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5.xml" ContentType="application/vnd.openxmlformats-officedocument.presentationml.tags+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2"/>
  </p:notesMasterIdLst>
  <p:sldIdLst>
    <p:sldId id="256" r:id="rId4"/>
    <p:sldId id="257" r:id="rId5"/>
    <p:sldId id="258" r:id="rId6"/>
    <p:sldId id="259" r:id="rId7"/>
    <p:sldId id="260" r:id="rId8"/>
    <p:sldId id="261" r:id="rId9"/>
    <p:sldId id="262" r:id="rId10"/>
    <p:sldId id="263" r:id="rId11"/>
    <p:sldId id="264" r:id="rId12"/>
    <p:sldId id="271" r:id="rId13"/>
    <p:sldId id="285" r:id="rId14"/>
    <p:sldId id="286" r:id="rId15"/>
    <p:sldId id="287" r:id="rId16"/>
    <p:sldId id="288" r:id="rId17"/>
    <p:sldId id="291" r:id="rId18"/>
    <p:sldId id="272" r:id="rId19"/>
    <p:sldId id="266" r:id="rId20"/>
    <p:sldId id="293" r:id="rId21"/>
    <p:sldId id="267" r:id="rId22"/>
    <p:sldId id="268" r:id="rId23"/>
    <p:sldId id="290" r:id="rId24"/>
    <p:sldId id="273" r:id="rId25"/>
    <p:sldId id="274" r:id="rId26"/>
    <p:sldId id="275" r:id="rId27"/>
    <p:sldId id="276" r:id="rId28"/>
    <p:sldId id="298" r:id="rId29"/>
    <p:sldId id="299" r:id="rId30"/>
    <p:sldId id="300"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712" userDrawn="1">
          <p15:clr>
            <a:srgbClr val="A4A3A4"/>
          </p15:clr>
        </p15:guide>
        <p15:guide id="7" orient="horz" pos="3928" userDrawn="1">
          <p15:clr>
            <a:srgbClr val="A4A3A4"/>
          </p15:clr>
        </p15:guide>
        <p15:guide id="8" orient="horz" pos="3864" userDrawn="1">
          <p15:clr>
            <a:srgbClr val="A4A3A4"/>
          </p15:clr>
        </p15:guide>
        <p15:guide id="9"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C"/>
    <a:srgbClr val="404040"/>
    <a:srgbClr val="C2B1A1"/>
    <a:srgbClr val="E1E4E9"/>
    <a:srgbClr val="E1E6E8"/>
    <a:srgbClr val="F3F4F6"/>
    <a:srgbClr val="D4C8BE"/>
    <a:srgbClr val="595959"/>
    <a:srgbClr val="E0E4E8"/>
    <a:srgbClr val="EFF0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6314" autoAdjust="0"/>
  </p:normalViewPr>
  <p:slideViewPr>
    <p:cSldViewPr snapToGrid="0">
      <p:cViewPr varScale="1">
        <p:scale>
          <a:sx n="108" d="100"/>
          <a:sy n="108" d="100"/>
        </p:scale>
        <p:origin x="702" y="114"/>
      </p:cViewPr>
      <p:guideLst>
        <p:guide orient="horz" pos="712"/>
        <p:guide orient="horz" pos="3928"/>
        <p:guide orient="horz" pos="3864"/>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048032519318981"/>
          <c:y val="7.336202346849556E-2"/>
          <c:w val="0.79921441297884899"/>
          <c:h val="0.59415782024991404"/>
        </c:manualLayout>
      </c:layout>
      <c:areaChart>
        <c:grouping val="standard"/>
        <c:varyColors val="0"/>
        <c:ser>
          <c:idx val="0"/>
          <c:order val="0"/>
          <c:tx>
            <c:strRef>
              <c:f>Sheet1!$B$1</c:f>
              <c:strCache>
                <c:ptCount val="1"/>
                <c:pt idx="0">
                  <c:v>系列 1</c:v>
                </c:pt>
              </c:strCache>
            </c:strRef>
          </c:tx>
          <c:spPr>
            <a:solidFill>
              <a:srgbClr val="C2B1A1"/>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D980-4A14-BF50-161973310F15}"/>
            </c:ext>
          </c:extLst>
        </c:ser>
        <c:ser>
          <c:idx val="1"/>
          <c:order val="1"/>
          <c:tx>
            <c:strRef>
              <c:f>Sheet1!$C$1</c:f>
              <c:strCache>
                <c:ptCount val="1"/>
                <c:pt idx="0">
                  <c:v>系列 2</c:v>
                </c:pt>
              </c:strCache>
            </c:strRef>
          </c:tx>
          <c:spPr>
            <a:solidFill>
              <a:srgbClr val="E0E3E8"/>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D980-4A14-BF50-161973310F15}"/>
            </c:ext>
          </c:extLst>
        </c:ser>
        <c:dLbls>
          <c:showLegendKey val="0"/>
          <c:showVal val="0"/>
          <c:showCatName val="0"/>
          <c:showSerName val="0"/>
          <c:showPercent val="0"/>
          <c:showBubbleSize val="0"/>
        </c:dLbls>
        <c:axId val="1852329936"/>
        <c:axId val="1852336464"/>
      </c:areaChart>
      <c:dateAx>
        <c:axId val="185232993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ea"/>
                <a:sym typeface="+mn-lt"/>
              </a:defRPr>
            </a:pPr>
            <a:endParaRPr lang="zh-CN"/>
          </a:p>
        </c:txPr>
        <c:crossAx val="1852336464"/>
        <c:crosses val="autoZero"/>
        <c:auto val="1"/>
        <c:lblOffset val="100"/>
        <c:baseTimeUnit val="days"/>
      </c:dateAx>
      <c:valAx>
        <c:axId val="1852336464"/>
        <c:scaling>
          <c:orientation val="minMax"/>
        </c:scaling>
        <c:delete val="1"/>
        <c:axPos val="l"/>
        <c:numFmt formatCode="General" sourceLinked="1"/>
        <c:majorTickMark val="none"/>
        <c:minorTickMark val="none"/>
        <c:tickLblPos val="nextTo"/>
        <c:crossAx val="1852329936"/>
        <c:crosses val="autoZero"/>
        <c:crossBetween val="midCat"/>
      </c:valAx>
      <c:spPr>
        <a:noFill/>
        <a:ln>
          <a:noFill/>
        </a:ln>
        <a:effectLst/>
      </c:spPr>
    </c:plotArea>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900">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462-485B-B051-27738DC7BBBF}"/>
            </c:ext>
          </c:extLst>
        </c:ser>
        <c:ser>
          <c:idx val="1"/>
          <c:order val="1"/>
          <c:tx>
            <c:strRef>
              <c:f>Sheet1!$C$1</c:f>
              <c:strCache>
                <c:ptCount val="1"/>
                <c:pt idx="0">
                  <c:v>系列 2</c:v>
                </c:pt>
              </c:strCache>
            </c:strRef>
          </c:tx>
          <c:spPr>
            <a:solidFill>
              <a:srgbClr val="C2B1A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D462-485B-B051-27738DC7BBBF}"/>
            </c:ext>
          </c:extLst>
        </c:ser>
        <c:ser>
          <c:idx val="2"/>
          <c:order val="2"/>
          <c:tx>
            <c:strRef>
              <c:f>Sheet1!$D$1</c:f>
              <c:strCache>
                <c:ptCount val="1"/>
                <c:pt idx="0">
                  <c:v>系列 3</c:v>
                </c:pt>
              </c:strCache>
            </c:strRef>
          </c:tx>
          <c:spPr>
            <a:solidFill>
              <a:srgbClr val="E0E4E8"/>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D462-485B-B051-27738DC7BBBF}"/>
            </c:ext>
          </c:extLst>
        </c:ser>
        <c:dLbls>
          <c:showLegendKey val="0"/>
          <c:showVal val="0"/>
          <c:showCatName val="0"/>
          <c:showSerName val="0"/>
          <c:showPercent val="0"/>
          <c:showBubbleSize val="0"/>
        </c:dLbls>
        <c:gapWidth val="219"/>
        <c:overlap val="-27"/>
        <c:axId val="1852332656"/>
        <c:axId val="1852338096"/>
      </c:barChart>
      <c:catAx>
        <c:axId val="1852332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852338096"/>
        <c:crosses val="autoZero"/>
        <c:auto val="1"/>
        <c:lblAlgn val="ctr"/>
        <c:lblOffset val="100"/>
        <c:noMultiLvlLbl val="0"/>
      </c:catAx>
      <c:valAx>
        <c:axId val="1852338096"/>
        <c:scaling>
          <c:orientation val="minMax"/>
          <c:max val="5"/>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852332656"/>
        <c:crosses val="autoZero"/>
        <c:crossBetween val="between"/>
        <c:majorUnit val="1"/>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rgbClr val="C2B1A1"/>
              </a:solidFill>
              <a:ln w="19050">
                <a:solidFill>
                  <a:schemeClr val="lt1"/>
                </a:solidFill>
              </a:ln>
              <a:effectLst/>
            </c:spPr>
            <c:extLst xmlns:c16r2="http://schemas.microsoft.com/office/drawing/2015/06/chart">
              <c:ext xmlns:c16="http://schemas.microsoft.com/office/drawing/2014/chart" uri="{C3380CC4-5D6E-409C-BE32-E72D297353CC}">
                <c16:uniqueId val="{00000001-8FA7-4481-9DD3-6AE45EBD3AC5}"/>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8FA7-4481-9DD3-6AE45EBD3AC5}"/>
              </c:ext>
            </c:extLst>
          </c:dPt>
          <c:cat>
            <c:strRef>
              <c:f>Sheet1!$A$2:$A$3</c:f>
              <c:strCache>
                <c:ptCount val="2"/>
                <c:pt idx="0">
                  <c:v>第三季度</c:v>
                </c:pt>
                <c:pt idx="1">
                  <c:v>第四季度</c:v>
                </c:pt>
              </c:strCache>
            </c:strRef>
          </c:cat>
          <c:val>
            <c:numRef>
              <c:f>Sheet1!$B$2:$B$3</c:f>
              <c:numCache>
                <c:formatCode>General</c:formatCode>
                <c:ptCount val="2"/>
                <c:pt idx="0">
                  <c:v>7</c:v>
                </c:pt>
                <c:pt idx="1">
                  <c:v>3</c:v>
                </c:pt>
              </c:numCache>
            </c:numRef>
          </c:val>
          <c:extLst xmlns:c16r2="http://schemas.microsoft.com/office/drawing/2015/06/chart">
            <c:ext xmlns:c16="http://schemas.microsoft.com/office/drawing/2014/chart" uri="{C3380CC4-5D6E-409C-BE32-E72D297353CC}">
              <c16:uniqueId val="{00000004-8FA7-4481-9DD3-6AE45EBD3AC5}"/>
            </c:ext>
          </c:extLst>
        </c:ser>
        <c:dLbls>
          <c:showLegendKey val="0"/>
          <c:showVal val="0"/>
          <c:showCatName val="0"/>
          <c:showSerName val="0"/>
          <c:showPercent val="0"/>
          <c:showBubbleSize val="0"/>
          <c:showLeaderLines val="1"/>
        </c:dLbls>
        <c:firstSliceAng val="144"/>
      </c:pie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312A66-10D9-464F-B13C-87F15D19CF40}" type="datetimeFigureOut">
              <a:rPr lang="zh-CN" altLang="en-US" smtClean="0"/>
              <a:t>2024/10/29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135940-7885-4759-9A55-9235211D0C66}" type="slidenum">
              <a:rPr lang="zh-CN" altLang="en-US" smtClean="0"/>
              <a:t>‹#›</a:t>
            </a:fld>
            <a:endParaRPr lang="zh-CN" altLang="en-US"/>
          </a:p>
        </p:txBody>
      </p:sp>
    </p:spTree>
    <p:extLst>
      <p:ext uri="{BB962C8B-B14F-4D97-AF65-F5344CB8AC3E}">
        <p14:creationId xmlns:p14="http://schemas.microsoft.com/office/powerpoint/2010/main" val="1572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E135940-7885-4759-9A55-9235211D0C66}" type="slidenum">
              <a:rPr lang="zh-CN" altLang="en-US" smtClean="0"/>
              <a:t>3</a:t>
            </a:fld>
            <a:endParaRPr lang="zh-CN" altLang="en-US"/>
          </a:p>
        </p:txBody>
      </p:sp>
    </p:spTree>
    <p:extLst>
      <p:ext uri="{BB962C8B-B14F-4D97-AF65-F5344CB8AC3E}">
        <p14:creationId xmlns:p14="http://schemas.microsoft.com/office/powerpoint/2010/main" val="2423159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E135940-7885-4759-9A55-9235211D0C66}" type="slidenum">
              <a:rPr lang="zh-CN" altLang="en-US" smtClean="0"/>
              <a:t>14</a:t>
            </a:fld>
            <a:endParaRPr lang="zh-CN" altLang="en-US"/>
          </a:p>
        </p:txBody>
      </p:sp>
    </p:spTree>
    <p:extLst>
      <p:ext uri="{BB962C8B-B14F-4D97-AF65-F5344CB8AC3E}">
        <p14:creationId xmlns:p14="http://schemas.microsoft.com/office/powerpoint/2010/main" val="2285157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5142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D19234-3E77-4D1B-9EE7-17E6723A9A3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F61B780F-CD48-4BD6-8965-10D70963EA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E653C158-58E1-4511-BC80-8AA31A417EA6}"/>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5" name="页脚占位符 4">
            <a:extLst>
              <a:ext uri="{FF2B5EF4-FFF2-40B4-BE49-F238E27FC236}">
                <a16:creationId xmlns="" xmlns:a16="http://schemas.microsoft.com/office/drawing/2014/main" id="{1E4BF059-98C4-4093-8963-476BFEA5313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E6CDBDF-1296-4E4B-935B-54D73A1EB2BE}"/>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654497556"/>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BBE5A3-6D53-4ABB-BE9F-F06D650EFE2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D48B3428-0EA9-4069-A6E7-EF77C3053C6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7009A60A-B2D8-4577-99DA-C0D03928FF7D}"/>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5" name="页脚占位符 4">
            <a:extLst>
              <a:ext uri="{FF2B5EF4-FFF2-40B4-BE49-F238E27FC236}">
                <a16:creationId xmlns="" xmlns:a16="http://schemas.microsoft.com/office/drawing/2014/main" id="{F146D544-B59B-4445-8F9E-236443EF43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FBAB8B0-299A-4C99-91F0-636D009A0A40}"/>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333150432"/>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B847A61F-AF4B-4580-A315-D2E5E6FAAC20}"/>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30C50B2-D750-4589-B305-587B2793F893}"/>
              </a:ext>
            </a:extLst>
          </p:cNvPr>
          <p:cNvSpPr>
            <a:spLocks noGrp="1"/>
          </p:cNvSpPr>
          <p:nvPr>
            <p:ph type="body" orient="vert" idx="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1CFD616-E0F9-4512-948D-633E570C1CA5}"/>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5" name="页脚占位符 4">
            <a:extLst>
              <a:ext uri="{FF2B5EF4-FFF2-40B4-BE49-F238E27FC236}">
                <a16:creationId xmlns="" xmlns:a16="http://schemas.microsoft.com/office/drawing/2014/main" id="{D90833D8-FFF2-411F-B124-25D13A398F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CDB4CA8-E7AE-4269-ABCC-2A969BE15551}"/>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4004723253"/>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2024/10/29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678129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2024/10/29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834079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782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283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0821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51211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168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7130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1A38228-B6F4-4164-A198-DD2132093BD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6007353-F5D1-400C-94D3-28420FC7437F}"/>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D0A8D22-BA50-4093-883B-0C8968EFF162}"/>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5" name="页脚占位符 4">
            <a:extLst>
              <a:ext uri="{FF2B5EF4-FFF2-40B4-BE49-F238E27FC236}">
                <a16:creationId xmlns="" xmlns:a16="http://schemas.microsoft.com/office/drawing/2014/main" id="{F0BE7DE8-88B6-46BF-A887-31C3E0B0551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56D129A-6E0D-4968-A732-0184C8881805}"/>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2417927365"/>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60377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26020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41216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96005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1534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6821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40414C-B54F-4B44-91D9-EC6B59F05730}"/>
              </a:ext>
            </a:extLst>
          </p:cNvPr>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E0DB0CF7-3393-4A98-87A2-67AA1C9DB52D}"/>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ECFFFC09-3D8B-42DA-9C35-F98BEEB5D787}"/>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5" name="页脚占位符 4">
            <a:extLst>
              <a:ext uri="{FF2B5EF4-FFF2-40B4-BE49-F238E27FC236}">
                <a16:creationId xmlns="" xmlns:a16="http://schemas.microsoft.com/office/drawing/2014/main" id="{7E42A18E-A4A7-4C20-B3C6-77D14A1606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0E14629-B4B5-49B9-A2D6-E2553F074964}"/>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3049399513"/>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3DB9EBF-B2D4-4730-9271-5CC7D32C7ED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7CA0AF8-FF9E-420A-8565-4416E20B4BC3}"/>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B9DB38E1-0123-45F5-907B-F48335202AA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9F3D1FD6-4CDA-4736-8BAD-25047BD57EE8}"/>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6" name="页脚占位符 5">
            <a:extLst>
              <a:ext uri="{FF2B5EF4-FFF2-40B4-BE49-F238E27FC236}">
                <a16:creationId xmlns="" xmlns:a16="http://schemas.microsoft.com/office/drawing/2014/main" id="{6A744E5C-DC20-4B56-AA4C-CB24D8748AF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8351513-3477-44FC-A73B-E953B2DAD2D6}"/>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2038329904"/>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A27AFAF-8DC3-4829-8DCE-B7C8EDAA1B87}"/>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7913299-840B-4ADD-B442-0A082DDFBE2C}"/>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7012BEB-3575-46CB-B0FF-EDD21DA4FEF3}"/>
              </a:ext>
            </a:extLst>
          </p:cNvPr>
          <p:cNvSpPr>
            <a:spLocks noGrp="1"/>
          </p:cNvSpPr>
          <p:nvPr>
            <p:ph sz="half" idx="2"/>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2C4B71CC-FA0E-4A86-8B6A-E65823F974E4}"/>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F2481E3C-DD93-4384-9B6D-873B0AC426E1}"/>
              </a:ext>
            </a:extLst>
          </p:cNvPr>
          <p:cNvSpPr>
            <a:spLocks noGrp="1"/>
          </p:cNvSpPr>
          <p:nvPr>
            <p:ph sz="quarter" idx="4"/>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20C52D4C-8617-446E-A31B-17EF88AB1951}"/>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8" name="页脚占位符 7">
            <a:extLst>
              <a:ext uri="{FF2B5EF4-FFF2-40B4-BE49-F238E27FC236}">
                <a16:creationId xmlns="" xmlns:a16="http://schemas.microsoft.com/office/drawing/2014/main" id="{3169C7B7-94C4-47A5-869E-F800108ADBA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9BF24216-64BC-4844-A501-3F0FD05227AA}"/>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1840936453"/>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936D6A8-B57C-43BA-8456-54273660E87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BC975315-3ADC-43E7-8D02-8054D3FE19BA}"/>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4" name="页脚占位符 3">
            <a:extLst>
              <a:ext uri="{FF2B5EF4-FFF2-40B4-BE49-F238E27FC236}">
                <a16:creationId xmlns="" xmlns:a16="http://schemas.microsoft.com/office/drawing/2014/main" id="{966EB2D0-7F9F-410C-8A53-EDDDE803FC6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3DC1EF6-64B6-470B-8C19-B9DA776DF243}"/>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3708946937"/>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035CB44A-FA09-47E5-990C-1A5E6A0727B8}"/>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3" name="页脚占位符 2">
            <a:extLst>
              <a:ext uri="{FF2B5EF4-FFF2-40B4-BE49-F238E27FC236}">
                <a16:creationId xmlns="" xmlns:a16="http://schemas.microsoft.com/office/drawing/2014/main" id="{3F4F7CE8-4A7D-49EA-A231-3232A7D8E0F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9D1D7A6C-F248-4994-A2D8-36FDDA91A0A0}"/>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3241381713"/>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DD65385-A925-4DB6-9F0B-CEDBDB90FCC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2C7B8709-BD6F-4ADD-9842-C7C10566AE5F}"/>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737394FF-D171-44DC-9800-73D5A421E3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EA02106-5743-4DC9-B70A-F7F985A073D6}"/>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6" name="页脚占位符 5">
            <a:extLst>
              <a:ext uri="{FF2B5EF4-FFF2-40B4-BE49-F238E27FC236}">
                <a16:creationId xmlns="" xmlns:a16="http://schemas.microsoft.com/office/drawing/2014/main" id="{DC3DE7EE-DEDB-4E5C-A07C-D28E75084F9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AD26233-703B-458B-B9D7-B0AFB9C5538C}"/>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1033492903"/>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34B92A-1F5B-4A38-B996-36166376397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1AB7AC6D-7B19-4E23-887A-6C261A51066B}"/>
              </a:ext>
            </a:extLst>
          </p:cNvPr>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5B338889-80AF-4BD9-A814-2B1ADF71EB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59C2D126-8616-4EA2-A33A-A71B9E53AF64}"/>
              </a:ext>
            </a:extLst>
          </p:cNvPr>
          <p:cNvSpPr>
            <a:spLocks noGrp="1"/>
          </p:cNvSpPr>
          <p:nvPr>
            <p:ph type="dt" sz="half" idx="10"/>
          </p:nvPr>
        </p:nvSpPr>
        <p:spPr/>
        <p:txBody>
          <a:bodyPr/>
          <a:lstStyle/>
          <a:p>
            <a:fld id="{4B800F2B-4190-4452-95C3-65C6EC7791C0}" type="datetimeFigureOut">
              <a:rPr lang="zh-CN" altLang="en-US" smtClean="0"/>
              <a:t>2024/10/29</a:t>
            </a:fld>
            <a:endParaRPr lang="zh-CN" altLang="en-US"/>
          </a:p>
        </p:txBody>
      </p:sp>
      <p:sp>
        <p:nvSpPr>
          <p:cNvPr id="6" name="页脚占位符 5">
            <a:extLst>
              <a:ext uri="{FF2B5EF4-FFF2-40B4-BE49-F238E27FC236}">
                <a16:creationId xmlns="" xmlns:a16="http://schemas.microsoft.com/office/drawing/2014/main" id="{7E6BE772-0ED0-45A8-8233-304E6BE83F3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2689E0C-4E12-47A7-9148-C86361E760C5}"/>
              </a:ext>
            </a:extLst>
          </p:cNvPr>
          <p:cNvSpPr>
            <a:spLocks noGrp="1"/>
          </p:cNvSpPr>
          <p:nvPr>
            <p:ph type="sldNum" sz="quarter" idx="12"/>
          </p:nvPr>
        </p:nvSpPr>
        <p:spPr/>
        <p:txBody>
          <a:bodyPr/>
          <a:lstStyle/>
          <a:p>
            <a:fld id="{A78540C3-9724-4F95-8E13-6536685711FB}" type="slidenum">
              <a:rPr lang="zh-CN" altLang="en-US" smtClean="0"/>
              <a:t>‹#›</a:t>
            </a:fld>
            <a:endParaRPr lang="zh-CN" altLang="en-US"/>
          </a:p>
        </p:txBody>
      </p:sp>
      <p:sp>
        <p:nvSpPr>
          <p:cNvPr id="8" name="TextBox 7"/>
          <p:cNvSpPr txBox="1"/>
          <p:nvPr userDrawn="1"/>
        </p:nvSpPr>
        <p:spPr>
          <a:xfrm>
            <a:off x="11651940" y="-2023"/>
            <a:ext cx="540060" cy="118430"/>
          </a:xfrm>
          <a:prstGeom prst="rect">
            <a:avLst/>
          </a:prstGeom>
          <a:noFill/>
        </p:spPr>
        <p:txBody>
          <a:bodyPr wrap="square" rtlCol="0">
            <a:spAutoFit/>
          </a:bodyPr>
          <a:lstStyle/>
          <a:p>
            <a:pPr>
              <a:lnSpc>
                <a:spcPct val="200000"/>
              </a:lnSpc>
            </a:pP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zh-CN" altLang="en-US" sz="100" dirty="0">
                <a:latin typeface="微软雅黑" panose="020B0503020204020204" pitchFamily="34" charset="-122"/>
                <a:ea typeface="微软雅黑" panose="020B0503020204020204" pitchFamily="34" charset="-122"/>
              </a:rPr>
              <a:t> </a:t>
            </a:r>
            <a:r>
              <a:rPr lang="en-US" altLang="zh-CN" sz="100" dirty="0">
                <a:latin typeface="微软雅黑" panose="020B0503020204020204" pitchFamily="34" charset="-122"/>
                <a:ea typeface="微软雅黑" panose="020B0503020204020204" pitchFamily="34" charset="-122"/>
              </a:rPr>
              <a:t>http://www.1ppt.com/moban/</a:t>
            </a:r>
            <a:r>
              <a:rPr lang="zh-CN" altLang="en-US" sz="100" dirty="0">
                <a:latin typeface="微软雅黑" panose="020B0503020204020204" pitchFamily="34" charset="-122"/>
                <a:ea typeface="微软雅黑" panose="020B0503020204020204" pitchFamily="34" charset="-122"/>
              </a:rPr>
              <a:t> </a:t>
            </a:r>
            <a:endParaRPr lang="en-US" altLang="zh-CN" sz="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475871"/>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2151DF14-1B6C-437E-9555-ED5F9C9D0B55}"/>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EB8963C-8EFB-4957-B906-42ED3D4CD8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7F0D97B8-2CE1-43A4-A61C-A674CC7DCF4B}"/>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800F2B-4190-4452-95C3-65C6EC7791C0}" type="datetimeFigureOut">
              <a:rPr lang="zh-CN" altLang="en-US" smtClean="0"/>
              <a:t>2024/10/29</a:t>
            </a:fld>
            <a:endParaRPr lang="zh-CN" altLang="en-US"/>
          </a:p>
        </p:txBody>
      </p:sp>
      <p:sp>
        <p:nvSpPr>
          <p:cNvPr id="5" name="页脚占位符 4">
            <a:extLst>
              <a:ext uri="{FF2B5EF4-FFF2-40B4-BE49-F238E27FC236}">
                <a16:creationId xmlns="" xmlns:a16="http://schemas.microsoft.com/office/drawing/2014/main" id="{09A78448-DF0C-490A-A126-48A0B71CB634}"/>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C8FAEF14-4E82-410E-96D4-5290D209670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540C3-9724-4F95-8E13-6536685711FB}" type="slidenum">
              <a:rPr lang="zh-CN" altLang="en-US" smtClean="0"/>
              <a:t>‹#›</a:t>
            </a:fld>
            <a:endParaRPr lang="zh-CN" altLang="en-US"/>
          </a:p>
        </p:txBody>
      </p:sp>
    </p:spTree>
    <p:extLst>
      <p:ext uri="{BB962C8B-B14F-4D97-AF65-F5344CB8AC3E}">
        <p14:creationId xmlns:p14="http://schemas.microsoft.com/office/powerpoint/2010/main" val="5315407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10901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385730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18.jpe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 y="-2"/>
            <a:ext cx="12192003" cy="6858002"/>
          </a:xfrm>
          <a:prstGeom prst="rect">
            <a:avLst/>
          </a:prstGeom>
        </p:spPr>
      </p:pic>
      <p:sp>
        <p:nvSpPr>
          <p:cNvPr id="2" name="标题 1">
            <a:extLst>
              <a:ext uri="{FF2B5EF4-FFF2-40B4-BE49-F238E27FC236}">
                <a16:creationId xmlns="" xmlns:a16="http://schemas.microsoft.com/office/drawing/2014/main" id="{A9883BFA-E1BE-43D4-8B0A-5DF3EA9EC66F}"/>
              </a:ext>
            </a:extLst>
          </p:cNvPr>
          <p:cNvSpPr>
            <a:spLocks noGrp="1"/>
          </p:cNvSpPr>
          <p:nvPr>
            <p:ph type="ctrTitle"/>
          </p:nvPr>
        </p:nvSpPr>
        <p:spPr>
          <a:xfrm>
            <a:off x="664004" y="2387179"/>
            <a:ext cx="5799859" cy="1175985"/>
          </a:xfrm>
        </p:spPr>
        <p:txBody>
          <a:bodyPr>
            <a:noAutofit/>
          </a:bodyPr>
          <a:lstStyle/>
          <a:p>
            <a:r>
              <a:rPr lang="zh-CN" altLang="en-US" sz="8200" b="1" spc="600" dirty="0">
                <a:solidFill>
                  <a:srgbClr val="404040"/>
                </a:solidFill>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mn-lt"/>
              </a:rPr>
              <a:t>商业计划书</a:t>
            </a:r>
          </a:p>
        </p:txBody>
      </p:sp>
      <p:sp>
        <p:nvSpPr>
          <p:cNvPr id="3" name="副标题 2">
            <a:extLst>
              <a:ext uri="{FF2B5EF4-FFF2-40B4-BE49-F238E27FC236}">
                <a16:creationId xmlns="" xmlns:a16="http://schemas.microsoft.com/office/drawing/2014/main" id="{C3078159-16E8-4AF0-A3E6-DC6756896C6C}"/>
              </a:ext>
            </a:extLst>
          </p:cNvPr>
          <p:cNvSpPr>
            <a:spLocks noGrp="1"/>
          </p:cNvSpPr>
          <p:nvPr>
            <p:ph type="subTitle" idx="1"/>
          </p:nvPr>
        </p:nvSpPr>
        <p:spPr>
          <a:xfrm>
            <a:off x="770207" y="4605429"/>
            <a:ext cx="5578343" cy="297462"/>
          </a:xfrm>
        </p:spPr>
        <p:txBody>
          <a:bodyPr>
            <a:normAutofit/>
          </a:bodyPr>
          <a:lstStyle/>
          <a:p>
            <a:pPr algn="dist"/>
            <a:r>
              <a:rPr lang="en-US" altLang="zh-CN" sz="1200" dirty="0">
                <a:solidFill>
                  <a:schemeClr val="bg2">
                    <a:lumMod val="75000"/>
                  </a:schemeClr>
                </a:solidFill>
                <a:cs typeface="+mn-ea"/>
                <a:sym typeface="+mn-lt"/>
              </a:rPr>
              <a:t>BUSINESS  PLAN</a:t>
            </a:r>
            <a:endParaRPr lang="zh-CN" altLang="en-US" sz="1200" dirty="0">
              <a:solidFill>
                <a:schemeClr val="bg2">
                  <a:lumMod val="75000"/>
                </a:schemeClr>
              </a:solidFill>
              <a:cs typeface="+mn-ea"/>
              <a:sym typeface="+mn-lt"/>
            </a:endParaRPr>
          </a:p>
        </p:txBody>
      </p:sp>
      <p:sp>
        <p:nvSpPr>
          <p:cNvPr id="11" name="副标题 2">
            <a:extLst>
              <a:ext uri="{FF2B5EF4-FFF2-40B4-BE49-F238E27FC236}">
                <a16:creationId xmlns="" xmlns:a16="http://schemas.microsoft.com/office/drawing/2014/main" id="{4C18CF3D-6905-40C7-9748-208DAB05F109}"/>
              </a:ext>
            </a:extLst>
          </p:cNvPr>
          <p:cNvSpPr txBox="1">
            <a:spLocks/>
          </p:cNvSpPr>
          <p:nvPr/>
        </p:nvSpPr>
        <p:spPr>
          <a:xfrm>
            <a:off x="1344700"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sp>
        <p:nvSpPr>
          <p:cNvPr id="4" name="矩形 3">
            <a:extLst>
              <a:ext uri="{FF2B5EF4-FFF2-40B4-BE49-F238E27FC236}">
                <a16:creationId xmlns="" xmlns:a16="http://schemas.microsoft.com/office/drawing/2014/main" id="{5C89EC5E-7270-45FC-A058-15DB8536BB10}"/>
              </a:ext>
            </a:extLst>
          </p:cNvPr>
          <p:cNvSpPr/>
          <p:nvPr/>
        </p:nvSpPr>
        <p:spPr>
          <a:xfrm flipV="1">
            <a:off x="874714" y="4451438"/>
            <a:ext cx="5365751" cy="45719"/>
          </a:xfrm>
          <a:prstGeom prst="rect">
            <a:avLst/>
          </a:prstGeom>
          <a:solidFill>
            <a:schemeClr val="bg2">
              <a:lumMod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圆角 32">
            <a:extLst>
              <a:ext uri="{FF2B5EF4-FFF2-40B4-BE49-F238E27FC236}">
                <a16:creationId xmlns="" xmlns:a16="http://schemas.microsoft.com/office/drawing/2014/main" id="{4A1F9311-1D38-4088-9F0D-C7BB4C3C601F}"/>
              </a:ext>
            </a:extLst>
          </p:cNvPr>
          <p:cNvSpPr/>
          <p:nvPr/>
        </p:nvSpPr>
        <p:spPr>
          <a:xfrm>
            <a:off x="874713" y="3620185"/>
            <a:ext cx="2084388" cy="415958"/>
          </a:xfrm>
          <a:prstGeom prst="roundRect">
            <a:avLst>
              <a:gd name="adj" fmla="val 50000"/>
            </a:avLst>
          </a:prstGeom>
          <a:solidFill>
            <a:srgbClr val="40404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34" name="文本框 33">
            <a:extLst>
              <a:ext uri="{FF2B5EF4-FFF2-40B4-BE49-F238E27FC236}">
                <a16:creationId xmlns="" xmlns:a16="http://schemas.microsoft.com/office/drawing/2014/main" id="{494FC7AA-BFC0-4C26-8125-FA783BE5F5C6}"/>
              </a:ext>
            </a:extLst>
          </p:cNvPr>
          <p:cNvSpPr txBox="1"/>
          <p:nvPr/>
        </p:nvSpPr>
        <p:spPr>
          <a:xfrm>
            <a:off x="1160681" y="3628109"/>
            <a:ext cx="1512452" cy="400110"/>
          </a:xfrm>
          <a:prstGeom prst="rect">
            <a:avLst/>
          </a:prstGeom>
          <a:noFill/>
        </p:spPr>
        <p:txBody>
          <a:bodyPr wrap="square" rtlCol="0">
            <a:spAutoFit/>
          </a:bodyPr>
          <a:lstStyle/>
          <a:p>
            <a:pPr algn="dist"/>
            <a:r>
              <a:rPr lang="en-US" altLang="zh-CN" sz="2000" b="1" dirty="0" smtClean="0">
                <a:solidFill>
                  <a:schemeClr val="bg1"/>
                </a:solidFill>
                <a:cs typeface="+mn-ea"/>
                <a:sym typeface="+mn-lt"/>
              </a:rPr>
              <a:t>2030</a:t>
            </a:r>
            <a:endParaRPr lang="zh-CN" altLang="en-US" sz="2000" b="1" dirty="0">
              <a:solidFill>
                <a:schemeClr val="bg1"/>
              </a:solidFill>
              <a:cs typeface="+mn-ea"/>
              <a:sym typeface="+mn-lt"/>
            </a:endParaRPr>
          </a:p>
        </p:txBody>
      </p:sp>
      <p:sp>
        <p:nvSpPr>
          <p:cNvPr id="35" name="文本框 34">
            <a:extLst>
              <a:ext uri="{FF2B5EF4-FFF2-40B4-BE49-F238E27FC236}">
                <a16:creationId xmlns="" xmlns:a16="http://schemas.microsoft.com/office/drawing/2014/main" id="{16685ED5-040D-4416-9662-6C836091593E}"/>
              </a:ext>
            </a:extLst>
          </p:cNvPr>
          <p:cNvSpPr txBox="1"/>
          <p:nvPr/>
        </p:nvSpPr>
        <p:spPr>
          <a:xfrm>
            <a:off x="783522" y="5937125"/>
            <a:ext cx="1749197" cy="338554"/>
          </a:xfrm>
          <a:prstGeom prst="rect">
            <a:avLst/>
          </a:prstGeom>
          <a:noFill/>
        </p:spPr>
        <p:txBody>
          <a:bodyPr wrap="none" rtlCol="0">
            <a:spAutoFit/>
          </a:bodyPr>
          <a:lstStyle/>
          <a:p>
            <a:r>
              <a:rPr lang="zh-CN" altLang="en-US" sz="1600" dirty="0">
                <a:cs typeface="+mn-ea"/>
                <a:sym typeface="+mn-lt"/>
              </a:rPr>
              <a:t>汇报人</a:t>
            </a:r>
            <a:r>
              <a:rPr lang="zh-CN" altLang="en-US" sz="1600" dirty="0" smtClean="0">
                <a:cs typeface="+mn-ea"/>
                <a:sym typeface="+mn-lt"/>
              </a:rPr>
              <a:t>：</a:t>
            </a:r>
            <a:r>
              <a:rPr lang="zh-CN" altLang="en-US" sz="1600" dirty="0">
                <a:cs typeface="+mn-ea"/>
                <a:sym typeface="+mn-lt"/>
              </a:rPr>
              <a:t>优品</a:t>
            </a:r>
            <a:r>
              <a:rPr lang="en-US" altLang="zh-CN" sz="1600" dirty="0" smtClean="0">
                <a:cs typeface="+mn-ea"/>
                <a:sym typeface="+mn-lt"/>
              </a:rPr>
              <a:t>PPT</a:t>
            </a:r>
            <a:endParaRPr lang="zh-CN" altLang="en-US" sz="1600" dirty="0">
              <a:cs typeface="+mn-ea"/>
              <a:sym typeface="+mn-lt"/>
            </a:endParaRPr>
          </a:p>
        </p:txBody>
      </p:sp>
    </p:spTree>
    <p:extLst>
      <p:ext uri="{BB962C8B-B14F-4D97-AF65-F5344CB8AC3E}">
        <p14:creationId xmlns:p14="http://schemas.microsoft.com/office/powerpoint/2010/main" val="38740415"/>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grpId="0" nodeType="click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p:tgtEl>
                                          <p:spTgt spid="33"/>
                                        </p:tgtEl>
                                        <p:attrNameLst>
                                          <p:attrName>ppt_x</p:attrName>
                                        </p:attrNameLst>
                                      </p:cBhvr>
                                      <p:tavLst>
                                        <p:tav tm="0">
                                          <p:val>
                                            <p:strVal val="#ppt_x-#ppt_w*1.125000"/>
                                          </p:val>
                                        </p:tav>
                                        <p:tav tm="100000">
                                          <p:val>
                                            <p:strVal val="#ppt_x"/>
                                          </p:val>
                                        </p:tav>
                                      </p:tavLst>
                                    </p:anim>
                                    <p:animEffect transition="in" filter="wipe(right)">
                                      <p:cBhvr>
                                        <p:cTn id="17" dur="500"/>
                                        <p:tgtEl>
                                          <p:spTgt spid="3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p:tgtEl>
                                          <p:spTgt spid="34"/>
                                        </p:tgtEl>
                                        <p:attrNameLst>
                                          <p:attrName>ppt_x</p:attrName>
                                        </p:attrNameLst>
                                      </p:cBhvr>
                                      <p:tavLst>
                                        <p:tav tm="0">
                                          <p:val>
                                            <p:strVal val="#ppt_x-#ppt_w*1.125000"/>
                                          </p:val>
                                        </p:tav>
                                        <p:tav tm="100000">
                                          <p:val>
                                            <p:strVal val="#ppt_x"/>
                                          </p:val>
                                        </p:tav>
                                      </p:tavLst>
                                    </p:anim>
                                    <p:animEffect transition="in" filter="wipe(right)">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anim calcmode="lin" valueType="num">
                                      <p:cBhvr>
                                        <p:cTn id="38" dur="1000" fill="hold"/>
                                        <p:tgtEl>
                                          <p:spTgt spid="35"/>
                                        </p:tgtEl>
                                        <p:attrNameLst>
                                          <p:attrName>ppt_x</p:attrName>
                                        </p:attrNameLst>
                                      </p:cBhvr>
                                      <p:tavLst>
                                        <p:tav tm="0">
                                          <p:val>
                                            <p:strVal val="#ppt_x"/>
                                          </p:val>
                                        </p:tav>
                                        <p:tav tm="100000">
                                          <p:val>
                                            <p:strVal val="#ppt_x"/>
                                          </p:val>
                                        </p:tav>
                                      </p:tavLst>
                                    </p:anim>
                                    <p:anim calcmode="lin" valueType="num">
                                      <p:cBhvr>
                                        <p:cTn id="39" dur="900" decel="100000" fill="hold"/>
                                        <p:tgtEl>
                                          <p:spTgt spid="3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grpId="1" nodeType="clickEffect">
                                  <p:stCondLst>
                                    <p:cond delay="0"/>
                                  </p:stCondLst>
                                  <p:iterate type="lt">
                                    <p:tmPct val="0"/>
                                  </p:iterate>
                                  <p:childTnLst>
                                    <p:animEffect transition="out" filter="fade">
                                      <p:cBhvr>
                                        <p:cTn id="44" dur="500" tmFilter="0, 0; .2, .5; .8, .5; 1, 0"/>
                                        <p:tgtEl>
                                          <p:spTgt spid="2"/>
                                        </p:tgtEl>
                                      </p:cBhvr>
                                    </p:animEffect>
                                    <p:animScale>
                                      <p:cBhvr>
                                        <p:cTn id="45"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4" grpId="0" animBg="1"/>
      <p:bldP spid="33" grpId="0" animBg="1"/>
      <p:bldP spid="34" grpId="0"/>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 y="0"/>
            <a:ext cx="12192003" cy="6858000"/>
          </a:xfrm>
          <a:prstGeom prst="rect">
            <a:avLst/>
          </a:prstGeom>
        </p:spPr>
      </p:pic>
      <p:sp>
        <p:nvSpPr>
          <p:cNvPr id="2" name="标题 1">
            <a:extLst>
              <a:ext uri="{FF2B5EF4-FFF2-40B4-BE49-F238E27FC236}">
                <a16:creationId xmlns="" xmlns:a16="http://schemas.microsoft.com/office/drawing/2014/main" id="{A9883BFA-E1BE-43D4-8B0A-5DF3EA9EC66F}"/>
              </a:ext>
            </a:extLst>
          </p:cNvPr>
          <p:cNvSpPr>
            <a:spLocks noGrp="1"/>
          </p:cNvSpPr>
          <p:nvPr>
            <p:ph type="ctrTitle"/>
          </p:nvPr>
        </p:nvSpPr>
        <p:spPr>
          <a:xfrm>
            <a:off x="760256" y="2996303"/>
            <a:ext cx="5799859" cy="1175985"/>
          </a:xfrm>
        </p:spPr>
        <p:txBody>
          <a:bodyPr>
            <a:noAutofit/>
          </a:bodyPr>
          <a:lstStyle/>
          <a:p>
            <a:pPr algn="l"/>
            <a:r>
              <a:rPr lang="zh-CN" altLang="en-US" sz="8200" b="1" spc="600" dirty="0">
                <a:solidFill>
                  <a:srgbClr val="404040"/>
                </a:solidFill>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mn-lt"/>
              </a:rPr>
              <a:t>市场分析</a:t>
            </a:r>
          </a:p>
        </p:txBody>
      </p:sp>
      <p:sp>
        <p:nvSpPr>
          <p:cNvPr id="11" name="副标题 2">
            <a:extLst>
              <a:ext uri="{FF2B5EF4-FFF2-40B4-BE49-F238E27FC236}">
                <a16:creationId xmlns="" xmlns:a16="http://schemas.microsoft.com/office/drawing/2014/main" id="{4C18CF3D-6905-40C7-9748-208DAB05F109}"/>
              </a:ext>
            </a:extLst>
          </p:cNvPr>
          <p:cNvSpPr txBox="1">
            <a:spLocks/>
          </p:cNvSpPr>
          <p:nvPr/>
        </p:nvSpPr>
        <p:spPr>
          <a:xfrm>
            <a:off x="1344700"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sp>
        <p:nvSpPr>
          <p:cNvPr id="12" name="矩形: 圆角 32">
            <a:extLst>
              <a:ext uri="{FF2B5EF4-FFF2-40B4-BE49-F238E27FC236}">
                <a16:creationId xmlns="" xmlns:a16="http://schemas.microsoft.com/office/drawing/2014/main" id="{4A1F9311-1D38-4088-9F0D-C7BB4C3C601F}"/>
              </a:ext>
            </a:extLst>
          </p:cNvPr>
          <p:cNvSpPr/>
          <p:nvPr/>
        </p:nvSpPr>
        <p:spPr>
          <a:xfrm>
            <a:off x="874713" y="2204655"/>
            <a:ext cx="2084388" cy="415958"/>
          </a:xfrm>
          <a:prstGeom prst="roundRect">
            <a:avLst>
              <a:gd name="adj" fmla="val 50000"/>
            </a:avLst>
          </a:prstGeom>
          <a:solidFill>
            <a:srgbClr val="40404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13" name="文本框 12">
            <a:extLst>
              <a:ext uri="{FF2B5EF4-FFF2-40B4-BE49-F238E27FC236}">
                <a16:creationId xmlns="" xmlns:a16="http://schemas.microsoft.com/office/drawing/2014/main" id="{494FC7AA-BFC0-4C26-8125-FA783BE5F5C6}"/>
              </a:ext>
            </a:extLst>
          </p:cNvPr>
          <p:cNvSpPr txBox="1"/>
          <p:nvPr/>
        </p:nvSpPr>
        <p:spPr>
          <a:xfrm>
            <a:off x="1160681" y="2212579"/>
            <a:ext cx="1512452" cy="400110"/>
          </a:xfrm>
          <a:prstGeom prst="rect">
            <a:avLst/>
          </a:prstGeom>
          <a:noFill/>
        </p:spPr>
        <p:txBody>
          <a:bodyPr wrap="square" rtlCol="0">
            <a:spAutoFit/>
          </a:bodyPr>
          <a:lstStyle/>
          <a:p>
            <a:pPr algn="dist"/>
            <a:r>
              <a:rPr lang="en-US" altLang="zh-CN" sz="2000" b="1" dirty="0" smtClean="0">
                <a:solidFill>
                  <a:schemeClr val="bg1"/>
                </a:solidFill>
                <a:cs typeface="+mn-ea"/>
                <a:sym typeface="+mn-lt"/>
              </a:rPr>
              <a:t>PART 02</a:t>
            </a:r>
            <a:endParaRPr lang="zh-CN" altLang="en-US" sz="2000" b="1" dirty="0">
              <a:solidFill>
                <a:schemeClr val="bg1"/>
              </a:solidFill>
              <a:cs typeface="+mn-ea"/>
              <a:sym typeface="+mn-lt"/>
            </a:endParaRPr>
          </a:p>
        </p:txBody>
      </p:sp>
      <p:sp>
        <p:nvSpPr>
          <p:cNvPr id="14" name="文本框 13"/>
          <p:cNvSpPr txBox="1"/>
          <p:nvPr/>
        </p:nvSpPr>
        <p:spPr>
          <a:xfrm>
            <a:off x="796128" y="4171880"/>
            <a:ext cx="5976664" cy="492443"/>
          </a:xfrm>
          <a:prstGeom prst="rect">
            <a:avLst/>
          </a:prstGeom>
          <a:noFill/>
        </p:spPr>
        <p:txBody>
          <a:bodyPr wrap="square" rtlCol="0">
            <a:spAutoFit/>
          </a:bodyPr>
          <a:lstStyle/>
          <a:p>
            <a:pPr>
              <a:lnSpc>
                <a:spcPct val="130000"/>
              </a:lnSpc>
            </a:pPr>
            <a:r>
              <a:rPr lang="en-US" altLang="zh-CN"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Add a detailed text description here, copy and paste the text content here; Add a detailed text description here, copy and paste the text content here. Add a detailed text description here, </a:t>
            </a:r>
          </a:p>
        </p:txBody>
      </p:sp>
      <p:sp>
        <p:nvSpPr>
          <p:cNvPr id="15" name="矩形 14">
            <a:extLst>
              <a:ext uri="{FF2B5EF4-FFF2-40B4-BE49-F238E27FC236}">
                <a16:creationId xmlns="" xmlns:a16="http://schemas.microsoft.com/office/drawing/2014/main" id="{5C89EC5E-7270-45FC-A058-15DB8536BB10}"/>
              </a:ext>
            </a:extLst>
          </p:cNvPr>
          <p:cNvSpPr/>
          <p:nvPr/>
        </p:nvSpPr>
        <p:spPr>
          <a:xfrm flipV="1">
            <a:off x="899451" y="6134100"/>
            <a:ext cx="612000" cy="36000"/>
          </a:xfrm>
          <a:prstGeom prst="rect">
            <a:avLst/>
          </a:prstGeom>
          <a:solidFill>
            <a:schemeClr val="bg2">
              <a:lumMod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541402904"/>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41" presetClass="entr" presetSubtype="0" fill="hold" grpId="0" nodeType="clickEffect">
                                  <p:stCondLst>
                                    <p:cond delay="0"/>
                                  </p:stCondLst>
                                  <p:iterate type="lt">
                                    <p:tmPct val="10000"/>
                                  </p:iterate>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
                                        </p:tgtEl>
                                        <p:attrNameLst>
                                          <p:attrName>ppt_y</p:attrName>
                                        </p:attrNameLst>
                                      </p:cBhvr>
                                      <p:tavLst>
                                        <p:tav tm="0">
                                          <p:val>
                                            <p:strVal val="#ppt_y"/>
                                          </p:val>
                                        </p:tav>
                                        <p:tav tm="100000">
                                          <p:val>
                                            <p:strVal val="#ppt_y"/>
                                          </p:val>
                                        </p:tav>
                                      </p:tavLst>
                                    </p:anim>
                                    <p:anim calcmode="lin" valueType="num">
                                      <p:cBhvr>
                                        <p:cTn id="2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iterate type="lt">
                                    <p:tmPct val="10000"/>
                                  </p:iterate>
                                  <p:childTnLst>
                                    <p:set>
                                      <p:cBhvr>
                                        <p:cTn id="35" dur="1" fill="hold">
                                          <p:stCondLst>
                                            <p:cond delay="0"/>
                                          </p:stCondLst>
                                        </p:cTn>
                                        <p:tgtEl>
                                          <p:spTgt spid="14"/>
                                        </p:tgtEl>
                                        <p:attrNameLst>
                                          <p:attrName>style.visibility</p:attrName>
                                        </p:attrNameLst>
                                      </p:cBhvr>
                                      <p:to>
                                        <p:strVal val="visible"/>
                                      </p:to>
                                    </p:set>
                                    <p:animEffect transition="in" filter="randombar(horizontal)">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grpId="1" nodeType="clickEffect">
                                  <p:stCondLst>
                                    <p:cond delay="0"/>
                                  </p:stCondLst>
                                  <p:iterate type="lt">
                                    <p:tmPct val="0"/>
                                  </p:iterate>
                                  <p:childTnLst>
                                    <p:animEffect transition="out" filter="fade">
                                      <p:cBhvr>
                                        <p:cTn id="40" dur="500" tmFilter="0, 0; .2, .5; .8, .5; 1, 0"/>
                                        <p:tgtEl>
                                          <p:spTgt spid="2"/>
                                        </p:tgtEl>
                                      </p:cBhvr>
                                    </p:animEffect>
                                    <p:animScale>
                                      <p:cBhvr>
                                        <p:cTn id="41"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2" grpId="0" animBg="1"/>
      <p:bldP spid="13" grpId="0"/>
      <p:bldP spid="14"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chemeClr val="bg1"/>
                </a:solidFill>
                <a:cs typeface="+mn-ea"/>
                <a:sym typeface="+mn-lt"/>
              </a:rPr>
              <a:t>01</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市场分析</a:t>
            </a:r>
          </a:p>
        </p:txBody>
      </p:sp>
      <p:sp>
        <p:nvSpPr>
          <p:cNvPr id="11" name="矩形: 圆角 33">
            <a:extLst>
              <a:ext uri="{FF2B5EF4-FFF2-40B4-BE49-F238E27FC236}">
                <a16:creationId xmlns="" xmlns:a16="http://schemas.microsoft.com/office/drawing/2014/main" id="{6E5ECF44-F58A-47CB-8CCF-988F0FFEFB62}"/>
              </a:ext>
            </a:extLst>
          </p:cNvPr>
          <p:cNvSpPr/>
          <p:nvPr/>
        </p:nvSpPr>
        <p:spPr>
          <a:xfrm>
            <a:off x="4470191" y="1901371"/>
            <a:ext cx="3215472" cy="2772228"/>
          </a:xfrm>
          <a:prstGeom prst="roundRect">
            <a:avLst>
              <a:gd name="adj" fmla="val 325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38E1976B-8090-470E-97D8-650340BAAB83}"/>
              </a:ext>
            </a:extLst>
          </p:cNvPr>
          <p:cNvSpPr txBox="1"/>
          <p:nvPr/>
        </p:nvSpPr>
        <p:spPr>
          <a:xfrm>
            <a:off x="4783982" y="2754819"/>
            <a:ext cx="2634521" cy="1200329"/>
          </a:xfrm>
          <a:prstGeom prst="rect">
            <a:avLst/>
          </a:prstGeom>
          <a:noFill/>
        </p:spPr>
        <p:txBody>
          <a:bodyPr wrap="square">
            <a:spAutoFit/>
          </a:bodyPr>
          <a:lstStyle/>
          <a:p>
            <a:pPr algn="just">
              <a:lnSpc>
                <a:spcPct val="150000"/>
              </a:lnSpc>
            </a:pPr>
            <a:r>
              <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rPr>
              <a:t>点此输入内容或者复制您的内容在这里，通过复制您的文本后点此输入内容或者复制您的内容在这里，通过复制您的文本后</a:t>
            </a:r>
            <a:endParaRPr lang="en-US" altLang="zh-CN" sz="1200" dirty="0">
              <a:solidFill>
                <a:schemeClr val="tx1">
                  <a:lumMod val="50000"/>
                  <a:lumOff val="50000"/>
                </a:schemeClr>
              </a:solidFill>
              <a:latin typeface="阿里巴巴普惠体" panose="00020600040101010101" pitchFamily="18" charset="-122"/>
              <a:ea typeface="阿里巴巴普惠体" panose="00020600040101010101" pitchFamily="18" charset="-122"/>
            </a:endParaRPr>
          </a:p>
        </p:txBody>
      </p:sp>
      <p:sp>
        <p:nvSpPr>
          <p:cNvPr id="13" name="文本框 12">
            <a:extLst>
              <a:ext uri="{FF2B5EF4-FFF2-40B4-BE49-F238E27FC236}">
                <a16:creationId xmlns="" xmlns:a16="http://schemas.microsoft.com/office/drawing/2014/main" id="{07332473-40C1-4920-8050-3D5E4C11A111}"/>
              </a:ext>
            </a:extLst>
          </p:cNvPr>
          <p:cNvSpPr txBox="1"/>
          <p:nvPr/>
        </p:nvSpPr>
        <p:spPr>
          <a:xfrm>
            <a:off x="4783982" y="2079339"/>
            <a:ext cx="2439076" cy="830997"/>
          </a:xfrm>
          <a:prstGeom prst="rect">
            <a:avLst/>
          </a:prstGeom>
          <a:noFill/>
        </p:spPr>
        <p:txBody>
          <a:bodyPr wrap="square">
            <a:spAutoFit/>
          </a:bodyPr>
          <a:lstStyle/>
          <a:p>
            <a:pPr algn="just">
              <a:lnSpc>
                <a:spcPct val="120000"/>
              </a:lnSpc>
            </a:pPr>
            <a:r>
              <a:rPr lang="en-US" altLang="zh-CN" sz="4000" b="1" dirty="0">
                <a:solidFill>
                  <a:srgbClr val="404040"/>
                </a:solidFill>
                <a:latin typeface="阿里巴巴普惠体" panose="00020600040101010101" pitchFamily="18" charset="-122"/>
                <a:ea typeface="阿里巴巴普惠体" panose="00020600040101010101" pitchFamily="18" charset="-122"/>
              </a:rPr>
              <a:t>65%</a:t>
            </a:r>
          </a:p>
        </p:txBody>
      </p:sp>
      <p:sp>
        <p:nvSpPr>
          <p:cNvPr id="14" name="文本框 13">
            <a:extLst>
              <a:ext uri="{FF2B5EF4-FFF2-40B4-BE49-F238E27FC236}">
                <a16:creationId xmlns="" xmlns:a16="http://schemas.microsoft.com/office/drawing/2014/main" id="{E62FAD4A-3C1B-4DCA-A3CC-FD951D0E1BFB}"/>
              </a:ext>
            </a:extLst>
          </p:cNvPr>
          <p:cNvSpPr txBox="1"/>
          <p:nvPr/>
        </p:nvSpPr>
        <p:spPr>
          <a:xfrm>
            <a:off x="4783982" y="4086269"/>
            <a:ext cx="2439076" cy="313932"/>
          </a:xfrm>
          <a:prstGeom prst="rect">
            <a:avLst/>
          </a:prstGeom>
          <a:noFill/>
        </p:spPr>
        <p:txBody>
          <a:bodyPr wrap="square">
            <a:spAutoFit/>
          </a:bodyPr>
          <a:lstStyle/>
          <a:p>
            <a:pPr algn="just">
              <a:lnSpc>
                <a:spcPct val="120000"/>
              </a:lnSpc>
            </a:pPr>
            <a:r>
              <a:rPr lang="en-US" altLang="zh-CN" sz="1200" b="1" dirty="0">
                <a:solidFill>
                  <a:srgbClr val="C2B1A1"/>
                </a:solidFill>
                <a:latin typeface="阿里巴巴普惠体" panose="00020600040101010101" pitchFamily="18" charset="-122"/>
                <a:ea typeface="阿里巴巴普惠体" panose="00020600040101010101" pitchFamily="18" charset="-122"/>
              </a:rPr>
              <a:t>ENTER THE TITLE</a:t>
            </a:r>
          </a:p>
        </p:txBody>
      </p:sp>
      <p:sp>
        <p:nvSpPr>
          <p:cNvPr id="16" name="矩形: 圆角 34">
            <a:extLst>
              <a:ext uri="{FF2B5EF4-FFF2-40B4-BE49-F238E27FC236}">
                <a16:creationId xmlns="" xmlns:a16="http://schemas.microsoft.com/office/drawing/2014/main" id="{5AD1FA63-C065-4A63-9FC2-2BEFACCB20E5}"/>
              </a:ext>
            </a:extLst>
          </p:cNvPr>
          <p:cNvSpPr/>
          <p:nvPr/>
        </p:nvSpPr>
        <p:spPr>
          <a:xfrm>
            <a:off x="8208179" y="1901371"/>
            <a:ext cx="3215472" cy="2772228"/>
          </a:xfrm>
          <a:prstGeom prst="roundRect">
            <a:avLst>
              <a:gd name="adj" fmla="val 3259"/>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a:extLst>
              <a:ext uri="{FF2B5EF4-FFF2-40B4-BE49-F238E27FC236}">
                <a16:creationId xmlns="" xmlns:a16="http://schemas.microsoft.com/office/drawing/2014/main" id="{E7B5F1DE-3B4E-48CD-86F5-2344AD3B691F}"/>
              </a:ext>
            </a:extLst>
          </p:cNvPr>
          <p:cNvSpPr txBox="1"/>
          <p:nvPr/>
        </p:nvSpPr>
        <p:spPr>
          <a:xfrm>
            <a:off x="8521969" y="2754819"/>
            <a:ext cx="2634521" cy="1200329"/>
          </a:xfrm>
          <a:prstGeom prst="rect">
            <a:avLst/>
          </a:prstGeom>
          <a:noFill/>
        </p:spPr>
        <p:txBody>
          <a:bodyPr wrap="square">
            <a:spAutoFit/>
          </a:bodyPr>
          <a:lstStyle/>
          <a:p>
            <a:pPr algn="just">
              <a:lnSpc>
                <a:spcPct val="150000"/>
              </a:lnSpc>
            </a:pPr>
            <a:r>
              <a:rPr lang="zh-CN" altLang="en-US" sz="1200" dirty="0">
                <a:solidFill>
                  <a:schemeClr val="bg1"/>
                </a:solidFill>
                <a:latin typeface="阿里巴巴普惠体" panose="00020600040101010101" pitchFamily="18" charset="-122"/>
                <a:ea typeface="阿里巴巴普惠体" panose="00020600040101010101" pitchFamily="18" charset="-122"/>
              </a:rPr>
              <a:t>点此输入内容或者复制您的内容在这里，通过复制您的文本后点此输入内容或者复制您的内容在这里，通过复制您的文本后</a:t>
            </a:r>
            <a:endParaRPr lang="en-US" altLang="zh-CN" sz="1200" dirty="0">
              <a:solidFill>
                <a:schemeClr val="bg1"/>
              </a:solidFill>
              <a:latin typeface="阿里巴巴普惠体" panose="00020600040101010101" pitchFamily="18" charset="-122"/>
              <a:ea typeface="阿里巴巴普惠体" panose="00020600040101010101" pitchFamily="18" charset="-122"/>
            </a:endParaRPr>
          </a:p>
        </p:txBody>
      </p:sp>
      <p:sp>
        <p:nvSpPr>
          <p:cNvPr id="18" name="文本框 17">
            <a:extLst>
              <a:ext uri="{FF2B5EF4-FFF2-40B4-BE49-F238E27FC236}">
                <a16:creationId xmlns="" xmlns:a16="http://schemas.microsoft.com/office/drawing/2014/main" id="{F02B6468-DC9C-4BB8-A172-BCB5D1DD6129}"/>
              </a:ext>
            </a:extLst>
          </p:cNvPr>
          <p:cNvSpPr txBox="1"/>
          <p:nvPr/>
        </p:nvSpPr>
        <p:spPr>
          <a:xfrm>
            <a:off x="8521969" y="2079339"/>
            <a:ext cx="2439076" cy="830997"/>
          </a:xfrm>
          <a:prstGeom prst="rect">
            <a:avLst/>
          </a:prstGeom>
          <a:noFill/>
        </p:spPr>
        <p:txBody>
          <a:bodyPr wrap="square">
            <a:spAutoFit/>
          </a:bodyPr>
          <a:lstStyle/>
          <a:p>
            <a:pPr algn="just">
              <a:lnSpc>
                <a:spcPct val="120000"/>
              </a:lnSpc>
            </a:pPr>
            <a:r>
              <a:rPr lang="en-US" altLang="zh-CN" sz="4000" b="1" dirty="0">
                <a:solidFill>
                  <a:schemeClr val="bg1"/>
                </a:solidFill>
                <a:latin typeface="阿里巴巴普惠体" panose="00020600040101010101" pitchFamily="18" charset="-122"/>
                <a:ea typeface="阿里巴巴普惠体" panose="00020600040101010101" pitchFamily="18" charset="-122"/>
              </a:rPr>
              <a:t>45%</a:t>
            </a:r>
          </a:p>
        </p:txBody>
      </p:sp>
      <p:sp>
        <p:nvSpPr>
          <p:cNvPr id="19" name="文本框 18">
            <a:extLst>
              <a:ext uri="{FF2B5EF4-FFF2-40B4-BE49-F238E27FC236}">
                <a16:creationId xmlns="" xmlns:a16="http://schemas.microsoft.com/office/drawing/2014/main" id="{9B3863B0-47B1-47C6-8E81-506B0856B1E4}"/>
              </a:ext>
            </a:extLst>
          </p:cNvPr>
          <p:cNvSpPr txBox="1"/>
          <p:nvPr/>
        </p:nvSpPr>
        <p:spPr>
          <a:xfrm>
            <a:off x="8521969" y="4086269"/>
            <a:ext cx="2439076" cy="313932"/>
          </a:xfrm>
          <a:prstGeom prst="rect">
            <a:avLst/>
          </a:prstGeom>
          <a:noFill/>
        </p:spPr>
        <p:txBody>
          <a:bodyPr wrap="square">
            <a:spAutoFit/>
          </a:bodyPr>
          <a:lstStyle/>
          <a:p>
            <a:pPr algn="just">
              <a:lnSpc>
                <a:spcPct val="120000"/>
              </a:lnSpc>
            </a:pPr>
            <a:r>
              <a:rPr lang="en-US" altLang="zh-CN" sz="1200" b="1" dirty="0">
                <a:solidFill>
                  <a:schemeClr val="bg1">
                    <a:alpha val="50000"/>
                  </a:schemeClr>
                </a:solidFill>
                <a:latin typeface="阿里巴巴普惠体" panose="00020600040101010101" pitchFamily="18" charset="-122"/>
                <a:ea typeface="阿里巴巴普惠体" panose="00020600040101010101" pitchFamily="18" charset="-122"/>
              </a:rPr>
              <a:t>ENTER THE TITLE</a:t>
            </a:r>
          </a:p>
        </p:txBody>
      </p:sp>
      <p:sp>
        <p:nvSpPr>
          <p:cNvPr id="20" name="矩形: 圆角 38">
            <a:extLst>
              <a:ext uri="{FF2B5EF4-FFF2-40B4-BE49-F238E27FC236}">
                <a16:creationId xmlns="" xmlns:a16="http://schemas.microsoft.com/office/drawing/2014/main" id="{7410F37B-0253-4F99-AE5A-FAEA28A83621}"/>
              </a:ext>
            </a:extLst>
          </p:cNvPr>
          <p:cNvSpPr/>
          <p:nvPr/>
        </p:nvSpPr>
        <p:spPr>
          <a:xfrm>
            <a:off x="4470190" y="5037141"/>
            <a:ext cx="6953459" cy="787399"/>
          </a:xfrm>
          <a:prstGeom prst="roundRect">
            <a:avLst>
              <a:gd name="adj" fmla="val 14549"/>
            </a:avLst>
          </a:prstGeom>
          <a:noFill/>
          <a:ln>
            <a:solidFill>
              <a:srgbClr val="C2B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B2DAC131-DE76-480A-96D4-2084BBB317CA}"/>
              </a:ext>
            </a:extLst>
          </p:cNvPr>
          <p:cNvSpPr txBox="1"/>
          <p:nvPr/>
        </p:nvSpPr>
        <p:spPr>
          <a:xfrm>
            <a:off x="7275611" y="5152942"/>
            <a:ext cx="3976311" cy="572464"/>
          </a:xfrm>
          <a:prstGeom prst="rect">
            <a:avLst/>
          </a:prstGeom>
          <a:noFill/>
        </p:spPr>
        <p:txBody>
          <a:bodyPr wrap="square">
            <a:spAutoFit/>
          </a:bodyPr>
          <a:lstStyle/>
          <a:p>
            <a:pPr algn="just">
              <a:lnSpc>
                <a:spcPct val="130000"/>
              </a:lnSpc>
            </a:pPr>
            <a:r>
              <a:rPr lang="zh-CN" altLang="en-US" sz="1200" dirty="0">
                <a:solidFill>
                  <a:schemeClr val="bg1">
                    <a:lumMod val="50000"/>
                  </a:schemeClr>
                </a:solidFill>
                <a:latin typeface="阿里巴巴普惠体" panose="00020600040101010101" pitchFamily="18" charset="-122"/>
                <a:ea typeface="阿里巴巴普惠体" panose="00020600040101010101" pitchFamily="18" charset="-122"/>
              </a:rPr>
              <a:t>点此输入内容或者复制您的内容在这里，通过复制您的文本后，在此框中选择粘贴，并选择只保留文字</a:t>
            </a:r>
            <a:endParaRPr lang="en-US" altLang="zh-CN" sz="1200" dirty="0">
              <a:solidFill>
                <a:schemeClr val="bg1">
                  <a:lumMod val="50000"/>
                </a:schemeClr>
              </a:solidFill>
              <a:latin typeface="阿里巴巴普惠体" panose="00020600040101010101" pitchFamily="18" charset="-122"/>
              <a:ea typeface="阿里巴巴普惠体" panose="00020600040101010101" pitchFamily="18" charset="-122"/>
            </a:endParaRPr>
          </a:p>
        </p:txBody>
      </p:sp>
      <p:sp>
        <p:nvSpPr>
          <p:cNvPr id="22" name="文本框 21">
            <a:extLst>
              <a:ext uri="{FF2B5EF4-FFF2-40B4-BE49-F238E27FC236}">
                <a16:creationId xmlns="" xmlns:a16="http://schemas.microsoft.com/office/drawing/2014/main" id="{F272DED1-70E4-4522-BE3B-D520E4742521}"/>
              </a:ext>
            </a:extLst>
          </p:cNvPr>
          <p:cNvSpPr txBox="1"/>
          <p:nvPr/>
        </p:nvSpPr>
        <p:spPr>
          <a:xfrm>
            <a:off x="5237545" y="5215556"/>
            <a:ext cx="2439076" cy="461665"/>
          </a:xfrm>
          <a:prstGeom prst="rect">
            <a:avLst/>
          </a:prstGeom>
          <a:noFill/>
        </p:spPr>
        <p:txBody>
          <a:bodyPr wrap="square">
            <a:spAutoFit/>
          </a:bodyPr>
          <a:lstStyle/>
          <a:p>
            <a:pPr algn="just">
              <a:lnSpc>
                <a:spcPct val="120000"/>
              </a:lnSpc>
            </a:pPr>
            <a:r>
              <a:rPr lang="zh-CN" altLang="en-US" sz="2000" b="1" dirty="0">
                <a:solidFill>
                  <a:srgbClr val="404040"/>
                </a:solidFill>
                <a:latin typeface="阿里巴巴普惠体" panose="00020600040101010101" pitchFamily="18" charset="-122"/>
                <a:ea typeface="阿里巴巴普惠体" panose="00020600040101010101" pitchFamily="18" charset="-122"/>
              </a:rPr>
              <a:t>单击输入标题</a:t>
            </a:r>
            <a:endParaRPr lang="en-US" altLang="zh-CN" sz="2000" b="1" dirty="0">
              <a:solidFill>
                <a:srgbClr val="404040"/>
              </a:solidFill>
              <a:latin typeface="阿里巴巴普惠体" panose="00020600040101010101" pitchFamily="18" charset="-122"/>
              <a:ea typeface="阿里巴巴普惠体" panose="00020600040101010101" pitchFamily="18" charset="-122"/>
            </a:endParaRPr>
          </a:p>
        </p:txBody>
      </p:sp>
      <p:sp>
        <p:nvSpPr>
          <p:cNvPr id="23" name="椭圆 22">
            <a:extLst>
              <a:ext uri="{FF2B5EF4-FFF2-40B4-BE49-F238E27FC236}">
                <a16:creationId xmlns="" xmlns:a16="http://schemas.microsoft.com/office/drawing/2014/main" id="{ACE4A4DE-943F-4AD9-B13B-5EC070889C8E}"/>
              </a:ext>
            </a:extLst>
          </p:cNvPr>
          <p:cNvSpPr/>
          <p:nvPr/>
        </p:nvSpPr>
        <p:spPr>
          <a:xfrm>
            <a:off x="4719019" y="5204800"/>
            <a:ext cx="448016" cy="448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dollar-bag_17794">
            <a:extLst>
              <a:ext uri="{FF2B5EF4-FFF2-40B4-BE49-F238E27FC236}">
                <a16:creationId xmlns="" xmlns:a16="http://schemas.microsoft.com/office/drawing/2014/main" id="{AA380BCC-B5EB-4DC3-B8A0-612F8518A019}"/>
              </a:ext>
            </a:extLst>
          </p:cNvPr>
          <p:cNvSpPr/>
          <p:nvPr/>
        </p:nvSpPr>
        <p:spPr>
          <a:xfrm>
            <a:off x="4821017" y="5318100"/>
            <a:ext cx="244020" cy="221417"/>
          </a:xfrm>
          <a:custGeom>
            <a:avLst/>
            <a:gdLst>
              <a:gd name="connsiteX0" fmla="*/ 116112 w 607919"/>
              <a:gd name="connsiteY0" fmla="*/ 473652 h 551610"/>
              <a:gd name="connsiteX1" fmla="*/ 118901 w 607919"/>
              <a:gd name="connsiteY1" fmla="*/ 480423 h 551610"/>
              <a:gd name="connsiteX2" fmla="*/ 118901 w 607919"/>
              <a:gd name="connsiteY2" fmla="*/ 551610 h 551610"/>
              <a:gd name="connsiteX3" fmla="*/ 55604 w 607919"/>
              <a:gd name="connsiteY3" fmla="*/ 551610 h 551610"/>
              <a:gd name="connsiteX4" fmla="*/ 55604 w 607919"/>
              <a:gd name="connsiteY4" fmla="*/ 540851 h 551610"/>
              <a:gd name="connsiteX5" fmla="*/ 65255 w 607919"/>
              <a:gd name="connsiteY5" fmla="*/ 520583 h 551610"/>
              <a:gd name="connsiteX6" fmla="*/ 83555 w 607919"/>
              <a:gd name="connsiteY6" fmla="*/ 502317 h 551610"/>
              <a:gd name="connsiteX7" fmla="*/ 109375 w 607919"/>
              <a:gd name="connsiteY7" fmla="*/ 476545 h 551610"/>
              <a:gd name="connsiteX8" fmla="*/ 116112 w 607919"/>
              <a:gd name="connsiteY8" fmla="*/ 473652 h 551610"/>
              <a:gd name="connsiteX9" fmla="*/ 199155 w 607919"/>
              <a:gd name="connsiteY9" fmla="*/ 390799 h 551610"/>
              <a:gd name="connsiteX10" fmla="*/ 201956 w 607919"/>
              <a:gd name="connsiteY10" fmla="*/ 397632 h 551610"/>
              <a:gd name="connsiteX11" fmla="*/ 201956 w 607919"/>
              <a:gd name="connsiteY11" fmla="*/ 551610 h 551610"/>
              <a:gd name="connsiteX12" fmla="*/ 145363 w 607919"/>
              <a:gd name="connsiteY12" fmla="*/ 551610 h 551610"/>
              <a:gd name="connsiteX13" fmla="*/ 145363 w 607919"/>
              <a:gd name="connsiteY13" fmla="*/ 454170 h 551610"/>
              <a:gd name="connsiteX14" fmla="*/ 154879 w 607919"/>
              <a:gd name="connsiteY14" fmla="*/ 431030 h 551610"/>
              <a:gd name="connsiteX15" fmla="*/ 192315 w 607919"/>
              <a:gd name="connsiteY15" fmla="*/ 393630 h 551610"/>
              <a:gd name="connsiteX16" fmla="*/ 199155 w 607919"/>
              <a:gd name="connsiteY16" fmla="*/ 390799 h 551610"/>
              <a:gd name="connsiteX17" fmla="*/ 231082 w 607919"/>
              <a:gd name="connsiteY17" fmla="*/ 388245 h 551610"/>
              <a:gd name="connsiteX18" fmla="*/ 237930 w 607919"/>
              <a:gd name="connsiteY18" fmla="*/ 391091 h 551610"/>
              <a:gd name="connsiteX19" fmla="*/ 266763 w 607919"/>
              <a:gd name="connsiteY19" fmla="*/ 419867 h 551610"/>
              <a:gd name="connsiteX20" fmla="*/ 275915 w 607919"/>
              <a:gd name="connsiteY20" fmla="*/ 428875 h 551610"/>
              <a:gd name="connsiteX21" fmla="*/ 284941 w 607919"/>
              <a:gd name="connsiteY21" fmla="*/ 451520 h 551610"/>
              <a:gd name="connsiteX22" fmla="*/ 284941 w 607919"/>
              <a:gd name="connsiteY22" fmla="*/ 551610 h 551610"/>
              <a:gd name="connsiteX23" fmla="*/ 228277 w 607919"/>
              <a:gd name="connsiteY23" fmla="*/ 551610 h 551610"/>
              <a:gd name="connsiteX24" fmla="*/ 228277 w 607919"/>
              <a:gd name="connsiteY24" fmla="*/ 394969 h 551610"/>
              <a:gd name="connsiteX25" fmla="*/ 231082 w 607919"/>
              <a:gd name="connsiteY25" fmla="*/ 388245 h 551610"/>
              <a:gd name="connsiteX26" fmla="*/ 365148 w 607919"/>
              <a:gd name="connsiteY26" fmla="*/ 381336 h 551610"/>
              <a:gd name="connsiteX27" fmla="*/ 367997 w 607919"/>
              <a:gd name="connsiteY27" fmla="*/ 388122 h 551610"/>
              <a:gd name="connsiteX28" fmla="*/ 367997 w 607919"/>
              <a:gd name="connsiteY28" fmla="*/ 551610 h 551610"/>
              <a:gd name="connsiteX29" fmla="*/ 311262 w 607919"/>
              <a:gd name="connsiteY29" fmla="*/ 551610 h 551610"/>
              <a:gd name="connsiteX30" fmla="*/ 311262 w 607919"/>
              <a:gd name="connsiteY30" fmla="*/ 444661 h 551610"/>
              <a:gd name="connsiteX31" fmla="*/ 316898 w 607919"/>
              <a:gd name="connsiteY31" fmla="*/ 425523 h 551610"/>
              <a:gd name="connsiteX32" fmla="*/ 322534 w 607919"/>
              <a:gd name="connsiteY32" fmla="*/ 419894 h 551610"/>
              <a:gd name="connsiteX33" fmla="*/ 358353 w 607919"/>
              <a:gd name="connsiteY33" fmla="*/ 384120 h 551610"/>
              <a:gd name="connsiteX34" fmla="*/ 365148 w 607919"/>
              <a:gd name="connsiteY34" fmla="*/ 381336 h 551610"/>
              <a:gd name="connsiteX35" fmla="*/ 448177 w 607919"/>
              <a:gd name="connsiteY35" fmla="*/ 298352 h 551610"/>
              <a:gd name="connsiteX36" fmla="*/ 450982 w 607919"/>
              <a:gd name="connsiteY36" fmla="*/ 305139 h 551610"/>
              <a:gd name="connsiteX37" fmla="*/ 450982 w 607919"/>
              <a:gd name="connsiteY37" fmla="*/ 551610 h 551610"/>
              <a:gd name="connsiteX38" fmla="*/ 394318 w 607919"/>
              <a:gd name="connsiteY38" fmla="*/ 551610 h 551610"/>
              <a:gd name="connsiteX39" fmla="*/ 394318 w 607919"/>
              <a:gd name="connsiteY39" fmla="*/ 361815 h 551610"/>
              <a:gd name="connsiteX40" fmla="*/ 403846 w 607919"/>
              <a:gd name="connsiteY40" fmla="*/ 338669 h 551610"/>
              <a:gd name="connsiteX41" fmla="*/ 441329 w 607919"/>
              <a:gd name="connsiteY41" fmla="*/ 301136 h 551610"/>
              <a:gd name="connsiteX42" fmla="*/ 448177 w 607919"/>
              <a:gd name="connsiteY42" fmla="*/ 298352 h 551610"/>
              <a:gd name="connsiteX43" fmla="*/ 527085 w 607919"/>
              <a:gd name="connsiteY43" fmla="*/ 219452 h 551610"/>
              <a:gd name="connsiteX44" fmla="*/ 529874 w 607919"/>
              <a:gd name="connsiteY44" fmla="*/ 226177 h 551610"/>
              <a:gd name="connsiteX45" fmla="*/ 529874 w 607919"/>
              <a:gd name="connsiteY45" fmla="*/ 551610 h 551610"/>
              <a:gd name="connsiteX46" fmla="*/ 477232 w 607919"/>
              <a:gd name="connsiteY46" fmla="*/ 551610 h 551610"/>
              <a:gd name="connsiteX47" fmla="*/ 477232 w 607919"/>
              <a:gd name="connsiteY47" fmla="*/ 278727 h 551610"/>
              <a:gd name="connsiteX48" fmla="*/ 486883 w 607919"/>
              <a:gd name="connsiteY48" fmla="*/ 255580 h 551610"/>
              <a:gd name="connsiteX49" fmla="*/ 520348 w 607919"/>
              <a:gd name="connsiteY49" fmla="*/ 222298 h 551610"/>
              <a:gd name="connsiteX50" fmla="*/ 527085 w 607919"/>
              <a:gd name="connsiteY50" fmla="*/ 219452 h 551610"/>
              <a:gd name="connsiteX51" fmla="*/ 387769 w 607919"/>
              <a:gd name="connsiteY51" fmla="*/ 0 h 551610"/>
              <a:gd name="connsiteX52" fmla="*/ 580729 w 607919"/>
              <a:gd name="connsiteY52" fmla="*/ 0 h 551610"/>
              <a:gd name="connsiteX53" fmla="*/ 607919 w 607919"/>
              <a:gd name="connsiteY53" fmla="*/ 26022 h 551610"/>
              <a:gd name="connsiteX54" fmla="*/ 607919 w 607919"/>
              <a:gd name="connsiteY54" fmla="*/ 219812 h 551610"/>
              <a:gd name="connsiteX55" fmla="*/ 598271 w 607919"/>
              <a:gd name="connsiteY55" fmla="*/ 223815 h 551610"/>
              <a:gd name="connsiteX56" fmla="*/ 530610 w 607919"/>
              <a:gd name="connsiteY56" fmla="*/ 156258 h 551610"/>
              <a:gd name="connsiteX57" fmla="*/ 304320 w 607919"/>
              <a:gd name="connsiteY57" fmla="*/ 382325 h 551610"/>
              <a:gd name="connsiteX58" fmla="*/ 285024 w 607919"/>
              <a:gd name="connsiteY58" fmla="*/ 382325 h 551610"/>
              <a:gd name="connsiteX59" fmla="*/ 216360 w 607919"/>
              <a:gd name="connsiteY59" fmla="*/ 313767 h 551610"/>
              <a:gd name="connsiteX60" fmla="*/ 94068 w 607919"/>
              <a:gd name="connsiteY60" fmla="*/ 435996 h 551610"/>
              <a:gd name="connsiteX61" fmla="*/ 17260 w 607919"/>
              <a:gd name="connsiteY61" fmla="*/ 435996 h 551610"/>
              <a:gd name="connsiteX62" fmla="*/ 15882 w 607919"/>
              <a:gd name="connsiteY62" fmla="*/ 434745 h 551610"/>
              <a:gd name="connsiteX63" fmla="*/ 15882 w 607919"/>
              <a:gd name="connsiteY63" fmla="*/ 358055 h 551610"/>
              <a:gd name="connsiteX64" fmla="*/ 206837 w 607919"/>
              <a:gd name="connsiteY64" fmla="*/ 167267 h 551610"/>
              <a:gd name="connsiteX65" fmla="*/ 226008 w 607919"/>
              <a:gd name="connsiteY65" fmla="*/ 167267 h 551610"/>
              <a:gd name="connsiteX66" fmla="*/ 294672 w 607919"/>
              <a:gd name="connsiteY66" fmla="*/ 235701 h 551610"/>
              <a:gd name="connsiteX67" fmla="*/ 424481 w 607919"/>
              <a:gd name="connsiteY67" fmla="*/ 105965 h 551610"/>
              <a:gd name="connsiteX68" fmla="*/ 452423 w 607919"/>
              <a:gd name="connsiteY68" fmla="*/ 78192 h 551610"/>
              <a:gd name="connsiteX69" fmla="*/ 383885 w 607919"/>
              <a:gd name="connsiteY69" fmla="*/ 9633 h 551610"/>
              <a:gd name="connsiteX70" fmla="*/ 387769 w 607919"/>
              <a:gd name="connsiteY70" fmla="*/ 0 h 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919" h="551610">
                <a:moveTo>
                  <a:pt x="116112" y="473652"/>
                </a:moveTo>
                <a:cubicBezTo>
                  <a:pt x="117836" y="474356"/>
                  <a:pt x="118901" y="476670"/>
                  <a:pt x="118901" y="480423"/>
                </a:cubicBezTo>
                <a:lnTo>
                  <a:pt x="118901" y="551610"/>
                </a:lnTo>
                <a:lnTo>
                  <a:pt x="55604" y="551610"/>
                </a:lnTo>
                <a:lnTo>
                  <a:pt x="55604" y="540851"/>
                </a:lnTo>
                <a:cubicBezTo>
                  <a:pt x="55604" y="534971"/>
                  <a:pt x="59991" y="525838"/>
                  <a:pt x="65255" y="520583"/>
                </a:cubicBezTo>
                <a:lnTo>
                  <a:pt x="83555" y="502317"/>
                </a:lnTo>
                <a:lnTo>
                  <a:pt x="109375" y="476545"/>
                </a:lnTo>
                <a:cubicBezTo>
                  <a:pt x="112007" y="473855"/>
                  <a:pt x="114389" y="472948"/>
                  <a:pt x="116112" y="473652"/>
                </a:cubicBezTo>
                <a:close/>
                <a:moveTo>
                  <a:pt x="199155" y="390799"/>
                </a:moveTo>
                <a:cubicBezTo>
                  <a:pt x="200892" y="391534"/>
                  <a:pt x="201956" y="393880"/>
                  <a:pt x="201956" y="397632"/>
                </a:cubicBezTo>
                <a:lnTo>
                  <a:pt x="201956" y="551610"/>
                </a:lnTo>
                <a:lnTo>
                  <a:pt x="145363" y="551610"/>
                </a:lnTo>
                <a:lnTo>
                  <a:pt x="145363" y="454170"/>
                </a:lnTo>
                <a:cubicBezTo>
                  <a:pt x="145363" y="446665"/>
                  <a:pt x="149620" y="436283"/>
                  <a:pt x="154879" y="431030"/>
                </a:cubicBezTo>
                <a:lnTo>
                  <a:pt x="192315" y="393630"/>
                </a:lnTo>
                <a:cubicBezTo>
                  <a:pt x="195007" y="390941"/>
                  <a:pt x="197417" y="390065"/>
                  <a:pt x="199155" y="390799"/>
                </a:cubicBezTo>
                <a:close/>
                <a:moveTo>
                  <a:pt x="231082" y="388245"/>
                </a:moveTo>
                <a:cubicBezTo>
                  <a:pt x="232822" y="387525"/>
                  <a:pt x="235235" y="388401"/>
                  <a:pt x="237930" y="391091"/>
                </a:cubicBezTo>
                <a:lnTo>
                  <a:pt x="266763" y="419867"/>
                </a:lnTo>
                <a:lnTo>
                  <a:pt x="275915" y="428875"/>
                </a:lnTo>
                <a:cubicBezTo>
                  <a:pt x="280929" y="433879"/>
                  <a:pt x="284941" y="444013"/>
                  <a:pt x="284941" y="451520"/>
                </a:cubicBezTo>
                <a:lnTo>
                  <a:pt x="284941" y="551610"/>
                </a:lnTo>
                <a:lnTo>
                  <a:pt x="228277" y="551610"/>
                </a:lnTo>
                <a:lnTo>
                  <a:pt x="228277" y="394969"/>
                </a:lnTo>
                <a:cubicBezTo>
                  <a:pt x="228277" y="391278"/>
                  <a:pt x="229343" y="388964"/>
                  <a:pt x="231082" y="388245"/>
                </a:cubicBezTo>
                <a:close/>
                <a:moveTo>
                  <a:pt x="365148" y="381336"/>
                </a:moveTo>
                <a:cubicBezTo>
                  <a:pt x="366901" y="382055"/>
                  <a:pt x="367997" y="384370"/>
                  <a:pt x="367997" y="388122"/>
                </a:cubicBezTo>
                <a:lnTo>
                  <a:pt x="367997" y="551610"/>
                </a:lnTo>
                <a:lnTo>
                  <a:pt x="311262" y="551610"/>
                </a:lnTo>
                <a:lnTo>
                  <a:pt x="311262" y="444661"/>
                </a:lnTo>
                <a:cubicBezTo>
                  <a:pt x="311262" y="437156"/>
                  <a:pt x="313767" y="428650"/>
                  <a:pt x="316898" y="425523"/>
                </a:cubicBezTo>
                <a:cubicBezTo>
                  <a:pt x="320029" y="422396"/>
                  <a:pt x="322534" y="419894"/>
                  <a:pt x="322534" y="419894"/>
                </a:cubicBezTo>
                <a:lnTo>
                  <a:pt x="358353" y="384120"/>
                </a:lnTo>
                <a:cubicBezTo>
                  <a:pt x="360983" y="381493"/>
                  <a:pt x="363394" y="380617"/>
                  <a:pt x="365148" y="381336"/>
                </a:cubicBezTo>
                <a:close/>
                <a:moveTo>
                  <a:pt x="448177" y="298352"/>
                </a:moveTo>
                <a:cubicBezTo>
                  <a:pt x="449916" y="299071"/>
                  <a:pt x="450982" y="301386"/>
                  <a:pt x="450982" y="305139"/>
                </a:cubicBezTo>
                <a:lnTo>
                  <a:pt x="450982" y="551610"/>
                </a:lnTo>
                <a:lnTo>
                  <a:pt x="394318" y="551610"/>
                </a:lnTo>
                <a:lnTo>
                  <a:pt x="394318" y="361815"/>
                </a:lnTo>
                <a:cubicBezTo>
                  <a:pt x="394318" y="354308"/>
                  <a:pt x="398580" y="343924"/>
                  <a:pt x="403846" y="338669"/>
                </a:cubicBezTo>
                <a:lnTo>
                  <a:pt x="441329" y="301136"/>
                </a:lnTo>
                <a:cubicBezTo>
                  <a:pt x="444024" y="298508"/>
                  <a:pt x="446438" y="297633"/>
                  <a:pt x="448177" y="298352"/>
                </a:cubicBezTo>
                <a:close/>
                <a:moveTo>
                  <a:pt x="527085" y="219452"/>
                </a:moveTo>
                <a:cubicBezTo>
                  <a:pt x="528809" y="220171"/>
                  <a:pt x="529874" y="222486"/>
                  <a:pt x="529874" y="226177"/>
                </a:cubicBezTo>
                <a:lnTo>
                  <a:pt x="529874" y="551610"/>
                </a:lnTo>
                <a:lnTo>
                  <a:pt x="477232" y="551610"/>
                </a:lnTo>
                <a:lnTo>
                  <a:pt x="477232" y="278727"/>
                </a:lnTo>
                <a:cubicBezTo>
                  <a:pt x="477232" y="271345"/>
                  <a:pt x="481494" y="260960"/>
                  <a:pt x="486883" y="255580"/>
                </a:cubicBezTo>
                <a:lnTo>
                  <a:pt x="520348" y="222298"/>
                </a:lnTo>
                <a:cubicBezTo>
                  <a:pt x="522980" y="219608"/>
                  <a:pt x="525362" y="218732"/>
                  <a:pt x="527085" y="219452"/>
                </a:cubicBezTo>
                <a:close/>
                <a:moveTo>
                  <a:pt x="387769" y="0"/>
                </a:moveTo>
                <a:lnTo>
                  <a:pt x="580729" y="0"/>
                </a:lnTo>
                <a:cubicBezTo>
                  <a:pt x="594512" y="0"/>
                  <a:pt x="607919" y="12135"/>
                  <a:pt x="607919" y="26022"/>
                </a:cubicBezTo>
                <a:lnTo>
                  <a:pt x="607919" y="219812"/>
                </a:lnTo>
                <a:cubicBezTo>
                  <a:pt x="607919" y="227318"/>
                  <a:pt x="603534" y="229070"/>
                  <a:pt x="598271" y="223815"/>
                </a:cubicBezTo>
                <a:lnTo>
                  <a:pt x="530610" y="156258"/>
                </a:lnTo>
                <a:lnTo>
                  <a:pt x="304320" y="382325"/>
                </a:lnTo>
                <a:cubicBezTo>
                  <a:pt x="298932" y="387580"/>
                  <a:pt x="290412" y="387580"/>
                  <a:pt x="285024" y="382325"/>
                </a:cubicBezTo>
                <a:lnTo>
                  <a:pt x="216360" y="313767"/>
                </a:lnTo>
                <a:lnTo>
                  <a:pt x="94068" y="435996"/>
                </a:lnTo>
                <a:cubicBezTo>
                  <a:pt x="72767" y="457264"/>
                  <a:pt x="38435" y="457264"/>
                  <a:pt x="17260" y="435996"/>
                </a:cubicBezTo>
                <a:lnTo>
                  <a:pt x="15882" y="434745"/>
                </a:lnTo>
                <a:cubicBezTo>
                  <a:pt x="-5294" y="413477"/>
                  <a:pt x="-5294" y="379198"/>
                  <a:pt x="15882" y="358055"/>
                </a:cubicBezTo>
                <a:lnTo>
                  <a:pt x="206837" y="167267"/>
                </a:lnTo>
                <a:cubicBezTo>
                  <a:pt x="212100" y="161888"/>
                  <a:pt x="220745" y="161888"/>
                  <a:pt x="226008" y="167267"/>
                </a:cubicBezTo>
                <a:lnTo>
                  <a:pt x="294672" y="235701"/>
                </a:lnTo>
                <a:lnTo>
                  <a:pt x="424481" y="105965"/>
                </a:lnTo>
                <a:lnTo>
                  <a:pt x="452423" y="78192"/>
                </a:lnTo>
                <a:lnTo>
                  <a:pt x="383885" y="9633"/>
                </a:lnTo>
                <a:cubicBezTo>
                  <a:pt x="378497" y="4379"/>
                  <a:pt x="380376" y="0"/>
                  <a:pt x="387769"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accent4"/>
              </a:solidFill>
            </a:endParaRPr>
          </a:p>
        </p:txBody>
      </p:sp>
      <p:graphicFrame>
        <p:nvGraphicFramePr>
          <p:cNvPr id="25" name="图表 24">
            <a:extLst>
              <a:ext uri="{FF2B5EF4-FFF2-40B4-BE49-F238E27FC236}">
                <a16:creationId xmlns="" xmlns:a16="http://schemas.microsoft.com/office/drawing/2014/main" id="{D955B300-0628-45D9-9D3A-AEBCACA4A3D9}"/>
              </a:ext>
            </a:extLst>
          </p:cNvPr>
          <p:cNvGraphicFramePr/>
          <p:nvPr>
            <p:extLst>
              <p:ext uri="{D42A27DB-BD31-4B8C-83A1-F6EECF244321}">
                <p14:modId xmlns:p14="http://schemas.microsoft.com/office/powerpoint/2010/main" val="912936601"/>
              </p:ext>
            </p:extLst>
          </p:nvPr>
        </p:nvGraphicFramePr>
        <p:xfrm>
          <a:off x="712130" y="4388149"/>
          <a:ext cx="3089231" cy="1742515"/>
        </p:xfrm>
        <a:graphic>
          <a:graphicData uri="http://schemas.openxmlformats.org/drawingml/2006/chart">
            <c:chart xmlns:c="http://schemas.openxmlformats.org/drawingml/2006/chart" xmlns:r="http://schemas.openxmlformats.org/officeDocument/2006/relationships" r:id="rId4"/>
          </a:graphicData>
        </a:graphic>
      </p:graphicFrame>
      <p:sp>
        <p:nvSpPr>
          <p:cNvPr id="26" name="文本框 25">
            <a:extLst>
              <a:ext uri="{FF2B5EF4-FFF2-40B4-BE49-F238E27FC236}">
                <a16:creationId xmlns="" xmlns:a16="http://schemas.microsoft.com/office/drawing/2014/main" id="{15154C87-865E-4700-BDDA-31F3477C297D}"/>
              </a:ext>
            </a:extLst>
          </p:cNvPr>
          <p:cNvSpPr txBox="1"/>
          <p:nvPr/>
        </p:nvSpPr>
        <p:spPr>
          <a:xfrm>
            <a:off x="710152" y="1783039"/>
            <a:ext cx="2122029" cy="461665"/>
          </a:xfrm>
          <a:prstGeom prst="rect">
            <a:avLst/>
          </a:prstGeom>
          <a:noFill/>
        </p:spPr>
        <p:txBody>
          <a:bodyPr wrap="square">
            <a:spAutoFit/>
          </a:bodyPr>
          <a:lstStyle/>
          <a:p>
            <a:pPr algn="just">
              <a:lnSpc>
                <a:spcPct val="120000"/>
              </a:lnSpc>
            </a:pPr>
            <a:r>
              <a:rPr lang="zh-CN" altLang="en-US" sz="2000" b="1" dirty="0">
                <a:solidFill>
                  <a:srgbClr val="404040"/>
                </a:solidFill>
                <a:cs typeface="+mn-ea"/>
                <a:sym typeface="+mn-lt"/>
              </a:rPr>
              <a:t>单击输入标题</a:t>
            </a:r>
            <a:endParaRPr lang="en-US" altLang="zh-CN" sz="2000" b="1" dirty="0">
              <a:solidFill>
                <a:srgbClr val="404040"/>
              </a:solidFill>
              <a:cs typeface="+mn-ea"/>
              <a:sym typeface="+mn-lt"/>
            </a:endParaRPr>
          </a:p>
        </p:txBody>
      </p:sp>
      <p:cxnSp>
        <p:nvCxnSpPr>
          <p:cNvPr id="27" name="直接连接符 26">
            <a:extLst>
              <a:ext uri="{FF2B5EF4-FFF2-40B4-BE49-F238E27FC236}">
                <a16:creationId xmlns="" xmlns:a16="http://schemas.microsoft.com/office/drawing/2014/main" id="{BF783C00-2445-42C8-85D1-3F395EE5C004}"/>
              </a:ext>
            </a:extLst>
          </p:cNvPr>
          <p:cNvCxnSpPr>
            <a:cxnSpLocks/>
          </p:cNvCxnSpPr>
          <p:nvPr/>
        </p:nvCxnSpPr>
        <p:spPr>
          <a:xfrm>
            <a:off x="790175" y="2278501"/>
            <a:ext cx="1302031" cy="0"/>
          </a:xfrm>
          <a:prstGeom prst="line">
            <a:avLst/>
          </a:prstGeom>
          <a:ln>
            <a:solidFill>
              <a:srgbClr val="C2B1A1"/>
            </a:solidFill>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 xmlns:a16="http://schemas.microsoft.com/office/drawing/2014/main" id="{B152B4A1-118D-4F0A-A1FF-661CDB9777E2}"/>
              </a:ext>
            </a:extLst>
          </p:cNvPr>
          <p:cNvSpPr txBox="1"/>
          <p:nvPr/>
        </p:nvSpPr>
        <p:spPr>
          <a:xfrm>
            <a:off x="710152" y="1570843"/>
            <a:ext cx="2122029" cy="313932"/>
          </a:xfrm>
          <a:prstGeom prst="rect">
            <a:avLst/>
          </a:prstGeom>
          <a:noFill/>
        </p:spPr>
        <p:txBody>
          <a:bodyPr wrap="square">
            <a:spAutoFit/>
          </a:bodyPr>
          <a:lstStyle/>
          <a:p>
            <a:pPr algn="just">
              <a:lnSpc>
                <a:spcPct val="120000"/>
              </a:lnSpc>
            </a:pPr>
            <a:r>
              <a:rPr lang="en-US" altLang="zh-CN" sz="1200" b="1" dirty="0">
                <a:solidFill>
                  <a:schemeClr val="bg1">
                    <a:lumMod val="65000"/>
                  </a:schemeClr>
                </a:solidFill>
                <a:cs typeface="+mn-ea"/>
                <a:sym typeface="+mn-lt"/>
              </a:rPr>
              <a:t>ENTER THE TITLE</a:t>
            </a:r>
          </a:p>
        </p:txBody>
      </p:sp>
      <p:sp>
        <p:nvSpPr>
          <p:cNvPr id="29" name="文本框 28">
            <a:extLst>
              <a:ext uri="{FF2B5EF4-FFF2-40B4-BE49-F238E27FC236}">
                <a16:creationId xmlns="" xmlns:a16="http://schemas.microsoft.com/office/drawing/2014/main" id="{975E0A6C-7347-4788-AC36-E19E9CB4194E}"/>
              </a:ext>
            </a:extLst>
          </p:cNvPr>
          <p:cNvSpPr txBox="1"/>
          <p:nvPr/>
        </p:nvSpPr>
        <p:spPr>
          <a:xfrm>
            <a:off x="710152" y="2397693"/>
            <a:ext cx="2814099" cy="923330"/>
          </a:xfrm>
          <a:prstGeom prst="rect">
            <a:avLst/>
          </a:prstGeom>
          <a:noFill/>
        </p:spPr>
        <p:txBody>
          <a:bodyPr wrap="square">
            <a:spAutoFit/>
          </a:bodyPr>
          <a:lstStyle/>
          <a:p>
            <a:pPr algn="just">
              <a:lnSpc>
                <a:spcPct val="150000"/>
              </a:lnSpc>
            </a:pPr>
            <a:r>
              <a:rPr lang="zh-CN" altLang="en-US" sz="1200" dirty="0">
                <a:solidFill>
                  <a:schemeClr val="bg1">
                    <a:lumMod val="50000"/>
                  </a:schemeClr>
                </a:solidFill>
                <a:cs typeface="+mn-ea"/>
                <a:sym typeface="+mn-lt"/>
              </a:rPr>
              <a:t>点此输入内容或者复制您的内容在这里，通过复制您的文本后，在此框中选择粘贴，并选择只保留文字</a:t>
            </a:r>
            <a:endParaRPr lang="en-US" altLang="zh-CN" sz="1200" dirty="0">
              <a:solidFill>
                <a:schemeClr val="bg1">
                  <a:lumMod val="50000"/>
                </a:schemeClr>
              </a:solidFill>
              <a:cs typeface="+mn-ea"/>
              <a:sym typeface="+mn-lt"/>
            </a:endParaRPr>
          </a:p>
        </p:txBody>
      </p:sp>
      <p:sp>
        <p:nvSpPr>
          <p:cNvPr id="31" name="文本框 30">
            <a:extLst>
              <a:ext uri="{FF2B5EF4-FFF2-40B4-BE49-F238E27FC236}">
                <a16:creationId xmlns="" xmlns:a16="http://schemas.microsoft.com/office/drawing/2014/main" id="{BD63D5AB-BFDC-4256-9843-1CD36DD580FF}"/>
              </a:ext>
            </a:extLst>
          </p:cNvPr>
          <p:cNvSpPr txBox="1"/>
          <p:nvPr/>
        </p:nvSpPr>
        <p:spPr>
          <a:xfrm>
            <a:off x="710152" y="3364779"/>
            <a:ext cx="2814099" cy="923330"/>
          </a:xfrm>
          <a:prstGeom prst="rect">
            <a:avLst/>
          </a:prstGeom>
          <a:noFill/>
        </p:spPr>
        <p:txBody>
          <a:bodyPr wrap="square">
            <a:spAutoFit/>
          </a:bodyPr>
          <a:lstStyle/>
          <a:p>
            <a:pPr algn="just">
              <a:lnSpc>
                <a:spcPct val="150000"/>
              </a:lnSpc>
            </a:pPr>
            <a:r>
              <a:rPr lang="zh-CN" altLang="en-US" sz="1200" dirty="0">
                <a:solidFill>
                  <a:schemeClr val="bg1">
                    <a:lumMod val="50000"/>
                  </a:schemeClr>
                </a:solidFill>
                <a:cs typeface="+mn-ea"/>
                <a:sym typeface="+mn-lt"/>
              </a:rPr>
              <a:t>点此输入内容或者复制您的内容在这里，通过复制您的文本后，在此框中选择粘贴，并选择只保留文字</a:t>
            </a:r>
            <a:endParaRPr lang="en-US" altLang="zh-CN" sz="1200" dirty="0">
              <a:solidFill>
                <a:schemeClr val="bg1">
                  <a:lumMod val="50000"/>
                </a:schemeClr>
              </a:solidFill>
              <a:cs typeface="+mn-ea"/>
              <a:sym typeface="+mn-lt"/>
            </a:endParaRPr>
          </a:p>
        </p:txBody>
      </p:sp>
    </p:spTree>
    <p:custDataLst>
      <p:tags r:id="rId1"/>
    </p:custDataLst>
    <p:extLst>
      <p:ext uri="{BB962C8B-B14F-4D97-AF65-F5344CB8AC3E}">
        <p14:creationId xmlns:p14="http://schemas.microsoft.com/office/powerpoint/2010/main" val="2173783915"/>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900" decel="100000" fill="hold"/>
                                        <p:tgtEl>
                                          <p:spTgt spid="2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anim calcmode="lin" valueType="num">
                                      <p:cBhvr>
                                        <p:cTn id="32" dur="1000" fill="hold"/>
                                        <p:tgtEl>
                                          <p:spTgt spid="26"/>
                                        </p:tgtEl>
                                        <p:attrNameLst>
                                          <p:attrName>ppt_x</p:attrName>
                                        </p:attrNameLst>
                                      </p:cBhvr>
                                      <p:tavLst>
                                        <p:tav tm="0">
                                          <p:val>
                                            <p:strVal val="#ppt_x"/>
                                          </p:val>
                                        </p:tav>
                                        <p:tav tm="100000">
                                          <p:val>
                                            <p:strVal val="#ppt_x"/>
                                          </p:val>
                                        </p:tav>
                                      </p:tavLst>
                                    </p:anim>
                                    <p:anim calcmode="lin" valueType="num">
                                      <p:cBhvr>
                                        <p:cTn id="33" dur="900" decel="100000" fill="hold"/>
                                        <p:tgtEl>
                                          <p:spTgt spid="2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900" decel="100000" fill="hold"/>
                                        <p:tgtEl>
                                          <p:spTgt spid="27"/>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900" decel="100000" fill="hold"/>
                                        <p:tgtEl>
                                          <p:spTgt spid="28"/>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1000"/>
                                        <p:tgtEl>
                                          <p:spTgt spid="29"/>
                                        </p:tgtEl>
                                      </p:cBhvr>
                                    </p:animEffect>
                                    <p:anim calcmode="lin" valueType="num">
                                      <p:cBhvr>
                                        <p:cTn id="50" dur="1000" fill="hold"/>
                                        <p:tgtEl>
                                          <p:spTgt spid="29"/>
                                        </p:tgtEl>
                                        <p:attrNameLst>
                                          <p:attrName>ppt_x</p:attrName>
                                        </p:attrNameLst>
                                      </p:cBhvr>
                                      <p:tavLst>
                                        <p:tav tm="0">
                                          <p:val>
                                            <p:strVal val="#ppt_x"/>
                                          </p:val>
                                        </p:tav>
                                        <p:tav tm="100000">
                                          <p:val>
                                            <p:strVal val="#ppt_x"/>
                                          </p:val>
                                        </p:tav>
                                      </p:tavLst>
                                    </p:anim>
                                    <p:anim calcmode="lin" valueType="num">
                                      <p:cBhvr>
                                        <p:cTn id="51" dur="900" decel="100000" fill="hold"/>
                                        <p:tgtEl>
                                          <p:spTgt spid="29"/>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1000"/>
                                        <p:tgtEl>
                                          <p:spTgt spid="31"/>
                                        </p:tgtEl>
                                      </p:cBhvr>
                                    </p:animEffect>
                                    <p:anim calcmode="lin" valueType="num">
                                      <p:cBhvr>
                                        <p:cTn id="56" dur="1000" fill="hold"/>
                                        <p:tgtEl>
                                          <p:spTgt spid="31"/>
                                        </p:tgtEl>
                                        <p:attrNameLst>
                                          <p:attrName>ppt_x</p:attrName>
                                        </p:attrNameLst>
                                      </p:cBhvr>
                                      <p:tavLst>
                                        <p:tav tm="0">
                                          <p:val>
                                            <p:strVal val="#ppt_x"/>
                                          </p:val>
                                        </p:tav>
                                        <p:tav tm="100000">
                                          <p:val>
                                            <p:strVal val="#ppt_x"/>
                                          </p:val>
                                        </p:tav>
                                      </p:tavLst>
                                    </p:anim>
                                    <p:anim calcmode="lin" valueType="num">
                                      <p:cBhvr>
                                        <p:cTn id="57" dur="900" decel="100000" fill="hold"/>
                                        <p:tgtEl>
                                          <p:spTgt spid="31"/>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0"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800" decel="100000"/>
                                        <p:tgtEl>
                                          <p:spTgt spid="11"/>
                                        </p:tgtEl>
                                      </p:cBhvr>
                                    </p:animEffect>
                                    <p:anim calcmode="lin" valueType="num">
                                      <p:cBhvr>
                                        <p:cTn id="64" dur="800" decel="100000" fill="hold"/>
                                        <p:tgtEl>
                                          <p:spTgt spid="11"/>
                                        </p:tgtEl>
                                        <p:attrNameLst>
                                          <p:attrName>style.rotation</p:attrName>
                                        </p:attrNameLst>
                                      </p:cBhvr>
                                      <p:tavLst>
                                        <p:tav tm="0">
                                          <p:val>
                                            <p:fltVal val="-90"/>
                                          </p:val>
                                        </p:tav>
                                        <p:tav tm="100000">
                                          <p:val>
                                            <p:fltVal val="0"/>
                                          </p:val>
                                        </p:tav>
                                      </p:tavLst>
                                    </p:anim>
                                    <p:anim calcmode="lin" valueType="num">
                                      <p:cBhvr>
                                        <p:cTn id="65" dur="800" decel="100000" fill="hold"/>
                                        <p:tgtEl>
                                          <p:spTgt spid="11"/>
                                        </p:tgtEl>
                                        <p:attrNameLst>
                                          <p:attrName>ppt_x</p:attrName>
                                        </p:attrNameLst>
                                      </p:cBhvr>
                                      <p:tavLst>
                                        <p:tav tm="0">
                                          <p:val>
                                            <p:strVal val="#ppt_x+0.4"/>
                                          </p:val>
                                        </p:tav>
                                        <p:tav tm="100000">
                                          <p:val>
                                            <p:strVal val="#ppt_x-0.05"/>
                                          </p:val>
                                        </p:tav>
                                      </p:tavLst>
                                    </p:anim>
                                    <p:anim calcmode="lin" valueType="num">
                                      <p:cBhvr>
                                        <p:cTn id="66" dur="800" decel="100000" fill="hold"/>
                                        <p:tgtEl>
                                          <p:spTgt spid="11"/>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69" presetID="30" presetClass="entr" presetSubtype="0" fill="hold" grpId="0"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800" decel="100000"/>
                                        <p:tgtEl>
                                          <p:spTgt spid="12"/>
                                        </p:tgtEl>
                                      </p:cBhvr>
                                    </p:animEffect>
                                    <p:anim calcmode="lin" valueType="num">
                                      <p:cBhvr>
                                        <p:cTn id="72" dur="800" decel="100000" fill="hold"/>
                                        <p:tgtEl>
                                          <p:spTgt spid="12"/>
                                        </p:tgtEl>
                                        <p:attrNameLst>
                                          <p:attrName>style.rotation</p:attrName>
                                        </p:attrNameLst>
                                      </p:cBhvr>
                                      <p:tavLst>
                                        <p:tav tm="0">
                                          <p:val>
                                            <p:fltVal val="-90"/>
                                          </p:val>
                                        </p:tav>
                                        <p:tav tm="100000">
                                          <p:val>
                                            <p:fltVal val="0"/>
                                          </p:val>
                                        </p:tav>
                                      </p:tavLst>
                                    </p:anim>
                                    <p:anim calcmode="lin" valueType="num">
                                      <p:cBhvr>
                                        <p:cTn id="73" dur="800" decel="100000" fill="hold"/>
                                        <p:tgtEl>
                                          <p:spTgt spid="12"/>
                                        </p:tgtEl>
                                        <p:attrNameLst>
                                          <p:attrName>ppt_x</p:attrName>
                                        </p:attrNameLst>
                                      </p:cBhvr>
                                      <p:tavLst>
                                        <p:tav tm="0">
                                          <p:val>
                                            <p:strVal val="#ppt_x+0.4"/>
                                          </p:val>
                                        </p:tav>
                                        <p:tav tm="100000">
                                          <p:val>
                                            <p:strVal val="#ppt_x-0.05"/>
                                          </p:val>
                                        </p:tav>
                                      </p:tavLst>
                                    </p:anim>
                                    <p:anim calcmode="lin" valueType="num">
                                      <p:cBhvr>
                                        <p:cTn id="74" dur="800" decel="100000" fill="hold"/>
                                        <p:tgtEl>
                                          <p:spTgt spid="12"/>
                                        </p:tgtEl>
                                        <p:attrNameLst>
                                          <p:attrName>ppt_y</p:attrName>
                                        </p:attrNameLst>
                                      </p:cBhvr>
                                      <p:tavLst>
                                        <p:tav tm="0">
                                          <p:val>
                                            <p:strVal val="#ppt_y-0.4"/>
                                          </p:val>
                                        </p:tav>
                                        <p:tav tm="100000">
                                          <p:val>
                                            <p:strVal val="#ppt_y+0.1"/>
                                          </p:val>
                                        </p:tav>
                                      </p:tavLst>
                                    </p:anim>
                                    <p:anim calcmode="lin" valueType="num">
                                      <p:cBhvr>
                                        <p:cTn id="75"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76"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par>
                                <p:cTn id="77" presetID="30" presetClass="entr" presetSubtype="0" fill="hold" grpId="0" nodeType="with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800" decel="100000"/>
                                        <p:tgtEl>
                                          <p:spTgt spid="13"/>
                                        </p:tgtEl>
                                      </p:cBhvr>
                                    </p:animEffect>
                                    <p:anim calcmode="lin" valueType="num">
                                      <p:cBhvr>
                                        <p:cTn id="80" dur="800" decel="100000" fill="hold"/>
                                        <p:tgtEl>
                                          <p:spTgt spid="13"/>
                                        </p:tgtEl>
                                        <p:attrNameLst>
                                          <p:attrName>style.rotation</p:attrName>
                                        </p:attrNameLst>
                                      </p:cBhvr>
                                      <p:tavLst>
                                        <p:tav tm="0">
                                          <p:val>
                                            <p:fltVal val="-90"/>
                                          </p:val>
                                        </p:tav>
                                        <p:tav tm="100000">
                                          <p:val>
                                            <p:fltVal val="0"/>
                                          </p:val>
                                        </p:tav>
                                      </p:tavLst>
                                    </p:anim>
                                    <p:anim calcmode="lin" valueType="num">
                                      <p:cBhvr>
                                        <p:cTn id="81" dur="800" decel="100000" fill="hold"/>
                                        <p:tgtEl>
                                          <p:spTgt spid="13"/>
                                        </p:tgtEl>
                                        <p:attrNameLst>
                                          <p:attrName>ppt_x</p:attrName>
                                        </p:attrNameLst>
                                      </p:cBhvr>
                                      <p:tavLst>
                                        <p:tav tm="0">
                                          <p:val>
                                            <p:strVal val="#ppt_x+0.4"/>
                                          </p:val>
                                        </p:tav>
                                        <p:tav tm="100000">
                                          <p:val>
                                            <p:strVal val="#ppt_x-0.05"/>
                                          </p:val>
                                        </p:tav>
                                      </p:tavLst>
                                    </p:anim>
                                    <p:anim calcmode="lin" valueType="num">
                                      <p:cBhvr>
                                        <p:cTn id="82" dur="800" decel="100000" fill="hold"/>
                                        <p:tgtEl>
                                          <p:spTgt spid="13"/>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85" presetID="30"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800" decel="100000"/>
                                        <p:tgtEl>
                                          <p:spTgt spid="14"/>
                                        </p:tgtEl>
                                      </p:cBhvr>
                                    </p:animEffect>
                                    <p:anim calcmode="lin" valueType="num">
                                      <p:cBhvr>
                                        <p:cTn id="88" dur="800" decel="100000" fill="hold"/>
                                        <p:tgtEl>
                                          <p:spTgt spid="14"/>
                                        </p:tgtEl>
                                        <p:attrNameLst>
                                          <p:attrName>style.rotation</p:attrName>
                                        </p:attrNameLst>
                                      </p:cBhvr>
                                      <p:tavLst>
                                        <p:tav tm="0">
                                          <p:val>
                                            <p:fltVal val="-90"/>
                                          </p:val>
                                        </p:tav>
                                        <p:tav tm="100000">
                                          <p:val>
                                            <p:fltVal val="0"/>
                                          </p:val>
                                        </p:tav>
                                      </p:tavLst>
                                    </p:anim>
                                    <p:anim calcmode="lin" valueType="num">
                                      <p:cBhvr>
                                        <p:cTn id="89" dur="800" decel="100000" fill="hold"/>
                                        <p:tgtEl>
                                          <p:spTgt spid="14"/>
                                        </p:tgtEl>
                                        <p:attrNameLst>
                                          <p:attrName>ppt_x</p:attrName>
                                        </p:attrNameLst>
                                      </p:cBhvr>
                                      <p:tavLst>
                                        <p:tav tm="0">
                                          <p:val>
                                            <p:strVal val="#ppt_x+0.4"/>
                                          </p:val>
                                        </p:tav>
                                        <p:tav tm="100000">
                                          <p:val>
                                            <p:strVal val="#ppt_x-0.05"/>
                                          </p:val>
                                        </p:tav>
                                      </p:tavLst>
                                    </p:anim>
                                    <p:anim calcmode="lin" valueType="num">
                                      <p:cBhvr>
                                        <p:cTn id="90" dur="800" decel="100000" fill="hold"/>
                                        <p:tgtEl>
                                          <p:spTgt spid="14"/>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par>
                                <p:cTn id="93" presetID="30" presetClass="entr" presetSubtype="0"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800" decel="100000"/>
                                        <p:tgtEl>
                                          <p:spTgt spid="16"/>
                                        </p:tgtEl>
                                      </p:cBhvr>
                                    </p:animEffect>
                                    <p:anim calcmode="lin" valueType="num">
                                      <p:cBhvr>
                                        <p:cTn id="96" dur="800" decel="100000" fill="hold"/>
                                        <p:tgtEl>
                                          <p:spTgt spid="16"/>
                                        </p:tgtEl>
                                        <p:attrNameLst>
                                          <p:attrName>style.rotation</p:attrName>
                                        </p:attrNameLst>
                                      </p:cBhvr>
                                      <p:tavLst>
                                        <p:tav tm="0">
                                          <p:val>
                                            <p:fltVal val="-90"/>
                                          </p:val>
                                        </p:tav>
                                        <p:tav tm="100000">
                                          <p:val>
                                            <p:fltVal val="0"/>
                                          </p:val>
                                        </p:tav>
                                      </p:tavLst>
                                    </p:anim>
                                    <p:anim calcmode="lin" valueType="num">
                                      <p:cBhvr>
                                        <p:cTn id="97" dur="800" decel="100000" fill="hold"/>
                                        <p:tgtEl>
                                          <p:spTgt spid="16"/>
                                        </p:tgtEl>
                                        <p:attrNameLst>
                                          <p:attrName>ppt_x</p:attrName>
                                        </p:attrNameLst>
                                      </p:cBhvr>
                                      <p:tavLst>
                                        <p:tav tm="0">
                                          <p:val>
                                            <p:strVal val="#ppt_x+0.4"/>
                                          </p:val>
                                        </p:tav>
                                        <p:tav tm="100000">
                                          <p:val>
                                            <p:strVal val="#ppt_x-0.05"/>
                                          </p:val>
                                        </p:tav>
                                      </p:tavLst>
                                    </p:anim>
                                    <p:anim calcmode="lin" valueType="num">
                                      <p:cBhvr>
                                        <p:cTn id="98" dur="800" decel="100000" fill="hold"/>
                                        <p:tgtEl>
                                          <p:spTgt spid="16"/>
                                        </p:tgtEl>
                                        <p:attrNameLst>
                                          <p:attrName>ppt_y</p:attrName>
                                        </p:attrNameLst>
                                      </p:cBhvr>
                                      <p:tavLst>
                                        <p:tav tm="0">
                                          <p:val>
                                            <p:strVal val="#ppt_y-0.4"/>
                                          </p:val>
                                        </p:tav>
                                        <p:tav tm="100000">
                                          <p:val>
                                            <p:strVal val="#ppt_y+0.1"/>
                                          </p:val>
                                        </p:tav>
                                      </p:tavLst>
                                    </p:anim>
                                    <p:anim calcmode="lin" valueType="num">
                                      <p:cBhvr>
                                        <p:cTn id="99"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100"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par>
                                <p:cTn id="101" presetID="30" presetClass="entr" presetSubtype="0"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fade">
                                      <p:cBhvr>
                                        <p:cTn id="103" dur="800" decel="100000"/>
                                        <p:tgtEl>
                                          <p:spTgt spid="17"/>
                                        </p:tgtEl>
                                      </p:cBhvr>
                                    </p:animEffect>
                                    <p:anim calcmode="lin" valueType="num">
                                      <p:cBhvr>
                                        <p:cTn id="104" dur="800" decel="100000" fill="hold"/>
                                        <p:tgtEl>
                                          <p:spTgt spid="17"/>
                                        </p:tgtEl>
                                        <p:attrNameLst>
                                          <p:attrName>style.rotation</p:attrName>
                                        </p:attrNameLst>
                                      </p:cBhvr>
                                      <p:tavLst>
                                        <p:tav tm="0">
                                          <p:val>
                                            <p:fltVal val="-90"/>
                                          </p:val>
                                        </p:tav>
                                        <p:tav tm="100000">
                                          <p:val>
                                            <p:fltVal val="0"/>
                                          </p:val>
                                        </p:tav>
                                      </p:tavLst>
                                    </p:anim>
                                    <p:anim calcmode="lin" valueType="num">
                                      <p:cBhvr>
                                        <p:cTn id="105" dur="800" decel="100000" fill="hold"/>
                                        <p:tgtEl>
                                          <p:spTgt spid="17"/>
                                        </p:tgtEl>
                                        <p:attrNameLst>
                                          <p:attrName>ppt_x</p:attrName>
                                        </p:attrNameLst>
                                      </p:cBhvr>
                                      <p:tavLst>
                                        <p:tav tm="0">
                                          <p:val>
                                            <p:strVal val="#ppt_x+0.4"/>
                                          </p:val>
                                        </p:tav>
                                        <p:tav tm="100000">
                                          <p:val>
                                            <p:strVal val="#ppt_x-0.05"/>
                                          </p:val>
                                        </p:tav>
                                      </p:tavLst>
                                    </p:anim>
                                    <p:anim calcmode="lin" valueType="num">
                                      <p:cBhvr>
                                        <p:cTn id="106" dur="800" decel="100000" fill="hold"/>
                                        <p:tgtEl>
                                          <p:spTgt spid="17"/>
                                        </p:tgtEl>
                                        <p:attrNameLst>
                                          <p:attrName>ppt_y</p:attrName>
                                        </p:attrNameLst>
                                      </p:cBhvr>
                                      <p:tavLst>
                                        <p:tav tm="0">
                                          <p:val>
                                            <p:strVal val="#ppt_y-0.4"/>
                                          </p:val>
                                        </p:tav>
                                        <p:tav tm="100000">
                                          <p:val>
                                            <p:strVal val="#ppt_y+0.1"/>
                                          </p:val>
                                        </p:tav>
                                      </p:tavLst>
                                    </p:anim>
                                    <p:anim calcmode="lin" valueType="num">
                                      <p:cBhvr>
                                        <p:cTn id="107"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108"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par>
                                <p:cTn id="109" presetID="30" presetClass="entr" presetSubtype="0" fill="hold" grpId="0" nodeType="withEffect">
                                  <p:stCondLst>
                                    <p:cond delay="0"/>
                                  </p:stCondLst>
                                  <p:childTnLst>
                                    <p:set>
                                      <p:cBhvr>
                                        <p:cTn id="110" dur="1" fill="hold">
                                          <p:stCondLst>
                                            <p:cond delay="0"/>
                                          </p:stCondLst>
                                        </p:cTn>
                                        <p:tgtEl>
                                          <p:spTgt spid="18"/>
                                        </p:tgtEl>
                                        <p:attrNameLst>
                                          <p:attrName>style.visibility</p:attrName>
                                        </p:attrNameLst>
                                      </p:cBhvr>
                                      <p:to>
                                        <p:strVal val="visible"/>
                                      </p:to>
                                    </p:set>
                                    <p:animEffect transition="in" filter="fade">
                                      <p:cBhvr>
                                        <p:cTn id="111" dur="800" decel="100000"/>
                                        <p:tgtEl>
                                          <p:spTgt spid="18"/>
                                        </p:tgtEl>
                                      </p:cBhvr>
                                    </p:animEffect>
                                    <p:anim calcmode="lin" valueType="num">
                                      <p:cBhvr>
                                        <p:cTn id="112" dur="800" decel="100000" fill="hold"/>
                                        <p:tgtEl>
                                          <p:spTgt spid="18"/>
                                        </p:tgtEl>
                                        <p:attrNameLst>
                                          <p:attrName>style.rotation</p:attrName>
                                        </p:attrNameLst>
                                      </p:cBhvr>
                                      <p:tavLst>
                                        <p:tav tm="0">
                                          <p:val>
                                            <p:fltVal val="-90"/>
                                          </p:val>
                                        </p:tav>
                                        <p:tav tm="100000">
                                          <p:val>
                                            <p:fltVal val="0"/>
                                          </p:val>
                                        </p:tav>
                                      </p:tavLst>
                                    </p:anim>
                                    <p:anim calcmode="lin" valueType="num">
                                      <p:cBhvr>
                                        <p:cTn id="113" dur="800" decel="100000" fill="hold"/>
                                        <p:tgtEl>
                                          <p:spTgt spid="18"/>
                                        </p:tgtEl>
                                        <p:attrNameLst>
                                          <p:attrName>ppt_x</p:attrName>
                                        </p:attrNameLst>
                                      </p:cBhvr>
                                      <p:tavLst>
                                        <p:tav tm="0">
                                          <p:val>
                                            <p:strVal val="#ppt_x+0.4"/>
                                          </p:val>
                                        </p:tav>
                                        <p:tav tm="100000">
                                          <p:val>
                                            <p:strVal val="#ppt_x-0.05"/>
                                          </p:val>
                                        </p:tav>
                                      </p:tavLst>
                                    </p:anim>
                                    <p:anim calcmode="lin" valueType="num">
                                      <p:cBhvr>
                                        <p:cTn id="114" dur="800" decel="100000" fill="hold"/>
                                        <p:tgtEl>
                                          <p:spTgt spid="18"/>
                                        </p:tgtEl>
                                        <p:attrNameLst>
                                          <p:attrName>ppt_y</p:attrName>
                                        </p:attrNameLst>
                                      </p:cBhvr>
                                      <p:tavLst>
                                        <p:tav tm="0">
                                          <p:val>
                                            <p:strVal val="#ppt_y-0.4"/>
                                          </p:val>
                                        </p:tav>
                                        <p:tav tm="100000">
                                          <p:val>
                                            <p:strVal val="#ppt_y+0.1"/>
                                          </p:val>
                                        </p:tav>
                                      </p:tavLst>
                                    </p:anim>
                                    <p:anim calcmode="lin" valueType="num">
                                      <p:cBhvr>
                                        <p:cTn id="115"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116"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par>
                                <p:cTn id="117" presetID="30" presetClass="entr" presetSubtype="0" fill="hold" grpId="0" nodeType="with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fade">
                                      <p:cBhvr>
                                        <p:cTn id="119" dur="800" decel="100000"/>
                                        <p:tgtEl>
                                          <p:spTgt spid="19"/>
                                        </p:tgtEl>
                                      </p:cBhvr>
                                    </p:animEffect>
                                    <p:anim calcmode="lin" valueType="num">
                                      <p:cBhvr>
                                        <p:cTn id="120" dur="800" decel="100000" fill="hold"/>
                                        <p:tgtEl>
                                          <p:spTgt spid="19"/>
                                        </p:tgtEl>
                                        <p:attrNameLst>
                                          <p:attrName>style.rotation</p:attrName>
                                        </p:attrNameLst>
                                      </p:cBhvr>
                                      <p:tavLst>
                                        <p:tav tm="0">
                                          <p:val>
                                            <p:fltVal val="-90"/>
                                          </p:val>
                                        </p:tav>
                                        <p:tav tm="100000">
                                          <p:val>
                                            <p:fltVal val="0"/>
                                          </p:val>
                                        </p:tav>
                                      </p:tavLst>
                                    </p:anim>
                                    <p:anim calcmode="lin" valueType="num">
                                      <p:cBhvr>
                                        <p:cTn id="121" dur="800" decel="100000" fill="hold"/>
                                        <p:tgtEl>
                                          <p:spTgt spid="19"/>
                                        </p:tgtEl>
                                        <p:attrNameLst>
                                          <p:attrName>ppt_x</p:attrName>
                                        </p:attrNameLst>
                                      </p:cBhvr>
                                      <p:tavLst>
                                        <p:tav tm="0">
                                          <p:val>
                                            <p:strVal val="#ppt_x+0.4"/>
                                          </p:val>
                                        </p:tav>
                                        <p:tav tm="100000">
                                          <p:val>
                                            <p:strVal val="#ppt_x-0.05"/>
                                          </p:val>
                                        </p:tav>
                                      </p:tavLst>
                                    </p:anim>
                                    <p:anim calcmode="lin" valueType="num">
                                      <p:cBhvr>
                                        <p:cTn id="122" dur="800" decel="100000" fill="hold"/>
                                        <p:tgtEl>
                                          <p:spTgt spid="19"/>
                                        </p:tgtEl>
                                        <p:attrNameLst>
                                          <p:attrName>ppt_y</p:attrName>
                                        </p:attrNameLst>
                                      </p:cBhvr>
                                      <p:tavLst>
                                        <p:tav tm="0">
                                          <p:val>
                                            <p:strVal val="#ppt_y-0.4"/>
                                          </p:val>
                                        </p:tav>
                                        <p:tav tm="100000">
                                          <p:val>
                                            <p:strVal val="#ppt_y+0.1"/>
                                          </p:val>
                                        </p:tav>
                                      </p:tavLst>
                                    </p:anim>
                                    <p:anim calcmode="lin" valueType="num">
                                      <p:cBhvr>
                                        <p:cTn id="123"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124"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par>
                                <p:cTn id="125" presetID="30" presetClass="entr" presetSubtype="0" fill="hold" grpId="0" nodeType="withEffect">
                                  <p:stCondLst>
                                    <p:cond delay="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800" decel="100000"/>
                                        <p:tgtEl>
                                          <p:spTgt spid="20"/>
                                        </p:tgtEl>
                                      </p:cBhvr>
                                    </p:animEffect>
                                    <p:anim calcmode="lin" valueType="num">
                                      <p:cBhvr>
                                        <p:cTn id="128" dur="800" decel="100000" fill="hold"/>
                                        <p:tgtEl>
                                          <p:spTgt spid="20"/>
                                        </p:tgtEl>
                                        <p:attrNameLst>
                                          <p:attrName>style.rotation</p:attrName>
                                        </p:attrNameLst>
                                      </p:cBhvr>
                                      <p:tavLst>
                                        <p:tav tm="0">
                                          <p:val>
                                            <p:fltVal val="-90"/>
                                          </p:val>
                                        </p:tav>
                                        <p:tav tm="100000">
                                          <p:val>
                                            <p:fltVal val="0"/>
                                          </p:val>
                                        </p:tav>
                                      </p:tavLst>
                                    </p:anim>
                                    <p:anim calcmode="lin" valueType="num">
                                      <p:cBhvr>
                                        <p:cTn id="129" dur="800" decel="100000" fill="hold"/>
                                        <p:tgtEl>
                                          <p:spTgt spid="20"/>
                                        </p:tgtEl>
                                        <p:attrNameLst>
                                          <p:attrName>ppt_x</p:attrName>
                                        </p:attrNameLst>
                                      </p:cBhvr>
                                      <p:tavLst>
                                        <p:tav tm="0">
                                          <p:val>
                                            <p:strVal val="#ppt_x+0.4"/>
                                          </p:val>
                                        </p:tav>
                                        <p:tav tm="100000">
                                          <p:val>
                                            <p:strVal val="#ppt_x-0.05"/>
                                          </p:val>
                                        </p:tav>
                                      </p:tavLst>
                                    </p:anim>
                                    <p:anim calcmode="lin" valueType="num">
                                      <p:cBhvr>
                                        <p:cTn id="130" dur="800" decel="100000" fill="hold"/>
                                        <p:tgtEl>
                                          <p:spTgt spid="20"/>
                                        </p:tgtEl>
                                        <p:attrNameLst>
                                          <p:attrName>ppt_y</p:attrName>
                                        </p:attrNameLst>
                                      </p:cBhvr>
                                      <p:tavLst>
                                        <p:tav tm="0">
                                          <p:val>
                                            <p:strVal val="#ppt_y-0.4"/>
                                          </p:val>
                                        </p:tav>
                                        <p:tav tm="100000">
                                          <p:val>
                                            <p:strVal val="#ppt_y+0.1"/>
                                          </p:val>
                                        </p:tav>
                                      </p:tavLst>
                                    </p:anim>
                                    <p:anim calcmode="lin" valueType="num">
                                      <p:cBhvr>
                                        <p:cTn id="131"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132"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par>
                                <p:cTn id="133" presetID="30" presetClass="entr" presetSubtype="0" fill="hold" grpId="0" nodeType="withEffect">
                                  <p:stCondLst>
                                    <p:cond delay="0"/>
                                  </p:stCondLst>
                                  <p:childTnLst>
                                    <p:set>
                                      <p:cBhvr>
                                        <p:cTn id="134" dur="1" fill="hold">
                                          <p:stCondLst>
                                            <p:cond delay="0"/>
                                          </p:stCondLst>
                                        </p:cTn>
                                        <p:tgtEl>
                                          <p:spTgt spid="21"/>
                                        </p:tgtEl>
                                        <p:attrNameLst>
                                          <p:attrName>style.visibility</p:attrName>
                                        </p:attrNameLst>
                                      </p:cBhvr>
                                      <p:to>
                                        <p:strVal val="visible"/>
                                      </p:to>
                                    </p:set>
                                    <p:animEffect transition="in" filter="fade">
                                      <p:cBhvr>
                                        <p:cTn id="135" dur="800" decel="100000"/>
                                        <p:tgtEl>
                                          <p:spTgt spid="21"/>
                                        </p:tgtEl>
                                      </p:cBhvr>
                                    </p:animEffect>
                                    <p:anim calcmode="lin" valueType="num">
                                      <p:cBhvr>
                                        <p:cTn id="136" dur="800" decel="100000" fill="hold"/>
                                        <p:tgtEl>
                                          <p:spTgt spid="21"/>
                                        </p:tgtEl>
                                        <p:attrNameLst>
                                          <p:attrName>style.rotation</p:attrName>
                                        </p:attrNameLst>
                                      </p:cBhvr>
                                      <p:tavLst>
                                        <p:tav tm="0">
                                          <p:val>
                                            <p:fltVal val="-90"/>
                                          </p:val>
                                        </p:tav>
                                        <p:tav tm="100000">
                                          <p:val>
                                            <p:fltVal val="0"/>
                                          </p:val>
                                        </p:tav>
                                      </p:tavLst>
                                    </p:anim>
                                    <p:anim calcmode="lin" valueType="num">
                                      <p:cBhvr>
                                        <p:cTn id="137" dur="800" decel="100000" fill="hold"/>
                                        <p:tgtEl>
                                          <p:spTgt spid="21"/>
                                        </p:tgtEl>
                                        <p:attrNameLst>
                                          <p:attrName>ppt_x</p:attrName>
                                        </p:attrNameLst>
                                      </p:cBhvr>
                                      <p:tavLst>
                                        <p:tav tm="0">
                                          <p:val>
                                            <p:strVal val="#ppt_x+0.4"/>
                                          </p:val>
                                        </p:tav>
                                        <p:tav tm="100000">
                                          <p:val>
                                            <p:strVal val="#ppt_x-0.05"/>
                                          </p:val>
                                        </p:tav>
                                      </p:tavLst>
                                    </p:anim>
                                    <p:anim calcmode="lin" valueType="num">
                                      <p:cBhvr>
                                        <p:cTn id="138" dur="800" decel="100000" fill="hold"/>
                                        <p:tgtEl>
                                          <p:spTgt spid="21"/>
                                        </p:tgtEl>
                                        <p:attrNameLst>
                                          <p:attrName>ppt_y</p:attrName>
                                        </p:attrNameLst>
                                      </p:cBhvr>
                                      <p:tavLst>
                                        <p:tav tm="0">
                                          <p:val>
                                            <p:strVal val="#ppt_y-0.4"/>
                                          </p:val>
                                        </p:tav>
                                        <p:tav tm="100000">
                                          <p:val>
                                            <p:strVal val="#ppt_y+0.1"/>
                                          </p:val>
                                        </p:tav>
                                      </p:tavLst>
                                    </p:anim>
                                    <p:anim calcmode="lin" valueType="num">
                                      <p:cBhvr>
                                        <p:cTn id="139"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140"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par>
                                <p:cTn id="141" presetID="30" presetClass="entr" presetSubtype="0" fill="hold" grpId="0" nodeType="with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fade">
                                      <p:cBhvr>
                                        <p:cTn id="143" dur="800" decel="100000"/>
                                        <p:tgtEl>
                                          <p:spTgt spid="22"/>
                                        </p:tgtEl>
                                      </p:cBhvr>
                                    </p:animEffect>
                                    <p:anim calcmode="lin" valueType="num">
                                      <p:cBhvr>
                                        <p:cTn id="144" dur="800" decel="100000" fill="hold"/>
                                        <p:tgtEl>
                                          <p:spTgt spid="22"/>
                                        </p:tgtEl>
                                        <p:attrNameLst>
                                          <p:attrName>style.rotation</p:attrName>
                                        </p:attrNameLst>
                                      </p:cBhvr>
                                      <p:tavLst>
                                        <p:tav tm="0">
                                          <p:val>
                                            <p:fltVal val="-90"/>
                                          </p:val>
                                        </p:tav>
                                        <p:tav tm="100000">
                                          <p:val>
                                            <p:fltVal val="0"/>
                                          </p:val>
                                        </p:tav>
                                      </p:tavLst>
                                    </p:anim>
                                    <p:anim calcmode="lin" valueType="num">
                                      <p:cBhvr>
                                        <p:cTn id="145" dur="800" decel="100000" fill="hold"/>
                                        <p:tgtEl>
                                          <p:spTgt spid="22"/>
                                        </p:tgtEl>
                                        <p:attrNameLst>
                                          <p:attrName>ppt_x</p:attrName>
                                        </p:attrNameLst>
                                      </p:cBhvr>
                                      <p:tavLst>
                                        <p:tav tm="0">
                                          <p:val>
                                            <p:strVal val="#ppt_x+0.4"/>
                                          </p:val>
                                        </p:tav>
                                        <p:tav tm="100000">
                                          <p:val>
                                            <p:strVal val="#ppt_x-0.05"/>
                                          </p:val>
                                        </p:tav>
                                      </p:tavLst>
                                    </p:anim>
                                    <p:anim calcmode="lin" valueType="num">
                                      <p:cBhvr>
                                        <p:cTn id="146" dur="800" decel="100000" fill="hold"/>
                                        <p:tgtEl>
                                          <p:spTgt spid="22"/>
                                        </p:tgtEl>
                                        <p:attrNameLst>
                                          <p:attrName>ppt_y</p:attrName>
                                        </p:attrNameLst>
                                      </p:cBhvr>
                                      <p:tavLst>
                                        <p:tav tm="0">
                                          <p:val>
                                            <p:strVal val="#ppt_y-0.4"/>
                                          </p:val>
                                        </p:tav>
                                        <p:tav tm="100000">
                                          <p:val>
                                            <p:strVal val="#ppt_y+0.1"/>
                                          </p:val>
                                        </p:tav>
                                      </p:tavLst>
                                    </p:anim>
                                    <p:anim calcmode="lin" valueType="num">
                                      <p:cBhvr>
                                        <p:cTn id="147"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148"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par>
                                <p:cTn id="149" presetID="30" presetClass="entr" presetSubtype="0" fill="hold" grpId="0" nodeType="withEffect">
                                  <p:stCondLst>
                                    <p:cond delay="0"/>
                                  </p:stCondLst>
                                  <p:childTnLst>
                                    <p:set>
                                      <p:cBhvr>
                                        <p:cTn id="150" dur="1" fill="hold">
                                          <p:stCondLst>
                                            <p:cond delay="0"/>
                                          </p:stCondLst>
                                        </p:cTn>
                                        <p:tgtEl>
                                          <p:spTgt spid="23"/>
                                        </p:tgtEl>
                                        <p:attrNameLst>
                                          <p:attrName>style.visibility</p:attrName>
                                        </p:attrNameLst>
                                      </p:cBhvr>
                                      <p:to>
                                        <p:strVal val="visible"/>
                                      </p:to>
                                    </p:set>
                                    <p:animEffect transition="in" filter="fade">
                                      <p:cBhvr>
                                        <p:cTn id="151" dur="800" decel="100000"/>
                                        <p:tgtEl>
                                          <p:spTgt spid="23"/>
                                        </p:tgtEl>
                                      </p:cBhvr>
                                    </p:animEffect>
                                    <p:anim calcmode="lin" valueType="num">
                                      <p:cBhvr>
                                        <p:cTn id="152" dur="800" decel="100000" fill="hold"/>
                                        <p:tgtEl>
                                          <p:spTgt spid="23"/>
                                        </p:tgtEl>
                                        <p:attrNameLst>
                                          <p:attrName>style.rotation</p:attrName>
                                        </p:attrNameLst>
                                      </p:cBhvr>
                                      <p:tavLst>
                                        <p:tav tm="0">
                                          <p:val>
                                            <p:fltVal val="-90"/>
                                          </p:val>
                                        </p:tav>
                                        <p:tav tm="100000">
                                          <p:val>
                                            <p:fltVal val="0"/>
                                          </p:val>
                                        </p:tav>
                                      </p:tavLst>
                                    </p:anim>
                                    <p:anim calcmode="lin" valueType="num">
                                      <p:cBhvr>
                                        <p:cTn id="153" dur="800" decel="100000" fill="hold"/>
                                        <p:tgtEl>
                                          <p:spTgt spid="23"/>
                                        </p:tgtEl>
                                        <p:attrNameLst>
                                          <p:attrName>ppt_x</p:attrName>
                                        </p:attrNameLst>
                                      </p:cBhvr>
                                      <p:tavLst>
                                        <p:tav tm="0">
                                          <p:val>
                                            <p:strVal val="#ppt_x+0.4"/>
                                          </p:val>
                                        </p:tav>
                                        <p:tav tm="100000">
                                          <p:val>
                                            <p:strVal val="#ppt_x-0.05"/>
                                          </p:val>
                                        </p:tav>
                                      </p:tavLst>
                                    </p:anim>
                                    <p:anim calcmode="lin" valueType="num">
                                      <p:cBhvr>
                                        <p:cTn id="154" dur="800" decel="100000" fill="hold"/>
                                        <p:tgtEl>
                                          <p:spTgt spid="23"/>
                                        </p:tgtEl>
                                        <p:attrNameLst>
                                          <p:attrName>ppt_y</p:attrName>
                                        </p:attrNameLst>
                                      </p:cBhvr>
                                      <p:tavLst>
                                        <p:tav tm="0">
                                          <p:val>
                                            <p:strVal val="#ppt_y-0.4"/>
                                          </p:val>
                                        </p:tav>
                                        <p:tav tm="100000">
                                          <p:val>
                                            <p:strVal val="#ppt_y+0.1"/>
                                          </p:val>
                                        </p:tav>
                                      </p:tavLst>
                                    </p:anim>
                                    <p:anim calcmode="lin" valueType="num">
                                      <p:cBhvr>
                                        <p:cTn id="155"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156"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par>
                                <p:cTn id="157" presetID="30" presetClass="entr" presetSubtype="0" fill="hold" grpId="0" nodeType="withEffect">
                                  <p:stCondLst>
                                    <p:cond delay="0"/>
                                  </p:stCondLst>
                                  <p:childTnLst>
                                    <p:set>
                                      <p:cBhvr>
                                        <p:cTn id="158" dur="1" fill="hold">
                                          <p:stCondLst>
                                            <p:cond delay="0"/>
                                          </p:stCondLst>
                                        </p:cTn>
                                        <p:tgtEl>
                                          <p:spTgt spid="34"/>
                                        </p:tgtEl>
                                        <p:attrNameLst>
                                          <p:attrName>style.visibility</p:attrName>
                                        </p:attrNameLst>
                                      </p:cBhvr>
                                      <p:to>
                                        <p:strVal val="visible"/>
                                      </p:to>
                                    </p:set>
                                    <p:animEffect transition="in" filter="fade">
                                      <p:cBhvr>
                                        <p:cTn id="159" dur="800" decel="100000"/>
                                        <p:tgtEl>
                                          <p:spTgt spid="34"/>
                                        </p:tgtEl>
                                      </p:cBhvr>
                                    </p:animEffect>
                                    <p:anim calcmode="lin" valueType="num">
                                      <p:cBhvr>
                                        <p:cTn id="160" dur="800" decel="100000" fill="hold"/>
                                        <p:tgtEl>
                                          <p:spTgt spid="34"/>
                                        </p:tgtEl>
                                        <p:attrNameLst>
                                          <p:attrName>style.rotation</p:attrName>
                                        </p:attrNameLst>
                                      </p:cBhvr>
                                      <p:tavLst>
                                        <p:tav tm="0">
                                          <p:val>
                                            <p:fltVal val="-90"/>
                                          </p:val>
                                        </p:tav>
                                        <p:tav tm="100000">
                                          <p:val>
                                            <p:fltVal val="0"/>
                                          </p:val>
                                        </p:tav>
                                      </p:tavLst>
                                    </p:anim>
                                    <p:anim calcmode="lin" valueType="num">
                                      <p:cBhvr>
                                        <p:cTn id="161" dur="800" decel="100000" fill="hold"/>
                                        <p:tgtEl>
                                          <p:spTgt spid="34"/>
                                        </p:tgtEl>
                                        <p:attrNameLst>
                                          <p:attrName>ppt_x</p:attrName>
                                        </p:attrNameLst>
                                      </p:cBhvr>
                                      <p:tavLst>
                                        <p:tav tm="0">
                                          <p:val>
                                            <p:strVal val="#ppt_x+0.4"/>
                                          </p:val>
                                        </p:tav>
                                        <p:tav tm="100000">
                                          <p:val>
                                            <p:strVal val="#ppt_x-0.05"/>
                                          </p:val>
                                        </p:tav>
                                      </p:tavLst>
                                    </p:anim>
                                    <p:anim calcmode="lin" valueType="num">
                                      <p:cBhvr>
                                        <p:cTn id="162" dur="800" decel="100000" fill="hold"/>
                                        <p:tgtEl>
                                          <p:spTgt spid="34"/>
                                        </p:tgtEl>
                                        <p:attrNameLst>
                                          <p:attrName>ppt_y</p:attrName>
                                        </p:attrNameLst>
                                      </p:cBhvr>
                                      <p:tavLst>
                                        <p:tav tm="0">
                                          <p:val>
                                            <p:strVal val="#ppt_y-0.4"/>
                                          </p:val>
                                        </p:tav>
                                        <p:tav tm="100000">
                                          <p:val>
                                            <p:strVal val="#ppt_y+0.1"/>
                                          </p:val>
                                        </p:tav>
                                      </p:tavLst>
                                    </p:anim>
                                    <p:anim calcmode="lin" valueType="num">
                                      <p:cBhvr>
                                        <p:cTn id="163"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64"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1" grpId="0" animBg="1"/>
      <p:bldP spid="12" grpId="0"/>
      <p:bldP spid="13" grpId="0"/>
      <p:bldP spid="14" grpId="0"/>
      <p:bldP spid="16" grpId="0" animBg="1"/>
      <p:bldP spid="17" grpId="0"/>
      <p:bldP spid="18" grpId="0"/>
      <p:bldP spid="19" grpId="0"/>
      <p:bldP spid="20" grpId="0" animBg="1"/>
      <p:bldP spid="21" grpId="0"/>
      <p:bldP spid="22" grpId="0"/>
      <p:bldP spid="23" grpId="0" animBg="1"/>
      <p:bldP spid="34" grpId="0" animBg="1"/>
      <p:bldGraphic spid="25" grpId="0">
        <p:bldAsOne/>
      </p:bldGraphic>
      <p:bldP spid="26" grpId="0"/>
      <p:bldP spid="28" grpId="0"/>
      <p:bldP spid="29"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02</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需求分析</a:t>
            </a:r>
          </a:p>
        </p:txBody>
      </p:sp>
      <p:grpSp>
        <p:nvGrpSpPr>
          <p:cNvPr id="51" name="组合 50">
            <a:extLst>
              <a:ext uri="{FF2B5EF4-FFF2-40B4-BE49-F238E27FC236}">
                <a16:creationId xmlns="" xmlns:a16="http://schemas.microsoft.com/office/drawing/2014/main" id="{B3D0E49C-D887-4ECC-A785-2BF6E335EAC6}"/>
              </a:ext>
            </a:extLst>
          </p:cNvPr>
          <p:cNvGrpSpPr/>
          <p:nvPr/>
        </p:nvGrpSpPr>
        <p:grpSpPr>
          <a:xfrm>
            <a:off x="6370961" y="1806555"/>
            <a:ext cx="1670139" cy="1598531"/>
            <a:chOff x="3841257" y="1722360"/>
            <a:chExt cx="1461486" cy="1398824"/>
          </a:xfrm>
        </p:grpSpPr>
        <p:sp>
          <p:nvSpPr>
            <p:cNvPr id="52" name="Google Shape;4473;p54">
              <a:extLst>
                <a:ext uri="{FF2B5EF4-FFF2-40B4-BE49-F238E27FC236}">
                  <a16:creationId xmlns="" xmlns:a16="http://schemas.microsoft.com/office/drawing/2014/main" id="{2345844E-BE94-40F0-B061-C7ECD6BE0F95}"/>
                </a:ext>
              </a:extLst>
            </p:cNvPr>
            <p:cNvSpPr/>
            <p:nvPr/>
          </p:nvSpPr>
          <p:spPr>
            <a:xfrm flipH="1">
              <a:off x="3841257" y="1722360"/>
              <a:ext cx="1461486" cy="1398824"/>
            </a:xfrm>
            <a:custGeom>
              <a:avLst/>
              <a:gdLst/>
              <a:ahLst/>
              <a:cxnLst/>
              <a:rect l="l" t="t" r="r" b="b"/>
              <a:pathLst>
                <a:path w="1143" h="1094" extrusionOk="0">
                  <a:moveTo>
                    <a:pt x="491" y="1"/>
                  </a:moveTo>
                  <a:cubicBezTo>
                    <a:pt x="377" y="1"/>
                    <a:pt x="260" y="23"/>
                    <a:pt x="170" y="95"/>
                  </a:cubicBezTo>
                  <a:cubicBezTo>
                    <a:pt x="62" y="181"/>
                    <a:pt x="28" y="323"/>
                    <a:pt x="4" y="458"/>
                  </a:cubicBezTo>
                  <a:cubicBezTo>
                    <a:pt x="1" y="467"/>
                    <a:pt x="7" y="479"/>
                    <a:pt x="19" y="485"/>
                  </a:cubicBezTo>
                  <a:cubicBezTo>
                    <a:pt x="1" y="697"/>
                    <a:pt x="68" y="927"/>
                    <a:pt x="268" y="1029"/>
                  </a:cubicBezTo>
                  <a:cubicBezTo>
                    <a:pt x="362" y="1073"/>
                    <a:pt x="463" y="1094"/>
                    <a:pt x="565" y="1094"/>
                  </a:cubicBezTo>
                  <a:cubicBezTo>
                    <a:pt x="590" y="1094"/>
                    <a:pt x="615" y="1092"/>
                    <a:pt x="639" y="1090"/>
                  </a:cubicBezTo>
                  <a:cubicBezTo>
                    <a:pt x="759" y="1087"/>
                    <a:pt x="873" y="1047"/>
                    <a:pt x="968" y="976"/>
                  </a:cubicBezTo>
                  <a:cubicBezTo>
                    <a:pt x="1060" y="906"/>
                    <a:pt x="1121" y="801"/>
                    <a:pt x="1137" y="685"/>
                  </a:cubicBezTo>
                  <a:cubicBezTo>
                    <a:pt x="1143" y="620"/>
                    <a:pt x="1143" y="556"/>
                    <a:pt x="1131" y="491"/>
                  </a:cubicBezTo>
                  <a:cubicBezTo>
                    <a:pt x="1124" y="427"/>
                    <a:pt x="1112" y="366"/>
                    <a:pt x="1097" y="304"/>
                  </a:cubicBezTo>
                  <a:cubicBezTo>
                    <a:pt x="1069" y="197"/>
                    <a:pt x="992" y="111"/>
                    <a:pt x="891" y="68"/>
                  </a:cubicBezTo>
                  <a:cubicBezTo>
                    <a:pt x="784" y="28"/>
                    <a:pt x="670" y="6"/>
                    <a:pt x="556" y="3"/>
                  </a:cubicBezTo>
                  <a:cubicBezTo>
                    <a:pt x="535" y="2"/>
                    <a:pt x="513" y="1"/>
                    <a:pt x="49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4477;p54">
              <a:extLst>
                <a:ext uri="{FF2B5EF4-FFF2-40B4-BE49-F238E27FC236}">
                  <a16:creationId xmlns="" xmlns:a16="http://schemas.microsoft.com/office/drawing/2014/main" id="{B573FA65-CCBC-496D-98FA-3AB9731FA5D1}"/>
                </a:ext>
              </a:extLst>
            </p:cNvPr>
            <p:cNvSpPr/>
            <p:nvPr/>
          </p:nvSpPr>
          <p:spPr>
            <a:xfrm>
              <a:off x="4046850" y="1928810"/>
              <a:ext cx="1050300" cy="1050300"/>
            </a:xfrm>
            <a:prstGeom prst="ellipse">
              <a:avLst/>
            </a:prstGeom>
            <a:noFill/>
            <a:ln w="19050" cap="flat" cmpd="sng">
              <a:solidFill>
                <a:srgbClr val="C2B1A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defRPr/>
              </a:pPr>
              <a:endParaRPr sz="1867" kern="0">
                <a:solidFill>
                  <a:srgbClr val="000000"/>
                </a:solidFill>
                <a:cs typeface="+mn-ea"/>
                <a:sym typeface="+mn-lt"/>
              </a:endParaRPr>
            </a:p>
          </p:txBody>
        </p:sp>
        <p:sp>
          <p:nvSpPr>
            <p:cNvPr id="54" name="Google Shape;4489;p54">
              <a:extLst>
                <a:ext uri="{FF2B5EF4-FFF2-40B4-BE49-F238E27FC236}">
                  <a16:creationId xmlns="" xmlns:a16="http://schemas.microsoft.com/office/drawing/2014/main" id="{639FA662-6072-4EF3-A138-EF1073600C51}"/>
                </a:ext>
              </a:extLst>
            </p:cNvPr>
            <p:cNvSpPr txBox="1"/>
            <p:nvPr/>
          </p:nvSpPr>
          <p:spPr>
            <a:xfrm>
              <a:off x="4010498" y="2245787"/>
              <a:ext cx="1175192" cy="5847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3600" b="1" kern="0" dirty="0">
                  <a:solidFill>
                    <a:srgbClr val="404040"/>
                  </a:solidFill>
                  <a:cs typeface="+mn-ea"/>
                  <a:sym typeface="+mn-lt"/>
                </a:rPr>
                <a:t>25%</a:t>
              </a:r>
              <a:endParaRPr sz="3600" b="1" kern="0" dirty="0">
                <a:solidFill>
                  <a:srgbClr val="404040"/>
                </a:solidFill>
                <a:cs typeface="+mn-ea"/>
                <a:sym typeface="+mn-lt"/>
              </a:endParaRPr>
            </a:p>
          </p:txBody>
        </p:sp>
        <p:sp>
          <p:nvSpPr>
            <p:cNvPr id="55" name="Google Shape;4492;p54">
              <a:extLst>
                <a:ext uri="{FF2B5EF4-FFF2-40B4-BE49-F238E27FC236}">
                  <a16:creationId xmlns="" xmlns:a16="http://schemas.microsoft.com/office/drawing/2014/main" id="{F6BE3DE5-E6BD-4E56-9E59-DFBA5D21A472}"/>
                </a:ext>
              </a:extLst>
            </p:cNvPr>
            <p:cNvSpPr/>
            <p:nvPr/>
          </p:nvSpPr>
          <p:spPr>
            <a:xfrm rot="-916002">
              <a:off x="3985814" y="1867822"/>
              <a:ext cx="1172372" cy="1172372"/>
            </a:xfrm>
            <a:prstGeom prst="blockArc">
              <a:avLst>
                <a:gd name="adj1" fmla="val 11918629"/>
                <a:gd name="adj2" fmla="val 18211205"/>
                <a:gd name="adj3" fmla="val 13630"/>
              </a:avLst>
            </a:prstGeom>
            <a:solidFill>
              <a:srgbClr val="C2B1A1"/>
            </a:solidFill>
            <a:ln>
              <a:noFill/>
            </a:ln>
          </p:spPr>
          <p:txBody>
            <a:bodyPr spcFirstLastPara="1" wrap="square" lIns="121900" tIns="121900" rIns="121900" bIns="121900" anchor="ctr" anchorCtr="0">
              <a:noAutofit/>
            </a:bodyPr>
            <a:lstStyle/>
            <a:p>
              <a:pPr defTabSz="1219170">
                <a:buClr>
                  <a:srgbClr val="000000"/>
                </a:buClr>
                <a:defRPr/>
              </a:pPr>
              <a:endParaRPr sz="1867" kern="0">
                <a:solidFill>
                  <a:srgbClr val="000000"/>
                </a:solidFill>
                <a:cs typeface="+mn-ea"/>
                <a:sym typeface="+mn-lt"/>
              </a:endParaRPr>
            </a:p>
          </p:txBody>
        </p:sp>
      </p:grpSp>
      <p:grpSp>
        <p:nvGrpSpPr>
          <p:cNvPr id="56" name="组合 55">
            <a:extLst>
              <a:ext uri="{FF2B5EF4-FFF2-40B4-BE49-F238E27FC236}">
                <a16:creationId xmlns="" xmlns:a16="http://schemas.microsoft.com/office/drawing/2014/main" id="{18396795-F99E-434D-848A-4C7438FD28EA}"/>
              </a:ext>
            </a:extLst>
          </p:cNvPr>
          <p:cNvGrpSpPr/>
          <p:nvPr/>
        </p:nvGrpSpPr>
        <p:grpSpPr>
          <a:xfrm>
            <a:off x="9107569" y="1806555"/>
            <a:ext cx="1670139" cy="1598531"/>
            <a:chOff x="6320003" y="1722360"/>
            <a:chExt cx="1461486" cy="1398824"/>
          </a:xfrm>
        </p:grpSpPr>
        <p:sp>
          <p:nvSpPr>
            <p:cNvPr id="57" name="Google Shape;4474;p54">
              <a:extLst>
                <a:ext uri="{FF2B5EF4-FFF2-40B4-BE49-F238E27FC236}">
                  <a16:creationId xmlns="" xmlns:a16="http://schemas.microsoft.com/office/drawing/2014/main" id="{5826031B-00F6-4B3F-9109-40F412281AF1}"/>
                </a:ext>
              </a:extLst>
            </p:cNvPr>
            <p:cNvSpPr/>
            <p:nvPr/>
          </p:nvSpPr>
          <p:spPr>
            <a:xfrm>
              <a:off x="6320003" y="1722360"/>
              <a:ext cx="1461486" cy="1398824"/>
            </a:xfrm>
            <a:custGeom>
              <a:avLst/>
              <a:gdLst/>
              <a:ahLst/>
              <a:cxnLst/>
              <a:rect l="l" t="t" r="r" b="b"/>
              <a:pathLst>
                <a:path w="1143" h="1094" extrusionOk="0">
                  <a:moveTo>
                    <a:pt x="491" y="1"/>
                  </a:moveTo>
                  <a:cubicBezTo>
                    <a:pt x="377" y="1"/>
                    <a:pt x="260" y="23"/>
                    <a:pt x="170" y="95"/>
                  </a:cubicBezTo>
                  <a:cubicBezTo>
                    <a:pt x="62" y="181"/>
                    <a:pt x="28" y="323"/>
                    <a:pt x="4" y="458"/>
                  </a:cubicBezTo>
                  <a:cubicBezTo>
                    <a:pt x="1" y="467"/>
                    <a:pt x="7" y="479"/>
                    <a:pt x="19" y="485"/>
                  </a:cubicBezTo>
                  <a:cubicBezTo>
                    <a:pt x="1" y="697"/>
                    <a:pt x="68" y="927"/>
                    <a:pt x="268" y="1029"/>
                  </a:cubicBezTo>
                  <a:cubicBezTo>
                    <a:pt x="362" y="1073"/>
                    <a:pt x="463" y="1094"/>
                    <a:pt x="565" y="1094"/>
                  </a:cubicBezTo>
                  <a:cubicBezTo>
                    <a:pt x="590" y="1094"/>
                    <a:pt x="615" y="1092"/>
                    <a:pt x="639" y="1090"/>
                  </a:cubicBezTo>
                  <a:cubicBezTo>
                    <a:pt x="759" y="1087"/>
                    <a:pt x="873" y="1047"/>
                    <a:pt x="968" y="976"/>
                  </a:cubicBezTo>
                  <a:cubicBezTo>
                    <a:pt x="1060" y="906"/>
                    <a:pt x="1121" y="801"/>
                    <a:pt x="1137" y="685"/>
                  </a:cubicBezTo>
                  <a:cubicBezTo>
                    <a:pt x="1143" y="620"/>
                    <a:pt x="1143" y="556"/>
                    <a:pt x="1131" y="491"/>
                  </a:cubicBezTo>
                  <a:cubicBezTo>
                    <a:pt x="1124" y="427"/>
                    <a:pt x="1112" y="366"/>
                    <a:pt x="1097" y="304"/>
                  </a:cubicBezTo>
                  <a:cubicBezTo>
                    <a:pt x="1069" y="197"/>
                    <a:pt x="992" y="111"/>
                    <a:pt x="891" y="68"/>
                  </a:cubicBezTo>
                  <a:cubicBezTo>
                    <a:pt x="784" y="28"/>
                    <a:pt x="670" y="6"/>
                    <a:pt x="556" y="3"/>
                  </a:cubicBezTo>
                  <a:cubicBezTo>
                    <a:pt x="535" y="2"/>
                    <a:pt x="513" y="1"/>
                    <a:pt x="49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8" name="Google Shape;4478;p54">
              <a:extLst>
                <a:ext uri="{FF2B5EF4-FFF2-40B4-BE49-F238E27FC236}">
                  <a16:creationId xmlns="" xmlns:a16="http://schemas.microsoft.com/office/drawing/2014/main" id="{FDB280E5-D8AB-429A-8103-F9B13E737CC7}"/>
                </a:ext>
              </a:extLst>
            </p:cNvPr>
            <p:cNvSpPr/>
            <p:nvPr/>
          </p:nvSpPr>
          <p:spPr>
            <a:xfrm>
              <a:off x="6525596" y="1928810"/>
              <a:ext cx="1050300" cy="1050300"/>
            </a:xfrm>
            <a:prstGeom prst="ellipse">
              <a:avLst/>
            </a:prstGeom>
            <a:noFill/>
            <a:ln w="19050" cap="flat" cmpd="sng">
              <a:solidFill>
                <a:srgbClr val="C2B1A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defRPr/>
              </a:pPr>
              <a:endParaRPr sz="1867" kern="0">
                <a:solidFill>
                  <a:srgbClr val="000000"/>
                </a:solidFill>
                <a:cs typeface="+mn-ea"/>
                <a:sym typeface="+mn-lt"/>
              </a:endParaRPr>
            </a:p>
          </p:txBody>
        </p:sp>
        <p:sp>
          <p:nvSpPr>
            <p:cNvPr id="59" name="Google Shape;4490;p54">
              <a:extLst>
                <a:ext uri="{FF2B5EF4-FFF2-40B4-BE49-F238E27FC236}">
                  <a16:creationId xmlns="" xmlns:a16="http://schemas.microsoft.com/office/drawing/2014/main" id="{34B24468-66BC-4181-8CF0-8FC241BA314A}"/>
                </a:ext>
              </a:extLst>
            </p:cNvPr>
            <p:cNvSpPr txBox="1"/>
            <p:nvPr/>
          </p:nvSpPr>
          <p:spPr>
            <a:xfrm>
              <a:off x="6444315" y="2240383"/>
              <a:ext cx="1236092" cy="5847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3600" b="1" kern="0" dirty="0">
                  <a:solidFill>
                    <a:srgbClr val="404040"/>
                  </a:solidFill>
                  <a:cs typeface="+mn-ea"/>
                  <a:sym typeface="+mn-lt"/>
                </a:rPr>
                <a:t>60%</a:t>
              </a:r>
              <a:endParaRPr sz="3600" b="1" kern="0" dirty="0">
                <a:solidFill>
                  <a:srgbClr val="404040"/>
                </a:solidFill>
                <a:cs typeface="+mn-ea"/>
                <a:sym typeface="+mn-lt"/>
              </a:endParaRPr>
            </a:p>
          </p:txBody>
        </p:sp>
        <p:sp>
          <p:nvSpPr>
            <p:cNvPr id="60" name="Google Shape;4493;p54">
              <a:extLst>
                <a:ext uri="{FF2B5EF4-FFF2-40B4-BE49-F238E27FC236}">
                  <a16:creationId xmlns="" xmlns:a16="http://schemas.microsoft.com/office/drawing/2014/main" id="{E0F06CF5-DCE2-4BD4-B5E2-2C54CFEC4053}"/>
                </a:ext>
              </a:extLst>
            </p:cNvPr>
            <p:cNvSpPr/>
            <p:nvPr/>
          </p:nvSpPr>
          <p:spPr>
            <a:xfrm>
              <a:off x="6464696" y="1867905"/>
              <a:ext cx="1172100" cy="1172100"/>
            </a:xfrm>
            <a:prstGeom prst="blockArc">
              <a:avLst>
                <a:gd name="adj1" fmla="val 10684796"/>
                <a:gd name="adj2" fmla="val 971632"/>
                <a:gd name="adj3" fmla="val 12961"/>
              </a:avLst>
            </a:prstGeom>
            <a:solidFill>
              <a:srgbClr val="C2B1A1"/>
            </a:solidFill>
            <a:ln>
              <a:noFill/>
            </a:ln>
          </p:spPr>
          <p:txBody>
            <a:bodyPr spcFirstLastPara="1" wrap="square" lIns="121900" tIns="121900" rIns="121900" bIns="121900" anchor="ctr" anchorCtr="0">
              <a:noAutofit/>
            </a:bodyPr>
            <a:lstStyle/>
            <a:p>
              <a:pPr defTabSz="1219170">
                <a:buClr>
                  <a:srgbClr val="000000"/>
                </a:buClr>
                <a:defRPr/>
              </a:pPr>
              <a:endParaRPr sz="1867" kern="0">
                <a:solidFill>
                  <a:srgbClr val="000000"/>
                </a:solidFill>
                <a:cs typeface="+mn-ea"/>
                <a:sym typeface="+mn-lt"/>
              </a:endParaRPr>
            </a:p>
          </p:txBody>
        </p:sp>
      </p:grpSp>
      <p:sp>
        <p:nvSpPr>
          <p:cNvPr id="61" name="文本框 94">
            <a:extLst>
              <a:ext uri="{FF2B5EF4-FFF2-40B4-BE49-F238E27FC236}">
                <a16:creationId xmlns="" xmlns:a16="http://schemas.microsoft.com/office/drawing/2014/main" id="{44777DC6-CEA2-4EC5-BD4A-80B3D05031E9}"/>
              </a:ext>
            </a:extLst>
          </p:cNvPr>
          <p:cNvSpPr txBox="1"/>
          <p:nvPr/>
        </p:nvSpPr>
        <p:spPr>
          <a:xfrm>
            <a:off x="6520114" y="3719840"/>
            <a:ext cx="1371833" cy="338554"/>
          </a:xfrm>
          <a:prstGeom prst="rect">
            <a:avLst/>
          </a:prstGeom>
          <a:noFill/>
        </p:spPr>
        <p:txBody>
          <a:bodyPr wrap="square" rtlCol="0">
            <a:spAutoFit/>
          </a:bodyPr>
          <a:lstStyle/>
          <a:p>
            <a:pPr algn="ctr"/>
            <a:r>
              <a:rPr lang="zh-CN" altLang="en-US" sz="1600" b="1" dirty="0">
                <a:solidFill>
                  <a:srgbClr val="404040"/>
                </a:solidFill>
                <a:cs typeface="+mn-ea"/>
                <a:sym typeface="+mn-lt"/>
              </a:rPr>
              <a:t>段落标题</a:t>
            </a:r>
          </a:p>
        </p:txBody>
      </p:sp>
      <p:sp>
        <p:nvSpPr>
          <p:cNvPr id="62" name="文本框 94">
            <a:extLst>
              <a:ext uri="{FF2B5EF4-FFF2-40B4-BE49-F238E27FC236}">
                <a16:creationId xmlns="" xmlns:a16="http://schemas.microsoft.com/office/drawing/2014/main" id="{C4B2D26A-271B-44F7-A364-0D90DB8DFFE1}"/>
              </a:ext>
            </a:extLst>
          </p:cNvPr>
          <p:cNvSpPr txBox="1"/>
          <p:nvPr/>
        </p:nvSpPr>
        <p:spPr>
          <a:xfrm>
            <a:off x="9250500" y="3719840"/>
            <a:ext cx="1384281" cy="338554"/>
          </a:xfrm>
          <a:prstGeom prst="rect">
            <a:avLst/>
          </a:prstGeom>
          <a:noFill/>
        </p:spPr>
        <p:txBody>
          <a:bodyPr wrap="square" rtlCol="0">
            <a:spAutoFit/>
          </a:bodyPr>
          <a:lstStyle/>
          <a:p>
            <a:pPr algn="ctr"/>
            <a:r>
              <a:rPr lang="zh-CN" altLang="en-US" sz="1600" b="1" dirty="0">
                <a:solidFill>
                  <a:srgbClr val="404040"/>
                </a:solidFill>
                <a:cs typeface="+mn-ea"/>
                <a:sym typeface="+mn-lt"/>
              </a:rPr>
              <a:t>段落标题</a:t>
            </a:r>
          </a:p>
        </p:txBody>
      </p:sp>
      <p:sp>
        <p:nvSpPr>
          <p:cNvPr id="63" name="Text Placeholder 4">
            <a:extLst>
              <a:ext uri="{FF2B5EF4-FFF2-40B4-BE49-F238E27FC236}">
                <a16:creationId xmlns="" xmlns:a16="http://schemas.microsoft.com/office/drawing/2014/main" id="{BD005FF3-C2B7-456B-8634-1BC76778EA8F}"/>
              </a:ext>
            </a:extLst>
          </p:cNvPr>
          <p:cNvSpPr txBox="1">
            <a:spLocks/>
          </p:cNvSpPr>
          <p:nvPr/>
        </p:nvSpPr>
        <p:spPr>
          <a:xfrm>
            <a:off x="8961069" y="4134525"/>
            <a:ext cx="1963139" cy="15267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50000"/>
              </a:lnSpc>
              <a:buNone/>
              <a:defRPr/>
            </a:pPr>
            <a:r>
              <a:rPr lang="zh-CN" altLang="en-US" sz="1200" dirty="0">
                <a:solidFill>
                  <a:schemeClr val="bg1">
                    <a:lumMod val="50000"/>
                  </a:schemeClr>
                </a:solidFill>
                <a:cs typeface="+mn-ea"/>
                <a:sym typeface="+mn-lt"/>
              </a:rPr>
              <a:t>单击添加详细文字说明，或复制文本黏贴自此右键只保留文字单击添加详细文字说明单击添加详细文字说明，或复制文本黏</a:t>
            </a:r>
          </a:p>
        </p:txBody>
      </p:sp>
      <p:sp>
        <p:nvSpPr>
          <p:cNvPr id="64" name="Text Placeholder 4">
            <a:extLst>
              <a:ext uri="{FF2B5EF4-FFF2-40B4-BE49-F238E27FC236}">
                <a16:creationId xmlns="" xmlns:a16="http://schemas.microsoft.com/office/drawing/2014/main" id="{BD005FF3-C2B7-456B-8634-1BC76778EA8F}"/>
              </a:ext>
            </a:extLst>
          </p:cNvPr>
          <p:cNvSpPr txBox="1">
            <a:spLocks/>
          </p:cNvSpPr>
          <p:nvPr/>
        </p:nvSpPr>
        <p:spPr>
          <a:xfrm>
            <a:off x="6224460" y="4134525"/>
            <a:ext cx="1963139" cy="15267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a:lnSpc>
                <a:spcPct val="150000"/>
              </a:lnSpc>
              <a:buNone/>
              <a:defRPr/>
            </a:pPr>
            <a:r>
              <a:rPr lang="zh-CN" altLang="en-US" sz="1200" dirty="0">
                <a:solidFill>
                  <a:schemeClr val="bg1">
                    <a:lumMod val="50000"/>
                  </a:schemeClr>
                </a:solidFill>
                <a:cs typeface="+mn-ea"/>
                <a:sym typeface="+mn-lt"/>
              </a:rPr>
              <a:t>单击添加详细文字说明，或复制文本黏贴自此右键只保留文字单击添加详细文字说明单击添加详细文字说明，或复制文本黏</a:t>
            </a:r>
          </a:p>
        </p:txBody>
      </p:sp>
      <p:sp>
        <p:nvSpPr>
          <p:cNvPr id="65" name="Freeform 6">
            <a:extLst>
              <a:ext uri="{FF2B5EF4-FFF2-40B4-BE49-F238E27FC236}">
                <a16:creationId xmlns="" xmlns:a16="http://schemas.microsoft.com/office/drawing/2014/main" id="{0E938CF4-CE53-4593-8340-056A07EE44F4}"/>
              </a:ext>
            </a:extLst>
          </p:cNvPr>
          <p:cNvSpPr>
            <a:spLocks/>
          </p:cNvSpPr>
          <p:nvPr/>
        </p:nvSpPr>
        <p:spPr bwMode="auto">
          <a:xfrm>
            <a:off x="1328683" y="3341404"/>
            <a:ext cx="4181251" cy="423122"/>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chemeClr val="bg1">
              <a:lumMod val="85000"/>
              <a:alpha val="40000"/>
            </a:schemeClr>
          </a:solidFill>
          <a:ln>
            <a:noFill/>
          </a:ln>
        </p:spPr>
        <p:txBody>
          <a:bodyPr vert="horz" wrap="square" lIns="68594" tIns="34297" rIns="68594" bIns="34297" numCol="1" anchor="t" anchorCtr="0" compatLnSpc="1">
            <a:prstTxWarp prst="textNoShape">
              <a:avLst/>
            </a:prstTxWarp>
          </a:bodyPr>
          <a:lstStyle/>
          <a:p>
            <a:endParaRPr lang="zh-CN" altLang="en-US" sz="1000" dirty="0">
              <a:cs typeface="+mn-ea"/>
              <a:sym typeface="+mn-lt"/>
            </a:endParaRPr>
          </a:p>
        </p:txBody>
      </p:sp>
      <p:sp>
        <p:nvSpPr>
          <p:cNvPr id="66" name="Freeform 7">
            <a:extLst>
              <a:ext uri="{FF2B5EF4-FFF2-40B4-BE49-F238E27FC236}">
                <a16:creationId xmlns="" xmlns:a16="http://schemas.microsoft.com/office/drawing/2014/main" id="{F928BCCA-5F16-4235-B177-9F48DF2DC270}"/>
              </a:ext>
            </a:extLst>
          </p:cNvPr>
          <p:cNvSpPr>
            <a:spLocks/>
          </p:cNvSpPr>
          <p:nvPr/>
        </p:nvSpPr>
        <p:spPr bwMode="auto">
          <a:xfrm>
            <a:off x="1328680" y="3341404"/>
            <a:ext cx="2392960" cy="423122"/>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E6E9EC"/>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lumMod val="50000"/>
                  </a:schemeClr>
                </a:solidFill>
                <a:cs typeface="+mn-ea"/>
                <a:sym typeface="+mn-lt"/>
              </a:rPr>
              <a:t>28743.76</a:t>
            </a:r>
            <a:endParaRPr lang="zh-CN" altLang="en-US" sz="1200" dirty="0">
              <a:solidFill>
                <a:schemeClr val="bg1">
                  <a:lumMod val="50000"/>
                </a:schemeClr>
              </a:solidFill>
              <a:cs typeface="+mn-ea"/>
              <a:sym typeface="+mn-lt"/>
            </a:endParaRPr>
          </a:p>
        </p:txBody>
      </p:sp>
      <p:sp>
        <p:nvSpPr>
          <p:cNvPr id="67" name="Freeform 8">
            <a:extLst>
              <a:ext uri="{FF2B5EF4-FFF2-40B4-BE49-F238E27FC236}">
                <a16:creationId xmlns="" xmlns:a16="http://schemas.microsoft.com/office/drawing/2014/main" id="{55458ECB-19E1-45FE-8609-88B92AFA5F18}"/>
              </a:ext>
            </a:extLst>
          </p:cNvPr>
          <p:cNvSpPr>
            <a:spLocks/>
          </p:cNvSpPr>
          <p:nvPr/>
        </p:nvSpPr>
        <p:spPr bwMode="auto">
          <a:xfrm>
            <a:off x="1328683" y="4247150"/>
            <a:ext cx="4181251"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chemeClr val="bg1">
              <a:lumMod val="85000"/>
              <a:alpha val="40000"/>
            </a:schemeClr>
          </a:solidFill>
          <a:ln>
            <a:noFill/>
          </a:ln>
        </p:spPr>
        <p:txBody>
          <a:bodyPr vert="horz" wrap="square" lIns="68594" tIns="34297" rIns="68594" bIns="34297" numCol="1" anchor="t" anchorCtr="0" compatLnSpc="1">
            <a:prstTxWarp prst="textNoShape">
              <a:avLst/>
            </a:prstTxWarp>
          </a:bodyPr>
          <a:lstStyle/>
          <a:p>
            <a:endParaRPr lang="zh-CN" altLang="en-US" sz="1000" dirty="0">
              <a:cs typeface="+mn-ea"/>
              <a:sym typeface="+mn-lt"/>
            </a:endParaRPr>
          </a:p>
        </p:txBody>
      </p:sp>
      <p:sp>
        <p:nvSpPr>
          <p:cNvPr id="68" name="Freeform 9">
            <a:extLst>
              <a:ext uri="{FF2B5EF4-FFF2-40B4-BE49-F238E27FC236}">
                <a16:creationId xmlns="" xmlns:a16="http://schemas.microsoft.com/office/drawing/2014/main" id="{754801E5-05B9-4F4F-970F-9F0C55731FDF}"/>
              </a:ext>
            </a:extLst>
          </p:cNvPr>
          <p:cNvSpPr>
            <a:spLocks/>
          </p:cNvSpPr>
          <p:nvPr/>
        </p:nvSpPr>
        <p:spPr bwMode="auto">
          <a:xfrm>
            <a:off x="1328683" y="5152896"/>
            <a:ext cx="4181251"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chemeClr val="bg1">
              <a:lumMod val="85000"/>
              <a:alpha val="40000"/>
            </a:schemeClr>
          </a:solidFill>
          <a:ln>
            <a:noFill/>
          </a:ln>
        </p:spPr>
        <p:txBody>
          <a:bodyPr vert="horz" wrap="square" lIns="68594" tIns="34297" rIns="68594" bIns="34297" numCol="1" anchor="t" anchorCtr="0" compatLnSpc="1">
            <a:prstTxWarp prst="textNoShape">
              <a:avLst/>
            </a:prstTxWarp>
          </a:bodyPr>
          <a:lstStyle/>
          <a:p>
            <a:endParaRPr lang="zh-CN" altLang="en-US" sz="1000" dirty="0">
              <a:cs typeface="+mn-ea"/>
              <a:sym typeface="+mn-lt"/>
            </a:endParaRPr>
          </a:p>
        </p:txBody>
      </p:sp>
      <p:sp>
        <p:nvSpPr>
          <p:cNvPr id="69" name="Freeform 10">
            <a:extLst>
              <a:ext uri="{FF2B5EF4-FFF2-40B4-BE49-F238E27FC236}">
                <a16:creationId xmlns="" xmlns:a16="http://schemas.microsoft.com/office/drawing/2014/main" id="{10908E6D-6542-4FED-A9CE-717CB85E8091}"/>
              </a:ext>
            </a:extLst>
          </p:cNvPr>
          <p:cNvSpPr>
            <a:spLocks/>
          </p:cNvSpPr>
          <p:nvPr/>
        </p:nvSpPr>
        <p:spPr bwMode="auto">
          <a:xfrm>
            <a:off x="1328682" y="4247150"/>
            <a:ext cx="3647340" cy="436344"/>
          </a:xfrm>
          <a:custGeom>
            <a:avLst/>
            <a:gdLst>
              <a:gd name="T0" fmla="*/ 5 w 282"/>
              <a:gd name="T1" fmla="*/ 0 h 28"/>
              <a:gd name="T2" fmla="*/ 277 w 282"/>
              <a:gd name="T3" fmla="*/ 0 h 28"/>
              <a:gd name="T4" fmla="*/ 282 w 282"/>
              <a:gd name="T5" fmla="*/ 4 h 28"/>
              <a:gd name="T6" fmla="*/ 282 w 282"/>
              <a:gd name="T7" fmla="*/ 23 h 28"/>
              <a:gd name="T8" fmla="*/ 277 w 282"/>
              <a:gd name="T9" fmla="*/ 28 h 28"/>
              <a:gd name="T10" fmla="*/ 5 w 282"/>
              <a:gd name="T11" fmla="*/ 28 h 28"/>
              <a:gd name="T12" fmla="*/ 0 w 282"/>
              <a:gd name="T13" fmla="*/ 23 h 28"/>
              <a:gd name="T14" fmla="*/ 0 w 282"/>
              <a:gd name="T15" fmla="*/ 4 h 28"/>
              <a:gd name="T16" fmla="*/ 5 w 28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C2B1A1"/>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cs typeface="+mn-ea"/>
                <a:sym typeface="+mn-lt"/>
              </a:rPr>
              <a:t>51443.98</a:t>
            </a:r>
            <a:endParaRPr lang="zh-CN" altLang="en-US" sz="1200" dirty="0">
              <a:solidFill>
                <a:schemeClr val="bg1"/>
              </a:solidFill>
              <a:cs typeface="+mn-ea"/>
              <a:sym typeface="+mn-lt"/>
            </a:endParaRPr>
          </a:p>
        </p:txBody>
      </p:sp>
      <p:sp>
        <p:nvSpPr>
          <p:cNvPr id="70" name="Freeform 11">
            <a:extLst>
              <a:ext uri="{FF2B5EF4-FFF2-40B4-BE49-F238E27FC236}">
                <a16:creationId xmlns="" xmlns:a16="http://schemas.microsoft.com/office/drawing/2014/main" id="{D7D65DBE-0934-41A1-9732-528AB369A7F9}"/>
              </a:ext>
            </a:extLst>
          </p:cNvPr>
          <p:cNvSpPr>
            <a:spLocks/>
          </p:cNvSpPr>
          <p:nvPr/>
        </p:nvSpPr>
        <p:spPr bwMode="auto">
          <a:xfrm>
            <a:off x="1328682" y="5152896"/>
            <a:ext cx="3252311" cy="436344"/>
          </a:xfrm>
          <a:custGeom>
            <a:avLst/>
            <a:gdLst>
              <a:gd name="T0" fmla="*/ 5 w 208"/>
              <a:gd name="T1" fmla="*/ 0 h 28"/>
              <a:gd name="T2" fmla="*/ 204 w 208"/>
              <a:gd name="T3" fmla="*/ 0 h 28"/>
              <a:gd name="T4" fmla="*/ 208 w 208"/>
              <a:gd name="T5" fmla="*/ 5 h 28"/>
              <a:gd name="T6" fmla="*/ 208 w 208"/>
              <a:gd name="T7" fmla="*/ 23 h 28"/>
              <a:gd name="T8" fmla="*/ 204 w 208"/>
              <a:gd name="T9" fmla="*/ 28 h 28"/>
              <a:gd name="T10" fmla="*/ 5 w 208"/>
              <a:gd name="T11" fmla="*/ 28 h 28"/>
              <a:gd name="T12" fmla="*/ 0 w 208"/>
              <a:gd name="T13" fmla="*/ 23 h 28"/>
              <a:gd name="T14" fmla="*/ 0 w 208"/>
              <a:gd name="T15" fmla="*/ 5 h 28"/>
              <a:gd name="T16" fmla="*/ 5 w 20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E6E9EC"/>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lumMod val="50000"/>
                  </a:schemeClr>
                </a:solidFill>
                <a:cs typeface="+mn-ea"/>
                <a:sym typeface="+mn-lt"/>
              </a:rPr>
              <a:t>36618.46</a:t>
            </a:r>
            <a:endParaRPr lang="zh-CN" altLang="en-US" sz="1200" dirty="0">
              <a:solidFill>
                <a:schemeClr val="bg1">
                  <a:lumMod val="50000"/>
                </a:schemeClr>
              </a:solidFill>
              <a:cs typeface="+mn-ea"/>
              <a:sym typeface="+mn-lt"/>
            </a:endParaRPr>
          </a:p>
        </p:txBody>
      </p:sp>
      <p:sp>
        <p:nvSpPr>
          <p:cNvPr id="71" name="TextBox 18">
            <a:extLst>
              <a:ext uri="{FF2B5EF4-FFF2-40B4-BE49-F238E27FC236}">
                <a16:creationId xmlns="" xmlns:a16="http://schemas.microsoft.com/office/drawing/2014/main" id="{7EC86E35-26E1-4354-AE6E-1933B7349E1E}"/>
              </a:ext>
            </a:extLst>
          </p:cNvPr>
          <p:cNvSpPr txBox="1"/>
          <p:nvPr/>
        </p:nvSpPr>
        <p:spPr>
          <a:xfrm>
            <a:off x="1299065" y="2965084"/>
            <a:ext cx="1394513" cy="276999"/>
          </a:xfrm>
          <a:prstGeom prst="rect">
            <a:avLst/>
          </a:prstGeom>
          <a:noFill/>
        </p:spPr>
        <p:txBody>
          <a:bodyPr wrap="square" lIns="91458" tIns="0" rIns="91458" bIns="0" rtlCol="0" anchor="t">
            <a:spAutoFit/>
          </a:bodyPr>
          <a:lstStyle/>
          <a:p>
            <a:pPr>
              <a:lnSpc>
                <a:spcPct val="150000"/>
              </a:lnSpc>
            </a:pPr>
            <a:r>
              <a:rPr lang="zh-CN" altLang="en-US" sz="1200" b="1" dirty="0">
                <a:solidFill>
                  <a:srgbClr val="404040"/>
                </a:solidFill>
                <a:cs typeface="+mn-ea"/>
                <a:sym typeface="+mn-lt"/>
              </a:rPr>
              <a:t>填写段落标题</a:t>
            </a:r>
          </a:p>
        </p:txBody>
      </p:sp>
      <p:sp>
        <p:nvSpPr>
          <p:cNvPr id="72" name="TextBox 19">
            <a:extLst>
              <a:ext uri="{FF2B5EF4-FFF2-40B4-BE49-F238E27FC236}">
                <a16:creationId xmlns="" xmlns:a16="http://schemas.microsoft.com/office/drawing/2014/main" id="{4594CB0D-CBE5-4E73-82E1-D341CB2E8357}"/>
              </a:ext>
            </a:extLst>
          </p:cNvPr>
          <p:cNvSpPr txBox="1"/>
          <p:nvPr/>
        </p:nvSpPr>
        <p:spPr>
          <a:xfrm>
            <a:off x="1299063" y="3881349"/>
            <a:ext cx="1938925" cy="276999"/>
          </a:xfrm>
          <a:prstGeom prst="rect">
            <a:avLst/>
          </a:prstGeom>
          <a:noFill/>
        </p:spPr>
        <p:txBody>
          <a:bodyPr wrap="square" lIns="91458" tIns="0" rIns="91458" bIns="0" rtlCol="0" anchor="t">
            <a:spAutoFit/>
          </a:bodyPr>
          <a:lstStyle/>
          <a:p>
            <a:pPr>
              <a:lnSpc>
                <a:spcPct val="150000"/>
              </a:lnSpc>
            </a:pPr>
            <a:r>
              <a:rPr lang="zh-CN" altLang="en-US" sz="1200" b="1" dirty="0">
                <a:solidFill>
                  <a:srgbClr val="404040"/>
                </a:solidFill>
                <a:cs typeface="+mn-ea"/>
                <a:sym typeface="+mn-lt"/>
              </a:rPr>
              <a:t>填写段落标题</a:t>
            </a:r>
          </a:p>
        </p:txBody>
      </p:sp>
      <p:sp>
        <p:nvSpPr>
          <p:cNvPr id="73" name="TextBox 20">
            <a:extLst>
              <a:ext uri="{FF2B5EF4-FFF2-40B4-BE49-F238E27FC236}">
                <a16:creationId xmlns="" xmlns:a16="http://schemas.microsoft.com/office/drawing/2014/main" id="{1B6AFE4B-ACFF-452D-8E43-0610F6612B4D}"/>
              </a:ext>
            </a:extLst>
          </p:cNvPr>
          <p:cNvSpPr txBox="1"/>
          <p:nvPr/>
        </p:nvSpPr>
        <p:spPr>
          <a:xfrm>
            <a:off x="1299065" y="4806932"/>
            <a:ext cx="1394513" cy="276999"/>
          </a:xfrm>
          <a:prstGeom prst="rect">
            <a:avLst/>
          </a:prstGeom>
          <a:noFill/>
        </p:spPr>
        <p:txBody>
          <a:bodyPr wrap="square" lIns="91458" tIns="0" rIns="91458" bIns="0" rtlCol="0" anchor="t">
            <a:spAutoFit/>
          </a:bodyPr>
          <a:lstStyle/>
          <a:p>
            <a:pPr>
              <a:lnSpc>
                <a:spcPct val="150000"/>
              </a:lnSpc>
            </a:pPr>
            <a:r>
              <a:rPr lang="zh-CN" altLang="en-US" sz="1200" b="1" dirty="0">
                <a:solidFill>
                  <a:srgbClr val="404040"/>
                </a:solidFill>
                <a:cs typeface="+mn-ea"/>
                <a:sym typeface="+mn-lt"/>
              </a:rPr>
              <a:t>填写段落标题</a:t>
            </a:r>
          </a:p>
        </p:txBody>
      </p:sp>
      <p:sp>
        <p:nvSpPr>
          <p:cNvPr id="74" name="矩形 73">
            <a:extLst>
              <a:ext uri="{FF2B5EF4-FFF2-40B4-BE49-F238E27FC236}">
                <a16:creationId xmlns="" xmlns:a16="http://schemas.microsoft.com/office/drawing/2014/main" id="{8E2195EB-307A-4E8C-B1F9-9302AE310616}"/>
              </a:ext>
            </a:extLst>
          </p:cNvPr>
          <p:cNvSpPr/>
          <p:nvPr/>
        </p:nvSpPr>
        <p:spPr>
          <a:xfrm>
            <a:off x="1300344" y="1844825"/>
            <a:ext cx="4375285" cy="923330"/>
          </a:xfrm>
          <a:prstGeom prst="rect">
            <a:avLst/>
          </a:prstGeom>
        </p:spPr>
        <p:txBody>
          <a:bodyPr wrap="square">
            <a:spAutoFit/>
          </a:bodyPr>
          <a:lstStyle/>
          <a:p>
            <a:pPr>
              <a:lnSpc>
                <a:spcPct val="150000"/>
              </a:lnSpc>
              <a:buClr>
                <a:srgbClr val="E24848"/>
              </a:buClr>
            </a:pPr>
            <a:r>
              <a:rPr lang="zh-CN" altLang="en-US" sz="1200" noProof="1">
                <a:solidFill>
                  <a:schemeClr val="bg1">
                    <a:lumMod val="50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2810338252"/>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anim calcmode="lin" valueType="num">
                                      <p:cBhvr>
                                        <p:cTn id="25" dur="500" fill="hold"/>
                                        <p:tgtEl>
                                          <p:spTgt spid="74"/>
                                        </p:tgtEl>
                                        <p:attrNameLst>
                                          <p:attrName>ppt_x</p:attrName>
                                        </p:attrNameLst>
                                      </p:cBhvr>
                                      <p:tavLst>
                                        <p:tav tm="0">
                                          <p:val>
                                            <p:strVal val="#ppt_x"/>
                                          </p:val>
                                        </p:tav>
                                        <p:tav tm="100000">
                                          <p:val>
                                            <p:strVal val="#ppt_x"/>
                                          </p:val>
                                        </p:tav>
                                      </p:tavLst>
                                    </p:anim>
                                    <p:anim calcmode="lin" valueType="num">
                                      <p:cBhvr>
                                        <p:cTn id="26" dur="500" fill="hold"/>
                                        <p:tgtEl>
                                          <p:spTgt spid="74"/>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wipe(left)">
                                      <p:cBhvr>
                                        <p:cTn id="35" dur="500"/>
                                        <p:tgtEl>
                                          <p:spTgt spid="65"/>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wipe(left)">
                                      <p:cBhvr>
                                        <p:cTn id="39" dur="500"/>
                                        <p:tgtEl>
                                          <p:spTgt spid="66"/>
                                        </p:tgtEl>
                                      </p:cBhvr>
                                    </p:animEffect>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500" fill="hold"/>
                                        <p:tgtEl>
                                          <p:spTgt spid="72"/>
                                        </p:tgtEl>
                                        <p:attrNameLst>
                                          <p:attrName>ppt_x</p:attrName>
                                        </p:attrNameLst>
                                      </p:cBhvr>
                                      <p:tavLst>
                                        <p:tav tm="0">
                                          <p:val>
                                            <p:strVal val="#ppt_x"/>
                                          </p:val>
                                        </p:tav>
                                        <p:tav tm="100000">
                                          <p:val>
                                            <p:strVal val="#ppt_x"/>
                                          </p:val>
                                        </p:tav>
                                      </p:tavLst>
                                    </p:anim>
                                    <p:anim calcmode="lin" valueType="num">
                                      <p:cBhvr additive="base">
                                        <p:cTn id="44" dur="500" fill="hold"/>
                                        <p:tgtEl>
                                          <p:spTgt spid="72"/>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2" presetClass="entr" presetSubtype="8"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wipe(left)">
                                      <p:cBhvr>
                                        <p:cTn id="48" dur="500"/>
                                        <p:tgtEl>
                                          <p:spTgt spid="67"/>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wipe(left)">
                                      <p:cBhvr>
                                        <p:cTn id="52" dur="500"/>
                                        <p:tgtEl>
                                          <p:spTgt spid="69"/>
                                        </p:tgtEl>
                                      </p:cBhvr>
                                    </p:animEffect>
                                  </p:childTnLst>
                                </p:cTn>
                              </p:par>
                            </p:childTnLst>
                          </p:cTn>
                        </p:par>
                        <p:par>
                          <p:cTn id="53" fill="hold">
                            <p:stCondLst>
                              <p:cond delay="4500"/>
                            </p:stCondLst>
                            <p:childTnLst>
                              <p:par>
                                <p:cTn id="54" presetID="2" presetClass="entr" presetSubtype="4" fill="hold" grpId="0" nodeType="after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500" fill="hold"/>
                                        <p:tgtEl>
                                          <p:spTgt spid="73"/>
                                        </p:tgtEl>
                                        <p:attrNameLst>
                                          <p:attrName>ppt_x</p:attrName>
                                        </p:attrNameLst>
                                      </p:cBhvr>
                                      <p:tavLst>
                                        <p:tav tm="0">
                                          <p:val>
                                            <p:strVal val="#ppt_x"/>
                                          </p:val>
                                        </p:tav>
                                        <p:tav tm="100000">
                                          <p:val>
                                            <p:strVal val="#ppt_x"/>
                                          </p:val>
                                        </p:tav>
                                      </p:tavLst>
                                    </p:anim>
                                    <p:anim calcmode="lin" valueType="num">
                                      <p:cBhvr additive="base">
                                        <p:cTn id="57" dur="500" fill="hold"/>
                                        <p:tgtEl>
                                          <p:spTgt spid="73"/>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Effect transition="in" filter="wipe(left)">
                                      <p:cBhvr>
                                        <p:cTn id="61" dur="500"/>
                                        <p:tgtEl>
                                          <p:spTgt spid="68"/>
                                        </p:tgtEl>
                                      </p:cBhvr>
                                    </p:animEffect>
                                  </p:childTnLst>
                                </p:cTn>
                              </p:par>
                            </p:childTnLst>
                          </p:cTn>
                        </p:par>
                        <p:par>
                          <p:cTn id="62" fill="hold">
                            <p:stCondLst>
                              <p:cond delay="5500"/>
                            </p:stCondLst>
                            <p:childTnLst>
                              <p:par>
                                <p:cTn id="63" presetID="22" presetClass="entr" presetSubtype="8" fill="hold" grpId="0" nodeType="afterEffect">
                                  <p:stCondLst>
                                    <p:cond delay="0"/>
                                  </p:stCondLst>
                                  <p:childTnLst>
                                    <p:set>
                                      <p:cBhvr>
                                        <p:cTn id="64" dur="1" fill="hold">
                                          <p:stCondLst>
                                            <p:cond delay="0"/>
                                          </p:stCondLst>
                                        </p:cTn>
                                        <p:tgtEl>
                                          <p:spTgt spid="70"/>
                                        </p:tgtEl>
                                        <p:attrNameLst>
                                          <p:attrName>style.visibility</p:attrName>
                                        </p:attrNameLst>
                                      </p:cBhvr>
                                      <p:to>
                                        <p:strVal val="visible"/>
                                      </p:to>
                                    </p:set>
                                    <p:animEffect transition="in" filter="wipe(left)">
                                      <p:cBhvr>
                                        <p:cTn id="65" dur="500"/>
                                        <p:tgtEl>
                                          <p:spTgt spid="70"/>
                                        </p:tgtEl>
                                      </p:cBhvr>
                                    </p:animEffect>
                                  </p:childTnLst>
                                </p:cTn>
                              </p:par>
                            </p:childTnLst>
                          </p:cTn>
                        </p:par>
                        <p:par>
                          <p:cTn id="66" fill="hold">
                            <p:stCondLst>
                              <p:cond delay="6000"/>
                            </p:stCondLst>
                            <p:childTnLst>
                              <p:par>
                                <p:cTn id="67" presetID="49" presetClass="entr" presetSubtype="0" decel="100000"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 calcmode="lin" valueType="num">
                                      <p:cBhvr>
                                        <p:cTn id="71" dur="500" fill="hold"/>
                                        <p:tgtEl>
                                          <p:spTgt spid="51"/>
                                        </p:tgtEl>
                                        <p:attrNameLst>
                                          <p:attrName>style.rotation</p:attrName>
                                        </p:attrNameLst>
                                      </p:cBhvr>
                                      <p:tavLst>
                                        <p:tav tm="0">
                                          <p:val>
                                            <p:fltVal val="360"/>
                                          </p:val>
                                        </p:tav>
                                        <p:tav tm="100000">
                                          <p:val>
                                            <p:fltVal val="0"/>
                                          </p:val>
                                        </p:tav>
                                      </p:tavLst>
                                    </p:anim>
                                    <p:animEffect transition="in" filter="fade">
                                      <p:cBhvr>
                                        <p:cTn id="72" dur="500"/>
                                        <p:tgtEl>
                                          <p:spTgt spid="51"/>
                                        </p:tgtEl>
                                      </p:cBhvr>
                                    </p:animEffect>
                                  </p:childTnLst>
                                </p:cTn>
                              </p:par>
                            </p:childTnLst>
                          </p:cTn>
                        </p:par>
                        <p:par>
                          <p:cTn id="73" fill="hold">
                            <p:stCondLst>
                              <p:cond delay="6500"/>
                            </p:stCondLst>
                            <p:childTnLst>
                              <p:par>
                                <p:cTn id="74" presetID="53" presetClass="entr" presetSubtype="16" fill="hold" grpId="0" nodeType="afterEffect">
                                  <p:stCondLst>
                                    <p:cond delay="0"/>
                                  </p:stCondLst>
                                  <p:iterate type="lt">
                                    <p:tmPct val="10000"/>
                                  </p:iterate>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7150"/>
                            </p:stCondLst>
                            <p:childTnLst>
                              <p:par>
                                <p:cTn id="80" presetID="2" presetClass="entr" presetSubtype="4" decel="100000"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additive="base">
                                        <p:cTn id="82" dur="1000" fill="hold"/>
                                        <p:tgtEl>
                                          <p:spTgt spid="64"/>
                                        </p:tgtEl>
                                        <p:attrNameLst>
                                          <p:attrName>ppt_x</p:attrName>
                                        </p:attrNameLst>
                                      </p:cBhvr>
                                      <p:tavLst>
                                        <p:tav tm="0">
                                          <p:val>
                                            <p:strVal val="#ppt_x"/>
                                          </p:val>
                                        </p:tav>
                                        <p:tav tm="100000">
                                          <p:val>
                                            <p:strVal val="#ppt_x"/>
                                          </p:val>
                                        </p:tav>
                                      </p:tavLst>
                                    </p:anim>
                                    <p:anim calcmode="lin" valueType="num">
                                      <p:cBhvr additive="base">
                                        <p:cTn id="83" dur="1000" fill="hold"/>
                                        <p:tgtEl>
                                          <p:spTgt spid="64"/>
                                        </p:tgtEl>
                                        <p:attrNameLst>
                                          <p:attrName>ppt_y</p:attrName>
                                        </p:attrNameLst>
                                      </p:cBhvr>
                                      <p:tavLst>
                                        <p:tav tm="0">
                                          <p:val>
                                            <p:strVal val="1+#ppt_h/2"/>
                                          </p:val>
                                        </p:tav>
                                        <p:tav tm="100000">
                                          <p:val>
                                            <p:strVal val="#ppt_y"/>
                                          </p:val>
                                        </p:tav>
                                      </p:tavLst>
                                    </p:anim>
                                  </p:childTnLst>
                                </p:cTn>
                              </p:par>
                            </p:childTnLst>
                          </p:cTn>
                        </p:par>
                        <p:par>
                          <p:cTn id="84" fill="hold">
                            <p:stCondLst>
                              <p:cond delay="8150"/>
                            </p:stCondLst>
                            <p:childTnLst>
                              <p:par>
                                <p:cTn id="85" presetID="49" presetClass="entr" presetSubtype="0" decel="100000"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 calcmode="lin" valueType="num">
                                      <p:cBhvr>
                                        <p:cTn id="87" dur="500" fill="hold"/>
                                        <p:tgtEl>
                                          <p:spTgt spid="56"/>
                                        </p:tgtEl>
                                        <p:attrNameLst>
                                          <p:attrName>ppt_w</p:attrName>
                                        </p:attrNameLst>
                                      </p:cBhvr>
                                      <p:tavLst>
                                        <p:tav tm="0">
                                          <p:val>
                                            <p:fltVal val="0"/>
                                          </p:val>
                                        </p:tav>
                                        <p:tav tm="100000">
                                          <p:val>
                                            <p:strVal val="#ppt_w"/>
                                          </p:val>
                                        </p:tav>
                                      </p:tavLst>
                                    </p:anim>
                                    <p:anim calcmode="lin" valueType="num">
                                      <p:cBhvr>
                                        <p:cTn id="88" dur="500" fill="hold"/>
                                        <p:tgtEl>
                                          <p:spTgt spid="56"/>
                                        </p:tgtEl>
                                        <p:attrNameLst>
                                          <p:attrName>ppt_h</p:attrName>
                                        </p:attrNameLst>
                                      </p:cBhvr>
                                      <p:tavLst>
                                        <p:tav tm="0">
                                          <p:val>
                                            <p:fltVal val="0"/>
                                          </p:val>
                                        </p:tav>
                                        <p:tav tm="100000">
                                          <p:val>
                                            <p:strVal val="#ppt_h"/>
                                          </p:val>
                                        </p:tav>
                                      </p:tavLst>
                                    </p:anim>
                                    <p:anim calcmode="lin" valueType="num">
                                      <p:cBhvr>
                                        <p:cTn id="89" dur="500" fill="hold"/>
                                        <p:tgtEl>
                                          <p:spTgt spid="56"/>
                                        </p:tgtEl>
                                        <p:attrNameLst>
                                          <p:attrName>style.rotation</p:attrName>
                                        </p:attrNameLst>
                                      </p:cBhvr>
                                      <p:tavLst>
                                        <p:tav tm="0">
                                          <p:val>
                                            <p:fltVal val="360"/>
                                          </p:val>
                                        </p:tav>
                                        <p:tav tm="100000">
                                          <p:val>
                                            <p:fltVal val="0"/>
                                          </p:val>
                                        </p:tav>
                                      </p:tavLst>
                                    </p:anim>
                                    <p:animEffect transition="in" filter="fade">
                                      <p:cBhvr>
                                        <p:cTn id="90" dur="500"/>
                                        <p:tgtEl>
                                          <p:spTgt spid="56"/>
                                        </p:tgtEl>
                                      </p:cBhvr>
                                    </p:animEffect>
                                  </p:childTnLst>
                                </p:cTn>
                              </p:par>
                            </p:childTnLst>
                          </p:cTn>
                        </p:par>
                        <p:par>
                          <p:cTn id="91" fill="hold">
                            <p:stCondLst>
                              <p:cond delay="8650"/>
                            </p:stCondLst>
                            <p:childTnLst>
                              <p:par>
                                <p:cTn id="92" presetID="53" presetClass="entr" presetSubtype="16" fill="hold" grpId="0" nodeType="afterEffect">
                                  <p:stCondLst>
                                    <p:cond delay="0"/>
                                  </p:stCondLst>
                                  <p:iterate type="lt">
                                    <p:tmPct val="10000"/>
                                  </p:iterate>
                                  <p:childTnLst>
                                    <p:set>
                                      <p:cBhvr>
                                        <p:cTn id="93" dur="1" fill="hold">
                                          <p:stCondLst>
                                            <p:cond delay="0"/>
                                          </p:stCondLst>
                                        </p:cTn>
                                        <p:tgtEl>
                                          <p:spTgt spid="62"/>
                                        </p:tgtEl>
                                        <p:attrNameLst>
                                          <p:attrName>style.visibility</p:attrName>
                                        </p:attrNameLst>
                                      </p:cBhvr>
                                      <p:to>
                                        <p:strVal val="visible"/>
                                      </p:to>
                                    </p:set>
                                    <p:anim calcmode="lin" valueType="num">
                                      <p:cBhvr>
                                        <p:cTn id="94" dur="500" fill="hold"/>
                                        <p:tgtEl>
                                          <p:spTgt spid="62"/>
                                        </p:tgtEl>
                                        <p:attrNameLst>
                                          <p:attrName>ppt_w</p:attrName>
                                        </p:attrNameLst>
                                      </p:cBhvr>
                                      <p:tavLst>
                                        <p:tav tm="0">
                                          <p:val>
                                            <p:fltVal val="0"/>
                                          </p:val>
                                        </p:tav>
                                        <p:tav tm="100000">
                                          <p:val>
                                            <p:strVal val="#ppt_w"/>
                                          </p:val>
                                        </p:tav>
                                      </p:tavLst>
                                    </p:anim>
                                    <p:anim calcmode="lin" valueType="num">
                                      <p:cBhvr>
                                        <p:cTn id="95" dur="500" fill="hold"/>
                                        <p:tgtEl>
                                          <p:spTgt spid="62"/>
                                        </p:tgtEl>
                                        <p:attrNameLst>
                                          <p:attrName>ppt_h</p:attrName>
                                        </p:attrNameLst>
                                      </p:cBhvr>
                                      <p:tavLst>
                                        <p:tav tm="0">
                                          <p:val>
                                            <p:fltVal val="0"/>
                                          </p:val>
                                        </p:tav>
                                        <p:tav tm="100000">
                                          <p:val>
                                            <p:strVal val="#ppt_h"/>
                                          </p:val>
                                        </p:tav>
                                      </p:tavLst>
                                    </p:anim>
                                    <p:animEffect transition="in" filter="fade">
                                      <p:cBhvr>
                                        <p:cTn id="96" dur="500"/>
                                        <p:tgtEl>
                                          <p:spTgt spid="62"/>
                                        </p:tgtEl>
                                      </p:cBhvr>
                                    </p:animEffect>
                                  </p:childTnLst>
                                </p:cTn>
                              </p:par>
                            </p:childTnLst>
                          </p:cTn>
                        </p:par>
                        <p:par>
                          <p:cTn id="97" fill="hold">
                            <p:stCondLst>
                              <p:cond delay="9300"/>
                            </p:stCondLst>
                            <p:childTnLst>
                              <p:par>
                                <p:cTn id="98" presetID="2" presetClass="entr" presetSubtype="4" decel="100000" fill="hold" grpId="0" nodeType="afterEffect">
                                  <p:stCondLst>
                                    <p:cond delay="0"/>
                                  </p:stCondLst>
                                  <p:childTnLst>
                                    <p:set>
                                      <p:cBhvr>
                                        <p:cTn id="99" dur="1" fill="hold">
                                          <p:stCondLst>
                                            <p:cond delay="0"/>
                                          </p:stCondLst>
                                        </p:cTn>
                                        <p:tgtEl>
                                          <p:spTgt spid="63"/>
                                        </p:tgtEl>
                                        <p:attrNameLst>
                                          <p:attrName>style.visibility</p:attrName>
                                        </p:attrNameLst>
                                      </p:cBhvr>
                                      <p:to>
                                        <p:strVal val="visible"/>
                                      </p:to>
                                    </p:set>
                                    <p:anim calcmode="lin" valueType="num">
                                      <p:cBhvr additive="base">
                                        <p:cTn id="100" dur="1000" fill="hold"/>
                                        <p:tgtEl>
                                          <p:spTgt spid="63"/>
                                        </p:tgtEl>
                                        <p:attrNameLst>
                                          <p:attrName>ppt_x</p:attrName>
                                        </p:attrNameLst>
                                      </p:cBhvr>
                                      <p:tavLst>
                                        <p:tav tm="0">
                                          <p:val>
                                            <p:strVal val="#ppt_x"/>
                                          </p:val>
                                        </p:tav>
                                        <p:tav tm="100000">
                                          <p:val>
                                            <p:strVal val="#ppt_x"/>
                                          </p:val>
                                        </p:tav>
                                      </p:tavLst>
                                    </p:anim>
                                    <p:anim calcmode="lin" valueType="num">
                                      <p:cBhvr additive="base">
                                        <p:cTn id="101" dur="10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61" grpId="0"/>
      <p:bldP spid="62" grpId="0"/>
      <p:bldP spid="63" grpId="0"/>
      <p:bldP spid="64" grpId="0"/>
      <p:bldP spid="65" grpId="0" animBg="1"/>
      <p:bldP spid="66" grpId="0" animBg="1"/>
      <p:bldP spid="67" grpId="0" animBg="1"/>
      <p:bldP spid="68" grpId="0" animBg="1"/>
      <p:bldP spid="69" grpId="0" animBg="1"/>
      <p:bldP spid="70" grpId="0" animBg="1"/>
      <p:bldP spid="71" grpId="0"/>
      <p:bldP spid="72" grpId="0"/>
      <p:bldP spid="73" grpId="0"/>
      <p:bldP spid="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03</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可行性分析</a:t>
            </a:r>
          </a:p>
        </p:txBody>
      </p:sp>
      <p:sp>
        <p:nvSpPr>
          <p:cNvPr id="11" name="矩形: 圆角 3">
            <a:extLst>
              <a:ext uri="{FF2B5EF4-FFF2-40B4-BE49-F238E27FC236}">
                <a16:creationId xmlns="" xmlns:a16="http://schemas.microsoft.com/office/drawing/2014/main" id="{68F1489E-B1F3-456D-B320-042A9FDFAB33}"/>
              </a:ext>
            </a:extLst>
          </p:cNvPr>
          <p:cNvSpPr/>
          <p:nvPr/>
        </p:nvSpPr>
        <p:spPr>
          <a:xfrm>
            <a:off x="783771" y="1814286"/>
            <a:ext cx="10624459" cy="2772228"/>
          </a:xfrm>
          <a:prstGeom prst="roundRect">
            <a:avLst>
              <a:gd name="adj" fmla="val 325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38E1976B-8090-470E-97D8-650340BAAB83}"/>
              </a:ext>
            </a:extLst>
          </p:cNvPr>
          <p:cNvSpPr txBox="1"/>
          <p:nvPr/>
        </p:nvSpPr>
        <p:spPr>
          <a:xfrm>
            <a:off x="1107612" y="2667734"/>
            <a:ext cx="2634521" cy="1200329"/>
          </a:xfrm>
          <a:prstGeom prst="rect">
            <a:avLst/>
          </a:prstGeom>
          <a:noFill/>
        </p:spPr>
        <p:txBody>
          <a:bodyPr wrap="square">
            <a:spAutoFit/>
          </a:bodyPr>
          <a:lstStyle/>
          <a:p>
            <a:pPr algn="just">
              <a:lnSpc>
                <a:spcPct val="150000"/>
              </a:lnSpc>
            </a:pPr>
            <a:r>
              <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rPr>
              <a:t>点此输入内容或者复制您的内容在这里，通过复制您的文本后点此输入内容或者复制您的内容在这里，通过复制您的文本后</a:t>
            </a:r>
            <a:endParaRPr lang="en-US" altLang="zh-CN" sz="1200" dirty="0">
              <a:solidFill>
                <a:schemeClr val="tx1">
                  <a:lumMod val="50000"/>
                  <a:lumOff val="50000"/>
                </a:schemeClr>
              </a:solidFill>
              <a:latin typeface="阿里巴巴普惠体" panose="00020600040101010101" pitchFamily="18" charset="-122"/>
              <a:ea typeface="阿里巴巴普惠体" panose="00020600040101010101" pitchFamily="18" charset="-122"/>
            </a:endParaRPr>
          </a:p>
        </p:txBody>
      </p:sp>
      <p:sp>
        <p:nvSpPr>
          <p:cNvPr id="13" name="文本框 12">
            <a:extLst>
              <a:ext uri="{FF2B5EF4-FFF2-40B4-BE49-F238E27FC236}">
                <a16:creationId xmlns="" xmlns:a16="http://schemas.microsoft.com/office/drawing/2014/main" id="{07332473-40C1-4920-8050-3D5E4C11A111}"/>
              </a:ext>
            </a:extLst>
          </p:cNvPr>
          <p:cNvSpPr txBox="1"/>
          <p:nvPr/>
        </p:nvSpPr>
        <p:spPr>
          <a:xfrm>
            <a:off x="1107611" y="1992254"/>
            <a:ext cx="2439076" cy="830997"/>
          </a:xfrm>
          <a:prstGeom prst="rect">
            <a:avLst/>
          </a:prstGeom>
          <a:noFill/>
        </p:spPr>
        <p:txBody>
          <a:bodyPr wrap="square">
            <a:spAutoFit/>
          </a:bodyPr>
          <a:lstStyle/>
          <a:p>
            <a:pPr algn="just">
              <a:lnSpc>
                <a:spcPct val="120000"/>
              </a:lnSpc>
            </a:pPr>
            <a:r>
              <a:rPr lang="en-US" altLang="zh-CN" sz="4000" b="1" dirty="0">
                <a:solidFill>
                  <a:srgbClr val="404040"/>
                </a:solidFill>
                <a:latin typeface="阿里巴巴普惠体" panose="00020600040101010101" pitchFamily="18" charset="-122"/>
                <a:ea typeface="阿里巴巴普惠体" panose="00020600040101010101" pitchFamily="18" charset="-122"/>
              </a:rPr>
              <a:t>350+</a:t>
            </a:r>
          </a:p>
        </p:txBody>
      </p:sp>
      <p:sp>
        <p:nvSpPr>
          <p:cNvPr id="14" name="文本框 13">
            <a:extLst>
              <a:ext uri="{FF2B5EF4-FFF2-40B4-BE49-F238E27FC236}">
                <a16:creationId xmlns="" xmlns:a16="http://schemas.microsoft.com/office/drawing/2014/main" id="{E62FAD4A-3C1B-4DCA-A3CC-FD951D0E1BFB}"/>
              </a:ext>
            </a:extLst>
          </p:cNvPr>
          <p:cNvSpPr txBox="1"/>
          <p:nvPr/>
        </p:nvSpPr>
        <p:spPr>
          <a:xfrm>
            <a:off x="1107611" y="3999184"/>
            <a:ext cx="2439076" cy="313932"/>
          </a:xfrm>
          <a:prstGeom prst="rect">
            <a:avLst/>
          </a:prstGeom>
          <a:noFill/>
        </p:spPr>
        <p:txBody>
          <a:bodyPr wrap="square">
            <a:spAutoFit/>
          </a:bodyPr>
          <a:lstStyle/>
          <a:p>
            <a:pPr algn="just">
              <a:lnSpc>
                <a:spcPct val="120000"/>
              </a:lnSpc>
            </a:pPr>
            <a:r>
              <a:rPr lang="en-US" altLang="zh-CN" sz="1200" b="1" dirty="0">
                <a:solidFill>
                  <a:schemeClr val="bg1">
                    <a:lumMod val="50000"/>
                  </a:schemeClr>
                </a:solidFill>
                <a:latin typeface="阿里巴巴普惠体" panose="00020600040101010101" pitchFamily="18" charset="-122"/>
                <a:ea typeface="阿里巴巴普惠体" panose="00020600040101010101" pitchFamily="18" charset="-122"/>
              </a:rPr>
              <a:t>ENTER THE TITLE</a:t>
            </a:r>
          </a:p>
        </p:txBody>
      </p:sp>
      <p:grpSp>
        <p:nvGrpSpPr>
          <p:cNvPr id="15" name="组合 14">
            <a:extLst>
              <a:ext uri="{FF2B5EF4-FFF2-40B4-BE49-F238E27FC236}">
                <a16:creationId xmlns="" xmlns:a16="http://schemas.microsoft.com/office/drawing/2014/main" id="{BD5D4849-C509-48BF-A6DE-B76E34A8E3D0}"/>
              </a:ext>
            </a:extLst>
          </p:cNvPr>
          <p:cNvGrpSpPr/>
          <p:nvPr/>
        </p:nvGrpSpPr>
        <p:grpSpPr>
          <a:xfrm>
            <a:off x="7784819" y="2257424"/>
            <a:ext cx="3518087" cy="1916562"/>
            <a:chOff x="7687950" y="2204810"/>
            <a:chExt cx="3711823" cy="2022105"/>
          </a:xfrm>
        </p:grpSpPr>
        <p:sp>
          <p:nvSpPr>
            <p:cNvPr id="16" name="弧形 15">
              <a:extLst>
                <a:ext uri="{FF2B5EF4-FFF2-40B4-BE49-F238E27FC236}">
                  <a16:creationId xmlns="" xmlns:a16="http://schemas.microsoft.com/office/drawing/2014/main" id="{368AA20E-D057-4D76-B3E1-90A7D37376BF}"/>
                </a:ext>
              </a:extLst>
            </p:cNvPr>
            <p:cNvSpPr/>
            <p:nvPr/>
          </p:nvSpPr>
          <p:spPr>
            <a:xfrm>
              <a:off x="8246919" y="2204810"/>
              <a:ext cx="888911" cy="888911"/>
            </a:xfrm>
            <a:prstGeom prst="arc">
              <a:avLst>
                <a:gd name="adj1" fmla="val 2870499"/>
                <a:gd name="adj2" fmla="val 2659076"/>
              </a:avLst>
            </a:prstGeom>
            <a:ln w="12700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BE50B248-B9FD-452F-BE4B-CFFFC855985F}"/>
                </a:ext>
              </a:extLst>
            </p:cNvPr>
            <p:cNvSpPr txBox="1"/>
            <p:nvPr/>
          </p:nvSpPr>
          <p:spPr>
            <a:xfrm>
              <a:off x="8277240" y="2470928"/>
              <a:ext cx="838321" cy="370187"/>
            </a:xfrm>
            <a:prstGeom prst="rect">
              <a:avLst/>
            </a:prstGeom>
            <a:noFill/>
          </p:spPr>
          <p:txBody>
            <a:bodyPr wrap="square" anchor="ctr">
              <a:spAutoFit/>
            </a:bodyPr>
            <a:lstStyle/>
            <a:p>
              <a:pPr algn="ctr">
                <a:lnSpc>
                  <a:spcPct val="120000"/>
                </a:lnSpc>
              </a:pPr>
              <a:r>
                <a:rPr lang="en-US" altLang="zh-CN" sz="1400" b="1" dirty="0">
                  <a:solidFill>
                    <a:srgbClr val="404040"/>
                  </a:solidFill>
                  <a:latin typeface="阿里巴巴普惠体" panose="00020600040101010101" pitchFamily="18" charset="-122"/>
                  <a:ea typeface="阿里巴巴普惠体" panose="00020600040101010101" pitchFamily="18" charset="-122"/>
                </a:rPr>
                <a:t>50%</a:t>
              </a:r>
            </a:p>
          </p:txBody>
        </p:sp>
        <p:sp>
          <p:nvSpPr>
            <p:cNvPr id="18" name="弧形 17">
              <a:extLst>
                <a:ext uri="{FF2B5EF4-FFF2-40B4-BE49-F238E27FC236}">
                  <a16:creationId xmlns="" xmlns:a16="http://schemas.microsoft.com/office/drawing/2014/main" id="{617A8D8E-8FBB-46BB-96B1-28B3ED5FB7A8}"/>
                </a:ext>
              </a:extLst>
            </p:cNvPr>
            <p:cNvSpPr/>
            <p:nvPr/>
          </p:nvSpPr>
          <p:spPr>
            <a:xfrm>
              <a:off x="8246919" y="2204810"/>
              <a:ext cx="888911" cy="888911"/>
            </a:xfrm>
            <a:prstGeom prst="arc">
              <a:avLst>
                <a:gd name="adj1" fmla="val 13039727"/>
                <a:gd name="adj2" fmla="val 2659076"/>
              </a:avLst>
            </a:prstGeom>
            <a:ln w="101600" cap="rnd">
              <a:solidFill>
                <a:srgbClr val="C2B1A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弧形 18">
              <a:extLst>
                <a:ext uri="{FF2B5EF4-FFF2-40B4-BE49-F238E27FC236}">
                  <a16:creationId xmlns="" xmlns:a16="http://schemas.microsoft.com/office/drawing/2014/main" id="{C95BD1CE-47D3-4CCB-BE4C-AF953B6E7D64}"/>
                </a:ext>
              </a:extLst>
            </p:cNvPr>
            <p:cNvSpPr/>
            <p:nvPr/>
          </p:nvSpPr>
          <p:spPr>
            <a:xfrm>
              <a:off x="9951894" y="2204810"/>
              <a:ext cx="888911" cy="888911"/>
            </a:xfrm>
            <a:prstGeom prst="arc">
              <a:avLst>
                <a:gd name="adj1" fmla="val 2870499"/>
                <a:gd name="adj2" fmla="val 2659076"/>
              </a:avLst>
            </a:prstGeom>
            <a:ln w="12700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文本框 19">
              <a:extLst>
                <a:ext uri="{FF2B5EF4-FFF2-40B4-BE49-F238E27FC236}">
                  <a16:creationId xmlns="" xmlns:a16="http://schemas.microsoft.com/office/drawing/2014/main" id="{EE43A93B-DCB4-4635-B904-23422C05313E}"/>
                </a:ext>
              </a:extLst>
            </p:cNvPr>
            <p:cNvSpPr txBox="1"/>
            <p:nvPr/>
          </p:nvSpPr>
          <p:spPr>
            <a:xfrm>
              <a:off x="9982214" y="2470928"/>
              <a:ext cx="838321" cy="370187"/>
            </a:xfrm>
            <a:prstGeom prst="rect">
              <a:avLst/>
            </a:prstGeom>
            <a:noFill/>
          </p:spPr>
          <p:txBody>
            <a:bodyPr wrap="square" anchor="ctr">
              <a:spAutoFit/>
            </a:bodyPr>
            <a:lstStyle/>
            <a:p>
              <a:pPr algn="ctr">
                <a:lnSpc>
                  <a:spcPct val="120000"/>
                </a:lnSpc>
              </a:pPr>
              <a:r>
                <a:rPr lang="en-US" altLang="zh-CN" sz="1400" b="1" dirty="0">
                  <a:solidFill>
                    <a:srgbClr val="404040"/>
                  </a:solidFill>
                  <a:latin typeface="阿里巴巴普惠体" panose="00020600040101010101" pitchFamily="18" charset="-122"/>
                  <a:ea typeface="阿里巴巴普惠体" panose="00020600040101010101" pitchFamily="18" charset="-122"/>
                </a:rPr>
                <a:t>13%</a:t>
              </a:r>
            </a:p>
          </p:txBody>
        </p:sp>
        <p:sp>
          <p:nvSpPr>
            <p:cNvPr id="21" name="弧形 20">
              <a:extLst>
                <a:ext uri="{FF2B5EF4-FFF2-40B4-BE49-F238E27FC236}">
                  <a16:creationId xmlns="" xmlns:a16="http://schemas.microsoft.com/office/drawing/2014/main" id="{5F8C37D6-E7A7-4F04-A510-BEED5ADC7E98}"/>
                </a:ext>
              </a:extLst>
            </p:cNvPr>
            <p:cNvSpPr/>
            <p:nvPr/>
          </p:nvSpPr>
          <p:spPr>
            <a:xfrm>
              <a:off x="9951894" y="2204810"/>
              <a:ext cx="888911" cy="888911"/>
            </a:xfrm>
            <a:prstGeom prst="arc">
              <a:avLst>
                <a:gd name="adj1" fmla="val 13039727"/>
                <a:gd name="adj2" fmla="val 2659076"/>
              </a:avLst>
            </a:prstGeom>
            <a:ln w="101600" cap="rnd">
              <a:solidFill>
                <a:srgbClr val="C2B1A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文本框 21">
              <a:extLst>
                <a:ext uri="{FF2B5EF4-FFF2-40B4-BE49-F238E27FC236}">
                  <a16:creationId xmlns="" xmlns:a16="http://schemas.microsoft.com/office/drawing/2014/main" id="{F05A60C3-3F50-46AA-8798-1AB3FA57F145}"/>
                </a:ext>
              </a:extLst>
            </p:cNvPr>
            <p:cNvSpPr txBox="1"/>
            <p:nvPr/>
          </p:nvSpPr>
          <p:spPr>
            <a:xfrm>
              <a:off x="7914062" y="3665141"/>
              <a:ext cx="1554627" cy="561774"/>
            </a:xfrm>
            <a:prstGeom prst="rect">
              <a:avLst/>
            </a:prstGeom>
            <a:noFill/>
          </p:spPr>
          <p:txBody>
            <a:bodyPr wrap="square">
              <a:spAutoFit/>
            </a:bodyPr>
            <a:lstStyle/>
            <a:p>
              <a:pPr algn="ctr">
                <a:lnSpc>
                  <a:spcPct val="130000"/>
                </a:lnSpc>
              </a:pPr>
              <a:r>
                <a:rPr lang="zh-CN" altLang="en-US" sz="1100" dirty="0">
                  <a:solidFill>
                    <a:schemeClr val="tx1">
                      <a:lumMod val="50000"/>
                      <a:lumOff val="50000"/>
                    </a:schemeClr>
                  </a:solidFill>
                  <a:latin typeface="阿里巴巴普惠体" panose="00020600040101010101" pitchFamily="18" charset="-122"/>
                  <a:ea typeface="阿里巴巴普惠体" panose="00020600040101010101" pitchFamily="18" charset="-122"/>
                </a:rPr>
                <a:t>点此输入内容或者复制您的内容在这里</a:t>
              </a:r>
              <a:endParaRPr lang="en-US" altLang="zh-CN" sz="1100" dirty="0">
                <a:solidFill>
                  <a:schemeClr val="tx1">
                    <a:lumMod val="50000"/>
                    <a:lumOff val="50000"/>
                  </a:schemeClr>
                </a:solidFill>
                <a:latin typeface="阿里巴巴普惠体" panose="00020600040101010101" pitchFamily="18" charset="-122"/>
                <a:ea typeface="阿里巴巴普惠体" panose="00020600040101010101" pitchFamily="18" charset="-122"/>
              </a:endParaRPr>
            </a:p>
          </p:txBody>
        </p:sp>
        <p:sp>
          <p:nvSpPr>
            <p:cNvPr id="23" name="文本框 22">
              <a:extLst>
                <a:ext uri="{FF2B5EF4-FFF2-40B4-BE49-F238E27FC236}">
                  <a16:creationId xmlns="" xmlns:a16="http://schemas.microsoft.com/office/drawing/2014/main" id="{E620CC1B-F5FD-42C5-B8B3-0CE777DB62F7}"/>
                </a:ext>
              </a:extLst>
            </p:cNvPr>
            <p:cNvSpPr txBox="1"/>
            <p:nvPr/>
          </p:nvSpPr>
          <p:spPr>
            <a:xfrm>
              <a:off x="7687950" y="3353154"/>
              <a:ext cx="2006848" cy="370187"/>
            </a:xfrm>
            <a:prstGeom prst="rect">
              <a:avLst/>
            </a:prstGeom>
            <a:noFill/>
          </p:spPr>
          <p:txBody>
            <a:bodyPr wrap="square">
              <a:spAutoFit/>
            </a:bodyPr>
            <a:lstStyle/>
            <a:p>
              <a:pPr algn="ctr">
                <a:lnSpc>
                  <a:spcPct val="120000"/>
                </a:lnSpc>
              </a:pPr>
              <a:r>
                <a:rPr lang="zh-CN" altLang="en-US" sz="1400" b="1" dirty="0">
                  <a:solidFill>
                    <a:srgbClr val="404040"/>
                  </a:solidFill>
                  <a:latin typeface="阿里巴巴普惠体" panose="00020600040101010101" pitchFamily="18" charset="-122"/>
                  <a:ea typeface="阿里巴巴普惠体" panose="00020600040101010101" pitchFamily="18" charset="-122"/>
                </a:rPr>
                <a:t>单击输入标题</a:t>
              </a:r>
              <a:endParaRPr lang="en-US" altLang="zh-CN" sz="1400" b="1" dirty="0">
                <a:solidFill>
                  <a:srgbClr val="404040"/>
                </a:solidFill>
                <a:latin typeface="阿里巴巴普惠体" panose="00020600040101010101" pitchFamily="18" charset="-122"/>
                <a:ea typeface="阿里巴巴普惠体" panose="00020600040101010101" pitchFamily="18" charset="-122"/>
              </a:endParaRPr>
            </a:p>
          </p:txBody>
        </p:sp>
        <p:sp>
          <p:nvSpPr>
            <p:cNvPr id="24" name="文本框 23">
              <a:extLst>
                <a:ext uri="{FF2B5EF4-FFF2-40B4-BE49-F238E27FC236}">
                  <a16:creationId xmlns="" xmlns:a16="http://schemas.microsoft.com/office/drawing/2014/main" id="{E5E51106-EC7A-4DF2-964F-D16B20B6D4BC}"/>
                </a:ext>
              </a:extLst>
            </p:cNvPr>
            <p:cNvSpPr txBox="1"/>
            <p:nvPr/>
          </p:nvSpPr>
          <p:spPr>
            <a:xfrm>
              <a:off x="9614598" y="3665141"/>
              <a:ext cx="1563503" cy="561774"/>
            </a:xfrm>
            <a:prstGeom prst="rect">
              <a:avLst/>
            </a:prstGeom>
            <a:noFill/>
          </p:spPr>
          <p:txBody>
            <a:bodyPr wrap="square">
              <a:spAutoFit/>
            </a:bodyPr>
            <a:lstStyle/>
            <a:p>
              <a:pPr algn="ctr">
                <a:lnSpc>
                  <a:spcPct val="130000"/>
                </a:lnSpc>
              </a:pPr>
              <a:r>
                <a:rPr lang="zh-CN" altLang="en-US" sz="1100" dirty="0">
                  <a:solidFill>
                    <a:schemeClr val="tx1">
                      <a:lumMod val="50000"/>
                      <a:lumOff val="50000"/>
                    </a:schemeClr>
                  </a:solidFill>
                  <a:latin typeface="阿里巴巴普惠体" panose="00020600040101010101" pitchFamily="18" charset="-122"/>
                  <a:ea typeface="阿里巴巴普惠体" panose="00020600040101010101" pitchFamily="18" charset="-122"/>
                </a:rPr>
                <a:t>点此输入内容或者复制您的内容在这里</a:t>
              </a:r>
              <a:endParaRPr lang="en-US" altLang="zh-CN" sz="1100" dirty="0">
                <a:solidFill>
                  <a:schemeClr val="tx1">
                    <a:lumMod val="50000"/>
                    <a:lumOff val="50000"/>
                  </a:schemeClr>
                </a:solidFill>
                <a:latin typeface="阿里巴巴普惠体" panose="00020600040101010101" pitchFamily="18" charset="-122"/>
                <a:ea typeface="阿里巴巴普惠体" panose="00020600040101010101" pitchFamily="18" charset="-122"/>
              </a:endParaRPr>
            </a:p>
          </p:txBody>
        </p:sp>
        <p:sp>
          <p:nvSpPr>
            <p:cNvPr id="25" name="文本框 24">
              <a:extLst>
                <a:ext uri="{FF2B5EF4-FFF2-40B4-BE49-F238E27FC236}">
                  <a16:creationId xmlns="" xmlns:a16="http://schemas.microsoft.com/office/drawing/2014/main" id="{A2E7149C-B6AE-4F8C-AE26-DFB241297329}"/>
                </a:ext>
              </a:extLst>
            </p:cNvPr>
            <p:cNvSpPr txBox="1"/>
            <p:nvPr/>
          </p:nvSpPr>
          <p:spPr>
            <a:xfrm>
              <a:off x="9392925" y="3353154"/>
              <a:ext cx="2006848" cy="370187"/>
            </a:xfrm>
            <a:prstGeom prst="rect">
              <a:avLst/>
            </a:prstGeom>
            <a:noFill/>
          </p:spPr>
          <p:txBody>
            <a:bodyPr wrap="square">
              <a:spAutoFit/>
            </a:bodyPr>
            <a:lstStyle/>
            <a:p>
              <a:pPr algn="ctr">
                <a:lnSpc>
                  <a:spcPct val="120000"/>
                </a:lnSpc>
              </a:pPr>
              <a:r>
                <a:rPr lang="zh-CN" altLang="en-US" sz="1400" b="1" dirty="0">
                  <a:solidFill>
                    <a:srgbClr val="404040"/>
                  </a:solidFill>
                  <a:latin typeface="阿里巴巴普惠体" panose="00020600040101010101" pitchFamily="18" charset="-122"/>
                  <a:ea typeface="阿里巴巴普惠体" panose="00020600040101010101" pitchFamily="18" charset="-122"/>
                </a:rPr>
                <a:t>单击输入标题</a:t>
              </a:r>
              <a:endParaRPr lang="en-US" altLang="zh-CN" sz="1400" b="1" dirty="0">
                <a:solidFill>
                  <a:srgbClr val="404040"/>
                </a:solidFill>
                <a:latin typeface="阿里巴巴普惠体" panose="00020600040101010101" pitchFamily="18" charset="-122"/>
                <a:ea typeface="阿里巴巴普惠体" panose="00020600040101010101" pitchFamily="18" charset="-122"/>
              </a:endParaRPr>
            </a:p>
          </p:txBody>
        </p:sp>
      </p:grpSp>
      <p:pic>
        <p:nvPicPr>
          <p:cNvPr id="26" name="图片 25">
            <a:extLst>
              <a:ext uri="{FF2B5EF4-FFF2-40B4-BE49-F238E27FC236}">
                <a16:creationId xmlns="" xmlns:a16="http://schemas.microsoft.com/office/drawing/2014/main" id="{0DC63F4D-E9CB-418F-A412-E512FED7A0B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91271" y="2197247"/>
            <a:ext cx="3009460" cy="2006306"/>
          </a:xfrm>
          <a:prstGeom prst="roundRect">
            <a:avLst>
              <a:gd name="adj" fmla="val 1718"/>
            </a:avLst>
          </a:prstGeom>
          <a:ln>
            <a:solidFill>
              <a:schemeClr val="bg1">
                <a:lumMod val="75000"/>
              </a:schemeClr>
            </a:solidFill>
          </a:ln>
        </p:spPr>
      </p:pic>
      <p:sp>
        <p:nvSpPr>
          <p:cNvPr id="27" name="文本框 26">
            <a:extLst>
              <a:ext uri="{FF2B5EF4-FFF2-40B4-BE49-F238E27FC236}">
                <a16:creationId xmlns="" xmlns:a16="http://schemas.microsoft.com/office/drawing/2014/main" id="{0BD8B46C-8C3A-49FC-BC40-2242F4BDC68E}"/>
              </a:ext>
            </a:extLst>
          </p:cNvPr>
          <p:cNvSpPr txBox="1"/>
          <p:nvPr/>
        </p:nvSpPr>
        <p:spPr>
          <a:xfrm>
            <a:off x="1235978" y="4816203"/>
            <a:ext cx="9720047" cy="646331"/>
          </a:xfrm>
          <a:prstGeom prst="rect">
            <a:avLst/>
          </a:prstGeom>
          <a:noFill/>
        </p:spPr>
        <p:txBody>
          <a:bodyPr wrap="square">
            <a:spAutoFit/>
          </a:bodyPr>
          <a:lstStyle/>
          <a:p>
            <a:pPr algn="ctr">
              <a:lnSpc>
                <a:spcPct val="150000"/>
              </a:lnSpc>
            </a:pPr>
            <a:r>
              <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rPr>
              <a:t>点此输入内容或者复制您的内容在这里，通过复制您的文本后点此输入内容或者复制您的内容在这里，通过复制您的文本后点此输入内容或者复制您的内容在这里，通过复制您的文本后点此输入内容或者复制您的内容在这里，通过复制您的文本后点此输入内容或者复制</a:t>
            </a:r>
            <a:endParaRPr lang="en-US" altLang="zh-CN" sz="1200" dirty="0">
              <a:solidFill>
                <a:schemeClr val="tx1">
                  <a:lumMod val="50000"/>
                  <a:lumOff val="50000"/>
                </a:schemeClr>
              </a:solidFill>
              <a:latin typeface="阿里巴巴普惠体" panose="00020600040101010101" pitchFamily="18" charset="-122"/>
              <a:ea typeface="阿里巴巴普惠体" panose="00020600040101010101" pitchFamily="18" charset="-122"/>
            </a:endParaRPr>
          </a:p>
        </p:txBody>
      </p:sp>
      <p:sp>
        <p:nvSpPr>
          <p:cNvPr id="28" name="椭圆 27">
            <a:extLst>
              <a:ext uri="{FF2B5EF4-FFF2-40B4-BE49-F238E27FC236}">
                <a16:creationId xmlns="" xmlns:a16="http://schemas.microsoft.com/office/drawing/2014/main" id="{209F7F58-5DDE-446A-A17D-725AEE8EA7BE}"/>
              </a:ext>
            </a:extLst>
          </p:cNvPr>
          <p:cNvSpPr/>
          <p:nvPr/>
        </p:nvSpPr>
        <p:spPr>
          <a:xfrm>
            <a:off x="5240114" y="5718059"/>
            <a:ext cx="407325" cy="407325"/>
          </a:xfrm>
          <a:prstGeom prst="ellipse">
            <a:avLst/>
          </a:prstGeom>
          <a:noFill/>
          <a:ln>
            <a:solidFill>
              <a:srgbClr val="C2B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dollar-bag_17794">
            <a:extLst>
              <a:ext uri="{FF2B5EF4-FFF2-40B4-BE49-F238E27FC236}">
                <a16:creationId xmlns="" xmlns:a16="http://schemas.microsoft.com/office/drawing/2014/main" id="{D73B1DD3-9F81-4656-9207-85EE8446F822}"/>
              </a:ext>
            </a:extLst>
          </p:cNvPr>
          <p:cNvSpPr/>
          <p:nvPr/>
        </p:nvSpPr>
        <p:spPr>
          <a:xfrm>
            <a:off x="5352593" y="5830581"/>
            <a:ext cx="182367" cy="182281"/>
          </a:xfrm>
          <a:custGeom>
            <a:avLst/>
            <a:gdLst>
              <a:gd name="T0" fmla="*/ 5083 w 6101"/>
              <a:gd name="T1" fmla="*/ 3053 h 6107"/>
              <a:gd name="T2" fmla="*/ 2791 w 6101"/>
              <a:gd name="T3" fmla="*/ 761 h 6107"/>
              <a:gd name="T4" fmla="*/ 2791 w 6101"/>
              <a:gd name="T5" fmla="*/ 164 h 6107"/>
              <a:gd name="T6" fmla="*/ 3387 w 6101"/>
              <a:gd name="T7" fmla="*/ 164 h 6107"/>
              <a:gd name="T8" fmla="*/ 5978 w 6101"/>
              <a:gd name="T9" fmla="*/ 2755 h 6107"/>
              <a:gd name="T10" fmla="*/ 6101 w 6101"/>
              <a:gd name="T11" fmla="*/ 3053 h 6107"/>
              <a:gd name="T12" fmla="*/ 5978 w 6101"/>
              <a:gd name="T13" fmla="*/ 3351 h 6107"/>
              <a:gd name="T14" fmla="*/ 3387 w 6101"/>
              <a:gd name="T15" fmla="*/ 5942 h 6107"/>
              <a:gd name="T16" fmla="*/ 2791 w 6101"/>
              <a:gd name="T17" fmla="*/ 5942 h 6107"/>
              <a:gd name="T18" fmla="*/ 2791 w 6101"/>
              <a:gd name="T19" fmla="*/ 5345 h 6107"/>
              <a:gd name="T20" fmla="*/ 5083 w 6101"/>
              <a:gd name="T21" fmla="*/ 3053 h 6107"/>
              <a:gd name="T22" fmla="*/ 165 w 6101"/>
              <a:gd name="T23" fmla="*/ 5345 h 6107"/>
              <a:gd name="T24" fmla="*/ 165 w 6101"/>
              <a:gd name="T25" fmla="*/ 5942 h 6107"/>
              <a:gd name="T26" fmla="*/ 761 w 6101"/>
              <a:gd name="T27" fmla="*/ 5942 h 6107"/>
              <a:gd name="T28" fmla="*/ 3352 w 6101"/>
              <a:gd name="T29" fmla="*/ 3351 h 6107"/>
              <a:gd name="T30" fmla="*/ 3475 w 6101"/>
              <a:gd name="T31" fmla="*/ 3053 h 6107"/>
              <a:gd name="T32" fmla="*/ 3352 w 6101"/>
              <a:gd name="T33" fmla="*/ 2755 h 6107"/>
              <a:gd name="T34" fmla="*/ 761 w 6101"/>
              <a:gd name="T35" fmla="*/ 164 h 6107"/>
              <a:gd name="T36" fmla="*/ 165 w 6101"/>
              <a:gd name="T37" fmla="*/ 164 h 6107"/>
              <a:gd name="T38" fmla="*/ 165 w 6101"/>
              <a:gd name="T39" fmla="*/ 761 h 6107"/>
              <a:gd name="T40" fmla="*/ 2457 w 6101"/>
              <a:gd name="T41" fmla="*/ 3053 h 6107"/>
              <a:gd name="T42" fmla="*/ 165 w 6101"/>
              <a:gd name="T43" fmla="*/ 5345 h 6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1" h="6107">
                <a:moveTo>
                  <a:pt x="5083" y="3053"/>
                </a:moveTo>
                <a:lnTo>
                  <a:pt x="2791" y="761"/>
                </a:lnTo>
                <a:cubicBezTo>
                  <a:pt x="2626" y="596"/>
                  <a:pt x="2626" y="329"/>
                  <a:pt x="2791" y="164"/>
                </a:cubicBezTo>
                <a:cubicBezTo>
                  <a:pt x="2955" y="0"/>
                  <a:pt x="3222" y="0"/>
                  <a:pt x="3387" y="164"/>
                </a:cubicBezTo>
                <a:lnTo>
                  <a:pt x="5978" y="2755"/>
                </a:lnTo>
                <a:cubicBezTo>
                  <a:pt x="6060" y="2837"/>
                  <a:pt x="6101" y="2945"/>
                  <a:pt x="6101" y="3053"/>
                </a:cubicBezTo>
                <a:cubicBezTo>
                  <a:pt x="6101" y="3161"/>
                  <a:pt x="6060" y="3269"/>
                  <a:pt x="5978" y="3351"/>
                </a:cubicBezTo>
                <a:lnTo>
                  <a:pt x="3387" y="5942"/>
                </a:lnTo>
                <a:cubicBezTo>
                  <a:pt x="3222" y="6107"/>
                  <a:pt x="2955" y="6107"/>
                  <a:pt x="2791" y="5942"/>
                </a:cubicBezTo>
                <a:cubicBezTo>
                  <a:pt x="2626" y="5777"/>
                  <a:pt x="2626" y="5510"/>
                  <a:pt x="2791" y="5345"/>
                </a:cubicBezTo>
                <a:lnTo>
                  <a:pt x="5083" y="3053"/>
                </a:lnTo>
                <a:close/>
                <a:moveTo>
                  <a:pt x="165" y="5345"/>
                </a:moveTo>
                <a:cubicBezTo>
                  <a:pt x="0" y="5510"/>
                  <a:pt x="0" y="5777"/>
                  <a:pt x="165" y="5942"/>
                </a:cubicBezTo>
                <a:cubicBezTo>
                  <a:pt x="329" y="6107"/>
                  <a:pt x="596" y="6107"/>
                  <a:pt x="761" y="5942"/>
                </a:cubicBezTo>
                <a:lnTo>
                  <a:pt x="3352" y="3351"/>
                </a:lnTo>
                <a:cubicBezTo>
                  <a:pt x="3434" y="3269"/>
                  <a:pt x="3475" y="3161"/>
                  <a:pt x="3475" y="3053"/>
                </a:cubicBezTo>
                <a:cubicBezTo>
                  <a:pt x="3475" y="2945"/>
                  <a:pt x="3434" y="2837"/>
                  <a:pt x="3352" y="2755"/>
                </a:cubicBezTo>
                <a:lnTo>
                  <a:pt x="761" y="164"/>
                </a:lnTo>
                <a:cubicBezTo>
                  <a:pt x="596" y="0"/>
                  <a:pt x="329" y="0"/>
                  <a:pt x="165" y="164"/>
                </a:cubicBezTo>
                <a:cubicBezTo>
                  <a:pt x="0" y="329"/>
                  <a:pt x="0" y="596"/>
                  <a:pt x="165" y="761"/>
                </a:cubicBezTo>
                <a:lnTo>
                  <a:pt x="2457" y="3053"/>
                </a:lnTo>
                <a:lnTo>
                  <a:pt x="165" y="5345"/>
                </a:ln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1" name="椭圆 30">
            <a:extLst>
              <a:ext uri="{FF2B5EF4-FFF2-40B4-BE49-F238E27FC236}">
                <a16:creationId xmlns="" xmlns:a16="http://schemas.microsoft.com/office/drawing/2014/main" id="{13D6AE17-0D9B-43D0-A16F-23E0407FF58D}"/>
              </a:ext>
            </a:extLst>
          </p:cNvPr>
          <p:cNvSpPr/>
          <p:nvPr/>
        </p:nvSpPr>
        <p:spPr>
          <a:xfrm>
            <a:off x="5892339" y="5718059"/>
            <a:ext cx="407325" cy="407325"/>
          </a:xfrm>
          <a:prstGeom prst="ellipse">
            <a:avLst/>
          </a:prstGeom>
          <a:noFill/>
          <a:ln>
            <a:solidFill>
              <a:srgbClr val="C2B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dollar-bag_17794">
            <a:extLst>
              <a:ext uri="{FF2B5EF4-FFF2-40B4-BE49-F238E27FC236}">
                <a16:creationId xmlns="" xmlns:a16="http://schemas.microsoft.com/office/drawing/2014/main" id="{60C2FFF0-6E3D-4973-BA24-D32C84C2C6C7}"/>
              </a:ext>
            </a:extLst>
          </p:cNvPr>
          <p:cNvSpPr/>
          <p:nvPr/>
        </p:nvSpPr>
        <p:spPr>
          <a:xfrm>
            <a:off x="6019191" y="5830536"/>
            <a:ext cx="153621" cy="182366"/>
          </a:xfrm>
          <a:custGeom>
            <a:avLst/>
            <a:gdLst>
              <a:gd name="connsiteX0" fmla="*/ 218510 w 491355"/>
              <a:gd name="connsiteY0" fmla="*/ 191021 h 583294"/>
              <a:gd name="connsiteX1" fmla="*/ 291225 w 491355"/>
              <a:gd name="connsiteY1" fmla="*/ 263631 h 583294"/>
              <a:gd name="connsiteX2" fmla="*/ 263723 w 491355"/>
              <a:gd name="connsiteY2" fmla="*/ 320332 h 583294"/>
              <a:gd name="connsiteX3" fmla="*/ 259985 w 491355"/>
              <a:gd name="connsiteY3" fmla="*/ 327975 h 583294"/>
              <a:gd name="connsiteX4" fmla="*/ 259985 w 491355"/>
              <a:gd name="connsiteY4" fmla="*/ 346994 h 583294"/>
              <a:gd name="connsiteX5" fmla="*/ 237111 w 491355"/>
              <a:gd name="connsiteY5" fmla="*/ 369834 h 583294"/>
              <a:gd name="connsiteX6" fmla="*/ 199997 w 491355"/>
              <a:gd name="connsiteY6" fmla="*/ 369834 h 583294"/>
              <a:gd name="connsiteX7" fmla="*/ 177123 w 491355"/>
              <a:gd name="connsiteY7" fmla="*/ 346994 h 583294"/>
              <a:gd name="connsiteX8" fmla="*/ 177123 w 491355"/>
              <a:gd name="connsiteY8" fmla="*/ 327975 h 583294"/>
              <a:gd name="connsiteX9" fmla="*/ 173474 w 491355"/>
              <a:gd name="connsiteY9" fmla="*/ 320332 h 583294"/>
              <a:gd name="connsiteX10" fmla="*/ 146506 w 491355"/>
              <a:gd name="connsiteY10" fmla="*/ 254565 h 583294"/>
              <a:gd name="connsiteX11" fmla="*/ 210144 w 491355"/>
              <a:gd name="connsiteY11" fmla="*/ 191554 h 583294"/>
              <a:gd name="connsiteX12" fmla="*/ 218510 w 491355"/>
              <a:gd name="connsiteY12" fmla="*/ 191021 h 583294"/>
              <a:gd name="connsiteX13" fmla="*/ 208005 w 491355"/>
              <a:gd name="connsiteY13" fmla="*/ 172064 h 583294"/>
              <a:gd name="connsiteX14" fmla="*/ 127011 w 491355"/>
              <a:gd name="connsiteY14" fmla="*/ 252142 h 583294"/>
              <a:gd name="connsiteX15" fmla="*/ 157539 w 491355"/>
              <a:gd name="connsiteY15" fmla="*/ 332575 h 583294"/>
              <a:gd name="connsiteX16" fmla="*/ 157539 w 491355"/>
              <a:gd name="connsiteY16" fmla="*/ 346972 h 583294"/>
              <a:gd name="connsiteX17" fmla="*/ 186644 w 491355"/>
              <a:gd name="connsiteY17" fmla="*/ 387056 h 583294"/>
              <a:gd name="connsiteX18" fmla="*/ 186644 w 491355"/>
              <a:gd name="connsiteY18" fmla="*/ 403231 h 583294"/>
              <a:gd name="connsiteX19" fmla="*/ 203020 w 491355"/>
              <a:gd name="connsiteY19" fmla="*/ 419673 h 583294"/>
              <a:gd name="connsiteX20" fmla="*/ 234083 w 491355"/>
              <a:gd name="connsiteY20" fmla="*/ 419673 h 583294"/>
              <a:gd name="connsiteX21" fmla="*/ 250549 w 491355"/>
              <a:gd name="connsiteY21" fmla="*/ 403231 h 583294"/>
              <a:gd name="connsiteX22" fmla="*/ 250549 w 491355"/>
              <a:gd name="connsiteY22" fmla="*/ 387056 h 583294"/>
              <a:gd name="connsiteX23" fmla="*/ 279564 w 491355"/>
              <a:gd name="connsiteY23" fmla="*/ 346972 h 583294"/>
              <a:gd name="connsiteX24" fmla="*/ 279564 w 491355"/>
              <a:gd name="connsiteY24" fmla="*/ 332575 h 583294"/>
              <a:gd name="connsiteX25" fmla="*/ 310805 w 491355"/>
              <a:gd name="connsiteY25" fmla="*/ 263607 h 583294"/>
              <a:gd name="connsiteX26" fmla="*/ 208005 w 491355"/>
              <a:gd name="connsiteY26" fmla="*/ 172064 h 583294"/>
              <a:gd name="connsiteX27" fmla="*/ 121581 w 491355"/>
              <a:gd name="connsiteY27" fmla="*/ 119627 h 583294"/>
              <a:gd name="connsiteX28" fmla="*/ 117487 w 491355"/>
              <a:gd name="connsiteY28" fmla="*/ 121316 h 583294"/>
              <a:gd name="connsiteX29" fmla="*/ 111880 w 491355"/>
              <a:gd name="connsiteY29" fmla="*/ 126915 h 583294"/>
              <a:gd name="connsiteX30" fmla="*/ 111880 w 491355"/>
              <a:gd name="connsiteY30" fmla="*/ 135181 h 583294"/>
              <a:gd name="connsiteX31" fmla="*/ 129058 w 491355"/>
              <a:gd name="connsiteY31" fmla="*/ 152334 h 583294"/>
              <a:gd name="connsiteX32" fmla="*/ 133152 w 491355"/>
              <a:gd name="connsiteY32" fmla="*/ 154022 h 583294"/>
              <a:gd name="connsiteX33" fmla="*/ 137335 w 491355"/>
              <a:gd name="connsiteY33" fmla="*/ 152334 h 583294"/>
              <a:gd name="connsiteX34" fmla="*/ 142942 w 491355"/>
              <a:gd name="connsiteY34" fmla="*/ 146735 h 583294"/>
              <a:gd name="connsiteX35" fmla="*/ 142942 w 491355"/>
              <a:gd name="connsiteY35" fmla="*/ 138469 h 583294"/>
              <a:gd name="connsiteX36" fmla="*/ 125765 w 491355"/>
              <a:gd name="connsiteY36" fmla="*/ 121316 h 583294"/>
              <a:gd name="connsiteX37" fmla="*/ 121581 w 491355"/>
              <a:gd name="connsiteY37" fmla="*/ 119627 h 583294"/>
              <a:gd name="connsiteX38" fmla="*/ 315522 w 491355"/>
              <a:gd name="connsiteY38" fmla="*/ 117672 h 583294"/>
              <a:gd name="connsiteX39" fmla="*/ 311339 w 491355"/>
              <a:gd name="connsiteY39" fmla="*/ 119361 h 583294"/>
              <a:gd name="connsiteX40" fmla="*/ 294250 w 491355"/>
              <a:gd name="connsiteY40" fmla="*/ 136514 h 583294"/>
              <a:gd name="connsiteX41" fmla="*/ 294250 w 491355"/>
              <a:gd name="connsiteY41" fmla="*/ 144779 h 583294"/>
              <a:gd name="connsiteX42" fmla="*/ 299768 w 491355"/>
              <a:gd name="connsiteY42" fmla="*/ 150378 h 583294"/>
              <a:gd name="connsiteX43" fmla="*/ 303951 w 491355"/>
              <a:gd name="connsiteY43" fmla="*/ 152067 h 583294"/>
              <a:gd name="connsiteX44" fmla="*/ 308045 w 491355"/>
              <a:gd name="connsiteY44" fmla="*/ 150378 h 583294"/>
              <a:gd name="connsiteX45" fmla="*/ 325223 w 491355"/>
              <a:gd name="connsiteY45" fmla="*/ 133225 h 583294"/>
              <a:gd name="connsiteX46" fmla="*/ 325223 w 491355"/>
              <a:gd name="connsiteY46" fmla="*/ 124960 h 583294"/>
              <a:gd name="connsiteX47" fmla="*/ 319616 w 491355"/>
              <a:gd name="connsiteY47" fmla="*/ 119361 h 583294"/>
              <a:gd name="connsiteX48" fmla="*/ 315522 w 491355"/>
              <a:gd name="connsiteY48" fmla="*/ 117672 h 583294"/>
              <a:gd name="connsiteX49" fmla="*/ 214591 w 491355"/>
              <a:gd name="connsiteY49" fmla="*/ 82921 h 583294"/>
              <a:gd name="connsiteX50" fmla="*/ 208717 w 491355"/>
              <a:gd name="connsiteY50" fmla="*/ 88787 h 583294"/>
              <a:gd name="connsiteX51" fmla="*/ 208717 w 491355"/>
              <a:gd name="connsiteY51" fmla="*/ 121138 h 583294"/>
              <a:gd name="connsiteX52" fmla="*/ 214591 w 491355"/>
              <a:gd name="connsiteY52" fmla="*/ 127004 h 583294"/>
              <a:gd name="connsiteX53" fmla="*/ 222512 w 491355"/>
              <a:gd name="connsiteY53" fmla="*/ 127004 h 583294"/>
              <a:gd name="connsiteX54" fmla="*/ 228387 w 491355"/>
              <a:gd name="connsiteY54" fmla="*/ 121138 h 583294"/>
              <a:gd name="connsiteX55" fmla="*/ 228387 w 491355"/>
              <a:gd name="connsiteY55" fmla="*/ 88787 h 583294"/>
              <a:gd name="connsiteX56" fmla="*/ 222512 w 491355"/>
              <a:gd name="connsiteY56" fmla="*/ 82921 h 583294"/>
              <a:gd name="connsiteX57" fmla="*/ 249125 w 491355"/>
              <a:gd name="connsiteY57" fmla="*/ 0 h 583294"/>
              <a:gd name="connsiteX58" fmla="*/ 430337 w 491355"/>
              <a:gd name="connsiteY58" fmla="*/ 92342 h 583294"/>
              <a:gd name="connsiteX59" fmla="*/ 490504 w 491355"/>
              <a:gd name="connsiteY59" fmla="*/ 347239 h 583294"/>
              <a:gd name="connsiteX60" fmla="*/ 488368 w 491355"/>
              <a:gd name="connsiteY60" fmla="*/ 366436 h 583294"/>
              <a:gd name="connsiteX61" fmla="*/ 471279 w 491355"/>
              <a:gd name="connsiteY61" fmla="*/ 375502 h 583294"/>
              <a:gd name="connsiteX62" fmla="*/ 443421 w 491355"/>
              <a:gd name="connsiteY62" fmla="*/ 375502 h 583294"/>
              <a:gd name="connsiteX63" fmla="*/ 395448 w 491355"/>
              <a:gd name="connsiteY63" fmla="*/ 517081 h 583294"/>
              <a:gd name="connsiteX64" fmla="*/ 335548 w 491355"/>
              <a:gd name="connsiteY64" fmla="*/ 517259 h 583294"/>
              <a:gd name="connsiteX65" fmla="*/ 310894 w 491355"/>
              <a:gd name="connsiteY65" fmla="*/ 527391 h 583294"/>
              <a:gd name="connsiteX66" fmla="*/ 300569 w 491355"/>
              <a:gd name="connsiteY66" fmla="*/ 552010 h 583294"/>
              <a:gd name="connsiteX67" fmla="*/ 300569 w 491355"/>
              <a:gd name="connsiteY67" fmla="*/ 568452 h 583294"/>
              <a:gd name="connsiteX68" fmla="*/ 285705 w 491355"/>
              <a:gd name="connsiteY68" fmla="*/ 583294 h 583294"/>
              <a:gd name="connsiteX69" fmla="*/ 104315 w 491355"/>
              <a:gd name="connsiteY69" fmla="*/ 583294 h 583294"/>
              <a:gd name="connsiteX70" fmla="*/ 89362 w 491355"/>
              <a:gd name="connsiteY70" fmla="*/ 568452 h 583294"/>
              <a:gd name="connsiteX71" fmla="*/ 89362 w 491355"/>
              <a:gd name="connsiteY71" fmla="*/ 458601 h 583294"/>
              <a:gd name="connsiteX72" fmla="*/ 69603 w 491355"/>
              <a:gd name="connsiteY72" fmla="*/ 413096 h 583294"/>
              <a:gd name="connsiteX73" fmla="*/ 1159 w 491355"/>
              <a:gd name="connsiteY73" fmla="*/ 186196 h 583294"/>
              <a:gd name="connsiteX74" fmla="*/ 249125 w 491355"/>
              <a:gd name="connsiteY74" fmla="*/ 0 h 583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91355" h="583294">
                <a:moveTo>
                  <a:pt x="218510" y="191021"/>
                </a:moveTo>
                <a:cubicBezTo>
                  <a:pt x="258561" y="191021"/>
                  <a:pt x="291225" y="223638"/>
                  <a:pt x="291225" y="263631"/>
                </a:cubicBezTo>
                <a:cubicBezTo>
                  <a:pt x="291225" y="285760"/>
                  <a:pt x="281168" y="306467"/>
                  <a:pt x="263723" y="320332"/>
                </a:cubicBezTo>
                <a:cubicBezTo>
                  <a:pt x="261320" y="322198"/>
                  <a:pt x="259985" y="325042"/>
                  <a:pt x="259985" y="327975"/>
                </a:cubicBezTo>
                <a:lnTo>
                  <a:pt x="259985" y="346994"/>
                </a:lnTo>
                <a:cubicBezTo>
                  <a:pt x="259985" y="359614"/>
                  <a:pt x="249750" y="369834"/>
                  <a:pt x="237111" y="369834"/>
                </a:cubicBezTo>
                <a:lnTo>
                  <a:pt x="199997" y="369834"/>
                </a:lnTo>
                <a:cubicBezTo>
                  <a:pt x="187359" y="369834"/>
                  <a:pt x="177123" y="359614"/>
                  <a:pt x="177123" y="346994"/>
                </a:cubicBezTo>
                <a:lnTo>
                  <a:pt x="177123" y="327975"/>
                </a:lnTo>
                <a:cubicBezTo>
                  <a:pt x="177123" y="325042"/>
                  <a:pt x="175788" y="322198"/>
                  <a:pt x="173474" y="320332"/>
                </a:cubicBezTo>
                <a:cubicBezTo>
                  <a:pt x="153449" y="304512"/>
                  <a:pt x="143391" y="279894"/>
                  <a:pt x="146506" y="254565"/>
                </a:cubicBezTo>
                <a:cubicBezTo>
                  <a:pt x="150422" y="221682"/>
                  <a:pt x="177212" y="195198"/>
                  <a:pt x="210144" y="191554"/>
                </a:cubicBezTo>
                <a:cubicBezTo>
                  <a:pt x="212992" y="191199"/>
                  <a:pt x="215751" y="191021"/>
                  <a:pt x="218510" y="191021"/>
                </a:cubicBezTo>
                <a:close/>
                <a:moveTo>
                  <a:pt x="208005" y="172064"/>
                </a:moveTo>
                <a:cubicBezTo>
                  <a:pt x="166084" y="176686"/>
                  <a:pt x="132084" y="210370"/>
                  <a:pt x="127011" y="252142"/>
                </a:cubicBezTo>
                <a:cubicBezTo>
                  <a:pt x="123273" y="282715"/>
                  <a:pt x="134665" y="312400"/>
                  <a:pt x="157539" y="332575"/>
                </a:cubicBezTo>
                <a:lnTo>
                  <a:pt x="157539" y="346972"/>
                </a:lnTo>
                <a:cubicBezTo>
                  <a:pt x="157539" y="365636"/>
                  <a:pt x="169733" y="381368"/>
                  <a:pt x="186644" y="387056"/>
                </a:cubicBezTo>
                <a:lnTo>
                  <a:pt x="186644" y="403231"/>
                </a:lnTo>
                <a:cubicBezTo>
                  <a:pt x="186644" y="412296"/>
                  <a:pt x="193942" y="419673"/>
                  <a:pt x="203020" y="419673"/>
                </a:cubicBezTo>
                <a:lnTo>
                  <a:pt x="234083" y="419673"/>
                </a:lnTo>
                <a:cubicBezTo>
                  <a:pt x="243161" y="419673"/>
                  <a:pt x="250549" y="412296"/>
                  <a:pt x="250549" y="403231"/>
                </a:cubicBezTo>
                <a:lnTo>
                  <a:pt x="250549" y="387056"/>
                </a:lnTo>
                <a:cubicBezTo>
                  <a:pt x="267370" y="381368"/>
                  <a:pt x="279564" y="365636"/>
                  <a:pt x="279564" y="346972"/>
                </a:cubicBezTo>
                <a:lnTo>
                  <a:pt x="279564" y="332575"/>
                </a:lnTo>
                <a:cubicBezTo>
                  <a:pt x="299501" y="315066"/>
                  <a:pt x="310805" y="290181"/>
                  <a:pt x="310805" y="263607"/>
                </a:cubicBezTo>
                <a:cubicBezTo>
                  <a:pt x="310805" y="209303"/>
                  <a:pt x="263721" y="165843"/>
                  <a:pt x="208005" y="172064"/>
                </a:cubicBezTo>
                <a:close/>
                <a:moveTo>
                  <a:pt x="121581" y="119627"/>
                </a:moveTo>
                <a:cubicBezTo>
                  <a:pt x="120068" y="119627"/>
                  <a:pt x="118555" y="120249"/>
                  <a:pt x="117487" y="121316"/>
                </a:cubicBezTo>
                <a:lnTo>
                  <a:pt x="111880" y="126915"/>
                </a:lnTo>
                <a:cubicBezTo>
                  <a:pt x="109566" y="129137"/>
                  <a:pt x="109566" y="132870"/>
                  <a:pt x="111880" y="135181"/>
                </a:cubicBezTo>
                <a:lnTo>
                  <a:pt x="129058" y="152334"/>
                </a:lnTo>
                <a:cubicBezTo>
                  <a:pt x="130126" y="153400"/>
                  <a:pt x="131639" y="154022"/>
                  <a:pt x="133152" y="154022"/>
                </a:cubicBezTo>
                <a:cubicBezTo>
                  <a:pt x="134754" y="154022"/>
                  <a:pt x="136267" y="153400"/>
                  <a:pt x="137335" y="152334"/>
                </a:cubicBezTo>
                <a:lnTo>
                  <a:pt x="142942" y="146735"/>
                </a:lnTo>
                <a:cubicBezTo>
                  <a:pt x="145168" y="144424"/>
                  <a:pt x="145168" y="140691"/>
                  <a:pt x="142942" y="138469"/>
                </a:cubicBezTo>
                <a:lnTo>
                  <a:pt x="125765" y="121316"/>
                </a:lnTo>
                <a:cubicBezTo>
                  <a:pt x="124697" y="120249"/>
                  <a:pt x="123184" y="119627"/>
                  <a:pt x="121581" y="119627"/>
                </a:cubicBezTo>
                <a:close/>
                <a:moveTo>
                  <a:pt x="315522" y="117672"/>
                </a:moveTo>
                <a:cubicBezTo>
                  <a:pt x="313920" y="117672"/>
                  <a:pt x="312496" y="118294"/>
                  <a:pt x="311339" y="119361"/>
                </a:cubicBezTo>
                <a:lnTo>
                  <a:pt x="294250" y="136514"/>
                </a:lnTo>
                <a:cubicBezTo>
                  <a:pt x="291936" y="138825"/>
                  <a:pt x="291936" y="142468"/>
                  <a:pt x="294250" y="144779"/>
                </a:cubicBezTo>
                <a:lnTo>
                  <a:pt x="299768" y="150378"/>
                </a:lnTo>
                <a:cubicBezTo>
                  <a:pt x="300925" y="151445"/>
                  <a:pt x="302349" y="152067"/>
                  <a:pt x="303951" y="152067"/>
                </a:cubicBezTo>
                <a:cubicBezTo>
                  <a:pt x="305464" y="152067"/>
                  <a:pt x="306977" y="151445"/>
                  <a:pt x="308045" y="150378"/>
                </a:cubicBezTo>
                <a:lnTo>
                  <a:pt x="325223" y="133225"/>
                </a:lnTo>
                <a:cubicBezTo>
                  <a:pt x="327537" y="130915"/>
                  <a:pt x="327537" y="127271"/>
                  <a:pt x="325223" y="124960"/>
                </a:cubicBezTo>
                <a:lnTo>
                  <a:pt x="319616" y="119361"/>
                </a:lnTo>
                <a:cubicBezTo>
                  <a:pt x="318548" y="118294"/>
                  <a:pt x="317035" y="117672"/>
                  <a:pt x="315522" y="117672"/>
                </a:cubicBezTo>
                <a:close/>
                <a:moveTo>
                  <a:pt x="214591" y="82921"/>
                </a:moveTo>
                <a:cubicBezTo>
                  <a:pt x="211387" y="82921"/>
                  <a:pt x="208717" y="85588"/>
                  <a:pt x="208717" y="88787"/>
                </a:cubicBezTo>
                <a:lnTo>
                  <a:pt x="208717" y="121138"/>
                </a:lnTo>
                <a:cubicBezTo>
                  <a:pt x="208717" y="124427"/>
                  <a:pt x="211387" y="127004"/>
                  <a:pt x="214591" y="127004"/>
                </a:cubicBezTo>
                <a:lnTo>
                  <a:pt x="222512" y="127004"/>
                </a:lnTo>
                <a:cubicBezTo>
                  <a:pt x="225716" y="127004"/>
                  <a:pt x="228387" y="124427"/>
                  <a:pt x="228387" y="121138"/>
                </a:cubicBezTo>
                <a:lnTo>
                  <a:pt x="228387" y="88787"/>
                </a:lnTo>
                <a:cubicBezTo>
                  <a:pt x="228387" y="85588"/>
                  <a:pt x="225716" y="82921"/>
                  <a:pt x="222512" y="82921"/>
                </a:cubicBezTo>
                <a:close/>
                <a:moveTo>
                  <a:pt x="249125" y="0"/>
                </a:moveTo>
                <a:cubicBezTo>
                  <a:pt x="328071" y="0"/>
                  <a:pt x="396427" y="37506"/>
                  <a:pt x="430337" y="92342"/>
                </a:cubicBezTo>
                <a:cubicBezTo>
                  <a:pt x="449384" y="116961"/>
                  <a:pt x="478489" y="280404"/>
                  <a:pt x="490504" y="347239"/>
                </a:cubicBezTo>
                <a:cubicBezTo>
                  <a:pt x="491661" y="353905"/>
                  <a:pt x="492195" y="360748"/>
                  <a:pt x="488368" y="366436"/>
                </a:cubicBezTo>
                <a:cubicBezTo>
                  <a:pt x="484452" y="372124"/>
                  <a:pt x="478044" y="375502"/>
                  <a:pt x="471279" y="375502"/>
                </a:cubicBezTo>
                <a:lnTo>
                  <a:pt x="443421" y="375502"/>
                </a:lnTo>
                <a:cubicBezTo>
                  <a:pt x="431761" y="455046"/>
                  <a:pt x="445735" y="510593"/>
                  <a:pt x="395448" y="517081"/>
                </a:cubicBezTo>
                <a:cubicBezTo>
                  <a:pt x="392243" y="517437"/>
                  <a:pt x="361270" y="517437"/>
                  <a:pt x="335548" y="517259"/>
                </a:cubicBezTo>
                <a:cubicBezTo>
                  <a:pt x="326291" y="517259"/>
                  <a:pt x="317391" y="520903"/>
                  <a:pt x="310894" y="527391"/>
                </a:cubicBezTo>
                <a:cubicBezTo>
                  <a:pt x="304307" y="533879"/>
                  <a:pt x="300569" y="542767"/>
                  <a:pt x="300569" y="552010"/>
                </a:cubicBezTo>
                <a:lnTo>
                  <a:pt x="300569" y="568452"/>
                </a:lnTo>
                <a:cubicBezTo>
                  <a:pt x="300569" y="576628"/>
                  <a:pt x="293983" y="583294"/>
                  <a:pt x="285705" y="583294"/>
                </a:cubicBezTo>
                <a:lnTo>
                  <a:pt x="104315" y="583294"/>
                </a:lnTo>
                <a:cubicBezTo>
                  <a:pt x="96037" y="583294"/>
                  <a:pt x="89362" y="576628"/>
                  <a:pt x="89362" y="568452"/>
                </a:cubicBezTo>
                <a:lnTo>
                  <a:pt x="89362" y="458601"/>
                </a:lnTo>
                <a:cubicBezTo>
                  <a:pt x="89362" y="441359"/>
                  <a:pt x="82242" y="424917"/>
                  <a:pt x="69603" y="413096"/>
                </a:cubicBezTo>
                <a:cubicBezTo>
                  <a:pt x="37472" y="383056"/>
                  <a:pt x="-7831" y="348306"/>
                  <a:pt x="1159" y="186196"/>
                </a:cubicBezTo>
                <a:cubicBezTo>
                  <a:pt x="10326" y="20619"/>
                  <a:pt x="136534" y="0"/>
                  <a:pt x="249125"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4" name="椭圆 33">
            <a:extLst>
              <a:ext uri="{FF2B5EF4-FFF2-40B4-BE49-F238E27FC236}">
                <a16:creationId xmlns="" xmlns:a16="http://schemas.microsoft.com/office/drawing/2014/main" id="{B3A6BD86-78B9-4076-B289-F2C3E0139B09}"/>
              </a:ext>
            </a:extLst>
          </p:cNvPr>
          <p:cNvSpPr/>
          <p:nvPr/>
        </p:nvSpPr>
        <p:spPr>
          <a:xfrm>
            <a:off x="6544564" y="5718059"/>
            <a:ext cx="407325" cy="407325"/>
          </a:xfrm>
          <a:prstGeom prst="ellipse">
            <a:avLst/>
          </a:prstGeom>
          <a:noFill/>
          <a:ln>
            <a:solidFill>
              <a:srgbClr val="C2B1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dollar-bag_17794">
            <a:extLst>
              <a:ext uri="{FF2B5EF4-FFF2-40B4-BE49-F238E27FC236}">
                <a16:creationId xmlns="" xmlns:a16="http://schemas.microsoft.com/office/drawing/2014/main" id="{ABA44A4D-3796-4F63-84FC-1E850C4AE943}"/>
              </a:ext>
            </a:extLst>
          </p:cNvPr>
          <p:cNvSpPr/>
          <p:nvPr/>
        </p:nvSpPr>
        <p:spPr>
          <a:xfrm>
            <a:off x="6657042" y="5849365"/>
            <a:ext cx="182367" cy="144713"/>
          </a:xfrm>
          <a:custGeom>
            <a:avLst/>
            <a:gdLst>
              <a:gd name="T0" fmla="*/ 2641 w 3160"/>
              <a:gd name="T1" fmla="*/ 0 h 2511"/>
              <a:gd name="T2" fmla="*/ 1167 w 3160"/>
              <a:gd name="T3" fmla="*/ 1474 h 2511"/>
              <a:gd name="T4" fmla="*/ 519 w 3160"/>
              <a:gd name="T5" fmla="*/ 826 h 2511"/>
              <a:gd name="T6" fmla="*/ 0 w 3160"/>
              <a:gd name="T7" fmla="*/ 1344 h 2511"/>
              <a:gd name="T8" fmla="*/ 1167 w 3160"/>
              <a:gd name="T9" fmla="*/ 2511 h 2511"/>
              <a:gd name="T10" fmla="*/ 3160 w 3160"/>
              <a:gd name="T11" fmla="*/ 519 h 2511"/>
              <a:gd name="T12" fmla="*/ 2641 w 3160"/>
              <a:gd name="T13" fmla="*/ 0 h 2511"/>
            </a:gdLst>
            <a:ahLst/>
            <a:cxnLst>
              <a:cxn ang="0">
                <a:pos x="T0" y="T1"/>
              </a:cxn>
              <a:cxn ang="0">
                <a:pos x="T2" y="T3"/>
              </a:cxn>
              <a:cxn ang="0">
                <a:pos x="T4" y="T5"/>
              </a:cxn>
              <a:cxn ang="0">
                <a:pos x="T6" y="T7"/>
              </a:cxn>
              <a:cxn ang="0">
                <a:pos x="T8" y="T9"/>
              </a:cxn>
              <a:cxn ang="0">
                <a:pos x="T10" y="T11"/>
              </a:cxn>
              <a:cxn ang="0">
                <a:pos x="T12" y="T13"/>
              </a:cxn>
            </a:cxnLst>
            <a:rect l="0" t="0" r="r" b="b"/>
            <a:pathLst>
              <a:path w="3160" h="2511">
                <a:moveTo>
                  <a:pt x="2641" y="0"/>
                </a:moveTo>
                <a:lnTo>
                  <a:pt x="1167" y="1474"/>
                </a:lnTo>
                <a:lnTo>
                  <a:pt x="519" y="826"/>
                </a:lnTo>
                <a:lnTo>
                  <a:pt x="0" y="1344"/>
                </a:lnTo>
                <a:lnTo>
                  <a:pt x="1167" y="2511"/>
                </a:lnTo>
                <a:lnTo>
                  <a:pt x="3160" y="519"/>
                </a:lnTo>
                <a:lnTo>
                  <a:pt x="2641" y="0"/>
                </a:ln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custDataLst>
      <p:tags r:id="rId1"/>
    </p:custDataLst>
    <p:extLst>
      <p:ext uri="{BB962C8B-B14F-4D97-AF65-F5344CB8AC3E}">
        <p14:creationId xmlns:p14="http://schemas.microsoft.com/office/powerpoint/2010/main" val="403496517"/>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 calcmode="lin" valueType="num">
                                      <p:cBhvr>
                                        <p:cTn id="32" dur="500" fill="hold"/>
                                        <p:tgtEl>
                                          <p:spTgt spid="26"/>
                                        </p:tgtEl>
                                        <p:attrNameLst>
                                          <p:attrName>style.rotation</p:attrName>
                                        </p:attrNameLst>
                                      </p:cBhvr>
                                      <p:tavLst>
                                        <p:tav tm="0">
                                          <p:val>
                                            <p:fltVal val="360"/>
                                          </p:val>
                                        </p:tav>
                                        <p:tav tm="100000">
                                          <p:val>
                                            <p:fltVal val="0"/>
                                          </p:val>
                                        </p:tav>
                                      </p:tavLst>
                                    </p:anim>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30"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800" decel="100000"/>
                                        <p:tgtEl>
                                          <p:spTgt spid="13"/>
                                        </p:tgtEl>
                                      </p:cBhvr>
                                    </p:animEffect>
                                    <p:anim calcmode="lin" valueType="num">
                                      <p:cBhvr>
                                        <p:cTn id="39" dur="800" decel="100000" fill="hold"/>
                                        <p:tgtEl>
                                          <p:spTgt spid="13"/>
                                        </p:tgtEl>
                                        <p:attrNameLst>
                                          <p:attrName>style.rotation</p:attrName>
                                        </p:attrNameLst>
                                      </p:cBhvr>
                                      <p:tavLst>
                                        <p:tav tm="0">
                                          <p:val>
                                            <p:fltVal val="-90"/>
                                          </p:val>
                                        </p:tav>
                                        <p:tav tm="100000">
                                          <p:val>
                                            <p:fltVal val="0"/>
                                          </p:val>
                                        </p:tav>
                                      </p:tavLst>
                                    </p:anim>
                                    <p:anim calcmode="lin" valueType="num">
                                      <p:cBhvr>
                                        <p:cTn id="40" dur="800" decel="100000" fill="hold"/>
                                        <p:tgtEl>
                                          <p:spTgt spid="13"/>
                                        </p:tgtEl>
                                        <p:attrNameLst>
                                          <p:attrName>ppt_x</p:attrName>
                                        </p:attrNameLst>
                                      </p:cBhvr>
                                      <p:tavLst>
                                        <p:tav tm="0">
                                          <p:val>
                                            <p:strVal val="#ppt_x+0.4"/>
                                          </p:val>
                                        </p:tav>
                                        <p:tav tm="100000">
                                          <p:val>
                                            <p:strVal val="#ppt_x-0.05"/>
                                          </p:val>
                                        </p:tav>
                                      </p:tavLst>
                                    </p:anim>
                                    <p:anim calcmode="lin" valueType="num">
                                      <p:cBhvr>
                                        <p:cTn id="41" dur="800" decel="100000" fill="hold"/>
                                        <p:tgtEl>
                                          <p:spTgt spid="13"/>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44" presetID="3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800" decel="100000"/>
                                        <p:tgtEl>
                                          <p:spTgt spid="12"/>
                                        </p:tgtEl>
                                      </p:cBhvr>
                                    </p:animEffect>
                                    <p:anim calcmode="lin" valueType="num">
                                      <p:cBhvr>
                                        <p:cTn id="47" dur="800" decel="100000" fill="hold"/>
                                        <p:tgtEl>
                                          <p:spTgt spid="12"/>
                                        </p:tgtEl>
                                        <p:attrNameLst>
                                          <p:attrName>style.rotation</p:attrName>
                                        </p:attrNameLst>
                                      </p:cBhvr>
                                      <p:tavLst>
                                        <p:tav tm="0">
                                          <p:val>
                                            <p:fltVal val="-90"/>
                                          </p:val>
                                        </p:tav>
                                        <p:tav tm="100000">
                                          <p:val>
                                            <p:fltVal val="0"/>
                                          </p:val>
                                        </p:tav>
                                      </p:tavLst>
                                    </p:anim>
                                    <p:anim calcmode="lin" valueType="num">
                                      <p:cBhvr>
                                        <p:cTn id="48" dur="800" decel="100000" fill="hold"/>
                                        <p:tgtEl>
                                          <p:spTgt spid="12"/>
                                        </p:tgtEl>
                                        <p:attrNameLst>
                                          <p:attrName>ppt_x</p:attrName>
                                        </p:attrNameLst>
                                      </p:cBhvr>
                                      <p:tavLst>
                                        <p:tav tm="0">
                                          <p:val>
                                            <p:strVal val="#ppt_x+0.4"/>
                                          </p:val>
                                        </p:tav>
                                        <p:tav tm="100000">
                                          <p:val>
                                            <p:strVal val="#ppt_x-0.05"/>
                                          </p:val>
                                        </p:tav>
                                      </p:tavLst>
                                    </p:anim>
                                    <p:anim calcmode="lin" valueType="num">
                                      <p:cBhvr>
                                        <p:cTn id="49" dur="800" decel="100000" fill="hold"/>
                                        <p:tgtEl>
                                          <p:spTgt spid="12"/>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par>
                                <p:cTn id="52" presetID="30"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800" decel="100000"/>
                                        <p:tgtEl>
                                          <p:spTgt spid="14"/>
                                        </p:tgtEl>
                                      </p:cBhvr>
                                    </p:animEffect>
                                    <p:anim calcmode="lin" valueType="num">
                                      <p:cBhvr>
                                        <p:cTn id="55" dur="800" decel="100000" fill="hold"/>
                                        <p:tgtEl>
                                          <p:spTgt spid="14"/>
                                        </p:tgtEl>
                                        <p:attrNameLst>
                                          <p:attrName>style.rotation</p:attrName>
                                        </p:attrNameLst>
                                      </p:cBhvr>
                                      <p:tavLst>
                                        <p:tav tm="0">
                                          <p:val>
                                            <p:fltVal val="-90"/>
                                          </p:val>
                                        </p:tav>
                                        <p:tav tm="100000">
                                          <p:val>
                                            <p:fltVal val="0"/>
                                          </p:val>
                                        </p:tav>
                                      </p:tavLst>
                                    </p:anim>
                                    <p:anim calcmode="lin" valueType="num">
                                      <p:cBhvr>
                                        <p:cTn id="56" dur="800" decel="100000" fill="hold"/>
                                        <p:tgtEl>
                                          <p:spTgt spid="14"/>
                                        </p:tgtEl>
                                        <p:attrNameLst>
                                          <p:attrName>ppt_x</p:attrName>
                                        </p:attrNameLst>
                                      </p:cBhvr>
                                      <p:tavLst>
                                        <p:tav tm="0">
                                          <p:val>
                                            <p:strVal val="#ppt_x+0.4"/>
                                          </p:val>
                                        </p:tav>
                                        <p:tav tm="100000">
                                          <p:val>
                                            <p:strVal val="#ppt_x-0.05"/>
                                          </p:val>
                                        </p:tav>
                                      </p:tavLst>
                                    </p:anim>
                                    <p:anim calcmode="lin" valueType="num">
                                      <p:cBhvr>
                                        <p:cTn id="57" dur="800" decel="100000" fill="hold"/>
                                        <p:tgtEl>
                                          <p:spTgt spid="14"/>
                                        </p:tgtEl>
                                        <p:attrNameLst>
                                          <p:attrName>ppt_y</p:attrName>
                                        </p:attrNameLst>
                                      </p:cBhvr>
                                      <p:tavLst>
                                        <p:tav tm="0">
                                          <p:val>
                                            <p:strVal val="#ppt_y-0.4"/>
                                          </p:val>
                                        </p:tav>
                                        <p:tav tm="100000">
                                          <p:val>
                                            <p:strVal val="#ppt_y+0.1"/>
                                          </p:val>
                                        </p:tav>
                                      </p:tavLst>
                                    </p:anim>
                                    <p:anim calcmode="lin" valueType="num">
                                      <p:cBhvr>
                                        <p:cTn id="58"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59"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childTnLst>
                                </p:cTn>
                              </p:par>
                            </p:childTnLst>
                          </p:cTn>
                        </p:par>
                        <p:par>
                          <p:cTn id="66" fill="hold">
                            <p:stCondLst>
                              <p:cond delay="500"/>
                            </p:stCondLst>
                            <p:childTnLst>
                              <p:par>
                                <p:cTn id="67" presetID="22" presetClass="entr" presetSubtype="8" fill="hold" grpId="0" nodeType="afterEffect">
                                  <p:stCondLst>
                                    <p:cond delay="0"/>
                                  </p:stCondLst>
                                  <p:iterate type="lt">
                                    <p:tmPct val="10000"/>
                                  </p:iterate>
                                  <p:childTnLst>
                                    <p:set>
                                      <p:cBhvr>
                                        <p:cTn id="68" dur="1" fill="hold">
                                          <p:stCondLst>
                                            <p:cond delay="0"/>
                                          </p:stCondLst>
                                        </p:cTn>
                                        <p:tgtEl>
                                          <p:spTgt spid="27"/>
                                        </p:tgtEl>
                                        <p:attrNameLst>
                                          <p:attrName>style.visibility</p:attrName>
                                        </p:attrNameLst>
                                      </p:cBhvr>
                                      <p:to>
                                        <p:strVal val="visible"/>
                                      </p:to>
                                    </p:set>
                                    <p:animEffect transition="in" filter="wipe(left)">
                                      <p:cBhvr>
                                        <p:cTn id="69" dur="250"/>
                                        <p:tgtEl>
                                          <p:spTgt spid="27"/>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ppt_x"/>
                                          </p:val>
                                        </p:tav>
                                        <p:tav tm="100000">
                                          <p:val>
                                            <p:strVal val="#ppt_x"/>
                                          </p:val>
                                        </p:tav>
                                      </p:tavLst>
                                    </p:anim>
                                    <p:anim calcmode="lin" valueType="num">
                                      <p:cBhvr additive="base">
                                        <p:cTn id="75" dur="500" fill="hold"/>
                                        <p:tgtEl>
                                          <p:spTgt spid="2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43"/>
                                        </p:tgtEl>
                                        <p:attrNameLst>
                                          <p:attrName>style.visibility</p:attrName>
                                        </p:attrNameLst>
                                      </p:cBhvr>
                                      <p:to>
                                        <p:strVal val="visible"/>
                                      </p:to>
                                    </p:set>
                                    <p:anim calcmode="lin" valueType="num">
                                      <p:cBhvr additive="base">
                                        <p:cTn id="78" dur="500" fill="hold"/>
                                        <p:tgtEl>
                                          <p:spTgt spid="43"/>
                                        </p:tgtEl>
                                        <p:attrNameLst>
                                          <p:attrName>ppt_x</p:attrName>
                                        </p:attrNameLst>
                                      </p:cBhvr>
                                      <p:tavLst>
                                        <p:tav tm="0">
                                          <p:val>
                                            <p:strVal val="#ppt_x"/>
                                          </p:val>
                                        </p:tav>
                                        <p:tav tm="100000">
                                          <p:val>
                                            <p:strVal val="#ppt_x"/>
                                          </p:val>
                                        </p:tav>
                                      </p:tavLst>
                                    </p:anim>
                                    <p:anim calcmode="lin" valueType="num">
                                      <p:cBhvr additive="base">
                                        <p:cTn id="79" dur="500" fill="hold"/>
                                        <p:tgtEl>
                                          <p:spTgt spid="4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additive="base">
                                        <p:cTn id="82" dur="500" fill="hold"/>
                                        <p:tgtEl>
                                          <p:spTgt spid="31"/>
                                        </p:tgtEl>
                                        <p:attrNameLst>
                                          <p:attrName>ppt_x</p:attrName>
                                        </p:attrNameLst>
                                      </p:cBhvr>
                                      <p:tavLst>
                                        <p:tav tm="0">
                                          <p:val>
                                            <p:strVal val="#ppt_x"/>
                                          </p:val>
                                        </p:tav>
                                        <p:tav tm="100000">
                                          <p:val>
                                            <p:strVal val="#ppt_x"/>
                                          </p:val>
                                        </p:tav>
                                      </p:tavLst>
                                    </p:anim>
                                    <p:anim calcmode="lin" valueType="num">
                                      <p:cBhvr additive="base">
                                        <p:cTn id="83" dur="500" fill="hold"/>
                                        <p:tgtEl>
                                          <p:spTgt spid="31"/>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500" fill="hold"/>
                                        <p:tgtEl>
                                          <p:spTgt spid="45"/>
                                        </p:tgtEl>
                                        <p:attrNameLst>
                                          <p:attrName>ppt_x</p:attrName>
                                        </p:attrNameLst>
                                      </p:cBhvr>
                                      <p:tavLst>
                                        <p:tav tm="0">
                                          <p:val>
                                            <p:strVal val="#ppt_x"/>
                                          </p:val>
                                        </p:tav>
                                        <p:tav tm="100000">
                                          <p:val>
                                            <p:strVal val="#ppt_x"/>
                                          </p:val>
                                        </p:tav>
                                      </p:tavLst>
                                    </p:anim>
                                    <p:anim calcmode="lin" valueType="num">
                                      <p:cBhvr additive="base">
                                        <p:cTn id="87" dur="500" fill="hold"/>
                                        <p:tgtEl>
                                          <p:spTgt spid="45"/>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additive="base">
                                        <p:cTn id="90" dur="500" fill="hold"/>
                                        <p:tgtEl>
                                          <p:spTgt spid="34"/>
                                        </p:tgtEl>
                                        <p:attrNameLst>
                                          <p:attrName>ppt_x</p:attrName>
                                        </p:attrNameLst>
                                      </p:cBhvr>
                                      <p:tavLst>
                                        <p:tav tm="0">
                                          <p:val>
                                            <p:strVal val="#ppt_x"/>
                                          </p:val>
                                        </p:tav>
                                        <p:tav tm="100000">
                                          <p:val>
                                            <p:strVal val="#ppt_x"/>
                                          </p:val>
                                        </p:tav>
                                      </p:tavLst>
                                    </p:anim>
                                    <p:anim calcmode="lin" valueType="num">
                                      <p:cBhvr additive="base">
                                        <p:cTn id="91" dur="500" fill="hold"/>
                                        <p:tgtEl>
                                          <p:spTgt spid="34"/>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500" fill="hold"/>
                                        <p:tgtEl>
                                          <p:spTgt spid="44"/>
                                        </p:tgtEl>
                                        <p:attrNameLst>
                                          <p:attrName>ppt_x</p:attrName>
                                        </p:attrNameLst>
                                      </p:cBhvr>
                                      <p:tavLst>
                                        <p:tav tm="0">
                                          <p:val>
                                            <p:strVal val="#ppt_x"/>
                                          </p:val>
                                        </p:tav>
                                        <p:tav tm="100000">
                                          <p:val>
                                            <p:strVal val="#ppt_x"/>
                                          </p:val>
                                        </p:tav>
                                      </p:tavLst>
                                    </p:anim>
                                    <p:anim calcmode="lin" valueType="num">
                                      <p:cBhvr additive="base">
                                        <p:cTn id="95"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1" grpId="0" animBg="1"/>
      <p:bldP spid="12" grpId="0"/>
      <p:bldP spid="13" grpId="0"/>
      <p:bldP spid="14" grpId="0"/>
      <p:bldP spid="27" grpId="0"/>
      <p:bldP spid="28" grpId="0" animBg="1"/>
      <p:bldP spid="43" grpId="0" animBg="1"/>
      <p:bldP spid="31" grpId="0" animBg="1"/>
      <p:bldP spid="45" grpId="0" animBg="1"/>
      <p:bldP spid="34" grpId="0" animBg="1"/>
      <p:bldP spid="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04</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行业前景</a:t>
            </a:r>
          </a:p>
        </p:txBody>
      </p:sp>
      <p:sp>
        <p:nvSpPr>
          <p:cNvPr id="11" name="矩形 10">
            <a:extLst>
              <a:ext uri="{FF2B5EF4-FFF2-40B4-BE49-F238E27FC236}">
                <a16:creationId xmlns="" xmlns:a16="http://schemas.microsoft.com/office/drawing/2014/main" id="{6C8E23A5-C1FD-4BBC-8C1A-5C0B8DD82E99}"/>
              </a:ext>
            </a:extLst>
          </p:cNvPr>
          <p:cNvSpPr/>
          <p:nvPr/>
        </p:nvSpPr>
        <p:spPr>
          <a:xfrm>
            <a:off x="6219191" y="1496331"/>
            <a:ext cx="5048884" cy="4583114"/>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12" name="图表 11">
            <a:extLst>
              <a:ext uri="{FF2B5EF4-FFF2-40B4-BE49-F238E27FC236}">
                <a16:creationId xmlns="" xmlns:a16="http://schemas.microsoft.com/office/drawing/2014/main" id="{5EF65E02-08AD-46BA-BECD-7CE102CAC951}"/>
              </a:ext>
            </a:extLst>
          </p:cNvPr>
          <p:cNvGraphicFramePr/>
          <p:nvPr>
            <p:extLst>
              <p:ext uri="{D42A27DB-BD31-4B8C-83A1-F6EECF244321}">
                <p14:modId xmlns:p14="http://schemas.microsoft.com/office/powerpoint/2010/main" val="1926044996"/>
              </p:ext>
            </p:extLst>
          </p:nvPr>
        </p:nvGraphicFramePr>
        <p:xfrm>
          <a:off x="6433821" y="1976700"/>
          <a:ext cx="4619625" cy="3922111"/>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count">
            <a:extLst>
              <a:ext uri="{FF2B5EF4-FFF2-40B4-BE49-F238E27FC236}">
                <a16:creationId xmlns="" xmlns:a16="http://schemas.microsoft.com/office/drawing/2014/main" id="{F36B22A1-CFA8-44C1-8700-B6C2BF7534BD}"/>
              </a:ext>
            </a:extLst>
          </p:cNvPr>
          <p:cNvSpPr txBox="1"/>
          <p:nvPr/>
        </p:nvSpPr>
        <p:spPr>
          <a:xfrm>
            <a:off x="7740013" y="1613915"/>
            <a:ext cx="2007239" cy="387798"/>
          </a:xfrm>
          <a:prstGeom prst="rect">
            <a:avLst/>
          </a:prstGeom>
          <a:noFill/>
        </p:spPr>
        <p:txBody>
          <a:bodyPr vert="horz" wrap="square" rtlCol="0">
            <a:spAutoFit/>
          </a:bodyPr>
          <a:lstStyle/>
          <a:p>
            <a:pPr algn="ctr">
              <a:lnSpc>
                <a:spcPct val="120000"/>
              </a:lnSpc>
            </a:pPr>
            <a:r>
              <a:rPr lang="zh-CN" altLang="en-US" sz="1600" b="1" dirty="0">
                <a:solidFill>
                  <a:schemeClr val="tx1">
                    <a:lumMod val="75000"/>
                    <a:lumOff val="25000"/>
                  </a:schemeClr>
                </a:solidFill>
                <a:cs typeface="+mn-ea"/>
                <a:sym typeface="+mn-lt"/>
              </a:rPr>
              <a:t>各渠道数据分析</a:t>
            </a:r>
          </a:p>
        </p:txBody>
      </p:sp>
      <p:sp>
        <p:nvSpPr>
          <p:cNvPr id="14" name="矩形 13">
            <a:extLst>
              <a:ext uri="{FF2B5EF4-FFF2-40B4-BE49-F238E27FC236}">
                <a16:creationId xmlns="" xmlns:a16="http://schemas.microsoft.com/office/drawing/2014/main" id="{169A0360-3914-4BFC-B548-FA13CA4F7C70}"/>
              </a:ext>
            </a:extLst>
          </p:cNvPr>
          <p:cNvSpPr/>
          <p:nvPr/>
        </p:nvSpPr>
        <p:spPr>
          <a:xfrm>
            <a:off x="1127126" y="3476670"/>
            <a:ext cx="4674236" cy="1483587"/>
          </a:xfrm>
          <a:prstGeom prst="rect">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a:extLst>
              <a:ext uri="{FF2B5EF4-FFF2-40B4-BE49-F238E27FC236}">
                <a16:creationId xmlns="" xmlns:a16="http://schemas.microsoft.com/office/drawing/2014/main" id="{988299F8-8D6D-492F-86C0-9BC105B055F2}"/>
              </a:ext>
            </a:extLst>
          </p:cNvPr>
          <p:cNvSpPr/>
          <p:nvPr/>
        </p:nvSpPr>
        <p:spPr>
          <a:xfrm>
            <a:off x="1127127" y="5104584"/>
            <a:ext cx="1443731" cy="97486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a:extLst>
              <a:ext uri="{FF2B5EF4-FFF2-40B4-BE49-F238E27FC236}">
                <a16:creationId xmlns="" xmlns:a16="http://schemas.microsoft.com/office/drawing/2014/main" id="{11400402-E49D-4865-81C6-EC9F52CF5F47}"/>
              </a:ext>
            </a:extLst>
          </p:cNvPr>
          <p:cNvSpPr/>
          <p:nvPr/>
        </p:nvSpPr>
        <p:spPr>
          <a:xfrm>
            <a:off x="2742380" y="5104584"/>
            <a:ext cx="1443731" cy="97486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a:extLst>
              <a:ext uri="{FF2B5EF4-FFF2-40B4-BE49-F238E27FC236}">
                <a16:creationId xmlns="" xmlns:a16="http://schemas.microsoft.com/office/drawing/2014/main" id="{4C0D5A13-6ED8-4182-94A0-D98DD563B4E8}"/>
              </a:ext>
            </a:extLst>
          </p:cNvPr>
          <p:cNvSpPr/>
          <p:nvPr/>
        </p:nvSpPr>
        <p:spPr>
          <a:xfrm>
            <a:off x="4357632" y="5104584"/>
            <a:ext cx="1443731" cy="97486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a:extLst>
              <a:ext uri="{FF2B5EF4-FFF2-40B4-BE49-F238E27FC236}">
                <a16:creationId xmlns="" xmlns:a16="http://schemas.microsoft.com/office/drawing/2014/main" id="{A4791EB1-0C0F-416E-8739-82B82487D911}"/>
              </a:ext>
            </a:extLst>
          </p:cNvPr>
          <p:cNvSpPr txBox="1"/>
          <p:nvPr/>
        </p:nvSpPr>
        <p:spPr>
          <a:xfrm>
            <a:off x="1219200" y="4369531"/>
            <a:ext cx="4343400" cy="498598"/>
          </a:xfrm>
          <a:prstGeom prst="rect">
            <a:avLst/>
          </a:prstGeom>
          <a:noFill/>
        </p:spPr>
        <p:txBody>
          <a:bodyPr wrap="square" rtlCol="0">
            <a:spAutoFit/>
          </a:bodyPr>
          <a:lstStyle/>
          <a:p>
            <a:pPr>
              <a:lnSpc>
                <a:spcPct val="120000"/>
              </a:lnSpc>
            </a:pPr>
            <a:r>
              <a:rPr lang="zh-CN" altLang="en-US" sz="1100" dirty="0">
                <a:solidFill>
                  <a:schemeClr val="bg1">
                    <a:alpha val="80000"/>
                  </a:schemeClr>
                </a:solidFill>
                <a:cs typeface="+mn-ea"/>
                <a:sym typeface="+mn-lt"/>
              </a:rPr>
              <a:t>请替换文字内容，点击相关标题文字请替请替换文字内容，点击相关标题文字请替换文字请替换文字内请替换文字内容</a:t>
            </a:r>
          </a:p>
        </p:txBody>
      </p:sp>
      <p:sp>
        <p:nvSpPr>
          <p:cNvPr id="19" name="文本框 18">
            <a:extLst>
              <a:ext uri="{FF2B5EF4-FFF2-40B4-BE49-F238E27FC236}">
                <a16:creationId xmlns="" xmlns:a16="http://schemas.microsoft.com/office/drawing/2014/main" id="{7C7B052D-4DD5-4E89-8C36-64E725B49CC2}"/>
              </a:ext>
            </a:extLst>
          </p:cNvPr>
          <p:cNvSpPr txBox="1"/>
          <p:nvPr/>
        </p:nvSpPr>
        <p:spPr>
          <a:xfrm>
            <a:off x="1219200" y="3637349"/>
            <a:ext cx="4343400" cy="400110"/>
          </a:xfrm>
          <a:prstGeom prst="rect">
            <a:avLst/>
          </a:prstGeom>
          <a:noFill/>
        </p:spPr>
        <p:txBody>
          <a:bodyPr wrap="square" rtlCol="0" anchor="ctr">
            <a:spAutoFit/>
          </a:bodyPr>
          <a:lstStyle/>
          <a:p>
            <a:r>
              <a:rPr lang="zh-CN" altLang="en-US" sz="2000" b="1" dirty="0">
                <a:solidFill>
                  <a:schemeClr val="bg1"/>
                </a:solidFill>
                <a:cs typeface="+mn-ea"/>
                <a:sym typeface="+mn-lt"/>
              </a:rPr>
              <a:t>单击输入标题</a:t>
            </a:r>
          </a:p>
        </p:txBody>
      </p:sp>
      <p:sp>
        <p:nvSpPr>
          <p:cNvPr id="20" name="文本框 19">
            <a:extLst>
              <a:ext uri="{FF2B5EF4-FFF2-40B4-BE49-F238E27FC236}">
                <a16:creationId xmlns="" xmlns:a16="http://schemas.microsoft.com/office/drawing/2014/main" id="{8FEE7520-8DF0-4CD4-8B50-5A18F4667BD1}"/>
              </a:ext>
            </a:extLst>
          </p:cNvPr>
          <p:cNvSpPr txBox="1"/>
          <p:nvPr/>
        </p:nvSpPr>
        <p:spPr>
          <a:xfrm>
            <a:off x="1219201" y="4091713"/>
            <a:ext cx="3652636" cy="261610"/>
          </a:xfrm>
          <a:prstGeom prst="rect">
            <a:avLst/>
          </a:prstGeom>
          <a:noFill/>
        </p:spPr>
        <p:txBody>
          <a:bodyPr wrap="square" rtlCol="0" anchor="ctr">
            <a:spAutoFit/>
          </a:bodyPr>
          <a:lstStyle/>
          <a:p>
            <a:r>
              <a:rPr lang="zh-CN" altLang="en-US" sz="1100" b="1" dirty="0">
                <a:solidFill>
                  <a:schemeClr val="bg1"/>
                </a:solidFill>
                <a:cs typeface="+mn-ea"/>
                <a:sym typeface="+mn-lt"/>
              </a:rPr>
              <a:t>添加您的副标题文字说明以及简要性描述</a:t>
            </a:r>
          </a:p>
        </p:txBody>
      </p:sp>
      <p:sp>
        <p:nvSpPr>
          <p:cNvPr id="21" name="箭头: 五边形 13">
            <a:extLst>
              <a:ext uri="{FF2B5EF4-FFF2-40B4-BE49-F238E27FC236}">
                <a16:creationId xmlns="" xmlns:a16="http://schemas.microsoft.com/office/drawing/2014/main" id="{5A8F8940-0C30-43EB-883D-8D5AB03F20D1}"/>
              </a:ext>
            </a:extLst>
          </p:cNvPr>
          <p:cNvSpPr/>
          <p:nvPr/>
        </p:nvSpPr>
        <p:spPr>
          <a:xfrm rot="5400000">
            <a:off x="5022606" y="3425622"/>
            <a:ext cx="395385" cy="333656"/>
          </a:xfrm>
          <a:prstGeom prst="homePlate">
            <a:avLst>
              <a:gd name="adj" fmla="val 26913"/>
            </a:avLst>
          </a:prstGeom>
          <a:solidFill>
            <a:srgbClr val="E6E9E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a:cs typeface="+mn-ea"/>
              <a:sym typeface="+mn-lt"/>
            </a:endParaRPr>
          </a:p>
        </p:txBody>
      </p:sp>
      <p:sp>
        <p:nvSpPr>
          <p:cNvPr id="22" name="矩形 21">
            <a:extLst>
              <a:ext uri="{FF2B5EF4-FFF2-40B4-BE49-F238E27FC236}">
                <a16:creationId xmlns="" xmlns:a16="http://schemas.microsoft.com/office/drawing/2014/main" id="{DF29BE47-58C7-43C6-873C-62392D952A81}"/>
              </a:ext>
            </a:extLst>
          </p:cNvPr>
          <p:cNvSpPr/>
          <p:nvPr/>
        </p:nvSpPr>
        <p:spPr>
          <a:xfrm>
            <a:off x="4357632" y="5104586"/>
            <a:ext cx="1443731" cy="49347"/>
          </a:xfrm>
          <a:prstGeom prst="rect">
            <a:avLst/>
          </a:prstGeom>
          <a:solidFill>
            <a:srgbClr val="C2B1A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a:extLst>
              <a:ext uri="{FF2B5EF4-FFF2-40B4-BE49-F238E27FC236}">
                <a16:creationId xmlns="" xmlns:a16="http://schemas.microsoft.com/office/drawing/2014/main" id="{96045999-0206-44DC-9FCA-B9E5E7D15EDB}"/>
              </a:ext>
            </a:extLst>
          </p:cNvPr>
          <p:cNvSpPr/>
          <p:nvPr/>
        </p:nvSpPr>
        <p:spPr>
          <a:xfrm>
            <a:off x="2742380" y="5104586"/>
            <a:ext cx="1443731" cy="49347"/>
          </a:xfrm>
          <a:prstGeom prst="rect">
            <a:avLst/>
          </a:prstGeom>
          <a:solidFill>
            <a:srgbClr val="C2B1A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a:extLst>
              <a:ext uri="{FF2B5EF4-FFF2-40B4-BE49-F238E27FC236}">
                <a16:creationId xmlns="" xmlns:a16="http://schemas.microsoft.com/office/drawing/2014/main" id="{06079C2F-FF84-4245-BD98-700666CE83E4}"/>
              </a:ext>
            </a:extLst>
          </p:cNvPr>
          <p:cNvSpPr/>
          <p:nvPr/>
        </p:nvSpPr>
        <p:spPr>
          <a:xfrm>
            <a:off x="1127127" y="5104586"/>
            <a:ext cx="1443731" cy="49347"/>
          </a:xfrm>
          <a:prstGeom prst="rect">
            <a:avLst/>
          </a:prstGeom>
          <a:solidFill>
            <a:srgbClr val="C2B1A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textcount">
            <a:extLst>
              <a:ext uri="{FF2B5EF4-FFF2-40B4-BE49-F238E27FC236}">
                <a16:creationId xmlns="" xmlns:a16="http://schemas.microsoft.com/office/drawing/2014/main" id="{562405B6-D36D-4F13-9366-B01F7034910A}"/>
              </a:ext>
            </a:extLst>
          </p:cNvPr>
          <p:cNvSpPr txBox="1"/>
          <p:nvPr/>
        </p:nvSpPr>
        <p:spPr>
          <a:xfrm>
            <a:off x="1493319" y="5609239"/>
            <a:ext cx="711344" cy="313932"/>
          </a:xfrm>
          <a:prstGeom prst="rect">
            <a:avLst/>
          </a:prstGeom>
          <a:noFill/>
        </p:spPr>
        <p:txBody>
          <a:bodyPr vert="horz" wrap="square" rtlCol="0">
            <a:spAutoFit/>
          </a:bodyPr>
          <a:lstStyle/>
          <a:p>
            <a:pPr algn="ctr">
              <a:lnSpc>
                <a:spcPct val="120000"/>
              </a:lnSpc>
            </a:pPr>
            <a:r>
              <a:rPr lang="zh-CN" altLang="en-US" sz="1200" dirty="0">
                <a:solidFill>
                  <a:schemeClr val="bg1">
                    <a:lumMod val="50000"/>
                  </a:schemeClr>
                </a:solidFill>
                <a:cs typeface="+mn-ea"/>
                <a:sym typeface="+mn-lt"/>
              </a:rPr>
              <a:t>转化率</a:t>
            </a:r>
          </a:p>
        </p:txBody>
      </p:sp>
      <p:sp>
        <p:nvSpPr>
          <p:cNvPr id="26" name="textcount">
            <a:extLst>
              <a:ext uri="{FF2B5EF4-FFF2-40B4-BE49-F238E27FC236}">
                <a16:creationId xmlns="" xmlns:a16="http://schemas.microsoft.com/office/drawing/2014/main" id="{E39B76B5-6F04-469C-99AB-91B3E10AAF0E}"/>
              </a:ext>
            </a:extLst>
          </p:cNvPr>
          <p:cNvSpPr txBox="1"/>
          <p:nvPr/>
        </p:nvSpPr>
        <p:spPr>
          <a:xfrm>
            <a:off x="1315146" y="5324363"/>
            <a:ext cx="1067695" cy="387798"/>
          </a:xfrm>
          <a:prstGeom prst="rect">
            <a:avLst/>
          </a:prstGeom>
          <a:noFill/>
        </p:spPr>
        <p:txBody>
          <a:bodyPr vert="horz" wrap="square" rtlCol="0">
            <a:spAutoFit/>
          </a:bodyPr>
          <a:lstStyle/>
          <a:p>
            <a:pPr algn="ctr">
              <a:lnSpc>
                <a:spcPct val="120000"/>
              </a:lnSpc>
            </a:pPr>
            <a:r>
              <a:rPr lang="en-US" altLang="zh-CN" sz="1600" b="1" dirty="0">
                <a:solidFill>
                  <a:srgbClr val="404040"/>
                </a:solidFill>
                <a:cs typeface="+mn-ea"/>
                <a:sym typeface="+mn-lt"/>
              </a:rPr>
              <a:t>85%</a:t>
            </a:r>
            <a:endParaRPr lang="zh-CN" altLang="en-US" sz="1600" b="1" dirty="0">
              <a:solidFill>
                <a:srgbClr val="404040"/>
              </a:solidFill>
              <a:cs typeface="+mn-ea"/>
              <a:sym typeface="+mn-lt"/>
            </a:endParaRPr>
          </a:p>
        </p:txBody>
      </p:sp>
      <p:sp>
        <p:nvSpPr>
          <p:cNvPr id="27" name="textcount">
            <a:extLst>
              <a:ext uri="{FF2B5EF4-FFF2-40B4-BE49-F238E27FC236}">
                <a16:creationId xmlns="" xmlns:a16="http://schemas.microsoft.com/office/drawing/2014/main" id="{A6655BC2-5A69-4EEC-A163-14F442E1BCFE}"/>
              </a:ext>
            </a:extLst>
          </p:cNvPr>
          <p:cNvSpPr txBox="1"/>
          <p:nvPr/>
        </p:nvSpPr>
        <p:spPr>
          <a:xfrm>
            <a:off x="3108572" y="5609239"/>
            <a:ext cx="711344" cy="313932"/>
          </a:xfrm>
          <a:prstGeom prst="rect">
            <a:avLst/>
          </a:prstGeom>
          <a:noFill/>
        </p:spPr>
        <p:txBody>
          <a:bodyPr vert="horz" wrap="square" rtlCol="0">
            <a:spAutoFit/>
          </a:bodyPr>
          <a:lstStyle/>
          <a:p>
            <a:pPr algn="ctr">
              <a:lnSpc>
                <a:spcPct val="120000"/>
              </a:lnSpc>
            </a:pPr>
            <a:r>
              <a:rPr lang="zh-CN" altLang="en-US" sz="1200" dirty="0">
                <a:solidFill>
                  <a:schemeClr val="bg1">
                    <a:lumMod val="50000"/>
                  </a:schemeClr>
                </a:solidFill>
                <a:cs typeface="+mn-ea"/>
                <a:sym typeface="+mn-lt"/>
              </a:rPr>
              <a:t>曝光量</a:t>
            </a:r>
          </a:p>
        </p:txBody>
      </p:sp>
      <p:sp>
        <p:nvSpPr>
          <p:cNvPr id="28" name="textcount">
            <a:extLst>
              <a:ext uri="{FF2B5EF4-FFF2-40B4-BE49-F238E27FC236}">
                <a16:creationId xmlns="" xmlns:a16="http://schemas.microsoft.com/office/drawing/2014/main" id="{CE649198-41B1-47F8-B7FE-C53FACA6370D}"/>
              </a:ext>
            </a:extLst>
          </p:cNvPr>
          <p:cNvSpPr txBox="1"/>
          <p:nvPr/>
        </p:nvSpPr>
        <p:spPr>
          <a:xfrm>
            <a:off x="2704833" y="5324363"/>
            <a:ext cx="1518824" cy="387798"/>
          </a:xfrm>
          <a:prstGeom prst="rect">
            <a:avLst/>
          </a:prstGeom>
          <a:noFill/>
        </p:spPr>
        <p:txBody>
          <a:bodyPr vert="horz" wrap="square" rtlCol="0">
            <a:spAutoFit/>
          </a:bodyPr>
          <a:lstStyle/>
          <a:p>
            <a:pPr algn="ctr">
              <a:lnSpc>
                <a:spcPct val="120000"/>
              </a:lnSpc>
            </a:pPr>
            <a:r>
              <a:rPr lang="en-US" altLang="zh-CN" sz="1600" b="1" dirty="0">
                <a:solidFill>
                  <a:srgbClr val="404040"/>
                </a:solidFill>
                <a:cs typeface="+mn-ea"/>
                <a:sym typeface="+mn-lt"/>
              </a:rPr>
              <a:t>2000w</a:t>
            </a:r>
            <a:endParaRPr lang="zh-CN" altLang="en-US" sz="1600" b="1" dirty="0">
              <a:solidFill>
                <a:srgbClr val="404040"/>
              </a:solidFill>
              <a:cs typeface="+mn-ea"/>
              <a:sym typeface="+mn-lt"/>
            </a:endParaRPr>
          </a:p>
        </p:txBody>
      </p:sp>
      <p:sp>
        <p:nvSpPr>
          <p:cNvPr id="29" name="textcount">
            <a:extLst>
              <a:ext uri="{FF2B5EF4-FFF2-40B4-BE49-F238E27FC236}">
                <a16:creationId xmlns="" xmlns:a16="http://schemas.microsoft.com/office/drawing/2014/main" id="{D9D131EB-320D-46CE-A493-095DA8BC4DF7}"/>
              </a:ext>
            </a:extLst>
          </p:cNvPr>
          <p:cNvSpPr txBox="1"/>
          <p:nvPr/>
        </p:nvSpPr>
        <p:spPr>
          <a:xfrm>
            <a:off x="4532892" y="5609239"/>
            <a:ext cx="1093208" cy="313932"/>
          </a:xfrm>
          <a:prstGeom prst="rect">
            <a:avLst/>
          </a:prstGeom>
          <a:noFill/>
        </p:spPr>
        <p:txBody>
          <a:bodyPr vert="horz" wrap="square" rtlCol="0">
            <a:spAutoFit/>
          </a:bodyPr>
          <a:lstStyle/>
          <a:p>
            <a:pPr algn="ctr">
              <a:lnSpc>
                <a:spcPct val="120000"/>
              </a:lnSpc>
            </a:pPr>
            <a:r>
              <a:rPr lang="zh-CN" altLang="en-US" sz="1200" dirty="0">
                <a:solidFill>
                  <a:schemeClr val="bg1">
                    <a:lumMod val="50000"/>
                  </a:schemeClr>
                </a:solidFill>
                <a:cs typeface="+mn-ea"/>
                <a:sym typeface="+mn-lt"/>
              </a:rPr>
              <a:t>大客户获取</a:t>
            </a:r>
          </a:p>
        </p:txBody>
      </p:sp>
      <p:sp>
        <p:nvSpPr>
          <p:cNvPr id="31" name="textcount">
            <a:extLst>
              <a:ext uri="{FF2B5EF4-FFF2-40B4-BE49-F238E27FC236}">
                <a16:creationId xmlns="" xmlns:a16="http://schemas.microsoft.com/office/drawing/2014/main" id="{60B0477B-EF95-4ED5-AF1E-F2400B691CD9}"/>
              </a:ext>
            </a:extLst>
          </p:cNvPr>
          <p:cNvSpPr txBox="1"/>
          <p:nvPr/>
        </p:nvSpPr>
        <p:spPr>
          <a:xfrm>
            <a:off x="4450343" y="5324363"/>
            <a:ext cx="1258308" cy="387798"/>
          </a:xfrm>
          <a:prstGeom prst="rect">
            <a:avLst/>
          </a:prstGeom>
          <a:noFill/>
        </p:spPr>
        <p:txBody>
          <a:bodyPr vert="horz" wrap="square" rtlCol="0">
            <a:spAutoFit/>
          </a:bodyPr>
          <a:lstStyle/>
          <a:p>
            <a:pPr algn="ctr">
              <a:lnSpc>
                <a:spcPct val="120000"/>
              </a:lnSpc>
            </a:pPr>
            <a:r>
              <a:rPr lang="en-US" altLang="zh-CN" sz="1600" b="1" dirty="0">
                <a:solidFill>
                  <a:srgbClr val="404040"/>
                </a:solidFill>
                <a:cs typeface="+mn-ea"/>
                <a:sym typeface="+mn-lt"/>
              </a:rPr>
              <a:t>100+</a:t>
            </a:r>
            <a:endParaRPr lang="zh-CN" altLang="en-US" sz="1600" b="1" dirty="0">
              <a:solidFill>
                <a:srgbClr val="404040"/>
              </a:solidFill>
              <a:cs typeface="+mn-ea"/>
              <a:sym typeface="+mn-lt"/>
            </a:endParaRPr>
          </a:p>
        </p:txBody>
      </p:sp>
      <p:sp>
        <p:nvSpPr>
          <p:cNvPr id="33" name="圆: 空心 1">
            <a:extLst>
              <a:ext uri="{FF2B5EF4-FFF2-40B4-BE49-F238E27FC236}">
                <a16:creationId xmlns="" xmlns:a16="http://schemas.microsoft.com/office/drawing/2014/main" id="{F0B6F2D4-94F8-41F1-89ED-3ED7103625F5}"/>
              </a:ext>
            </a:extLst>
          </p:cNvPr>
          <p:cNvSpPr/>
          <p:nvPr/>
        </p:nvSpPr>
        <p:spPr>
          <a:xfrm>
            <a:off x="5139336" y="3502134"/>
            <a:ext cx="161925" cy="161925"/>
          </a:xfrm>
          <a:prstGeom prst="don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2" name="图片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27126" y="1485900"/>
            <a:ext cx="4674236" cy="1848330"/>
          </a:xfrm>
          <a:prstGeom prst="rect">
            <a:avLst/>
          </a:prstGeom>
        </p:spPr>
      </p:pic>
    </p:spTree>
    <p:extLst>
      <p:ext uri="{BB962C8B-B14F-4D97-AF65-F5344CB8AC3E}">
        <p14:creationId xmlns:p14="http://schemas.microsoft.com/office/powerpoint/2010/main" val="1187923830"/>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ssolve">
                                      <p:cBhvr>
                                        <p:cTn id="22" dur="500"/>
                                        <p:tgtEl>
                                          <p:spTgt spid="2"/>
                                        </p:tgtEl>
                                      </p:cBhvr>
                                    </p:animEffect>
                                  </p:childTnLst>
                                </p:cTn>
                              </p:par>
                              <p:par>
                                <p:cTn id="23" presetID="14" presetClass="entr" presetSubtype="10" fill="hold" nodeType="withEffect">
                                  <p:stCondLst>
                                    <p:cond delay="50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500" fill="hold"/>
                                        <p:tgtEl>
                                          <p:spTgt spid="20"/>
                                        </p:tgtEl>
                                        <p:attrNameLst>
                                          <p:attrName>ppt_x</p:attrName>
                                        </p:attrNameLst>
                                      </p:cBhvr>
                                      <p:tavLst>
                                        <p:tav tm="0">
                                          <p:val>
                                            <p:strVal val="#ppt_x"/>
                                          </p:val>
                                        </p:tav>
                                        <p:tav tm="100000">
                                          <p:val>
                                            <p:strVal val="#ppt_x"/>
                                          </p:val>
                                        </p:tav>
                                      </p:tavLst>
                                    </p:anim>
                                    <p:anim calcmode="lin" valueType="num">
                                      <p:cBhvr additive="base">
                                        <p:cTn id="55" dur="500" fill="hold"/>
                                        <p:tgtEl>
                                          <p:spTgt spid="20"/>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ppt_x"/>
                                          </p:val>
                                        </p:tav>
                                        <p:tav tm="100000">
                                          <p:val>
                                            <p:strVal val="#ppt_x"/>
                                          </p:val>
                                        </p:tav>
                                      </p:tavLst>
                                    </p:anim>
                                    <p:anim calcmode="lin" valueType="num">
                                      <p:cBhvr additive="base">
                                        <p:cTn id="63" dur="500" fill="hold"/>
                                        <p:tgtEl>
                                          <p:spTgt spid="2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ppt_x"/>
                                          </p:val>
                                        </p:tav>
                                        <p:tav tm="100000">
                                          <p:val>
                                            <p:strVal val="#ppt_x"/>
                                          </p:val>
                                        </p:tav>
                                      </p:tavLst>
                                    </p:anim>
                                    <p:anim calcmode="lin" valueType="num">
                                      <p:cBhvr additive="base">
                                        <p:cTn id="67" dur="500" fill="hold"/>
                                        <p:tgtEl>
                                          <p:spTgt spid="23"/>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ppt_x"/>
                                          </p:val>
                                        </p:tav>
                                        <p:tav tm="100000">
                                          <p:val>
                                            <p:strVal val="#ppt_x"/>
                                          </p:val>
                                        </p:tav>
                                      </p:tavLst>
                                    </p:anim>
                                    <p:anim calcmode="lin" valueType="num">
                                      <p:cBhvr additive="base">
                                        <p:cTn id="71" dur="5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500" fill="hold"/>
                                        <p:tgtEl>
                                          <p:spTgt spid="25"/>
                                        </p:tgtEl>
                                        <p:attrNameLst>
                                          <p:attrName>ppt_x</p:attrName>
                                        </p:attrNameLst>
                                      </p:cBhvr>
                                      <p:tavLst>
                                        <p:tav tm="0">
                                          <p:val>
                                            <p:strVal val="#ppt_x"/>
                                          </p:val>
                                        </p:tav>
                                        <p:tav tm="100000">
                                          <p:val>
                                            <p:strVal val="#ppt_x"/>
                                          </p:val>
                                        </p:tav>
                                      </p:tavLst>
                                    </p:anim>
                                    <p:anim calcmode="lin" valueType="num">
                                      <p:cBhvr additive="base">
                                        <p:cTn id="75" dur="5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500" fill="hold"/>
                                        <p:tgtEl>
                                          <p:spTgt spid="26"/>
                                        </p:tgtEl>
                                        <p:attrNameLst>
                                          <p:attrName>ppt_x</p:attrName>
                                        </p:attrNameLst>
                                      </p:cBhvr>
                                      <p:tavLst>
                                        <p:tav tm="0">
                                          <p:val>
                                            <p:strVal val="#ppt_x"/>
                                          </p:val>
                                        </p:tav>
                                        <p:tav tm="100000">
                                          <p:val>
                                            <p:strVal val="#ppt_x"/>
                                          </p:val>
                                        </p:tav>
                                      </p:tavLst>
                                    </p:anim>
                                    <p:anim calcmode="lin" valueType="num">
                                      <p:cBhvr additive="base">
                                        <p:cTn id="79" dur="500" fill="hold"/>
                                        <p:tgtEl>
                                          <p:spTgt spid="26"/>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500" fill="hold"/>
                                        <p:tgtEl>
                                          <p:spTgt spid="27"/>
                                        </p:tgtEl>
                                        <p:attrNameLst>
                                          <p:attrName>ppt_x</p:attrName>
                                        </p:attrNameLst>
                                      </p:cBhvr>
                                      <p:tavLst>
                                        <p:tav tm="0">
                                          <p:val>
                                            <p:strVal val="#ppt_x"/>
                                          </p:val>
                                        </p:tav>
                                        <p:tav tm="100000">
                                          <p:val>
                                            <p:strVal val="#ppt_x"/>
                                          </p:val>
                                        </p:tav>
                                      </p:tavLst>
                                    </p:anim>
                                    <p:anim calcmode="lin" valueType="num">
                                      <p:cBhvr additive="base">
                                        <p:cTn id="83" dur="500" fill="hold"/>
                                        <p:tgtEl>
                                          <p:spTgt spid="27"/>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500" fill="hold"/>
                                        <p:tgtEl>
                                          <p:spTgt spid="28"/>
                                        </p:tgtEl>
                                        <p:attrNameLst>
                                          <p:attrName>ppt_x</p:attrName>
                                        </p:attrNameLst>
                                      </p:cBhvr>
                                      <p:tavLst>
                                        <p:tav tm="0">
                                          <p:val>
                                            <p:strVal val="#ppt_x"/>
                                          </p:val>
                                        </p:tav>
                                        <p:tav tm="100000">
                                          <p:val>
                                            <p:strVal val="#ppt_x"/>
                                          </p:val>
                                        </p:tav>
                                      </p:tavLst>
                                    </p:anim>
                                    <p:anim calcmode="lin" valueType="num">
                                      <p:cBhvr additive="base">
                                        <p:cTn id="87" dur="500" fill="hold"/>
                                        <p:tgtEl>
                                          <p:spTgt spid="28"/>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ppt_x"/>
                                          </p:val>
                                        </p:tav>
                                        <p:tav tm="100000">
                                          <p:val>
                                            <p:strVal val="#ppt_x"/>
                                          </p:val>
                                        </p:tav>
                                      </p:tavLst>
                                    </p:anim>
                                    <p:anim calcmode="lin" valueType="num">
                                      <p:cBhvr additive="base">
                                        <p:cTn id="91" dur="500" fill="hold"/>
                                        <p:tgtEl>
                                          <p:spTgt spid="29"/>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additive="base">
                                        <p:cTn id="94" dur="500" fill="hold"/>
                                        <p:tgtEl>
                                          <p:spTgt spid="31"/>
                                        </p:tgtEl>
                                        <p:attrNameLst>
                                          <p:attrName>ppt_x</p:attrName>
                                        </p:attrNameLst>
                                      </p:cBhvr>
                                      <p:tavLst>
                                        <p:tav tm="0">
                                          <p:val>
                                            <p:strVal val="#ppt_x"/>
                                          </p:val>
                                        </p:tav>
                                        <p:tav tm="100000">
                                          <p:val>
                                            <p:strVal val="#ppt_x"/>
                                          </p:val>
                                        </p:tav>
                                      </p:tavLst>
                                    </p:anim>
                                    <p:anim calcmode="lin" valueType="num">
                                      <p:cBhvr additive="base">
                                        <p:cTn id="95" dur="500" fill="hold"/>
                                        <p:tgtEl>
                                          <p:spTgt spid="31"/>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3"/>
                                        </p:tgtEl>
                                        <p:attrNameLst>
                                          <p:attrName>style.visibility</p:attrName>
                                        </p:attrNameLst>
                                      </p:cBhvr>
                                      <p:to>
                                        <p:strVal val="visible"/>
                                      </p:to>
                                    </p:set>
                                    <p:anim calcmode="lin" valueType="num">
                                      <p:cBhvr additive="base">
                                        <p:cTn id="98" dur="500" fill="hold"/>
                                        <p:tgtEl>
                                          <p:spTgt spid="33"/>
                                        </p:tgtEl>
                                        <p:attrNameLst>
                                          <p:attrName>ppt_x</p:attrName>
                                        </p:attrNameLst>
                                      </p:cBhvr>
                                      <p:tavLst>
                                        <p:tav tm="0">
                                          <p:val>
                                            <p:strVal val="#ppt_x"/>
                                          </p:val>
                                        </p:tav>
                                        <p:tav tm="100000">
                                          <p:val>
                                            <p:strVal val="#ppt_x"/>
                                          </p:val>
                                        </p:tav>
                                      </p:tavLst>
                                    </p:anim>
                                    <p:anim calcmode="lin" valueType="num">
                                      <p:cBhvr additive="base">
                                        <p:cTn id="99"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wipe(down)">
                                      <p:cBhvr>
                                        <p:cTn id="104" dur="500"/>
                                        <p:tgtEl>
                                          <p:spTgt spid="11"/>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wipe(down)">
                                      <p:cBhvr>
                                        <p:cTn id="107" dur="500"/>
                                        <p:tgtEl>
                                          <p:spTgt spid="12"/>
                                        </p:tgtEl>
                                      </p:cBhvr>
                                    </p:animEffect>
                                  </p:childTnLst>
                                </p:cTn>
                              </p:par>
                              <p:par>
                                <p:cTn id="108" presetID="22" presetClass="entr" presetSubtype="4" fill="hold" grpId="0" nodeType="withEffect">
                                  <p:stCondLst>
                                    <p:cond delay="0"/>
                                  </p:stCondLst>
                                  <p:childTnLst>
                                    <p:set>
                                      <p:cBhvr>
                                        <p:cTn id="109" dur="1" fill="hold">
                                          <p:stCondLst>
                                            <p:cond delay="0"/>
                                          </p:stCondLst>
                                        </p:cTn>
                                        <p:tgtEl>
                                          <p:spTgt spid="13"/>
                                        </p:tgtEl>
                                        <p:attrNameLst>
                                          <p:attrName>style.visibility</p:attrName>
                                        </p:attrNameLst>
                                      </p:cBhvr>
                                      <p:to>
                                        <p:strVal val="visible"/>
                                      </p:to>
                                    </p:set>
                                    <p:animEffect transition="in" filter="wipe(down)">
                                      <p:cBhvr>
                                        <p:cTn id="1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1" grpId="0" animBg="1"/>
      <p:bldGraphic spid="12" grpId="0">
        <p:bldAsOne/>
      </p:bldGraphic>
      <p:bldP spid="13" grpId="0"/>
      <p:bldP spid="14" grpId="0" animBg="1"/>
      <p:bldP spid="15" grpId="0" animBg="1"/>
      <p:bldP spid="16" grpId="0" animBg="1"/>
      <p:bldP spid="17" grpId="0" animBg="1"/>
      <p:bldP spid="18" grpId="0"/>
      <p:bldP spid="19" grpId="0"/>
      <p:bldP spid="20" grpId="0"/>
      <p:bldP spid="21" grpId="0" animBg="1"/>
      <p:bldP spid="22" grpId="0" animBg="1"/>
      <p:bldP spid="23" grpId="0" animBg="1"/>
      <p:bldP spid="24" grpId="0" animBg="1"/>
      <p:bldP spid="25" grpId="0"/>
      <p:bldP spid="26" grpId="0"/>
      <p:bldP spid="27" grpId="0"/>
      <p:bldP spid="28" grpId="0"/>
      <p:bldP spid="29" grpId="0"/>
      <p:bldP spid="31" grpId="0"/>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05</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smtClean="0">
                <a:solidFill>
                  <a:srgbClr val="404040"/>
                </a:solidFill>
                <a:cs typeface="+mn-ea"/>
                <a:sym typeface="+mn-lt"/>
              </a:rPr>
              <a:t>竞争对手</a:t>
            </a:r>
            <a:endParaRPr lang="zh-CN" altLang="en-US" sz="2400" b="1" dirty="0">
              <a:solidFill>
                <a:srgbClr val="404040"/>
              </a:solidFill>
              <a:cs typeface="+mn-ea"/>
              <a:sym typeface="+mn-lt"/>
            </a:endParaRPr>
          </a:p>
        </p:txBody>
      </p:sp>
      <p:sp>
        <p:nvSpPr>
          <p:cNvPr id="11" name="TextBox 31">
            <a:extLst>
              <a:ext uri="{FF2B5EF4-FFF2-40B4-BE49-F238E27FC236}">
                <a16:creationId xmlns="" xmlns:a16="http://schemas.microsoft.com/office/drawing/2014/main" id="{95C4DE01-3C80-4A03-A782-046BF2D2E11F}"/>
              </a:ext>
            </a:extLst>
          </p:cNvPr>
          <p:cNvSpPr txBox="1"/>
          <p:nvPr/>
        </p:nvSpPr>
        <p:spPr>
          <a:xfrm>
            <a:off x="2757199" y="2298195"/>
            <a:ext cx="4205407" cy="584775"/>
          </a:xfrm>
          <a:prstGeom prst="rect">
            <a:avLst/>
          </a:prstGeom>
          <a:noFill/>
        </p:spPr>
        <p:txBody>
          <a:bodyPr wrap="square" rtlCol="0">
            <a:spAutoFit/>
          </a:bodyPr>
          <a:lstStyle/>
          <a:p>
            <a:pPr lvl="0" algn="r" defTabSz="914400">
              <a:defRPr/>
            </a:pPr>
            <a:r>
              <a:rPr lang="zh-CN" altLang="en-US" sz="3200" b="1" kern="0" spc="300" dirty="0">
                <a:solidFill>
                  <a:schemeClr val="tx1">
                    <a:lumMod val="75000"/>
                    <a:lumOff val="25000"/>
                  </a:schemeClr>
                </a:solidFill>
                <a:cs typeface="+mn-ea"/>
                <a:sym typeface="+mn-lt"/>
              </a:rPr>
              <a:t>与竞品的对比</a:t>
            </a:r>
          </a:p>
        </p:txBody>
      </p:sp>
      <p:sp>
        <p:nvSpPr>
          <p:cNvPr id="12" name="TextBox 58">
            <a:extLst>
              <a:ext uri="{FF2B5EF4-FFF2-40B4-BE49-F238E27FC236}">
                <a16:creationId xmlns="" xmlns:a16="http://schemas.microsoft.com/office/drawing/2014/main" id="{F233C6FB-C85A-4EF3-8477-C9874709EA66}"/>
              </a:ext>
            </a:extLst>
          </p:cNvPr>
          <p:cNvSpPr txBox="1"/>
          <p:nvPr/>
        </p:nvSpPr>
        <p:spPr>
          <a:xfrm>
            <a:off x="1737349" y="3318339"/>
            <a:ext cx="5225256" cy="461665"/>
          </a:xfrm>
          <a:prstGeom prst="rect">
            <a:avLst/>
          </a:prstGeom>
          <a:noFill/>
        </p:spPr>
        <p:txBody>
          <a:bodyPr wrap="square" rtlCol="0">
            <a:spAutoFit/>
          </a:bodyPr>
          <a:lstStyle/>
          <a:p>
            <a:pPr lvl="0" algn="r">
              <a:defRPr/>
            </a:pPr>
            <a:r>
              <a:rPr lang="zh-CN" altLang="en-US" sz="1200" kern="0" dirty="0">
                <a:solidFill>
                  <a:prstClr val="black">
                    <a:lumMod val="50000"/>
                    <a:lumOff val="50000"/>
                  </a:prstClr>
                </a:solidFill>
                <a:cs typeface="+mn-ea"/>
                <a:sym typeface="+mn-lt"/>
              </a:rPr>
              <a:t>请替换文字内容，点击相关标题文字请替请替换文字内容，点击相关标题文字请替换文字请替换文字内请替换文字内容</a:t>
            </a:r>
          </a:p>
        </p:txBody>
      </p:sp>
      <p:sp>
        <p:nvSpPr>
          <p:cNvPr id="13" name="Rectangle 59">
            <a:extLst>
              <a:ext uri="{FF2B5EF4-FFF2-40B4-BE49-F238E27FC236}">
                <a16:creationId xmlns="" xmlns:a16="http://schemas.microsoft.com/office/drawing/2014/main" id="{D7B0A154-2516-4E57-A865-C6B5F448DE27}"/>
              </a:ext>
            </a:extLst>
          </p:cNvPr>
          <p:cNvSpPr/>
          <p:nvPr/>
        </p:nvSpPr>
        <p:spPr>
          <a:xfrm>
            <a:off x="4726282" y="2907557"/>
            <a:ext cx="2217274"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prstClr val="black">
                    <a:lumMod val="75000"/>
                    <a:lumOff val="25000"/>
                  </a:prstClr>
                </a:solidFill>
                <a:effectLst/>
                <a:uLnTx/>
                <a:uFillTx/>
                <a:cs typeface="+mn-ea"/>
                <a:sym typeface="+mn-lt"/>
              </a:rPr>
              <a:t>PHOTOSHOP SKILLS</a:t>
            </a:r>
          </a:p>
        </p:txBody>
      </p:sp>
      <p:sp>
        <p:nvSpPr>
          <p:cNvPr id="14" name="TextBox 60">
            <a:extLst>
              <a:ext uri="{FF2B5EF4-FFF2-40B4-BE49-F238E27FC236}">
                <a16:creationId xmlns="" xmlns:a16="http://schemas.microsoft.com/office/drawing/2014/main" id="{ACB78229-C5DB-43F4-B781-161C44B991C7}"/>
              </a:ext>
            </a:extLst>
          </p:cNvPr>
          <p:cNvSpPr txBox="1"/>
          <p:nvPr/>
        </p:nvSpPr>
        <p:spPr>
          <a:xfrm>
            <a:off x="542805" y="3862624"/>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04040"/>
                </a:solidFill>
                <a:effectLst/>
                <a:uLnTx/>
                <a:uFillTx/>
                <a:cs typeface="+mn-ea"/>
                <a:sym typeface="+mn-lt"/>
              </a:rPr>
              <a:t>95%</a:t>
            </a:r>
          </a:p>
        </p:txBody>
      </p:sp>
      <p:sp>
        <p:nvSpPr>
          <p:cNvPr id="15" name="TextBox 66">
            <a:extLst>
              <a:ext uri="{FF2B5EF4-FFF2-40B4-BE49-F238E27FC236}">
                <a16:creationId xmlns="" xmlns:a16="http://schemas.microsoft.com/office/drawing/2014/main" id="{A5E9F571-C56A-4611-A936-58216F1135A7}"/>
              </a:ext>
            </a:extLst>
          </p:cNvPr>
          <p:cNvSpPr txBox="1"/>
          <p:nvPr/>
        </p:nvSpPr>
        <p:spPr>
          <a:xfrm>
            <a:off x="1737349" y="4607718"/>
            <a:ext cx="5225256" cy="461665"/>
          </a:xfrm>
          <a:prstGeom prst="rect">
            <a:avLst/>
          </a:prstGeom>
          <a:noFill/>
        </p:spPr>
        <p:txBody>
          <a:bodyPr wrap="square" rtlCol="0">
            <a:spAutoFit/>
          </a:bodyPr>
          <a:lstStyle/>
          <a:p>
            <a:pPr lvl="0" algn="r">
              <a:defRPr/>
            </a:pPr>
            <a:r>
              <a:rPr lang="zh-CN" altLang="en-US" sz="1200" kern="0" dirty="0">
                <a:solidFill>
                  <a:prstClr val="black">
                    <a:lumMod val="50000"/>
                    <a:lumOff val="50000"/>
                  </a:prstClr>
                </a:solidFill>
                <a:cs typeface="+mn-ea"/>
                <a:sym typeface="+mn-lt"/>
              </a:rPr>
              <a:t>请替换文字内容，点击相关标题文字请替请替换文字内容，点击相关标题文字请替换文字请替换文字内请替换文字内容</a:t>
            </a:r>
          </a:p>
        </p:txBody>
      </p:sp>
      <p:sp>
        <p:nvSpPr>
          <p:cNvPr id="16" name="Rectangle 67">
            <a:extLst>
              <a:ext uri="{FF2B5EF4-FFF2-40B4-BE49-F238E27FC236}">
                <a16:creationId xmlns="" xmlns:a16="http://schemas.microsoft.com/office/drawing/2014/main" id="{7026DA75-3D4A-45B6-AEBF-1EA9FA2B7D17}"/>
              </a:ext>
            </a:extLst>
          </p:cNvPr>
          <p:cNvSpPr/>
          <p:nvPr/>
        </p:nvSpPr>
        <p:spPr>
          <a:xfrm>
            <a:off x="4780470" y="4338953"/>
            <a:ext cx="2217274"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prstClr val="black">
                    <a:lumMod val="75000"/>
                    <a:lumOff val="25000"/>
                  </a:prstClr>
                </a:solidFill>
                <a:effectLst/>
                <a:uLnTx/>
                <a:uFillTx/>
                <a:cs typeface="+mn-ea"/>
                <a:sym typeface="+mn-lt"/>
              </a:rPr>
              <a:t>PHOTOSHOP SKILLS</a:t>
            </a:r>
          </a:p>
        </p:txBody>
      </p:sp>
      <p:sp>
        <p:nvSpPr>
          <p:cNvPr id="17" name="TextBox 68">
            <a:extLst>
              <a:ext uri="{FF2B5EF4-FFF2-40B4-BE49-F238E27FC236}">
                <a16:creationId xmlns="" xmlns:a16="http://schemas.microsoft.com/office/drawing/2014/main" id="{1473B768-E922-469D-A50E-C091F042CAA6}"/>
              </a:ext>
            </a:extLst>
          </p:cNvPr>
          <p:cNvSpPr txBox="1"/>
          <p:nvPr/>
        </p:nvSpPr>
        <p:spPr>
          <a:xfrm>
            <a:off x="538938" y="5123203"/>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404040"/>
                </a:solidFill>
                <a:effectLst/>
                <a:uLnTx/>
                <a:uFillTx/>
                <a:cs typeface="+mn-ea"/>
                <a:sym typeface="+mn-lt"/>
              </a:rPr>
              <a:t>95%</a:t>
            </a:r>
          </a:p>
        </p:txBody>
      </p:sp>
      <p:sp>
        <p:nvSpPr>
          <p:cNvPr id="28" name="Freeform 133">
            <a:extLst>
              <a:ext uri="{FF2B5EF4-FFF2-40B4-BE49-F238E27FC236}">
                <a16:creationId xmlns="" xmlns:a16="http://schemas.microsoft.com/office/drawing/2014/main" id="{3E353542-92ED-4038-902C-AF77BB7A41C6}"/>
              </a:ext>
            </a:extLst>
          </p:cNvPr>
          <p:cNvSpPr>
            <a:spLocks noEditPoints="1"/>
          </p:cNvSpPr>
          <p:nvPr/>
        </p:nvSpPr>
        <p:spPr bwMode="auto">
          <a:xfrm>
            <a:off x="6977708" y="3796739"/>
            <a:ext cx="452267" cy="451585"/>
          </a:xfrm>
          <a:custGeom>
            <a:avLst/>
            <a:gdLst>
              <a:gd name="connsiteX0" fmla="*/ 497258 w 607634"/>
              <a:gd name="connsiteY0" fmla="*/ 328620 h 606719"/>
              <a:gd name="connsiteX1" fmla="*/ 544969 w 607634"/>
              <a:gd name="connsiteY1" fmla="*/ 350839 h 606719"/>
              <a:gd name="connsiteX2" fmla="*/ 543545 w 607634"/>
              <a:gd name="connsiteY2" fmla="*/ 393856 h 606719"/>
              <a:gd name="connsiteX3" fmla="*/ 541230 w 607634"/>
              <a:gd name="connsiteY3" fmla="*/ 396167 h 606719"/>
              <a:gd name="connsiteX4" fmla="*/ 540607 w 607634"/>
              <a:gd name="connsiteY4" fmla="*/ 409588 h 606719"/>
              <a:gd name="connsiteX5" fmla="*/ 545236 w 607634"/>
              <a:gd name="connsiteY5" fmla="*/ 413676 h 606719"/>
              <a:gd name="connsiteX6" fmla="*/ 550933 w 607634"/>
              <a:gd name="connsiteY6" fmla="*/ 432074 h 606719"/>
              <a:gd name="connsiteX7" fmla="*/ 548173 w 607634"/>
              <a:gd name="connsiteY7" fmla="*/ 454116 h 606719"/>
              <a:gd name="connsiteX8" fmla="*/ 535534 w 607634"/>
              <a:gd name="connsiteY8" fmla="*/ 472158 h 606719"/>
              <a:gd name="connsiteX9" fmla="*/ 515684 w 607634"/>
              <a:gd name="connsiteY9" fmla="*/ 511353 h 606719"/>
              <a:gd name="connsiteX10" fmla="*/ 517286 w 607634"/>
              <a:gd name="connsiteY10" fmla="*/ 517663 h 606719"/>
              <a:gd name="connsiteX11" fmla="*/ 555295 w 607634"/>
              <a:gd name="connsiteY11" fmla="*/ 527173 h 606719"/>
              <a:gd name="connsiteX12" fmla="*/ 607634 w 607634"/>
              <a:gd name="connsiteY12" fmla="*/ 594009 h 606719"/>
              <a:gd name="connsiteX13" fmla="*/ 594905 w 607634"/>
              <a:gd name="connsiteY13" fmla="*/ 606719 h 606719"/>
              <a:gd name="connsiteX14" fmla="*/ 341752 w 607634"/>
              <a:gd name="connsiteY14" fmla="*/ 606719 h 606719"/>
              <a:gd name="connsiteX15" fmla="*/ 329112 w 607634"/>
              <a:gd name="connsiteY15" fmla="*/ 594098 h 606719"/>
              <a:gd name="connsiteX16" fmla="*/ 381363 w 607634"/>
              <a:gd name="connsiteY16" fmla="*/ 527173 h 606719"/>
              <a:gd name="connsiteX17" fmla="*/ 419372 w 607634"/>
              <a:gd name="connsiteY17" fmla="*/ 517663 h 606719"/>
              <a:gd name="connsiteX18" fmla="*/ 421241 w 607634"/>
              <a:gd name="connsiteY18" fmla="*/ 510286 h 606719"/>
              <a:gd name="connsiteX19" fmla="*/ 402459 w 607634"/>
              <a:gd name="connsiteY19" fmla="*/ 472513 h 606719"/>
              <a:gd name="connsiteX20" fmla="*/ 388484 w 607634"/>
              <a:gd name="connsiteY20" fmla="*/ 454116 h 606719"/>
              <a:gd name="connsiteX21" fmla="*/ 385725 w 607634"/>
              <a:gd name="connsiteY21" fmla="*/ 432074 h 606719"/>
              <a:gd name="connsiteX22" fmla="*/ 391510 w 607634"/>
              <a:gd name="connsiteY22" fmla="*/ 413587 h 606719"/>
              <a:gd name="connsiteX23" fmla="*/ 396584 w 607634"/>
              <a:gd name="connsiteY23" fmla="*/ 409232 h 606719"/>
              <a:gd name="connsiteX24" fmla="*/ 395071 w 607634"/>
              <a:gd name="connsiteY24" fmla="*/ 390746 h 606719"/>
              <a:gd name="connsiteX25" fmla="*/ 453375 w 607634"/>
              <a:gd name="connsiteY25" fmla="*/ 339641 h 606719"/>
              <a:gd name="connsiteX26" fmla="*/ 497258 w 607634"/>
              <a:gd name="connsiteY26" fmla="*/ 328620 h 606719"/>
              <a:gd name="connsiteX27" fmla="*/ 316494 w 607634"/>
              <a:gd name="connsiteY27" fmla="*/ 278076 h 606719"/>
              <a:gd name="connsiteX28" fmla="*/ 300206 w 607634"/>
              <a:gd name="connsiteY28" fmla="*/ 281898 h 606719"/>
              <a:gd name="connsiteX29" fmla="*/ 325395 w 607634"/>
              <a:gd name="connsiteY29" fmla="*/ 307050 h 606719"/>
              <a:gd name="connsiteX30" fmla="*/ 325395 w 607634"/>
              <a:gd name="connsiteY30" fmla="*/ 324913 h 606719"/>
              <a:gd name="connsiteX31" fmla="*/ 316494 w 607634"/>
              <a:gd name="connsiteY31" fmla="*/ 328646 h 606719"/>
              <a:gd name="connsiteX32" fmla="*/ 307505 w 607634"/>
              <a:gd name="connsiteY32" fmla="*/ 324913 h 606719"/>
              <a:gd name="connsiteX33" fmla="*/ 282316 w 607634"/>
              <a:gd name="connsiteY33" fmla="*/ 299762 h 606719"/>
              <a:gd name="connsiteX34" fmla="*/ 278489 w 607634"/>
              <a:gd name="connsiteY34" fmla="*/ 316026 h 606719"/>
              <a:gd name="connsiteX35" fmla="*/ 316494 w 607634"/>
              <a:gd name="connsiteY35" fmla="*/ 353887 h 606719"/>
              <a:gd name="connsiteX36" fmla="*/ 354411 w 607634"/>
              <a:gd name="connsiteY36" fmla="*/ 316026 h 606719"/>
              <a:gd name="connsiteX37" fmla="*/ 316494 w 607634"/>
              <a:gd name="connsiteY37" fmla="*/ 278076 h 606719"/>
              <a:gd name="connsiteX38" fmla="*/ 175289 w 607634"/>
              <a:gd name="connsiteY38" fmla="*/ 238820 h 606719"/>
              <a:gd name="connsiteX39" fmla="*/ 184947 w 607634"/>
              <a:gd name="connsiteY39" fmla="*/ 239342 h 606719"/>
              <a:gd name="connsiteX40" fmla="*/ 190911 w 607634"/>
              <a:gd name="connsiteY40" fmla="*/ 256137 h 606719"/>
              <a:gd name="connsiteX41" fmla="*/ 177202 w 607634"/>
              <a:gd name="connsiteY41" fmla="*/ 315941 h 606719"/>
              <a:gd name="connsiteX42" fmla="*/ 348911 w 607634"/>
              <a:gd name="connsiteY42" fmla="*/ 451012 h 606719"/>
              <a:gd name="connsiteX43" fmla="*/ 364133 w 607634"/>
              <a:gd name="connsiteY43" fmla="*/ 460431 h 606719"/>
              <a:gd name="connsiteX44" fmla="*/ 354786 w 607634"/>
              <a:gd name="connsiteY44" fmla="*/ 475626 h 606719"/>
              <a:gd name="connsiteX45" fmla="*/ 316510 w 607634"/>
              <a:gd name="connsiteY45" fmla="*/ 480336 h 606719"/>
              <a:gd name="connsiteX46" fmla="*/ 151922 w 607634"/>
              <a:gd name="connsiteY46" fmla="*/ 316030 h 606719"/>
              <a:gd name="connsiteX47" fmla="*/ 168034 w 607634"/>
              <a:gd name="connsiteY47" fmla="*/ 245296 h 606719"/>
              <a:gd name="connsiteX48" fmla="*/ 175289 w 607634"/>
              <a:gd name="connsiteY48" fmla="*/ 238820 h 606719"/>
              <a:gd name="connsiteX49" fmla="*/ 102834 w 607634"/>
              <a:gd name="connsiteY49" fmla="*/ 164298 h 606719"/>
              <a:gd name="connsiteX50" fmla="*/ 112334 w 607634"/>
              <a:gd name="connsiteY50" fmla="*/ 166119 h 606719"/>
              <a:gd name="connsiteX51" fmla="*/ 115894 w 607634"/>
              <a:gd name="connsiteY51" fmla="*/ 183626 h 606719"/>
              <a:gd name="connsiteX52" fmla="*/ 75936 w 607634"/>
              <a:gd name="connsiteY52" fmla="*/ 316038 h 606719"/>
              <a:gd name="connsiteX53" fmla="*/ 295840 w 607634"/>
              <a:gd name="connsiteY53" fmla="*/ 555090 h 606719"/>
              <a:gd name="connsiteX54" fmla="*/ 307409 w 607634"/>
              <a:gd name="connsiteY54" fmla="*/ 568775 h 606719"/>
              <a:gd name="connsiteX55" fmla="*/ 294772 w 607634"/>
              <a:gd name="connsiteY55" fmla="*/ 580328 h 606719"/>
              <a:gd name="connsiteX56" fmla="*/ 293704 w 607634"/>
              <a:gd name="connsiteY56" fmla="*/ 580328 h 606719"/>
              <a:gd name="connsiteX57" fmla="*/ 50661 w 607634"/>
              <a:gd name="connsiteY57" fmla="*/ 316038 h 606719"/>
              <a:gd name="connsiteX58" fmla="*/ 94802 w 607634"/>
              <a:gd name="connsiteY58" fmla="*/ 169674 h 606719"/>
              <a:gd name="connsiteX59" fmla="*/ 102834 w 607634"/>
              <a:gd name="connsiteY59" fmla="*/ 164298 h 606719"/>
              <a:gd name="connsiteX60" fmla="*/ 316510 w 607634"/>
              <a:gd name="connsiteY60" fmla="*/ 151713 h 606719"/>
              <a:gd name="connsiteX61" fmla="*/ 479124 w 607634"/>
              <a:gd name="connsiteY61" fmla="*/ 292417 h 606719"/>
              <a:gd name="connsiteX62" fmla="*/ 468443 w 607634"/>
              <a:gd name="connsiteY62" fmla="*/ 306727 h 606719"/>
              <a:gd name="connsiteX63" fmla="*/ 466574 w 607634"/>
              <a:gd name="connsiteY63" fmla="*/ 306816 h 606719"/>
              <a:gd name="connsiteX64" fmla="*/ 454113 w 607634"/>
              <a:gd name="connsiteY64" fmla="*/ 295972 h 606719"/>
              <a:gd name="connsiteX65" fmla="*/ 316510 w 607634"/>
              <a:gd name="connsiteY65" fmla="*/ 176956 h 606719"/>
              <a:gd name="connsiteX66" fmla="*/ 256609 w 607634"/>
              <a:gd name="connsiteY66" fmla="*/ 190644 h 606719"/>
              <a:gd name="connsiteX67" fmla="*/ 239697 w 607634"/>
              <a:gd name="connsiteY67" fmla="*/ 184689 h 606719"/>
              <a:gd name="connsiteX68" fmla="*/ 245661 w 607634"/>
              <a:gd name="connsiteY68" fmla="*/ 167890 h 606719"/>
              <a:gd name="connsiteX69" fmla="*/ 316510 w 607634"/>
              <a:gd name="connsiteY69" fmla="*/ 151713 h 606719"/>
              <a:gd name="connsiteX70" fmla="*/ 316477 w 607634"/>
              <a:gd name="connsiteY70" fmla="*/ 50592 h 606719"/>
              <a:gd name="connsiteX71" fmla="*/ 582230 w 607634"/>
              <a:gd name="connsiteY71" fmla="*/ 316062 h 606719"/>
              <a:gd name="connsiteX72" fmla="*/ 582141 w 607634"/>
              <a:gd name="connsiteY72" fmla="*/ 319350 h 606719"/>
              <a:gd name="connsiteX73" fmla="*/ 569325 w 607634"/>
              <a:gd name="connsiteY73" fmla="*/ 332148 h 606719"/>
              <a:gd name="connsiteX74" fmla="*/ 568880 w 607634"/>
              <a:gd name="connsiteY74" fmla="*/ 332148 h 606719"/>
              <a:gd name="connsiteX75" fmla="*/ 556687 w 607634"/>
              <a:gd name="connsiteY75" fmla="*/ 320416 h 606719"/>
              <a:gd name="connsiteX76" fmla="*/ 556865 w 607634"/>
              <a:gd name="connsiteY76" fmla="*/ 317661 h 606719"/>
              <a:gd name="connsiteX77" fmla="*/ 316477 w 607634"/>
              <a:gd name="connsiteY77" fmla="*/ 75832 h 606719"/>
              <a:gd name="connsiteX78" fmla="*/ 183956 w 607634"/>
              <a:gd name="connsiteY78" fmla="*/ 115737 h 606719"/>
              <a:gd name="connsiteX79" fmla="*/ 166334 w 607634"/>
              <a:gd name="connsiteY79" fmla="*/ 112182 h 606719"/>
              <a:gd name="connsiteX80" fmla="*/ 169894 w 607634"/>
              <a:gd name="connsiteY80" fmla="*/ 94674 h 606719"/>
              <a:gd name="connsiteX81" fmla="*/ 316477 w 607634"/>
              <a:gd name="connsiteY81" fmla="*/ 50592 h 606719"/>
              <a:gd name="connsiteX82" fmla="*/ 58464 w 607634"/>
              <a:gd name="connsiteY82" fmla="*/ 964 h 606719"/>
              <a:gd name="connsiteX83" fmla="*/ 72260 w 607634"/>
              <a:gd name="connsiteY83" fmla="*/ 3719 h 606719"/>
              <a:gd name="connsiteX84" fmla="*/ 122905 w 607634"/>
              <a:gd name="connsiteY84" fmla="*/ 54289 h 606719"/>
              <a:gd name="connsiteX85" fmla="*/ 126554 w 607634"/>
              <a:gd name="connsiteY85" fmla="*/ 63177 h 606719"/>
              <a:gd name="connsiteX86" fmla="*/ 126554 w 607634"/>
              <a:gd name="connsiteY86" fmla="*/ 108503 h 606719"/>
              <a:gd name="connsiteX87" fmla="*/ 281604 w 607634"/>
              <a:gd name="connsiteY87" fmla="*/ 263323 h 606719"/>
              <a:gd name="connsiteX88" fmla="*/ 316494 w 607634"/>
              <a:gd name="connsiteY88" fmla="*/ 252836 h 606719"/>
              <a:gd name="connsiteX89" fmla="*/ 379778 w 607634"/>
              <a:gd name="connsiteY89" fmla="*/ 316026 h 606719"/>
              <a:gd name="connsiteX90" fmla="*/ 316494 w 607634"/>
              <a:gd name="connsiteY90" fmla="*/ 379216 h 606719"/>
              <a:gd name="connsiteX91" fmla="*/ 253122 w 607634"/>
              <a:gd name="connsiteY91" fmla="*/ 316026 h 606719"/>
              <a:gd name="connsiteX92" fmla="*/ 263713 w 607634"/>
              <a:gd name="connsiteY92" fmla="*/ 281187 h 606719"/>
              <a:gd name="connsiteX93" fmla="*/ 108664 w 607634"/>
              <a:gd name="connsiteY93" fmla="*/ 126367 h 606719"/>
              <a:gd name="connsiteX94" fmla="*/ 63270 w 607634"/>
              <a:gd name="connsiteY94" fmla="*/ 126367 h 606719"/>
              <a:gd name="connsiteX95" fmla="*/ 54280 w 607634"/>
              <a:gd name="connsiteY95" fmla="*/ 122723 h 606719"/>
              <a:gd name="connsiteX96" fmla="*/ 3724 w 607634"/>
              <a:gd name="connsiteY96" fmla="*/ 72153 h 606719"/>
              <a:gd name="connsiteX97" fmla="*/ 965 w 607634"/>
              <a:gd name="connsiteY97" fmla="*/ 58377 h 606719"/>
              <a:gd name="connsiteX98" fmla="*/ 12625 w 607634"/>
              <a:gd name="connsiteY98" fmla="*/ 50556 h 606719"/>
              <a:gd name="connsiteX99" fmla="*/ 50631 w 607634"/>
              <a:gd name="connsiteY99" fmla="*/ 50556 h 606719"/>
              <a:gd name="connsiteX100" fmla="*/ 50631 w 607634"/>
              <a:gd name="connsiteY100" fmla="*/ 12607 h 606719"/>
              <a:gd name="connsiteX101" fmla="*/ 58464 w 607634"/>
              <a:gd name="connsiteY101" fmla="*/ 964 h 60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07634" h="606719">
                <a:moveTo>
                  <a:pt x="497258" y="328620"/>
                </a:moveTo>
                <a:cubicBezTo>
                  <a:pt x="524674" y="328620"/>
                  <a:pt x="538293" y="340707"/>
                  <a:pt x="544969" y="350839"/>
                </a:cubicBezTo>
                <a:cubicBezTo>
                  <a:pt x="558944" y="372170"/>
                  <a:pt x="550132" y="386924"/>
                  <a:pt x="543545" y="393856"/>
                </a:cubicBezTo>
                <a:lnTo>
                  <a:pt x="541230" y="396167"/>
                </a:lnTo>
                <a:lnTo>
                  <a:pt x="540607" y="409588"/>
                </a:lnTo>
                <a:cubicBezTo>
                  <a:pt x="542299" y="410743"/>
                  <a:pt x="543901" y="412076"/>
                  <a:pt x="545236" y="413676"/>
                </a:cubicBezTo>
                <a:cubicBezTo>
                  <a:pt x="549687" y="418742"/>
                  <a:pt x="551734" y="425408"/>
                  <a:pt x="550933" y="432074"/>
                </a:cubicBezTo>
                <a:lnTo>
                  <a:pt x="548173" y="454116"/>
                </a:lnTo>
                <a:cubicBezTo>
                  <a:pt x="547105" y="462026"/>
                  <a:pt x="542299" y="468692"/>
                  <a:pt x="535534" y="472158"/>
                </a:cubicBezTo>
                <a:cubicBezTo>
                  <a:pt x="532596" y="486556"/>
                  <a:pt x="525564" y="500510"/>
                  <a:pt x="515684" y="511353"/>
                </a:cubicBezTo>
                <a:lnTo>
                  <a:pt x="517286" y="517663"/>
                </a:lnTo>
                <a:lnTo>
                  <a:pt x="555295" y="527173"/>
                </a:lnTo>
                <a:cubicBezTo>
                  <a:pt x="586093" y="534817"/>
                  <a:pt x="607634" y="562369"/>
                  <a:pt x="607634" y="594009"/>
                </a:cubicBezTo>
                <a:cubicBezTo>
                  <a:pt x="607634" y="601031"/>
                  <a:pt x="601937" y="606719"/>
                  <a:pt x="594905" y="606719"/>
                </a:cubicBezTo>
                <a:lnTo>
                  <a:pt x="341752" y="606719"/>
                </a:lnTo>
                <a:cubicBezTo>
                  <a:pt x="334809" y="606719"/>
                  <a:pt x="329112" y="601031"/>
                  <a:pt x="329112" y="594098"/>
                </a:cubicBezTo>
                <a:cubicBezTo>
                  <a:pt x="329112" y="562369"/>
                  <a:pt x="350653" y="534817"/>
                  <a:pt x="381363" y="527173"/>
                </a:cubicBezTo>
                <a:lnTo>
                  <a:pt x="419372" y="517663"/>
                </a:lnTo>
                <a:lnTo>
                  <a:pt x="421241" y="510286"/>
                </a:lnTo>
                <a:cubicBezTo>
                  <a:pt x="411983" y="499621"/>
                  <a:pt x="405307" y="486289"/>
                  <a:pt x="402459" y="472513"/>
                </a:cubicBezTo>
                <a:cubicBezTo>
                  <a:pt x="394804" y="469136"/>
                  <a:pt x="389552" y="462381"/>
                  <a:pt x="388484" y="454116"/>
                </a:cubicBezTo>
                <a:lnTo>
                  <a:pt x="385725" y="432074"/>
                </a:lnTo>
                <a:cubicBezTo>
                  <a:pt x="384923" y="425408"/>
                  <a:pt x="386971" y="418653"/>
                  <a:pt x="391510" y="413587"/>
                </a:cubicBezTo>
                <a:cubicBezTo>
                  <a:pt x="392935" y="411899"/>
                  <a:pt x="394715" y="410388"/>
                  <a:pt x="396584" y="409232"/>
                </a:cubicBezTo>
                <a:cubicBezTo>
                  <a:pt x="395872" y="402655"/>
                  <a:pt x="395071" y="394834"/>
                  <a:pt x="395071" y="390746"/>
                </a:cubicBezTo>
                <a:cubicBezTo>
                  <a:pt x="395071" y="369504"/>
                  <a:pt x="401213" y="341507"/>
                  <a:pt x="453375" y="339641"/>
                </a:cubicBezTo>
                <a:cubicBezTo>
                  <a:pt x="470999" y="328620"/>
                  <a:pt x="489247" y="328620"/>
                  <a:pt x="497258" y="328620"/>
                </a:cubicBezTo>
                <a:close/>
                <a:moveTo>
                  <a:pt x="316494" y="278076"/>
                </a:moveTo>
                <a:cubicBezTo>
                  <a:pt x="310620" y="278076"/>
                  <a:pt x="305102" y="279498"/>
                  <a:pt x="300206" y="281898"/>
                </a:cubicBezTo>
                <a:lnTo>
                  <a:pt x="325395" y="307050"/>
                </a:lnTo>
                <a:cubicBezTo>
                  <a:pt x="330379" y="312027"/>
                  <a:pt x="330379" y="320025"/>
                  <a:pt x="325395" y="324913"/>
                </a:cubicBezTo>
                <a:cubicBezTo>
                  <a:pt x="322903" y="327402"/>
                  <a:pt x="319699" y="328646"/>
                  <a:pt x="316494" y="328646"/>
                </a:cubicBezTo>
                <a:cubicBezTo>
                  <a:pt x="313201" y="328646"/>
                  <a:pt x="309997" y="327402"/>
                  <a:pt x="307505" y="324913"/>
                </a:cubicBezTo>
                <a:lnTo>
                  <a:pt x="282316" y="299762"/>
                </a:lnTo>
                <a:cubicBezTo>
                  <a:pt x="279913" y="304739"/>
                  <a:pt x="278489" y="310160"/>
                  <a:pt x="278489" y="316026"/>
                </a:cubicBezTo>
                <a:cubicBezTo>
                  <a:pt x="278489" y="336912"/>
                  <a:pt x="295489" y="353887"/>
                  <a:pt x="316494" y="353887"/>
                </a:cubicBezTo>
                <a:cubicBezTo>
                  <a:pt x="337411" y="353887"/>
                  <a:pt x="354411" y="336912"/>
                  <a:pt x="354411" y="316026"/>
                </a:cubicBezTo>
                <a:cubicBezTo>
                  <a:pt x="354411" y="295051"/>
                  <a:pt x="337411" y="278076"/>
                  <a:pt x="316494" y="278076"/>
                </a:cubicBezTo>
                <a:close/>
                <a:moveTo>
                  <a:pt x="175289" y="238820"/>
                </a:moveTo>
                <a:cubicBezTo>
                  <a:pt x="178360" y="237743"/>
                  <a:pt x="181831" y="237832"/>
                  <a:pt x="184947" y="239342"/>
                </a:cubicBezTo>
                <a:cubicBezTo>
                  <a:pt x="191267" y="242364"/>
                  <a:pt x="193937" y="249828"/>
                  <a:pt x="190911" y="256137"/>
                </a:cubicBezTo>
                <a:cubicBezTo>
                  <a:pt x="181831" y="275154"/>
                  <a:pt x="177202" y="295236"/>
                  <a:pt x="177202" y="315941"/>
                </a:cubicBezTo>
                <a:cubicBezTo>
                  <a:pt x="177202" y="403115"/>
                  <a:pt x="257048" y="472783"/>
                  <a:pt x="348911" y="451012"/>
                </a:cubicBezTo>
                <a:cubicBezTo>
                  <a:pt x="355766" y="449412"/>
                  <a:pt x="362531" y="453589"/>
                  <a:pt x="364133" y="460431"/>
                </a:cubicBezTo>
                <a:cubicBezTo>
                  <a:pt x="365735" y="467273"/>
                  <a:pt x="361552" y="474027"/>
                  <a:pt x="354786" y="475626"/>
                </a:cubicBezTo>
                <a:cubicBezTo>
                  <a:pt x="341790" y="478736"/>
                  <a:pt x="328972" y="480336"/>
                  <a:pt x="316510" y="480336"/>
                </a:cubicBezTo>
                <a:cubicBezTo>
                  <a:pt x="225715" y="480336"/>
                  <a:pt x="151922" y="406581"/>
                  <a:pt x="151922" y="316030"/>
                </a:cubicBezTo>
                <a:cubicBezTo>
                  <a:pt x="151922" y="291504"/>
                  <a:pt x="157352" y="267689"/>
                  <a:pt x="168034" y="245296"/>
                </a:cubicBezTo>
                <a:cubicBezTo>
                  <a:pt x="169547" y="242142"/>
                  <a:pt x="172218" y="239898"/>
                  <a:pt x="175289" y="238820"/>
                </a:cubicBezTo>
                <a:close/>
                <a:moveTo>
                  <a:pt x="102834" y="164298"/>
                </a:moveTo>
                <a:cubicBezTo>
                  <a:pt x="106016" y="163653"/>
                  <a:pt x="109442" y="164209"/>
                  <a:pt x="112334" y="166119"/>
                </a:cubicBezTo>
                <a:cubicBezTo>
                  <a:pt x="118119" y="169941"/>
                  <a:pt x="119721" y="177850"/>
                  <a:pt x="115894" y="183626"/>
                </a:cubicBezTo>
                <a:cubicBezTo>
                  <a:pt x="89730" y="222994"/>
                  <a:pt x="75936" y="268849"/>
                  <a:pt x="75936" y="316038"/>
                </a:cubicBezTo>
                <a:cubicBezTo>
                  <a:pt x="75936" y="439652"/>
                  <a:pt x="172583" y="544604"/>
                  <a:pt x="295840" y="555090"/>
                </a:cubicBezTo>
                <a:cubicBezTo>
                  <a:pt x="302782" y="555712"/>
                  <a:pt x="307943" y="561844"/>
                  <a:pt x="307409" y="568775"/>
                </a:cubicBezTo>
                <a:cubicBezTo>
                  <a:pt x="306875" y="575351"/>
                  <a:pt x="301358" y="580328"/>
                  <a:pt x="294772" y="580328"/>
                </a:cubicBezTo>
                <a:cubicBezTo>
                  <a:pt x="294416" y="580328"/>
                  <a:pt x="294060" y="580328"/>
                  <a:pt x="293704" y="580328"/>
                </a:cubicBezTo>
                <a:cubicBezTo>
                  <a:pt x="157454" y="568775"/>
                  <a:pt x="50661" y="452626"/>
                  <a:pt x="50661" y="316038"/>
                </a:cubicBezTo>
                <a:cubicBezTo>
                  <a:pt x="50661" y="263873"/>
                  <a:pt x="65879" y="213219"/>
                  <a:pt x="94802" y="169674"/>
                </a:cubicBezTo>
                <a:cubicBezTo>
                  <a:pt x="96716" y="166786"/>
                  <a:pt x="99653" y="164942"/>
                  <a:pt x="102834" y="164298"/>
                </a:cubicBezTo>
                <a:close/>
                <a:moveTo>
                  <a:pt x="316510" y="151713"/>
                </a:moveTo>
                <a:cubicBezTo>
                  <a:pt x="397594" y="151713"/>
                  <a:pt x="467553" y="212154"/>
                  <a:pt x="479124" y="292417"/>
                </a:cubicBezTo>
                <a:cubicBezTo>
                  <a:pt x="480192" y="299350"/>
                  <a:pt x="475297" y="305749"/>
                  <a:pt x="468443" y="306727"/>
                </a:cubicBezTo>
                <a:cubicBezTo>
                  <a:pt x="467820" y="306816"/>
                  <a:pt x="467197" y="306816"/>
                  <a:pt x="466574" y="306816"/>
                </a:cubicBezTo>
                <a:cubicBezTo>
                  <a:pt x="460433" y="306816"/>
                  <a:pt x="455003" y="302283"/>
                  <a:pt x="454113" y="295972"/>
                </a:cubicBezTo>
                <a:cubicBezTo>
                  <a:pt x="444323" y="228153"/>
                  <a:pt x="385134" y="176956"/>
                  <a:pt x="316510" y="176956"/>
                </a:cubicBezTo>
                <a:cubicBezTo>
                  <a:pt x="295771" y="176956"/>
                  <a:pt x="275567" y="181578"/>
                  <a:pt x="256609" y="190644"/>
                </a:cubicBezTo>
                <a:cubicBezTo>
                  <a:pt x="250200" y="193666"/>
                  <a:pt x="242724" y="191000"/>
                  <a:pt x="239697" y="184689"/>
                </a:cubicBezTo>
                <a:cubicBezTo>
                  <a:pt x="236671" y="178378"/>
                  <a:pt x="239341" y="170823"/>
                  <a:pt x="245661" y="167890"/>
                </a:cubicBezTo>
                <a:cubicBezTo>
                  <a:pt x="268090" y="157135"/>
                  <a:pt x="291944" y="151713"/>
                  <a:pt x="316510" y="151713"/>
                </a:cubicBezTo>
                <a:close/>
                <a:moveTo>
                  <a:pt x="316477" y="50592"/>
                </a:moveTo>
                <a:cubicBezTo>
                  <a:pt x="463060" y="50592"/>
                  <a:pt x="582230" y="169684"/>
                  <a:pt x="582230" y="316062"/>
                </a:cubicBezTo>
                <a:cubicBezTo>
                  <a:pt x="582230" y="316328"/>
                  <a:pt x="582141" y="319083"/>
                  <a:pt x="582141" y="319350"/>
                </a:cubicBezTo>
                <a:cubicBezTo>
                  <a:pt x="581607" y="326016"/>
                  <a:pt x="576000" y="332148"/>
                  <a:pt x="569325" y="332148"/>
                </a:cubicBezTo>
                <a:lnTo>
                  <a:pt x="568880" y="332148"/>
                </a:lnTo>
                <a:cubicBezTo>
                  <a:pt x="562027" y="331881"/>
                  <a:pt x="556598" y="327349"/>
                  <a:pt x="556687" y="320416"/>
                </a:cubicBezTo>
                <a:cubicBezTo>
                  <a:pt x="556687" y="320239"/>
                  <a:pt x="556865" y="317839"/>
                  <a:pt x="556865" y="317661"/>
                </a:cubicBezTo>
                <a:cubicBezTo>
                  <a:pt x="556954" y="183638"/>
                  <a:pt x="449087" y="75832"/>
                  <a:pt x="316477" y="75832"/>
                </a:cubicBezTo>
                <a:cubicBezTo>
                  <a:pt x="269129" y="75832"/>
                  <a:pt x="223294" y="89608"/>
                  <a:pt x="183956" y="115737"/>
                </a:cubicBezTo>
                <a:cubicBezTo>
                  <a:pt x="178082" y="119559"/>
                  <a:pt x="170250" y="118048"/>
                  <a:pt x="166334" y="112182"/>
                </a:cubicBezTo>
                <a:cubicBezTo>
                  <a:pt x="162507" y="106317"/>
                  <a:pt x="164109" y="98496"/>
                  <a:pt x="169894" y="94674"/>
                </a:cubicBezTo>
                <a:cubicBezTo>
                  <a:pt x="213504" y="65878"/>
                  <a:pt x="264145" y="50592"/>
                  <a:pt x="316477" y="50592"/>
                </a:cubicBezTo>
                <a:close/>
                <a:moveTo>
                  <a:pt x="58464" y="964"/>
                </a:moveTo>
                <a:cubicBezTo>
                  <a:pt x="63181" y="-991"/>
                  <a:pt x="68611" y="75"/>
                  <a:pt x="72260" y="3719"/>
                </a:cubicBezTo>
                <a:lnTo>
                  <a:pt x="122905" y="54289"/>
                </a:lnTo>
                <a:cubicBezTo>
                  <a:pt x="125219" y="56600"/>
                  <a:pt x="126554" y="59799"/>
                  <a:pt x="126554" y="63177"/>
                </a:cubicBezTo>
                <a:lnTo>
                  <a:pt x="126554" y="108503"/>
                </a:lnTo>
                <a:lnTo>
                  <a:pt x="281604" y="263323"/>
                </a:lnTo>
                <a:cubicBezTo>
                  <a:pt x="291662" y="256657"/>
                  <a:pt x="303588" y="252836"/>
                  <a:pt x="316494" y="252836"/>
                </a:cubicBezTo>
                <a:cubicBezTo>
                  <a:pt x="351385" y="252836"/>
                  <a:pt x="379778" y="281187"/>
                  <a:pt x="379778" y="316026"/>
                </a:cubicBezTo>
                <a:cubicBezTo>
                  <a:pt x="379778" y="350865"/>
                  <a:pt x="351385" y="379216"/>
                  <a:pt x="316494" y="379216"/>
                </a:cubicBezTo>
                <a:cubicBezTo>
                  <a:pt x="281515" y="379216"/>
                  <a:pt x="253122" y="350865"/>
                  <a:pt x="253122" y="316026"/>
                </a:cubicBezTo>
                <a:cubicBezTo>
                  <a:pt x="253122" y="303139"/>
                  <a:pt x="257038" y="291230"/>
                  <a:pt x="263713" y="281187"/>
                </a:cubicBezTo>
                <a:lnTo>
                  <a:pt x="108664" y="126367"/>
                </a:lnTo>
                <a:lnTo>
                  <a:pt x="63270" y="126367"/>
                </a:lnTo>
                <a:cubicBezTo>
                  <a:pt x="59888" y="126367"/>
                  <a:pt x="56684" y="125034"/>
                  <a:pt x="54280" y="122723"/>
                </a:cubicBezTo>
                <a:lnTo>
                  <a:pt x="3724" y="72153"/>
                </a:lnTo>
                <a:cubicBezTo>
                  <a:pt x="75" y="68509"/>
                  <a:pt x="-993" y="63088"/>
                  <a:pt x="965" y="58377"/>
                </a:cubicBezTo>
                <a:cubicBezTo>
                  <a:pt x="2923" y="53667"/>
                  <a:pt x="7551" y="50556"/>
                  <a:pt x="12625" y="50556"/>
                </a:cubicBezTo>
                <a:lnTo>
                  <a:pt x="50631" y="50556"/>
                </a:lnTo>
                <a:lnTo>
                  <a:pt x="50631" y="12607"/>
                </a:lnTo>
                <a:cubicBezTo>
                  <a:pt x="50631" y="7541"/>
                  <a:pt x="53746" y="2919"/>
                  <a:pt x="58464" y="964"/>
                </a:cubicBezTo>
                <a:close/>
              </a:path>
            </a:pathLst>
          </a:custGeom>
          <a:solidFill>
            <a:srgbClr val="C2B1A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cs typeface="+mn-ea"/>
              <a:sym typeface="+mn-lt"/>
            </a:endParaRPr>
          </a:p>
        </p:txBody>
      </p:sp>
      <p:sp>
        <p:nvSpPr>
          <p:cNvPr id="29" name="Freeform 142">
            <a:extLst>
              <a:ext uri="{FF2B5EF4-FFF2-40B4-BE49-F238E27FC236}">
                <a16:creationId xmlns="" xmlns:a16="http://schemas.microsoft.com/office/drawing/2014/main" id="{A4CAD9CD-16FF-42AE-A934-BC2CDD5617F5}"/>
              </a:ext>
            </a:extLst>
          </p:cNvPr>
          <p:cNvSpPr>
            <a:spLocks noEditPoints="1"/>
          </p:cNvSpPr>
          <p:nvPr/>
        </p:nvSpPr>
        <p:spPr bwMode="auto">
          <a:xfrm>
            <a:off x="6941477" y="5046008"/>
            <a:ext cx="463715" cy="362829"/>
          </a:xfrm>
          <a:custGeom>
            <a:avLst/>
            <a:gdLst>
              <a:gd name="T0" fmla="*/ 4604 w 5092"/>
              <a:gd name="T1" fmla="*/ 0 h 3990"/>
              <a:gd name="T2" fmla="*/ 487 w 5092"/>
              <a:gd name="T3" fmla="*/ 0 h 3990"/>
              <a:gd name="T4" fmla="*/ 0 w 5092"/>
              <a:gd name="T5" fmla="*/ 0 h 3990"/>
              <a:gd name="T6" fmla="*/ 0 w 5092"/>
              <a:gd name="T7" fmla="*/ 159 h 3990"/>
              <a:gd name="T8" fmla="*/ 487 w 5092"/>
              <a:gd name="T9" fmla="*/ 159 h 3990"/>
              <a:gd name="T10" fmla="*/ 487 w 5092"/>
              <a:gd name="T11" fmla="*/ 3043 h 3990"/>
              <a:gd name="T12" fmla="*/ 2354 w 5092"/>
              <a:gd name="T13" fmla="*/ 3043 h 3990"/>
              <a:gd name="T14" fmla="*/ 1520 w 5092"/>
              <a:gd name="T15" fmla="*/ 3877 h 3990"/>
              <a:gd name="T16" fmla="*/ 1633 w 5092"/>
              <a:gd name="T17" fmla="*/ 3990 h 3990"/>
              <a:gd name="T18" fmla="*/ 2466 w 5092"/>
              <a:gd name="T19" fmla="*/ 3156 h 3990"/>
              <a:gd name="T20" fmla="*/ 2466 w 5092"/>
              <a:gd name="T21" fmla="*/ 3978 h 3990"/>
              <a:gd name="T22" fmla="*/ 2625 w 5092"/>
              <a:gd name="T23" fmla="*/ 3978 h 3990"/>
              <a:gd name="T24" fmla="*/ 2625 w 5092"/>
              <a:gd name="T25" fmla="*/ 3156 h 3990"/>
              <a:gd name="T26" fmla="*/ 3437 w 5092"/>
              <a:gd name="T27" fmla="*/ 3967 h 3990"/>
              <a:gd name="T28" fmla="*/ 3549 w 5092"/>
              <a:gd name="T29" fmla="*/ 3855 h 3990"/>
              <a:gd name="T30" fmla="*/ 2738 w 5092"/>
              <a:gd name="T31" fmla="*/ 3043 h 3990"/>
              <a:gd name="T32" fmla="*/ 4604 w 5092"/>
              <a:gd name="T33" fmla="*/ 3043 h 3990"/>
              <a:gd name="T34" fmla="*/ 4604 w 5092"/>
              <a:gd name="T35" fmla="*/ 159 h 3990"/>
              <a:gd name="T36" fmla="*/ 5092 w 5092"/>
              <a:gd name="T37" fmla="*/ 159 h 3990"/>
              <a:gd name="T38" fmla="*/ 5092 w 5092"/>
              <a:gd name="T39" fmla="*/ 0 h 3990"/>
              <a:gd name="T40" fmla="*/ 4604 w 5092"/>
              <a:gd name="T41" fmla="*/ 0 h 3990"/>
              <a:gd name="T42" fmla="*/ 3532 w 5092"/>
              <a:gd name="T43" fmla="*/ 1615 h 3990"/>
              <a:gd name="T44" fmla="*/ 2748 w 5092"/>
              <a:gd name="T45" fmla="*/ 1401 h 3990"/>
              <a:gd name="T46" fmla="*/ 2283 w 5092"/>
              <a:gd name="T47" fmla="*/ 2078 h 3990"/>
              <a:gd name="T48" fmla="*/ 1439 w 5092"/>
              <a:gd name="T49" fmla="*/ 1631 h 3990"/>
              <a:gd name="T50" fmla="*/ 1057 w 5092"/>
              <a:gd name="T51" fmla="*/ 2460 h 3990"/>
              <a:gd name="T52" fmla="*/ 912 w 5092"/>
              <a:gd name="T53" fmla="*/ 2393 h 3990"/>
              <a:gd name="T54" fmla="*/ 1365 w 5092"/>
              <a:gd name="T55" fmla="*/ 1412 h 3990"/>
              <a:gd name="T56" fmla="*/ 2232 w 5092"/>
              <a:gd name="T57" fmla="*/ 1871 h 3990"/>
              <a:gd name="T58" fmla="*/ 2681 w 5092"/>
              <a:gd name="T59" fmla="*/ 1218 h 3990"/>
              <a:gd name="T60" fmla="*/ 3455 w 5092"/>
              <a:gd name="T61" fmla="*/ 1429 h 3990"/>
              <a:gd name="T62" fmla="*/ 4018 w 5092"/>
              <a:gd name="T63" fmla="*/ 448 h 3990"/>
              <a:gd name="T64" fmla="*/ 4156 w 5092"/>
              <a:gd name="T65" fmla="*/ 527 h 3990"/>
              <a:gd name="T66" fmla="*/ 3532 w 5092"/>
              <a:gd name="T67" fmla="*/ 1615 h 3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92" h="3990">
                <a:moveTo>
                  <a:pt x="4604" y="0"/>
                </a:moveTo>
                <a:lnTo>
                  <a:pt x="487" y="0"/>
                </a:lnTo>
                <a:lnTo>
                  <a:pt x="0" y="0"/>
                </a:lnTo>
                <a:lnTo>
                  <a:pt x="0" y="159"/>
                </a:lnTo>
                <a:lnTo>
                  <a:pt x="487" y="159"/>
                </a:lnTo>
                <a:lnTo>
                  <a:pt x="487" y="3043"/>
                </a:lnTo>
                <a:lnTo>
                  <a:pt x="2354" y="3043"/>
                </a:lnTo>
                <a:lnTo>
                  <a:pt x="1520" y="3877"/>
                </a:lnTo>
                <a:lnTo>
                  <a:pt x="1633" y="3990"/>
                </a:lnTo>
                <a:lnTo>
                  <a:pt x="2466" y="3156"/>
                </a:lnTo>
                <a:lnTo>
                  <a:pt x="2466" y="3978"/>
                </a:lnTo>
                <a:lnTo>
                  <a:pt x="2625" y="3978"/>
                </a:lnTo>
                <a:lnTo>
                  <a:pt x="2625" y="3156"/>
                </a:lnTo>
                <a:lnTo>
                  <a:pt x="3437" y="3967"/>
                </a:lnTo>
                <a:lnTo>
                  <a:pt x="3549" y="3855"/>
                </a:lnTo>
                <a:lnTo>
                  <a:pt x="2738" y="3043"/>
                </a:lnTo>
                <a:lnTo>
                  <a:pt x="4604" y="3043"/>
                </a:lnTo>
                <a:lnTo>
                  <a:pt x="4604" y="159"/>
                </a:lnTo>
                <a:lnTo>
                  <a:pt x="5092" y="159"/>
                </a:lnTo>
                <a:lnTo>
                  <a:pt x="5092" y="0"/>
                </a:lnTo>
                <a:lnTo>
                  <a:pt x="4604" y="0"/>
                </a:lnTo>
                <a:close/>
                <a:moveTo>
                  <a:pt x="3532" y="1615"/>
                </a:moveTo>
                <a:lnTo>
                  <a:pt x="2748" y="1401"/>
                </a:lnTo>
                <a:lnTo>
                  <a:pt x="2283" y="2078"/>
                </a:lnTo>
                <a:lnTo>
                  <a:pt x="1439" y="1631"/>
                </a:lnTo>
                <a:lnTo>
                  <a:pt x="1057" y="2460"/>
                </a:lnTo>
                <a:lnTo>
                  <a:pt x="912" y="2393"/>
                </a:lnTo>
                <a:lnTo>
                  <a:pt x="1365" y="1412"/>
                </a:lnTo>
                <a:lnTo>
                  <a:pt x="2232" y="1871"/>
                </a:lnTo>
                <a:lnTo>
                  <a:pt x="2681" y="1218"/>
                </a:lnTo>
                <a:lnTo>
                  <a:pt x="3455" y="1429"/>
                </a:lnTo>
                <a:lnTo>
                  <a:pt x="4018" y="448"/>
                </a:lnTo>
                <a:lnTo>
                  <a:pt x="4156" y="527"/>
                </a:lnTo>
                <a:lnTo>
                  <a:pt x="3532" y="161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cs typeface="+mn-ea"/>
              <a:sym typeface="+mn-lt"/>
            </a:endParaRPr>
          </a:p>
        </p:txBody>
      </p:sp>
      <p:grpSp>
        <p:nvGrpSpPr>
          <p:cNvPr id="20" name="Group 24">
            <a:extLst>
              <a:ext uri="{FF2B5EF4-FFF2-40B4-BE49-F238E27FC236}">
                <a16:creationId xmlns="" xmlns:a16="http://schemas.microsoft.com/office/drawing/2014/main" id="{7B8B6E0D-026A-41C8-AF77-021965FA01E0}"/>
              </a:ext>
            </a:extLst>
          </p:cNvPr>
          <p:cNvGrpSpPr/>
          <p:nvPr/>
        </p:nvGrpSpPr>
        <p:grpSpPr>
          <a:xfrm>
            <a:off x="1747651" y="3902249"/>
            <a:ext cx="5073668" cy="208677"/>
            <a:chOff x="5638800" y="4530963"/>
            <a:chExt cx="5073668" cy="208677"/>
          </a:xfrm>
        </p:grpSpPr>
        <p:sp>
          <p:nvSpPr>
            <p:cNvPr id="21" name="Rectangle 25">
              <a:extLst>
                <a:ext uri="{FF2B5EF4-FFF2-40B4-BE49-F238E27FC236}">
                  <a16:creationId xmlns="" xmlns:a16="http://schemas.microsoft.com/office/drawing/2014/main" id="{066CF341-6B49-4B6E-AD83-CA7D71711A1F}"/>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cs typeface="+mn-ea"/>
                <a:sym typeface="+mn-lt"/>
              </a:endParaRPr>
            </a:p>
          </p:txBody>
        </p:sp>
        <p:sp>
          <p:nvSpPr>
            <p:cNvPr id="22" name="Rectangle 26">
              <a:extLst>
                <a:ext uri="{FF2B5EF4-FFF2-40B4-BE49-F238E27FC236}">
                  <a16:creationId xmlns="" xmlns:a16="http://schemas.microsoft.com/office/drawing/2014/main" id="{BD99BB3A-B854-4267-B9F9-716B421A6CE7}"/>
                </a:ext>
              </a:extLst>
            </p:cNvPr>
            <p:cNvSpPr/>
            <p:nvPr/>
          </p:nvSpPr>
          <p:spPr>
            <a:xfrm>
              <a:off x="6534767" y="4530963"/>
              <a:ext cx="4177701" cy="208677"/>
            </a:xfrm>
            <a:prstGeom prst="rect">
              <a:avLst/>
            </a:prstGeom>
            <a:solidFill>
              <a:srgbClr val="C2B1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37E45"/>
                </a:solidFill>
                <a:effectLst/>
                <a:uLnTx/>
                <a:uFillTx/>
                <a:cs typeface="+mn-ea"/>
                <a:sym typeface="+mn-lt"/>
              </a:endParaRPr>
            </a:p>
          </p:txBody>
        </p:sp>
      </p:grpSp>
      <p:grpSp>
        <p:nvGrpSpPr>
          <p:cNvPr id="23" name="Group 29">
            <a:extLst>
              <a:ext uri="{FF2B5EF4-FFF2-40B4-BE49-F238E27FC236}">
                <a16:creationId xmlns="" xmlns:a16="http://schemas.microsoft.com/office/drawing/2014/main" id="{F74BC289-E544-4500-BB6C-979BF9B392A7}"/>
              </a:ext>
            </a:extLst>
          </p:cNvPr>
          <p:cNvGrpSpPr/>
          <p:nvPr/>
        </p:nvGrpSpPr>
        <p:grpSpPr>
          <a:xfrm>
            <a:off x="1747651" y="5172999"/>
            <a:ext cx="5069639" cy="208677"/>
            <a:chOff x="5638800" y="4530963"/>
            <a:chExt cx="5069638" cy="208677"/>
          </a:xfrm>
        </p:grpSpPr>
        <p:sp>
          <p:nvSpPr>
            <p:cNvPr id="24" name="Rectangle 30">
              <a:extLst>
                <a:ext uri="{FF2B5EF4-FFF2-40B4-BE49-F238E27FC236}">
                  <a16:creationId xmlns="" xmlns:a16="http://schemas.microsoft.com/office/drawing/2014/main" id="{7FF4CE80-F234-46DE-835F-9975AE5F5A3A}"/>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cs typeface="+mn-ea"/>
                <a:sym typeface="+mn-lt"/>
              </a:endParaRPr>
            </a:p>
          </p:txBody>
        </p:sp>
        <p:sp>
          <p:nvSpPr>
            <p:cNvPr id="25" name="Rectangle 32">
              <a:extLst>
                <a:ext uri="{FF2B5EF4-FFF2-40B4-BE49-F238E27FC236}">
                  <a16:creationId xmlns="" xmlns:a16="http://schemas.microsoft.com/office/drawing/2014/main" id="{73CE653C-4426-4B71-9961-5E1DED170081}"/>
                </a:ext>
              </a:extLst>
            </p:cNvPr>
            <p:cNvSpPr/>
            <p:nvPr/>
          </p:nvSpPr>
          <p:spPr>
            <a:xfrm>
              <a:off x="6142876" y="4530963"/>
              <a:ext cx="4554338" cy="208677"/>
            </a:xfrm>
            <a:prstGeom prst="rect">
              <a:avLst/>
            </a:prstGeom>
            <a:solidFill>
              <a:schemeClr val="bg1">
                <a:lumMod val="6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37E45"/>
                </a:solidFill>
                <a:effectLst/>
                <a:uLnTx/>
                <a:uFillTx/>
                <a:cs typeface="+mn-ea"/>
                <a:sym typeface="+mn-lt"/>
              </a:endParaRPr>
            </a:p>
          </p:txBody>
        </p:sp>
      </p:grpSp>
      <p:pic>
        <p:nvPicPr>
          <p:cNvPr id="26" name="图片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56646" y="1913945"/>
            <a:ext cx="3548749" cy="4027559"/>
          </a:xfrm>
          <a:prstGeom prst="rect">
            <a:avLst/>
          </a:prstGeom>
        </p:spPr>
      </p:pic>
      <p:sp>
        <p:nvSpPr>
          <p:cNvPr id="27" name="矩形 26"/>
          <p:cNvSpPr/>
          <p:nvPr/>
        </p:nvSpPr>
        <p:spPr>
          <a:xfrm>
            <a:off x="8468602" y="2180810"/>
            <a:ext cx="2524836" cy="3384645"/>
          </a:xfrm>
          <a:prstGeom prst="rect">
            <a:avLst/>
          </a:prstGeom>
          <a:blipFill dpi="0" rotWithShape="1">
            <a:blip r:embed="rId5" cstate="email">
              <a:extLst>
                <a:ext uri="{28A0092B-C50C-407E-A947-70E740481C1C}">
                  <a14:useLocalDpi xmlns:a14="http://schemas.microsoft.com/office/drawing/2010/main"/>
                </a:ext>
              </a:extLst>
            </a:blip>
            <a:srcRect/>
            <a:tile tx="0" ty="0" sx="30000" sy="30000" flip="none" algn="ctr"/>
          </a:blip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125367316"/>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strVal val="#ppt_h"/>
                                          </p:val>
                                        </p:tav>
                                        <p:tav tm="100000">
                                          <p:val>
                                            <p:strVal val="#ppt_h"/>
                                          </p:val>
                                        </p:tav>
                                      </p:tavLst>
                                    </p:anim>
                                  </p:childTnLst>
                                </p:cTn>
                              </p:par>
                              <p:par>
                                <p:cTn id="27" presetID="17" presetClass="entr" presetSubtype="1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250" fill="hold"/>
                                        <p:tgtEl>
                                          <p:spTgt spid="11"/>
                                        </p:tgtEl>
                                        <p:attrNameLst>
                                          <p:attrName>ppt_w</p:attrName>
                                        </p:attrNameLst>
                                      </p:cBhvr>
                                      <p:tavLst>
                                        <p:tav tm="0">
                                          <p:val>
                                            <p:fltVal val="0"/>
                                          </p:val>
                                        </p:tav>
                                        <p:tav tm="100000">
                                          <p:val>
                                            <p:strVal val="#ppt_w"/>
                                          </p:val>
                                        </p:tav>
                                      </p:tavLst>
                                    </p:anim>
                                    <p:anim calcmode="lin" valueType="num">
                                      <p:cBhvr>
                                        <p:cTn id="36" dur="250" fill="hold"/>
                                        <p:tgtEl>
                                          <p:spTgt spid="11"/>
                                        </p:tgtEl>
                                        <p:attrNameLst>
                                          <p:attrName>ppt_h</p:attrName>
                                        </p:attrNameLst>
                                      </p:cBhvr>
                                      <p:tavLst>
                                        <p:tav tm="0">
                                          <p:val>
                                            <p:fltVal val="0"/>
                                          </p:val>
                                        </p:tav>
                                        <p:tav tm="100000">
                                          <p:val>
                                            <p:strVal val="#ppt_h"/>
                                          </p:val>
                                        </p:tav>
                                      </p:tavLst>
                                    </p:anim>
                                  </p:childTnLst>
                                </p:cTn>
                              </p:par>
                            </p:childTnLst>
                          </p:cTn>
                        </p:par>
                        <p:par>
                          <p:cTn id="37" fill="hold">
                            <p:stCondLst>
                              <p:cond delay="250"/>
                            </p:stCondLst>
                            <p:childTnLst>
                              <p:par>
                                <p:cTn id="38" presetID="2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par>
                          <p:cTn id="41" fill="hold">
                            <p:stCondLst>
                              <p:cond delay="750"/>
                            </p:stCondLst>
                            <p:childTnLst>
                              <p:par>
                                <p:cTn id="42" presetID="22" presetClass="entr" presetSubtype="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22" presetClass="entr" presetSubtype="2"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right)">
                                      <p:cBhvr>
                                        <p:cTn id="54" dur="500"/>
                                        <p:tgtEl>
                                          <p:spTgt spid="20"/>
                                        </p:tgtEl>
                                      </p:cBhvr>
                                    </p:animEffect>
                                  </p:childTnLst>
                                </p:cTn>
                              </p:par>
                            </p:childTnLst>
                          </p:cTn>
                        </p:par>
                        <p:par>
                          <p:cTn id="55" fill="hold">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childTnLst>
                          </p:cTn>
                        </p:par>
                        <p:par>
                          <p:cTn id="61" fill="hold">
                            <p:stCondLst>
                              <p:cond delay="1500"/>
                            </p:stCondLst>
                            <p:childTnLst>
                              <p:par>
                                <p:cTn id="62" presetID="22" presetClass="entr" presetSubtype="1"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up)">
                                      <p:cBhvr>
                                        <p:cTn id="64" dur="500"/>
                                        <p:tgtEl>
                                          <p:spTgt spid="16"/>
                                        </p:tgtEl>
                                      </p:cBhvr>
                                    </p:animEffect>
                                  </p:childTnLst>
                                </p:cTn>
                              </p:par>
                            </p:childTnLst>
                          </p:cTn>
                        </p:par>
                        <p:par>
                          <p:cTn id="65" fill="hold">
                            <p:stCondLst>
                              <p:cond delay="2000"/>
                            </p:stCondLst>
                            <p:childTnLst>
                              <p:par>
                                <p:cTn id="66" presetID="22" presetClass="entr" presetSubtype="1"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up)">
                                      <p:cBhvr>
                                        <p:cTn id="68" dur="500"/>
                                        <p:tgtEl>
                                          <p:spTgt spid="15"/>
                                        </p:tgtEl>
                                      </p:cBhvr>
                                    </p:animEffect>
                                  </p:childTnLst>
                                </p:cTn>
                              </p:par>
                              <p:par>
                                <p:cTn id="69" presetID="2" presetClass="entr" presetSubtype="4"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ppt_x"/>
                                          </p:val>
                                        </p:tav>
                                        <p:tav tm="100000">
                                          <p:val>
                                            <p:strVal val="#ppt_x"/>
                                          </p:val>
                                        </p:tav>
                                      </p:tavLst>
                                    </p:anim>
                                    <p:anim calcmode="lin" valueType="num">
                                      <p:cBhvr additive="base">
                                        <p:cTn id="72" dur="500" fill="hold"/>
                                        <p:tgtEl>
                                          <p:spTgt spid="29"/>
                                        </p:tgtEl>
                                        <p:attrNameLst>
                                          <p:attrName>ppt_y</p:attrName>
                                        </p:attrNameLst>
                                      </p:cBhvr>
                                      <p:tavLst>
                                        <p:tav tm="0">
                                          <p:val>
                                            <p:strVal val="1+#ppt_h/2"/>
                                          </p:val>
                                        </p:tav>
                                        <p:tav tm="100000">
                                          <p:val>
                                            <p:strVal val="#ppt_y"/>
                                          </p:val>
                                        </p:tav>
                                      </p:tavLst>
                                    </p:anim>
                                  </p:childTnLst>
                                </p:cTn>
                              </p:par>
                            </p:childTnLst>
                          </p:cTn>
                        </p:par>
                        <p:par>
                          <p:cTn id="73" fill="hold">
                            <p:stCondLst>
                              <p:cond delay="2500"/>
                            </p:stCondLst>
                            <p:childTnLst>
                              <p:par>
                                <p:cTn id="74" presetID="22" presetClass="entr" presetSubtype="2"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right)">
                                      <p:cBhvr>
                                        <p:cTn id="76" dur="500"/>
                                        <p:tgtEl>
                                          <p:spTgt spid="23"/>
                                        </p:tgtEl>
                                      </p:cBhvr>
                                    </p:animEffect>
                                  </p:childTnLst>
                                </p:cTn>
                              </p:par>
                            </p:childTnLst>
                          </p:cTn>
                        </p:par>
                        <p:par>
                          <p:cTn id="77" fill="hold">
                            <p:stCondLst>
                              <p:cond delay="3000"/>
                            </p:stCondLst>
                            <p:childTnLst>
                              <p:par>
                                <p:cTn id="78" presetID="53" presetClass="entr" presetSubtype="16"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1" grpId="0"/>
      <p:bldP spid="12" grpId="0"/>
      <p:bldP spid="13" grpId="0"/>
      <p:bldP spid="14" grpId="0"/>
      <p:bldP spid="15" grpId="0"/>
      <p:bldP spid="16" grpId="0"/>
      <p:bldP spid="17" grpId="0"/>
      <p:bldP spid="28" grpId="0" animBg="1"/>
      <p:bldP spid="29" grpId="0" animBg="1"/>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 y="0"/>
            <a:ext cx="12192003" cy="6858000"/>
          </a:xfrm>
          <a:prstGeom prst="rect">
            <a:avLst/>
          </a:prstGeom>
        </p:spPr>
      </p:pic>
      <p:sp>
        <p:nvSpPr>
          <p:cNvPr id="2" name="标题 1">
            <a:extLst>
              <a:ext uri="{FF2B5EF4-FFF2-40B4-BE49-F238E27FC236}">
                <a16:creationId xmlns="" xmlns:a16="http://schemas.microsoft.com/office/drawing/2014/main" id="{A9883BFA-E1BE-43D4-8B0A-5DF3EA9EC66F}"/>
              </a:ext>
            </a:extLst>
          </p:cNvPr>
          <p:cNvSpPr>
            <a:spLocks noGrp="1"/>
          </p:cNvSpPr>
          <p:nvPr>
            <p:ph type="ctrTitle"/>
          </p:nvPr>
        </p:nvSpPr>
        <p:spPr>
          <a:xfrm>
            <a:off x="760256" y="2996303"/>
            <a:ext cx="5799859" cy="1175985"/>
          </a:xfrm>
        </p:spPr>
        <p:txBody>
          <a:bodyPr>
            <a:noAutofit/>
          </a:bodyPr>
          <a:lstStyle/>
          <a:p>
            <a:pPr algn="l"/>
            <a:r>
              <a:rPr lang="zh-CN" altLang="en-US" sz="8200" b="1" spc="600" dirty="0">
                <a:solidFill>
                  <a:srgbClr val="404040"/>
                </a:solidFill>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mn-lt"/>
              </a:rPr>
              <a:t>产品运营</a:t>
            </a:r>
          </a:p>
        </p:txBody>
      </p:sp>
      <p:sp>
        <p:nvSpPr>
          <p:cNvPr id="11" name="副标题 2">
            <a:extLst>
              <a:ext uri="{FF2B5EF4-FFF2-40B4-BE49-F238E27FC236}">
                <a16:creationId xmlns="" xmlns:a16="http://schemas.microsoft.com/office/drawing/2014/main" id="{4C18CF3D-6905-40C7-9748-208DAB05F109}"/>
              </a:ext>
            </a:extLst>
          </p:cNvPr>
          <p:cNvSpPr txBox="1">
            <a:spLocks/>
          </p:cNvSpPr>
          <p:nvPr/>
        </p:nvSpPr>
        <p:spPr>
          <a:xfrm>
            <a:off x="1344700"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sp>
        <p:nvSpPr>
          <p:cNvPr id="12" name="矩形: 圆角 32">
            <a:extLst>
              <a:ext uri="{FF2B5EF4-FFF2-40B4-BE49-F238E27FC236}">
                <a16:creationId xmlns="" xmlns:a16="http://schemas.microsoft.com/office/drawing/2014/main" id="{4A1F9311-1D38-4088-9F0D-C7BB4C3C601F}"/>
              </a:ext>
            </a:extLst>
          </p:cNvPr>
          <p:cNvSpPr/>
          <p:nvPr/>
        </p:nvSpPr>
        <p:spPr>
          <a:xfrm>
            <a:off x="874713" y="2204655"/>
            <a:ext cx="2084388" cy="415958"/>
          </a:xfrm>
          <a:prstGeom prst="roundRect">
            <a:avLst>
              <a:gd name="adj" fmla="val 50000"/>
            </a:avLst>
          </a:prstGeom>
          <a:solidFill>
            <a:srgbClr val="40404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13" name="文本框 12">
            <a:extLst>
              <a:ext uri="{FF2B5EF4-FFF2-40B4-BE49-F238E27FC236}">
                <a16:creationId xmlns="" xmlns:a16="http://schemas.microsoft.com/office/drawing/2014/main" id="{494FC7AA-BFC0-4C26-8125-FA783BE5F5C6}"/>
              </a:ext>
            </a:extLst>
          </p:cNvPr>
          <p:cNvSpPr txBox="1"/>
          <p:nvPr/>
        </p:nvSpPr>
        <p:spPr>
          <a:xfrm>
            <a:off x="1160681" y="2212579"/>
            <a:ext cx="1512452" cy="400110"/>
          </a:xfrm>
          <a:prstGeom prst="rect">
            <a:avLst/>
          </a:prstGeom>
          <a:noFill/>
        </p:spPr>
        <p:txBody>
          <a:bodyPr wrap="square" rtlCol="0">
            <a:spAutoFit/>
          </a:bodyPr>
          <a:lstStyle/>
          <a:p>
            <a:pPr algn="dist"/>
            <a:r>
              <a:rPr lang="en-US" altLang="zh-CN" sz="2000" b="1" dirty="0" smtClean="0">
                <a:solidFill>
                  <a:schemeClr val="bg1"/>
                </a:solidFill>
                <a:cs typeface="+mn-ea"/>
                <a:sym typeface="+mn-lt"/>
              </a:rPr>
              <a:t>PART 03</a:t>
            </a:r>
            <a:endParaRPr lang="zh-CN" altLang="en-US" sz="2000" b="1" dirty="0">
              <a:solidFill>
                <a:schemeClr val="bg1"/>
              </a:solidFill>
              <a:cs typeface="+mn-ea"/>
              <a:sym typeface="+mn-lt"/>
            </a:endParaRPr>
          </a:p>
        </p:txBody>
      </p:sp>
      <p:sp>
        <p:nvSpPr>
          <p:cNvPr id="14" name="文本框 13"/>
          <p:cNvSpPr txBox="1"/>
          <p:nvPr/>
        </p:nvSpPr>
        <p:spPr>
          <a:xfrm>
            <a:off x="796128" y="4171880"/>
            <a:ext cx="5976664" cy="492443"/>
          </a:xfrm>
          <a:prstGeom prst="rect">
            <a:avLst/>
          </a:prstGeom>
          <a:noFill/>
        </p:spPr>
        <p:txBody>
          <a:bodyPr wrap="square" rtlCol="0">
            <a:spAutoFit/>
          </a:bodyPr>
          <a:lstStyle/>
          <a:p>
            <a:pPr>
              <a:lnSpc>
                <a:spcPct val="130000"/>
              </a:lnSpc>
            </a:pPr>
            <a:r>
              <a:rPr lang="en-US" altLang="zh-CN"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Add a detailed text description here, copy and paste the text content here; Add a detailed text description here, copy and paste the text content here. Add a detailed text description here, </a:t>
            </a:r>
          </a:p>
        </p:txBody>
      </p:sp>
      <p:sp>
        <p:nvSpPr>
          <p:cNvPr id="15" name="矩形 14">
            <a:extLst>
              <a:ext uri="{FF2B5EF4-FFF2-40B4-BE49-F238E27FC236}">
                <a16:creationId xmlns="" xmlns:a16="http://schemas.microsoft.com/office/drawing/2014/main" id="{5C89EC5E-7270-45FC-A058-15DB8536BB10}"/>
              </a:ext>
            </a:extLst>
          </p:cNvPr>
          <p:cNvSpPr/>
          <p:nvPr/>
        </p:nvSpPr>
        <p:spPr>
          <a:xfrm flipV="1">
            <a:off x="899451" y="6134100"/>
            <a:ext cx="612000" cy="36000"/>
          </a:xfrm>
          <a:prstGeom prst="rect">
            <a:avLst/>
          </a:prstGeom>
          <a:solidFill>
            <a:schemeClr val="bg2">
              <a:lumMod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986795959"/>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41" presetClass="entr" presetSubtype="0" fill="hold" grpId="0" nodeType="clickEffect">
                                  <p:stCondLst>
                                    <p:cond delay="0"/>
                                  </p:stCondLst>
                                  <p:iterate type="lt">
                                    <p:tmPct val="10000"/>
                                  </p:iterate>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
                                        </p:tgtEl>
                                        <p:attrNameLst>
                                          <p:attrName>ppt_y</p:attrName>
                                        </p:attrNameLst>
                                      </p:cBhvr>
                                      <p:tavLst>
                                        <p:tav tm="0">
                                          <p:val>
                                            <p:strVal val="#ppt_y"/>
                                          </p:val>
                                        </p:tav>
                                        <p:tav tm="100000">
                                          <p:val>
                                            <p:strVal val="#ppt_y"/>
                                          </p:val>
                                        </p:tav>
                                      </p:tavLst>
                                    </p:anim>
                                    <p:anim calcmode="lin" valueType="num">
                                      <p:cBhvr>
                                        <p:cTn id="2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iterate type="lt">
                                    <p:tmPct val="10000"/>
                                  </p:iterate>
                                  <p:childTnLst>
                                    <p:set>
                                      <p:cBhvr>
                                        <p:cTn id="35" dur="1" fill="hold">
                                          <p:stCondLst>
                                            <p:cond delay="0"/>
                                          </p:stCondLst>
                                        </p:cTn>
                                        <p:tgtEl>
                                          <p:spTgt spid="14"/>
                                        </p:tgtEl>
                                        <p:attrNameLst>
                                          <p:attrName>style.visibility</p:attrName>
                                        </p:attrNameLst>
                                      </p:cBhvr>
                                      <p:to>
                                        <p:strVal val="visible"/>
                                      </p:to>
                                    </p:set>
                                    <p:animEffect transition="in" filter="randombar(horizontal)">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grpId="1" nodeType="clickEffect">
                                  <p:stCondLst>
                                    <p:cond delay="0"/>
                                  </p:stCondLst>
                                  <p:iterate type="lt">
                                    <p:tmPct val="0"/>
                                  </p:iterate>
                                  <p:childTnLst>
                                    <p:animEffect transition="out" filter="fade">
                                      <p:cBhvr>
                                        <p:cTn id="40" dur="500" tmFilter="0, 0; .2, .5; .8, .5; 1, 0"/>
                                        <p:tgtEl>
                                          <p:spTgt spid="2"/>
                                        </p:tgtEl>
                                      </p:cBhvr>
                                    </p:animEffect>
                                    <p:animScale>
                                      <p:cBhvr>
                                        <p:cTn id="41"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2" grpId="0" animBg="1"/>
      <p:bldP spid="13" grpId="0"/>
      <p:bldP spid="14" grpId="0"/>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chemeClr val="bg1"/>
                </a:solidFill>
                <a:cs typeface="+mn-ea"/>
                <a:sym typeface="+mn-lt"/>
              </a:rPr>
              <a:t>01</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产品概述</a:t>
            </a:r>
          </a:p>
        </p:txBody>
      </p:sp>
      <p:sp>
        <p:nvSpPr>
          <p:cNvPr id="11" name="îṣḻïḓé">
            <a:extLst>
              <a:ext uri="{FF2B5EF4-FFF2-40B4-BE49-F238E27FC236}">
                <a16:creationId xmlns="" xmlns:a16="http://schemas.microsoft.com/office/drawing/2014/main" id="{550D28B1-AFB5-4092-B92A-12BCFC8442D6}"/>
              </a:ext>
            </a:extLst>
          </p:cNvPr>
          <p:cNvSpPr/>
          <p:nvPr/>
        </p:nvSpPr>
        <p:spPr>
          <a:xfrm>
            <a:off x="7290058" y="2938758"/>
            <a:ext cx="4218772" cy="2701963"/>
          </a:xfrm>
          <a:prstGeom prst="rect">
            <a:avLst/>
          </a:prstGeom>
          <a:blipFill>
            <a:blip r:embed="rId4" cstate="email">
              <a:extLst>
                <a:ext uri="{28A0092B-C50C-407E-A947-70E740481C1C}">
                  <a14:useLocalDpi xmlns:a14="http://schemas.microsoft.com/office/drawing/2010/main"/>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2" name="išľíḑè">
            <a:extLst>
              <a:ext uri="{FF2B5EF4-FFF2-40B4-BE49-F238E27FC236}">
                <a16:creationId xmlns="" xmlns:a16="http://schemas.microsoft.com/office/drawing/2014/main" id="{3BC0F64A-09C2-4A2A-B33A-7E5AA2DF8B64}"/>
              </a:ext>
            </a:extLst>
          </p:cNvPr>
          <p:cNvGrpSpPr/>
          <p:nvPr/>
        </p:nvGrpSpPr>
        <p:grpSpPr>
          <a:xfrm>
            <a:off x="6690201" y="2938759"/>
            <a:ext cx="1819836" cy="2701963"/>
            <a:chOff x="4195482" y="1914860"/>
            <a:chExt cx="1819836" cy="2701963"/>
          </a:xfrm>
          <a:solidFill>
            <a:schemeClr val="bg1">
              <a:lumMod val="95000"/>
            </a:schemeClr>
          </a:solidFill>
        </p:grpSpPr>
        <p:sp>
          <p:nvSpPr>
            <p:cNvPr id="13" name="îšḷïďè">
              <a:extLst>
                <a:ext uri="{FF2B5EF4-FFF2-40B4-BE49-F238E27FC236}">
                  <a16:creationId xmlns="" xmlns:a16="http://schemas.microsoft.com/office/drawing/2014/main" id="{8D6FAE52-C0FB-49BE-98E5-B4C767CEE92E}"/>
                </a:ext>
              </a:extLst>
            </p:cNvPr>
            <p:cNvSpPr/>
            <p:nvPr/>
          </p:nvSpPr>
          <p:spPr>
            <a:xfrm>
              <a:off x="4545106" y="1914860"/>
              <a:ext cx="1255058" cy="2701963"/>
            </a:xfrm>
            <a:prstGeom prst="flowChartInputOutput">
              <a:avLst/>
            </a:prstGeom>
            <a:solidFill>
              <a:srgbClr val="C2B1A1"/>
            </a:solidFill>
          </p:spPr>
          <p:txBody>
            <a:bodyPr anchor="ctr"/>
            <a:lstStyle/>
            <a:p>
              <a:pPr algn="ctr"/>
              <a:endParaRPr/>
            </a:p>
          </p:txBody>
        </p:sp>
        <p:sp>
          <p:nvSpPr>
            <p:cNvPr id="14" name="íṩḻíḋê">
              <a:extLst>
                <a:ext uri="{FF2B5EF4-FFF2-40B4-BE49-F238E27FC236}">
                  <a16:creationId xmlns="" xmlns:a16="http://schemas.microsoft.com/office/drawing/2014/main" id="{D09E1A13-9F8A-4D75-AB5A-F87BC7B712BC}"/>
                </a:ext>
              </a:extLst>
            </p:cNvPr>
            <p:cNvSpPr/>
            <p:nvPr/>
          </p:nvSpPr>
          <p:spPr>
            <a:xfrm>
              <a:off x="4195482" y="1914860"/>
              <a:ext cx="1819836" cy="2701963"/>
            </a:xfrm>
            <a:prstGeom prst="parallelogram">
              <a:avLst>
                <a:gd name="adj" fmla="val 40000"/>
              </a:avLst>
            </a:prstGeom>
            <a:grpFill/>
          </p:spPr>
          <p:txBody>
            <a:bodyPr anchor="ctr"/>
            <a:lstStyle/>
            <a:p>
              <a:pPr algn="ctr"/>
              <a:endParaRPr/>
            </a:p>
          </p:txBody>
        </p:sp>
      </p:grpSp>
      <p:sp>
        <p:nvSpPr>
          <p:cNvPr id="15" name="îsļíḍé">
            <a:extLst>
              <a:ext uri="{FF2B5EF4-FFF2-40B4-BE49-F238E27FC236}">
                <a16:creationId xmlns="" xmlns:a16="http://schemas.microsoft.com/office/drawing/2014/main" id="{F9E9C977-2F0D-4645-AD20-D69C5F8013CA}"/>
              </a:ext>
            </a:extLst>
          </p:cNvPr>
          <p:cNvSpPr txBox="1"/>
          <p:nvPr/>
        </p:nvSpPr>
        <p:spPr>
          <a:xfrm>
            <a:off x="673101" y="1896584"/>
            <a:ext cx="4882899" cy="1042172"/>
          </a:xfrm>
          <a:prstGeom prst="rect">
            <a:avLst/>
          </a:prstGeom>
          <a:noFill/>
          <a:ln>
            <a:noFill/>
          </a:ln>
        </p:spPr>
        <p:txBody>
          <a:bodyPr wrap="square" lIns="90000" tIns="46800" rIns="90000" bIns="46800" anchor="ctr" anchorCtr="0">
            <a:normAutofit/>
          </a:bodyPr>
          <a:lstStyle/>
          <a:p>
            <a:pPr>
              <a:lnSpc>
                <a:spcPct val="150000"/>
              </a:lnSpc>
              <a:buSzPct val="25000"/>
            </a:pPr>
            <a:r>
              <a:rPr lang="zh-CN" altLang="en-US" sz="1200" dirty="0">
                <a:solidFill>
                  <a:schemeClr val="bg1">
                    <a:lumMod val="50000"/>
                  </a:schemeClr>
                </a:solidFill>
              </a:rPr>
              <a:t>请替换文字内容，点击相关标题文字请替请替换文字内容，点击相关标题文字请替换文字请替换文字内请替换文字内容</a:t>
            </a:r>
          </a:p>
        </p:txBody>
      </p:sp>
      <p:cxnSp>
        <p:nvCxnSpPr>
          <p:cNvPr id="16" name="í$lidé">
            <a:extLst>
              <a:ext uri="{FF2B5EF4-FFF2-40B4-BE49-F238E27FC236}">
                <a16:creationId xmlns="" xmlns:a16="http://schemas.microsoft.com/office/drawing/2014/main" id="{D1F4849E-3332-4F08-A0CC-745B8F11693D}"/>
              </a:ext>
            </a:extLst>
          </p:cNvPr>
          <p:cNvCxnSpPr/>
          <p:nvPr/>
        </p:nvCxnSpPr>
        <p:spPr>
          <a:xfrm flipH="1">
            <a:off x="673101" y="2938756"/>
            <a:ext cx="6232899" cy="0"/>
          </a:xfrm>
          <a:prstGeom prst="line">
            <a:avLst/>
          </a:prstGeom>
          <a:ln w="3175"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43" name="iŝlidè">
            <a:extLst>
              <a:ext uri="{FF2B5EF4-FFF2-40B4-BE49-F238E27FC236}">
                <a16:creationId xmlns="" xmlns:a16="http://schemas.microsoft.com/office/drawing/2014/main" id="{797F2DB3-C5A6-4638-BAF1-D727FC2B1BB9}"/>
              </a:ext>
            </a:extLst>
          </p:cNvPr>
          <p:cNvGrpSpPr/>
          <p:nvPr/>
        </p:nvGrpSpPr>
        <p:grpSpPr>
          <a:xfrm>
            <a:off x="1313325" y="3411758"/>
            <a:ext cx="745568" cy="745567"/>
            <a:chOff x="1403857" y="3774747"/>
            <a:chExt cx="1063118" cy="1063116"/>
          </a:xfrm>
        </p:grpSpPr>
        <p:sp>
          <p:nvSpPr>
            <p:cNvPr id="44" name="í$ľîďé">
              <a:extLst>
                <a:ext uri="{FF2B5EF4-FFF2-40B4-BE49-F238E27FC236}">
                  <a16:creationId xmlns="" xmlns:a16="http://schemas.microsoft.com/office/drawing/2014/main" id="{1DAE0472-8CF0-4B03-BD48-AF444FDB6BAC}"/>
                </a:ext>
              </a:extLst>
            </p:cNvPr>
            <p:cNvSpPr/>
            <p:nvPr/>
          </p:nvSpPr>
          <p:spPr>
            <a:xfrm>
              <a:off x="1403857" y="3774747"/>
              <a:ext cx="1063118" cy="1063116"/>
            </a:xfrm>
            <a:prstGeom prst="ellipse">
              <a:avLst/>
            </a:prstGeom>
            <a:solidFill>
              <a:schemeClr val="bg1"/>
            </a:solidFill>
            <a:ln w="28575">
              <a:solidFill>
                <a:srgbClr val="C2B1A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5" name="îṡ1iḋê">
              <a:extLst>
                <a:ext uri="{FF2B5EF4-FFF2-40B4-BE49-F238E27FC236}">
                  <a16:creationId xmlns="" xmlns:a16="http://schemas.microsoft.com/office/drawing/2014/main" id="{CF4D5821-2636-4859-AEB2-5828D152AB4A}"/>
                </a:ext>
              </a:extLst>
            </p:cNvPr>
            <p:cNvSpPr/>
            <p:nvPr/>
          </p:nvSpPr>
          <p:spPr bwMode="auto">
            <a:xfrm>
              <a:off x="1680081" y="4060667"/>
              <a:ext cx="510670" cy="491275"/>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rgbClr val="C2B1A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0" name="îṣļïḍè">
            <a:extLst>
              <a:ext uri="{FF2B5EF4-FFF2-40B4-BE49-F238E27FC236}">
                <a16:creationId xmlns="" xmlns:a16="http://schemas.microsoft.com/office/drawing/2014/main" id="{972B20A2-DE86-4297-A6F0-CFD96513F57F}"/>
              </a:ext>
            </a:extLst>
          </p:cNvPr>
          <p:cNvSpPr txBox="1"/>
          <p:nvPr/>
        </p:nvSpPr>
        <p:spPr bwMode="auto">
          <a:xfrm>
            <a:off x="673100" y="4327109"/>
            <a:ext cx="2026019"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eaLnBrk="1" hangingPunct="1">
              <a:lnSpc>
                <a:spcPct val="100000"/>
              </a:lnSpc>
              <a:spcBef>
                <a:spcPct val="0"/>
              </a:spcBef>
            </a:pPr>
            <a:r>
              <a:rPr lang="zh-CN" altLang="en-US" b="1" dirty="0" smtClean="0"/>
              <a:t>产品一</a:t>
            </a:r>
            <a:endParaRPr lang="en-US" altLang="zh-CN" b="1" dirty="0"/>
          </a:p>
        </p:txBody>
      </p:sp>
      <p:sp>
        <p:nvSpPr>
          <p:cNvPr id="21" name="iŝliḍé">
            <a:extLst>
              <a:ext uri="{FF2B5EF4-FFF2-40B4-BE49-F238E27FC236}">
                <a16:creationId xmlns="" xmlns:a16="http://schemas.microsoft.com/office/drawing/2014/main" id="{4E167F21-B0C8-4F33-94A0-0035A17D0489}"/>
              </a:ext>
            </a:extLst>
          </p:cNvPr>
          <p:cNvSpPr/>
          <p:nvPr/>
        </p:nvSpPr>
        <p:spPr bwMode="auto">
          <a:xfrm>
            <a:off x="847912" y="4768913"/>
            <a:ext cx="1676395" cy="86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30000"/>
              </a:lnSpc>
            </a:pPr>
            <a:r>
              <a:rPr lang="zh-CN" altLang="en-US" sz="1200" dirty="0">
                <a:solidFill>
                  <a:schemeClr val="bg1">
                    <a:lumMod val="50000"/>
                  </a:schemeClr>
                </a:solidFill>
              </a:rPr>
              <a:t>请替换文字内容，点击相关标题文字请替请替换文字</a:t>
            </a:r>
            <a:r>
              <a:rPr lang="zh-CN" altLang="en-US" sz="1200" dirty="0" smtClean="0">
                <a:solidFill>
                  <a:schemeClr val="bg1">
                    <a:lumMod val="50000"/>
                  </a:schemeClr>
                </a:solidFill>
              </a:rPr>
              <a:t>内容</a:t>
            </a:r>
            <a:endParaRPr lang="zh-CN" altLang="en-US" sz="1200" dirty="0">
              <a:solidFill>
                <a:schemeClr val="bg1">
                  <a:lumMod val="50000"/>
                </a:schemeClr>
              </a:solidFill>
            </a:endParaRPr>
          </a:p>
        </p:txBody>
      </p:sp>
      <p:grpSp>
        <p:nvGrpSpPr>
          <p:cNvPr id="46" name="ïṣḻïḓé">
            <a:extLst>
              <a:ext uri="{FF2B5EF4-FFF2-40B4-BE49-F238E27FC236}">
                <a16:creationId xmlns="" xmlns:a16="http://schemas.microsoft.com/office/drawing/2014/main" id="{FF8F6C96-2842-466A-81FC-61E5CAEA2908}"/>
              </a:ext>
            </a:extLst>
          </p:cNvPr>
          <p:cNvGrpSpPr/>
          <p:nvPr/>
        </p:nvGrpSpPr>
        <p:grpSpPr>
          <a:xfrm>
            <a:off x="3316225" y="3411758"/>
            <a:ext cx="745568" cy="745567"/>
            <a:chOff x="3316225" y="3508010"/>
            <a:chExt cx="745568" cy="745567"/>
          </a:xfrm>
        </p:grpSpPr>
        <p:sp>
          <p:nvSpPr>
            <p:cNvPr id="47" name="íšliďé">
              <a:extLst>
                <a:ext uri="{FF2B5EF4-FFF2-40B4-BE49-F238E27FC236}">
                  <a16:creationId xmlns="" xmlns:a16="http://schemas.microsoft.com/office/drawing/2014/main" id="{61CD2A39-3A92-4BFB-8D29-F89900F5D300}"/>
                </a:ext>
              </a:extLst>
            </p:cNvPr>
            <p:cNvSpPr/>
            <p:nvPr/>
          </p:nvSpPr>
          <p:spPr>
            <a:xfrm>
              <a:off x="3316225" y="3508010"/>
              <a:ext cx="745568" cy="745567"/>
            </a:xfrm>
            <a:prstGeom prst="ellipse">
              <a:avLst/>
            </a:prstGeom>
            <a:solidFill>
              <a:schemeClr val="bg1"/>
            </a:solidFill>
            <a:ln w="28575">
              <a:solidFill>
                <a:srgbClr val="C2B1A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8" name="îş1ïdè">
              <a:extLst>
                <a:ext uri="{FF2B5EF4-FFF2-40B4-BE49-F238E27FC236}">
                  <a16:creationId xmlns="" xmlns:a16="http://schemas.microsoft.com/office/drawing/2014/main" id="{C2D8FA00-241A-4566-A8EB-E24C804F1FA9}"/>
                </a:ext>
              </a:extLst>
            </p:cNvPr>
            <p:cNvSpPr/>
            <p:nvPr/>
          </p:nvSpPr>
          <p:spPr bwMode="auto">
            <a:xfrm>
              <a:off x="3509942" y="3702040"/>
              <a:ext cx="358134" cy="357506"/>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rgbClr val="C2B1A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5" name="îšḻiḑè">
            <a:extLst>
              <a:ext uri="{FF2B5EF4-FFF2-40B4-BE49-F238E27FC236}">
                <a16:creationId xmlns="" xmlns:a16="http://schemas.microsoft.com/office/drawing/2014/main" id="{CE6565E5-39F9-4C3F-96A3-EF3F7B31CCB3}"/>
              </a:ext>
            </a:extLst>
          </p:cNvPr>
          <p:cNvSpPr txBox="1"/>
          <p:nvPr/>
        </p:nvSpPr>
        <p:spPr bwMode="auto">
          <a:xfrm>
            <a:off x="2676000" y="4327109"/>
            <a:ext cx="2026019"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b="1" dirty="0" smtClean="0"/>
              <a:t>产品二</a:t>
            </a:r>
            <a:endParaRPr lang="zh-CN" altLang="en-US" b="1" dirty="0"/>
          </a:p>
        </p:txBody>
      </p:sp>
      <p:sp>
        <p:nvSpPr>
          <p:cNvPr id="26" name="ïś1ïḋê">
            <a:extLst>
              <a:ext uri="{FF2B5EF4-FFF2-40B4-BE49-F238E27FC236}">
                <a16:creationId xmlns="" xmlns:a16="http://schemas.microsoft.com/office/drawing/2014/main" id="{A5988E8E-119A-45C2-B713-CD3CDE7127ED}"/>
              </a:ext>
            </a:extLst>
          </p:cNvPr>
          <p:cNvSpPr/>
          <p:nvPr/>
        </p:nvSpPr>
        <p:spPr bwMode="auto">
          <a:xfrm>
            <a:off x="2850812" y="4768913"/>
            <a:ext cx="1676395" cy="86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30000"/>
              </a:lnSpc>
            </a:pPr>
            <a:r>
              <a:rPr lang="zh-CN" altLang="en-US" sz="1200" dirty="0">
                <a:solidFill>
                  <a:schemeClr val="bg1">
                    <a:lumMod val="50000"/>
                  </a:schemeClr>
                </a:solidFill>
              </a:rPr>
              <a:t>请替换文字内容，点击相关标题文字请替请替换文字</a:t>
            </a:r>
            <a:r>
              <a:rPr lang="zh-CN" altLang="en-US" sz="1200" dirty="0" smtClean="0">
                <a:solidFill>
                  <a:schemeClr val="bg1">
                    <a:lumMod val="50000"/>
                  </a:schemeClr>
                </a:solidFill>
              </a:rPr>
              <a:t>内容</a:t>
            </a:r>
            <a:endParaRPr lang="zh-CN" altLang="en-US" sz="1200" dirty="0">
              <a:solidFill>
                <a:schemeClr val="bg1">
                  <a:lumMod val="50000"/>
                </a:schemeClr>
              </a:solidFill>
            </a:endParaRPr>
          </a:p>
        </p:txBody>
      </p:sp>
      <p:sp>
        <p:nvSpPr>
          <p:cNvPr id="27" name="iṡļïdê">
            <a:extLst>
              <a:ext uri="{FF2B5EF4-FFF2-40B4-BE49-F238E27FC236}">
                <a16:creationId xmlns="" xmlns:a16="http://schemas.microsoft.com/office/drawing/2014/main" id="{C6C1EC65-57C3-414B-94AF-97EDED392EE3}"/>
              </a:ext>
            </a:extLst>
          </p:cNvPr>
          <p:cNvSpPr/>
          <p:nvPr/>
        </p:nvSpPr>
        <p:spPr>
          <a:xfrm>
            <a:off x="5319125" y="3411758"/>
            <a:ext cx="745568" cy="745567"/>
          </a:xfrm>
          <a:prstGeom prst="ellipse">
            <a:avLst/>
          </a:prstGeom>
          <a:solidFill>
            <a:schemeClr val="bg1"/>
          </a:solidFill>
          <a:ln w="28575">
            <a:solidFill>
              <a:srgbClr val="C2B1A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a:p>
        </p:txBody>
      </p:sp>
      <p:sp>
        <p:nvSpPr>
          <p:cNvPr id="49" name="iślíďe">
            <a:extLst>
              <a:ext uri="{FF2B5EF4-FFF2-40B4-BE49-F238E27FC236}">
                <a16:creationId xmlns="" xmlns:a16="http://schemas.microsoft.com/office/drawing/2014/main" id="{41771B75-7DD0-47AF-AB89-D82B295D415E}"/>
              </a:ext>
            </a:extLst>
          </p:cNvPr>
          <p:cNvSpPr/>
          <p:nvPr/>
        </p:nvSpPr>
        <p:spPr bwMode="auto">
          <a:xfrm>
            <a:off x="5513011" y="3605478"/>
            <a:ext cx="357799" cy="358133"/>
          </a:xfrm>
          <a:custGeom>
            <a:avLst/>
            <a:gdLst>
              <a:gd name="connsiteX0" fmla="*/ 30698 w 606862"/>
              <a:gd name="connsiteY0" fmla="*/ 546106 h 607427"/>
              <a:gd name="connsiteX1" fmla="*/ 576164 w 606862"/>
              <a:gd name="connsiteY1" fmla="*/ 546106 h 607427"/>
              <a:gd name="connsiteX2" fmla="*/ 606862 w 606862"/>
              <a:gd name="connsiteY2" fmla="*/ 576767 h 607427"/>
              <a:gd name="connsiteX3" fmla="*/ 576164 w 606862"/>
              <a:gd name="connsiteY3" fmla="*/ 607427 h 607427"/>
              <a:gd name="connsiteX4" fmla="*/ 30698 w 606862"/>
              <a:gd name="connsiteY4" fmla="*/ 607427 h 607427"/>
              <a:gd name="connsiteX5" fmla="*/ 0 w 606862"/>
              <a:gd name="connsiteY5" fmla="*/ 576767 h 607427"/>
              <a:gd name="connsiteX6" fmla="*/ 30698 w 606862"/>
              <a:gd name="connsiteY6" fmla="*/ 546106 h 607427"/>
              <a:gd name="connsiteX7" fmla="*/ 198504 w 606862"/>
              <a:gd name="connsiteY7" fmla="*/ 351416 h 607427"/>
              <a:gd name="connsiteX8" fmla="*/ 270873 w 606862"/>
              <a:gd name="connsiteY8" fmla="*/ 351416 h 607427"/>
              <a:gd name="connsiteX9" fmla="*/ 283319 w 606862"/>
              <a:gd name="connsiteY9" fmla="*/ 363842 h 607427"/>
              <a:gd name="connsiteX10" fmla="*/ 283319 w 606862"/>
              <a:gd name="connsiteY10" fmla="*/ 492893 h 607427"/>
              <a:gd name="connsiteX11" fmla="*/ 270873 w 606862"/>
              <a:gd name="connsiteY11" fmla="*/ 505319 h 607427"/>
              <a:gd name="connsiteX12" fmla="*/ 198504 w 606862"/>
              <a:gd name="connsiteY12" fmla="*/ 505319 h 607427"/>
              <a:gd name="connsiteX13" fmla="*/ 186151 w 606862"/>
              <a:gd name="connsiteY13" fmla="*/ 492893 h 607427"/>
              <a:gd name="connsiteX14" fmla="*/ 186151 w 606862"/>
              <a:gd name="connsiteY14" fmla="*/ 363842 h 607427"/>
              <a:gd name="connsiteX15" fmla="*/ 198504 w 606862"/>
              <a:gd name="connsiteY15" fmla="*/ 351416 h 607427"/>
              <a:gd name="connsiteX16" fmla="*/ 61066 w 606862"/>
              <a:gd name="connsiteY16" fmla="*/ 296728 h 607427"/>
              <a:gd name="connsiteX17" fmla="*/ 133435 w 606862"/>
              <a:gd name="connsiteY17" fmla="*/ 296728 h 607427"/>
              <a:gd name="connsiteX18" fmla="*/ 145788 w 606862"/>
              <a:gd name="connsiteY18" fmla="*/ 309155 h 607427"/>
              <a:gd name="connsiteX19" fmla="*/ 145788 w 606862"/>
              <a:gd name="connsiteY19" fmla="*/ 492892 h 607427"/>
              <a:gd name="connsiteX20" fmla="*/ 133435 w 606862"/>
              <a:gd name="connsiteY20" fmla="*/ 505319 h 607427"/>
              <a:gd name="connsiteX21" fmla="*/ 61066 w 606862"/>
              <a:gd name="connsiteY21" fmla="*/ 505319 h 607427"/>
              <a:gd name="connsiteX22" fmla="*/ 48620 w 606862"/>
              <a:gd name="connsiteY22" fmla="*/ 492892 h 607427"/>
              <a:gd name="connsiteX23" fmla="*/ 48620 w 606862"/>
              <a:gd name="connsiteY23" fmla="*/ 309155 h 607427"/>
              <a:gd name="connsiteX24" fmla="*/ 61066 w 606862"/>
              <a:gd name="connsiteY24" fmla="*/ 296728 h 607427"/>
              <a:gd name="connsiteX25" fmla="*/ 336059 w 606862"/>
              <a:gd name="connsiteY25" fmla="*/ 197654 h 607427"/>
              <a:gd name="connsiteX26" fmla="*/ 408428 w 606862"/>
              <a:gd name="connsiteY26" fmla="*/ 197654 h 607427"/>
              <a:gd name="connsiteX27" fmla="*/ 420781 w 606862"/>
              <a:gd name="connsiteY27" fmla="*/ 210078 h 607427"/>
              <a:gd name="connsiteX28" fmla="*/ 420781 w 606862"/>
              <a:gd name="connsiteY28" fmla="*/ 492895 h 607427"/>
              <a:gd name="connsiteX29" fmla="*/ 408428 w 606862"/>
              <a:gd name="connsiteY29" fmla="*/ 505319 h 607427"/>
              <a:gd name="connsiteX30" fmla="*/ 336059 w 606862"/>
              <a:gd name="connsiteY30" fmla="*/ 505319 h 607427"/>
              <a:gd name="connsiteX31" fmla="*/ 323613 w 606862"/>
              <a:gd name="connsiteY31" fmla="*/ 492895 h 607427"/>
              <a:gd name="connsiteX32" fmla="*/ 323613 w 606862"/>
              <a:gd name="connsiteY32" fmla="*/ 210078 h 607427"/>
              <a:gd name="connsiteX33" fmla="*/ 336059 w 606862"/>
              <a:gd name="connsiteY33" fmla="*/ 197654 h 607427"/>
              <a:gd name="connsiteX34" fmla="*/ 473498 w 606862"/>
              <a:gd name="connsiteY34" fmla="*/ 88277 h 607427"/>
              <a:gd name="connsiteX35" fmla="*/ 545960 w 606862"/>
              <a:gd name="connsiteY35" fmla="*/ 88277 h 607427"/>
              <a:gd name="connsiteX36" fmla="*/ 558313 w 606862"/>
              <a:gd name="connsiteY36" fmla="*/ 100703 h 607427"/>
              <a:gd name="connsiteX37" fmla="*/ 558313 w 606862"/>
              <a:gd name="connsiteY37" fmla="*/ 492893 h 607427"/>
              <a:gd name="connsiteX38" fmla="*/ 545960 w 606862"/>
              <a:gd name="connsiteY38" fmla="*/ 505319 h 607427"/>
              <a:gd name="connsiteX39" fmla="*/ 473498 w 606862"/>
              <a:gd name="connsiteY39" fmla="*/ 505319 h 607427"/>
              <a:gd name="connsiteX40" fmla="*/ 461145 w 606862"/>
              <a:gd name="connsiteY40" fmla="*/ 492893 h 607427"/>
              <a:gd name="connsiteX41" fmla="*/ 461145 w 606862"/>
              <a:gd name="connsiteY41" fmla="*/ 100703 h 607427"/>
              <a:gd name="connsiteX42" fmla="*/ 473498 w 606862"/>
              <a:gd name="connsiteY42" fmla="*/ 88277 h 607427"/>
              <a:gd name="connsiteX43" fmla="*/ 308658 w 606862"/>
              <a:gd name="connsiteY43" fmla="*/ 0 h 607427"/>
              <a:gd name="connsiteX44" fmla="*/ 465470 w 606862"/>
              <a:gd name="connsiteY44" fmla="*/ 276 h 607427"/>
              <a:gd name="connsiteX45" fmla="*/ 469158 w 606862"/>
              <a:gd name="connsiteY45" fmla="*/ 2577 h 607427"/>
              <a:gd name="connsiteX46" fmla="*/ 468697 w 606862"/>
              <a:gd name="connsiteY46" fmla="*/ 6903 h 607427"/>
              <a:gd name="connsiteX47" fmla="*/ 373282 w 606862"/>
              <a:gd name="connsiteY47" fmla="*/ 131166 h 607427"/>
              <a:gd name="connsiteX48" fmla="*/ 369318 w 606862"/>
              <a:gd name="connsiteY48" fmla="*/ 132455 h 607427"/>
              <a:gd name="connsiteX49" fmla="*/ 366644 w 606862"/>
              <a:gd name="connsiteY49" fmla="*/ 129141 h 607427"/>
              <a:gd name="connsiteX50" fmla="*/ 363141 w 606862"/>
              <a:gd name="connsiteY50" fmla="*/ 77411 h 607427"/>
              <a:gd name="connsiteX51" fmla="*/ 249197 w 606862"/>
              <a:gd name="connsiteY51" fmla="*/ 133467 h 607427"/>
              <a:gd name="connsiteX52" fmla="*/ 186786 w 606862"/>
              <a:gd name="connsiteY52" fmla="*/ 238308 h 607427"/>
              <a:gd name="connsiteX53" fmla="*/ 169178 w 606862"/>
              <a:gd name="connsiteY53" fmla="*/ 248249 h 607427"/>
              <a:gd name="connsiteX54" fmla="*/ 161434 w 606862"/>
              <a:gd name="connsiteY54" fmla="*/ 246776 h 607427"/>
              <a:gd name="connsiteX55" fmla="*/ 22875 w 606862"/>
              <a:gd name="connsiteY55" fmla="*/ 189708 h 607427"/>
              <a:gd name="connsiteX56" fmla="*/ 11813 w 606862"/>
              <a:gd name="connsiteY56" fmla="*/ 163014 h 607427"/>
              <a:gd name="connsiteX57" fmla="*/ 38547 w 606862"/>
              <a:gd name="connsiteY57" fmla="*/ 151969 h 607427"/>
              <a:gd name="connsiteX58" fmla="*/ 160696 w 606862"/>
              <a:gd name="connsiteY58" fmla="*/ 202226 h 607427"/>
              <a:gd name="connsiteX59" fmla="*/ 217116 w 606862"/>
              <a:gd name="connsiteY59" fmla="*/ 107326 h 607427"/>
              <a:gd name="connsiteX60" fmla="*/ 225689 w 606862"/>
              <a:gd name="connsiteY60" fmla="*/ 99410 h 607427"/>
              <a:gd name="connsiteX61" fmla="*/ 345072 w 606862"/>
              <a:gd name="connsiteY61" fmla="*/ 40777 h 607427"/>
              <a:gd name="connsiteX62" fmla="*/ 306169 w 606862"/>
              <a:gd name="connsiteY62" fmla="*/ 6443 h 607427"/>
              <a:gd name="connsiteX63" fmla="*/ 305155 w 606862"/>
              <a:gd name="connsiteY63" fmla="*/ 2393 h 607427"/>
              <a:gd name="connsiteX64" fmla="*/ 308658 w 606862"/>
              <a:gd name="connsiteY64"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6862" h="607427">
                <a:moveTo>
                  <a:pt x="30698" y="546106"/>
                </a:moveTo>
                <a:lnTo>
                  <a:pt x="576164" y="546106"/>
                </a:lnTo>
                <a:cubicBezTo>
                  <a:pt x="593126" y="546106"/>
                  <a:pt x="606862" y="559825"/>
                  <a:pt x="606862" y="576767"/>
                </a:cubicBezTo>
                <a:cubicBezTo>
                  <a:pt x="606862" y="593708"/>
                  <a:pt x="593126" y="607427"/>
                  <a:pt x="576164" y="607427"/>
                </a:cubicBezTo>
                <a:lnTo>
                  <a:pt x="30698" y="607427"/>
                </a:lnTo>
                <a:cubicBezTo>
                  <a:pt x="13736" y="607427"/>
                  <a:pt x="0" y="593708"/>
                  <a:pt x="0" y="576767"/>
                </a:cubicBezTo>
                <a:cubicBezTo>
                  <a:pt x="0" y="559825"/>
                  <a:pt x="13736" y="546106"/>
                  <a:pt x="30698" y="546106"/>
                </a:cubicBezTo>
                <a:close/>
                <a:moveTo>
                  <a:pt x="198504" y="351416"/>
                </a:moveTo>
                <a:lnTo>
                  <a:pt x="270873" y="351416"/>
                </a:lnTo>
                <a:cubicBezTo>
                  <a:pt x="277788" y="351416"/>
                  <a:pt x="283319" y="357031"/>
                  <a:pt x="283319" y="363842"/>
                </a:cubicBezTo>
                <a:lnTo>
                  <a:pt x="283319" y="492893"/>
                </a:lnTo>
                <a:cubicBezTo>
                  <a:pt x="283319" y="499704"/>
                  <a:pt x="277788" y="505319"/>
                  <a:pt x="270873" y="505319"/>
                </a:cubicBezTo>
                <a:lnTo>
                  <a:pt x="198504" y="505319"/>
                </a:lnTo>
                <a:cubicBezTo>
                  <a:pt x="191682" y="505319"/>
                  <a:pt x="186151" y="499704"/>
                  <a:pt x="186151" y="492893"/>
                </a:cubicBezTo>
                <a:lnTo>
                  <a:pt x="186151" y="363842"/>
                </a:lnTo>
                <a:cubicBezTo>
                  <a:pt x="186151" y="357031"/>
                  <a:pt x="191682" y="351416"/>
                  <a:pt x="198504" y="351416"/>
                </a:cubicBezTo>
                <a:close/>
                <a:moveTo>
                  <a:pt x="61066" y="296728"/>
                </a:moveTo>
                <a:lnTo>
                  <a:pt x="133435" y="296728"/>
                </a:lnTo>
                <a:cubicBezTo>
                  <a:pt x="140257" y="296728"/>
                  <a:pt x="145788" y="302343"/>
                  <a:pt x="145788" y="309155"/>
                </a:cubicBezTo>
                <a:lnTo>
                  <a:pt x="145788" y="492892"/>
                </a:lnTo>
                <a:cubicBezTo>
                  <a:pt x="145788" y="499704"/>
                  <a:pt x="140257" y="505319"/>
                  <a:pt x="133435" y="505319"/>
                </a:cubicBezTo>
                <a:lnTo>
                  <a:pt x="61066" y="505319"/>
                </a:lnTo>
                <a:cubicBezTo>
                  <a:pt x="54244" y="505319"/>
                  <a:pt x="48620" y="499704"/>
                  <a:pt x="48620" y="492892"/>
                </a:cubicBezTo>
                <a:lnTo>
                  <a:pt x="48620" y="309155"/>
                </a:lnTo>
                <a:cubicBezTo>
                  <a:pt x="48620" y="302343"/>
                  <a:pt x="54244" y="296728"/>
                  <a:pt x="61066" y="296728"/>
                </a:cubicBezTo>
                <a:close/>
                <a:moveTo>
                  <a:pt x="336059" y="197654"/>
                </a:moveTo>
                <a:lnTo>
                  <a:pt x="408428" y="197654"/>
                </a:lnTo>
                <a:cubicBezTo>
                  <a:pt x="415250" y="197654"/>
                  <a:pt x="420781" y="203268"/>
                  <a:pt x="420781" y="210078"/>
                </a:cubicBezTo>
                <a:lnTo>
                  <a:pt x="420781" y="492895"/>
                </a:lnTo>
                <a:cubicBezTo>
                  <a:pt x="420781" y="499705"/>
                  <a:pt x="415250" y="505319"/>
                  <a:pt x="408428" y="505319"/>
                </a:cubicBezTo>
                <a:lnTo>
                  <a:pt x="336059" y="505319"/>
                </a:lnTo>
                <a:cubicBezTo>
                  <a:pt x="329237" y="505319"/>
                  <a:pt x="323613" y="499705"/>
                  <a:pt x="323613" y="492895"/>
                </a:cubicBezTo>
                <a:lnTo>
                  <a:pt x="323613" y="210078"/>
                </a:lnTo>
                <a:cubicBezTo>
                  <a:pt x="323613" y="203268"/>
                  <a:pt x="329237" y="197654"/>
                  <a:pt x="336059" y="197654"/>
                </a:cubicBezTo>
                <a:close/>
                <a:moveTo>
                  <a:pt x="473498" y="88277"/>
                </a:moveTo>
                <a:lnTo>
                  <a:pt x="545960" y="88277"/>
                </a:lnTo>
                <a:cubicBezTo>
                  <a:pt x="552782" y="88277"/>
                  <a:pt x="558313" y="93800"/>
                  <a:pt x="558313" y="100703"/>
                </a:cubicBezTo>
                <a:lnTo>
                  <a:pt x="558313" y="492893"/>
                </a:lnTo>
                <a:cubicBezTo>
                  <a:pt x="558313" y="499704"/>
                  <a:pt x="552782" y="505319"/>
                  <a:pt x="545960" y="505319"/>
                </a:cubicBezTo>
                <a:lnTo>
                  <a:pt x="473498" y="505319"/>
                </a:lnTo>
                <a:cubicBezTo>
                  <a:pt x="466676" y="505319"/>
                  <a:pt x="461145" y="499704"/>
                  <a:pt x="461145" y="492893"/>
                </a:cubicBezTo>
                <a:lnTo>
                  <a:pt x="461145" y="100703"/>
                </a:lnTo>
                <a:cubicBezTo>
                  <a:pt x="461145" y="93800"/>
                  <a:pt x="466676" y="88277"/>
                  <a:pt x="473498" y="88277"/>
                </a:cubicBezTo>
                <a:close/>
                <a:moveTo>
                  <a:pt x="308658" y="0"/>
                </a:moveTo>
                <a:lnTo>
                  <a:pt x="465470" y="276"/>
                </a:lnTo>
                <a:cubicBezTo>
                  <a:pt x="467037" y="276"/>
                  <a:pt x="468420" y="1197"/>
                  <a:pt x="469158" y="2577"/>
                </a:cubicBezTo>
                <a:cubicBezTo>
                  <a:pt x="469895" y="3958"/>
                  <a:pt x="469711" y="5615"/>
                  <a:pt x="468697" y="6903"/>
                </a:cubicBezTo>
                <a:lnTo>
                  <a:pt x="373282" y="131166"/>
                </a:lnTo>
                <a:cubicBezTo>
                  <a:pt x="372360" y="132363"/>
                  <a:pt x="370701" y="132915"/>
                  <a:pt x="369318" y="132455"/>
                </a:cubicBezTo>
                <a:cubicBezTo>
                  <a:pt x="367843" y="131994"/>
                  <a:pt x="366737" y="130706"/>
                  <a:pt x="366644" y="129141"/>
                </a:cubicBezTo>
                <a:lnTo>
                  <a:pt x="363141" y="77411"/>
                </a:lnTo>
                <a:lnTo>
                  <a:pt x="249197" y="133467"/>
                </a:lnTo>
                <a:lnTo>
                  <a:pt x="186786" y="238308"/>
                </a:lnTo>
                <a:cubicBezTo>
                  <a:pt x="183006" y="244659"/>
                  <a:pt x="176276" y="248249"/>
                  <a:pt x="169178" y="248249"/>
                </a:cubicBezTo>
                <a:cubicBezTo>
                  <a:pt x="166596" y="248249"/>
                  <a:pt x="164015" y="247789"/>
                  <a:pt x="161434" y="246776"/>
                </a:cubicBezTo>
                <a:lnTo>
                  <a:pt x="22875" y="189708"/>
                </a:lnTo>
                <a:cubicBezTo>
                  <a:pt x="12458" y="185381"/>
                  <a:pt x="7480" y="173507"/>
                  <a:pt x="11813" y="163014"/>
                </a:cubicBezTo>
                <a:cubicBezTo>
                  <a:pt x="16053" y="152613"/>
                  <a:pt x="28038" y="147642"/>
                  <a:pt x="38547" y="151969"/>
                </a:cubicBezTo>
                <a:lnTo>
                  <a:pt x="160696" y="202226"/>
                </a:lnTo>
                <a:lnTo>
                  <a:pt x="217116" y="107326"/>
                </a:lnTo>
                <a:cubicBezTo>
                  <a:pt x="219144" y="103920"/>
                  <a:pt x="222094" y="101251"/>
                  <a:pt x="225689" y="99410"/>
                </a:cubicBezTo>
                <a:lnTo>
                  <a:pt x="345072" y="40777"/>
                </a:lnTo>
                <a:lnTo>
                  <a:pt x="306169" y="6443"/>
                </a:lnTo>
                <a:cubicBezTo>
                  <a:pt x="305063" y="5431"/>
                  <a:pt x="304602" y="3774"/>
                  <a:pt x="305155" y="2393"/>
                </a:cubicBezTo>
                <a:cubicBezTo>
                  <a:pt x="305708" y="920"/>
                  <a:pt x="307091" y="0"/>
                  <a:pt x="308658" y="0"/>
                </a:cubicBezTo>
                <a:close/>
              </a:path>
            </a:pathLst>
          </a:custGeom>
          <a:solidFill>
            <a:srgbClr val="C2B1A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îSḷïďé">
            <a:extLst>
              <a:ext uri="{FF2B5EF4-FFF2-40B4-BE49-F238E27FC236}">
                <a16:creationId xmlns="" xmlns:a16="http://schemas.microsoft.com/office/drawing/2014/main" id="{501612FA-50CB-452B-9148-684E9DEED546}"/>
              </a:ext>
            </a:extLst>
          </p:cNvPr>
          <p:cNvSpPr txBox="1"/>
          <p:nvPr/>
        </p:nvSpPr>
        <p:spPr bwMode="auto">
          <a:xfrm>
            <a:off x="4678900" y="4327109"/>
            <a:ext cx="2026019"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b="1" dirty="0" smtClean="0"/>
              <a:t>产品三</a:t>
            </a:r>
            <a:endParaRPr lang="en-US" altLang="zh-CN" b="1" dirty="0"/>
          </a:p>
        </p:txBody>
      </p:sp>
      <p:sp>
        <p:nvSpPr>
          <p:cNvPr id="31" name="îṡlíďe">
            <a:extLst>
              <a:ext uri="{FF2B5EF4-FFF2-40B4-BE49-F238E27FC236}">
                <a16:creationId xmlns="" xmlns:a16="http://schemas.microsoft.com/office/drawing/2014/main" id="{1E5DEB24-AE2D-4147-A907-08220F33B818}"/>
              </a:ext>
            </a:extLst>
          </p:cNvPr>
          <p:cNvSpPr/>
          <p:nvPr/>
        </p:nvSpPr>
        <p:spPr bwMode="auto">
          <a:xfrm>
            <a:off x="4853712" y="4768913"/>
            <a:ext cx="1676395" cy="86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30000"/>
              </a:lnSpc>
            </a:pPr>
            <a:r>
              <a:rPr lang="zh-CN" altLang="en-US" sz="1200" dirty="0">
                <a:solidFill>
                  <a:schemeClr val="bg1">
                    <a:lumMod val="50000"/>
                  </a:schemeClr>
                </a:solidFill>
              </a:rPr>
              <a:t>请替换文字内容，点击相关标题文字请替请替换文字</a:t>
            </a:r>
            <a:r>
              <a:rPr lang="zh-CN" altLang="en-US" sz="1200" dirty="0" smtClean="0">
                <a:solidFill>
                  <a:schemeClr val="bg1">
                    <a:lumMod val="50000"/>
                  </a:schemeClr>
                </a:solidFill>
              </a:rPr>
              <a:t>内容</a:t>
            </a:r>
            <a:endParaRPr lang="zh-CN" altLang="en-US" sz="1200" dirty="0">
              <a:solidFill>
                <a:schemeClr val="bg1">
                  <a:lumMod val="50000"/>
                </a:schemeClr>
              </a:solidFill>
            </a:endParaRPr>
          </a:p>
        </p:txBody>
      </p:sp>
      <p:grpSp>
        <p:nvGrpSpPr>
          <p:cNvPr id="33" name="î$ḻiḑê">
            <a:extLst>
              <a:ext uri="{FF2B5EF4-FFF2-40B4-BE49-F238E27FC236}">
                <a16:creationId xmlns="" xmlns:a16="http://schemas.microsoft.com/office/drawing/2014/main" id="{DAF543ED-78D1-4E0B-8237-61FCEA09D447}"/>
              </a:ext>
            </a:extLst>
          </p:cNvPr>
          <p:cNvGrpSpPr/>
          <p:nvPr/>
        </p:nvGrpSpPr>
        <p:grpSpPr>
          <a:xfrm>
            <a:off x="2687559" y="4466225"/>
            <a:ext cx="2002900" cy="981525"/>
            <a:chOff x="2687559" y="4423359"/>
            <a:chExt cx="2002900" cy="1120641"/>
          </a:xfrm>
        </p:grpSpPr>
        <p:cxnSp>
          <p:nvCxnSpPr>
            <p:cNvPr id="34" name="îslíḍê">
              <a:extLst>
                <a:ext uri="{FF2B5EF4-FFF2-40B4-BE49-F238E27FC236}">
                  <a16:creationId xmlns="" xmlns:a16="http://schemas.microsoft.com/office/drawing/2014/main" id="{8770E553-9A9D-4BD7-86E2-B6ED08BD2F18}"/>
                </a:ext>
              </a:extLst>
            </p:cNvPr>
            <p:cNvCxnSpPr/>
            <p:nvPr/>
          </p:nvCxnSpPr>
          <p:spPr>
            <a:xfrm>
              <a:off x="2687559" y="4423359"/>
              <a:ext cx="0" cy="1120641"/>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5" name="ïś1ïḓè">
              <a:extLst>
                <a:ext uri="{FF2B5EF4-FFF2-40B4-BE49-F238E27FC236}">
                  <a16:creationId xmlns="" xmlns:a16="http://schemas.microsoft.com/office/drawing/2014/main" id="{413A8831-DF51-4CD9-A878-B475FBB7BFD0}"/>
                </a:ext>
              </a:extLst>
            </p:cNvPr>
            <p:cNvCxnSpPr/>
            <p:nvPr/>
          </p:nvCxnSpPr>
          <p:spPr>
            <a:xfrm>
              <a:off x="4690459" y="4423359"/>
              <a:ext cx="0" cy="1120641"/>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
        <p:nvSpPr>
          <p:cNvPr id="41" name="文本框 40">
            <a:extLst>
              <a:ext uri="{FF2B5EF4-FFF2-40B4-BE49-F238E27FC236}">
                <a16:creationId xmlns="" xmlns:a16="http://schemas.microsoft.com/office/drawing/2014/main" id="{34F6B0B7-9C0E-47CF-828E-513C14009E19}"/>
              </a:ext>
            </a:extLst>
          </p:cNvPr>
          <p:cNvSpPr txBox="1"/>
          <p:nvPr/>
        </p:nvSpPr>
        <p:spPr>
          <a:xfrm>
            <a:off x="673101" y="1680005"/>
            <a:ext cx="2439076" cy="461665"/>
          </a:xfrm>
          <a:prstGeom prst="rect">
            <a:avLst/>
          </a:prstGeom>
          <a:noFill/>
        </p:spPr>
        <p:txBody>
          <a:bodyPr wrap="square">
            <a:spAutoFit/>
          </a:bodyPr>
          <a:lstStyle/>
          <a:p>
            <a:pPr>
              <a:lnSpc>
                <a:spcPct val="120000"/>
              </a:lnSpc>
            </a:pPr>
            <a:r>
              <a:rPr lang="zh-CN" altLang="en-US" sz="2000" b="1" dirty="0" smtClean="0">
                <a:solidFill>
                  <a:srgbClr val="404040"/>
                </a:solidFill>
                <a:cs typeface="+mn-ea"/>
                <a:sym typeface="+mn-lt"/>
              </a:rPr>
              <a:t>产品概述</a:t>
            </a:r>
            <a:endParaRPr lang="en-US" altLang="zh-CN" sz="2000" b="1" dirty="0">
              <a:solidFill>
                <a:srgbClr val="404040"/>
              </a:solidFill>
              <a:cs typeface="+mn-ea"/>
              <a:sym typeface="+mn-lt"/>
            </a:endParaRPr>
          </a:p>
        </p:txBody>
      </p:sp>
    </p:spTree>
    <p:custDataLst>
      <p:tags r:id="rId1"/>
    </p:custDataLst>
    <p:extLst>
      <p:ext uri="{BB962C8B-B14F-4D97-AF65-F5344CB8AC3E}">
        <p14:creationId xmlns:p14="http://schemas.microsoft.com/office/powerpoint/2010/main" val="740185643"/>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dissolv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up)">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30"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800" decel="100000"/>
                                        <p:tgtEl>
                                          <p:spTgt spid="15"/>
                                        </p:tgtEl>
                                      </p:cBhvr>
                                    </p:animEffect>
                                    <p:anim calcmode="lin" valueType="num">
                                      <p:cBhvr>
                                        <p:cTn id="41" dur="800" decel="100000" fill="hold"/>
                                        <p:tgtEl>
                                          <p:spTgt spid="15"/>
                                        </p:tgtEl>
                                        <p:attrNameLst>
                                          <p:attrName>style.rotation</p:attrName>
                                        </p:attrNameLst>
                                      </p:cBhvr>
                                      <p:tavLst>
                                        <p:tav tm="0">
                                          <p:val>
                                            <p:fltVal val="-90"/>
                                          </p:val>
                                        </p:tav>
                                        <p:tav tm="100000">
                                          <p:val>
                                            <p:fltVal val="0"/>
                                          </p:val>
                                        </p:tav>
                                      </p:tavLst>
                                    </p:anim>
                                    <p:anim calcmode="lin" valueType="num">
                                      <p:cBhvr>
                                        <p:cTn id="42" dur="800" decel="100000" fill="hold"/>
                                        <p:tgtEl>
                                          <p:spTgt spid="15"/>
                                        </p:tgtEl>
                                        <p:attrNameLst>
                                          <p:attrName>ppt_x</p:attrName>
                                        </p:attrNameLst>
                                      </p:cBhvr>
                                      <p:tavLst>
                                        <p:tav tm="0">
                                          <p:val>
                                            <p:strVal val="#ppt_x+0.4"/>
                                          </p:val>
                                        </p:tav>
                                        <p:tav tm="100000">
                                          <p:val>
                                            <p:strVal val="#ppt_x-0.05"/>
                                          </p:val>
                                        </p:tav>
                                      </p:tavLst>
                                    </p:anim>
                                    <p:anim calcmode="lin" valueType="num">
                                      <p:cBhvr>
                                        <p:cTn id="43" dur="800" decel="100000" fill="hold"/>
                                        <p:tgtEl>
                                          <p:spTgt spid="15"/>
                                        </p:tgtEl>
                                        <p:attrNameLst>
                                          <p:attrName>ppt_y</p:attrName>
                                        </p:attrNameLst>
                                      </p:cBhvr>
                                      <p:tavLst>
                                        <p:tav tm="0">
                                          <p:val>
                                            <p:strVal val="#ppt_y-0.4"/>
                                          </p:val>
                                        </p:tav>
                                        <p:tav tm="100000">
                                          <p:val>
                                            <p:strVal val="#ppt_y+0.1"/>
                                          </p:val>
                                        </p:tav>
                                      </p:tavLst>
                                    </p:anim>
                                    <p:anim calcmode="lin" valueType="num">
                                      <p:cBhvr>
                                        <p:cTn id="44"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5"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par>
                                <p:cTn id="46" presetID="30" presetClass="entr" presetSubtype="0"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800" decel="100000"/>
                                        <p:tgtEl>
                                          <p:spTgt spid="43"/>
                                        </p:tgtEl>
                                      </p:cBhvr>
                                    </p:animEffect>
                                    <p:anim calcmode="lin" valueType="num">
                                      <p:cBhvr>
                                        <p:cTn id="49" dur="800" decel="100000" fill="hold"/>
                                        <p:tgtEl>
                                          <p:spTgt spid="43"/>
                                        </p:tgtEl>
                                        <p:attrNameLst>
                                          <p:attrName>style.rotation</p:attrName>
                                        </p:attrNameLst>
                                      </p:cBhvr>
                                      <p:tavLst>
                                        <p:tav tm="0">
                                          <p:val>
                                            <p:fltVal val="-90"/>
                                          </p:val>
                                        </p:tav>
                                        <p:tav tm="100000">
                                          <p:val>
                                            <p:fltVal val="0"/>
                                          </p:val>
                                        </p:tav>
                                      </p:tavLst>
                                    </p:anim>
                                    <p:anim calcmode="lin" valueType="num">
                                      <p:cBhvr>
                                        <p:cTn id="50" dur="800" decel="100000" fill="hold"/>
                                        <p:tgtEl>
                                          <p:spTgt spid="43"/>
                                        </p:tgtEl>
                                        <p:attrNameLst>
                                          <p:attrName>ppt_x</p:attrName>
                                        </p:attrNameLst>
                                      </p:cBhvr>
                                      <p:tavLst>
                                        <p:tav tm="0">
                                          <p:val>
                                            <p:strVal val="#ppt_x+0.4"/>
                                          </p:val>
                                        </p:tav>
                                        <p:tav tm="100000">
                                          <p:val>
                                            <p:strVal val="#ppt_x-0.05"/>
                                          </p:val>
                                        </p:tav>
                                      </p:tavLst>
                                    </p:anim>
                                    <p:anim calcmode="lin" valueType="num">
                                      <p:cBhvr>
                                        <p:cTn id="51" dur="800" decel="100000" fill="hold"/>
                                        <p:tgtEl>
                                          <p:spTgt spid="43"/>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par>
                                <p:cTn id="54" presetID="30"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800" decel="100000"/>
                                        <p:tgtEl>
                                          <p:spTgt spid="20"/>
                                        </p:tgtEl>
                                      </p:cBhvr>
                                    </p:animEffect>
                                    <p:anim calcmode="lin" valueType="num">
                                      <p:cBhvr>
                                        <p:cTn id="57" dur="800" decel="100000" fill="hold"/>
                                        <p:tgtEl>
                                          <p:spTgt spid="20"/>
                                        </p:tgtEl>
                                        <p:attrNameLst>
                                          <p:attrName>style.rotation</p:attrName>
                                        </p:attrNameLst>
                                      </p:cBhvr>
                                      <p:tavLst>
                                        <p:tav tm="0">
                                          <p:val>
                                            <p:fltVal val="-90"/>
                                          </p:val>
                                        </p:tav>
                                        <p:tav tm="100000">
                                          <p:val>
                                            <p:fltVal val="0"/>
                                          </p:val>
                                        </p:tav>
                                      </p:tavLst>
                                    </p:anim>
                                    <p:anim calcmode="lin" valueType="num">
                                      <p:cBhvr>
                                        <p:cTn id="58" dur="800" decel="100000" fill="hold"/>
                                        <p:tgtEl>
                                          <p:spTgt spid="20"/>
                                        </p:tgtEl>
                                        <p:attrNameLst>
                                          <p:attrName>ppt_x</p:attrName>
                                        </p:attrNameLst>
                                      </p:cBhvr>
                                      <p:tavLst>
                                        <p:tav tm="0">
                                          <p:val>
                                            <p:strVal val="#ppt_x+0.4"/>
                                          </p:val>
                                        </p:tav>
                                        <p:tav tm="100000">
                                          <p:val>
                                            <p:strVal val="#ppt_x-0.05"/>
                                          </p:val>
                                        </p:tav>
                                      </p:tavLst>
                                    </p:anim>
                                    <p:anim calcmode="lin" valueType="num">
                                      <p:cBhvr>
                                        <p:cTn id="59" dur="800" decel="100000" fill="hold"/>
                                        <p:tgtEl>
                                          <p:spTgt spid="20"/>
                                        </p:tgtEl>
                                        <p:attrNameLst>
                                          <p:attrName>ppt_y</p:attrName>
                                        </p:attrNameLst>
                                      </p:cBhvr>
                                      <p:tavLst>
                                        <p:tav tm="0">
                                          <p:val>
                                            <p:strVal val="#ppt_y-0.4"/>
                                          </p:val>
                                        </p:tav>
                                        <p:tav tm="100000">
                                          <p:val>
                                            <p:strVal val="#ppt_y+0.1"/>
                                          </p:val>
                                        </p:tav>
                                      </p:tavLst>
                                    </p:anim>
                                    <p:anim calcmode="lin" valueType="num">
                                      <p:cBhvr>
                                        <p:cTn id="60"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61"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par>
                                <p:cTn id="62" presetID="3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800" decel="100000"/>
                                        <p:tgtEl>
                                          <p:spTgt spid="21"/>
                                        </p:tgtEl>
                                      </p:cBhvr>
                                    </p:animEffect>
                                    <p:anim calcmode="lin" valueType="num">
                                      <p:cBhvr>
                                        <p:cTn id="65" dur="800" decel="100000" fill="hold"/>
                                        <p:tgtEl>
                                          <p:spTgt spid="21"/>
                                        </p:tgtEl>
                                        <p:attrNameLst>
                                          <p:attrName>style.rotation</p:attrName>
                                        </p:attrNameLst>
                                      </p:cBhvr>
                                      <p:tavLst>
                                        <p:tav tm="0">
                                          <p:val>
                                            <p:fltVal val="-90"/>
                                          </p:val>
                                        </p:tav>
                                        <p:tav tm="100000">
                                          <p:val>
                                            <p:fltVal val="0"/>
                                          </p:val>
                                        </p:tav>
                                      </p:tavLst>
                                    </p:anim>
                                    <p:anim calcmode="lin" valueType="num">
                                      <p:cBhvr>
                                        <p:cTn id="66" dur="800" decel="100000" fill="hold"/>
                                        <p:tgtEl>
                                          <p:spTgt spid="21"/>
                                        </p:tgtEl>
                                        <p:attrNameLst>
                                          <p:attrName>ppt_x</p:attrName>
                                        </p:attrNameLst>
                                      </p:cBhvr>
                                      <p:tavLst>
                                        <p:tav tm="0">
                                          <p:val>
                                            <p:strVal val="#ppt_x+0.4"/>
                                          </p:val>
                                        </p:tav>
                                        <p:tav tm="100000">
                                          <p:val>
                                            <p:strVal val="#ppt_x-0.05"/>
                                          </p:val>
                                        </p:tav>
                                      </p:tavLst>
                                    </p:anim>
                                    <p:anim calcmode="lin" valueType="num">
                                      <p:cBhvr>
                                        <p:cTn id="67" dur="800" decel="100000" fill="hold"/>
                                        <p:tgtEl>
                                          <p:spTgt spid="21"/>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par>
                                <p:cTn id="70" presetID="30" presetClass="entr" presetSubtype="0" fill="hold"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800" decel="100000"/>
                                        <p:tgtEl>
                                          <p:spTgt spid="46"/>
                                        </p:tgtEl>
                                      </p:cBhvr>
                                    </p:animEffect>
                                    <p:anim calcmode="lin" valueType="num">
                                      <p:cBhvr>
                                        <p:cTn id="73" dur="800" decel="100000" fill="hold"/>
                                        <p:tgtEl>
                                          <p:spTgt spid="46"/>
                                        </p:tgtEl>
                                        <p:attrNameLst>
                                          <p:attrName>style.rotation</p:attrName>
                                        </p:attrNameLst>
                                      </p:cBhvr>
                                      <p:tavLst>
                                        <p:tav tm="0">
                                          <p:val>
                                            <p:fltVal val="-90"/>
                                          </p:val>
                                        </p:tav>
                                        <p:tav tm="100000">
                                          <p:val>
                                            <p:fltVal val="0"/>
                                          </p:val>
                                        </p:tav>
                                      </p:tavLst>
                                    </p:anim>
                                    <p:anim calcmode="lin" valueType="num">
                                      <p:cBhvr>
                                        <p:cTn id="74" dur="800" decel="100000" fill="hold"/>
                                        <p:tgtEl>
                                          <p:spTgt spid="46"/>
                                        </p:tgtEl>
                                        <p:attrNameLst>
                                          <p:attrName>ppt_x</p:attrName>
                                        </p:attrNameLst>
                                      </p:cBhvr>
                                      <p:tavLst>
                                        <p:tav tm="0">
                                          <p:val>
                                            <p:strVal val="#ppt_x+0.4"/>
                                          </p:val>
                                        </p:tav>
                                        <p:tav tm="100000">
                                          <p:val>
                                            <p:strVal val="#ppt_x-0.05"/>
                                          </p:val>
                                        </p:tav>
                                      </p:tavLst>
                                    </p:anim>
                                    <p:anim calcmode="lin" valueType="num">
                                      <p:cBhvr>
                                        <p:cTn id="75" dur="800" decel="100000" fill="hold"/>
                                        <p:tgtEl>
                                          <p:spTgt spid="46"/>
                                        </p:tgtEl>
                                        <p:attrNameLst>
                                          <p:attrName>ppt_y</p:attrName>
                                        </p:attrNameLst>
                                      </p:cBhvr>
                                      <p:tavLst>
                                        <p:tav tm="0">
                                          <p:val>
                                            <p:strVal val="#ppt_y-0.4"/>
                                          </p:val>
                                        </p:tav>
                                        <p:tav tm="100000">
                                          <p:val>
                                            <p:strVal val="#ppt_y+0.1"/>
                                          </p:val>
                                        </p:tav>
                                      </p:tavLst>
                                    </p:anim>
                                    <p:anim calcmode="lin" valueType="num">
                                      <p:cBhvr>
                                        <p:cTn id="76"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77"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par>
                                <p:cTn id="78" presetID="30"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800" decel="100000"/>
                                        <p:tgtEl>
                                          <p:spTgt spid="25"/>
                                        </p:tgtEl>
                                      </p:cBhvr>
                                    </p:animEffect>
                                    <p:anim calcmode="lin" valueType="num">
                                      <p:cBhvr>
                                        <p:cTn id="81" dur="800" decel="100000" fill="hold"/>
                                        <p:tgtEl>
                                          <p:spTgt spid="25"/>
                                        </p:tgtEl>
                                        <p:attrNameLst>
                                          <p:attrName>style.rotation</p:attrName>
                                        </p:attrNameLst>
                                      </p:cBhvr>
                                      <p:tavLst>
                                        <p:tav tm="0">
                                          <p:val>
                                            <p:fltVal val="-90"/>
                                          </p:val>
                                        </p:tav>
                                        <p:tav tm="100000">
                                          <p:val>
                                            <p:fltVal val="0"/>
                                          </p:val>
                                        </p:tav>
                                      </p:tavLst>
                                    </p:anim>
                                    <p:anim calcmode="lin" valueType="num">
                                      <p:cBhvr>
                                        <p:cTn id="82" dur="800" decel="100000" fill="hold"/>
                                        <p:tgtEl>
                                          <p:spTgt spid="25"/>
                                        </p:tgtEl>
                                        <p:attrNameLst>
                                          <p:attrName>ppt_x</p:attrName>
                                        </p:attrNameLst>
                                      </p:cBhvr>
                                      <p:tavLst>
                                        <p:tav tm="0">
                                          <p:val>
                                            <p:strVal val="#ppt_x+0.4"/>
                                          </p:val>
                                        </p:tav>
                                        <p:tav tm="100000">
                                          <p:val>
                                            <p:strVal val="#ppt_x-0.05"/>
                                          </p:val>
                                        </p:tav>
                                      </p:tavLst>
                                    </p:anim>
                                    <p:anim calcmode="lin" valueType="num">
                                      <p:cBhvr>
                                        <p:cTn id="83" dur="800" decel="100000" fill="hold"/>
                                        <p:tgtEl>
                                          <p:spTgt spid="25"/>
                                        </p:tgtEl>
                                        <p:attrNameLst>
                                          <p:attrName>ppt_y</p:attrName>
                                        </p:attrNameLst>
                                      </p:cBhvr>
                                      <p:tavLst>
                                        <p:tav tm="0">
                                          <p:val>
                                            <p:strVal val="#ppt_y-0.4"/>
                                          </p:val>
                                        </p:tav>
                                        <p:tav tm="100000">
                                          <p:val>
                                            <p:strVal val="#ppt_y+0.1"/>
                                          </p:val>
                                        </p:tav>
                                      </p:tavLst>
                                    </p:anim>
                                    <p:anim calcmode="lin" valueType="num">
                                      <p:cBhvr>
                                        <p:cTn id="84" dur="200" accel="100000" fill="hold">
                                          <p:stCondLst>
                                            <p:cond delay="800"/>
                                          </p:stCondLst>
                                        </p:cTn>
                                        <p:tgtEl>
                                          <p:spTgt spid="25"/>
                                        </p:tgtEl>
                                        <p:attrNameLst>
                                          <p:attrName>ppt_x</p:attrName>
                                        </p:attrNameLst>
                                      </p:cBhvr>
                                      <p:tavLst>
                                        <p:tav tm="0">
                                          <p:val>
                                            <p:strVal val="#ppt_x-0.05"/>
                                          </p:val>
                                        </p:tav>
                                        <p:tav tm="100000">
                                          <p:val>
                                            <p:strVal val="#ppt_x"/>
                                          </p:val>
                                        </p:tav>
                                      </p:tavLst>
                                    </p:anim>
                                    <p:anim calcmode="lin" valueType="num">
                                      <p:cBhvr>
                                        <p:cTn id="85" dur="200" accel="100000" fill="hold">
                                          <p:stCondLst>
                                            <p:cond delay="800"/>
                                          </p:stCondLst>
                                        </p:cTn>
                                        <p:tgtEl>
                                          <p:spTgt spid="25"/>
                                        </p:tgtEl>
                                        <p:attrNameLst>
                                          <p:attrName>ppt_y</p:attrName>
                                        </p:attrNameLst>
                                      </p:cBhvr>
                                      <p:tavLst>
                                        <p:tav tm="0">
                                          <p:val>
                                            <p:strVal val="#ppt_y+0.1"/>
                                          </p:val>
                                        </p:tav>
                                        <p:tav tm="100000">
                                          <p:val>
                                            <p:strVal val="#ppt_y"/>
                                          </p:val>
                                        </p:tav>
                                      </p:tavLst>
                                    </p:anim>
                                  </p:childTnLst>
                                </p:cTn>
                              </p:par>
                              <p:par>
                                <p:cTn id="86" presetID="30" presetClass="entr" presetSubtype="0"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800" decel="100000"/>
                                        <p:tgtEl>
                                          <p:spTgt spid="26"/>
                                        </p:tgtEl>
                                      </p:cBhvr>
                                    </p:animEffect>
                                    <p:anim calcmode="lin" valueType="num">
                                      <p:cBhvr>
                                        <p:cTn id="89" dur="800" decel="100000" fill="hold"/>
                                        <p:tgtEl>
                                          <p:spTgt spid="26"/>
                                        </p:tgtEl>
                                        <p:attrNameLst>
                                          <p:attrName>style.rotation</p:attrName>
                                        </p:attrNameLst>
                                      </p:cBhvr>
                                      <p:tavLst>
                                        <p:tav tm="0">
                                          <p:val>
                                            <p:fltVal val="-90"/>
                                          </p:val>
                                        </p:tav>
                                        <p:tav tm="100000">
                                          <p:val>
                                            <p:fltVal val="0"/>
                                          </p:val>
                                        </p:tav>
                                      </p:tavLst>
                                    </p:anim>
                                    <p:anim calcmode="lin" valueType="num">
                                      <p:cBhvr>
                                        <p:cTn id="90" dur="800" decel="100000" fill="hold"/>
                                        <p:tgtEl>
                                          <p:spTgt spid="26"/>
                                        </p:tgtEl>
                                        <p:attrNameLst>
                                          <p:attrName>ppt_x</p:attrName>
                                        </p:attrNameLst>
                                      </p:cBhvr>
                                      <p:tavLst>
                                        <p:tav tm="0">
                                          <p:val>
                                            <p:strVal val="#ppt_x+0.4"/>
                                          </p:val>
                                        </p:tav>
                                        <p:tav tm="100000">
                                          <p:val>
                                            <p:strVal val="#ppt_x-0.05"/>
                                          </p:val>
                                        </p:tav>
                                      </p:tavLst>
                                    </p:anim>
                                    <p:anim calcmode="lin" valueType="num">
                                      <p:cBhvr>
                                        <p:cTn id="91" dur="800" decel="100000" fill="hold"/>
                                        <p:tgtEl>
                                          <p:spTgt spid="26"/>
                                        </p:tgtEl>
                                        <p:attrNameLst>
                                          <p:attrName>ppt_y</p:attrName>
                                        </p:attrNameLst>
                                      </p:cBhvr>
                                      <p:tavLst>
                                        <p:tav tm="0">
                                          <p:val>
                                            <p:strVal val="#ppt_y-0.4"/>
                                          </p:val>
                                        </p:tav>
                                        <p:tav tm="100000">
                                          <p:val>
                                            <p:strVal val="#ppt_y+0.1"/>
                                          </p:val>
                                        </p:tav>
                                      </p:tavLst>
                                    </p:anim>
                                    <p:anim calcmode="lin" valueType="num">
                                      <p:cBhvr>
                                        <p:cTn id="92" dur="200" accel="100000" fill="hold">
                                          <p:stCondLst>
                                            <p:cond delay="800"/>
                                          </p:stCondLst>
                                        </p:cTn>
                                        <p:tgtEl>
                                          <p:spTgt spid="26"/>
                                        </p:tgtEl>
                                        <p:attrNameLst>
                                          <p:attrName>ppt_x</p:attrName>
                                        </p:attrNameLst>
                                      </p:cBhvr>
                                      <p:tavLst>
                                        <p:tav tm="0">
                                          <p:val>
                                            <p:strVal val="#ppt_x-0.05"/>
                                          </p:val>
                                        </p:tav>
                                        <p:tav tm="100000">
                                          <p:val>
                                            <p:strVal val="#ppt_x"/>
                                          </p:val>
                                        </p:tav>
                                      </p:tavLst>
                                    </p:anim>
                                    <p:anim calcmode="lin" valueType="num">
                                      <p:cBhvr>
                                        <p:cTn id="93" dur="200" accel="100000" fill="hold">
                                          <p:stCondLst>
                                            <p:cond delay="800"/>
                                          </p:stCondLst>
                                        </p:cTn>
                                        <p:tgtEl>
                                          <p:spTgt spid="26"/>
                                        </p:tgtEl>
                                        <p:attrNameLst>
                                          <p:attrName>ppt_y</p:attrName>
                                        </p:attrNameLst>
                                      </p:cBhvr>
                                      <p:tavLst>
                                        <p:tav tm="0">
                                          <p:val>
                                            <p:strVal val="#ppt_y+0.1"/>
                                          </p:val>
                                        </p:tav>
                                        <p:tav tm="100000">
                                          <p:val>
                                            <p:strVal val="#ppt_y"/>
                                          </p:val>
                                        </p:tav>
                                      </p:tavLst>
                                    </p:anim>
                                  </p:childTnLst>
                                </p:cTn>
                              </p:par>
                              <p:par>
                                <p:cTn id="94" presetID="30" presetClass="entr" presetSubtype="0" fill="hold" grpId="0" nodeType="with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fade">
                                      <p:cBhvr>
                                        <p:cTn id="96" dur="800" decel="100000"/>
                                        <p:tgtEl>
                                          <p:spTgt spid="27"/>
                                        </p:tgtEl>
                                      </p:cBhvr>
                                    </p:animEffect>
                                    <p:anim calcmode="lin" valueType="num">
                                      <p:cBhvr>
                                        <p:cTn id="97" dur="800" decel="100000" fill="hold"/>
                                        <p:tgtEl>
                                          <p:spTgt spid="27"/>
                                        </p:tgtEl>
                                        <p:attrNameLst>
                                          <p:attrName>style.rotation</p:attrName>
                                        </p:attrNameLst>
                                      </p:cBhvr>
                                      <p:tavLst>
                                        <p:tav tm="0">
                                          <p:val>
                                            <p:fltVal val="-90"/>
                                          </p:val>
                                        </p:tav>
                                        <p:tav tm="100000">
                                          <p:val>
                                            <p:fltVal val="0"/>
                                          </p:val>
                                        </p:tav>
                                      </p:tavLst>
                                    </p:anim>
                                    <p:anim calcmode="lin" valueType="num">
                                      <p:cBhvr>
                                        <p:cTn id="98" dur="800" decel="100000" fill="hold"/>
                                        <p:tgtEl>
                                          <p:spTgt spid="27"/>
                                        </p:tgtEl>
                                        <p:attrNameLst>
                                          <p:attrName>ppt_x</p:attrName>
                                        </p:attrNameLst>
                                      </p:cBhvr>
                                      <p:tavLst>
                                        <p:tav tm="0">
                                          <p:val>
                                            <p:strVal val="#ppt_x+0.4"/>
                                          </p:val>
                                        </p:tav>
                                        <p:tav tm="100000">
                                          <p:val>
                                            <p:strVal val="#ppt_x-0.05"/>
                                          </p:val>
                                        </p:tav>
                                      </p:tavLst>
                                    </p:anim>
                                    <p:anim calcmode="lin" valueType="num">
                                      <p:cBhvr>
                                        <p:cTn id="99" dur="800" decel="100000" fill="hold"/>
                                        <p:tgtEl>
                                          <p:spTgt spid="27"/>
                                        </p:tgtEl>
                                        <p:attrNameLst>
                                          <p:attrName>ppt_y</p:attrName>
                                        </p:attrNameLst>
                                      </p:cBhvr>
                                      <p:tavLst>
                                        <p:tav tm="0">
                                          <p:val>
                                            <p:strVal val="#ppt_y-0.4"/>
                                          </p:val>
                                        </p:tav>
                                        <p:tav tm="100000">
                                          <p:val>
                                            <p:strVal val="#ppt_y+0.1"/>
                                          </p:val>
                                        </p:tav>
                                      </p:tavLst>
                                    </p:anim>
                                    <p:anim calcmode="lin" valueType="num">
                                      <p:cBhvr>
                                        <p:cTn id="100" dur="200" accel="100000" fill="hold">
                                          <p:stCondLst>
                                            <p:cond delay="800"/>
                                          </p:stCondLst>
                                        </p:cTn>
                                        <p:tgtEl>
                                          <p:spTgt spid="27"/>
                                        </p:tgtEl>
                                        <p:attrNameLst>
                                          <p:attrName>ppt_x</p:attrName>
                                        </p:attrNameLst>
                                      </p:cBhvr>
                                      <p:tavLst>
                                        <p:tav tm="0">
                                          <p:val>
                                            <p:strVal val="#ppt_x-0.05"/>
                                          </p:val>
                                        </p:tav>
                                        <p:tav tm="100000">
                                          <p:val>
                                            <p:strVal val="#ppt_x"/>
                                          </p:val>
                                        </p:tav>
                                      </p:tavLst>
                                    </p:anim>
                                    <p:anim calcmode="lin" valueType="num">
                                      <p:cBhvr>
                                        <p:cTn id="101" dur="200" accel="100000" fill="hold">
                                          <p:stCondLst>
                                            <p:cond delay="800"/>
                                          </p:stCondLst>
                                        </p:cTn>
                                        <p:tgtEl>
                                          <p:spTgt spid="27"/>
                                        </p:tgtEl>
                                        <p:attrNameLst>
                                          <p:attrName>ppt_y</p:attrName>
                                        </p:attrNameLst>
                                      </p:cBhvr>
                                      <p:tavLst>
                                        <p:tav tm="0">
                                          <p:val>
                                            <p:strVal val="#ppt_y+0.1"/>
                                          </p:val>
                                        </p:tav>
                                        <p:tav tm="100000">
                                          <p:val>
                                            <p:strVal val="#ppt_y"/>
                                          </p:val>
                                        </p:tav>
                                      </p:tavLst>
                                    </p:anim>
                                  </p:childTnLst>
                                </p:cTn>
                              </p:par>
                              <p:par>
                                <p:cTn id="102" presetID="30" presetClass="entr" presetSubtype="0" fill="hold" grpId="0" nodeType="with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fade">
                                      <p:cBhvr>
                                        <p:cTn id="104" dur="800" decel="100000"/>
                                        <p:tgtEl>
                                          <p:spTgt spid="49"/>
                                        </p:tgtEl>
                                      </p:cBhvr>
                                    </p:animEffect>
                                    <p:anim calcmode="lin" valueType="num">
                                      <p:cBhvr>
                                        <p:cTn id="105" dur="800" decel="100000" fill="hold"/>
                                        <p:tgtEl>
                                          <p:spTgt spid="49"/>
                                        </p:tgtEl>
                                        <p:attrNameLst>
                                          <p:attrName>style.rotation</p:attrName>
                                        </p:attrNameLst>
                                      </p:cBhvr>
                                      <p:tavLst>
                                        <p:tav tm="0">
                                          <p:val>
                                            <p:fltVal val="-90"/>
                                          </p:val>
                                        </p:tav>
                                        <p:tav tm="100000">
                                          <p:val>
                                            <p:fltVal val="0"/>
                                          </p:val>
                                        </p:tav>
                                      </p:tavLst>
                                    </p:anim>
                                    <p:anim calcmode="lin" valueType="num">
                                      <p:cBhvr>
                                        <p:cTn id="106" dur="800" decel="100000" fill="hold"/>
                                        <p:tgtEl>
                                          <p:spTgt spid="49"/>
                                        </p:tgtEl>
                                        <p:attrNameLst>
                                          <p:attrName>ppt_x</p:attrName>
                                        </p:attrNameLst>
                                      </p:cBhvr>
                                      <p:tavLst>
                                        <p:tav tm="0">
                                          <p:val>
                                            <p:strVal val="#ppt_x+0.4"/>
                                          </p:val>
                                        </p:tav>
                                        <p:tav tm="100000">
                                          <p:val>
                                            <p:strVal val="#ppt_x-0.05"/>
                                          </p:val>
                                        </p:tav>
                                      </p:tavLst>
                                    </p:anim>
                                    <p:anim calcmode="lin" valueType="num">
                                      <p:cBhvr>
                                        <p:cTn id="107" dur="800" decel="100000" fill="hold"/>
                                        <p:tgtEl>
                                          <p:spTgt spid="49"/>
                                        </p:tgtEl>
                                        <p:attrNameLst>
                                          <p:attrName>ppt_y</p:attrName>
                                        </p:attrNameLst>
                                      </p:cBhvr>
                                      <p:tavLst>
                                        <p:tav tm="0">
                                          <p:val>
                                            <p:strVal val="#ppt_y-0.4"/>
                                          </p:val>
                                        </p:tav>
                                        <p:tav tm="100000">
                                          <p:val>
                                            <p:strVal val="#ppt_y+0.1"/>
                                          </p:val>
                                        </p:tav>
                                      </p:tavLst>
                                    </p:anim>
                                    <p:anim calcmode="lin" valueType="num">
                                      <p:cBhvr>
                                        <p:cTn id="108" dur="200" accel="100000" fill="hold">
                                          <p:stCondLst>
                                            <p:cond delay="800"/>
                                          </p:stCondLst>
                                        </p:cTn>
                                        <p:tgtEl>
                                          <p:spTgt spid="49"/>
                                        </p:tgtEl>
                                        <p:attrNameLst>
                                          <p:attrName>ppt_x</p:attrName>
                                        </p:attrNameLst>
                                      </p:cBhvr>
                                      <p:tavLst>
                                        <p:tav tm="0">
                                          <p:val>
                                            <p:strVal val="#ppt_x-0.05"/>
                                          </p:val>
                                        </p:tav>
                                        <p:tav tm="100000">
                                          <p:val>
                                            <p:strVal val="#ppt_x"/>
                                          </p:val>
                                        </p:tav>
                                      </p:tavLst>
                                    </p:anim>
                                    <p:anim calcmode="lin" valueType="num">
                                      <p:cBhvr>
                                        <p:cTn id="109" dur="200" accel="100000" fill="hold">
                                          <p:stCondLst>
                                            <p:cond delay="800"/>
                                          </p:stCondLst>
                                        </p:cTn>
                                        <p:tgtEl>
                                          <p:spTgt spid="49"/>
                                        </p:tgtEl>
                                        <p:attrNameLst>
                                          <p:attrName>ppt_y</p:attrName>
                                        </p:attrNameLst>
                                      </p:cBhvr>
                                      <p:tavLst>
                                        <p:tav tm="0">
                                          <p:val>
                                            <p:strVal val="#ppt_y+0.1"/>
                                          </p:val>
                                        </p:tav>
                                        <p:tav tm="100000">
                                          <p:val>
                                            <p:strVal val="#ppt_y"/>
                                          </p:val>
                                        </p:tav>
                                      </p:tavLst>
                                    </p:anim>
                                  </p:childTnLst>
                                </p:cTn>
                              </p:par>
                              <p:par>
                                <p:cTn id="110" presetID="30" presetClass="entr" presetSubtype="0" fill="hold" grpId="0" nodeType="withEffect">
                                  <p:stCondLst>
                                    <p:cond delay="0"/>
                                  </p:stCondLst>
                                  <p:childTnLst>
                                    <p:set>
                                      <p:cBhvr>
                                        <p:cTn id="111" dur="1" fill="hold">
                                          <p:stCondLst>
                                            <p:cond delay="0"/>
                                          </p:stCondLst>
                                        </p:cTn>
                                        <p:tgtEl>
                                          <p:spTgt spid="29"/>
                                        </p:tgtEl>
                                        <p:attrNameLst>
                                          <p:attrName>style.visibility</p:attrName>
                                        </p:attrNameLst>
                                      </p:cBhvr>
                                      <p:to>
                                        <p:strVal val="visible"/>
                                      </p:to>
                                    </p:set>
                                    <p:animEffect transition="in" filter="fade">
                                      <p:cBhvr>
                                        <p:cTn id="112" dur="800" decel="100000"/>
                                        <p:tgtEl>
                                          <p:spTgt spid="29"/>
                                        </p:tgtEl>
                                      </p:cBhvr>
                                    </p:animEffect>
                                    <p:anim calcmode="lin" valueType="num">
                                      <p:cBhvr>
                                        <p:cTn id="113" dur="800" decel="100000" fill="hold"/>
                                        <p:tgtEl>
                                          <p:spTgt spid="29"/>
                                        </p:tgtEl>
                                        <p:attrNameLst>
                                          <p:attrName>style.rotation</p:attrName>
                                        </p:attrNameLst>
                                      </p:cBhvr>
                                      <p:tavLst>
                                        <p:tav tm="0">
                                          <p:val>
                                            <p:fltVal val="-90"/>
                                          </p:val>
                                        </p:tav>
                                        <p:tav tm="100000">
                                          <p:val>
                                            <p:fltVal val="0"/>
                                          </p:val>
                                        </p:tav>
                                      </p:tavLst>
                                    </p:anim>
                                    <p:anim calcmode="lin" valueType="num">
                                      <p:cBhvr>
                                        <p:cTn id="114" dur="800" decel="100000" fill="hold"/>
                                        <p:tgtEl>
                                          <p:spTgt spid="29"/>
                                        </p:tgtEl>
                                        <p:attrNameLst>
                                          <p:attrName>ppt_x</p:attrName>
                                        </p:attrNameLst>
                                      </p:cBhvr>
                                      <p:tavLst>
                                        <p:tav tm="0">
                                          <p:val>
                                            <p:strVal val="#ppt_x+0.4"/>
                                          </p:val>
                                        </p:tav>
                                        <p:tav tm="100000">
                                          <p:val>
                                            <p:strVal val="#ppt_x-0.05"/>
                                          </p:val>
                                        </p:tav>
                                      </p:tavLst>
                                    </p:anim>
                                    <p:anim calcmode="lin" valueType="num">
                                      <p:cBhvr>
                                        <p:cTn id="115" dur="800" decel="100000" fill="hold"/>
                                        <p:tgtEl>
                                          <p:spTgt spid="29"/>
                                        </p:tgtEl>
                                        <p:attrNameLst>
                                          <p:attrName>ppt_y</p:attrName>
                                        </p:attrNameLst>
                                      </p:cBhvr>
                                      <p:tavLst>
                                        <p:tav tm="0">
                                          <p:val>
                                            <p:strVal val="#ppt_y-0.4"/>
                                          </p:val>
                                        </p:tav>
                                        <p:tav tm="100000">
                                          <p:val>
                                            <p:strVal val="#ppt_y+0.1"/>
                                          </p:val>
                                        </p:tav>
                                      </p:tavLst>
                                    </p:anim>
                                    <p:anim calcmode="lin" valueType="num">
                                      <p:cBhvr>
                                        <p:cTn id="116" dur="200" accel="100000" fill="hold">
                                          <p:stCondLst>
                                            <p:cond delay="800"/>
                                          </p:stCondLst>
                                        </p:cTn>
                                        <p:tgtEl>
                                          <p:spTgt spid="29"/>
                                        </p:tgtEl>
                                        <p:attrNameLst>
                                          <p:attrName>ppt_x</p:attrName>
                                        </p:attrNameLst>
                                      </p:cBhvr>
                                      <p:tavLst>
                                        <p:tav tm="0">
                                          <p:val>
                                            <p:strVal val="#ppt_x-0.05"/>
                                          </p:val>
                                        </p:tav>
                                        <p:tav tm="100000">
                                          <p:val>
                                            <p:strVal val="#ppt_x"/>
                                          </p:val>
                                        </p:tav>
                                      </p:tavLst>
                                    </p:anim>
                                    <p:anim calcmode="lin" valueType="num">
                                      <p:cBhvr>
                                        <p:cTn id="117" dur="200" accel="100000" fill="hold">
                                          <p:stCondLst>
                                            <p:cond delay="800"/>
                                          </p:stCondLst>
                                        </p:cTn>
                                        <p:tgtEl>
                                          <p:spTgt spid="29"/>
                                        </p:tgtEl>
                                        <p:attrNameLst>
                                          <p:attrName>ppt_y</p:attrName>
                                        </p:attrNameLst>
                                      </p:cBhvr>
                                      <p:tavLst>
                                        <p:tav tm="0">
                                          <p:val>
                                            <p:strVal val="#ppt_y+0.1"/>
                                          </p:val>
                                        </p:tav>
                                        <p:tav tm="100000">
                                          <p:val>
                                            <p:strVal val="#ppt_y"/>
                                          </p:val>
                                        </p:tav>
                                      </p:tavLst>
                                    </p:anim>
                                  </p:childTnLst>
                                </p:cTn>
                              </p:par>
                              <p:par>
                                <p:cTn id="118" presetID="30" presetClass="entr" presetSubtype="0" fill="hold" grpId="0" nodeType="withEffect">
                                  <p:stCondLst>
                                    <p:cond delay="0"/>
                                  </p:stCondLst>
                                  <p:childTnLst>
                                    <p:set>
                                      <p:cBhvr>
                                        <p:cTn id="119" dur="1" fill="hold">
                                          <p:stCondLst>
                                            <p:cond delay="0"/>
                                          </p:stCondLst>
                                        </p:cTn>
                                        <p:tgtEl>
                                          <p:spTgt spid="31"/>
                                        </p:tgtEl>
                                        <p:attrNameLst>
                                          <p:attrName>style.visibility</p:attrName>
                                        </p:attrNameLst>
                                      </p:cBhvr>
                                      <p:to>
                                        <p:strVal val="visible"/>
                                      </p:to>
                                    </p:set>
                                    <p:animEffect transition="in" filter="fade">
                                      <p:cBhvr>
                                        <p:cTn id="120" dur="800" decel="100000"/>
                                        <p:tgtEl>
                                          <p:spTgt spid="31"/>
                                        </p:tgtEl>
                                      </p:cBhvr>
                                    </p:animEffect>
                                    <p:anim calcmode="lin" valueType="num">
                                      <p:cBhvr>
                                        <p:cTn id="121" dur="800" decel="100000" fill="hold"/>
                                        <p:tgtEl>
                                          <p:spTgt spid="31"/>
                                        </p:tgtEl>
                                        <p:attrNameLst>
                                          <p:attrName>style.rotation</p:attrName>
                                        </p:attrNameLst>
                                      </p:cBhvr>
                                      <p:tavLst>
                                        <p:tav tm="0">
                                          <p:val>
                                            <p:fltVal val="-90"/>
                                          </p:val>
                                        </p:tav>
                                        <p:tav tm="100000">
                                          <p:val>
                                            <p:fltVal val="0"/>
                                          </p:val>
                                        </p:tav>
                                      </p:tavLst>
                                    </p:anim>
                                    <p:anim calcmode="lin" valueType="num">
                                      <p:cBhvr>
                                        <p:cTn id="122" dur="800" decel="100000" fill="hold"/>
                                        <p:tgtEl>
                                          <p:spTgt spid="31"/>
                                        </p:tgtEl>
                                        <p:attrNameLst>
                                          <p:attrName>ppt_x</p:attrName>
                                        </p:attrNameLst>
                                      </p:cBhvr>
                                      <p:tavLst>
                                        <p:tav tm="0">
                                          <p:val>
                                            <p:strVal val="#ppt_x+0.4"/>
                                          </p:val>
                                        </p:tav>
                                        <p:tav tm="100000">
                                          <p:val>
                                            <p:strVal val="#ppt_x-0.05"/>
                                          </p:val>
                                        </p:tav>
                                      </p:tavLst>
                                    </p:anim>
                                    <p:anim calcmode="lin" valueType="num">
                                      <p:cBhvr>
                                        <p:cTn id="123" dur="800" decel="100000" fill="hold"/>
                                        <p:tgtEl>
                                          <p:spTgt spid="31"/>
                                        </p:tgtEl>
                                        <p:attrNameLst>
                                          <p:attrName>ppt_y</p:attrName>
                                        </p:attrNameLst>
                                      </p:cBhvr>
                                      <p:tavLst>
                                        <p:tav tm="0">
                                          <p:val>
                                            <p:strVal val="#ppt_y-0.4"/>
                                          </p:val>
                                        </p:tav>
                                        <p:tav tm="100000">
                                          <p:val>
                                            <p:strVal val="#ppt_y+0.1"/>
                                          </p:val>
                                        </p:tav>
                                      </p:tavLst>
                                    </p:anim>
                                    <p:anim calcmode="lin" valueType="num">
                                      <p:cBhvr>
                                        <p:cTn id="124"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125"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par>
                                <p:cTn id="126" presetID="30" presetClass="entr" presetSubtype="0" fill="hold" nodeType="with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fade">
                                      <p:cBhvr>
                                        <p:cTn id="128" dur="800" decel="100000"/>
                                        <p:tgtEl>
                                          <p:spTgt spid="33"/>
                                        </p:tgtEl>
                                      </p:cBhvr>
                                    </p:animEffect>
                                    <p:anim calcmode="lin" valueType="num">
                                      <p:cBhvr>
                                        <p:cTn id="129" dur="800" decel="100000" fill="hold"/>
                                        <p:tgtEl>
                                          <p:spTgt spid="33"/>
                                        </p:tgtEl>
                                        <p:attrNameLst>
                                          <p:attrName>style.rotation</p:attrName>
                                        </p:attrNameLst>
                                      </p:cBhvr>
                                      <p:tavLst>
                                        <p:tav tm="0">
                                          <p:val>
                                            <p:fltVal val="-90"/>
                                          </p:val>
                                        </p:tav>
                                        <p:tav tm="100000">
                                          <p:val>
                                            <p:fltVal val="0"/>
                                          </p:val>
                                        </p:tav>
                                      </p:tavLst>
                                    </p:anim>
                                    <p:anim calcmode="lin" valueType="num">
                                      <p:cBhvr>
                                        <p:cTn id="130" dur="800" decel="100000" fill="hold"/>
                                        <p:tgtEl>
                                          <p:spTgt spid="33"/>
                                        </p:tgtEl>
                                        <p:attrNameLst>
                                          <p:attrName>ppt_x</p:attrName>
                                        </p:attrNameLst>
                                      </p:cBhvr>
                                      <p:tavLst>
                                        <p:tav tm="0">
                                          <p:val>
                                            <p:strVal val="#ppt_x+0.4"/>
                                          </p:val>
                                        </p:tav>
                                        <p:tav tm="100000">
                                          <p:val>
                                            <p:strVal val="#ppt_x-0.05"/>
                                          </p:val>
                                        </p:tav>
                                      </p:tavLst>
                                    </p:anim>
                                    <p:anim calcmode="lin" valueType="num">
                                      <p:cBhvr>
                                        <p:cTn id="131" dur="800" decel="100000" fill="hold"/>
                                        <p:tgtEl>
                                          <p:spTgt spid="33"/>
                                        </p:tgtEl>
                                        <p:attrNameLst>
                                          <p:attrName>ppt_y</p:attrName>
                                        </p:attrNameLst>
                                      </p:cBhvr>
                                      <p:tavLst>
                                        <p:tav tm="0">
                                          <p:val>
                                            <p:strVal val="#ppt_y-0.4"/>
                                          </p:val>
                                        </p:tav>
                                        <p:tav tm="100000">
                                          <p:val>
                                            <p:strVal val="#ppt_y+0.1"/>
                                          </p:val>
                                        </p:tav>
                                      </p:tavLst>
                                    </p:anim>
                                    <p:anim calcmode="lin" valueType="num">
                                      <p:cBhvr>
                                        <p:cTn id="132" dur="200" accel="100000" fill="hold">
                                          <p:stCondLst>
                                            <p:cond delay="800"/>
                                          </p:stCondLst>
                                        </p:cTn>
                                        <p:tgtEl>
                                          <p:spTgt spid="33"/>
                                        </p:tgtEl>
                                        <p:attrNameLst>
                                          <p:attrName>ppt_x</p:attrName>
                                        </p:attrNameLst>
                                      </p:cBhvr>
                                      <p:tavLst>
                                        <p:tav tm="0">
                                          <p:val>
                                            <p:strVal val="#ppt_x-0.05"/>
                                          </p:val>
                                        </p:tav>
                                        <p:tav tm="100000">
                                          <p:val>
                                            <p:strVal val="#ppt_x"/>
                                          </p:val>
                                        </p:tav>
                                      </p:tavLst>
                                    </p:anim>
                                    <p:anim calcmode="lin" valueType="num">
                                      <p:cBhvr>
                                        <p:cTn id="133" dur="200" accel="100000" fill="hold">
                                          <p:stCondLst>
                                            <p:cond delay="800"/>
                                          </p:stCondLst>
                                        </p:cTn>
                                        <p:tgtEl>
                                          <p:spTgt spid="33"/>
                                        </p:tgtEl>
                                        <p:attrNameLst>
                                          <p:attrName>ppt_y</p:attrName>
                                        </p:attrNameLst>
                                      </p:cBhvr>
                                      <p:tavLst>
                                        <p:tav tm="0">
                                          <p:val>
                                            <p:strVal val="#ppt_y+0.1"/>
                                          </p:val>
                                        </p:tav>
                                        <p:tav tm="100000">
                                          <p:val>
                                            <p:strVal val="#ppt_y"/>
                                          </p:val>
                                        </p:tav>
                                      </p:tavLst>
                                    </p:anim>
                                  </p:childTnLst>
                                </p:cTn>
                              </p:par>
                              <p:par>
                                <p:cTn id="134" presetID="30" presetClass="entr" presetSubtype="0" fill="hold" grpId="0" nodeType="withEffect">
                                  <p:stCondLst>
                                    <p:cond delay="0"/>
                                  </p:stCondLst>
                                  <p:childTnLst>
                                    <p:set>
                                      <p:cBhvr>
                                        <p:cTn id="135" dur="1" fill="hold">
                                          <p:stCondLst>
                                            <p:cond delay="0"/>
                                          </p:stCondLst>
                                        </p:cTn>
                                        <p:tgtEl>
                                          <p:spTgt spid="41"/>
                                        </p:tgtEl>
                                        <p:attrNameLst>
                                          <p:attrName>style.visibility</p:attrName>
                                        </p:attrNameLst>
                                      </p:cBhvr>
                                      <p:to>
                                        <p:strVal val="visible"/>
                                      </p:to>
                                    </p:set>
                                    <p:animEffect transition="in" filter="fade">
                                      <p:cBhvr>
                                        <p:cTn id="136" dur="800" decel="100000"/>
                                        <p:tgtEl>
                                          <p:spTgt spid="41"/>
                                        </p:tgtEl>
                                      </p:cBhvr>
                                    </p:animEffect>
                                    <p:anim calcmode="lin" valueType="num">
                                      <p:cBhvr>
                                        <p:cTn id="137" dur="800" decel="100000" fill="hold"/>
                                        <p:tgtEl>
                                          <p:spTgt spid="41"/>
                                        </p:tgtEl>
                                        <p:attrNameLst>
                                          <p:attrName>style.rotation</p:attrName>
                                        </p:attrNameLst>
                                      </p:cBhvr>
                                      <p:tavLst>
                                        <p:tav tm="0">
                                          <p:val>
                                            <p:fltVal val="-90"/>
                                          </p:val>
                                        </p:tav>
                                        <p:tav tm="100000">
                                          <p:val>
                                            <p:fltVal val="0"/>
                                          </p:val>
                                        </p:tav>
                                      </p:tavLst>
                                    </p:anim>
                                    <p:anim calcmode="lin" valueType="num">
                                      <p:cBhvr>
                                        <p:cTn id="138" dur="800" decel="100000" fill="hold"/>
                                        <p:tgtEl>
                                          <p:spTgt spid="41"/>
                                        </p:tgtEl>
                                        <p:attrNameLst>
                                          <p:attrName>ppt_x</p:attrName>
                                        </p:attrNameLst>
                                      </p:cBhvr>
                                      <p:tavLst>
                                        <p:tav tm="0">
                                          <p:val>
                                            <p:strVal val="#ppt_x+0.4"/>
                                          </p:val>
                                        </p:tav>
                                        <p:tav tm="100000">
                                          <p:val>
                                            <p:strVal val="#ppt_x-0.05"/>
                                          </p:val>
                                        </p:tav>
                                      </p:tavLst>
                                    </p:anim>
                                    <p:anim calcmode="lin" valueType="num">
                                      <p:cBhvr>
                                        <p:cTn id="139" dur="800" decel="100000" fill="hold"/>
                                        <p:tgtEl>
                                          <p:spTgt spid="41"/>
                                        </p:tgtEl>
                                        <p:attrNameLst>
                                          <p:attrName>ppt_y</p:attrName>
                                        </p:attrNameLst>
                                      </p:cBhvr>
                                      <p:tavLst>
                                        <p:tav tm="0">
                                          <p:val>
                                            <p:strVal val="#ppt_y-0.4"/>
                                          </p:val>
                                        </p:tav>
                                        <p:tav tm="100000">
                                          <p:val>
                                            <p:strVal val="#ppt_y+0.1"/>
                                          </p:val>
                                        </p:tav>
                                      </p:tavLst>
                                    </p:anim>
                                    <p:anim calcmode="lin" valueType="num">
                                      <p:cBhvr>
                                        <p:cTn id="140"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141"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1" grpId="0" animBg="1"/>
      <p:bldP spid="15" grpId="0"/>
      <p:bldP spid="20" grpId="0"/>
      <p:bldP spid="21" grpId="0"/>
      <p:bldP spid="25" grpId="0"/>
      <p:bldP spid="26" grpId="0"/>
      <p:bldP spid="27" grpId="0" animBg="1"/>
      <p:bldP spid="49" grpId="0" animBg="1"/>
      <p:bldP spid="29" grpId="0"/>
      <p:bldP spid="31"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02</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smtClean="0">
                <a:solidFill>
                  <a:srgbClr val="404040"/>
                </a:solidFill>
                <a:cs typeface="+mn-ea"/>
                <a:sym typeface="+mn-lt"/>
              </a:rPr>
              <a:t>产品特点</a:t>
            </a:r>
            <a:endParaRPr lang="zh-CN" altLang="en-US" sz="2400" b="1" dirty="0">
              <a:solidFill>
                <a:srgbClr val="404040"/>
              </a:solidFill>
              <a:cs typeface="+mn-ea"/>
              <a:sym typeface="+mn-lt"/>
            </a:endParaRPr>
          </a:p>
        </p:txBody>
      </p:sp>
      <p:sp>
        <p:nvSpPr>
          <p:cNvPr id="189" name="îṥḻîďe">
            <a:extLst>
              <a:ext uri="{FF2B5EF4-FFF2-40B4-BE49-F238E27FC236}">
                <a16:creationId xmlns="" xmlns:a16="http://schemas.microsoft.com/office/drawing/2014/main" id="{E9D5E64E-3BE8-4755-B072-51E2FFEA32F1}"/>
              </a:ext>
            </a:extLst>
          </p:cNvPr>
          <p:cNvSpPr/>
          <p:nvPr/>
        </p:nvSpPr>
        <p:spPr>
          <a:xfrm>
            <a:off x="0" y="1224000"/>
            <a:ext cx="4035000" cy="4733992"/>
          </a:xfrm>
          <a:custGeom>
            <a:avLst/>
            <a:gdLst>
              <a:gd name="connsiteX0" fmla="*/ 1668000 w 4035000"/>
              <a:gd name="connsiteY0" fmla="*/ 0 h 4733992"/>
              <a:gd name="connsiteX1" fmla="*/ 4035000 w 4035000"/>
              <a:gd name="connsiteY1" fmla="*/ 2366996 h 4733992"/>
              <a:gd name="connsiteX2" fmla="*/ 1668000 w 4035000"/>
              <a:gd name="connsiteY2" fmla="*/ 4733992 h 4733992"/>
              <a:gd name="connsiteX3" fmla="*/ 162368 w 4035000"/>
              <a:gd name="connsiteY3" fmla="*/ 4193486 h 4733992"/>
              <a:gd name="connsiteX4" fmla="*/ 0 w 4035000"/>
              <a:gd name="connsiteY4" fmla="*/ 4045916 h 4733992"/>
              <a:gd name="connsiteX5" fmla="*/ 0 w 4035000"/>
              <a:gd name="connsiteY5" fmla="*/ 688077 h 4733992"/>
              <a:gd name="connsiteX6" fmla="*/ 162368 w 4035000"/>
              <a:gd name="connsiteY6" fmla="*/ 540507 h 4733992"/>
              <a:gd name="connsiteX7" fmla="*/ 1668000 w 4035000"/>
              <a:gd name="connsiteY7" fmla="*/ 0 h 4733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5000" h="4733992">
                <a:moveTo>
                  <a:pt x="1668000" y="0"/>
                </a:moveTo>
                <a:cubicBezTo>
                  <a:pt x="2975258" y="0"/>
                  <a:pt x="4035000" y="1059740"/>
                  <a:pt x="4035000" y="2366996"/>
                </a:cubicBezTo>
                <a:cubicBezTo>
                  <a:pt x="4035000" y="3674252"/>
                  <a:pt x="2975258" y="4733992"/>
                  <a:pt x="1668000" y="4733992"/>
                </a:cubicBezTo>
                <a:cubicBezTo>
                  <a:pt x="1096075" y="4733992"/>
                  <a:pt x="571525" y="4531151"/>
                  <a:pt x="162368" y="4193486"/>
                </a:cubicBezTo>
                <a:lnTo>
                  <a:pt x="0" y="4045916"/>
                </a:lnTo>
                <a:lnTo>
                  <a:pt x="0" y="688077"/>
                </a:lnTo>
                <a:lnTo>
                  <a:pt x="162368" y="540507"/>
                </a:lnTo>
                <a:cubicBezTo>
                  <a:pt x="571525" y="202841"/>
                  <a:pt x="1096075" y="0"/>
                  <a:pt x="1668000" y="0"/>
                </a:cubicBezTo>
                <a:close/>
              </a:path>
            </a:pathLst>
          </a:custGeom>
          <a:blipFill dpi="0" rotWithShape="1">
            <a:blip r:embed="rId4" cstate="email">
              <a:extLst>
                <a:ext uri="{28A0092B-C50C-407E-A947-70E740481C1C}">
                  <a14:useLocalDpi xmlns:a14="http://schemas.microsoft.com/office/drawing/2010/main"/>
                </a:ext>
              </a:extLst>
            </a:blip>
            <a:srcRect/>
            <a:tile tx="0" ty="0" sx="100000" sy="100000" flip="none" algn="ctr"/>
          </a:blipFill>
          <a:ln w="38100" cap="flat" cmpd="sng" algn="ctr">
            <a:solidFill>
              <a:schemeClr val="tx2">
                <a:lumMod val="20000"/>
                <a:lumOff val="8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grpSp>
        <p:nvGrpSpPr>
          <p:cNvPr id="190" name="íšḻîḑè">
            <a:extLst>
              <a:ext uri="{FF2B5EF4-FFF2-40B4-BE49-F238E27FC236}">
                <a16:creationId xmlns="" xmlns:a16="http://schemas.microsoft.com/office/drawing/2014/main" id="{2DB2EC07-700D-4AA0-8606-3C59010B819F}"/>
              </a:ext>
            </a:extLst>
          </p:cNvPr>
          <p:cNvGrpSpPr/>
          <p:nvPr/>
        </p:nvGrpSpPr>
        <p:grpSpPr>
          <a:xfrm>
            <a:off x="4791000" y="1579438"/>
            <a:ext cx="6729488" cy="1160862"/>
            <a:chOff x="678170" y="2182922"/>
            <a:chExt cx="5417830" cy="1160862"/>
          </a:xfrm>
        </p:grpSpPr>
        <p:sp>
          <p:nvSpPr>
            <p:cNvPr id="220" name="iṧḻîdê">
              <a:extLst>
                <a:ext uri="{FF2B5EF4-FFF2-40B4-BE49-F238E27FC236}">
                  <a16:creationId xmlns="" xmlns:a16="http://schemas.microsoft.com/office/drawing/2014/main" id="{70F875BC-8301-4D90-B075-488CAF116192}"/>
                </a:ext>
              </a:extLst>
            </p:cNvPr>
            <p:cNvSpPr/>
            <p:nvPr/>
          </p:nvSpPr>
          <p:spPr bwMode="auto">
            <a:xfrm>
              <a:off x="678170" y="2602157"/>
              <a:ext cx="5417830" cy="74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pPr>
              <a:r>
                <a:rPr lang="zh-CN" altLang="en-US" sz="1200" dirty="0">
                  <a:solidFill>
                    <a:schemeClr val="bg1">
                      <a:lumMod val="50000"/>
                    </a:schemeClr>
                  </a:solidFill>
                </a:rPr>
                <a:t>请替换文字内容，点击相关标题文字请替请替换文字内容，点击相关标题文字请替换文字请替换文字内请替换文字</a:t>
              </a:r>
              <a:r>
                <a:rPr lang="zh-CN" altLang="en-US" sz="1200" dirty="0" smtClean="0">
                  <a:solidFill>
                    <a:schemeClr val="bg1">
                      <a:lumMod val="50000"/>
                    </a:schemeClr>
                  </a:solidFill>
                </a:rPr>
                <a:t>内容</a:t>
              </a:r>
              <a:r>
                <a:rPr lang="zh-CN" altLang="en-US" sz="1200" dirty="0">
                  <a:solidFill>
                    <a:schemeClr val="bg1">
                      <a:lumMod val="50000"/>
                    </a:schemeClr>
                  </a:solidFill>
                </a:rPr>
                <a:t>点击相关标题文字请替换</a:t>
              </a:r>
              <a:r>
                <a:rPr lang="zh-CN" altLang="en-US" sz="1200" dirty="0" smtClean="0">
                  <a:solidFill>
                    <a:schemeClr val="bg1">
                      <a:lumMod val="50000"/>
                    </a:schemeClr>
                  </a:solidFill>
                </a:rPr>
                <a:t>文字</a:t>
              </a:r>
              <a:r>
                <a:rPr lang="zh-CN" altLang="en-US" sz="1200" dirty="0">
                  <a:solidFill>
                    <a:schemeClr val="bg1">
                      <a:lumMod val="50000"/>
                    </a:schemeClr>
                  </a:solidFill>
                </a:rPr>
                <a:t>点击相关标题文字请替换</a:t>
              </a:r>
              <a:r>
                <a:rPr lang="zh-CN" altLang="en-US" sz="1200" dirty="0" smtClean="0">
                  <a:solidFill>
                    <a:schemeClr val="bg1">
                      <a:lumMod val="50000"/>
                    </a:schemeClr>
                  </a:solidFill>
                </a:rPr>
                <a:t>文字</a:t>
              </a:r>
              <a:r>
                <a:rPr lang="en-US" altLang="zh-CN" sz="1200" dirty="0" smtClean="0">
                  <a:solidFill>
                    <a:schemeClr val="bg1">
                      <a:lumMod val="50000"/>
                    </a:schemeClr>
                  </a:solidFill>
                </a:rPr>
                <a:t>;</a:t>
              </a:r>
              <a:endParaRPr lang="zh-CN" altLang="en-US" sz="1200" dirty="0">
                <a:solidFill>
                  <a:schemeClr val="bg1">
                    <a:lumMod val="50000"/>
                  </a:schemeClr>
                </a:solidFill>
              </a:endParaRPr>
            </a:p>
          </p:txBody>
        </p:sp>
        <p:sp>
          <p:nvSpPr>
            <p:cNvPr id="221" name="íś1iḑé">
              <a:extLst>
                <a:ext uri="{FF2B5EF4-FFF2-40B4-BE49-F238E27FC236}">
                  <a16:creationId xmlns="" xmlns:a16="http://schemas.microsoft.com/office/drawing/2014/main" id="{003D9E5E-15CB-430F-A521-0816323C6B86}"/>
                </a:ext>
              </a:extLst>
            </p:cNvPr>
            <p:cNvSpPr txBox="1"/>
            <p:nvPr/>
          </p:nvSpPr>
          <p:spPr bwMode="auto">
            <a:xfrm>
              <a:off x="678170" y="2182922"/>
              <a:ext cx="5417830"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tx1"/>
                  </a:solidFill>
                </a:rPr>
                <a:t>产品特点</a:t>
              </a:r>
            </a:p>
          </p:txBody>
        </p:sp>
      </p:grpSp>
      <p:cxnSp>
        <p:nvCxnSpPr>
          <p:cNvPr id="191" name="íṧḻïďè">
            <a:extLst>
              <a:ext uri="{FF2B5EF4-FFF2-40B4-BE49-F238E27FC236}">
                <a16:creationId xmlns="" xmlns:a16="http://schemas.microsoft.com/office/drawing/2014/main" id="{DE71D46D-E2E8-4AD2-B786-230F34B0AC95}"/>
              </a:ext>
            </a:extLst>
          </p:cNvPr>
          <p:cNvCxnSpPr>
            <a:cxnSpLocks/>
          </p:cNvCxnSpPr>
          <p:nvPr/>
        </p:nvCxnSpPr>
        <p:spPr>
          <a:xfrm>
            <a:off x="4838701" y="2799000"/>
            <a:ext cx="66817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92" name="ïs1íḋè">
            <a:extLst>
              <a:ext uri="{FF2B5EF4-FFF2-40B4-BE49-F238E27FC236}">
                <a16:creationId xmlns="" xmlns:a16="http://schemas.microsoft.com/office/drawing/2014/main" id="{BA7DCF8E-8279-4420-8811-D852D294E1C1}"/>
              </a:ext>
            </a:extLst>
          </p:cNvPr>
          <p:cNvGrpSpPr/>
          <p:nvPr/>
        </p:nvGrpSpPr>
        <p:grpSpPr>
          <a:xfrm>
            <a:off x="4773901" y="3019768"/>
            <a:ext cx="6746588" cy="579631"/>
            <a:chOff x="4773900" y="3019766"/>
            <a:chExt cx="6746588" cy="579631"/>
          </a:xfrm>
        </p:grpSpPr>
        <p:sp>
          <p:nvSpPr>
            <p:cNvPr id="217" name="íṧľíḓé">
              <a:extLst>
                <a:ext uri="{FF2B5EF4-FFF2-40B4-BE49-F238E27FC236}">
                  <a16:creationId xmlns="" xmlns:a16="http://schemas.microsoft.com/office/drawing/2014/main" id="{96206BBB-06BF-4674-80A1-86BC40CD2963}"/>
                </a:ext>
              </a:extLst>
            </p:cNvPr>
            <p:cNvSpPr txBox="1"/>
            <p:nvPr/>
          </p:nvSpPr>
          <p:spPr bwMode="auto">
            <a:xfrm>
              <a:off x="4773900" y="3019766"/>
              <a:ext cx="6729488"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lumMod val="75000"/>
                      <a:lumOff val="25000"/>
                    </a:schemeClr>
                  </a:solidFill>
                </a:rPr>
                <a:t>产品特点</a:t>
              </a:r>
              <a:endParaRPr lang="en-US" altLang="zh-CN" sz="1400" dirty="0">
                <a:solidFill>
                  <a:schemeClr val="tx1">
                    <a:lumMod val="75000"/>
                    <a:lumOff val="25000"/>
                  </a:schemeClr>
                </a:solidFill>
              </a:endParaRPr>
            </a:p>
          </p:txBody>
        </p:sp>
        <p:sp>
          <p:nvSpPr>
            <p:cNvPr id="218" name="îşlíḋè">
              <a:extLst>
                <a:ext uri="{FF2B5EF4-FFF2-40B4-BE49-F238E27FC236}">
                  <a16:creationId xmlns="" xmlns:a16="http://schemas.microsoft.com/office/drawing/2014/main" id="{9B395AB2-D857-4D4F-AC51-B0F4EEBD2279}"/>
                </a:ext>
              </a:extLst>
            </p:cNvPr>
            <p:cNvSpPr/>
            <p:nvPr/>
          </p:nvSpPr>
          <p:spPr bwMode="auto">
            <a:xfrm>
              <a:off x="4838700" y="3429000"/>
              <a:ext cx="6681788" cy="170397"/>
            </a:xfrm>
            <a:prstGeom prst="roundRect">
              <a:avLst>
                <a:gd name="adj" fmla="val 50000"/>
              </a:avLst>
            </a:prstGeom>
            <a:solidFill>
              <a:srgbClr val="F3F4F6"/>
            </a:solidFill>
            <a:ln w="38100">
              <a:noFill/>
            </a:ln>
          </p:spPr>
          <p:style>
            <a:lnRef idx="2">
              <a:schemeClr val="dk1"/>
            </a:lnRef>
            <a:fillRef idx="1">
              <a:schemeClr val="lt1"/>
            </a:fillRef>
            <a:effectRef idx="0">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dirty="0">
                <a:solidFill>
                  <a:schemeClr val="dk1"/>
                </a:solidFill>
              </a:endParaRPr>
            </a:p>
          </p:txBody>
        </p:sp>
        <p:sp>
          <p:nvSpPr>
            <p:cNvPr id="219" name="i$ļíḋé">
              <a:extLst>
                <a:ext uri="{FF2B5EF4-FFF2-40B4-BE49-F238E27FC236}">
                  <a16:creationId xmlns="" xmlns:a16="http://schemas.microsoft.com/office/drawing/2014/main" id="{0E0F0F3A-B5CF-498C-A47A-80677A5D9E3C}"/>
                </a:ext>
              </a:extLst>
            </p:cNvPr>
            <p:cNvSpPr/>
            <p:nvPr/>
          </p:nvSpPr>
          <p:spPr bwMode="auto">
            <a:xfrm>
              <a:off x="4838700" y="3429000"/>
              <a:ext cx="5622300" cy="170397"/>
            </a:xfrm>
            <a:prstGeom prst="roundRect">
              <a:avLst>
                <a:gd name="adj" fmla="val 50000"/>
              </a:avLst>
            </a:prstGeom>
            <a:solidFill>
              <a:srgbClr val="C2B1A1"/>
            </a:solidFill>
            <a:ln w="38100">
              <a:noFill/>
            </a:ln>
          </p:spPr>
          <p:style>
            <a:lnRef idx="2">
              <a:schemeClr val="dk1"/>
            </a:lnRef>
            <a:fillRef idx="1">
              <a:schemeClr val="lt1"/>
            </a:fillRef>
            <a:effectRef idx="0">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dirty="0">
                <a:solidFill>
                  <a:schemeClr val="dk1"/>
                </a:solidFill>
              </a:endParaRPr>
            </a:p>
          </p:txBody>
        </p:sp>
      </p:grpSp>
      <p:grpSp>
        <p:nvGrpSpPr>
          <p:cNvPr id="193" name="îṡľiḑè">
            <a:extLst>
              <a:ext uri="{FF2B5EF4-FFF2-40B4-BE49-F238E27FC236}">
                <a16:creationId xmlns="" xmlns:a16="http://schemas.microsoft.com/office/drawing/2014/main" id="{5524BAF2-D89D-4D0A-9B2D-CA4D4930B722}"/>
              </a:ext>
            </a:extLst>
          </p:cNvPr>
          <p:cNvGrpSpPr/>
          <p:nvPr/>
        </p:nvGrpSpPr>
        <p:grpSpPr>
          <a:xfrm>
            <a:off x="4773901" y="3769186"/>
            <a:ext cx="6746588" cy="579631"/>
            <a:chOff x="4773900" y="3019766"/>
            <a:chExt cx="6746588" cy="579631"/>
          </a:xfrm>
        </p:grpSpPr>
        <p:sp>
          <p:nvSpPr>
            <p:cNvPr id="214" name="iṩļîḓè">
              <a:extLst>
                <a:ext uri="{FF2B5EF4-FFF2-40B4-BE49-F238E27FC236}">
                  <a16:creationId xmlns="" xmlns:a16="http://schemas.microsoft.com/office/drawing/2014/main" id="{0000E1D6-4966-423A-ABFF-A2C029D1E114}"/>
                </a:ext>
              </a:extLst>
            </p:cNvPr>
            <p:cNvSpPr txBox="1"/>
            <p:nvPr/>
          </p:nvSpPr>
          <p:spPr bwMode="auto">
            <a:xfrm>
              <a:off x="4773900" y="3019766"/>
              <a:ext cx="6729488"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75000"/>
                      <a:lumOff val="25000"/>
                    </a:schemeClr>
                  </a:solidFill>
                </a:rPr>
                <a:t>产品特点</a:t>
              </a:r>
              <a:endParaRPr lang="en-US" altLang="zh-CN" sz="1400" dirty="0">
                <a:solidFill>
                  <a:schemeClr val="tx1">
                    <a:lumMod val="75000"/>
                    <a:lumOff val="25000"/>
                  </a:schemeClr>
                </a:solidFill>
              </a:endParaRPr>
            </a:p>
          </p:txBody>
        </p:sp>
        <p:sp>
          <p:nvSpPr>
            <p:cNvPr id="215" name="îṡľiḑe">
              <a:extLst>
                <a:ext uri="{FF2B5EF4-FFF2-40B4-BE49-F238E27FC236}">
                  <a16:creationId xmlns="" xmlns:a16="http://schemas.microsoft.com/office/drawing/2014/main" id="{EAD4FFC6-A565-4AF5-AD42-827541A0776B}"/>
                </a:ext>
              </a:extLst>
            </p:cNvPr>
            <p:cNvSpPr/>
            <p:nvPr/>
          </p:nvSpPr>
          <p:spPr bwMode="auto">
            <a:xfrm>
              <a:off x="4838700" y="3429000"/>
              <a:ext cx="6681788" cy="170397"/>
            </a:xfrm>
            <a:prstGeom prst="roundRect">
              <a:avLst>
                <a:gd name="adj" fmla="val 50000"/>
              </a:avLst>
            </a:prstGeom>
            <a:solidFill>
              <a:srgbClr val="F3F4F6"/>
            </a:solidFill>
            <a:ln w="38100">
              <a:noFill/>
            </a:ln>
          </p:spPr>
          <p:style>
            <a:lnRef idx="2">
              <a:schemeClr val="dk1"/>
            </a:lnRef>
            <a:fillRef idx="1">
              <a:schemeClr val="lt1"/>
            </a:fillRef>
            <a:effectRef idx="0">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dirty="0">
                <a:solidFill>
                  <a:schemeClr val="dk1"/>
                </a:solidFill>
              </a:endParaRPr>
            </a:p>
          </p:txBody>
        </p:sp>
        <p:sp>
          <p:nvSpPr>
            <p:cNvPr id="216" name="išļïde">
              <a:extLst>
                <a:ext uri="{FF2B5EF4-FFF2-40B4-BE49-F238E27FC236}">
                  <a16:creationId xmlns="" xmlns:a16="http://schemas.microsoft.com/office/drawing/2014/main" id="{F1E83AB3-09C2-4D9E-9220-AA3181D664D2}"/>
                </a:ext>
              </a:extLst>
            </p:cNvPr>
            <p:cNvSpPr/>
            <p:nvPr/>
          </p:nvSpPr>
          <p:spPr bwMode="auto">
            <a:xfrm>
              <a:off x="4838700" y="3429000"/>
              <a:ext cx="6252300" cy="170397"/>
            </a:xfrm>
            <a:prstGeom prst="roundRect">
              <a:avLst>
                <a:gd name="adj" fmla="val 50000"/>
              </a:avLst>
            </a:prstGeom>
            <a:solidFill>
              <a:srgbClr val="C2B1A1"/>
            </a:solidFill>
            <a:ln w="38100">
              <a:noFill/>
            </a:ln>
          </p:spPr>
          <p:style>
            <a:lnRef idx="2">
              <a:schemeClr val="dk1"/>
            </a:lnRef>
            <a:fillRef idx="1">
              <a:schemeClr val="lt1"/>
            </a:fillRef>
            <a:effectRef idx="0">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dirty="0">
                <a:solidFill>
                  <a:schemeClr val="dk1"/>
                </a:solidFill>
              </a:endParaRPr>
            </a:p>
          </p:txBody>
        </p:sp>
      </p:grpSp>
      <p:grpSp>
        <p:nvGrpSpPr>
          <p:cNvPr id="194" name="íşľiḍé">
            <a:extLst>
              <a:ext uri="{FF2B5EF4-FFF2-40B4-BE49-F238E27FC236}">
                <a16:creationId xmlns="" xmlns:a16="http://schemas.microsoft.com/office/drawing/2014/main" id="{45ACD06D-76F7-4914-AE28-5AB09F03B8B2}"/>
              </a:ext>
            </a:extLst>
          </p:cNvPr>
          <p:cNvGrpSpPr/>
          <p:nvPr/>
        </p:nvGrpSpPr>
        <p:grpSpPr>
          <a:xfrm>
            <a:off x="4773901" y="4518604"/>
            <a:ext cx="6746588" cy="579631"/>
            <a:chOff x="4773900" y="3019766"/>
            <a:chExt cx="6746588" cy="579631"/>
          </a:xfrm>
        </p:grpSpPr>
        <p:sp>
          <p:nvSpPr>
            <p:cNvPr id="211" name="îsľiḋê">
              <a:extLst>
                <a:ext uri="{FF2B5EF4-FFF2-40B4-BE49-F238E27FC236}">
                  <a16:creationId xmlns="" xmlns:a16="http://schemas.microsoft.com/office/drawing/2014/main" id="{F75FC28A-AC5C-46D9-8466-4C02A5A5E196}"/>
                </a:ext>
              </a:extLst>
            </p:cNvPr>
            <p:cNvSpPr txBox="1"/>
            <p:nvPr/>
          </p:nvSpPr>
          <p:spPr bwMode="auto">
            <a:xfrm>
              <a:off x="4773900" y="3019766"/>
              <a:ext cx="6729488"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75000"/>
                      <a:lumOff val="25000"/>
                    </a:schemeClr>
                  </a:solidFill>
                </a:rPr>
                <a:t>产品特点</a:t>
              </a:r>
              <a:endParaRPr lang="en-US" altLang="zh-CN" sz="1400" dirty="0">
                <a:solidFill>
                  <a:schemeClr val="tx1">
                    <a:lumMod val="75000"/>
                    <a:lumOff val="25000"/>
                  </a:schemeClr>
                </a:solidFill>
              </a:endParaRPr>
            </a:p>
          </p:txBody>
        </p:sp>
        <p:sp>
          <p:nvSpPr>
            <p:cNvPr id="212" name="iSļiďè">
              <a:extLst>
                <a:ext uri="{FF2B5EF4-FFF2-40B4-BE49-F238E27FC236}">
                  <a16:creationId xmlns="" xmlns:a16="http://schemas.microsoft.com/office/drawing/2014/main" id="{55FC4FF6-8E26-4879-BA1D-7DACE51D4A55}"/>
                </a:ext>
              </a:extLst>
            </p:cNvPr>
            <p:cNvSpPr/>
            <p:nvPr/>
          </p:nvSpPr>
          <p:spPr bwMode="auto">
            <a:xfrm>
              <a:off x="4838700" y="3429000"/>
              <a:ext cx="6681788" cy="170397"/>
            </a:xfrm>
            <a:prstGeom prst="roundRect">
              <a:avLst>
                <a:gd name="adj" fmla="val 50000"/>
              </a:avLst>
            </a:prstGeom>
            <a:solidFill>
              <a:srgbClr val="F3F4F6"/>
            </a:solidFill>
            <a:ln w="38100">
              <a:noFill/>
            </a:ln>
          </p:spPr>
          <p:style>
            <a:lnRef idx="2">
              <a:schemeClr val="dk1"/>
            </a:lnRef>
            <a:fillRef idx="1">
              <a:schemeClr val="lt1"/>
            </a:fillRef>
            <a:effectRef idx="0">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dirty="0">
                <a:solidFill>
                  <a:schemeClr val="dk1"/>
                </a:solidFill>
              </a:endParaRPr>
            </a:p>
          </p:txBody>
        </p:sp>
        <p:sp>
          <p:nvSpPr>
            <p:cNvPr id="213" name="íSľïde">
              <a:extLst>
                <a:ext uri="{FF2B5EF4-FFF2-40B4-BE49-F238E27FC236}">
                  <a16:creationId xmlns="" xmlns:a16="http://schemas.microsoft.com/office/drawing/2014/main" id="{1A9E368A-9FA7-4460-B266-DF79958EAF04}"/>
                </a:ext>
              </a:extLst>
            </p:cNvPr>
            <p:cNvSpPr/>
            <p:nvPr/>
          </p:nvSpPr>
          <p:spPr bwMode="auto">
            <a:xfrm>
              <a:off x="4838700" y="3429000"/>
              <a:ext cx="4947300" cy="170397"/>
            </a:xfrm>
            <a:prstGeom prst="roundRect">
              <a:avLst>
                <a:gd name="adj" fmla="val 50000"/>
              </a:avLst>
            </a:prstGeom>
            <a:solidFill>
              <a:srgbClr val="C2B1A1"/>
            </a:solidFill>
            <a:ln w="38100">
              <a:noFill/>
            </a:ln>
          </p:spPr>
          <p:style>
            <a:lnRef idx="2">
              <a:schemeClr val="dk1"/>
            </a:lnRef>
            <a:fillRef idx="1">
              <a:schemeClr val="lt1"/>
            </a:fillRef>
            <a:effectRef idx="0">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dirty="0">
                <a:solidFill>
                  <a:schemeClr val="dk1"/>
                </a:solidFill>
              </a:endParaRPr>
            </a:p>
          </p:txBody>
        </p:sp>
      </p:grpSp>
      <p:grpSp>
        <p:nvGrpSpPr>
          <p:cNvPr id="195" name="îšliḓé">
            <a:extLst>
              <a:ext uri="{FF2B5EF4-FFF2-40B4-BE49-F238E27FC236}">
                <a16:creationId xmlns="" xmlns:a16="http://schemas.microsoft.com/office/drawing/2014/main" id="{B7C6A08B-02C4-4F5B-95FA-7D2952FD1007}"/>
              </a:ext>
            </a:extLst>
          </p:cNvPr>
          <p:cNvGrpSpPr/>
          <p:nvPr/>
        </p:nvGrpSpPr>
        <p:grpSpPr>
          <a:xfrm>
            <a:off x="4846261" y="5489878"/>
            <a:ext cx="440963" cy="440960"/>
            <a:chOff x="4901938" y="5442951"/>
            <a:chExt cx="1299686" cy="1299682"/>
          </a:xfrm>
        </p:grpSpPr>
        <p:sp>
          <p:nvSpPr>
            <p:cNvPr id="209" name="ï$ļiďé">
              <a:extLst>
                <a:ext uri="{FF2B5EF4-FFF2-40B4-BE49-F238E27FC236}">
                  <a16:creationId xmlns="" xmlns:a16="http://schemas.microsoft.com/office/drawing/2014/main" id="{B4DB0550-0711-46CA-B3BB-D8167A3088C6}"/>
                </a:ext>
              </a:extLst>
            </p:cNvPr>
            <p:cNvSpPr/>
            <p:nvPr/>
          </p:nvSpPr>
          <p:spPr>
            <a:xfrm>
              <a:off x="4901938" y="5442951"/>
              <a:ext cx="1299686" cy="1299682"/>
            </a:xfrm>
            <a:prstGeom prst="roundRect">
              <a:avLst/>
            </a:prstGeom>
            <a:solidFill>
              <a:srgbClr val="C2B1A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210" name="îšľîdê">
              <a:extLst>
                <a:ext uri="{FF2B5EF4-FFF2-40B4-BE49-F238E27FC236}">
                  <a16:creationId xmlns="" xmlns:a16="http://schemas.microsoft.com/office/drawing/2014/main" id="{25F6C91E-CCED-4AD1-9865-D1761CD02D2D}"/>
                </a:ext>
              </a:extLst>
            </p:cNvPr>
            <p:cNvSpPr/>
            <p:nvPr/>
          </p:nvSpPr>
          <p:spPr bwMode="auto">
            <a:xfrm>
              <a:off x="5180251" y="5729863"/>
              <a:ext cx="743062" cy="725854"/>
            </a:xfrm>
            <a:custGeom>
              <a:avLst/>
              <a:gdLst>
                <a:gd name="T0" fmla="*/ 59 w 415"/>
                <a:gd name="T1" fmla="*/ 406 h 406"/>
                <a:gd name="T2" fmla="*/ 25 w 415"/>
                <a:gd name="T3" fmla="*/ 394 h 406"/>
                <a:gd name="T4" fmla="*/ 19 w 415"/>
                <a:gd name="T5" fmla="*/ 318 h 406"/>
                <a:gd name="T6" fmla="*/ 114 w 415"/>
                <a:gd name="T7" fmla="*/ 206 h 406"/>
                <a:gd name="T8" fmla="*/ 19 w 415"/>
                <a:gd name="T9" fmla="*/ 94 h 406"/>
                <a:gd name="T10" fmla="*/ 25 w 415"/>
                <a:gd name="T11" fmla="*/ 19 h 406"/>
                <a:gd name="T12" fmla="*/ 100 w 415"/>
                <a:gd name="T13" fmla="*/ 25 h 406"/>
                <a:gd name="T14" fmla="*/ 225 w 415"/>
                <a:gd name="T15" fmla="*/ 172 h 406"/>
                <a:gd name="T16" fmla="*/ 225 w 415"/>
                <a:gd name="T17" fmla="*/ 241 h 406"/>
                <a:gd name="T18" fmla="*/ 100 w 415"/>
                <a:gd name="T19" fmla="*/ 388 h 406"/>
                <a:gd name="T20" fmla="*/ 59 w 415"/>
                <a:gd name="T21" fmla="*/ 406 h 406"/>
                <a:gd name="T22" fmla="*/ 273 w 415"/>
                <a:gd name="T23" fmla="*/ 388 h 406"/>
                <a:gd name="T24" fmla="*/ 398 w 415"/>
                <a:gd name="T25" fmla="*/ 241 h 406"/>
                <a:gd name="T26" fmla="*/ 398 w 415"/>
                <a:gd name="T27" fmla="*/ 172 h 406"/>
                <a:gd name="T28" fmla="*/ 273 w 415"/>
                <a:gd name="T29" fmla="*/ 25 h 406"/>
                <a:gd name="T30" fmla="*/ 198 w 415"/>
                <a:gd name="T31" fmla="*/ 19 h 406"/>
                <a:gd name="T32" fmla="*/ 192 w 415"/>
                <a:gd name="T33" fmla="*/ 94 h 406"/>
                <a:gd name="T34" fmla="*/ 287 w 415"/>
                <a:gd name="T35" fmla="*/ 206 h 406"/>
                <a:gd name="T36" fmla="*/ 192 w 415"/>
                <a:gd name="T37" fmla="*/ 318 h 406"/>
                <a:gd name="T38" fmla="*/ 198 w 415"/>
                <a:gd name="T39" fmla="*/ 394 h 406"/>
                <a:gd name="T40" fmla="*/ 232 w 415"/>
                <a:gd name="T41" fmla="*/ 406 h 406"/>
                <a:gd name="T42" fmla="*/ 273 w 415"/>
                <a:gd name="T43" fmla="*/ 38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5" h="406">
                  <a:moveTo>
                    <a:pt x="59" y="406"/>
                  </a:moveTo>
                  <a:cubicBezTo>
                    <a:pt x="47" y="406"/>
                    <a:pt x="35" y="402"/>
                    <a:pt x="25" y="394"/>
                  </a:cubicBezTo>
                  <a:cubicBezTo>
                    <a:pt x="2" y="375"/>
                    <a:pt x="0" y="341"/>
                    <a:pt x="19" y="318"/>
                  </a:cubicBezTo>
                  <a:lnTo>
                    <a:pt x="114" y="206"/>
                  </a:lnTo>
                  <a:lnTo>
                    <a:pt x="19" y="94"/>
                  </a:lnTo>
                  <a:cubicBezTo>
                    <a:pt x="0" y="71"/>
                    <a:pt x="2" y="38"/>
                    <a:pt x="25" y="19"/>
                  </a:cubicBezTo>
                  <a:cubicBezTo>
                    <a:pt x="47" y="0"/>
                    <a:pt x="81" y="2"/>
                    <a:pt x="100" y="25"/>
                  </a:cubicBezTo>
                  <a:lnTo>
                    <a:pt x="225" y="172"/>
                  </a:lnTo>
                  <a:cubicBezTo>
                    <a:pt x="242" y="192"/>
                    <a:pt x="242" y="221"/>
                    <a:pt x="225" y="241"/>
                  </a:cubicBezTo>
                  <a:lnTo>
                    <a:pt x="100" y="388"/>
                  </a:lnTo>
                  <a:cubicBezTo>
                    <a:pt x="89" y="400"/>
                    <a:pt x="74" y="406"/>
                    <a:pt x="59" y="406"/>
                  </a:cubicBezTo>
                  <a:close/>
                  <a:moveTo>
                    <a:pt x="273" y="388"/>
                  </a:moveTo>
                  <a:lnTo>
                    <a:pt x="398" y="241"/>
                  </a:lnTo>
                  <a:cubicBezTo>
                    <a:pt x="415" y="221"/>
                    <a:pt x="415" y="192"/>
                    <a:pt x="398" y="172"/>
                  </a:cubicBezTo>
                  <a:lnTo>
                    <a:pt x="273" y="25"/>
                  </a:lnTo>
                  <a:cubicBezTo>
                    <a:pt x="254" y="2"/>
                    <a:pt x="220" y="0"/>
                    <a:pt x="198" y="19"/>
                  </a:cubicBezTo>
                  <a:cubicBezTo>
                    <a:pt x="175" y="38"/>
                    <a:pt x="173" y="71"/>
                    <a:pt x="192" y="94"/>
                  </a:cubicBezTo>
                  <a:lnTo>
                    <a:pt x="287" y="206"/>
                  </a:lnTo>
                  <a:lnTo>
                    <a:pt x="192" y="318"/>
                  </a:lnTo>
                  <a:cubicBezTo>
                    <a:pt x="173" y="341"/>
                    <a:pt x="175" y="375"/>
                    <a:pt x="198" y="394"/>
                  </a:cubicBezTo>
                  <a:cubicBezTo>
                    <a:pt x="208" y="402"/>
                    <a:pt x="220" y="406"/>
                    <a:pt x="232" y="406"/>
                  </a:cubicBezTo>
                  <a:cubicBezTo>
                    <a:pt x="247" y="406"/>
                    <a:pt x="262" y="400"/>
                    <a:pt x="273" y="388"/>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96" name="íṣḻíḑè">
            <a:extLst>
              <a:ext uri="{FF2B5EF4-FFF2-40B4-BE49-F238E27FC236}">
                <a16:creationId xmlns="" xmlns:a16="http://schemas.microsoft.com/office/drawing/2014/main" id="{3B65C4FE-C3F7-417B-AFE0-287F5F076C62}"/>
              </a:ext>
            </a:extLst>
          </p:cNvPr>
          <p:cNvGrpSpPr/>
          <p:nvPr/>
        </p:nvGrpSpPr>
        <p:grpSpPr>
          <a:xfrm>
            <a:off x="5421000" y="5489878"/>
            <a:ext cx="440963" cy="440960"/>
            <a:chOff x="4901938" y="5442951"/>
            <a:chExt cx="1299686" cy="1299682"/>
          </a:xfrm>
        </p:grpSpPr>
        <p:sp>
          <p:nvSpPr>
            <p:cNvPr id="207" name="îṩlíḍê">
              <a:extLst>
                <a:ext uri="{FF2B5EF4-FFF2-40B4-BE49-F238E27FC236}">
                  <a16:creationId xmlns="" xmlns:a16="http://schemas.microsoft.com/office/drawing/2014/main" id="{5F815C86-D970-4589-A7E1-DAF6EDE907AC}"/>
                </a:ext>
              </a:extLst>
            </p:cNvPr>
            <p:cNvSpPr/>
            <p:nvPr/>
          </p:nvSpPr>
          <p:spPr>
            <a:xfrm>
              <a:off x="4901938" y="5442951"/>
              <a:ext cx="1299686" cy="1299682"/>
            </a:xfrm>
            <a:prstGeom prst="roundRect">
              <a:avLst/>
            </a:prstGeom>
            <a:solidFill>
              <a:srgbClr val="C2B1A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208" name="ïṣḷíḑe">
              <a:extLst>
                <a:ext uri="{FF2B5EF4-FFF2-40B4-BE49-F238E27FC236}">
                  <a16:creationId xmlns="" xmlns:a16="http://schemas.microsoft.com/office/drawing/2014/main" id="{45DCC925-67FF-49BD-BA84-266DF7BAB71F}"/>
                </a:ext>
              </a:extLst>
            </p:cNvPr>
            <p:cNvSpPr/>
            <p:nvPr/>
          </p:nvSpPr>
          <p:spPr bwMode="auto">
            <a:xfrm>
              <a:off x="5251501" y="5721260"/>
              <a:ext cx="600560" cy="743062"/>
            </a:xfrm>
            <a:custGeom>
              <a:avLst/>
              <a:gdLst>
                <a:gd name="connsiteX0" fmla="*/ 121763 h 600884"/>
                <a:gd name="connsiteY0" fmla="*/ 121763 h 600884"/>
                <a:gd name="connsiteX1" fmla="*/ 121763 h 600884"/>
                <a:gd name="connsiteY1" fmla="*/ 121763 h 600884"/>
                <a:gd name="connsiteX2" fmla="*/ 121763 h 600884"/>
                <a:gd name="connsiteY2" fmla="*/ 121763 h 600884"/>
                <a:gd name="connsiteX3" fmla="*/ 121763 h 600884"/>
                <a:gd name="connsiteY3" fmla="*/ 121763 h 600884"/>
                <a:gd name="connsiteX4" fmla="*/ 121763 h 600884"/>
                <a:gd name="connsiteY4" fmla="*/ 121763 h 600884"/>
                <a:gd name="connsiteX5" fmla="*/ 121763 h 600884"/>
                <a:gd name="connsiteY5" fmla="*/ 121763 h 600884"/>
                <a:gd name="connsiteX6" fmla="*/ 121763 h 600884"/>
                <a:gd name="connsiteY6" fmla="*/ 121763 h 600884"/>
                <a:gd name="connsiteX7" fmla="*/ 121763 h 600884"/>
                <a:gd name="connsiteY7" fmla="*/ 121763 h 600884"/>
                <a:gd name="connsiteX8" fmla="*/ 121763 h 600884"/>
                <a:gd name="connsiteY8" fmla="*/ 121763 h 600884"/>
                <a:gd name="connsiteX9" fmla="*/ 121763 h 600884"/>
                <a:gd name="connsiteY9" fmla="*/ 121763 h 600884"/>
                <a:gd name="connsiteX10" fmla="*/ 121763 h 600884"/>
                <a:gd name="connsiteY10" fmla="*/ 121763 h 600884"/>
                <a:gd name="connsiteX11" fmla="*/ 121763 h 600884"/>
                <a:gd name="connsiteY11" fmla="*/ 121763 h 600884"/>
                <a:gd name="connsiteX12" fmla="*/ 121763 h 600884"/>
                <a:gd name="connsiteY12" fmla="*/ 121763 h 600884"/>
                <a:gd name="connsiteX13" fmla="*/ 121763 h 600884"/>
                <a:gd name="connsiteY13" fmla="*/ 121763 h 600884"/>
                <a:gd name="connsiteX14" fmla="*/ 121763 h 600884"/>
                <a:gd name="connsiteY14" fmla="*/ 121763 h 600884"/>
                <a:gd name="connsiteX15" fmla="*/ 121763 h 600884"/>
                <a:gd name="connsiteY15" fmla="*/ 121763 h 600884"/>
                <a:gd name="connsiteX16" fmla="*/ 121763 h 600884"/>
                <a:gd name="connsiteY16" fmla="*/ 121763 h 600884"/>
                <a:gd name="connsiteX17" fmla="*/ 121763 h 600884"/>
                <a:gd name="connsiteY17" fmla="*/ 121763 h 600884"/>
                <a:gd name="connsiteX18" fmla="*/ 121763 h 600884"/>
                <a:gd name="connsiteY18" fmla="*/ 121763 h 600884"/>
                <a:gd name="connsiteX19" fmla="*/ 121763 h 600884"/>
                <a:gd name="connsiteY19" fmla="*/ 121763 h 600884"/>
                <a:gd name="connsiteX20" fmla="*/ 121763 h 600884"/>
                <a:gd name="connsiteY20" fmla="*/ 121763 h 600884"/>
                <a:gd name="connsiteX21" fmla="*/ 121763 h 600884"/>
                <a:gd name="connsiteY21" fmla="*/ 121763 h 600884"/>
                <a:gd name="connsiteX22" fmla="*/ 121763 h 600884"/>
                <a:gd name="connsiteY22" fmla="*/ 121763 h 600884"/>
                <a:gd name="connsiteX23" fmla="*/ 121763 h 600884"/>
                <a:gd name="connsiteY23" fmla="*/ 121763 h 600884"/>
                <a:gd name="connsiteX24" fmla="*/ 121763 h 600884"/>
                <a:gd name="connsiteY24" fmla="*/ 121763 h 600884"/>
                <a:gd name="connsiteX25" fmla="*/ 121763 h 600884"/>
                <a:gd name="connsiteY25" fmla="*/ 121763 h 600884"/>
                <a:gd name="connsiteX26" fmla="*/ 121763 h 600884"/>
                <a:gd name="connsiteY26" fmla="*/ 121763 h 600884"/>
                <a:gd name="connsiteX27" fmla="*/ 121763 h 600884"/>
                <a:gd name="connsiteY27" fmla="*/ 121763 h 600884"/>
                <a:gd name="connsiteX28" fmla="*/ 121763 h 600884"/>
                <a:gd name="connsiteY28" fmla="*/ 121763 h 600884"/>
                <a:gd name="connsiteX29" fmla="*/ 121763 h 600884"/>
                <a:gd name="connsiteY29" fmla="*/ 121763 h 600884"/>
                <a:gd name="connsiteX30" fmla="*/ 121763 h 600884"/>
                <a:gd name="connsiteY30" fmla="*/ 121763 h 600884"/>
                <a:gd name="connsiteX31" fmla="*/ 121763 h 600884"/>
                <a:gd name="connsiteY31" fmla="*/ 121763 h 600884"/>
                <a:gd name="connsiteX32" fmla="*/ 121763 h 600884"/>
                <a:gd name="connsiteY32" fmla="*/ 121763 h 600884"/>
                <a:gd name="connsiteX33" fmla="*/ 121763 h 600884"/>
                <a:gd name="connsiteY33" fmla="*/ 121763 h 600884"/>
                <a:gd name="connsiteX34" fmla="*/ 121763 h 600884"/>
                <a:gd name="connsiteY34" fmla="*/ 121763 h 600884"/>
                <a:gd name="connsiteX35" fmla="*/ 121763 h 600884"/>
                <a:gd name="connsiteY35" fmla="*/ 121763 h 600884"/>
                <a:gd name="connsiteX36" fmla="*/ 121763 h 600884"/>
                <a:gd name="connsiteY36" fmla="*/ 121763 h 600884"/>
                <a:gd name="connsiteX37" fmla="*/ 121763 h 600884"/>
                <a:gd name="connsiteY37" fmla="*/ 121763 h 600884"/>
                <a:gd name="connsiteX38" fmla="*/ 121763 h 600884"/>
                <a:gd name="connsiteY38" fmla="*/ 121763 h 600884"/>
                <a:gd name="connsiteX39" fmla="*/ 121763 h 600884"/>
                <a:gd name="connsiteY39" fmla="*/ 121763 h 600884"/>
                <a:gd name="connsiteX40" fmla="*/ 121763 h 600884"/>
                <a:gd name="connsiteY40" fmla="*/ 121763 h 600884"/>
                <a:gd name="connsiteX41" fmla="*/ 121763 h 600884"/>
                <a:gd name="connsiteY41" fmla="*/ 121763 h 600884"/>
                <a:gd name="connsiteX42" fmla="*/ 121763 h 600884"/>
                <a:gd name="connsiteY42" fmla="*/ 121763 h 600884"/>
                <a:gd name="connsiteX43" fmla="*/ 121763 h 600884"/>
                <a:gd name="connsiteY43" fmla="*/ 121763 h 600884"/>
                <a:gd name="connsiteX44" fmla="*/ 121763 h 600884"/>
                <a:gd name="connsiteY44" fmla="*/ 121763 h 600884"/>
                <a:gd name="connsiteX45" fmla="*/ 121763 h 600884"/>
                <a:gd name="connsiteY45" fmla="*/ 121763 h 600884"/>
                <a:gd name="connsiteX46" fmla="*/ 121763 h 600884"/>
                <a:gd name="connsiteY46" fmla="*/ 121763 h 600884"/>
                <a:gd name="connsiteX47" fmla="*/ 121763 h 600884"/>
                <a:gd name="connsiteY47" fmla="*/ 121763 h 600884"/>
                <a:gd name="connsiteX48" fmla="*/ 121763 h 600884"/>
                <a:gd name="connsiteY48" fmla="*/ 121763 h 600884"/>
                <a:gd name="connsiteX49" fmla="*/ 121763 h 600884"/>
                <a:gd name="connsiteY49" fmla="*/ 121763 h 600884"/>
                <a:gd name="connsiteX50" fmla="*/ 121763 h 600884"/>
                <a:gd name="connsiteY50" fmla="*/ 121763 h 600884"/>
                <a:gd name="connsiteX51" fmla="*/ 121763 h 600884"/>
                <a:gd name="connsiteY51" fmla="*/ 121763 h 600884"/>
                <a:gd name="connsiteX52" fmla="*/ 121763 h 600884"/>
                <a:gd name="connsiteY52" fmla="*/ 121763 h 600884"/>
                <a:gd name="connsiteX53" fmla="*/ 121763 h 600884"/>
                <a:gd name="connsiteY53" fmla="*/ 121763 h 600884"/>
                <a:gd name="connsiteX54" fmla="*/ 121763 h 600884"/>
                <a:gd name="connsiteY54" fmla="*/ 121763 h 600884"/>
                <a:gd name="connsiteX55" fmla="*/ 121763 h 600884"/>
                <a:gd name="connsiteY55" fmla="*/ 121763 h 600884"/>
                <a:gd name="connsiteX56" fmla="*/ 121763 h 600884"/>
                <a:gd name="connsiteY56" fmla="*/ 121763 h 600884"/>
                <a:gd name="connsiteX57" fmla="*/ 121763 h 600884"/>
                <a:gd name="connsiteY57" fmla="*/ 121763 h 600884"/>
                <a:gd name="connsiteX58" fmla="*/ 121763 h 600884"/>
                <a:gd name="connsiteY58" fmla="*/ 121763 h 600884"/>
                <a:gd name="connsiteX59" fmla="*/ 121763 h 600884"/>
                <a:gd name="connsiteY59" fmla="*/ 121763 h 600884"/>
                <a:gd name="connsiteX60" fmla="*/ 121763 h 600884"/>
                <a:gd name="connsiteY60" fmla="*/ 121763 h 600884"/>
                <a:gd name="connsiteX61" fmla="*/ 121763 h 600884"/>
                <a:gd name="connsiteY61" fmla="*/ 121763 h 600884"/>
                <a:gd name="connsiteX62" fmla="*/ 121763 h 600884"/>
                <a:gd name="connsiteY62" fmla="*/ 121763 h 600884"/>
                <a:gd name="connsiteX63" fmla="*/ 121763 h 600884"/>
                <a:gd name="connsiteY63" fmla="*/ 121763 h 600884"/>
                <a:gd name="connsiteX64" fmla="*/ 121763 h 600884"/>
                <a:gd name="connsiteY64" fmla="*/ 121763 h 600884"/>
                <a:gd name="connsiteX65" fmla="*/ 121763 h 600884"/>
                <a:gd name="connsiteY65" fmla="*/ 121763 h 600884"/>
                <a:gd name="connsiteX66" fmla="*/ 121763 h 600884"/>
                <a:gd name="connsiteY66" fmla="*/ 121763 h 600884"/>
                <a:gd name="connsiteX67" fmla="*/ 121763 h 600884"/>
                <a:gd name="connsiteY67" fmla="*/ 121763 h 600884"/>
                <a:gd name="connsiteX68" fmla="*/ 121763 h 600884"/>
                <a:gd name="connsiteY68" fmla="*/ 121763 h 600884"/>
                <a:gd name="connsiteX69" fmla="*/ 121763 h 600884"/>
                <a:gd name="connsiteY69" fmla="*/ 121763 h 600884"/>
                <a:gd name="connsiteX70" fmla="*/ 121763 h 600884"/>
                <a:gd name="connsiteY70" fmla="*/ 121763 h 600884"/>
                <a:gd name="connsiteX71" fmla="*/ 121763 h 600884"/>
                <a:gd name="connsiteY71" fmla="*/ 121763 h 600884"/>
                <a:gd name="connsiteX72" fmla="*/ 121763 h 600884"/>
                <a:gd name="connsiteY72" fmla="*/ 121763 h 600884"/>
                <a:gd name="connsiteX73" fmla="*/ 121763 h 600884"/>
                <a:gd name="connsiteY73" fmla="*/ 121763 h 600884"/>
                <a:gd name="connsiteX74" fmla="*/ 121763 h 600884"/>
                <a:gd name="connsiteY74" fmla="*/ 121763 h 600884"/>
                <a:gd name="connsiteX75" fmla="*/ 121763 h 600884"/>
                <a:gd name="connsiteY75" fmla="*/ 121763 h 600884"/>
                <a:gd name="connsiteX76" fmla="*/ 121763 h 600884"/>
                <a:gd name="connsiteY76" fmla="*/ 121763 h 600884"/>
                <a:gd name="connsiteX77" fmla="*/ 121763 h 600884"/>
                <a:gd name="connsiteY77" fmla="*/ 121763 h 600884"/>
                <a:gd name="connsiteX78" fmla="*/ 121763 h 600884"/>
                <a:gd name="connsiteY78" fmla="*/ 121763 h 600884"/>
                <a:gd name="connsiteX79" fmla="*/ 121763 h 600884"/>
                <a:gd name="connsiteY79" fmla="*/ 121763 h 600884"/>
                <a:gd name="connsiteX80" fmla="*/ 121763 h 600884"/>
                <a:gd name="connsiteY80" fmla="*/ 121763 h 600884"/>
                <a:gd name="connsiteX81" fmla="*/ 121763 h 600884"/>
                <a:gd name="connsiteY81" fmla="*/ 121763 h 600884"/>
                <a:gd name="connsiteX82" fmla="*/ 121763 h 600884"/>
                <a:gd name="connsiteY82" fmla="*/ 121763 h 600884"/>
                <a:gd name="connsiteX83" fmla="*/ 121763 h 600884"/>
                <a:gd name="connsiteY83" fmla="*/ 121763 h 600884"/>
                <a:gd name="connsiteX84" fmla="*/ 121763 h 600884"/>
                <a:gd name="connsiteY84" fmla="*/ 121763 h 600884"/>
                <a:gd name="connsiteX85" fmla="*/ 121763 h 600884"/>
                <a:gd name="connsiteY85" fmla="*/ 121763 h 600884"/>
                <a:gd name="connsiteX86" fmla="*/ 121763 h 600884"/>
                <a:gd name="connsiteY86" fmla="*/ 121763 h 600884"/>
                <a:gd name="connsiteX87" fmla="*/ 121763 h 600884"/>
                <a:gd name="connsiteY87" fmla="*/ 121763 h 600884"/>
                <a:gd name="connsiteX88" fmla="*/ 121763 h 600884"/>
                <a:gd name="connsiteY88" fmla="*/ 121763 h 600884"/>
                <a:gd name="connsiteX89" fmla="*/ 121763 h 600884"/>
                <a:gd name="connsiteY89" fmla="*/ 121763 h 600884"/>
                <a:gd name="connsiteX90" fmla="*/ 121763 h 600884"/>
                <a:gd name="connsiteY90" fmla="*/ 121763 h 600884"/>
                <a:gd name="connsiteX91" fmla="*/ 121763 h 600884"/>
                <a:gd name="connsiteY91" fmla="*/ 121763 h 600884"/>
                <a:gd name="connsiteX92" fmla="*/ 121763 h 600884"/>
                <a:gd name="connsiteY92" fmla="*/ 121763 h 600884"/>
                <a:gd name="connsiteX93" fmla="*/ 121763 h 600884"/>
                <a:gd name="connsiteY93" fmla="*/ 121763 h 600884"/>
                <a:gd name="connsiteX94" fmla="*/ 121763 h 600884"/>
                <a:gd name="connsiteY94" fmla="*/ 121763 h 600884"/>
                <a:gd name="connsiteX95" fmla="*/ 121763 h 600884"/>
                <a:gd name="connsiteY95" fmla="*/ 121763 h 600884"/>
                <a:gd name="connsiteX96" fmla="*/ 121763 h 600884"/>
                <a:gd name="connsiteY96" fmla="*/ 121763 h 600884"/>
                <a:gd name="connsiteX97" fmla="*/ 121763 h 600884"/>
                <a:gd name="connsiteY97" fmla="*/ 121763 h 600884"/>
                <a:gd name="connsiteX98" fmla="*/ 121763 h 600884"/>
                <a:gd name="connsiteY98" fmla="*/ 121763 h 600884"/>
                <a:gd name="connsiteX99" fmla="*/ 121763 h 600884"/>
                <a:gd name="connsiteY99" fmla="*/ 121763 h 600884"/>
                <a:gd name="connsiteX100" fmla="*/ 121763 h 600884"/>
                <a:gd name="connsiteY100" fmla="*/ 121763 h 600884"/>
                <a:gd name="connsiteX101" fmla="*/ 121763 h 600884"/>
                <a:gd name="connsiteY101" fmla="*/ 121763 h 600884"/>
                <a:gd name="connsiteX102" fmla="*/ 121763 h 600884"/>
                <a:gd name="connsiteY102" fmla="*/ 121763 h 600884"/>
                <a:gd name="connsiteX103" fmla="*/ 121763 h 600884"/>
                <a:gd name="connsiteY103" fmla="*/ 121763 h 600884"/>
                <a:gd name="connsiteX104" fmla="*/ 121763 h 600884"/>
                <a:gd name="connsiteY104" fmla="*/ 121763 h 600884"/>
                <a:gd name="connsiteX105" fmla="*/ 121763 h 600884"/>
                <a:gd name="connsiteY105" fmla="*/ 121763 h 600884"/>
                <a:gd name="connsiteX106" fmla="*/ 121763 h 600884"/>
                <a:gd name="connsiteY106" fmla="*/ 121763 h 600884"/>
                <a:gd name="connsiteX107" fmla="*/ 121763 h 600884"/>
                <a:gd name="connsiteY107" fmla="*/ 121763 h 600884"/>
                <a:gd name="connsiteX108" fmla="*/ 121763 h 600884"/>
                <a:gd name="connsiteY108" fmla="*/ 121763 h 600884"/>
                <a:gd name="connsiteX109" fmla="*/ 121763 h 600884"/>
                <a:gd name="connsiteY109" fmla="*/ 121763 h 600884"/>
                <a:gd name="connsiteX110" fmla="*/ 121763 h 600884"/>
                <a:gd name="connsiteY110" fmla="*/ 121763 h 600884"/>
                <a:gd name="connsiteX111" fmla="*/ 121763 h 600884"/>
                <a:gd name="connsiteY111" fmla="*/ 121763 h 600884"/>
                <a:gd name="connsiteX112" fmla="*/ 121763 h 600884"/>
                <a:gd name="connsiteY112" fmla="*/ 121763 h 600884"/>
                <a:gd name="connsiteX113" fmla="*/ 121763 h 600884"/>
                <a:gd name="connsiteY113" fmla="*/ 121763 h 600884"/>
                <a:gd name="connsiteX114" fmla="*/ 121763 h 600884"/>
                <a:gd name="connsiteY114" fmla="*/ 121763 h 600884"/>
                <a:gd name="connsiteX115" fmla="*/ 121763 h 600884"/>
                <a:gd name="connsiteY115" fmla="*/ 121763 h 600884"/>
                <a:gd name="connsiteX116" fmla="*/ 121763 h 600884"/>
                <a:gd name="connsiteY116" fmla="*/ 121763 h 600884"/>
                <a:gd name="connsiteX117" fmla="*/ 121763 h 600884"/>
                <a:gd name="connsiteY117" fmla="*/ 121763 h 600884"/>
                <a:gd name="connsiteX118" fmla="*/ 121763 h 600884"/>
                <a:gd name="connsiteY118" fmla="*/ 121763 h 600884"/>
                <a:gd name="connsiteX119" fmla="*/ 121763 h 600884"/>
                <a:gd name="connsiteY119" fmla="*/ 121763 h 600884"/>
                <a:gd name="connsiteX120" fmla="*/ 121763 h 600884"/>
                <a:gd name="connsiteY120" fmla="*/ 121763 h 600884"/>
                <a:gd name="connsiteX121" fmla="*/ 121763 h 600884"/>
                <a:gd name="connsiteY121" fmla="*/ 121763 h 600884"/>
                <a:gd name="connsiteX122" fmla="*/ 121763 h 600884"/>
                <a:gd name="connsiteY122" fmla="*/ 121763 h 600884"/>
                <a:gd name="connsiteX123" fmla="*/ 121763 h 600884"/>
                <a:gd name="connsiteY123" fmla="*/ 121763 h 600884"/>
                <a:gd name="connsiteX124" fmla="*/ 121763 h 600884"/>
                <a:gd name="connsiteY124" fmla="*/ 121763 h 600884"/>
                <a:gd name="connsiteX125" fmla="*/ 121763 h 600884"/>
                <a:gd name="connsiteY125" fmla="*/ 121763 h 600884"/>
                <a:gd name="connsiteX126" fmla="*/ 121763 h 600884"/>
                <a:gd name="connsiteY126" fmla="*/ 121763 h 600884"/>
                <a:gd name="connsiteX127" fmla="*/ 121763 h 600884"/>
                <a:gd name="connsiteY127" fmla="*/ 121763 h 600884"/>
                <a:gd name="connsiteX128" fmla="*/ 121763 h 600884"/>
                <a:gd name="connsiteY128" fmla="*/ 121763 h 600884"/>
                <a:gd name="connsiteX129" fmla="*/ 121763 h 600884"/>
                <a:gd name="connsiteY129" fmla="*/ 121763 h 600884"/>
                <a:gd name="connsiteX130" fmla="*/ 121763 h 600884"/>
                <a:gd name="connsiteY130" fmla="*/ 121763 h 600884"/>
                <a:gd name="connsiteX131" fmla="*/ 121763 h 600884"/>
                <a:gd name="connsiteY131" fmla="*/ 121763 h 600884"/>
                <a:gd name="connsiteX132" fmla="*/ 121763 h 600884"/>
                <a:gd name="connsiteY132" fmla="*/ 121763 h 600884"/>
                <a:gd name="connsiteX133" fmla="*/ 121763 h 600884"/>
                <a:gd name="connsiteY133" fmla="*/ 121763 h 600884"/>
                <a:gd name="connsiteX134" fmla="*/ 121763 h 600884"/>
                <a:gd name="connsiteY134" fmla="*/ 121763 h 600884"/>
                <a:gd name="connsiteX135" fmla="*/ 121763 h 600884"/>
                <a:gd name="connsiteY135" fmla="*/ 121763 h 600884"/>
                <a:gd name="connsiteX136" fmla="*/ 121763 h 600884"/>
                <a:gd name="connsiteY136" fmla="*/ 121763 h 600884"/>
                <a:gd name="connsiteX137" fmla="*/ 121763 h 600884"/>
                <a:gd name="connsiteY137" fmla="*/ 121763 h 600884"/>
                <a:gd name="connsiteX138" fmla="*/ 121763 h 600884"/>
                <a:gd name="connsiteY138" fmla="*/ 121763 h 600884"/>
                <a:gd name="connsiteX139" fmla="*/ 121763 h 600884"/>
                <a:gd name="connsiteY139" fmla="*/ 121763 h 600884"/>
                <a:gd name="connsiteX140" fmla="*/ 121763 h 600884"/>
                <a:gd name="connsiteY140" fmla="*/ 121763 h 600884"/>
                <a:gd name="connsiteX141" fmla="*/ 121763 h 600884"/>
                <a:gd name="connsiteY141" fmla="*/ 121763 h 600884"/>
                <a:gd name="connsiteX142" fmla="*/ 121763 h 600884"/>
                <a:gd name="connsiteY142" fmla="*/ 121763 h 600884"/>
                <a:gd name="connsiteX143" fmla="*/ 121763 h 600884"/>
                <a:gd name="connsiteY143" fmla="*/ 121763 h 60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490994" h="607497">
                  <a:moveTo>
                    <a:pt x="203312" y="568333"/>
                  </a:moveTo>
                  <a:lnTo>
                    <a:pt x="287691" y="568333"/>
                  </a:lnTo>
                  <a:cubicBezTo>
                    <a:pt x="298456" y="568333"/>
                    <a:pt x="307242" y="577115"/>
                    <a:pt x="307242" y="587955"/>
                  </a:cubicBezTo>
                  <a:cubicBezTo>
                    <a:pt x="307242" y="598794"/>
                    <a:pt x="298456" y="607497"/>
                    <a:pt x="287691" y="607497"/>
                  </a:cubicBezTo>
                  <a:lnTo>
                    <a:pt x="203312" y="607497"/>
                  </a:lnTo>
                  <a:cubicBezTo>
                    <a:pt x="192468" y="607497"/>
                    <a:pt x="183682" y="598794"/>
                    <a:pt x="183682" y="587955"/>
                  </a:cubicBezTo>
                  <a:cubicBezTo>
                    <a:pt x="183682" y="577115"/>
                    <a:pt x="192468" y="568333"/>
                    <a:pt x="203312" y="568333"/>
                  </a:cubicBezTo>
                  <a:close/>
                  <a:moveTo>
                    <a:pt x="186520" y="510187"/>
                  </a:moveTo>
                  <a:lnTo>
                    <a:pt x="304395" y="510187"/>
                  </a:lnTo>
                  <a:cubicBezTo>
                    <a:pt x="315320" y="510187"/>
                    <a:pt x="324107" y="518967"/>
                    <a:pt x="324107" y="529804"/>
                  </a:cubicBezTo>
                  <a:cubicBezTo>
                    <a:pt x="324107" y="540641"/>
                    <a:pt x="315320" y="549421"/>
                    <a:pt x="304395" y="549421"/>
                  </a:cubicBezTo>
                  <a:lnTo>
                    <a:pt x="186520" y="549421"/>
                  </a:lnTo>
                  <a:cubicBezTo>
                    <a:pt x="175674" y="549421"/>
                    <a:pt x="166887" y="540641"/>
                    <a:pt x="166887" y="529804"/>
                  </a:cubicBezTo>
                  <a:cubicBezTo>
                    <a:pt x="166887" y="518967"/>
                    <a:pt x="175674" y="510187"/>
                    <a:pt x="186520" y="510187"/>
                  </a:cubicBezTo>
                  <a:close/>
                  <a:moveTo>
                    <a:pt x="62837" y="319449"/>
                  </a:moveTo>
                  <a:cubicBezTo>
                    <a:pt x="70116" y="319449"/>
                    <a:pt x="76684" y="323954"/>
                    <a:pt x="79611" y="330831"/>
                  </a:cubicBezTo>
                  <a:cubicBezTo>
                    <a:pt x="82064" y="336601"/>
                    <a:pt x="84676" y="342529"/>
                    <a:pt x="87445" y="348457"/>
                  </a:cubicBezTo>
                  <a:cubicBezTo>
                    <a:pt x="91876" y="358021"/>
                    <a:pt x="88236" y="369640"/>
                    <a:pt x="79137" y="374856"/>
                  </a:cubicBezTo>
                  <a:lnTo>
                    <a:pt x="64498" y="383314"/>
                  </a:lnTo>
                  <a:cubicBezTo>
                    <a:pt x="61571" y="384974"/>
                    <a:pt x="58168" y="385922"/>
                    <a:pt x="54687" y="385922"/>
                  </a:cubicBezTo>
                  <a:cubicBezTo>
                    <a:pt x="47724" y="385922"/>
                    <a:pt x="41156" y="382128"/>
                    <a:pt x="37675" y="376121"/>
                  </a:cubicBezTo>
                  <a:lnTo>
                    <a:pt x="28021" y="359285"/>
                  </a:lnTo>
                  <a:cubicBezTo>
                    <a:pt x="25410" y="354780"/>
                    <a:pt x="24698" y="349484"/>
                    <a:pt x="26043" y="344426"/>
                  </a:cubicBezTo>
                  <a:cubicBezTo>
                    <a:pt x="27388" y="339367"/>
                    <a:pt x="30632" y="335099"/>
                    <a:pt x="35222" y="332491"/>
                  </a:cubicBezTo>
                  <a:lnTo>
                    <a:pt x="53500" y="321978"/>
                  </a:lnTo>
                  <a:cubicBezTo>
                    <a:pt x="56348" y="320319"/>
                    <a:pt x="59593" y="319449"/>
                    <a:pt x="62837" y="319449"/>
                  </a:cubicBezTo>
                  <a:close/>
                  <a:moveTo>
                    <a:pt x="427899" y="319379"/>
                  </a:moveTo>
                  <a:cubicBezTo>
                    <a:pt x="431145" y="319379"/>
                    <a:pt x="434391" y="320248"/>
                    <a:pt x="437320" y="321908"/>
                  </a:cubicBezTo>
                  <a:lnTo>
                    <a:pt x="455767" y="332498"/>
                  </a:lnTo>
                  <a:cubicBezTo>
                    <a:pt x="460279" y="335106"/>
                    <a:pt x="463525" y="339374"/>
                    <a:pt x="464871" y="344431"/>
                  </a:cubicBezTo>
                  <a:cubicBezTo>
                    <a:pt x="466296" y="349489"/>
                    <a:pt x="465583" y="354784"/>
                    <a:pt x="462971" y="359289"/>
                  </a:cubicBezTo>
                  <a:lnTo>
                    <a:pt x="453233" y="376122"/>
                  </a:lnTo>
                  <a:cubicBezTo>
                    <a:pt x="449750" y="382129"/>
                    <a:pt x="443258" y="385922"/>
                    <a:pt x="436212" y="385922"/>
                  </a:cubicBezTo>
                  <a:cubicBezTo>
                    <a:pt x="432808" y="385922"/>
                    <a:pt x="429403" y="384974"/>
                    <a:pt x="426395" y="383235"/>
                  </a:cubicBezTo>
                  <a:lnTo>
                    <a:pt x="411511" y="374700"/>
                  </a:lnTo>
                  <a:cubicBezTo>
                    <a:pt x="402407" y="369405"/>
                    <a:pt x="398765" y="357787"/>
                    <a:pt x="403198" y="348225"/>
                  </a:cubicBezTo>
                  <a:cubicBezTo>
                    <a:pt x="405969" y="342456"/>
                    <a:pt x="408582" y="336529"/>
                    <a:pt x="411115" y="330759"/>
                  </a:cubicBezTo>
                  <a:cubicBezTo>
                    <a:pt x="414045" y="323805"/>
                    <a:pt x="420616" y="319379"/>
                    <a:pt x="427899" y="319379"/>
                  </a:cubicBezTo>
                  <a:close/>
                  <a:moveTo>
                    <a:pt x="19624" y="215859"/>
                  </a:moveTo>
                  <a:lnTo>
                    <a:pt x="40990" y="215859"/>
                  </a:lnTo>
                  <a:cubicBezTo>
                    <a:pt x="46371" y="215859"/>
                    <a:pt x="51435" y="218072"/>
                    <a:pt x="54917" y="222024"/>
                  </a:cubicBezTo>
                  <a:cubicBezTo>
                    <a:pt x="58398" y="225897"/>
                    <a:pt x="59981" y="231193"/>
                    <a:pt x="59269" y="236489"/>
                  </a:cubicBezTo>
                  <a:cubicBezTo>
                    <a:pt x="58952" y="239097"/>
                    <a:pt x="58636" y="242101"/>
                    <a:pt x="58636" y="245104"/>
                  </a:cubicBezTo>
                  <a:cubicBezTo>
                    <a:pt x="58636" y="248187"/>
                    <a:pt x="58952" y="251348"/>
                    <a:pt x="59269" y="253719"/>
                  </a:cubicBezTo>
                  <a:cubicBezTo>
                    <a:pt x="59981" y="259094"/>
                    <a:pt x="58398" y="264390"/>
                    <a:pt x="54996" y="268263"/>
                  </a:cubicBezTo>
                  <a:cubicBezTo>
                    <a:pt x="51514" y="272136"/>
                    <a:pt x="46450" y="274428"/>
                    <a:pt x="41069" y="274428"/>
                  </a:cubicBezTo>
                  <a:lnTo>
                    <a:pt x="19624" y="274428"/>
                  </a:lnTo>
                  <a:cubicBezTo>
                    <a:pt x="8783" y="274428"/>
                    <a:pt x="0" y="265576"/>
                    <a:pt x="0" y="254826"/>
                  </a:cubicBezTo>
                  <a:lnTo>
                    <a:pt x="0" y="235461"/>
                  </a:lnTo>
                  <a:cubicBezTo>
                    <a:pt x="0" y="224633"/>
                    <a:pt x="8783" y="215859"/>
                    <a:pt x="19624" y="215859"/>
                  </a:cubicBezTo>
                  <a:close/>
                  <a:moveTo>
                    <a:pt x="450011" y="215789"/>
                  </a:moveTo>
                  <a:lnTo>
                    <a:pt x="471373" y="215789"/>
                  </a:lnTo>
                  <a:cubicBezTo>
                    <a:pt x="482133" y="215789"/>
                    <a:pt x="490994" y="224640"/>
                    <a:pt x="490994" y="235467"/>
                  </a:cubicBezTo>
                  <a:lnTo>
                    <a:pt x="490994" y="254830"/>
                  </a:lnTo>
                  <a:cubicBezTo>
                    <a:pt x="490994" y="265578"/>
                    <a:pt x="482133" y="274429"/>
                    <a:pt x="471373" y="274429"/>
                  </a:cubicBezTo>
                  <a:lnTo>
                    <a:pt x="449931" y="274429"/>
                  </a:lnTo>
                  <a:cubicBezTo>
                    <a:pt x="444472" y="274429"/>
                    <a:pt x="439409" y="272137"/>
                    <a:pt x="436007" y="268265"/>
                  </a:cubicBezTo>
                  <a:cubicBezTo>
                    <a:pt x="432525" y="264313"/>
                    <a:pt x="430943" y="259018"/>
                    <a:pt x="431655" y="253723"/>
                  </a:cubicBezTo>
                  <a:cubicBezTo>
                    <a:pt x="431972" y="251352"/>
                    <a:pt x="432367" y="248191"/>
                    <a:pt x="432367" y="245109"/>
                  </a:cubicBezTo>
                  <a:cubicBezTo>
                    <a:pt x="432367" y="242106"/>
                    <a:pt x="431972" y="239024"/>
                    <a:pt x="431655" y="236495"/>
                  </a:cubicBezTo>
                  <a:cubicBezTo>
                    <a:pt x="431022" y="231200"/>
                    <a:pt x="432604" y="225905"/>
                    <a:pt x="436007" y="221953"/>
                  </a:cubicBezTo>
                  <a:cubicBezTo>
                    <a:pt x="439488" y="218081"/>
                    <a:pt x="444551" y="215789"/>
                    <a:pt x="450011" y="215789"/>
                  </a:cubicBezTo>
                  <a:close/>
                  <a:moveTo>
                    <a:pt x="245501" y="133735"/>
                  </a:moveTo>
                  <a:cubicBezTo>
                    <a:pt x="185810" y="133735"/>
                    <a:pt x="137281" y="182198"/>
                    <a:pt x="137281" y="241809"/>
                  </a:cubicBezTo>
                  <a:cubicBezTo>
                    <a:pt x="137281" y="269717"/>
                    <a:pt x="153905" y="303159"/>
                    <a:pt x="171639" y="338656"/>
                  </a:cubicBezTo>
                  <a:cubicBezTo>
                    <a:pt x="185572" y="366564"/>
                    <a:pt x="199901" y="395342"/>
                    <a:pt x="208372" y="425858"/>
                  </a:cubicBezTo>
                  <a:cubicBezTo>
                    <a:pt x="208768" y="427123"/>
                    <a:pt x="210430" y="428388"/>
                    <a:pt x="211459" y="428388"/>
                  </a:cubicBezTo>
                  <a:lnTo>
                    <a:pt x="279305" y="428388"/>
                  </a:lnTo>
                  <a:cubicBezTo>
                    <a:pt x="280255" y="428388"/>
                    <a:pt x="281997" y="427123"/>
                    <a:pt x="282313" y="425858"/>
                  </a:cubicBezTo>
                  <a:cubicBezTo>
                    <a:pt x="290863" y="394314"/>
                    <a:pt x="305588" y="364983"/>
                    <a:pt x="319838" y="336759"/>
                  </a:cubicBezTo>
                  <a:lnTo>
                    <a:pt x="319918" y="336601"/>
                  </a:lnTo>
                  <a:cubicBezTo>
                    <a:pt x="337255" y="301973"/>
                    <a:pt x="353722" y="269321"/>
                    <a:pt x="353722" y="241809"/>
                  </a:cubicBezTo>
                  <a:cubicBezTo>
                    <a:pt x="353722" y="182198"/>
                    <a:pt x="305113" y="133735"/>
                    <a:pt x="245501" y="133735"/>
                  </a:cubicBezTo>
                  <a:close/>
                  <a:moveTo>
                    <a:pt x="436205" y="104366"/>
                  </a:moveTo>
                  <a:cubicBezTo>
                    <a:pt x="443250" y="104366"/>
                    <a:pt x="449741" y="108160"/>
                    <a:pt x="453224" y="114168"/>
                  </a:cubicBezTo>
                  <a:lnTo>
                    <a:pt x="462960" y="131006"/>
                  </a:lnTo>
                  <a:cubicBezTo>
                    <a:pt x="468343" y="140334"/>
                    <a:pt x="465098" y="152428"/>
                    <a:pt x="455757" y="157804"/>
                  </a:cubicBezTo>
                  <a:lnTo>
                    <a:pt x="437788" y="168159"/>
                  </a:lnTo>
                  <a:cubicBezTo>
                    <a:pt x="434859" y="169819"/>
                    <a:pt x="431535" y="170768"/>
                    <a:pt x="428289" y="170768"/>
                  </a:cubicBezTo>
                  <a:cubicBezTo>
                    <a:pt x="421165" y="170768"/>
                    <a:pt x="414674" y="166737"/>
                    <a:pt x="411349" y="160254"/>
                  </a:cubicBezTo>
                  <a:cubicBezTo>
                    <a:pt x="408579" y="154879"/>
                    <a:pt x="405413" y="149504"/>
                    <a:pt x="402009" y="144365"/>
                  </a:cubicBezTo>
                  <a:cubicBezTo>
                    <a:pt x="399080" y="139780"/>
                    <a:pt x="398130" y="134484"/>
                    <a:pt x="399317" y="129346"/>
                  </a:cubicBezTo>
                  <a:cubicBezTo>
                    <a:pt x="400505" y="124366"/>
                    <a:pt x="403671" y="120097"/>
                    <a:pt x="408262" y="117488"/>
                  </a:cubicBezTo>
                  <a:lnTo>
                    <a:pt x="426389" y="107054"/>
                  </a:lnTo>
                  <a:cubicBezTo>
                    <a:pt x="429397" y="105315"/>
                    <a:pt x="432801" y="104366"/>
                    <a:pt x="436205" y="104366"/>
                  </a:cubicBezTo>
                  <a:close/>
                  <a:moveTo>
                    <a:pt x="54676" y="104366"/>
                  </a:moveTo>
                  <a:cubicBezTo>
                    <a:pt x="58162" y="104366"/>
                    <a:pt x="61569" y="105315"/>
                    <a:pt x="64501" y="107054"/>
                  </a:cubicBezTo>
                  <a:lnTo>
                    <a:pt x="82644" y="117488"/>
                  </a:lnTo>
                  <a:cubicBezTo>
                    <a:pt x="87239" y="120097"/>
                    <a:pt x="90408" y="124366"/>
                    <a:pt x="91596" y="129346"/>
                  </a:cubicBezTo>
                  <a:cubicBezTo>
                    <a:pt x="92864" y="134484"/>
                    <a:pt x="91913" y="139780"/>
                    <a:pt x="88903" y="144365"/>
                  </a:cubicBezTo>
                  <a:cubicBezTo>
                    <a:pt x="85575" y="149504"/>
                    <a:pt x="82406" y="154879"/>
                    <a:pt x="79633" y="160254"/>
                  </a:cubicBezTo>
                  <a:cubicBezTo>
                    <a:pt x="76305" y="166737"/>
                    <a:pt x="69809" y="170768"/>
                    <a:pt x="62678" y="170768"/>
                  </a:cubicBezTo>
                  <a:cubicBezTo>
                    <a:pt x="59430" y="170768"/>
                    <a:pt x="56102" y="169819"/>
                    <a:pt x="53171" y="168159"/>
                  </a:cubicBezTo>
                  <a:lnTo>
                    <a:pt x="35186" y="157804"/>
                  </a:lnTo>
                  <a:cubicBezTo>
                    <a:pt x="25758" y="152428"/>
                    <a:pt x="22510" y="140334"/>
                    <a:pt x="27977" y="131006"/>
                  </a:cubicBezTo>
                  <a:lnTo>
                    <a:pt x="37642" y="114168"/>
                  </a:lnTo>
                  <a:cubicBezTo>
                    <a:pt x="41128" y="108160"/>
                    <a:pt x="47704" y="104366"/>
                    <a:pt x="54676" y="104366"/>
                  </a:cubicBezTo>
                  <a:close/>
                  <a:moveTo>
                    <a:pt x="245501" y="75152"/>
                  </a:moveTo>
                  <a:cubicBezTo>
                    <a:pt x="337493" y="75152"/>
                    <a:pt x="412384" y="149942"/>
                    <a:pt x="412384" y="241809"/>
                  </a:cubicBezTo>
                  <a:cubicBezTo>
                    <a:pt x="412384" y="283236"/>
                    <a:pt x="391959" y="323793"/>
                    <a:pt x="372247" y="363006"/>
                  </a:cubicBezTo>
                  <a:cubicBezTo>
                    <a:pt x="354909" y="397634"/>
                    <a:pt x="336859" y="433448"/>
                    <a:pt x="334168" y="468155"/>
                  </a:cubicBezTo>
                  <a:cubicBezTo>
                    <a:pt x="333297" y="478749"/>
                    <a:pt x="324509" y="486971"/>
                    <a:pt x="314138" y="486971"/>
                  </a:cubicBezTo>
                  <a:lnTo>
                    <a:pt x="176864" y="486971"/>
                  </a:lnTo>
                  <a:cubicBezTo>
                    <a:pt x="166493" y="486971"/>
                    <a:pt x="157705" y="478749"/>
                    <a:pt x="156755" y="468155"/>
                  </a:cubicBezTo>
                  <a:cubicBezTo>
                    <a:pt x="153985" y="434792"/>
                    <a:pt x="137043" y="400797"/>
                    <a:pt x="119151" y="364825"/>
                  </a:cubicBezTo>
                  <a:cubicBezTo>
                    <a:pt x="99201" y="324821"/>
                    <a:pt x="78539" y="283473"/>
                    <a:pt x="78618" y="241809"/>
                  </a:cubicBezTo>
                  <a:cubicBezTo>
                    <a:pt x="78618" y="149942"/>
                    <a:pt x="153430" y="75152"/>
                    <a:pt x="245501" y="75152"/>
                  </a:cubicBezTo>
                  <a:close/>
                  <a:moveTo>
                    <a:pt x="350001" y="25404"/>
                  </a:moveTo>
                  <a:cubicBezTo>
                    <a:pt x="353482" y="25404"/>
                    <a:pt x="356885" y="26273"/>
                    <a:pt x="359812" y="28012"/>
                  </a:cubicBezTo>
                  <a:lnTo>
                    <a:pt x="376587" y="37731"/>
                  </a:lnTo>
                  <a:cubicBezTo>
                    <a:pt x="386003" y="43104"/>
                    <a:pt x="389168" y="55116"/>
                    <a:pt x="383787" y="64519"/>
                  </a:cubicBezTo>
                  <a:lnTo>
                    <a:pt x="373343" y="82536"/>
                  </a:lnTo>
                  <a:cubicBezTo>
                    <a:pt x="369940" y="88462"/>
                    <a:pt x="363848" y="92018"/>
                    <a:pt x="357043" y="92018"/>
                  </a:cubicBezTo>
                  <a:cubicBezTo>
                    <a:pt x="353324" y="92018"/>
                    <a:pt x="349684" y="90912"/>
                    <a:pt x="346440" y="88857"/>
                  </a:cubicBezTo>
                  <a:cubicBezTo>
                    <a:pt x="341297" y="85459"/>
                    <a:pt x="335916" y="82378"/>
                    <a:pt x="330536" y="79533"/>
                  </a:cubicBezTo>
                  <a:cubicBezTo>
                    <a:pt x="325788" y="77083"/>
                    <a:pt x="322307" y="72974"/>
                    <a:pt x="320803" y="67917"/>
                  </a:cubicBezTo>
                  <a:cubicBezTo>
                    <a:pt x="319379" y="62939"/>
                    <a:pt x="320012" y="57723"/>
                    <a:pt x="322623" y="53219"/>
                  </a:cubicBezTo>
                  <a:lnTo>
                    <a:pt x="332989" y="35202"/>
                  </a:lnTo>
                  <a:cubicBezTo>
                    <a:pt x="336549" y="29197"/>
                    <a:pt x="343038" y="25404"/>
                    <a:pt x="350001" y="25404"/>
                  </a:cubicBezTo>
                  <a:close/>
                  <a:moveTo>
                    <a:pt x="140881" y="25404"/>
                  </a:moveTo>
                  <a:cubicBezTo>
                    <a:pt x="147931" y="25404"/>
                    <a:pt x="154426" y="29197"/>
                    <a:pt x="157911" y="35202"/>
                  </a:cubicBezTo>
                  <a:lnTo>
                    <a:pt x="168367" y="53219"/>
                  </a:lnTo>
                  <a:cubicBezTo>
                    <a:pt x="170981" y="57723"/>
                    <a:pt x="171615" y="62939"/>
                    <a:pt x="170189" y="67917"/>
                  </a:cubicBezTo>
                  <a:cubicBezTo>
                    <a:pt x="168684" y="72974"/>
                    <a:pt x="165199" y="77083"/>
                    <a:pt x="160367" y="79533"/>
                  </a:cubicBezTo>
                  <a:cubicBezTo>
                    <a:pt x="154981" y="82378"/>
                    <a:pt x="149673" y="85459"/>
                    <a:pt x="144446" y="88857"/>
                  </a:cubicBezTo>
                  <a:cubicBezTo>
                    <a:pt x="141198" y="90912"/>
                    <a:pt x="137554" y="92018"/>
                    <a:pt x="133831" y="92018"/>
                  </a:cubicBezTo>
                  <a:cubicBezTo>
                    <a:pt x="127019" y="92018"/>
                    <a:pt x="120999" y="88541"/>
                    <a:pt x="117514" y="82615"/>
                  </a:cubicBezTo>
                  <a:lnTo>
                    <a:pt x="107058" y="64519"/>
                  </a:lnTo>
                  <a:cubicBezTo>
                    <a:pt x="104444" y="59936"/>
                    <a:pt x="103731" y="54641"/>
                    <a:pt x="105078" y="49584"/>
                  </a:cubicBezTo>
                  <a:cubicBezTo>
                    <a:pt x="106424" y="44527"/>
                    <a:pt x="109672" y="40339"/>
                    <a:pt x="114266" y="37731"/>
                  </a:cubicBezTo>
                  <a:lnTo>
                    <a:pt x="131059" y="28012"/>
                  </a:lnTo>
                  <a:cubicBezTo>
                    <a:pt x="134069" y="26273"/>
                    <a:pt x="137475" y="25404"/>
                    <a:pt x="140881" y="25404"/>
                  </a:cubicBezTo>
                  <a:close/>
                  <a:moveTo>
                    <a:pt x="235768" y="0"/>
                  </a:moveTo>
                  <a:lnTo>
                    <a:pt x="255156" y="0"/>
                  </a:lnTo>
                  <a:cubicBezTo>
                    <a:pt x="265998" y="0"/>
                    <a:pt x="274782" y="8770"/>
                    <a:pt x="274782" y="19595"/>
                  </a:cubicBezTo>
                  <a:lnTo>
                    <a:pt x="274782" y="40927"/>
                  </a:lnTo>
                  <a:cubicBezTo>
                    <a:pt x="274782" y="51278"/>
                    <a:pt x="266789" y="59416"/>
                    <a:pt x="256581" y="59416"/>
                  </a:cubicBezTo>
                  <a:cubicBezTo>
                    <a:pt x="255710" y="59416"/>
                    <a:pt x="254919" y="59337"/>
                    <a:pt x="254127" y="59258"/>
                  </a:cubicBezTo>
                  <a:cubicBezTo>
                    <a:pt x="251516" y="58863"/>
                    <a:pt x="248509" y="58547"/>
                    <a:pt x="245502" y="58547"/>
                  </a:cubicBezTo>
                  <a:cubicBezTo>
                    <a:pt x="242415" y="58547"/>
                    <a:pt x="239408" y="58863"/>
                    <a:pt x="236876" y="59258"/>
                  </a:cubicBezTo>
                  <a:cubicBezTo>
                    <a:pt x="236005" y="59337"/>
                    <a:pt x="235214" y="59416"/>
                    <a:pt x="234422" y="59416"/>
                  </a:cubicBezTo>
                  <a:cubicBezTo>
                    <a:pt x="224135" y="59416"/>
                    <a:pt x="216142" y="51278"/>
                    <a:pt x="216142" y="40927"/>
                  </a:cubicBezTo>
                  <a:lnTo>
                    <a:pt x="216142" y="19595"/>
                  </a:lnTo>
                  <a:cubicBezTo>
                    <a:pt x="216142" y="8770"/>
                    <a:pt x="224926" y="0"/>
                    <a:pt x="235768"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97" name="îŝ1iḋê">
            <a:extLst>
              <a:ext uri="{FF2B5EF4-FFF2-40B4-BE49-F238E27FC236}">
                <a16:creationId xmlns="" xmlns:a16="http://schemas.microsoft.com/office/drawing/2014/main" id="{E9E44C31-5E0B-4C98-89E7-E8B9D9BBA31A}"/>
              </a:ext>
            </a:extLst>
          </p:cNvPr>
          <p:cNvGrpSpPr/>
          <p:nvPr/>
        </p:nvGrpSpPr>
        <p:grpSpPr>
          <a:xfrm>
            <a:off x="5995737" y="5489878"/>
            <a:ext cx="440963" cy="440960"/>
            <a:chOff x="4901938" y="5442951"/>
            <a:chExt cx="1299686" cy="1299682"/>
          </a:xfrm>
        </p:grpSpPr>
        <p:sp>
          <p:nvSpPr>
            <p:cNvPr id="205" name="íslíḑe">
              <a:extLst>
                <a:ext uri="{FF2B5EF4-FFF2-40B4-BE49-F238E27FC236}">
                  <a16:creationId xmlns="" xmlns:a16="http://schemas.microsoft.com/office/drawing/2014/main" id="{D135E143-C091-4926-B3EE-0EF54D9654E7}"/>
                </a:ext>
              </a:extLst>
            </p:cNvPr>
            <p:cNvSpPr/>
            <p:nvPr/>
          </p:nvSpPr>
          <p:spPr>
            <a:xfrm>
              <a:off x="4901938" y="5442951"/>
              <a:ext cx="1299686" cy="1299682"/>
            </a:xfrm>
            <a:prstGeom prst="roundRect">
              <a:avLst/>
            </a:prstGeom>
            <a:solidFill>
              <a:srgbClr val="C2B1A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206" name="ïslïḑé">
              <a:extLst>
                <a:ext uri="{FF2B5EF4-FFF2-40B4-BE49-F238E27FC236}">
                  <a16:creationId xmlns="" xmlns:a16="http://schemas.microsoft.com/office/drawing/2014/main" id="{5BA8BB68-49FD-4084-911B-80FC4148A436}"/>
                </a:ext>
              </a:extLst>
            </p:cNvPr>
            <p:cNvSpPr/>
            <p:nvPr/>
          </p:nvSpPr>
          <p:spPr bwMode="auto">
            <a:xfrm>
              <a:off x="5180251" y="5768465"/>
              <a:ext cx="743062" cy="648650"/>
            </a:xfrm>
            <a:custGeom>
              <a:avLst/>
              <a:gdLst>
                <a:gd name="connsiteX0" fmla="*/ 424975 w 608697"/>
                <a:gd name="connsiteY0" fmla="*/ 168488 h 531358"/>
                <a:gd name="connsiteX1" fmla="*/ 387604 w 608697"/>
                <a:gd name="connsiteY1" fmla="*/ 205806 h 531358"/>
                <a:gd name="connsiteX2" fmla="*/ 424975 w 608697"/>
                <a:gd name="connsiteY2" fmla="*/ 243124 h 531358"/>
                <a:gd name="connsiteX3" fmla="*/ 462346 w 608697"/>
                <a:gd name="connsiteY3" fmla="*/ 205806 h 531358"/>
                <a:gd name="connsiteX4" fmla="*/ 424975 w 608697"/>
                <a:gd name="connsiteY4" fmla="*/ 168488 h 531358"/>
                <a:gd name="connsiteX5" fmla="*/ 287947 w 608697"/>
                <a:gd name="connsiteY5" fmla="*/ 168488 h 531358"/>
                <a:gd name="connsiteX6" fmla="*/ 250576 w 608697"/>
                <a:gd name="connsiteY6" fmla="*/ 205806 h 531358"/>
                <a:gd name="connsiteX7" fmla="*/ 287947 w 608697"/>
                <a:gd name="connsiteY7" fmla="*/ 243124 h 531358"/>
                <a:gd name="connsiteX8" fmla="*/ 325318 w 608697"/>
                <a:gd name="connsiteY8" fmla="*/ 205806 h 531358"/>
                <a:gd name="connsiteX9" fmla="*/ 287947 w 608697"/>
                <a:gd name="connsiteY9" fmla="*/ 168488 h 531358"/>
                <a:gd name="connsiteX10" fmla="*/ 102356 w 608697"/>
                <a:gd name="connsiteY10" fmla="*/ 121231 h 531358"/>
                <a:gd name="connsiteX11" fmla="*/ 98850 w 608697"/>
                <a:gd name="connsiteY11" fmla="*/ 127711 h 531358"/>
                <a:gd name="connsiteX12" fmla="*/ 76842 w 608697"/>
                <a:gd name="connsiteY12" fmla="*/ 217990 h 531358"/>
                <a:gd name="connsiteX13" fmla="*/ 98850 w 608697"/>
                <a:gd name="connsiteY13" fmla="*/ 308194 h 531358"/>
                <a:gd name="connsiteX14" fmla="*/ 157488 w 608697"/>
                <a:gd name="connsiteY14" fmla="*/ 380223 h 531358"/>
                <a:gd name="connsiteX15" fmla="*/ 344668 w 608697"/>
                <a:gd name="connsiteY15" fmla="*/ 444729 h 531358"/>
                <a:gd name="connsiteX16" fmla="*/ 370257 w 608697"/>
                <a:gd name="connsiteY16" fmla="*/ 443687 h 531358"/>
                <a:gd name="connsiteX17" fmla="*/ 236717 w 608697"/>
                <a:gd name="connsiteY17" fmla="*/ 477876 h 531358"/>
                <a:gd name="connsiteX18" fmla="*/ 198072 w 608697"/>
                <a:gd name="connsiteY18" fmla="*/ 475344 h 531358"/>
                <a:gd name="connsiteX19" fmla="*/ 82437 w 608697"/>
                <a:gd name="connsiteY19" fmla="*/ 531284 h 531358"/>
                <a:gd name="connsiteX20" fmla="*/ 81542 w 608697"/>
                <a:gd name="connsiteY20" fmla="*/ 531358 h 531358"/>
                <a:gd name="connsiteX21" fmla="*/ 75051 w 608697"/>
                <a:gd name="connsiteY21" fmla="*/ 527857 h 531358"/>
                <a:gd name="connsiteX22" fmla="*/ 74753 w 608697"/>
                <a:gd name="connsiteY22" fmla="*/ 519738 h 531358"/>
                <a:gd name="connsiteX23" fmla="*/ 88778 w 608697"/>
                <a:gd name="connsiteY23" fmla="*/ 435046 h 531358"/>
                <a:gd name="connsiteX24" fmla="*/ 0 w 608697"/>
                <a:gd name="connsiteY24" fmla="*/ 282198 h 531358"/>
                <a:gd name="connsiteX25" fmla="*/ 102356 w 608697"/>
                <a:gd name="connsiteY25" fmla="*/ 121231 h 531358"/>
                <a:gd name="connsiteX26" fmla="*/ 356424 w 608697"/>
                <a:gd name="connsiteY26" fmla="*/ 0 h 531358"/>
                <a:gd name="connsiteX27" fmla="*/ 608697 w 608697"/>
                <a:gd name="connsiteY27" fmla="*/ 211244 h 531358"/>
                <a:gd name="connsiteX28" fmla="*/ 518290 w 608697"/>
                <a:gd name="connsiteY28" fmla="*/ 373401 h 531358"/>
                <a:gd name="connsiteX29" fmla="*/ 531941 w 608697"/>
                <a:gd name="connsiteY29" fmla="*/ 441109 h 531358"/>
                <a:gd name="connsiteX30" fmla="*/ 531120 w 608697"/>
                <a:gd name="connsiteY30" fmla="*/ 465391 h 531358"/>
                <a:gd name="connsiteX31" fmla="*/ 511577 w 608697"/>
                <a:gd name="connsiteY31" fmla="*/ 475894 h 531358"/>
                <a:gd name="connsiteX32" fmla="*/ 509041 w 608697"/>
                <a:gd name="connsiteY32" fmla="*/ 475745 h 531358"/>
                <a:gd name="connsiteX33" fmla="*/ 391408 w 608697"/>
                <a:gd name="connsiteY33" fmla="*/ 420476 h 531358"/>
                <a:gd name="connsiteX34" fmla="*/ 356424 w 608697"/>
                <a:gd name="connsiteY34" fmla="*/ 422487 h 531358"/>
                <a:gd name="connsiteX35" fmla="*/ 104225 w 608697"/>
                <a:gd name="connsiteY35" fmla="*/ 211244 h 531358"/>
                <a:gd name="connsiteX36" fmla="*/ 356424 w 608697"/>
                <a:gd name="connsiteY36" fmla="*/ 0 h 53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8697" h="531358">
                  <a:moveTo>
                    <a:pt x="424975" y="168488"/>
                  </a:moveTo>
                  <a:cubicBezTo>
                    <a:pt x="404312" y="168488"/>
                    <a:pt x="387604" y="185248"/>
                    <a:pt x="387604" y="205806"/>
                  </a:cubicBezTo>
                  <a:cubicBezTo>
                    <a:pt x="387604" y="226439"/>
                    <a:pt x="404312" y="243124"/>
                    <a:pt x="424975" y="243124"/>
                  </a:cubicBezTo>
                  <a:cubicBezTo>
                    <a:pt x="445562" y="243124"/>
                    <a:pt x="462346" y="226439"/>
                    <a:pt x="462346" y="205806"/>
                  </a:cubicBezTo>
                  <a:cubicBezTo>
                    <a:pt x="462346" y="185248"/>
                    <a:pt x="445637" y="168488"/>
                    <a:pt x="424975" y="168488"/>
                  </a:cubicBezTo>
                  <a:close/>
                  <a:moveTo>
                    <a:pt x="287947" y="168488"/>
                  </a:moveTo>
                  <a:cubicBezTo>
                    <a:pt x="267285" y="168488"/>
                    <a:pt x="250576" y="185248"/>
                    <a:pt x="250576" y="205806"/>
                  </a:cubicBezTo>
                  <a:cubicBezTo>
                    <a:pt x="250576" y="226439"/>
                    <a:pt x="267285" y="243124"/>
                    <a:pt x="287947" y="243124"/>
                  </a:cubicBezTo>
                  <a:cubicBezTo>
                    <a:pt x="308610" y="243124"/>
                    <a:pt x="325318" y="226439"/>
                    <a:pt x="325318" y="205806"/>
                  </a:cubicBezTo>
                  <a:cubicBezTo>
                    <a:pt x="325318" y="185248"/>
                    <a:pt x="308610" y="168488"/>
                    <a:pt x="287947" y="168488"/>
                  </a:cubicBezTo>
                  <a:close/>
                  <a:moveTo>
                    <a:pt x="102356" y="121231"/>
                  </a:moveTo>
                  <a:cubicBezTo>
                    <a:pt x="101162" y="123317"/>
                    <a:pt x="99969" y="125477"/>
                    <a:pt x="98850" y="127711"/>
                  </a:cubicBezTo>
                  <a:cubicBezTo>
                    <a:pt x="84227" y="156240"/>
                    <a:pt x="76842" y="186631"/>
                    <a:pt x="76842" y="217990"/>
                  </a:cubicBezTo>
                  <a:cubicBezTo>
                    <a:pt x="76842" y="249275"/>
                    <a:pt x="84227" y="279666"/>
                    <a:pt x="98850" y="308194"/>
                  </a:cubicBezTo>
                  <a:cubicBezTo>
                    <a:pt x="112726" y="335308"/>
                    <a:pt x="132496" y="359516"/>
                    <a:pt x="157488" y="380223"/>
                  </a:cubicBezTo>
                  <a:cubicBezTo>
                    <a:pt x="207845" y="421787"/>
                    <a:pt x="274317" y="444729"/>
                    <a:pt x="344668" y="444729"/>
                  </a:cubicBezTo>
                  <a:cubicBezTo>
                    <a:pt x="353173" y="444729"/>
                    <a:pt x="361752" y="444357"/>
                    <a:pt x="370257" y="443687"/>
                  </a:cubicBezTo>
                  <a:cubicBezTo>
                    <a:pt x="332209" y="465288"/>
                    <a:pt x="286254" y="477876"/>
                    <a:pt x="236717" y="477876"/>
                  </a:cubicBezTo>
                  <a:cubicBezTo>
                    <a:pt x="223736" y="477876"/>
                    <a:pt x="210755" y="477057"/>
                    <a:pt x="198072" y="475344"/>
                  </a:cubicBezTo>
                  <a:cubicBezTo>
                    <a:pt x="160397" y="499478"/>
                    <a:pt x="110637" y="528155"/>
                    <a:pt x="82437" y="531284"/>
                  </a:cubicBezTo>
                  <a:cubicBezTo>
                    <a:pt x="82138" y="531358"/>
                    <a:pt x="81840" y="531358"/>
                    <a:pt x="81542" y="531358"/>
                  </a:cubicBezTo>
                  <a:cubicBezTo>
                    <a:pt x="78930" y="531358"/>
                    <a:pt x="76469" y="530017"/>
                    <a:pt x="75051" y="527857"/>
                  </a:cubicBezTo>
                  <a:cubicBezTo>
                    <a:pt x="73410" y="525399"/>
                    <a:pt x="73335" y="522271"/>
                    <a:pt x="74753" y="519738"/>
                  </a:cubicBezTo>
                  <a:cubicBezTo>
                    <a:pt x="75051" y="519291"/>
                    <a:pt x="99223" y="476014"/>
                    <a:pt x="88778" y="435046"/>
                  </a:cubicBezTo>
                  <a:cubicBezTo>
                    <a:pt x="32303" y="397653"/>
                    <a:pt x="0" y="342160"/>
                    <a:pt x="0" y="282198"/>
                  </a:cubicBezTo>
                  <a:cubicBezTo>
                    <a:pt x="0" y="215532"/>
                    <a:pt x="40584" y="156538"/>
                    <a:pt x="102356" y="121231"/>
                  </a:cubicBezTo>
                  <a:close/>
                  <a:moveTo>
                    <a:pt x="356424" y="0"/>
                  </a:moveTo>
                  <a:cubicBezTo>
                    <a:pt x="495540" y="0"/>
                    <a:pt x="608697" y="94747"/>
                    <a:pt x="608697" y="211244"/>
                  </a:cubicBezTo>
                  <a:cubicBezTo>
                    <a:pt x="608697" y="274408"/>
                    <a:pt x="575802" y="333178"/>
                    <a:pt x="518290" y="373401"/>
                  </a:cubicBezTo>
                  <a:cubicBezTo>
                    <a:pt x="512845" y="406324"/>
                    <a:pt x="531717" y="440811"/>
                    <a:pt x="531941" y="441109"/>
                  </a:cubicBezTo>
                  <a:cubicBezTo>
                    <a:pt x="536267" y="448781"/>
                    <a:pt x="535969" y="458092"/>
                    <a:pt x="531120" y="465391"/>
                  </a:cubicBezTo>
                  <a:cubicBezTo>
                    <a:pt x="526794" y="472021"/>
                    <a:pt x="519484" y="475894"/>
                    <a:pt x="511577" y="475894"/>
                  </a:cubicBezTo>
                  <a:cubicBezTo>
                    <a:pt x="510756" y="475894"/>
                    <a:pt x="509936" y="475894"/>
                    <a:pt x="509041" y="475745"/>
                  </a:cubicBezTo>
                  <a:cubicBezTo>
                    <a:pt x="484574" y="473064"/>
                    <a:pt x="444966" y="454442"/>
                    <a:pt x="391408" y="420476"/>
                  </a:cubicBezTo>
                  <a:cubicBezTo>
                    <a:pt x="379920" y="421817"/>
                    <a:pt x="368135" y="422487"/>
                    <a:pt x="356424" y="422487"/>
                  </a:cubicBezTo>
                  <a:cubicBezTo>
                    <a:pt x="217382" y="422487"/>
                    <a:pt x="104225" y="327741"/>
                    <a:pt x="104225" y="211244"/>
                  </a:cubicBezTo>
                  <a:cubicBezTo>
                    <a:pt x="104225" y="94747"/>
                    <a:pt x="217382" y="0"/>
                    <a:pt x="356424"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98" name="ïṩḷiḑe">
            <a:extLst>
              <a:ext uri="{FF2B5EF4-FFF2-40B4-BE49-F238E27FC236}">
                <a16:creationId xmlns="" xmlns:a16="http://schemas.microsoft.com/office/drawing/2014/main" id="{6DBB19E4-757D-40F3-AFB2-6C74A53FDF7D}"/>
              </a:ext>
            </a:extLst>
          </p:cNvPr>
          <p:cNvGrpSpPr/>
          <p:nvPr/>
        </p:nvGrpSpPr>
        <p:grpSpPr>
          <a:xfrm>
            <a:off x="6570476" y="5489878"/>
            <a:ext cx="440963" cy="440960"/>
            <a:chOff x="4901938" y="5442951"/>
            <a:chExt cx="1299686" cy="1299682"/>
          </a:xfrm>
        </p:grpSpPr>
        <p:sp>
          <p:nvSpPr>
            <p:cNvPr id="203" name="iṩḷïdê">
              <a:extLst>
                <a:ext uri="{FF2B5EF4-FFF2-40B4-BE49-F238E27FC236}">
                  <a16:creationId xmlns="" xmlns:a16="http://schemas.microsoft.com/office/drawing/2014/main" id="{8462FE46-7461-404E-B16D-5F10F2A24126}"/>
                </a:ext>
              </a:extLst>
            </p:cNvPr>
            <p:cNvSpPr/>
            <p:nvPr/>
          </p:nvSpPr>
          <p:spPr>
            <a:xfrm>
              <a:off x="4901938" y="5442951"/>
              <a:ext cx="1299686" cy="1299682"/>
            </a:xfrm>
            <a:prstGeom prst="roundRect">
              <a:avLst/>
            </a:prstGeom>
            <a:solidFill>
              <a:srgbClr val="C2B1A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204" name="išļiḋé">
              <a:extLst>
                <a:ext uri="{FF2B5EF4-FFF2-40B4-BE49-F238E27FC236}">
                  <a16:creationId xmlns="" xmlns:a16="http://schemas.microsoft.com/office/drawing/2014/main" id="{DF0D7CEA-2CD9-4E4F-8532-23853C1FB0A5}"/>
                </a:ext>
              </a:extLst>
            </p:cNvPr>
            <p:cNvSpPr/>
            <p:nvPr/>
          </p:nvSpPr>
          <p:spPr bwMode="auto">
            <a:xfrm>
              <a:off x="5180251" y="5721866"/>
              <a:ext cx="743062" cy="741849"/>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99" name="ïšlîḋé">
            <a:extLst>
              <a:ext uri="{FF2B5EF4-FFF2-40B4-BE49-F238E27FC236}">
                <a16:creationId xmlns="" xmlns:a16="http://schemas.microsoft.com/office/drawing/2014/main" id="{0791B534-7BB0-4637-9819-B303B1B00242}"/>
              </a:ext>
            </a:extLst>
          </p:cNvPr>
          <p:cNvGrpSpPr/>
          <p:nvPr/>
        </p:nvGrpSpPr>
        <p:grpSpPr>
          <a:xfrm>
            <a:off x="7145213" y="5489878"/>
            <a:ext cx="440963" cy="440960"/>
            <a:chOff x="4901938" y="5442951"/>
            <a:chExt cx="1299686" cy="1299682"/>
          </a:xfrm>
        </p:grpSpPr>
        <p:sp>
          <p:nvSpPr>
            <p:cNvPr id="201" name="islîḓe">
              <a:extLst>
                <a:ext uri="{FF2B5EF4-FFF2-40B4-BE49-F238E27FC236}">
                  <a16:creationId xmlns="" xmlns:a16="http://schemas.microsoft.com/office/drawing/2014/main" id="{0ED792CB-1EA2-45D7-801A-26E0BB4FDA98}"/>
                </a:ext>
              </a:extLst>
            </p:cNvPr>
            <p:cNvSpPr/>
            <p:nvPr/>
          </p:nvSpPr>
          <p:spPr>
            <a:xfrm>
              <a:off x="4901938" y="5442951"/>
              <a:ext cx="1299686" cy="1299682"/>
            </a:xfrm>
            <a:prstGeom prst="roundRect">
              <a:avLst/>
            </a:prstGeom>
            <a:solidFill>
              <a:srgbClr val="C2B1A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202" name="iSļîḓè">
              <a:extLst>
                <a:ext uri="{FF2B5EF4-FFF2-40B4-BE49-F238E27FC236}">
                  <a16:creationId xmlns="" xmlns:a16="http://schemas.microsoft.com/office/drawing/2014/main" id="{CC7FD0BE-2ACB-4B7C-835E-CC8E156BD0EF}"/>
                </a:ext>
              </a:extLst>
            </p:cNvPr>
            <p:cNvSpPr/>
            <p:nvPr/>
          </p:nvSpPr>
          <p:spPr bwMode="auto">
            <a:xfrm>
              <a:off x="5340247" y="5721260"/>
              <a:ext cx="423068" cy="743062"/>
            </a:xfrm>
            <a:custGeom>
              <a:avLst/>
              <a:gdLst>
                <a:gd name="T0" fmla="*/ 181 w 208"/>
                <a:gd name="T1" fmla="*/ 0 h 366"/>
                <a:gd name="T2" fmla="*/ 27 w 208"/>
                <a:gd name="T3" fmla="*/ 0 h 366"/>
                <a:gd name="T4" fmla="*/ 0 w 208"/>
                <a:gd name="T5" fmla="*/ 27 h 366"/>
                <a:gd name="T6" fmla="*/ 0 w 208"/>
                <a:gd name="T7" fmla="*/ 339 h 366"/>
                <a:gd name="T8" fmla="*/ 27 w 208"/>
                <a:gd name="T9" fmla="*/ 366 h 366"/>
                <a:gd name="T10" fmla="*/ 181 w 208"/>
                <a:gd name="T11" fmla="*/ 366 h 366"/>
                <a:gd name="T12" fmla="*/ 208 w 208"/>
                <a:gd name="T13" fmla="*/ 339 h 366"/>
                <a:gd name="T14" fmla="*/ 208 w 208"/>
                <a:gd name="T15" fmla="*/ 27 h 366"/>
                <a:gd name="T16" fmla="*/ 181 w 208"/>
                <a:gd name="T17" fmla="*/ 0 h 366"/>
                <a:gd name="T18" fmla="*/ 66 w 208"/>
                <a:gd name="T19" fmla="*/ 16 h 366"/>
                <a:gd name="T20" fmla="*/ 142 w 208"/>
                <a:gd name="T21" fmla="*/ 16 h 366"/>
                <a:gd name="T22" fmla="*/ 145 w 208"/>
                <a:gd name="T23" fmla="*/ 23 h 366"/>
                <a:gd name="T24" fmla="*/ 142 w 208"/>
                <a:gd name="T25" fmla="*/ 29 h 366"/>
                <a:gd name="T26" fmla="*/ 66 w 208"/>
                <a:gd name="T27" fmla="*/ 29 h 366"/>
                <a:gd name="T28" fmla="*/ 62 w 208"/>
                <a:gd name="T29" fmla="*/ 23 h 366"/>
                <a:gd name="T30" fmla="*/ 66 w 208"/>
                <a:gd name="T31" fmla="*/ 16 h 366"/>
                <a:gd name="T32" fmla="*/ 104 w 208"/>
                <a:gd name="T33" fmla="*/ 340 h 366"/>
                <a:gd name="T34" fmla="*/ 87 w 208"/>
                <a:gd name="T35" fmla="*/ 323 h 366"/>
                <a:gd name="T36" fmla="*/ 104 w 208"/>
                <a:gd name="T37" fmla="*/ 306 h 366"/>
                <a:gd name="T38" fmla="*/ 121 w 208"/>
                <a:gd name="T39" fmla="*/ 323 h 366"/>
                <a:gd name="T40" fmla="*/ 104 w 208"/>
                <a:gd name="T41" fmla="*/ 340 h 366"/>
                <a:gd name="T42" fmla="*/ 188 w 208"/>
                <a:gd name="T43" fmla="*/ 281 h 366"/>
                <a:gd name="T44" fmla="*/ 20 w 208"/>
                <a:gd name="T45" fmla="*/ 281 h 366"/>
                <a:gd name="T46" fmla="*/ 20 w 208"/>
                <a:gd name="T47" fmla="*/ 45 h 366"/>
                <a:gd name="T48" fmla="*/ 188 w 208"/>
                <a:gd name="T49" fmla="*/ 45 h 366"/>
                <a:gd name="T50" fmla="*/ 188 w 208"/>
                <a:gd name="T51" fmla="*/ 28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366">
                  <a:moveTo>
                    <a:pt x="181" y="0"/>
                  </a:moveTo>
                  <a:lnTo>
                    <a:pt x="27" y="0"/>
                  </a:lnTo>
                  <a:cubicBezTo>
                    <a:pt x="12" y="0"/>
                    <a:pt x="0" y="12"/>
                    <a:pt x="0" y="27"/>
                  </a:cubicBezTo>
                  <a:lnTo>
                    <a:pt x="0" y="339"/>
                  </a:lnTo>
                  <a:cubicBezTo>
                    <a:pt x="0" y="354"/>
                    <a:pt x="12" y="366"/>
                    <a:pt x="27" y="366"/>
                  </a:cubicBezTo>
                  <a:lnTo>
                    <a:pt x="181" y="366"/>
                  </a:lnTo>
                  <a:cubicBezTo>
                    <a:pt x="196" y="366"/>
                    <a:pt x="208" y="354"/>
                    <a:pt x="208" y="339"/>
                  </a:cubicBezTo>
                  <a:lnTo>
                    <a:pt x="208" y="27"/>
                  </a:lnTo>
                  <a:cubicBezTo>
                    <a:pt x="208" y="12"/>
                    <a:pt x="196" y="0"/>
                    <a:pt x="181" y="0"/>
                  </a:cubicBezTo>
                  <a:close/>
                  <a:moveTo>
                    <a:pt x="66" y="16"/>
                  </a:moveTo>
                  <a:lnTo>
                    <a:pt x="142" y="16"/>
                  </a:lnTo>
                  <a:cubicBezTo>
                    <a:pt x="144" y="16"/>
                    <a:pt x="145" y="19"/>
                    <a:pt x="145" y="23"/>
                  </a:cubicBezTo>
                  <a:cubicBezTo>
                    <a:pt x="145" y="26"/>
                    <a:pt x="144" y="29"/>
                    <a:pt x="142" y="29"/>
                  </a:cubicBezTo>
                  <a:lnTo>
                    <a:pt x="66" y="29"/>
                  </a:lnTo>
                  <a:cubicBezTo>
                    <a:pt x="64" y="29"/>
                    <a:pt x="62" y="26"/>
                    <a:pt x="62" y="23"/>
                  </a:cubicBezTo>
                  <a:cubicBezTo>
                    <a:pt x="62" y="19"/>
                    <a:pt x="64" y="16"/>
                    <a:pt x="66" y="16"/>
                  </a:cubicBezTo>
                  <a:close/>
                  <a:moveTo>
                    <a:pt x="104" y="340"/>
                  </a:moveTo>
                  <a:cubicBezTo>
                    <a:pt x="95" y="340"/>
                    <a:pt x="87" y="332"/>
                    <a:pt x="87" y="323"/>
                  </a:cubicBezTo>
                  <a:cubicBezTo>
                    <a:pt x="87" y="313"/>
                    <a:pt x="95" y="306"/>
                    <a:pt x="104" y="306"/>
                  </a:cubicBezTo>
                  <a:cubicBezTo>
                    <a:pt x="113" y="306"/>
                    <a:pt x="121" y="313"/>
                    <a:pt x="121" y="323"/>
                  </a:cubicBezTo>
                  <a:cubicBezTo>
                    <a:pt x="121" y="332"/>
                    <a:pt x="113" y="340"/>
                    <a:pt x="104" y="340"/>
                  </a:cubicBezTo>
                  <a:close/>
                  <a:moveTo>
                    <a:pt x="188" y="281"/>
                  </a:moveTo>
                  <a:lnTo>
                    <a:pt x="20" y="281"/>
                  </a:lnTo>
                  <a:lnTo>
                    <a:pt x="20" y="45"/>
                  </a:lnTo>
                  <a:lnTo>
                    <a:pt x="188" y="45"/>
                  </a:lnTo>
                  <a:lnTo>
                    <a:pt x="188" y="281"/>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cxnSp>
        <p:nvCxnSpPr>
          <p:cNvPr id="200" name="îṩ1idê">
            <a:extLst>
              <a:ext uri="{FF2B5EF4-FFF2-40B4-BE49-F238E27FC236}">
                <a16:creationId xmlns="" xmlns:a16="http://schemas.microsoft.com/office/drawing/2014/main" id="{1FFE44AE-23B3-4F81-AD31-89842D249AA7}"/>
              </a:ext>
            </a:extLst>
          </p:cNvPr>
          <p:cNvCxnSpPr>
            <a:cxnSpLocks/>
          </p:cNvCxnSpPr>
          <p:nvPr/>
        </p:nvCxnSpPr>
        <p:spPr>
          <a:xfrm>
            <a:off x="4838701" y="5306810"/>
            <a:ext cx="6681788"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93717149"/>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grpId="0" nodeType="clickEffect">
                                  <p:stCondLst>
                                    <p:cond delay="0"/>
                                  </p:stCondLst>
                                  <p:childTnLst>
                                    <p:set>
                                      <p:cBhvr>
                                        <p:cTn id="24" dur="1" fill="hold">
                                          <p:stCondLst>
                                            <p:cond delay="0"/>
                                          </p:stCondLst>
                                        </p:cTn>
                                        <p:tgtEl>
                                          <p:spTgt spid="189"/>
                                        </p:tgtEl>
                                        <p:attrNameLst>
                                          <p:attrName>style.visibility</p:attrName>
                                        </p:attrNameLst>
                                      </p:cBhvr>
                                      <p:to>
                                        <p:strVal val="visible"/>
                                      </p:to>
                                    </p:set>
                                    <p:anim calcmode="lin" valueType="num">
                                      <p:cBhvr>
                                        <p:cTn id="25" dur="500" fill="hold"/>
                                        <p:tgtEl>
                                          <p:spTgt spid="189"/>
                                        </p:tgtEl>
                                        <p:attrNameLst>
                                          <p:attrName>ppt_w</p:attrName>
                                        </p:attrNameLst>
                                      </p:cBhvr>
                                      <p:tavLst>
                                        <p:tav tm="0">
                                          <p:val>
                                            <p:fltVal val="0"/>
                                          </p:val>
                                        </p:tav>
                                        <p:tav tm="100000">
                                          <p:val>
                                            <p:strVal val="#ppt_w"/>
                                          </p:val>
                                        </p:tav>
                                      </p:tavLst>
                                    </p:anim>
                                    <p:anim calcmode="lin" valueType="num">
                                      <p:cBhvr>
                                        <p:cTn id="26" dur="500" fill="hold"/>
                                        <p:tgtEl>
                                          <p:spTgt spid="189"/>
                                        </p:tgtEl>
                                        <p:attrNameLst>
                                          <p:attrName>ppt_h</p:attrName>
                                        </p:attrNameLst>
                                      </p:cBhvr>
                                      <p:tavLst>
                                        <p:tav tm="0">
                                          <p:val>
                                            <p:fltVal val="0"/>
                                          </p:val>
                                        </p:tav>
                                        <p:tav tm="100000">
                                          <p:val>
                                            <p:strVal val="#ppt_h"/>
                                          </p:val>
                                        </p:tav>
                                      </p:tavLst>
                                    </p:anim>
                                    <p:anim calcmode="lin" valueType="num">
                                      <p:cBhvr>
                                        <p:cTn id="27" dur="500" fill="hold"/>
                                        <p:tgtEl>
                                          <p:spTgt spid="189"/>
                                        </p:tgtEl>
                                        <p:attrNameLst>
                                          <p:attrName>style.rotation</p:attrName>
                                        </p:attrNameLst>
                                      </p:cBhvr>
                                      <p:tavLst>
                                        <p:tav tm="0">
                                          <p:val>
                                            <p:fltVal val="360"/>
                                          </p:val>
                                        </p:tav>
                                        <p:tav tm="100000">
                                          <p:val>
                                            <p:fltVal val="0"/>
                                          </p:val>
                                        </p:tav>
                                      </p:tavLst>
                                    </p:anim>
                                    <p:animEffect transition="in" filter="fade">
                                      <p:cBhvr>
                                        <p:cTn id="28" dur="500"/>
                                        <p:tgtEl>
                                          <p:spTgt spid="189"/>
                                        </p:tgtEl>
                                      </p:cBhvr>
                                    </p:animEffect>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nodeType="clickEffect">
                                  <p:stCondLst>
                                    <p:cond delay="0"/>
                                  </p:stCondLst>
                                  <p:childTnLst>
                                    <p:set>
                                      <p:cBhvr>
                                        <p:cTn id="32" dur="1" fill="hold">
                                          <p:stCondLst>
                                            <p:cond delay="0"/>
                                          </p:stCondLst>
                                        </p:cTn>
                                        <p:tgtEl>
                                          <p:spTgt spid="190"/>
                                        </p:tgtEl>
                                        <p:attrNameLst>
                                          <p:attrName>style.visibility</p:attrName>
                                        </p:attrNameLst>
                                      </p:cBhvr>
                                      <p:to>
                                        <p:strVal val="visible"/>
                                      </p:to>
                                    </p:set>
                                    <p:anim calcmode="lin" valueType="num">
                                      <p:cBhvr>
                                        <p:cTn id="33" dur="500" fill="hold"/>
                                        <p:tgtEl>
                                          <p:spTgt spid="190"/>
                                        </p:tgtEl>
                                        <p:attrNameLst>
                                          <p:attrName>ppt_w</p:attrName>
                                        </p:attrNameLst>
                                      </p:cBhvr>
                                      <p:tavLst>
                                        <p:tav tm="0">
                                          <p:val>
                                            <p:fltVal val="0"/>
                                          </p:val>
                                        </p:tav>
                                        <p:tav tm="100000">
                                          <p:val>
                                            <p:strVal val="#ppt_w"/>
                                          </p:val>
                                        </p:tav>
                                      </p:tavLst>
                                    </p:anim>
                                    <p:anim calcmode="lin" valueType="num">
                                      <p:cBhvr>
                                        <p:cTn id="34" dur="500" fill="hold"/>
                                        <p:tgtEl>
                                          <p:spTgt spid="190"/>
                                        </p:tgtEl>
                                        <p:attrNameLst>
                                          <p:attrName>ppt_h</p:attrName>
                                        </p:attrNameLst>
                                      </p:cBhvr>
                                      <p:tavLst>
                                        <p:tav tm="0">
                                          <p:val>
                                            <p:strVal val="#ppt_h"/>
                                          </p:val>
                                        </p:tav>
                                        <p:tav tm="100000">
                                          <p:val>
                                            <p:strVal val="#ppt_h"/>
                                          </p:val>
                                        </p:tav>
                                      </p:tavLst>
                                    </p:anim>
                                  </p:childTnLst>
                                </p:cTn>
                              </p:par>
                              <p:par>
                                <p:cTn id="35" presetID="17" presetClass="entr" presetSubtype="10" fill="hold" nodeType="withEffect">
                                  <p:stCondLst>
                                    <p:cond delay="0"/>
                                  </p:stCondLst>
                                  <p:childTnLst>
                                    <p:set>
                                      <p:cBhvr>
                                        <p:cTn id="36" dur="1" fill="hold">
                                          <p:stCondLst>
                                            <p:cond delay="0"/>
                                          </p:stCondLst>
                                        </p:cTn>
                                        <p:tgtEl>
                                          <p:spTgt spid="191"/>
                                        </p:tgtEl>
                                        <p:attrNameLst>
                                          <p:attrName>style.visibility</p:attrName>
                                        </p:attrNameLst>
                                      </p:cBhvr>
                                      <p:to>
                                        <p:strVal val="visible"/>
                                      </p:to>
                                    </p:set>
                                    <p:anim calcmode="lin" valueType="num">
                                      <p:cBhvr>
                                        <p:cTn id="37" dur="500" fill="hold"/>
                                        <p:tgtEl>
                                          <p:spTgt spid="191"/>
                                        </p:tgtEl>
                                        <p:attrNameLst>
                                          <p:attrName>ppt_w</p:attrName>
                                        </p:attrNameLst>
                                      </p:cBhvr>
                                      <p:tavLst>
                                        <p:tav tm="0">
                                          <p:val>
                                            <p:fltVal val="0"/>
                                          </p:val>
                                        </p:tav>
                                        <p:tav tm="100000">
                                          <p:val>
                                            <p:strVal val="#ppt_w"/>
                                          </p:val>
                                        </p:tav>
                                      </p:tavLst>
                                    </p:anim>
                                    <p:anim calcmode="lin" valueType="num">
                                      <p:cBhvr>
                                        <p:cTn id="38" dur="500" fill="hold"/>
                                        <p:tgtEl>
                                          <p:spTgt spid="191"/>
                                        </p:tgtEl>
                                        <p:attrNameLst>
                                          <p:attrName>ppt_h</p:attrName>
                                        </p:attrNameLst>
                                      </p:cBhvr>
                                      <p:tavLst>
                                        <p:tav tm="0">
                                          <p:val>
                                            <p:strVal val="#ppt_h"/>
                                          </p:val>
                                        </p:tav>
                                        <p:tav tm="100000">
                                          <p:val>
                                            <p:strVal val="#ppt_h"/>
                                          </p:val>
                                        </p:tav>
                                      </p:tavLst>
                                    </p:anim>
                                  </p:childTnLst>
                                </p:cTn>
                              </p:par>
                              <p:par>
                                <p:cTn id="39" presetID="17" presetClass="entr" presetSubtype="10" fill="hold" nodeType="withEffect">
                                  <p:stCondLst>
                                    <p:cond delay="0"/>
                                  </p:stCondLst>
                                  <p:childTnLst>
                                    <p:set>
                                      <p:cBhvr>
                                        <p:cTn id="40" dur="1" fill="hold">
                                          <p:stCondLst>
                                            <p:cond delay="0"/>
                                          </p:stCondLst>
                                        </p:cTn>
                                        <p:tgtEl>
                                          <p:spTgt spid="192"/>
                                        </p:tgtEl>
                                        <p:attrNameLst>
                                          <p:attrName>style.visibility</p:attrName>
                                        </p:attrNameLst>
                                      </p:cBhvr>
                                      <p:to>
                                        <p:strVal val="visible"/>
                                      </p:to>
                                    </p:set>
                                    <p:anim calcmode="lin" valueType="num">
                                      <p:cBhvr>
                                        <p:cTn id="41" dur="500" fill="hold"/>
                                        <p:tgtEl>
                                          <p:spTgt spid="192"/>
                                        </p:tgtEl>
                                        <p:attrNameLst>
                                          <p:attrName>ppt_w</p:attrName>
                                        </p:attrNameLst>
                                      </p:cBhvr>
                                      <p:tavLst>
                                        <p:tav tm="0">
                                          <p:val>
                                            <p:fltVal val="0"/>
                                          </p:val>
                                        </p:tav>
                                        <p:tav tm="100000">
                                          <p:val>
                                            <p:strVal val="#ppt_w"/>
                                          </p:val>
                                        </p:tav>
                                      </p:tavLst>
                                    </p:anim>
                                    <p:anim calcmode="lin" valueType="num">
                                      <p:cBhvr>
                                        <p:cTn id="42" dur="500" fill="hold"/>
                                        <p:tgtEl>
                                          <p:spTgt spid="192"/>
                                        </p:tgtEl>
                                        <p:attrNameLst>
                                          <p:attrName>ppt_h</p:attrName>
                                        </p:attrNameLst>
                                      </p:cBhvr>
                                      <p:tavLst>
                                        <p:tav tm="0">
                                          <p:val>
                                            <p:strVal val="#ppt_h"/>
                                          </p:val>
                                        </p:tav>
                                        <p:tav tm="100000">
                                          <p:val>
                                            <p:strVal val="#ppt_h"/>
                                          </p:val>
                                        </p:tav>
                                      </p:tavLst>
                                    </p:anim>
                                  </p:childTnLst>
                                </p:cTn>
                              </p:par>
                              <p:par>
                                <p:cTn id="43" presetID="17" presetClass="entr" presetSubtype="10" fill="hold" nodeType="withEffect">
                                  <p:stCondLst>
                                    <p:cond delay="0"/>
                                  </p:stCondLst>
                                  <p:childTnLst>
                                    <p:set>
                                      <p:cBhvr>
                                        <p:cTn id="44" dur="1" fill="hold">
                                          <p:stCondLst>
                                            <p:cond delay="0"/>
                                          </p:stCondLst>
                                        </p:cTn>
                                        <p:tgtEl>
                                          <p:spTgt spid="193"/>
                                        </p:tgtEl>
                                        <p:attrNameLst>
                                          <p:attrName>style.visibility</p:attrName>
                                        </p:attrNameLst>
                                      </p:cBhvr>
                                      <p:to>
                                        <p:strVal val="visible"/>
                                      </p:to>
                                    </p:set>
                                    <p:anim calcmode="lin" valueType="num">
                                      <p:cBhvr>
                                        <p:cTn id="45" dur="500" fill="hold"/>
                                        <p:tgtEl>
                                          <p:spTgt spid="193"/>
                                        </p:tgtEl>
                                        <p:attrNameLst>
                                          <p:attrName>ppt_w</p:attrName>
                                        </p:attrNameLst>
                                      </p:cBhvr>
                                      <p:tavLst>
                                        <p:tav tm="0">
                                          <p:val>
                                            <p:fltVal val="0"/>
                                          </p:val>
                                        </p:tav>
                                        <p:tav tm="100000">
                                          <p:val>
                                            <p:strVal val="#ppt_w"/>
                                          </p:val>
                                        </p:tav>
                                      </p:tavLst>
                                    </p:anim>
                                    <p:anim calcmode="lin" valueType="num">
                                      <p:cBhvr>
                                        <p:cTn id="46" dur="500" fill="hold"/>
                                        <p:tgtEl>
                                          <p:spTgt spid="193"/>
                                        </p:tgtEl>
                                        <p:attrNameLst>
                                          <p:attrName>ppt_h</p:attrName>
                                        </p:attrNameLst>
                                      </p:cBhvr>
                                      <p:tavLst>
                                        <p:tav tm="0">
                                          <p:val>
                                            <p:strVal val="#ppt_h"/>
                                          </p:val>
                                        </p:tav>
                                        <p:tav tm="100000">
                                          <p:val>
                                            <p:strVal val="#ppt_h"/>
                                          </p:val>
                                        </p:tav>
                                      </p:tavLst>
                                    </p:anim>
                                  </p:childTnLst>
                                </p:cTn>
                              </p:par>
                              <p:par>
                                <p:cTn id="47" presetID="17" presetClass="entr" presetSubtype="10" fill="hold" nodeType="withEffect">
                                  <p:stCondLst>
                                    <p:cond delay="0"/>
                                  </p:stCondLst>
                                  <p:childTnLst>
                                    <p:set>
                                      <p:cBhvr>
                                        <p:cTn id="48" dur="1" fill="hold">
                                          <p:stCondLst>
                                            <p:cond delay="0"/>
                                          </p:stCondLst>
                                        </p:cTn>
                                        <p:tgtEl>
                                          <p:spTgt spid="194"/>
                                        </p:tgtEl>
                                        <p:attrNameLst>
                                          <p:attrName>style.visibility</p:attrName>
                                        </p:attrNameLst>
                                      </p:cBhvr>
                                      <p:to>
                                        <p:strVal val="visible"/>
                                      </p:to>
                                    </p:set>
                                    <p:anim calcmode="lin" valueType="num">
                                      <p:cBhvr>
                                        <p:cTn id="49" dur="500" fill="hold"/>
                                        <p:tgtEl>
                                          <p:spTgt spid="194"/>
                                        </p:tgtEl>
                                        <p:attrNameLst>
                                          <p:attrName>ppt_w</p:attrName>
                                        </p:attrNameLst>
                                      </p:cBhvr>
                                      <p:tavLst>
                                        <p:tav tm="0">
                                          <p:val>
                                            <p:fltVal val="0"/>
                                          </p:val>
                                        </p:tav>
                                        <p:tav tm="100000">
                                          <p:val>
                                            <p:strVal val="#ppt_w"/>
                                          </p:val>
                                        </p:tav>
                                      </p:tavLst>
                                    </p:anim>
                                    <p:anim calcmode="lin" valueType="num">
                                      <p:cBhvr>
                                        <p:cTn id="50" dur="500" fill="hold"/>
                                        <p:tgtEl>
                                          <p:spTgt spid="194"/>
                                        </p:tgtEl>
                                        <p:attrNameLst>
                                          <p:attrName>ppt_h</p:attrName>
                                        </p:attrNameLst>
                                      </p:cBhvr>
                                      <p:tavLst>
                                        <p:tav tm="0">
                                          <p:val>
                                            <p:strVal val="#ppt_h"/>
                                          </p:val>
                                        </p:tav>
                                        <p:tav tm="100000">
                                          <p:val>
                                            <p:strVal val="#ppt_h"/>
                                          </p:val>
                                        </p:tav>
                                      </p:tavLst>
                                    </p:anim>
                                  </p:childTnLst>
                                </p:cTn>
                              </p:par>
                              <p:par>
                                <p:cTn id="51" presetID="17" presetClass="entr" presetSubtype="10" fill="hold" nodeType="withEffect">
                                  <p:stCondLst>
                                    <p:cond delay="0"/>
                                  </p:stCondLst>
                                  <p:childTnLst>
                                    <p:set>
                                      <p:cBhvr>
                                        <p:cTn id="52" dur="1" fill="hold">
                                          <p:stCondLst>
                                            <p:cond delay="0"/>
                                          </p:stCondLst>
                                        </p:cTn>
                                        <p:tgtEl>
                                          <p:spTgt spid="195"/>
                                        </p:tgtEl>
                                        <p:attrNameLst>
                                          <p:attrName>style.visibility</p:attrName>
                                        </p:attrNameLst>
                                      </p:cBhvr>
                                      <p:to>
                                        <p:strVal val="visible"/>
                                      </p:to>
                                    </p:set>
                                    <p:anim calcmode="lin" valueType="num">
                                      <p:cBhvr>
                                        <p:cTn id="53" dur="500" fill="hold"/>
                                        <p:tgtEl>
                                          <p:spTgt spid="195"/>
                                        </p:tgtEl>
                                        <p:attrNameLst>
                                          <p:attrName>ppt_w</p:attrName>
                                        </p:attrNameLst>
                                      </p:cBhvr>
                                      <p:tavLst>
                                        <p:tav tm="0">
                                          <p:val>
                                            <p:fltVal val="0"/>
                                          </p:val>
                                        </p:tav>
                                        <p:tav tm="100000">
                                          <p:val>
                                            <p:strVal val="#ppt_w"/>
                                          </p:val>
                                        </p:tav>
                                      </p:tavLst>
                                    </p:anim>
                                    <p:anim calcmode="lin" valueType="num">
                                      <p:cBhvr>
                                        <p:cTn id="54" dur="500" fill="hold"/>
                                        <p:tgtEl>
                                          <p:spTgt spid="195"/>
                                        </p:tgtEl>
                                        <p:attrNameLst>
                                          <p:attrName>ppt_h</p:attrName>
                                        </p:attrNameLst>
                                      </p:cBhvr>
                                      <p:tavLst>
                                        <p:tav tm="0">
                                          <p:val>
                                            <p:strVal val="#ppt_h"/>
                                          </p:val>
                                        </p:tav>
                                        <p:tav tm="100000">
                                          <p:val>
                                            <p:strVal val="#ppt_h"/>
                                          </p:val>
                                        </p:tav>
                                      </p:tavLst>
                                    </p:anim>
                                  </p:childTnLst>
                                </p:cTn>
                              </p:par>
                              <p:par>
                                <p:cTn id="55" presetID="17" presetClass="entr" presetSubtype="10" fill="hold" nodeType="withEffect">
                                  <p:stCondLst>
                                    <p:cond delay="0"/>
                                  </p:stCondLst>
                                  <p:childTnLst>
                                    <p:set>
                                      <p:cBhvr>
                                        <p:cTn id="56" dur="1" fill="hold">
                                          <p:stCondLst>
                                            <p:cond delay="0"/>
                                          </p:stCondLst>
                                        </p:cTn>
                                        <p:tgtEl>
                                          <p:spTgt spid="196"/>
                                        </p:tgtEl>
                                        <p:attrNameLst>
                                          <p:attrName>style.visibility</p:attrName>
                                        </p:attrNameLst>
                                      </p:cBhvr>
                                      <p:to>
                                        <p:strVal val="visible"/>
                                      </p:to>
                                    </p:set>
                                    <p:anim calcmode="lin" valueType="num">
                                      <p:cBhvr>
                                        <p:cTn id="57" dur="500" fill="hold"/>
                                        <p:tgtEl>
                                          <p:spTgt spid="196"/>
                                        </p:tgtEl>
                                        <p:attrNameLst>
                                          <p:attrName>ppt_w</p:attrName>
                                        </p:attrNameLst>
                                      </p:cBhvr>
                                      <p:tavLst>
                                        <p:tav tm="0">
                                          <p:val>
                                            <p:fltVal val="0"/>
                                          </p:val>
                                        </p:tav>
                                        <p:tav tm="100000">
                                          <p:val>
                                            <p:strVal val="#ppt_w"/>
                                          </p:val>
                                        </p:tav>
                                      </p:tavLst>
                                    </p:anim>
                                    <p:anim calcmode="lin" valueType="num">
                                      <p:cBhvr>
                                        <p:cTn id="58" dur="500" fill="hold"/>
                                        <p:tgtEl>
                                          <p:spTgt spid="196"/>
                                        </p:tgtEl>
                                        <p:attrNameLst>
                                          <p:attrName>ppt_h</p:attrName>
                                        </p:attrNameLst>
                                      </p:cBhvr>
                                      <p:tavLst>
                                        <p:tav tm="0">
                                          <p:val>
                                            <p:strVal val="#ppt_h"/>
                                          </p:val>
                                        </p:tav>
                                        <p:tav tm="100000">
                                          <p:val>
                                            <p:strVal val="#ppt_h"/>
                                          </p:val>
                                        </p:tav>
                                      </p:tavLst>
                                    </p:anim>
                                  </p:childTnLst>
                                </p:cTn>
                              </p:par>
                              <p:par>
                                <p:cTn id="59" presetID="17" presetClass="entr" presetSubtype="10" fill="hold" nodeType="withEffect">
                                  <p:stCondLst>
                                    <p:cond delay="0"/>
                                  </p:stCondLst>
                                  <p:childTnLst>
                                    <p:set>
                                      <p:cBhvr>
                                        <p:cTn id="60" dur="1" fill="hold">
                                          <p:stCondLst>
                                            <p:cond delay="0"/>
                                          </p:stCondLst>
                                        </p:cTn>
                                        <p:tgtEl>
                                          <p:spTgt spid="197"/>
                                        </p:tgtEl>
                                        <p:attrNameLst>
                                          <p:attrName>style.visibility</p:attrName>
                                        </p:attrNameLst>
                                      </p:cBhvr>
                                      <p:to>
                                        <p:strVal val="visible"/>
                                      </p:to>
                                    </p:set>
                                    <p:anim calcmode="lin" valueType="num">
                                      <p:cBhvr>
                                        <p:cTn id="61" dur="500" fill="hold"/>
                                        <p:tgtEl>
                                          <p:spTgt spid="197"/>
                                        </p:tgtEl>
                                        <p:attrNameLst>
                                          <p:attrName>ppt_w</p:attrName>
                                        </p:attrNameLst>
                                      </p:cBhvr>
                                      <p:tavLst>
                                        <p:tav tm="0">
                                          <p:val>
                                            <p:fltVal val="0"/>
                                          </p:val>
                                        </p:tav>
                                        <p:tav tm="100000">
                                          <p:val>
                                            <p:strVal val="#ppt_w"/>
                                          </p:val>
                                        </p:tav>
                                      </p:tavLst>
                                    </p:anim>
                                    <p:anim calcmode="lin" valueType="num">
                                      <p:cBhvr>
                                        <p:cTn id="62" dur="500" fill="hold"/>
                                        <p:tgtEl>
                                          <p:spTgt spid="197"/>
                                        </p:tgtEl>
                                        <p:attrNameLst>
                                          <p:attrName>ppt_h</p:attrName>
                                        </p:attrNameLst>
                                      </p:cBhvr>
                                      <p:tavLst>
                                        <p:tav tm="0">
                                          <p:val>
                                            <p:strVal val="#ppt_h"/>
                                          </p:val>
                                        </p:tav>
                                        <p:tav tm="100000">
                                          <p:val>
                                            <p:strVal val="#ppt_h"/>
                                          </p:val>
                                        </p:tav>
                                      </p:tavLst>
                                    </p:anim>
                                  </p:childTnLst>
                                </p:cTn>
                              </p:par>
                              <p:par>
                                <p:cTn id="63" presetID="17" presetClass="entr" presetSubtype="10" fill="hold" nodeType="withEffect">
                                  <p:stCondLst>
                                    <p:cond delay="0"/>
                                  </p:stCondLst>
                                  <p:childTnLst>
                                    <p:set>
                                      <p:cBhvr>
                                        <p:cTn id="64" dur="1" fill="hold">
                                          <p:stCondLst>
                                            <p:cond delay="0"/>
                                          </p:stCondLst>
                                        </p:cTn>
                                        <p:tgtEl>
                                          <p:spTgt spid="198"/>
                                        </p:tgtEl>
                                        <p:attrNameLst>
                                          <p:attrName>style.visibility</p:attrName>
                                        </p:attrNameLst>
                                      </p:cBhvr>
                                      <p:to>
                                        <p:strVal val="visible"/>
                                      </p:to>
                                    </p:set>
                                    <p:anim calcmode="lin" valueType="num">
                                      <p:cBhvr>
                                        <p:cTn id="65" dur="500" fill="hold"/>
                                        <p:tgtEl>
                                          <p:spTgt spid="198"/>
                                        </p:tgtEl>
                                        <p:attrNameLst>
                                          <p:attrName>ppt_w</p:attrName>
                                        </p:attrNameLst>
                                      </p:cBhvr>
                                      <p:tavLst>
                                        <p:tav tm="0">
                                          <p:val>
                                            <p:fltVal val="0"/>
                                          </p:val>
                                        </p:tav>
                                        <p:tav tm="100000">
                                          <p:val>
                                            <p:strVal val="#ppt_w"/>
                                          </p:val>
                                        </p:tav>
                                      </p:tavLst>
                                    </p:anim>
                                    <p:anim calcmode="lin" valueType="num">
                                      <p:cBhvr>
                                        <p:cTn id="66" dur="500" fill="hold"/>
                                        <p:tgtEl>
                                          <p:spTgt spid="198"/>
                                        </p:tgtEl>
                                        <p:attrNameLst>
                                          <p:attrName>ppt_h</p:attrName>
                                        </p:attrNameLst>
                                      </p:cBhvr>
                                      <p:tavLst>
                                        <p:tav tm="0">
                                          <p:val>
                                            <p:strVal val="#ppt_h"/>
                                          </p:val>
                                        </p:tav>
                                        <p:tav tm="100000">
                                          <p:val>
                                            <p:strVal val="#ppt_h"/>
                                          </p:val>
                                        </p:tav>
                                      </p:tavLst>
                                    </p:anim>
                                  </p:childTnLst>
                                </p:cTn>
                              </p:par>
                              <p:par>
                                <p:cTn id="67" presetID="17" presetClass="entr" presetSubtype="10" fill="hold" nodeType="withEffect">
                                  <p:stCondLst>
                                    <p:cond delay="0"/>
                                  </p:stCondLst>
                                  <p:childTnLst>
                                    <p:set>
                                      <p:cBhvr>
                                        <p:cTn id="68" dur="1" fill="hold">
                                          <p:stCondLst>
                                            <p:cond delay="0"/>
                                          </p:stCondLst>
                                        </p:cTn>
                                        <p:tgtEl>
                                          <p:spTgt spid="199"/>
                                        </p:tgtEl>
                                        <p:attrNameLst>
                                          <p:attrName>style.visibility</p:attrName>
                                        </p:attrNameLst>
                                      </p:cBhvr>
                                      <p:to>
                                        <p:strVal val="visible"/>
                                      </p:to>
                                    </p:set>
                                    <p:anim calcmode="lin" valueType="num">
                                      <p:cBhvr>
                                        <p:cTn id="69" dur="500" fill="hold"/>
                                        <p:tgtEl>
                                          <p:spTgt spid="199"/>
                                        </p:tgtEl>
                                        <p:attrNameLst>
                                          <p:attrName>ppt_w</p:attrName>
                                        </p:attrNameLst>
                                      </p:cBhvr>
                                      <p:tavLst>
                                        <p:tav tm="0">
                                          <p:val>
                                            <p:fltVal val="0"/>
                                          </p:val>
                                        </p:tav>
                                        <p:tav tm="100000">
                                          <p:val>
                                            <p:strVal val="#ppt_w"/>
                                          </p:val>
                                        </p:tav>
                                      </p:tavLst>
                                    </p:anim>
                                    <p:anim calcmode="lin" valueType="num">
                                      <p:cBhvr>
                                        <p:cTn id="70" dur="500" fill="hold"/>
                                        <p:tgtEl>
                                          <p:spTgt spid="199"/>
                                        </p:tgtEl>
                                        <p:attrNameLst>
                                          <p:attrName>ppt_h</p:attrName>
                                        </p:attrNameLst>
                                      </p:cBhvr>
                                      <p:tavLst>
                                        <p:tav tm="0">
                                          <p:val>
                                            <p:strVal val="#ppt_h"/>
                                          </p:val>
                                        </p:tav>
                                        <p:tav tm="100000">
                                          <p:val>
                                            <p:strVal val="#ppt_h"/>
                                          </p:val>
                                        </p:tav>
                                      </p:tavLst>
                                    </p:anim>
                                  </p:childTnLst>
                                </p:cTn>
                              </p:par>
                              <p:par>
                                <p:cTn id="71" presetID="17" presetClass="entr" presetSubtype="10" fill="hold" nodeType="withEffect">
                                  <p:stCondLst>
                                    <p:cond delay="0"/>
                                  </p:stCondLst>
                                  <p:childTnLst>
                                    <p:set>
                                      <p:cBhvr>
                                        <p:cTn id="72" dur="1" fill="hold">
                                          <p:stCondLst>
                                            <p:cond delay="0"/>
                                          </p:stCondLst>
                                        </p:cTn>
                                        <p:tgtEl>
                                          <p:spTgt spid="200"/>
                                        </p:tgtEl>
                                        <p:attrNameLst>
                                          <p:attrName>style.visibility</p:attrName>
                                        </p:attrNameLst>
                                      </p:cBhvr>
                                      <p:to>
                                        <p:strVal val="visible"/>
                                      </p:to>
                                    </p:set>
                                    <p:anim calcmode="lin" valueType="num">
                                      <p:cBhvr>
                                        <p:cTn id="73" dur="500" fill="hold"/>
                                        <p:tgtEl>
                                          <p:spTgt spid="200"/>
                                        </p:tgtEl>
                                        <p:attrNameLst>
                                          <p:attrName>ppt_w</p:attrName>
                                        </p:attrNameLst>
                                      </p:cBhvr>
                                      <p:tavLst>
                                        <p:tav tm="0">
                                          <p:val>
                                            <p:fltVal val="0"/>
                                          </p:val>
                                        </p:tav>
                                        <p:tav tm="100000">
                                          <p:val>
                                            <p:strVal val="#ppt_w"/>
                                          </p:val>
                                        </p:tav>
                                      </p:tavLst>
                                    </p:anim>
                                    <p:anim calcmode="lin" valueType="num">
                                      <p:cBhvr>
                                        <p:cTn id="74" dur="500" fill="hold"/>
                                        <p:tgtEl>
                                          <p:spTgt spid="20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8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03</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推广方案</a:t>
            </a:r>
          </a:p>
        </p:txBody>
      </p:sp>
      <p:grpSp>
        <p:nvGrpSpPr>
          <p:cNvPr id="12" name="îŝḻïḓe">
            <a:extLst>
              <a:ext uri="{FF2B5EF4-FFF2-40B4-BE49-F238E27FC236}">
                <a16:creationId xmlns="" xmlns:a16="http://schemas.microsoft.com/office/drawing/2014/main" id="{CA12141E-795E-4D2C-9E48-6441E7B3CEC8}"/>
              </a:ext>
            </a:extLst>
          </p:cNvPr>
          <p:cNvGrpSpPr/>
          <p:nvPr/>
        </p:nvGrpSpPr>
        <p:grpSpPr>
          <a:xfrm>
            <a:off x="3552667" y="1465667"/>
            <a:ext cx="4464496" cy="4464496"/>
            <a:chOff x="479586" y="1391756"/>
            <a:chExt cx="4464496" cy="4464496"/>
          </a:xfrm>
        </p:grpSpPr>
        <p:grpSp>
          <p:nvGrpSpPr>
            <p:cNvPr id="44" name="ísḻîďe">
              <a:extLst>
                <a:ext uri="{FF2B5EF4-FFF2-40B4-BE49-F238E27FC236}">
                  <a16:creationId xmlns="" xmlns:a16="http://schemas.microsoft.com/office/drawing/2014/main" id="{7A949CA5-5375-4259-96F7-0C7B1E228776}"/>
                </a:ext>
              </a:extLst>
            </p:cNvPr>
            <p:cNvGrpSpPr/>
            <p:nvPr/>
          </p:nvGrpSpPr>
          <p:grpSpPr>
            <a:xfrm>
              <a:off x="721109" y="1484784"/>
              <a:ext cx="3307537" cy="4199806"/>
              <a:chOff x="1416748" y="1485488"/>
              <a:chExt cx="3227861" cy="4098637"/>
            </a:xfrm>
          </p:grpSpPr>
          <p:grpSp>
            <p:nvGrpSpPr>
              <p:cNvPr id="46" name="ïṩḷiďè">
                <a:extLst>
                  <a:ext uri="{FF2B5EF4-FFF2-40B4-BE49-F238E27FC236}">
                    <a16:creationId xmlns="" xmlns:a16="http://schemas.microsoft.com/office/drawing/2014/main" id="{DF7163D7-5070-49D5-802E-82F9BA2412B9}"/>
                  </a:ext>
                </a:extLst>
              </p:cNvPr>
              <p:cNvGrpSpPr/>
              <p:nvPr/>
            </p:nvGrpSpPr>
            <p:grpSpPr>
              <a:xfrm>
                <a:off x="1416748" y="1485488"/>
                <a:ext cx="3227861" cy="4098637"/>
                <a:chOff x="1416748" y="1485488"/>
                <a:chExt cx="3227861" cy="4098637"/>
              </a:xfrm>
            </p:grpSpPr>
            <p:sp>
              <p:nvSpPr>
                <p:cNvPr id="55" name="îśľîḓe">
                  <a:extLst>
                    <a:ext uri="{FF2B5EF4-FFF2-40B4-BE49-F238E27FC236}">
                      <a16:creationId xmlns="" xmlns:a16="http://schemas.microsoft.com/office/drawing/2014/main" id="{5C4A153C-72D8-45EB-9577-9A673016E5E8}"/>
                    </a:ext>
                  </a:extLst>
                </p:cNvPr>
                <p:cNvSpPr/>
                <p:nvPr/>
              </p:nvSpPr>
              <p:spPr bwMode="auto">
                <a:xfrm>
                  <a:off x="1975274" y="4686140"/>
                  <a:ext cx="380771" cy="274472"/>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bg1">
                    <a:lumMod val="85000"/>
                  </a:schemeClr>
                </a:solidFill>
                <a:ln>
                  <a:noFill/>
                </a:ln>
              </p:spPr>
              <p:txBody>
                <a:bodyPr anchor="ctr"/>
                <a:lstStyle/>
                <a:p>
                  <a:pPr algn="ctr"/>
                  <a:endParaRPr/>
                </a:p>
              </p:txBody>
            </p:sp>
            <p:grpSp>
              <p:nvGrpSpPr>
                <p:cNvPr id="56" name="iṥḷîdê">
                  <a:extLst>
                    <a:ext uri="{FF2B5EF4-FFF2-40B4-BE49-F238E27FC236}">
                      <a16:creationId xmlns="" xmlns:a16="http://schemas.microsoft.com/office/drawing/2014/main" id="{BF4873D9-906E-4193-AAC9-DC01AC0A794E}"/>
                    </a:ext>
                  </a:extLst>
                </p:cNvPr>
                <p:cNvGrpSpPr/>
                <p:nvPr/>
              </p:nvGrpSpPr>
              <p:grpSpPr>
                <a:xfrm>
                  <a:off x="3359518" y="4532488"/>
                  <a:ext cx="312551" cy="393463"/>
                  <a:chOff x="4541592" y="4960612"/>
                  <a:chExt cx="312551" cy="393463"/>
                </a:xfrm>
              </p:grpSpPr>
              <p:sp>
                <p:nvSpPr>
                  <p:cNvPr id="140" name="ïśľîḑé">
                    <a:extLst>
                      <a:ext uri="{FF2B5EF4-FFF2-40B4-BE49-F238E27FC236}">
                        <a16:creationId xmlns="" xmlns:a16="http://schemas.microsoft.com/office/drawing/2014/main" id="{700ECFC8-A965-41F1-916A-F3504B2AEEFA}"/>
                      </a:ext>
                    </a:extLst>
                  </p:cNvPr>
                  <p:cNvSpPr/>
                  <p:nvPr/>
                </p:nvSpPr>
                <p:spPr bwMode="auto">
                  <a:xfrm>
                    <a:off x="4541592" y="4978064"/>
                    <a:ext cx="304617" cy="376011"/>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solidFill>
                    <a:schemeClr val="bg1">
                      <a:lumMod val="85000"/>
                    </a:schemeClr>
                  </a:solidFill>
                  <a:ln>
                    <a:noFill/>
                  </a:ln>
                </p:spPr>
                <p:txBody>
                  <a:bodyPr anchor="ctr"/>
                  <a:lstStyle/>
                  <a:p>
                    <a:pPr algn="ctr"/>
                    <a:endParaRPr/>
                  </a:p>
                </p:txBody>
              </p:sp>
              <p:sp>
                <p:nvSpPr>
                  <p:cNvPr id="141" name="îṧľîḑé">
                    <a:extLst>
                      <a:ext uri="{FF2B5EF4-FFF2-40B4-BE49-F238E27FC236}">
                        <a16:creationId xmlns="" xmlns:a16="http://schemas.microsoft.com/office/drawing/2014/main" id="{7A73500A-EDD9-4BDB-AB2F-3EC90529296E}"/>
                      </a:ext>
                    </a:extLst>
                  </p:cNvPr>
                  <p:cNvSpPr/>
                  <p:nvPr/>
                </p:nvSpPr>
                <p:spPr bwMode="auto">
                  <a:xfrm>
                    <a:off x="4587603" y="5035181"/>
                    <a:ext cx="153896" cy="211010"/>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solidFill>
                    <a:schemeClr val="bg1">
                      <a:lumMod val="85000"/>
                    </a:schemeClr>
                  </a:solidFill>
                  <a:ln>
                    <a:noFill/>
                  </a:ln>
                </p:spPr>
                <p:txBody>
                  <a:bodyPr anchor="ctr"/>
                  <a:lstStyle/>
                  <a:p>
                    <a:pPr algn="ctr"/>
                    <a:endParaRPr/>
                  </a:p>
                </p:txBody>
              </p:sp>
              <p:sp>
                <p:nvSpPr>
                  <p:cNvPr id="142" name="ïṡlíḍe">
                    <a:extLst>
                      <a:ext uri="{FF2B5EF4-FFF2-40B4-BE49-F238E27FC236}">
                        <a16:creationId xmlns="" xmlns:a16="http://schemas.microsoft.com/office/drawing/2014/main" id="{D0F3732F-C90D-418B-9B84-7F925299D7B5}"/>
                      </a:ext>
                    </a:extLst>
                  </p:cNvPr>
                  <p:cNvSpPr/>
                  <p:nvPr/>
                </p:nvSpPr>
                <p:spPr bwMode="auto">
                  <a:xfrm>
                    <a:off x="4609814" y="5043113"/>
                    <a:ext cx="158655" cy="220529"/>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solidFill>
                    <a:schemeClr val="bg1">
                      <a:lumMod val="85000"/>
                    </a:schemeClr>
                  </a:solidFill>
                  <a:ln>
                    <a:noFill/>
                  </a:ln>
                </p:spPr>
                <p:txBody>
                  <a:bodyPr anchor="ctr"/>
                  <a:lstStyle/>
                  <a:p>
                    <a:pPr algn="ctr"/>
                    <a:endParaRPr/>
                  </a:p>
                </p:txBody>
              </p:sp>
              <p:sp>
                <p:nvSpPr>
                  <p:cNvPr id="143" name="iṧḷïďe">
                    <a:extLst>
                      <a:ext uri="{FF2B5EF4-FFF2-40B4-BE49-F238E27FC236}">
                        <a16:creationId xmlns="" xmlns:a16="http://schemas.microsoft.com/office/drawing/2014/main" id="{7BCB6E94-81A1-4012-8535-4EBF8EA1143E}"/>
                      </a:ext>
                    </a:extLst>
                  </p:cNvPr>
                  <p:cNvSpPr/>
                  <p:nvPr/>
                </p:nvSpPr>
                <p:spPr bwMode="auto">
                  <a:xfrm>
                    <a:off x="4632026" y="5060565"/>
                    <a:ext cx="158655" cy="218943"/>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solidFill>
                    <a:schemeClr val="bg1">
                      <a:lumMod val="85000"/>
                    </a:schemeClr>
                  </a:solidFill>
                  <a:ln>
                    <a:noFill/>
                  </a:ln>
                </p:spPr>
                <p:txBody>
                  <a:bodyPr anchor="ctr"/>
                  <a:lstStyle/>
                  <a:p>
                    <a:pPr algn="ctr"/>
                    <a:endParaRPr/>
                  </a:p>
                </p:txBody>
              </p:sp>
              <p:sp>
                <p:nvSpPr>
                  <p:cNvPr id="144" name="ïs1iďê">
                    <a:extLst>
                      <a:ext uri="{FF2B5EF4-FFF2-40B4-BE49-F238E27FC236}">
                        <a16:creationId xmlns="" xmlns:a16="http://schemas.microsoft.com/office/drawing/2014/main" id="{BE15871B-976C-48E7-AF4D-32443BABB5B2}"/>
                      </a:ext>
                    </a:extLst>
                  </p:cNvPr>
                  <p:cNvSpPr/>
                  <p:nvPr/>
                </p:nvSpPr>
                <p:spPr bwMode="auto">
                  <a:xfrm>
                    <a:off x="4560631" y="5230325"/>
                    <a:ext cx="98366" cy="71394"/>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solidFill>
                    <a:schemeClr val="bg1">
                      <a:lumMod val="85000"/>
                    </a:schemeClr>
                  </a:solidFill>
                  <a:ln>
                    <a:noFill/>
                  </a:ln>
                </p:spPr>
                <p:txBody>
                  <a:bodyPr anchor="ctr"/>
                  <a:lstStyle/>
                  <a:p>
                    <a:pPr algn="ctr"/>
                    <a:endParaRPr/>
                  </a:p>
                </p:txBody>
              </p:sp>
              <p:sp>
                <p:nvSpPr>
                  <p:cNvPr id="145" name="íṥļïḓe">
                    <a:extLst>
                      <a:ext uri="{FF2B5EF4-FFF2-40B4-BE49-F238E27FC236}">
                        <a16:creationId xmlns="" xmlns:a16="http://schemas.microsoft.com/office/drawing/2014/main" id="{80EAC980-FF8A-495F-90D4-8F828A3DCD94}"/>
                      </a:ext>
                    </a:extLst>
                  </p:cNvPr>
                  <p:cNvSpPr/>
                  <p:nvPr/>
                </p:nvSpPr>
                <p:spPr bwMode="auto">
                  <a:xfrm>
                    <a:off x="4549526" y="5298547"/>
                    <a:ext cx="41250" cy="33317"/>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solidFill>
                    <a:schemeClr val="bg1">
                      <a:lumMod val="85000"/>
                    </a:schemeClr>
                  </a:solidFill>
                  <a:ln>
                    <a:noFill/>
                  </a:ln>
                </p:spPr>
                <p:txBody>
                  <a:bodyPr anchor="ctr"/>
                  <a:lstStyle/>
                  <a:p>
                    <a:pPr algn="ctr"/>
                    <a:endParaRPr/>
                  </a:p>
                </p:txBody>
              </p:sp>
              <p:sp>
                <p:nvSpPr>
                  <p:cNvPr id="146" name="ïṩḷiḋè">
                    <a:extLst>
                      <a:ext uri="{FF2B5EF4-FFF2-40B4-BE49-F238E27FC236}">
                        <a16:creationId xmlns="" xmlns:a16="http://schemas.microsoft.com/office/drawing/2014/main" id="{846796ED-BCD6-4DA5-A386-E862E9AF3A63}"/>
                      </a:ext>
                    </a:extLst>
                  </p:cNvPr>
                  <p:cNvSpPr/>
                  <p:nvPr/>
                </p:nvSpPr>
                <p:spPr bwMode="auto">
                  <a:xfrm>
                    <a:off x="4703420" y="4960612"/>
                    <a:ext cx="150723" cy="138029"/>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solidFill>
                    <a:schemeClr val="bg1">
                      <a:lumMod val="85000"/>
                    </a:schemeClr>
                  </a:solidFill>
                  <a:ln>
                    <a:noFill/>
                  </a:ln>
                </p:spPr>
                <p:txBody>
                  <a:bodyPr anchor="ctr"/>
                  <a:lstStyle/>
                  <a:p>
                    <a:pPr algn="ctr"/>
                    <a:endParaRPr/>
                  </a:p>
                </p:txBody>
              </p:sp>
            </p:grpSp>
            <p:grpSp>
              <p:nvGrpSpPr>
                <p:cNvPr id="57" name="îśḷïdê">
                  <a:extLst>
                    <a:ext uri="{FF2B5EF4-FFF2-40B4-BE49-F238E27FC236}">
                      <a16:creationId xmlns="" xmlns:a16="http://schemas.microsoft.com/office/drawing/2014/main" id="{2421E743-200E-4AE7-833B-1EFD3D638F07}"/>
                    </a:ext>
                  </a:extLst>
                </p:cNvPr>
                <p:cNvGrpSpPr/>
                <p:nvPr/>
              </p:nvGrpSpPr>
              <p:grpSpPr>
                <a:xfrm>
                  <a:off x="1416748" y="2456247"/>
                  <a:ext cx="312549" cy="442646"/>
                  <a:chOff x="5698186" y="1950933"/>
                  <a:chExt cx="312549" cy="442646"/>
                </a:xfrm>
              </p:grpSpPr>
              <p:sp>
                <p:nvSpPr>
                  <p:cNvPr id="137" name="îŝlíḍe">
                    <a:extLst>
                      <a:ext uri="{FF2B5EF4-FFF2-40B4-BE49-F238E27FC236}">
                        <a16:creationId xmlns="" xmlns:a16="http://schemas.microsoft.com/office/drawing/2014/main" id="{B4DF4A38-F61B-40D1-93CB-FCBB5A0D3DD5}"/>
                      </a:ext>
                    </a:extLst>
                  </p:cNvPr>
                  <p:cNvSpPr/>
                  <p:nvPr/>
                </p:nvSpPr>
                <p:spPr bwMode="auto">
                  <a:xfrm>
                    <a:off x="5702945" y="1950933"/>
                    <a:ext cx="307790" cy="442646"/>
                  </a:xfrm>
                  <a:custGeom>
                    <a:avLst/>
                    <a:gdLst>
                      <a:gd name="T0" fmla="*/ 82 w 82"/>
                      <a:gd name="T1" fmla="*/ 118 h 118"/>
                      <a:gd name="T2" fmla="*/ 29 w 82"/>
                      <a:gd name="T3" fmla="*/ 116 h 118"/>
                      <a:gd name="T4" fmla="*/ 47 w 82"/>
                      <a:gd name="T5" fmla="*/ 96 h 118"/>
                      <a:gd name="T6" fmla="*/ 30 w 82"/>
                      <a:gd name="T7" fmla="*/ 1 h 118"/>
                      <a:gd name="T8" fmla="*/ 31 w 82"/>
                      <a:gd name="T9" fmla="*/ 0 h 118"/>
                      <a:gd name="T10" fmla="*/ 59 w 82"/>
                      <a:gd name="T11" fmla="*/ 18 h 118"/>
                      <a:gd name="T12" fmla="*/ 58 w 82"/>
                      <a:gd name="T13" fmla="*/ 20 h 118"/>
                      <a:gd name="T14" fmla="*/ 60 w 82"/>
                      <a:gd name="T15" fmla="*/ 86 h 118"/>
                      <a:gd name="T16" fmla="*/ 79 w 82"/>
                      <a:gd name="T17" fmla="*/ 70 h 118"/>
                      <a:gd name="T18" fmla="*/ 82 w 82"/>
                      <a:gd name="T19" fmla="*/ 118 h 118"/>
                      <a:gd name="T20" fmla="*/ 36 w 82"/>
                      <a:gd name="T21" fmla="*/ 113 h 118"/>
                      <a:gd name="T22" fmla="*/ 79 w 82"/>
                      <a:gd name="T23" fmla="*/ 115 h 118"/>
                      <a:gd name="T24" fmla="*/ 76 w 82"/>
                      <a:gd name="T25" fmla="*/ 76 h 118"/>
                      <a:gd name="T26" fmla="*/ 59 w 82"/>
                      <a:gd name="T27" fmla="*/ 90 h 118"/>
                      <a:gd name="T28" fmla="*/ 59 w 82"/>
                      <a:gd name="T29" fmla="*/ 89 h 118"/>
                      <a:gd name="T30" fmla="*/ 55 w 82"/>
                      <a:gd name="T31" fmla="*/ 19 h 118"/>
                      <a:gd name="T32" fmla="*/ 32 w 82"/>
                      <a:gd name="T33" fmla="*/ 4 h 118"/>
                      <a:gd name="T34" fmla="*/ 50 w 82"/>
                      <a:gd name="T35" fmla="*/ 95 h 118"/>
                      <a:gd name="T36" fmla="*/ 52 w 82"/>
                      <a:gd name="T37" fmla="*/ 96 h 118"/>
                      <a:gd name="T38" fmla="*/ 36 w 82"/>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8">
                        <a:moveTo>
                          <a:pt x="82" y="118"/>
                        </a:moveTo>
                        <a:cubicBezTo>
                          <a:pt x="29" y="116"/>
                          <a:pt x="29" y="116"/>
                          <a:pt x="29" y="116"/>
                        </a:cubicBezTo>
                        <a:cubicBezTo>
                          <a:pt x="47" y="96"/>
                          <a:pt x="47" y="96"/>
                          <a:pt x="47" y="96"/>
                        </a:cubicBezTo>
                        <a:cubicBezTo>
                          <a:pt x="0" y="62"/>
                          <a:pt x="30" y="2"/>
                          <a:pt x="30" y="1"/>
                        </a:cubicBezTo>
                        <a:cubicBezTo>
                          <a:pt x="31" y="0"/>
                          <a:pt x="31" y="0"/>
                          <a:pt x="31" y="0"/>
                        </a:cubicBezTo>
                        <a:cubicBezTo>
                          <a:pt x="59" y="18"/>
                          <a:pt x="59" y="18"/>
                          <a:pt x="59" y="18"/>
                        </a:cubicBezTo>
                        <a:cubicBezTo>
                          <a:pt x="58" y="20"/>
                          <a:pt x="58" y="20"/>
                          <a:pt x="58" y="20"/>
                        </a:cubicBezTo>
                        <a:cubicBezTo>
                          <a:pt x="34" y="53"/>
                          <a:pt x="55" y="80"/>
                          <a:pt x="60" y="86"/>
                        </a:cubicBezTo>
                        <a:cubicBezTo>
                          <a:pt x="79" y="70"/>
                          <a:pt x="79" y="70"/>
                          <a:pt x="79" y="70"/>
                        </a:cubicBezTo>
                        <a:lnTo>
                          <a:pt x="82" y="118"/>
                        </a:lnTo>
                        <a:close/>
                        <a:moveTo>
                          <a:pt x="36" y="113"/>
                        </a:moveTo>
                        <a:cubicBezTo>
                          <a:pt x="79" y="115"/>
                          <a:pt x="79" y="115"/>
                          <a:pt x="79" y="115"/>
                        </a:cubicBezTo>
                        <a:cubicBezTo>
                          <a:pt x="76" y="76"/>
                          <a:pt x="76" y="76"/>
                          <a:pt x="76" y="76"/>
                        </a:cubicBezTo>
                        <a:cubicBezTo>
                          <a:pt x="59" y="90"/>
                          <a:pt x="59" y="90"/>
                          <a:pt x="59" y="90"/>
                        </a:cubicBezTo>
                        <a:cubicBezTo>
                          <a:pt x="59" y="89"/>
                          <a:pt x="59" y="89"/>
                          <a:pt x="59" y="89"/>
                        </a:cubicBezTo>
                        <a:cubicBezTo>
                          <a:pt x="58" y="88"/>
                          <a:pt x="28" y="58"/>
                          <a:pt x="55" y="19"/>
                        </a:cubicBezTo>
                        <a:cubicBezTo>
                          <a:pt x="32" y="4"/>
                          <a:pt x="32" y="4"/>
                          <a:pt x="32" y="4"/>
                        </a:cubicBezTo>
                        <a:cubicBezTo>
                          <a:pt x="28" y="14"/>
                          <a:pt x="7" y="65"/>
                          <a:pt x="50" y="95"/>
                        </a:cubicBezTo>
                        <a:cubicBezTo>
                          <a:pt x="52" y="96"/>
                          <a:pt x="52" y="96"/>
                          <a:pt x="52" y="96"/>
                        </a:cubicBezTo>
                        <a:lnTo>
                          <a:pt x="36" y="113"/>
                        </a:lnTo>
                        <a:close/>
                      </a:path>
                    </a:pathLst>
                  </a:custGeom>
                  <a:solidFill>
                    <a:schemeClr val="bg1">
                      <a:lumMod val="85000"/>
                    </a:schemeClr>
                  </a:solidFill>
                  <a:ln>
                    <a:noFill/>
                  </a:ln>
                </p:spPr>
                <p:txBody>
                  <a:bodyPr anchor="ctr"/>
                  <a:lstStyle/>
                  <a:p>
                    <a:pPr algn="ctr"/>
                    <a:endParaRPr/>
                  </a:p>
                </p:txBody>
              </p:sp>
              <p:sp>
                <p:nvSpPr>
                  <p:cNvPr id="138" name="iSļîḍê">
                    <a:extLst>
                      <a:ext uri="{FF2B5EF4-FFF2-40B4-BE49-F238E27FC236}">
                        <a16:creationId xmlns="" xmlns:a16="http://schemas.microsoft.com/office/drawing/2014/main" id="{FC7F7EFD-6EFC-4FB0-A487-F016CB992662}"/>
                      </a:ext>
                    </a:extLst>
                  </p:cNvPr>
                  <p:cNvSpPr/>
                  <p:nvPr/>
                </p:nvSpPr>
                <p:spPr bwMode="auto">
                  <a:xfrm>
                    <a:off x="5698186" y="1954106"/>
                    <a:ext cx="199905" cy="431541"/>
                  </a:xfrm>
                  <a:custGeom>
                    <a:avLst/>
                    <a:gdLst>
                      <a:gd name="T0" fmla="*/ 34 w 53"/>
                      <a:gd name="T1" fmla="*/ 115 h 115"/>
                      <a:gd name="T2" fmla="*/ 22 w 53"/>
                      <a:gd name="T3" fmla="*/ 113 h 115"/>
                      <a:gd name="T4" fmla="*/ 37 w 53"/>
                      <a:gd name="T5" fmla="*/ 96 h 115"/>
                      <a:gd name="T6" fmla="*/ 20 w 53"/>
                      <a:gd name="T7" fmla="*/ 10 h 115"/>
                      <a:gd name="T8" fmla="*/ 21 w 53"/>
                      <a:gd name="T9" fmla="*/ 10 h 115"/>
                      <a:gd name="T10" fmla="*/ 31 w 53"/>
                      <a:gd name="T11" fmla="*/ 0 h 115"/>
                      <a:gd name="T12" fmla="*/ 33 w 53"/>
                      <a:gd name="T13" fmla="*/ 2 h 115"/>
                      <a:gd name="T14" fmla="*/ 23 w 53"/>
                      <a:gd name="T15" fmla="*/ 12 h 115"/>
                      <a:gd name="T16" fmla="*/ 40 w 53"/>
                      <a:gd name="T17" fmla="*/ 94 h 115"/>
                      <a:gd name="T18" fmla="*/ 53 w 53"/>
                      <a:gd name="T19" fmla="*/ 94 h 115"/>
                      <a:gd name="T20" fmla="*/ 34 w 53"/>
                      <a:gd name="T21" fmla="*/ 115 h 115"/>
                      <a:gd name="T22" fmla="*/ 28 w 53"/>
                      <a:gd name="T23" fmla="*/ 111 h 115"/>
                      <a:gd name="T24" fmla="*/ 33 w 53"/>
                      <a:gd name="T25" fmla="*/ 112 h 115"/>
                      <a:gd name="T26" fmla="*/ 46 w 53"/>
                      <a:gd name="T27" fmla="*/ 97 h 115"/>
                      <a:gd name="T28" fmla="*/ 40 w 53"/>
                      <a:gd name="T29" fmla="*/ 97 h 115"/>
                      <a:gd name="T30" fmla="*/ 28 w 53"/>
                      <a:gd name="T31" fmla="*/ 1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115">
                        <a:moveTo>
                          <a:pt x="34" y="115"/>
                        </a:moveTo>
                        <a:cubicBezTo>
                          <a:pt x="22" y="113"/>
                          <a:pt x="22" y="113"/>
                          <a:pt x="22" y="113"/>
                        </a:cubicBezTo>
                        <a:cubicBezTo>
                          <a:pt x="37" y="96"/>
                          <a:pt x="37" y="96"/>
                          <a:pt x="37" y="96"/>
                        </a:cubicBezTo>
                        <a:cubicBezTo>
                          <a:pt x="30" y="90"/>
                          <a:pt x="0" y="59"/>
                          <a:pt x="20" y="10"/>
                        </a:cubicBezTo>
                        <a:cubicBezTo>
                          <a:pt x="21" y="10"/>
                          <a:pt x="21" y="10"/>
                          <a:pt x="21" y="10"/>
                        </a:cubicBezTo>
                        <a:cubicBezTo>
                          <a:pt x="31" y="0"/>
                          <a:pt x="31" y="0"/>
                          <a:pt x="31" y="0"/>
                        </a:cubicBezTo>
                        <a:cubicBezTo>
                          <a:pt x="33" y="2"/>
                          <a:pt x="33" y="2"/>
                          <a:pt x="33" y="2"/>
                        </a:cubicBezTo>
                        <a:cubicBezTo>
                          <a:pt x="23" y="12"/>
                          <a:pt x="23" y="12"/>
                          <a:pt x="23" y="12"/>
                        </a:cubicBezTo>
                        <a:cubicBezTo>
                          <a:pt x="3" y="61"/>
                          <a:pt x="36" y="91"/>
                          <a:pt x="40" y="94"/>
                        </a:cubicBezTo>
                        <a:cubicBezTo>
                          <a:pt x="53" y="94"/>
                          <a:pt x="53" y="94"/>
                          <a:pt x="53" y="94"/>
                        </a:cubicBezTo>
                        <a:lnTo>
                          <a:pt x="34" y="115"/>
                        </a:lnTo>
                        <a:close/>
                        <a:moveTo>
                          <a:pt x="28" y="111"/>
                        </a:moveTo>
                        <a:cubicBezTo>
                          <a:pt x="33" y="112"/>
                          <a:pt x="33" y="112"/>
                          <a:pt x="33" y="112"/>
                        </a:cubicBezTo>
                        <a:cubicBezTo>
                          <a:pt x="46" y="97"/>
                          <a:pt x="46" y="97"/>
                          <a:pt x="46" y="97"/>
                        </a:cubicBezTo>
                        <a:cubicBezTo>
                          <a:pt x="40" y="97"/>
                          <a:pt x="40" y="97"/>
                          <a:pt x="40" y="97"/>
                        </a:cubicBezTo>
                        <a:lnTo>
                          <a:pt x="28" y="111"/>
                        </a:lnTo>
                        <a:close/>
                      </a:path>
                    </a:pathLst>
                  </a:custGeom>
                  <a:solidFill>
                    <a:schemeClr val="bg1">
                      <a:lumMod val="85000"/>
                    </a:schemeClr>
                  </a:solidFill>
                  <a:ln>
                    <a:noFill/>
                  </a:ln>
                </p:spPr>
                <p:txBody>
                  <a:bodyPr anchor="ctr"/>
                  <a:lstStyle/>
                  <a:p>
                    <a:pPr algn="ctr"/>
                    <a:endParaRPr/>
                  </a:p>
                </p:txBody>
              </p:sp>
              <p:sp>
                <p:nvSpPr>
                  <p:cNvPr id="139" name="îṥḷíďe">
                    <a:extLst>
                      <a:ext uri="{FF2B5EF4-FFF2-40B4-BE49-F238E27FC236}">
                        <a16:creationId xmlns="" xmlns:a16="http://schemas.microsoft.com/office/drawing/2014/main" id="{83D22329-7888-4645-B378-5F369C56FDA3}"/>
                      </a:ext>
                    </a:extLst>
                  </p:cNvPr>
                  <p:cNvSpPr/>
                  <p:nvPr/>
                </p:nvSpPr>
                <p:spPr bwMode="auto">
                  <a:xfrm>
                    <a:off x="5906023" y="2217473"/>
                    <a:ext cx="90433" cy="44423"/>
                  </a:xfrm>
                  <a:custGeom>
                    <a:avLst/>
                    <a:gdLst>
                      <a:gd name="T0" fmla="*/ 5 w 57"/>
                      <a:gd name="T1" fmla="*/ 28 h 28"/>
                      <a:gd name="T2" fmla="*/ 0 w 57"/>
                      <a:gd name="T3" fmla="*/ 23 h 28"/>
                      <a:gd name="T4" fmla="*/ 24 w 57"/>
                      <a:gd name="T5" fmla="*/ 0 h 28"/>
                      <a:gd name="T6" fmla="*/ 57 w 57"/>
                      <a:gd name="T7" fmla="*/ 0 h 28"/>
                      <a:gd name="T8" fmla="*/ 57 w 57"/>
                      <a:gd name="T9" fmla="*/ 7 h 28"/>
                      <a:gd name="T10" fmla="*/ 28 w 57"/>
                      <a:gd name="T11" fmla="*/ 7 h 28"/>
                      <a:gd name="T12" fmla="*/ 5 w 5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7" h="28">
                        <a:moveTo>
                          <a:pt x="5" y="28"/>
                        </a:moveTo>
                        <a:lnTo>
                          <a:pt x="0" y="23"/>
                        </a:lnTo>
                        <a:lnTo>
                          <a:pt x="24" y="0"/>
                        </a:lnTo>
                        <a:lnTo>
                          <a:pt x="57" y="0"/>
                        </a:lnTo>
                        <a:lnTo>
                          <a:pt x="57" y="7"/>
                        </a:lnTo>
                        <a:lnTo>
                          <a:pt x="28" y="7"/>
                        </a:lnTo>
                        <a:lnTo>
                          <a:pt x="5" y="28"/>
                        </a:lnTo>
                        <a:close/>
                      </a:path>
                    </a:pathLst>
                  </a:custGeom>
                  <a:solidFill>
                    <a:schemeClr val="bg1">
                      <a:lumMod val="85000"/>
                    </a:schemeClr>
                  </a:solidFill>
                  <a:ln>
                    <a:noFill/>
                  </a:ln>
                </p:spPr>
                <p:txBody>
                  <a:bodyPr anchor="ctr"/>
                  <a:lstStyle/>
                  <a:p>
                    <a:pPr algn="ctr"/>
                    <a:endParaRPr/>
                  </a:p>
                </p:txBody>
              </p:sp>
            </p:grpSp>
            <p:grpSp>
              <p:nvGrpSpPr>
                <p:cNvPr id="58" name="iṩļîḋè">
                  <a:extLst>
                    <a:ext uri="{FF2B5EF4-FFF2-40B4-BE49-F238E27FC236}">
                      <a16:creationId xmlns="" xmlns:a16="http://schemas.microsoft.com/office/drawing/2014/main" id="{76C5FDB7-AF80-4FC9-8673-FB9042BF94CB}"/>
                    </a:ext>
                  </a:extLst>
                </p:cNvPr>
                <p:cNvGrpSpPr/>
                <p:nvPr/>
              </p:nvGrpSpPr>
              <p:grpSpPr>
                <a:xfrm>
                  <a:off x="2170350" y="4994742"/>
                  <a:ext cx="230051" cy="326829"/>
                  <a:chOff x="4382937" y="5523837"/>
                  <a:chExt cx="230051" cy="326829"/>
                </a:xfrm>
              </p:grpSpPr>
              <p:sp>
                <p:nvSpPr>
                  <p:cNvPr id="134" name="î$ḷíḍè">
                    <a:extLst>
                      <a:ext uri="{FF2B5EF4-FFF2-40B4-BE49-F238E27FC236}">
                        <a16:creationId xmlns="" xmlns:a16="http://schemas.microsoft.com/office/drawing/2014/main" id="{F95D740E-A86C-45EF-A6E9-8AFDAD85502E}"/>
                      </a:ext>
                    </a:extLst>
                  </p:cNvPr>
                  <p:cNvSpPr/>
                  <p:nvPr/>
                </p:nvSpPr>
                <p:spPr bwMode="auto">
                  <a:xfrm>
                    <a:off x="4382937" y="5523837"/>
                    <a:ext cx="226877" cy="326829"/>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solidFill>
                    <a:schemeClr val="bg1">
                      <a:lumMod val="85000"/>
                    </a:schemeClr>
                  </a:solidFill>
                  <a:ln>
                    <a:noFill/>
                  </a:ln>
                </p:spPr>
                <p:txBody>
                  <a:bodyPr anchor="ctr"/>
                  <a:lstStyle/>
                  <a:p>
                    <a:pPr algn="ctr"/>
                    <a:endParaRPr/>
                  </a:p>
                </p:txBody>
              </p:sp>
              <p:sp>
                <p:nvSpPr>
                  <p:cNvPr id="135" name="ï$liḋe">
                    <a:extLst>
                      <a:ext uri="{FF2B5EF4-FFF2-40B4-BE49-F238E27FC236}">
                        <a16:creationId xmlns="" xmlns:a16="http://schemas.microsoft.com/office/drawing/2014/main" id="{A059EE1A-69D2-48FA-BD5F-D3C10398272F}"/>
                      </a:ext>
                    </a:extLst>
                  </p:cNvPr>
                  <p:cNvSpPr/>
                  <p:nvPr/>
                </p:nvSpPr>
                <p:spPr bwMode="auto">
                  <a:xfrm>
                    <a:off x="4462265" y="5527010"/>
                    <a:ext cx="150723" cy="315723"/>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solidFill>
                    <a:schemeClr val="bg1">
                      <a:lumMod val="85000"/>
                    </a:schemeClr>
                  </a:solidFill>
                  <a:ln>
                    <a:noFill/>
                  </a:ln>
                </p:spPr>
                <p:txBody>
                  <a:bodyPr anchor="ctr"/>
                  <a:lstStyle/>
                  <a:p>
                    <a:pPr algn="ctr"/>
                    <a:endParaRPr/>
                  </a:p>
                </p:txBody>
              </p:sp>
              <p:sp>
                <p:nvSpPr>
                  <p:cNvPr id="136" name="iśliḓê">
                    <a:extLst>
                      <a:ext uri="{FF2B5EF4-FFF2-40B4-BE49-F238E27FC236}">
                        <a16:creationId xmlns="" xmlns:a16="http://schemas.microsoft.com/office/drawing/2014/main" id="{3215F959-2ED6-469F-8EE9-E54912DEE145}"/>
                      </a:ext>
                    </a:extLst>
                  </p:cNvPr>
                  <p:cNvSpPr/>
                  <p:nvPr/>
                </p:nvSpPr>
                <p:spPr bwMode="auto">
                  <a:xfrm>
                    <a:off x="4394044" y="5715808"/>
                    <a:ext cx="68222" cy="36490"/>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solidFill>
                    <a:schemeClr val="bg1">
                      <a:lumMod val="85000"/>
                    </a:schemeClr>
                  </a:solidFill>
                  <a:ln>
                    <a:noFill/>
                  </a:ln>
                </p:spPr>
                <p:txBody>
                  <a:bodyPr anchor="ctr"/>
                  <a:lstStyle/>
                  <a:p>
                    <a:pPr algn="ctr"/>
                    <a:endParaRPr/>
                  </a:p>
                </p:txBody>
              </p:sp>
            </p:grpSp>
            <p:grpSp>
              <p:nvGrpSpPr>
                <p:cNvPr id="59" name="ïṡḻíḋé">
                  <a:extLst>
                    <a:ext uri="{FF2B5EF4-FFF2-40B4-BE49-F238E27FC236}">
                      <a16:creationId xmlns="" xmlns:a16="http://schemas.microsoft.com/office/drawing/2014/main" id="{AD490C2F-571E-482E-AF76-123F27D1B811}"/>
                    </a:ext>
                  </a:extLst>
                </p:cNvPr>
                <p:cNvGrpSpPr/>
                <p:nvPr/>
              </p:nvGrpSpPr>
              <p:grpSpPr>
                <a:xfrm>
                  <a:off x="1931456" y="1808281"/>
                  <a:ext cx="406156" cy="679041"/>
                  <a:chOff x="5714051" y="2563340"/>
                  <a:chExt cx="406156" cy="679041"/>
                </a:xfrm>
              </p:grpSpPr>
              <p:sp>
                <p:nvSpPr>
                  <p:cNvPr id="120" name="ïṧḷïḓe">
                    <a:extLst>
                      <a:ext uri="{FF2B5EF4-FFF2-40B4-BE49-F238E27FC236}">
                        <a16:creationId xmlns="" xmlns:a16="http://schemas.microsoft.com/office/drawing/2014/main" id="{9714E0DE-C1EE-416F-B83E-8A29C4175A6A}"/>
                      </a:ext>
                    </a:extLst>
                  </p:cNvPr>
                  <p:cNvSpPr/>
                  <p:nvPr/>
                </p:nvSpPr>
                <p:spPr bwMode="auto">
                  <a:xfrm>
                    <a:off x="5755301" y="2701369"/>
                    <a:ext cx="320483" cy="395049"/>
                  </a:xfrm>
                  <a:custGeom>
                    <a:avLst/>
                    <a:gdLst>
                      <a:gd name="T0" fmla="*/ 57 w 85"/>
                      <a:gd name="T1" fmla="*/ 105 h 105"/>
                      <a:gd name="T2" fmla="*/ 61 w 85"/>
                      <a:gd name="T3" fmla="*/ 71 h 105"/>
                      <a:gd name="T4" fmla="*/ 75 w 85"/>
                      <a:gd name="T5" fmla="*/ 25 h 105"/>
                      <a:gd name="T6" fmla="*/ 50 w 85"/>
                      <a:gd name="T7" fmla="*/ 8 h 105"/>
                      <a:gd name="T8" fmla="*/ 13 w 85"/>
                      <a:gd name="T9" fmla="*/ 16 h 105"/>
                      <a:gd name="T10" fmla="*/ 18 w 85"/>
                      <a:gd name="T11" fmla="*/ 67 h 105"/>
                      <a:gd name="T12" fmla="*/ 29 w 85"/>
                      <a:gd name="T13" fmla="*/ 104 h 105"/>
                      <a:gd name="T14" fmla="*/ 26 w 85"/>
                      <a:gd name="T15" fmla="*/ 104 h 105"/>
                      <a:gd name="T16" fmla="*/ 15 w 85"/>
                      <a:gd name="T17" fmla="*/ 68 h 105"/>
                      <a:gd name="T18" fmla="*/ 10 w 85"/>
                      <a:gd name="T19" fmla="*/ 15 h 105"/>
                      <a:gd name="T20" fmla="*/ 51 w 85"/>
                      <a:gd name="T21" fmla="*/ 5 h 105"/>
                      <a:gd name="T22" fmla="*/ 77 w 85"/>
                      <a:gd name="T23" fmla="*/ 23 h 105"/>
                      <a:gd name="T24" fmla="*/ 64 w 85"/>
                      <a:gd name="T25" fmla="*/ 72 h 105"/>
                      <a:gd name="T26" fmla="*/ 59 w 85"/>
                      <a:gd name="T27" fmla="*/ 103 h 105"/>
                      <a:gd name="T28" fmla="*/ 57 w 85"/>
                      <a:gd name="T2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105">
                        <a:moveTo>
                          <a:pt x="57" y="105"/>
                        </a:moveTo>
                        <a:cubicBezTo>
                          <a:pt x="51" y="100"/>
                          <a:pt x="50" y="86"/>
                          <a:pt x="61" y="71"/>
                        </a:cubicBezTo>
                        <a:cubicBezTo>
                          <a:pt x="62" y="69"/>
                          <a:pt x="82" y="43"/>
                          <a:pt x="75" y="25"/>
                        </a:cubicBezTo>
                        <a:cubicBezTo>
                          <a:pt x="71" y="16"/>
                          <a:pt x="63" y="11"/>
                          <a:pt x="50" y="8"/>
                        </a:cubicBezTo>
                        <a:cubicBezTo>
                          <a:pt x="32" y="4"/>
                          <a:pt x="19" y="7"/>
                          <a:pt x="13" y="16"/>
                        </a:cubicBezTo>
                        <a:cubicBezTo>
                          <a:pt x="4" y="29"/>
                          <a:pt x="8" y="52"/>
                          <a:pt x="18" y="67"/>
                        </a:cubicBezTo>
                        <a:cubicBezTo>
                          <a:pt x="29" y="86"/>
                          <a:pt x="29" y="103"/>
                          <a:pt x="29" y="104"/>
                        </a:cubicBezTo>
                        <a:cubicBezTo>
                          <a:pt x="26" y="104"/>
                          <a:pt x="26" y="104"/>
                          <a:pt x="26" y="104"/>
                        </a:cubicBezTo>
                        <a:cubicBezTo>
                          <a:pt x="26" y="104"/>
                          <a:pt x="26" y="87"/>
                          <a:pt x="15" y="68"/>
                        </a:cubicBezTo>
                        <a:cubicBezTo>
                          <a:pt x="5" y="52"/>
                          <a:pt x="0" y="29"/>
                          <a:pt x="10" y="15"/>
                        </a:cubicBezTo>
                        <a:cubicBezTo>
                          <a:pt x="15" y="7"/>
                          <a:pt x="26" y="0"/>
                          <a:pt x="51" y="5"/>
                        </a:cubicBezTo>
                        <a:cubicBezTo>
                          <a:pt x="65" y="8"/>
                          <a:pt x="74" y="14"/>
                          <a:pt x="77" y="23"/>
                        </a:cubicBezTo>
                        <a:cubicBezTo>
                          <a:pt x="85" y="43"/>
                          <a:pt x="66" y="69"/>
                          <a:pt x="64" y="72"/>
                        </a:cubicBezTo>
                        <a:cubicBezTo>
                          <a:pt x="54" y="85"/>
                          <a:pt x="53" y="98"/>
                          <a:pt x="59" y="103"/>
                        </a:cubicBezTo>
                        <a:lnTo>
                          <a:pt x="57" y="105"/>
                        </a:lnTo>
                        <a:close/>
                      </a:path>
                    </a:pathLst>
                  </a:custGeom>
                  <a:solidFill>
                    <a:schemeClr val="bg1">
                      <a:lumMod val="85000"/>
                    </a:schemeClr>
                  </a:solidFill>
                  <a:ln>
                    <a:noFill/>
                  </a:ln>
                </p:spPr>
                <p:txBody>
                  <a:bodyPr anchor="ctr"/>
                  <a:lstStyle/>
                  <a:p>
                    <a:pPr algn="ctr"/>
                    <a:endParaRPr/>
                  </a:p>
                </p:txBody>
              </p:sp>
              <p:sp>
                <p:nvSpPr>
                  <p:cNvPr id="121" name="íslïďé">
                    <a:extLst>
                      <a:ext uri="{FF2B5EF4-FFF2-40B4-BE49-F238E27FC236}">
                        <a16:creationId xmlns="" xmlns:a16="http://schemas.microsoft.com/office/drawing/2014/main" id="{2D3EE1A6-006A-47DC-883A-D2CF7F8CD360}"/>
                      </a:ext>
                    </a:extLst>
                  </p:cNvPr>
                  <p:cNvSpPr/>
                  <p:nvPr/>
                </p:nvSpPr>
                <p:spPr bwMode="auto">
                  <a:xfrm>
                    <a:off x="5879052" y="2931419"/>
                    <a:ext cx="71395" cy="157068"/>
                  </a:xfrm>
                  <a:custGeom>
                    <a:avLst/>
                    <a:gdLst>
                      <a:gd name="T0" fmla="*/ 16 w 19"/>
                      <a:gd name="T1" fmla="*/ 42 h 42"/>
                      <a:gd name="T2" fmla="*/ 13 w 19"/>
                      <a:gd name="T3" fmla="*/ 42 h 42"/>
                      <a:gd name="T4" fmla="*/ 8 w 19"/>
                      <a:gd name="T5" fmla="*/ 4 h 42"/>
                      <a:gd name="T6" fmla="*/ 7 w 19"/>
                      <a:gd name="T7" fmla="*/ 3 h 42"/>
                      <a:gd name="T8" fmla="*/ 5 w 19"/>
                      <a:gd name="T9" fmla="*/ 42 h 42"/>
                      <a:gd name="T10" fmla="*/ 2 w 19"/>
                      <a:gd name="T11" fmla="*/ 42 h 42"/>
                      <a:gd name="T12" fmla="*/ 6 w 19"/>
                      <a:gd name="T13" fmla="*/ 1 h 42"/>
                      <a:gd name="T14" fmla="*/ 9 w 19"/>
                      <a:gd name="T15" fmla="*/ 1 h 42"/>
                      <a:gd name="T16" fmla="*/ 16 w 19"/>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6" y="42"/>
                        </a:moveTo>
                        <a:cubicBezTo>
                          <a:pt x="13" y="42"/>
                          <a:pt x="13" y="42"/>
                          <a:pt x="13" y="42"/>
                        </a:cubicBezTo>
                        <a:cubicBezTo>
                          <a:pt x="14" y="33"/>
                          <a:pt x="14" y="7"/>
                          <a:pt x="8" y="4"/>
                        </a:cubicBezTo>
                        <a:cubicBezTo>
                          <a:pt x="7" y="3"/>
                          <a:pt x="7" y="3"/>
                          <a:pt x="7" y="3"/>
                        </a:cubicBezTo>
                        <a:cubicBezTo>
                          <a:pt x="4" y="5"/>
                          <a:pt x="4" y="25"/>
                          <a:pt x="5" y="42"/>
                        </a:cubicBezTo>
                        <a:cubicBezTo>
                          <a:pt x="2" y="42"/>
                          <a:pt x="2" y="42"/>
                          <a:pt x="2" y="42"/>
                        </a:cubicBezTo>
                        <a:cubicBezTo>
                          <a:pt x="1" y="33"/>
                          <a:pt x="0" y="5"/>
                          <a:pt x="6" y="1"/>
                        </a:cubicBezTo>
                        <a:cubicBezTo>
                          <a:pt x="7" y="0"/>
                          <a:pt x="8" y="0"/>
                          <a:pt x="9" y="1"/>
                        </a:cubicBezTo>
                        <a:cubicBezTo>
                          <a:pt x="19" y="6"/>
                          <a:pt x="16" y="39"/>
                          <a:pt x="16" y="42"/>
                        </a:cubicBezTo>
                        <a:close/>
                      </a:path>
                    </a:pathLst>
                  </a:custGeom>
                  <a:solidFill>
                    <a:schemeClr val="bg1">
                      <a:lumMod val="85000"/>
                    </a:schemeClr>
                  </a:solidFill>
                  <a:ln>
                    <a:noFill/>
                  </a:ln>
                </p:spPr>
                <p:txBody>
                  <a:bodyPr anchor="ctr"/>
                  <a:lstStyle/>
                  <a:p>
                    <a:pPr algn="ctr"/>
                    <a:endParaRPr/>
                  </a:p>
                </p:txBody>
              </p:sp>
              <p:sp>
                <p:nvSpPr>
                  <p:cNvPr id="122" name="ï$ļiḋè">
                    <a:extLst>
                      <a:ext uri="{FF2B5EF4-FFF2-40B4-BE49-F238E27FC236}">
                        <a16:creationId xmlns="" xmlns:a16="http://schemas.microsoft.com/office/drawing/2014/main" id="{2A79A12F-2318-468A-BF00-27D276B73B29}"/>
                      </a:ext>
                    </a:extLst>
                  </p:cNvPr>
                  <p:cNvSpPr/>
                  <p:nvPr/>
                </p:nvSpPr>
                <p:spPr bwMode="auto">
                  <a:xfrm>
                    <a:off x="5856841" y="2874304"/>
                    <a:ext cx="109472" cy="109471"/>
                  </a:xfrm>
                  <a:custGeom>
                    <a:avLst/>
                    <a:gdLst>
                      <a:gd name="T0" fmla="*/ 21 w 29"/>
                      <a:gd name="T1" fmla="*/ 29 h 29"/>
                      <a:gd name="T2" fmla="*/ 18 w 29"/>
                      <a:gd name="T3" fmla="*/ 27 h 29"/>
                      <a:gd name="T4" fmla="*/ 26 w 29"/>
                      <a:gd name="T5" fmla="*/ 9 h 29"/>
                      <a:gd name="T6" fmla="*/ 25 w 29"/>
                      <a:gd name="T7" fmla="*/ 7 h 29"/>
                      <a:gd name="T8" fmla="*/ 20 w 29"/>
                      <a:gd name="T9" fmla="*/ 8 h 29"/>
                      <a:gd name="T10" fmla="*/ 10 w 29"/>
                      <a:gd name="T11" fmla="*/ 6 h 29"/>
                      <a:gd name="T12" fmla="*/ 8 w 29"/>
                      <a:gd name="T13" fmla="*/ 4 h 29"/>
                      <a:gd name="T14" fmla="*/ 5 w 29"/>
                      <a:gd name="T15" fmla="*/ 3 h 29"/>
                      <a:gd name="T16" fmla="*/ 3 w 29"/>
                      <a:gd name="T17" fmla="*/ 7 h 29"/>
                      <a:gd name="T18" fmla="*/ 11 w 29"/>
                      <a:gd name="T19" fmla="*/ 26 h 29"/>
                      <a:gd name="T20" fmla="*/ 8 w 29"/>
                      <a:gd name="T21" fmla="*/ 27 h 29"/>
                      <a:gd name="T22" fmla="*/ 0 w 29"/>
                      <a:gd name="T23" fmla="*/ 8 h 29"/>
                      <a:gd name="T24" fmla="*/ 0 w 29"/>
                      <a:gd name="T25" fmla="*/ 7 h 29"/>
                      <a:gd name="T26" fmla="*/ 4 w 29"/>
                      <a:gd name="T27" fmla="*/ 0 h 29"/>
                      <a:gd name="T28" fmla="*/ 9 w 29"/>
                      <a:gd name="T29" fmla="*/ 2 h 29"/>
                      <a:gd name="T30" fmla="*/ 12 w 29"/>
                      <a:gd name="T31" fmla="*/ 5 h 29"/>
                      <a:gd name="T32" fmla="*/ 18 w 29"/>
                      <a:gd name="T33" fmla="*/ 6 h 29"/>
                      <a:gd name="T34" fmla="*/ 27 w 29"/>
                      <a:gd name="T35" fmla="*/ 4 h 29"/>
                      <a:gd name="T36" fmla="*/ 29 w 29"/>
                      <a:gd name="T37" fmla="*/ 9 h 29"/>
                      <a:gd name="T38" fmla="*/ 29 w 29"/>
                      <a:gd name="T39" fmla="*/ 10 h 29"/>
                      <a:gd name="T40" fmla="*/ 21 w 29"/>
                      <a:gd name="T4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29">
                        <a:moveTo>
                          <a:pt x="21" y="29"/>
                        </a:moveTo>
                        <a:cubicBezTo>
                          <a:pt x="18" y="27"/>
                          <a:pt x="18" y="27"/>
                          <a:pt x="18" y="27"/>
                        </a:cubicBezTo>
                        <a:cubicBezTo>
                          <a:pt x="26" y="9"/>
                          <a:pt x="26" y="9"/>
                          <a:pt x="26" y="9"/>
                        </a:cubicBezTo>
                        <a:cubicBezTo>
                          <a:pt x="26" y="8"/>
                          <a:pt x="26" y="7"/>
                          <a:pt x="25" y="7"/>
                        </a:cubicBezTo>
                        <a:cubicBezTo>
                          <a:pt x="24" y="6"/>
                          <a:pt x="22" y="7"/>
                          <a:pt x="20" y="8"/>
                        </a:cubicBezTo>
                        <a:cubicBezTo>
                          <a:pt x="13" y="12"/>
                          <a:pt x="11" y="9"/>
                          <a:pt x="10" y="6"/>
                        </a:cubicBezTo>
                        <a:cubicBezTo>
                          <a:pt x="9" y="6"/>
                          <a:pt x="8" y="5"/>
                          <a:pt x="8" y="4"/>
                        </a:cubicBezTo>
                        <a:cubicBezTo>
                          <a:pt x="7" y="3"/>
                          <a:pt x="6" y="3"/>
                          <a:pt x="5" y="3"/>
                        </a:cubicBezTo>
                        <a:cubicBezTo>
                          <a:pt x="4" y="4"/>
                          <a:pt x="3" y="6"/>
                          <a:pt x="3" y="7"/>
                        </a:cubicBezTo>
                        <a:cubicBezTo>
                          <a:pt x="11" y="26"/>
                          <a:pt x="11" y="26"/>
                          <a:pt x="11" y="26"/>
                        </a:cubicBezTo>
                        <a:cubicBezTo>
                          <a:pt x="8" y="27"/>
                          <a:pt x="8" y="27"/>
                          <a:pt x="8" y="27"/>
                        </a:cubicBezTo>
                        <a:cubicBezTo>
                          <a:pt x="0" y="8"/>
                          <a:pt x="0" y="8"/>
                          <a:pt x="0" y="8"/>
                        </a:cubicBezTo>
                        <a:cubicBezTo>
                          <a:pt x="0" y="7"/>
                          <a:pt x="0" y="7"/>
                          <a:pt x="0" y="7"/>
                        </a:cubicBezTo>
                        <a:cubicBezTo>
                          <a:pt x="0" y="7"/>
                          <a:pt x="1" y="1"/>
                          <a:pt x="4" y="0"/>
                        </a:cubicBezTo>
                        <a:cubicBezTo>
                          <a:pt x="6" y="0"/>
                          <a:pt x="7" y="0"/>
                          <a:pt x="9" y="2"/>
                        </a:cubicBezTo>
                        <a:cubicBezTo>
                          <a:pt x="11" y="3"/>
                          <a:pt x="11" y="4"/>
                          <a:pt x="12" y="5"/>
                        </a:cubicBezTo>
                        <a:cubicBezTo>
                          <a:pt x="14" y="7"/>
                          <a:pt x="14" y="8"/>
                          <a:pt x="18" y="6"/>
                        </a:cubicBezTo>
                        <a:cubicBezTo>
                          <a:pt x="22" y="4"/>
                          <a:pt x="25" y="3"/>
                          <a:pt x="27" y="4"/>
                        </a:cubicBezTo>
                        <a:cubicBezTo>
                          <a:pt x="28" y="5"/>
                          <a:pt x="29" y="7"/>
                          <a:pt x="29" y="9"/>
                        </a:cubicBezTo>
                        <a:cubicBezTo>
                          <a:pt x="29" y="10"/>
                          <a:pt x="29" y="10"/>
                          <a:pt x="29" y="10"/>
                        </a:cubicBezTo>
                        <a:lnTo>
                          <a:pt x="21" y="29"/>
                        </a:lnTo>
                        <a:close/>
                      </a:path>
                    </a:pathLst>
                  </a:custGeom>
                  <a:solidFill>
                    <a:schemeClr val="bg1">
                      <a:lumMod val="85000"/>
                    </a:schemeClr>
                  </a:solidFill>
                  <a:ln>
                    <a:noFill/>
                  </a:ln>
                </p:spPr>
                <p:txBody>
                  <a:bodyPr anchor="ctr"/>
                  <a:lstStyle/>
                  <a:p>
                    <a:pPr algn="ctr"/>
                    <a:endParaRPr/>
                  </a:p>
                </p:txBody>
              </p:sp>
              <p:sp>
                <p:nvSpPr>
                  <p:cNvPr id="123" name="îṡľîḋê">
                    <a:extLst>
                      <a:ext uri="{FF2B5EF4-FFF2-40B4-BE49-F238E27FC236}">
                        <a16:creationId xmlns="" xmlns:a16="http://schemas.microsoft.com/office/drawing/2014/main" id="{5DA9AA52-4EA6-48AB-98F7-2F50782B182D}"/>
                      </a:ext>
                    </a:extLst>
                  </p:cNvPr>
                  <p:cNvSpPr/>
                  <p:nvPr/>
                </p:nvSpPr>
                <p:spPr bwMode="auto">
                  <a:xfrm>
                    <a:off x="5826696" y="3080555"/>
                    <a:ext cx="169761" cy="49182"/>
                  </a:xfrm>
                  <a:custGeom>
                    <a:avLst/>
                    <a:gdLst>
                      <a:gd name="T0" fmla="*/ 23 w 45"/>
                      <a:gd name="T1" fmla="*/ 13 h 13"/>
                      <a:gd name="T2" fmla="*/ 0 w 45"/>
                      <a:gd name="T3" fmla="*/ 7 h 13"/>
                      <a:gd name="T4" fmla="*/ 0 w 45"/>
                      <a:gd name="T5" fmla="*/ 4 h 13"/>
                      <a:gd name="T6" fmla="*/ 19 w 45"/>
                      <a:gd name="T7" fmla="*/ 0 h 13"/>
                      <a:gd name="T8" fmla="*/ 41 w 45"/>
                      <a:gd name="T9" fmla="*/ 1 h 13"/>
                      <a:gd name="T10" fmla="*/ 45 w 45"/>
                      <a:gd name="T11" fmla="*/ 6 h 13"/>
                      <a:gd name="T12" fmla="*/ 44 w 45"/>
                      <a:gd name="T13" fmla="*/ 9 h 13"/>
                      <a:gd name="T14" fmla="*/ 23 w 45"/>
                      <a:gd name="T15" fmla="*/ 13 h 13"/>
                      <a:gd name="T16" fmla="*/ 19 w 45"/>
                      <a:gd name="T17" fmla="*/ 3 h 13"/>
                      <a:gd name="T18" fmla="*/ 3 w 45"/>
                      <a:gd name="T19" fmla="*/ 6 h 13"/>
                      <a:gd name="T20" fmla="*/ 23 w 45"/>
                      <a:gd name="T21" fmla="*/ 10 h 13"/>
                      <a:gd name="T22" fmla="*/ 42 w 45"/>
                      <a:gd name="T23" fmla="*/ 7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3"/>
                          <a:pt x="0" y="7"/>
                        </a:cubicBezTo>
                        <a:cubicBezTo>
                          <a:pt x="0" y="6"/>
                          <a:pt x="0" y="5"/>
                          <a:pt x="0" y="4"/>
                        </a:cubicBezTo>
                        <a:cubicBezTo>
                          <a:pt x="1" y="3"/>
                          <a:pt x="4" y="0"/>
                          <a:pt x="19" y="0"/>
                        </a:cubicBezTo>
                        <a:cubicBezTo>
                          <a:pt x="25" y="0"/>
                          <a:pt x="32" y="1"/>
                          <a:pt x="41" y="1"/>
                        </a:cubicBezTo>
                        <a:cubicBezTo>
                          <a:pt x="43" y="2"/>
                          <a:pt x="45" y="3"/>
                          <a:pt x="45" y="6"/>
                        </a:cubicBezTo>
                        <a:cubicBezTo>
                          <a:pt x="45" y="7"/>
                          <a:pt x="45" y="8"/>
                          <a:pt x="44" y="9"/>
                        </a:cubicBezTo>
                        <a:cubicBezTo>
                          <a:pt x="41" y="12"/>
                          <a:pt x="31" y="13"/>
                          <a:pt x="23" y="13"/>
                        </a:cubicBezTo>
                        <a:close/>
                        <a:moveTo>
                          <a:pt x="19" y="3"/>
                        </a:moveTo>
                        <a:cubicBezTo>
                          <a:pt x="4" y="3"/>
                          <a:pt x="3" y="6"/>
                          <a:pt x="3" y="6"/>
                        </a:cubicBezTo>
                        <a:cubicBezTo>
                          <a:pt x="3" y="8"/>
                          <a:pt x="11" y="10"/>
                          <a:pt x="23" y="10"/>
                        </a:cubicBezTo>
                        <a:cubicBezTo>
                          <a:pt x="32" y="10"/>
                          <a:pt x="40" y="9"/>
                          <a:pt x="42" y="7"/>
                        </a:cubicBezTo>
                        <a:cubicBezTo>
                          <a:pt x="42" y="7"/>
                          <a:pt x="42" y="6"/>
                          <a:pt x="42" y="6"/>
                        </a:cubicBezTo>
                        <a:cubicBezTo>
                          <a:pt x="42" y="5"/>
                          <a:pt x="41" y="5"/>
                          <a:pt x="41" y="4"/>
                        </a:cubicBezTo>
                        <a:cubicBezTo>
                          <a:pt x="32" y="4"/>
                          <a:pt x="25" y="3"/>
                          <a:pt x="19" y="3"/>
                        </a:cubicBezTo>
                        <a:close/>
                      </a:path>
                    </a:pathLst>
                  </a:custGeom>
                  <a:solidFill>
                    <a:schemeClr val="bg1">
                      <a:lumMod val="85000"/>
                    </a:schemeClr>
                  </a:solidFill>
                  <a:ln>
                    <a:noFill/>
                  </a:ln>
                </p:spPr>
                <p:txBody>
                  <a:bodyPr anchor="ctr"/>
                  <a:lstStyle/>
                  <a:p>
                    <a:pPr algn="ctr"/>
                    <a:endParaRPr/>
                  </a:p>
                </p:txBody>
              </p:sp>
              <p:sp>
                <p:nvSpPr>
                  <p:cNvPr id="124" name="ïṧlïḓè">
                    <a:extLst>
                      <a:ext uri="{FF2B5EF4-FFF2-40B4-BE49-F238E27FC236}">
                        <a16:creationId xmlns="" xmlns:a16="http://schemas.microsoft.com/office/drawing/2014/main" id="{3EE2C312-CF48-483A-9E66-43DB0E7BB172}"/>
                      </a:ext>
                    </a:extLst>
                  </p:cNvPr>
                  <p:cNvSpPr/>
                  <p:nvPr/>
                </p:nvSpPr>
                <p:spPr bwMode="auto">
                  <a:xfrm>
                    <a:off x="5826696" y="3118632"/>
                    <a:ext cx="169761" cy="49182"/>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algn="ctr"/>
                    <a:endParaRPr/>
                  </a:p>
                </p:txBody>
              </p:sp>
              <p:sp>
                <p:nvSpPr>
                  <p:cNvPr id="125" name="iṧḷîḓè">
                    <a:extLst>
                      <a:ext uri="{FF2B5EF4-FFF2-40B4-BE49-F238E27FC236}">
                        <a16:creationId xmlns="" xmlns:a16="http://schemas.microsoft.com/office/drawing/2014/main" id="{3E18B5A8-74B4-455B-8268-5F6D89824BA6}"/>
                      </a:ext>
                    </a:extLst>
                  </p:cNvPr>
                  <p:cNvSpPr/>
                  <p:nvPr/>
                </p:nvSpPr>
                <p:spPr bwMode="auto">
                  <a:xfrm>
                    <a:off x="5826696" y="3156709"/>
                    <a:ext cx="169761" cy="44423"/>
                  </a:xfrm>
                  <a:custGeom>
                    <a:avLst/>
                    <a:gdLst>
                      <a:gd name="T0" fmla="*/ 23 w 45"/>
                      <a:gd name="T1" fmla="*/ 12 h 12"/>
                      <a:gd name="T2" fmla="*/ 0 w 45"/>
                      <a:gd name="T3" fmla="*/ 6 h 12"/>
                      <a:gd name="T4" fmla="*/ 0 w 45"/>
                      <a:gd name="T5" fmla="*/ 4 h 12"/>
                      <a:gd name="T6" fmla="*/ 19 w 45"/>
                      <a:gd name="T7" fmla="*/ 0 h 12"/>
                      <a:gd name="T8" fmla="*/ 41 w 45"/>
                      <a:gd name="T9" fmla="*/ 1 h 12"/>
                      <a:gd name="T10" fmla="*/ 45 w 45"/>
                      <a:gd name="T11" fmla="*/ 6 h 12"/>
                      <a:gd name="T12" fmla="*/ 44 w 45"/>
                      <a:gd name="T13" fmla="*/ 8 h 12"/>
                      <a:gd name="T14" fmla="*/ 23 w 45"/>
                      <a:gd name="T15" fmla="*/ 12 h 12"/>
                      <a:gd name="T16" fmla="*/ 19 w 45"/>
                      <a:gd name="T17" fmla="*/ 3 h 12"/>
                      <a:gd name="T18" fmla="*/ 3 w 45"/>
                      <a:gd name="T19" fmla="*/ 5 h 12"/>
                      <a:gd name="T20" fmla="*/ 23 w 45"/>
                      <a:gd name="T21" fmla="*/ 9 h 12"/>
                      <a:gd name="T22" fmla="*/ 42 w 45"/>
                      <a:gd name="T23" fmla="*/ 6 h 12"/>
                      <a:gd name="T24" fmla="*/ 42 w 45"/>
                      <a:gd name="T25" fmla="*/ 6 h 12"/>
                      <a:gd name="T26" fmla="*/ 41 w 45"/>
                      <a:gd name="T27" fmla="*/ 4 h 12"/>
                      <a:gd name="T28" fmla="*/ 19 w 45"/>
                      <a:gd name="T29"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2">
                        <a:moveTo>
                          <a:pt x="23" y="12"/>
                        </a:moveTo>
                        <a:cubicBezTo>
                          <a:pt x="18" y="12"/>
                          <a:pt x="2" y="12"/>
                          <a:pt x="0" y="6"/>
                        </a:cubicBezTo>
                        <a:cubicBezTo>
                          <a:pt x="0" y="6"/>
                          <a:pt x="0" y="5"/>
                          <a:pt x="0" y="4"/>
                        </a:cubicBezTo>
                        <a:cubicBezTo>
                          <a:pt x="1" y="2"/>
                          <a:pt x="4" y="0"/>
                          <a:pt x="19" y="0"/>
                        </a:cubicBezTo>
                        <a:cubicBezTo>
                          <a:pt x="25" y="0"/>
                          <a:pt x="32" y="0"/>
                          <a:pt x="41" y="1"/>
                        </a:cubicBezTo>
                        <a:cubicBezTo>
                          <a:pt x="43" y="1"/>
                          <a:pt x="45" y="2"/>
                          <a:pt x="45" y="6"/>
                        </a:cubicBezTo>
                        <a:cubicBezTo>
                          <a:pt x="45" y="6"/>
                          <a:pt x="45" y="7"/>
                          <a:pt x="44" y="8"/>
                        </a:cubicBezTo>
                        <a:cubicBezTo>
                          <a:pt x="41" y="11"/>
                          <a:pt x="31" y="12"/>
                          <a:pt x="23" y="12"/>
                        </a:cubicBezTo>
                        <a:close/>
                        <a:moveTo>
                          <a:pt x="19" y="3"/>
                        </a:moveTo>
                        <a:cubicBezTo>
                          <a:pt x="4" y="3"/>
                          <a:pt x="3" y="5"/>
                          <a:pt x="3" y="5"/>
                        </a:cubicBezTo>
                        <a:cubicBezTo>
                          <a:pt x="3" y="7"/>
                          <a:pt x="11" y="9"/>
                          <a:pt x="23" y="9"/>
                        </a:cubicBezTo>
                        <a:cubicBezTo>
                          <a:pt x="32" y="9"/>
                          <a:pt x="40" y="8"/>
                          <a:pt x="42" y="6"/>
                        </a:cubicBezTo>
                        <a:cubicBezTo>
                          <a:pt x="42" y="6"/>
                          <a:pt x="42" y="6"/>
                          <a:pt x="42" y="6"/>
                        </a:cubicBezTo>
                        <a:cubicBezTo>
                          <a:pt x="42" y="4"/>
                          <a:pt x="41" y="4"/>
                          <a:pt x="41" y="4"/>
                        </a:cubicBezTo>
                        <a:cubicBezTo>
                          <a:pt x="32" y="3"/>
                          <a:pt x="25" y="3"/>
                          <a:pt x="19" y="3"/>
                        </a:cubicBezTo>
                        <a:close/>
                      </a:path>
                    </a:pathLst>
                  </a:custGeom>
                  <a:solidFill>
                    <a:schemeClr val="bg1">
                      <a:lumMod val="85000"/>
                    </a:schemeClr>
                  </a:solidFill>
                  <a:ln>
                    <a:noFill/>
                  </a:ln>
                </p:spPr>
                <p:txBody>
                  <a:bodyPr anchor="ctr"/>
                  <a:lstStyle/>
                  <a:p>
                    <a:pPr algn="ctr"/>
                    <a:endParaRPr/>
                  </a:p>
                </p:txBody>
              </p:sp>
              <p:sp>
                <p:nvSpPr>
                  <p:cNvPr id="126" name="îsľîdê">
                    <a:extLst>
                      <a:ext uri="{FF2B5EF4-FFF2-40B4-BE49-F238E27FC236}">
                        <a16:creationId xmlns="" xmlns:a16="http://schemas.microsoft.com/office/drawing/2014/main" id="{66E6069B-1848-43D0-B802-7DF16BA291A0}"/>
                      </a:ext>
                    </a:extLst>
                  </p:cNvPr>
                  <p:cNvSpPr/>
                  <p:nvPr/>
                </p:nvSpPr>
                <p:spPr bwMode="auto">
                  <a:xfrm>
                    <a:off x="5883811" y="3193199"/>
                    <a:ext cx="71395" cy="49182"/>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solidFill>
                    <a:schemeClr val="bg1">
                      <a:lumMod val="85000"/>
                    </a:schemeClr>
                  </a:solidFill>
                  <a:ln>
                    <a:noFill/>
                  </a:ln>
                </p:spPr>
                <p:txBody>
                  <a:bodyPr anchor="ctr"/>
                  <a:lstStyle/>
                  <a:p>
                    <a:pPr algn="ctr"/>
                    <a:endParaRPr/>
                  </a:p>
                </p:txBody>
              </p:sp>
              <p:sp>
                <p:nvSpPr>
                  <p:cNvPr id="127" name="iṧľíḑê">
                    <a:extLst>
                      <a:ext uri="{FF2B5EF4-FFF2-40B4-BE49-F238E27FC236}">
                        <a16:creationId xmlns="" xmlns:a16="http://schemas.microsoft.com/office/drawing/2014/main" id="{2B67E3B5-EAA3-4768-BD46-3AE358D4C657}"/>
                      </a:ext>
                    </a:extLst>
                  </p:cNvPr>
                  <p:cNvSpPr/>
                  <p:nvPr/>
                </p:nvSpPr>
                <p:spPr bwMode="auto">
                  <a:xfrm>
                    <a:off x="5714051" y="2610936"/>
                    <a:ext cx="90433" cy="98366"/>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solidFill>
                    <a:schemeClr val="bg1">
                      <a:lumMod val="85000"/>
                    </a:schemeClr>
                  </a:solidFill>
                  <a:ln>
                    <a:noFill/>
                  </a:ln>
                </p:spPr>
                <p:txBody>
                  <a:bodyPr anchor="ctr"/>
                  <a:lstStyle/>
                  <a:p>
                    <a:pPr algn="ctr"/>
                    <a:endParaRPr/>
                  </a:p>
                </p:txBody>
              </p:sp>
              <p:sp>
                <p:nvSpPr>
                  <p:cNvPr id="128" name="îślïďé">
                    <a:extLst>
                      <a:ext uri="{FF2B5EF4-FFF2-40B4-BE49-F238E27FC236}">
                        <a16:creationId xmlns="" xmlns:a16="http://schemas.microsoft.com/office/drawing/2014/main" id="{60E4A56D-1772-4A72-B598-35035032D566}"/>
                      </a:ext>
                    </a:extLst>
                  </p:cNvPr>
                  <p:cNvSpPr/>
                  <p:nvPr/>
                </p:nvSpPr>
                <p:spPr bwMode="auto">
                  <a:xfrm>
                    <a:off x="5837802" y="2607763"/>
                    <a:ext cx="30145" cy="82500"/>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solidFill>
                    <a:schemeClr val="bg1">
                      <a:lumMod val="85000"/>
                    </a:schemeClr>
                  </a:solidFill>
                  <a:ln>
                    <a:noFill/>
                  </a:ln>
                </p:spPr>
                <p:txBody>
                  <a:bodyPr anchor="ctr"/>
                  <a:lstStyle/>
                  <a:p>
                    <a:pPr algn="ctr"/>
                    <a:endParaRPr/>
                  </a:p>
                </p:txBody>
              </p:sp>
              <p:sp>
                <p:nvSpPr>
                  <p:cNvPr id="129" name="íṡlîdê">
                    <a:extLst>
                      <a:ext uri="{FF2B5EF4-FFF2-40B4-BE49-F238E27FC236}">
                        <a16:creationId xmlns="" xmlns:a16="http://schemas.microsoft.com/office/drawing/2014/main" id="{B67856D8-21FA-438E-AB23-60E335D24194}"/>
                      </a:ext>
                    </a:extLst>
                  </p:cNvPr>
                  <p:cNvSpPr/>
                  <p:nvPr/>
                </p:nvSpPr>
                <p:spPr bwMode="auto">
                  <a:xfrm>
                    <a:off x="5909196" y="2563340"/>
                    <a:ext cx="30145" cy="126924"/>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solidFill>
                    <a:schemeClr val="bg1">
                      <a:lumMod val="85000"/>
                    </a:schemeClr>
                  </a:solidFill>
                  <a:ln>
                    <a:noFill/>
                  </a:ln>
                </p:spPr>
                <p:txBody>
                  <a:bodyPr anchor="ctr"/>
                  <a:lstStyle/>
                  <a:p>
                    <a:pPr algn="ctr"/>
                    <a:endParaRPr/>
                  </a:p>
                </p:txBody>
              </p:sp>
              <p:sp>
                <p:nvSpPr>
                  <p:cNvPr id="130" name="i$ľîḑê">
                    <a:extLst>
                      <a:ext uri="{FF2B5EF4-FFF2-40B4-BE49-F238E27FC236}">
                        <a16:creationId xmlns="" xmlns:a16="http://schemas.microsoft.com/office/drawing/2014/main" id="{635B5063-0772-4028-ABBE-4AF53298E8C2}"/>
                      </a:ext>
                    </a:extLst>
                  </p:cNvPr>
                  <p:cNvSpPr/>
                  <p:nvPr/>
                </p:nvSpPr>
                <p:spPr bwMode="auto">
                  <a:xfrm>
                    <a:off x="5969484" y="2629975"/>
                    <a:ext cx="34904" cy="68221"/>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solidFill>
                    <a:schemeClr val="bg1">
                      <a:lumMod val="85000"/>
                    </a:schemeClr>
                  </a:solidFill>
                  <a:ln>
                    <a:noFill/>
                  </a:ln>
                </p:spPr>
                <p:txBody>
                  <a:bodyPr anchor="ctr"/>
                  <a:lstStyle/>
                  <a:p>
                    <a:pPr algn="ctr"/>
                    <a:endParaRPr/>
                  </a:p>
                </p:txBody>
              </p:sp>
              <p:sp>
                <p:nvSpPr>
                  <p:cNvPr id="131" name="ïSļïḓé">
                    <a:extLst>
                      <a:ext uri="{FF2B5EF4-FFF2-40B4-BE49-F238E27FC236}">
                        <a16:creationId xmlns="" xmlns:a16="http://schemas.microsoft.com/office/drawing/2014/main" id="{8770D0CF-9BDD-4A4A-842B-94148AB1CCF6}"/>
                      </a:ext>
                    </a:extLst>
                  </p:cNvPr>
                  <p:cNvSpPr/>
                  <p:nvPr/>
                </p:nvSpPr>
                <p:spPr bwMode="auto">
                  <a:xfrm>
                    <a:off x="6023427" y="2656946"/>
                    <a:ext cx="96780" cy="66635"/>
                  </a:xfrm>
                  <a:custGeom>
                    <a:avLst/>
                    <a:gdLst>
                      <a:gd name="T0" fmla="*/ 3 w 26"/>
                      <a:gd name="T1" fmla="*/ 18 h 18"/>
                      <a:gd name="T2" fmla="*/ 0 w 26"/>
                      <a:gd name="T3" fmla="*/ 16 h 18"/>
                      <a:gd name="T4" fmla="*/ 26 w 26"/>
                      <a:gd name="T5" fmla="*/ 1 h 18"/>
                      <a:gd name="T6" fmla="*/ 25 w 26"/>
                      <a:gd name="T7" fmla="*/ 4 h 18"/>
                      <a:gd name="T8" fmla="*/ 3 w 26"/>
                      <a:gd name="T9" fmla="*/ 18 h 18"/>
                    </a:gdLst>
                    <a:ahLst/>
                    <a:cxnLst>
                      <a:cxn ang="0">
                        <a:pos x="T0" y="T1"/>
                      </a:cxn>
                      <a:cxn ang="0">
                        <a:pos x="T2" y="T3"/>
                      </a:cxn>
                      <a:cxn ang="0">
                        <a:pos x="T4" y="T5"/>
                      </a:cxn>
                      <a:cxn ang="0">
                        <a:pos x="T6" y="T7"/>
                      </a:cxn>
                      <a:cxn ang="0">
                        <a:pos x="T8" y="T9"/>
                      </a:cxn>
                    </a:cxnLst>
                    <a:rect l="0" t="0" r="r" b="b"/>
                    <a:pathLst>
                      <a:path w="26" h="18">
                        <a:moveTo>
                          <a:pt x="3" y="18"/>
                        </a:moveTo>
                        <a:cubicBezTo>
                          <a:pt x="0" y="16"/>
                          <a:pt x="0" y="16"/>
                          <a:pt x="0" y="16"/>
                        </a:cubicBezTo>
                        <a:cubicBezTo>
                          <a:pt x="1" y="15"/>
                          <a:pt x="14" y="0"/>
                          <a:pt x="26" y="1"/>
                        </a:cubicBezTo>
                        <a:cubicBezTo>
                          <a:pt x="25" y="4"/>
                          <a:pt x="25" y="4"/>
                          <a:pt x="25" y="4"/>
                        </a:cubicBezTo>
                        <a:cubicBezTo>
                          <a:pt x="16" y="3"/>
                          <a:pt x="3" y="18"/>
                          <a:pt x="3" y="18"/>
                        </a:cubicBezTo>
                        <a:close/>
                      </a:path>
                    </a:pathLst>
                  </a:custGeom>
                  <a:solidFill>
                    <a:schemeClr val="bg1">
                      <a:lumMod val="85000"/>
                    </a:schemeClr>
                  </a:solidFill>
                  <a:ln>
                    <a:noFill/>
                  </a:ln>
                </p:spPr>
                <p:txBody>
                  <a:bodyPr anchor="ctr"/>
                  <a:lstStyle/>
                  <a:p>
                    <a:pPr algn="ctr"/>
                    <a:endParaRPr/>
                  </a:p>
                </p:txBody>
              </p:sp>
              <p:sp>
                <p:nvSpPr>
                  <p:cNvPr id="132" name="í$ḷíḓe">
                    <a:extLst>
                      <a:ext uri="{FF2B5EF4-FFF2-40B4-BE49-F238E27FC236}">
                        <a16:creationId xmlns="" xmlns:a16="http://schemas.microsoft.com/office/drawing/2014/main" id="{96CF8A11-0661-42AB-829F-F12F9D095C5F}"/>
                      </a:ext>
                    </a:extLst>
                  </p:cNvPr>
                  <p:cNvSpPr/>
                  <p:nvPr/>
                </p:nvSpPr>
                <p:spPr bwMode="auto">
                  <a:xfrm>
                    <a:off x="6056745" y="2736273"/>
                    <a:ext cx="44423" cy="22212"/>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solidFill>
                    <a:schemeClr val="bg1">
                      <a:lumMod val="85000"/>
                    </a:schemeClr>
                  </a:solidFill>
                  <a:ln>
                    <a:noFill/>
                  </a:ln>
                </p:spPr>
                <p:txBody>
                  <a:bodyPr anchor="ctr"/>
                  <a:lstStyle/>
                  <a:p>
                    <a:pPr algn="ctr"/>
                    <a:endParaRPr/>
                  </a:p>
                </p:txBody>
              </p:sp>
              <p:sp>
                <p:nvSpPr>
                  <p:cNvPr id="133" name="iṩľîďe">
                    <a:extLst>
                      <a:ext uri="{FF2B5EF4-FFF2-40B4-BE49-F238E27FC236}">
                        <a16:creationId xmlns="" xmlns:a16="http://schemas.microsoft.com/office/drawing/2014/main" id="{59EAE320-6647-4DF4-9953-F272B34F8749}"/>
                      </a:ext>
                    </a:extLst>
                  </p:cNvPr>
                  <p:cNvSpPr/>
                  <p:nvPr/>
                </p:nvSpPr>
                <p:spPr bwMode="auto">
                  <a:xfrm>
                    <a:off x="5717224" y="2736273"/>
                    <a:ext cx="46010" cy="22212"/>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solidFill>
                    <a:schemeClr val="bg1">
                      <a:lumMod val="85000"/>
                    </a:schemeClr>
                  </a:solidFill>
                  <a:ln>
                    <a:noFill/>
                  </a:ln>
                </p:spPr>
                <p:txBody>
                  <a:bodyPr anchor="ctr"/>
                  <a:lstStyle/>
                  <a:p>
                    <a:pPr algn="ctr"/>
                    <a:endParaRPr/>
                  </a:p>
                </p:txBody>
              </p:sp>
            </p:grpSp>
            <p:grpSp>
              <p:nvGrpSpPr>
                <p:cNvPr id="60" name="išḻïďè">
                  <a:extLst>
                    <a:ext uri="{FF2B5EF4-FFF2-40B4-BE49-F238E27FC236}">
                      <a16:creationId xmlns="" xmlns:a16="http://schemas.microsoft.com/office/drawing/2014/main" id="{75BA1DB4-28EE-45BE-B8D2-F7FA3C5A3879}"/>
                    </a:ext>
                  </a:extLst>
                </p:cNvPr>
                <p:cNvGrpSpPr/>
                <p:nvPr/>
              </p:nvGrpSpPr>
              <p:grpSpPr>
                <a:xfrm>
                  <a:off x="3272257" y="5170037"/>
                  <a:ext cx="309377" cy="414088"/>
                  <a:chOff x="3957743" y="5628549"/>
                  <a:chExt cx="309377" cy="414088"/>
                </a:xfrm>
              </p:grpSpPr>
              <p:sp>
                <p:nvSpPr>
                  <p:cNvPr id="114" name="i$ļíḑê">
                    <a:extLst>
                      <a:ext uri="{FF2B5EF4-FFF2-40B4-BE49-F238E27FC236}">
                        <a16:creationId xmlns="" xmlns:a16="http://schemas.microsoft.com/office/drawing/2014/main" id="{5C27EA90-4DF0-4E01-9B8D-258637854B35}"/>
                      </a:ext>
                    </a:extLst>
                  </p:cNvPr>
                  <p:cNvSpPr/>
                  <p:nvPr/>
                </p:nvSpPr>
                <p:spPr bwMode="auto">
                  <a:xfrm>
                    <a:off x="3957743" y="5639654"/>
                    <a:ext cx="120578" cy="15072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algn="ctr"/>
                    <a:endParaRPr/>
                  </a:p>
                </p:txBody>
              </p:sp>
              <p:sp>
                <p:nvSpPr>
                  <p:cNvPr id="115" name="îŝlïḍé">
                    <a:extLst>
                      <a:ext uri="{FF2B5EF4-FFF2-40B4-BE49-F238E27FC236}">
                        <a16:creationId xmlns="" xmlns:a16="http://schemas.microsoft.com/office/drawing/2014/main" id="{193B38FC-C707-4DE3-B0BF-CBE607FAB70B}"/>
                      </a:ext>
                    </a:extLst>
                  </p:cNvPr>
                  <p:cNvSpPr/>
                  <p:nvPr/>
                </p:nvSpPr>
                <p:spPr bwMode="auto">
                  <a:xfrm>
                    <a:off x="3987888" y="5647588"/>
                    <a:ext cx="134857" cy="15072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solidFill>
                    <a:schemeClr val="bg1">
                      <a:lumMod val="85000"/>
                    </a:schemeClr>
                  </a:solidFill>
                  <a:ln>
                    <a:noFill/>
                  </a:ln>
                </p:spPr>
                <p:txBody>
                  <a:bodyPr anchor="ctr"/>
                  <a:lstStyle/>
                  <a:p>
                    <a:pPr algn="ctr"/>
                    <a:endParaRPr/>
                  </a:p>
                </p:txBody>
              </p:sp>
              <p:sp>
                <p:nvSpPr>
                  <p:cNvPr id="116" name="ïşľíḋé">
                    <a:extLst>
                      <a:ext uri="{FF2B5EF4-FFF2-40B4-BE49-F238E27FC236}">
                        <a16:creationId xmlns="" xmlns:a16="http://schemas.microsoft.com/office/drawing/2014/main" id="{458E68B4-11C3-4A28-903C-F526BBC8553D}"/>
                      </a:ext>
                    </a:extLst>
                  </p:cNvPr>
                  <p:cNvSpPr/>
                  <p:nvPr/>
                </p:nvSpPr>
                <p:spPr bwMode="auto">
                  <a:xfrm>
                    <a:off x="4105292" y="5883982"/>
                    <a:ext cx="120578" cy="15072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solidFill>
                    <a:schemeClr val="bg1">
                      <a:lumMod val="85000"/>
                    </a:schemeClr>
                  </a:solidFill>
                  <a:ln>
                    <a:noFill/>
                  </a:ln>
                </p:spPr>
                <p:txBody>
                  <a:bodyPr anchor="ctr"/>
                  <a:lstStyle/>
                  <a:p>
                    <a:pPr algn="ctr"/>
                    <a:endParaRPr/>
                  </a:p>
                </p:txBody>
              </p:sp>
              <p:sp>
                <p:nvSpPr>
                  <p:cNvPr id="117" name="íṥḻîḍe">
                    <a:extLst>
                      <a:ext uri="{FF2B5EF4-FFF2-40B4-BE49-F238E27FC236}">
                        <a16:creationId xmlns="" xmlns:a16="http://schemas.microsoft.com/office/drawing/2014/main" id="{C39E61A7-838B-4302-ACE0-73066647D0FB}"/>
                      </a:ext>
                    </a:extLst>
                  </p:cNvPr>
                  <p:cNvSpPr/>
                  <p:nvPr/>
                </p:nvSpPr>
                <p:spPr bwMode="auto">
                  <a:xfrm>
                    <a:off x="4130677" y="5891916"/>
                    <a:ext cx="136443" cy="15072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solidFill>
                    <a:schemeClr val="bg1">
                      <a:lumMod val="85000"/>
                    </a:schemeClr>
                  </a:solidFill>
                  <a:ln>
                    <a:noFill/>
                  </a:ln>
                </p:spPr>
                <p:txBody>
                  <a:bodyPr anchor="ctr"/>
                  <a:lstStyle/>
                  <a:p>
                    <a:pPr algn="ctr"/>
                    <a:endParaRPr/>
                  </a:p>
                </p:txBody>
              </p:sp>
              <p:sp>
                <p:nvSpPr>
                  <p:cNvPr id="118" name="íŝľíḍé">
                    <a:extLst>
                      <a:ext uri="{FF2B5EF4-FFF2-40B4-BE49-F238E27FC236}">
                        <a16:creationId xmlns="" xmlns:a16="http://schemas.microsoft.com/office/drawing/2014/main" id="{2815BBDA-6855-4D76-A4BC-2343B06ABBAC}"/>
                      </a:ext>
                    </a:extLst>
                  </p:cNvPr>
                  <p:cNvSpPr/>
                  <p:nvPr/>
                </p:nvSpPr>
                <p:spPr bwMode="auto">
                  <a:xfrm>
                    <a:off x="3984715" y="5647588"/>
                    <a:ext cx="274473" cy="395049"/>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solidFill>
                    <a:schemeClr val="bg1">
                      <a:lumMod val="85000"/>
                    </a:schemeClr>
                  </a:solidFill>
                  <a:ln>
                    <a:noFill/>
                  </a:ln>
                </p:spPr>
                <p:txBody>
                  <a:bodyPr anchor="ctr"/>
                  <a:lstStyle/>
                  <a:p>
                    <a:pPr algn="ctr"/>
                    <a:endParaRPr/>
                  </a:p>
                </p:txBody>
              </p:sp>
              <p:sp>
                <p:nvSpPr>
                  <p:cNvPr id="119" name="işlïḑé">
                    <a:extLst>
                      <a:ext uri="{FF2B5EF4-FFF2-40B4-BE49-F238E27FC236}">
                        <a16:creationId xmlns="" xmlns:a16="http://schemas.microsoft.com/office/drawing/2014/main" id="{E7BCAFA8-62BA-4FF1-966E-542E0875CC91}"/>
                      </a:ext>
                    </a:extLst>
                  </p:cNvPr>
                  <p:cNvSpPr/>
                  <p:nvPr/>
                </p:nvSpPr>
                <p:spPr bwMode="auto">
                  <a:xfrm>
                    <a:off x="3968849" y="5628549"/>
                    <a:ext cx="290338" cy="414088"/>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solidFill>
                    <a:schemeClr val="bg1">
                      <a:lumMod val="85000"/>
                    </a:schemeClr>
                  </a:solidFill>
                  <a:ln>
                    <a:noFill/>
                  </a:ln>
                </p:spPr>
                <p:txBody>
                  <a:bodyPr anchor="ctr"/>
                  <a:lstStyle/>
                  <a:p>
                    <a:pPr algn="ctr"/>
                    <a:endParaRPr/>
                  </a:p>
                </p:txBody>
              </p:sp>
            </p:grpSp>
            <p:grpSp>
              <p:nvGrpSpPr>
                <p:cNvPr id="61" name="íṣḻiḓe">
                  <a:extLst>
                    <a:ext uri="{FF2B5EF4-FFF2-40B4-BE49-F238E27FC236}">
                      <a16:creationId xmlns="" xmlns:a16="http://schemas.microsoft.com/office/drawing/2014/main" id="{AD51E157-CFCA-481C-80E6-C6431D23F088}"/>
                    </a:ext>
                  </a:extLst>
                </p:cNvPr>
                <p:cNvGrpSpPr/>
                <p:nvPr/>
              </p:nvGrpSpPr>
              <p:grpSpPr>
                <a:xfrm>
                  <a:off x="1882274" y="3689768"/>
                  <a:ext cx="414088" cy="488656"/>
                  <a:chOff x="4711354" y="5301720"/>
                  <a:chExt cx="414088" cy="488656"/>
                </a:xfrm>
              </p:grpSpPr>
              <p:sp>
                <p:nvSpPr>
                  <p:cNvPr id="110" name="îṧḷide">
                    <a:extLst>
                      <a:ext uri="{FF2B5EF4-FFF2-40B4-BE49-F238E27FC236}">
                        <a16:creationId xmlns="" xmlns:a16="http://schemas.microsoft.com/office/drawing/2014/main" id="{FF9F13CF-B343-4D67-9523-59EF4220C414}"/>
                      </a:ext>
                    </a:extLst>
                  </p:cNvPr>
                  <p:cNvSpPr/>
                  <p:nvPr/>
                </p:nvSpPr>
                <p:spPr bwMode="auto">
                  <a:xfrm>
                    <a:off x="4801786" y="5301720"/>
                    <a:ext cx="323656" cy="323656"/>
                  </a:xfrm>
                  <a:custGeom>
                    <a:avLst/>
                    <a:gdLst>
                      <a:gd name="T0" fmla="*/ 43 w 86"/>
                      <a:gd name="T1" fmla="*/ 86 h 86"/>
                      <a:gd name="T2" fmla="*/ 0 w 86"/>
                      <a:gd name="T3" fmla="*/ 43 h 86"/>
                      <a:gd name="T4" fmla="*/ 43 w 86"/>
                      <a:gd name="T5" fmla="*/ 0 h 86"/>
                      <a:gd name="T6" fmla="*/ 86 w 86"/>
                      <a:gd name="T7" fmla="*/ 43 h 86"/>
                      <a:gd name="T8" fmla="*/ 43 w 86"/>
                      <a:gd name="T9" fmla="*/ 86 h 86"/>
                      <a:gd name="T10" fmla="*/ 43 w 86"/>
                      <a:gd name="T11" fmla="*/ 3 h 86"/>
                      <a:gd name="T12" fmla="*/ 3 w 86"/>
                      <a:gd name="T13" fmla="*/ 43 h 86"/>
                      <a:gd name="T14" fmla="*/ 43 w 86"/>
                      <a:gd name="T15" fmla="*/ 83 h 86"/>
                      <a:gd name="T16" fmla="*/ 83 w 86"/>
                      <a:gd name="T17" fmla="*/ 43 h 86"/>
                      <a:gd name="T18" fmla="*/ 43 w 86"/>
                      <a:gd name="T19" fmla="*/ 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86"/>
                        </a:moveTo>
                        <a:cubicBezTo>
                          <a:pt x="19" y="86"/>
                          <a:pt x="0" y="67"/>
                          <a:pt x="0" y="43"/>
                        </a:cubicBezTo>
                        <a:cubicBezTo>
                          <a:pt x="0" y="20"/>
                          <a:pt x="19" y="0"/>
                          <a:pt x="43" y="0"/>
                        </a:cubicBezTo>
                        <a:cubicBezTo>
                          <a:pt x="67" y="0"/>
                          <a:pt x="86" y="20"/>
                          <a:pt x="86" y="43"/>
                        </a:cubicBezTo>
                        <a:cubicBezTo>
                          <a:pt x="86" y="67"/>
                          <a:pt x="67" y="86"/>
                          <a:pt x="43" y="86"/>
                        </a:cubicBezTo>
                        <a:close/>
                        <a:moveTo>
                          <a:pt x="43" y="3"/>
                        </a:moveTo>
                        <a:cubicBezTo>
                          <a:pt x="21" y="3"/>
                          <a:pt x="3" y="21"/>
                          <a:pt x="3" y="43"/>
                        </a:cubicBezTo>
                        <a:cubicBezTo>
                          <a:pt x="3" y="65"/>
                          <a:pt x="21" y="83"/>
                          <a:pt x="43" y="83"/>
                        </a:cubicBezTo>
                        <a:cubicBezTo>
                          <a:pt x="65" y="83"/>
                          <a:pt x="83" y="65"/>
                          <a:pt x="83" y="43"/>
                        </a:cubicBezTo>
                        <a:cubicBezTo>
                          <a:pt x="83" y="21"/>
                          <a:pt x="65" y="3"/>
                          <a:pt x="43" y="3"/>
                        </a:cubicBezTo>
                        <a:close/>
                      </a:path>
                    </a:pathLst>
                  </a:custGeom>
                  <a:solidFill>
                    <a:schemeClr val="bg1">
                      <a:lumMod val="85000"/>
                    </a:schemeClr>
                  </a:solidFill>
                  <a:ln>
                    <a:noFill/>
                  </a:ln>
                </p:spPr>
                <p:txBody>
                  <a:bodyPr anchor="ctr"/>
                  <a:lstStyle/>
                  <a:p>
                    <a:pPr algn="ctr"/>
                    <a:endParaRPr/>
                  </a:p>
                </p:txBody>
              </p:sp>
              <p:sp>
                <p:nvSpPr>
                  <p:cNvPr id="111" name="iṣľïḋè">
                    <a:extLst>
                      <a:ext uri="{FF2B5EF4-FFF2-40B4-BE49-F238E27FC236}">
                        <a16:creationId xmlns="" xmlns:a16="http://schemas.microsoft.com/office/drawing/2014/main" id="{236E7160-F3CB-470A-A812-6E435B68E52F}"/>
                      </a:ext>
                    </a:extLst>
                  </p:cNvPr>
                  <p:cNvSpPr/>
                  <p:nvPr/>
                </p:nvSpPr>
                <p:spPr bwMode="auto">
                  <a:xfrm>
                    <a:off x="4835104" y="5335037"/>
                    <a:ext cx="257020" cy="260193"/>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solidFill>
                    <a:schemeClr val="bg1">
                      <a:lumMod val="85000"/>
                    </a:schemeClr>
                  </a:solidFill>
                  <a:ln>
                    <a:noFill/>
                  </a:ln>
                </p:spPr>
                <p:txBody>
                  <a:bodyPr anchor="ctr"/>
                  <a:lstStyle/>
                  <a:p>
                    <a:pPr algn="ctr"/>
                    <a:endParaRPr/>
                  </a:p>
                </p:txBody>
              </p:sp>
              <p:sp>
                <p:nvSpPr>
                  <p:cNvPr id="112" name="ïsļíḋe">
                    <a:extLst>
                      <a:ext uri="{FF2B5EF4-FFF2-40B4-BE49-F238E27FC236}">
                        <a16:creationId xmlns="" xmlns:a16="http://schemas.microsoft.com/office/drawing/2014/main" id="{35655CE2-D48F-4200-9EF6-519526AADE92}"/>
                      </a:ext>
                    </a:extLst>
                  </p:cNvPr>
                  <p:cNvSpPr/>
                  <p:nvPr/>
                </p:nvSpPr>
                <p:spPr bwMode="auto">
                  <a:xfrm>
                    <a:off x="4711354" y="5584125"/>
                    <a:ext cx="199905" cy="206251"/>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solidFill>
                    <a:schemeClr val="bg1">
                      <a:lumMod val="85000"/>
                    </a:schemeClr>
                  </a:solidFill>
                  <a:ln>
                    <a:noFill/>
                  </a:ln>
                </p:spPr>
                <p:txBody>
                  <a:bodyPr anchor="ctr"/>
                  <a:lstStyle/>
                  <a:p>
                    <a:pPr algn="ctr"/>
                    <a:endParaRPr/>
                  </a:p>
                </p:txBody>
              </p:sp>
              <p:sp>
                <p:nvSpPr>
                  <p:cNvPr id="113" name="islïḋè">
                    <a:extLst>
                      <a:ext uri="{FF2B5EF4-FFF2-40B4-BE49-F238E27FC236}">
                        <a16:creationId xmlns="" xmlns:a16="http://schemas.microsoft.com/office/drawing/2014/main" id="{476505BD-599A-4AA2-9A77-B2E5146740DB}"/>
                      </a:ext>
                    </a:extLst>
                  </p:cNvPr>
                  <p:cNvSpPr/>
                  <p:nvPr/>
                </p:nvSpPr>
                <p:spPr bwMode="auto">
                  <a:xfrm>
                    <a:off x="5009624" y="5376288"/>
                    <a:ext cx="52356" cy="82500"/>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solidFill>
                    <a:schemeClr val="bg1">
                      <a:lumMod val="85000"/>
                    </a:schemeClr>
                  </a:solidFill>
                  <a:ln>
                    <a:noFill/>
                  </a:ln>
                </p:spPr>
                <p:txBody>
                  <a:bodyPr anchor="ctr"/>
                  <a:lstStyle/>
                  <a:p>
                    <a:pPr algn="ctr"/>
                    <a:endParaRPr/>
                  </a:p>
                </p:txBody>
              </p:sp>
            </p:grpSp>
            <p:grpSp>
              <p:nvGrpSpPr>
                <p:cNvPr id="62" name="îṣ1ïḓê">
                  <a:extLst>
                    <a:ext uri="{FF2B5EF4-FFF2-40B4-BE49-F238E27FC236}">
                      <a16:creationId xmlns="" xmlns:a16="http://schemas.microsoft.com/office/drawing/2014/main" id="{1CE06109-8B1B-47A9-A25C-1D2F71B68449}"/>
                    </a:ext>
                  </a:extLst>
                </p:cNvPr>
                <p:cNvGrpSpPr/>
                <p:nvPr/>
              </p:nvGrpSpPr>
              <p:grpSpPr>
                <a:xfrm>
                  <a:off x="2627909" y="1485488"/>
                  <a:ext cx="339521" cy="337934"/>
                  <a:chOff x="5698186" y="4535417"/>
                  <a:chExt cx="339521" cy="337934"/>
                </a:xfrm>
              </p:grpSpPr>
              <p:sp>
                <p:nvSpPr>
                  <p:cNvPr id="105" name="iṥľiḑê">
                    <a:extLst>
                      <a:ext uri="{FF2B5EF4-FFF2-40B4-BE49-F238E27FC236}">
                        <a16:creationId xmlns="" xmlns:a16="http://schemas.microsoft.com/office/drawing/2014/main" id="{30D3D4A3-45B4-4A73-A4B4-79C7FAF28DA5}"/>
                      </a:ext>
                    </a:extLst>
                  </p:cNvPr>
                  <p:cNvSpPr/>
                  <p:nvPr/>
                </p:nvSpPr>
                <p:spPr bwMode="auto">
                  <a:xfrm>
                    <a:off x="5698186" y="4535417"/>
                    <a:ext cx="339521" cy="337934"/>
                  </a:xfrm>
                  <a:custGeom>
                    <a:avLst/>
                    <a:gdLst>
                      <a:gd name="T0" fmla="*/ 45 w 90"/>
                      <a:gd name="T1" fmla="*/ 90 h 90"/>
                      <a:gd name="T2" fmla="*/ 0 w 90"/>
                      <a:gd name="T3" fmla="*/ 45 h 90"/>
                      <a:gd name="T4" fmla="*/ 45 w 90"/>
                      <a:gd name="T5" fmla="*/ 0 h 90"/>
                      <a:gd name="T6" fmla="*/ 90 w 90"/>
                      <a:gd name="T7" fmla="*/ 45 h 90"/>
                      <a:gd name="T8" fmla="*/ 45 w 90"/>
                      <a:gd name="T9" fmla="*/ 90 h 90"/>
                      <a:gd name="T10" fmla="*/ 45 w 90"/>
                      <a:gd name="T11" fmla="*/ 3 h 90"/>
                      <a:gd name="T12" fmla="*/ 3 w 90"/>
                      <a:gd name="T13" fmla="*/ 45 h 90"/>
                      <a:gd name="T14" fmla="*/ 45 w 90"/>
                      <a:gd name="T15" fmla="*/ 87 h 90"/>
                      <a:gd name="T16" fmla="*/ 87 w 90"/>
                      <a:gd name="T17" fmla="*/ 45 h 90"/>
                      <a:gd name="T18" fmla="*/ 45 w 90"/>
                      <a:gd name="T19" fmla="*/ 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0">
                        <a:moveTo>
                          <a:pt x="45" y="90"/>
                        </a:moveTo>
                        <a:cubicBezTo>
                          <a:pt x="20" y="90"/>
                          <a:pt x="0" y="70"/>
                          <a:pt x="0" y="45"/>
                        </a:cubicBezTo>
                        <a:cubicBezTo>
                          <a:pt x="0" y="21"/>
                          <a:pt x="20" y="0"/>
                          <a:pt x="45" y="0"/>
                        </a:cubicBezTo>
                        <a:cubicBezTo>
                          <a:pt x="70" y="0"/>
                          <a:pt x="90" y="21"/>
                          <a:pt x="90" y="45"/>
                        </a:cubicBezTo>
                        <a:cubicBezTo>
                          <a:pt x="90" y="70"/>
                          <a:pt x="70" y="90"/>
                          <a:pt x="45" y="90"/>
                        </a:cubicBezTo>
                        <a:close/>
                        <a:moveTo>
                          <a:pt x="45" y="3"/>
                        </a:moveTo>
                        <a:cubicBezTo>
                          <a:pt x="22" y="3"/>
                          <a:pt x="3" y="22"/>
                          <a:pt x="3" y="45"/>
                        </a:cubicBezTo>
                        <a:cubicBezTo>
                          <a:pt x="3" y="69"/>
                          <a:pt x="22" y="87"/>
                          <a:pt x="45" y="87"/>
                        </a:cubicBezTo>
                        <a:cubicBezTo>
                          <a:pt x="68" y="87"/>
                          <a:pt x="87" y="69"/>
                          <a:pt x="87" y="45"/>
                        </a:cubicBezTo>
                        <a:cubicBezTo>
                          <a:pt x="87" y="22"/>
                          <a:pt x="68" y="3"/>
                          <a:pt x="45" y="3"/>
                        </a:cubicBezTo>
                        <a:close/>
                      </a:path>
                    </a:pathLst>
                  </a:custGeom>
                  <a:solidFill>
                    <a:schemeClr val="bg1">
                      <a:lumMod val="85000"/>
                    </a:schemeClr>
                  </a:solidFill>
                  <a:ln>
                    <a:noFill/>
                  </a:ln>
                </p:spPr>
                <p:txBody>
                  <a:bodyPr anchor="ctr"/>
                  <a:lstStyle/>
                  <a:p>
                    <a:pPr algn="ctr"/>
                    <a:endParaRPr/>
                  </a:p>
                </p:txBody>
              </p:sp>
              <p:sp>
                <p:nvSpPr>
                  <p:cNvPr id="106" name="íŝḷíḍe">
                    <a:extLst>
                      <a:ext uri="{FF2B5EF4-FFF2-40B4-BE49-F238E27FC236}">
                        <a16:creationId xmlns="" xmlns:a16="http://schemas.microsoft.com/office/drawing/2014/main" id="{5354E841-E389-4FB6-89BD-AE75E6C4AF6C}"/>
                      </a:ext>
                    </a:extLst>
                  </p:cNvPr>
                  <p:cNvSpPr/>
                  <p:nvPr/>
                </p:nvSpPr>
                <p:spPr bwMode="auto">
                  <a:xfrm>
                    <a:off x="5733090" y="4573495"/>
                    <a:ext cx="271300" cy="266540"/>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36 w 72"/>
                      <a:gd name="T11" fmla="*/ 3 h 71"/>
                      <a:gd name="T12" fmla="*/ 3 w 72"/>
                      <a:gd name="T13" fmla="*/ 35 h 71"/>
                      <a:gd name="T14" fmla="*/ 36 w 72"/>
                      <a:gd name="T15" fmla="*/ 68 h 71"/>
                      <a:gd name="T16" fmla="*/ 69 w 72"/>
                      <a:gd name="T17" fmla="*/ 35 h 71"/>
                      <a:gd name="T18" fmla="*/ 36 w 72"/>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1">
                        <a:moveTo>
                          <a:pt x="36" y="71"/>
                        </a:moveTo>
                        <a:cubicBezTo>
                          <a:pt x="16" y="71"/>
                          <a:pt x="0" y="55"/>
                          <a:pt x="0" y="35"/>
                        </a:cubicBezTo>
                        <a:cubicBezTo>
                          <a:pt x="0" y="16"/>
                          <a:pt x="16" y="0"/>
                          <a:pt x="36" y="0"/>
                        </a:cubicBezTo>
                        <a:cubicBezTo>
                          <a:pt x="56" y="0"/>
                          <a:pt x="72" y="16"/>
                          <a:pt x="72" y="35"/>
                        </a:cubicBezTo>
                        <a:cubicBezTo>
                          <a:pt x="72" y="55"/>
                          <a:pt x="56" y="71"/>
                          <a:pt x="36" y="71"/>
                        </a:cubicBezTo>
                        <a:close/>
                        <a:moveTo>
                          <a:pt x="36" y="3"/>
                        </a:moveTo>
                        <a:cubicBezTo>
                          <a:pt x="18" y="3"/>
                          <a:pt x="3" y="17"/>
                          <a:pt x="3" y="35"/>
                        </a:cubicBezTo>
                        <a:cubicBezTo>
                          <a:pt x="3" y="53"/>
                          <a:pt x="18" y="68"/>
                          <a:pt x="36" y="68"/>
                        </a:cubicBezTo>
                        <a:cubicBezTo>
                          <a:pt x="54" y="68"/>
                          <a:pt x="69" y="53"/>
                          <a:pt x="69" y="35"/>
                        </a:cubicBezTo>
                        <a:cubicBezTo>
                          <a:pt x="69" y="17"/>
                          <a:pt x="54" y="3"/>
                          <a:pt x="36" y="3"/>
                        </a:cubicBezTo>
                        <a:close/>
                      </a:path>
                    </a:pathLst>
                  </a:custGeom>
                  <a:solidFill>
                    <a:schemeClr val="bg1">
                      <a:lumMod val="85000"/>
                    </a:schemeClr>
                  </a:solidFill>
                  <a:ln>
                    <a:noFill/>
                  </a:ln>
                </p:spPr>
                <p:txBody>
                  <a:bodyPr anchor="ctr"/>
                  <a:lstStyle/>
                  <a:p>
                    <a:pPr algn="ctr"/>
                    <a:endParaRPr/>
                  </a:p>
                </p:txBody>
              </p:sp>
              <p:sp>
                <p:nvSpPr>
                  <p:cNvPr id="107" name="ïṣ1iḍé">
                    <a:extLst>
                      <a:ext uri="{FF2B5EF4-FFF2-40B4-BE49-F238E27FC236}">
                        <a16:creationId xmlns="" xmlns:a16="http://schemas.microsoft.com/office/drawing/2014/main" id="{86FA8B6D-788C-4179-9F52-16A823CC430C}"/>
                      </a:ext>
                    </a:extLst>
                  </p:cNvPr>
                  <p:cNvSpPr/>
                  <p:nvPr/>
                </p:nvSpPr>
                <p:spPr bwMode="auto">
                  <a:xfrm>
                    <a:off x="5845734" y="4686140"/>
                    <a:ext cx="41250" cy="41250"/>
                  </a:xfrm>
                  <a:custGeom>
                    <a:avLst/>
                    <a:gdLst>
                      <a:gd name="T0" fmla="*/ 6 w 11"/>
                      <a:gd name="T1" fmla="*/ 11 h 11"/>
                      <a:gd name="T2" fmla="*/ 0 w 11"/>
                      <a:gd name="T3" fmla="*/ 5 h 11"/>
                      <a:gd name="T4" fmla="*/ 6 w 11"/>
                      <a:gd name="T5" fmla="*/ 0 h 11"/>
                      <a:gd name="T6" fmla="*/ 11 w 11"/>
                      <a:gd name="T7" fmla="*/ 5 h 11"/>
                      <a:gd name="T8" fmla="*/ 6 w 11"/>
                      <a:gd name="T9" fmla="*/ 11 h 11"/>
                      <a:gd name="T10" fmla="*/ 6 w 11"/>
                      <a:gd name="T11" fmla="*/ 3 h 11"/>
                      <a:gd name="T12" fmla="*/ 3 w 11"/>
                      <a:gd name="T13" fmla="*/ 5 h 11"/>
                      <a:gd name="T14" fmla="*/ 6 w 11"/>
                      <a:gd name="T15" fmla="*/ 8 h 11"/>
                      <a:gd name="T16" fmla="*/ 8 w 11"/>
                      <a:gd name="T17" fmla="*/ 5 h 11"/>
                      <a:gd name="T18" fmla="*/ 6 w 11"/>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5"/>
                        </a:cubicBezTo>
                        <a:cubicBezTo>
                          <a:pt x="0" y="2"/>
                          <a:pt x="3" y="0"/>
                          <a:pt x="6" y="0"/>
                        </a:cubicBezTo>
                        <a:cubicBezTo>
                          <a:pt x="9" y="0"/>
                          <a:pt x="11" y="2"/>
                          <a:pt x="11" y="5"/>
                        </a:cubicBezTo>
                        <a:cubicBezTo>
                          <a:pt x="11" y="9"/>
                          <a:pt x="9" y="11"/>
                          <a:pt x="6" y="11"/>
                        </a:cubicBezTo>
                        <a:close/>
                        <a:moveTo>
                          <a:pt x="6" y="3"/>
                        </a:moveTo>
                        <a:cubicBezTo>
                          <a:pt x="4" y="3"/>
                          <a:pt x="3" y="4"/>
                          <a:pt x="3" y="5"/>
                        </a:cubicBezTo>
                        <a:cubicBezTo>
                          <a:pt x="3" y="7"/>
                          <a:pt x="4" y="8"/>
                          <a:pt x="6" y="8"/>
                        </a:cubicBezTo>
                        <a:cubicBezTo>
                          <a:pt x="7" y="8"/>
                          <a:pt x="8" y="7"/>
                          <a:pt x="8" y="5"/>
                        </a:cubicBezTo>
                        <a:cubicBezTo>
                          <a:pt x="8" y="4"/>
                          <a:pt x="7" y="3"/>
                          <a:pt x="6" y="3"/>
                        </a:cubicBezTo>
                        <a:close/>
                      </a:path>
                    </a:pathLst>
                  </a:custGeom>
                  <a:solidFill>
                    <a:schemeClr val="bg1">
                      <a:lumMod val="85000"/>
                    </a:schemeClr>
                  </a:solidFill>
                  <a:ln>
                    <a:noFill/>
                  </a:ln>
                </p:spPr>
                <p:txBody>
                  <a:bodyPr anchor="ctr"/>
                  <a:lstStyle/>
                  <a:p>
                    <a:pPr algn="ctr"/>
                    <a:endParaRPr/>
                  </a:p>
                </p:txBody>
              </p:sp>
              <p:sp>
                <p:nvSpPr>
                  <p:cNvPr id="108" name="îŝľîďé">
                    <a:extLst>
                      <a:ext uri="{FF2B5EF4-FFF2-40B4-BE49-F238E27FC236}">
                        <a16:creationId xmlns="" xmlns:a16="http://schemas.microsoft.com/office/drawing/2014/main" id="{28BA9821-8457-4141-9AB5-4AAB17C6061A}"/>
                      </a:ext>
                    </a:extLst>
                  </p:cNvPr>
                  <p:cNvSpPr/>
                  <p:nvPr/>
                </p:nvSpPr>
                <p:spPr bwMode="auto">
                  <a:xfrm>
                    <a:off x="5853667" y="4598880"/>
                    <a:ext cx="30145" cy="98366"/>
                  </a:xfrm>
                  <a:custGeom>
                    <a:avLst/>
                    <a:gdLst>
                      <a:gd name="T0" fmla="*/ 5 w 8"/>
                      <a:gd name="T1" fmla="*/ 26 h 26"/>
                      <a:gd name="T2" fmla="*/ 4 w 8"/>
                      <a:gd name="T3" fmla="*/ 6 h 26"/>
                      <a:gd name="T4" fmla="*/ 3 w 8"/>
                      <a:gd name="T5" fmla="*/ 24 h 26"/>
                      <a:gd name="T6" fmla="*/ 0 w 8"/>
                      <a:gd name="T7" fmla="*/ 24 h 26"/>
                      <a:gd name="T8" fmla="*/ 3 w 8"/>
                      <a:gd name="T9" fmla="*/ 1 h 26"/>
                      <a:gd name="T10" fmla="*/ 5 w 8"/>
                      <a:gd name="T11" fmla="*/ 1 h 26"/>
                      <a:gd name="T12" fmla="*/ 8 w 8"/>
                      <a:gd name="T13" fmla="*/ 26 h 26"/>
                      <a:gd name="T14" fmla="*/ 5 w 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6">
                        <a:moveTo>
                          <a:pt x="5" y="26"/>
                        </a:moveTo>
                        <a:cubicBezTo>
                          <a:pt x="5" y="18"/>
                          <a:pt x="5" y="10"/>
                          <a:pt x="4" y="6"/>
                        </a:cubicBezTo>
                        <a:cubicBezTo>
                          <a:pt x="3" y="10"/>
                          <a:pt x="3" y="17"/>
                          <a:pt x="3" y="24"/>
                        </a:cubicBezTo>
                        <a:cubicBezTo>
                          <a:pt x="0" y="24"/>
                          <a:pt x="0" y="24"/>
                          <a:pt x="0" y="24"/>
                        </a:cubicBezTo>
                        <a:cubicBezTo>
                          <a:pt x="0" y="15"/>
                          <a:pt x="0" y="3"/>
                          <a:pt x="3" y="1"/>
                        </a:cubicBezTo>
                        <a:cubicBezTo>
                          <a:pt x="4" y="0"/>
                          <a:pt x="4" y="0"/>
                          <a:pt x="5" y="1"/>
                        </a:cubicBezTo>
                        <a:cubicBezTo>
                          <a:pt x="6" y="1"/>
                          <a:pt x="8" y="2"/>
                          <a:pt x="8" y="26"/>
                        </a:cubicBezTo>
                        <a:lnTo>
                          <a:pt x="5" y="26"/>
                        </a:lnTo>
                        <a:close/>
                      </a:path>
                    </a:pathLst>
                  </a:custGeom>
                  <a:solidFill>
                    <a:schemeClr val="bg1">
                      <a:lumMod val="85000"/>
                    </a:schemeClr>
                  </a:solidFill>
                  <a:ln>
                    <a:noFill/>
                  </a:ln>
                </p:spPr>
                <p:txBody>
                  <a:bodyPr anchor="ctr"/>
                  <a:lstStyle/>
                  <a:p>
                    <a:pPr algn="ctr"/>
                    <a:endParaRPr/>
                  </a:p>
                </p:txBody>
              </p:sp>
              <p:sp>
                <p:nvSpPr>
                  <p:cNvPr id="109" name="ïśḻîḑè">
                    <a:extLst>
                      <a:ext uri="{FF2B5EF4-FFF2-40B4-BE49-F238E27FC236}">
                        <a16:creationId xmlns="" xmlns:a16="http://schemas.microsoft.com/office/drawing/2014/main" id="{FF7617A3-6585-4FDA-A8FA-A7DD1AC6057D}"/>
                      </a:ext>
                    </a:extLst>
                  </p:cNvPr>
                  <p:cNvSpPr/>
                  <p:nvPr/>
                </p:nvSpPr>
                <p:spPr bwMode="auto">
                  <a:xfrm>
                    <a:off x="5763233" y="4689313"/>
                    <a:ext cx="93606" cy="44423"/>
                  </a:xfrm>
                  <a:custGeom>
                    <a:avLst/>
                    <a:gdLst>
                      <a:gd name="T0" fmla="*/ 5 w 25"/>
                      <a:gd name="T1" fmla="*/ 12 h 12"/>
                      <a:gd name="T2" fmla="*/ 1 w 25"/>
                      <a:gd name="T3" fmla="*/ 11 h 12"/>
                      <a:gd name="T4" fmla="*/ 0 w 25"/>
                      <a:gd name="T5" fmla="*/ 9 h 12"/>
                      <a:gd name="T6" fmla="*/ 24 w 25"/>
                      <a:gd name="T7" fmla="*/ 0 h 12"/>
                      <a:gd name="T8" fmla="*/ 25 w 25"/>
                      <a:gd name="T9" fmla="*/ 3 h 12"/>
                      <a:gd name="T10" fmla="*/ 6 w 25"/>
                      <a:gd name="T11" fmla="*/ 9 h 12"/>
                      <a:gd name="T12" fmla="*/ 24 w 25"/>
                      <a:gd name="T13" fmla="*/ 6 h 12"/>
                      <a:gd name="T14" fmla="*/ 24 w 25"/>
                      <a:gd name="T15" fmla="*/ 8 h 12"/>
                      <a:gd name="T16" fmla="*/ 5 w 25"/>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2">
                        <a:moveTo>
                          <a:pt x="5" y="12"/>
                        </a:moveTo>
                        <a:cubicBezTo>
                          <a:pt x="3" y="12"/>
                          <a:pt x="2" y="11"/>
                          <a:pt x="1" y="11"/>
                        </a:cubicBezTo>
                        <a:cubicBezTo>
                          <a:pt x="0" y="10"/>
                          <a:pt x="0" y="9"/>
                          <a:pt x="0" y="9"/>
                        </a:cubicBezTo>
                        <a:cubicBezTo>
                          <a:pt x="1" y="8"/>
                          <a:pt x="1" y="6"/>
                          <a:pt x="24" y="0"/>
                        </a:cubicBezTo>
                        <a:cubicBezTo>
                          <a:pt x="25" y="3"/>
                          <a:pt x="25" y="3"/>
                          <a:pt x="25" y="3"/>
                        </a:cubicBezTo>
                        <a:cubicBezTo>
                          <a:pt x="18" y="5"/>
                          <a:pt x="10" y="7"/>
                          <a:pt x="6" y="9"/>
                        </a:cubicBezTo>
                        <a:cubicBezTo>
                          <a:pt x="10" y="8"/>
                          <a:pt x="17" y="7"/>
                          <a:pt x="24" y="6"/>
                        </a:cubicBezTo>
                        <a:cubicBezTo>
                          <a:pt x="24" y="8"/>
                          <a:pt x="24" y="8"/>
                          <a:pt x="24" y="8"/>
                        </a:cubicBezTo>
                        <a:cubicBezTo>
                          <a:pt x="18" y="10"/>
                          <a:pt x="10" y="12"/>
                          <a:pt x="5" y="12"/>
                        </a:cubicBezTo>
                        <a:close/>
                      </a:path>
                    </a:pathLst>
                  </a:custGeom>
                  <a:solidFill>
                    <a:schemeClr val="bg1">
                      <a:lumMod val="85000"/>
                    </a:schemeClr>
                  </a:solidFill>
                  <a:ln>
                    <a:noFill/>
                  </a:ln>
                </p:spPr>
                <p:txBody>
                  <a:bodyPr anchor="ctr"/>
                  <a:lstStyle/>
                  <a:p>
                    <a:pPr algn="ctr"/>
                    <a:endParaRPr/>
                  </a:p>
                </p:txBody>
              </p:sp>
            </p:grpSp>
            <p:grpSp>
              <p:nvGrpSpPr>
                <p:cNvPr id="63" name="ísḷîďe">
                  <a:extLst>
                    <a:ext uri="{FF2B5EF4-FFF2-40B4-BE49-F238E27FC236}">
                      <a16:creationId xmlns="" xmlns:a16="http://schemas.microsoft.com/office/drawing/2014/main" id="{81E75EE9-1FC1-4338-BAC9-E7EE3001E1FB}"/>
                    </a:ext>
                  </a:extLst>
                </p:cNvPr>
                <p:cNvGrpSpPr/>
                <p:nvPr/>
              </p:nvGrpSpPr>
              <p:grpSpPr>
                <a:xfrm>
                  <a:off x="3272006" y="1596959"/>
                  <a:ext cx="425193" cy="425194"/>
                  <a:chOff x="5623618" y="3915078"/>
                  <a:chExt cx="425193" cy="425194"/>
                </a:xfrm>
              </p:grpSpPr>
              <p:sp>
                <p:nvSpPr>
                  <p:cNvPr id="100" name="ïṩḻiḍe">
                    <a:extLst>
                      <a:ext uri="{FF2B5EF4-FFF2-40B4-BE49-F238E27FC236}">
                        <a16:creationId xmlns="" xmlns:a16="http://schemas.microsoft.com/office/drawing/2014/main" id="{59AC5151-4253-4E7B-9B8C-9DE2776B7E6B}"/>
                      </a:ext>
                    </a:extLst>
                  </p:cNvPr>
                  <p:cNvSpPr/>
                  <p:nvPr/>
                </p:nvSpPr>
                <p:spPr bwMode="auto">
                  <a:xfrm>
                    <a:off x="5653762" y="3942049"/>
                    <a:ext cx="11106" cy="376011"/>
                  </a:xfrm>
                  <a:prstGeom prst="rect">
                    <a:avLst/>
                  </a:prstGeom>
                  <a:solidFill>
                    <a:schemeClr val="bg1">
                      <a:lumMod val="85000"/>
                    </a:schemeClr>
                  </a:solidFill>
                  <a:ln>
                    <a:noFill/>
                  </a:ln>
                </p:spPr>
                <p:txBody>
                  <a:bodyPr anchor="ctr"/>
                  <a:lstStyle/>
                  <a:p>
                    <a:pPr algn="ctr"/>
                    <a:endParaRPr/>
                  </a:p>
                </p:txBody>
              </p:sp>
              <p:sp>
                <p:nvSpPr>
                  <p:cNvPr id="101" name="îśļïḓè">
                    <a:extLst>
                      <a:ext uri="{FF2B5EF4-FFF2-40B4-BE49-F238E27FC236}">
                        <a16:creationId xmlns="" xmlns:a16="http://schemas.microsoft.com/office/drawing/2014/main" id="{B93F0666-8A64-4FE8-83B6-99F0A87905E8}"/>
                      </a:ext>
                    </a:extLst>
                  </p:cNvPr>
                  <p:cNvSpPr/>
                  <p:nvPr/>
                </p:nvSpPr>
                <p:spPr bwMode="auto">
                  <a:xfrm>
                    <a:off x="5623618" y="3915078"/>
                    <a:ext cx="60288" cy="82500"/>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solidFill>
                    <a:schemeClr val="bg1">
                      <a:lumMod val="85000"/>
                    </a:schemeClr>
                  </a:solidFill>
                  <a:ln>
                    <a:noFill/>
                  </a:ln>
                </p:spPr>
                <p:txBody>
                  <a:bodyPr anchor="ctr"/>
                  <a:lstStyle/>
                  <a:p>
                    <a:pPr algn="ctr"/>
                    <a:endParaRPr/>
                  </a:p>
                </p:txBody>
              </p:sp>
              <p:sp>
                <p:nvSpPr>
                  <p:cNvPr id="102" name="ïṥļîde">
                    <a:extLst>
                      <a:ext uri="{FF2B5EF4-FFF2-40B4-BE49-F238E27FC236}">
                        <a16:creationId xmlns="" xmlns:a16="http://schemas.microsoft.com/office/drawing/2014/main" id="{DA43179C-4071-4B3C-AC18-236D3D0D392D}"/>
                      </a:ext>
                    </a:extLst>
                  </p:cNvPr>
                  <p:cNvSpPr/>
                  <p:nvPr/>
                </p:nvSpPr>
                <p:spPr bwMode="auto">
                  <a:xfrm>
                    <a:off x="5653762" y="4305369"/>
                    <a:ext cx="369666" cy="12692"/>
                  </a:xfrm>
                  <a:prstGeom prst="rect">
                    <a:avLst/>
                  </a:prstGeom>
                  <a:solidFill>
                    <a:schemeClr val="bg1">
                      <a:lumMod val="85000"/>
                    </a:schemeClr>
                  </a:solidFill>
                  <a:ln>
                    <a:noFill/>
                  </a:ln>
                </p:spPr>
                <p:txBody>
                  <a:bodyPr anchor="ctr"/>
                  <a:lstStyle/>
                  <a:p>
                    <a:pPr algn="ctr"/>
                    <a:endParaRPr/>
                  </a:p>
                </p:txBody>
              </p:sp>
              <p:sp>
                <p:nvSpPr>
                  <p:cNvPr id="103" name="iṣḷíḑé">
                    <a:extLst>
                      <a:ext uri="{FF2B5EF4-FFF2-40B4-BE49-F238E27FC236}">
                        <a16:creationId xmlns="" xmlns:a16="http://schemas.microsoft.com/office/drawing/2014/main" id="{4B7455DD-33B4-483F-98B9-7C23E52269E5}"/>
                      </a:ext>
                    </a:extLst>
                  </p:cNvPr>
                  <p:cNvSpPr/>
                  <p:nvPr/>
                </p:nvSpPr>
                <p:spPr bwMode="auto">
                  <a:xfrm>
                    <a:off x="5969484" y="4279984"/>
                    <a:ext cx="79327" cy="60288"/>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solidFill>
                    <a:schemeClr val="bg1">
                      <a:lumMod val="85000"/>
                    </a:schemeClr>
                  </a:solidFill>
                  <a:ln>
                    <a:noFill/>
                  </a:ln>
                </p:spPr>
                <p:txBody>
                  <a:bodyPr anchor="ctr"/>
                  <a:lstStyle/>
                  <a:p>
                    <a:pPr algn="ctr"/>
                    <a:endParaRPr/>
                  </a:p>
                </p:txBody>
              </p:sp>
              <p:sp>
                <p:nvSpPr>
                  <p:cNvPr id="104" name="îṡlide">
                    <a:extLst>
                      <a:ext uri="{FF2B5EF4-FFF2-40B4-BE49-F238E27FC236}">
                        <a16:creationId xmlns="" xmlns:a16="http://schemas.microsoft.com/office/drawing/2014/main" id="{23B1CB67-ACF3-49CD-B612-A824CBF2FE4F}"/>
                      </a:ext>
                    </a:extLst>
                  </p:cNvPr>
                  <p:cNvSpPr/>
                  <p:nvPr/>
                </p:nvSpPr>
                <p:spPr bwMode="auto">
                  <a:xfrm>
                    <a:off x="5653762" y="4084838"/>
                    <a:ext cx="304617" cy="228463"/>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solidFill>
                    <a:schemeClr val="bg1">
                      <a:lumMod val="85000"/>
                    </a:schemeClr>
                  </a:solidFill>
                  <a:ln>
                    <a:noFill/>
                  </a:ln>
                </p:spPr>
                <p:txBody>
                  <a:bodyPr anchor="ctr"/>
                  <a:lstStyle/>
                  <a:p>
                    <a:pPr algn="ctr"/>
                    <a:endParaRPr/>
                  </a:p>
                </p:txBody>
              </p:sp>
            </p:grpSp>
            <p:grpSp>
              <p:nvGrpSpPr>
                <p:cNvPr id="64" name="i$1iďè">
                  <a:extLst>
                    <a:ext uri="{FF2B5EF4-FFF2-40B4-BE49-F238E27FC236}">
                      <a16:creationId xmlns="" xmlns:a16="http://schemas.microsoft.com/office/drawing/2014/main" id="{0D797235-10EE-43F7-8D50-5D6125B79B1D}"/>
                    </a:ext>
                  </a:extLst>
                </p:cNvPr>
                <p:cNvGrpSpPr/>
                <p:nvPr/>
              </p:nvGrpSpPr>
              <p:grpSpPr>
                <a:xfrm>
                  <a:off x="4263837" y="2865836"/>
                  <a:ext cx="380772" cy="341108"/>
                  <a:chOff x="5100057" y="4749602"/>
                  <a:chExt cx="380772" cy="341108"/>
                </a:xfrm>
              </p:grpSpPr>
              <p:sp>
                <p:nvSpPr>
                  <p:cNvPr id="98" name="íŝļïḓè">
                    <a:extLst>
                      <a:ext uri="{FF2B5EF4-FFF2-40B4-BE49-F238E27FC236}">
                        <a16:creationId xmlns="" xmlns:a16="http://schemas.microsoft.com/office/drawing/2014/main" id="{3046FAFD-F6B0-4742-9F27-28F4D6C0F2BA}"/>
                      </a:ext>
                    </a:extLst>
                  </p:cNvPr>
                  <p:cNvSpPr/>
                  <p:nvPr/>
                </p:nvSpPr>
                <p:spPr bwMode="auto">
                  <a:xfrm>
                    <a:off x="5100057" y="4809891"/>
                    <a:ext cx="282405" cy="280819"/>
                  </a:xfrm>
                  <a:custGeom>
                    <a:avLst/>
                    <a:gdLst>
                      <a:gd name="T0" fmla="*/ 72 w 75"/>
                      <a:gd name="T1" fmla="*/ 72 h 75"/>
                      <a:gd name="T2" fmla="*/ 3 w 75"/>
                      <a:gd name="T3" fmla="*/ 72 h 75"/>
                      <a:gd name="T4" fmla="*/ 3 w 75"/>
                      <a:gd name="T5" fmla="*/ 3 h 75"/>
                      <a:gd name="T6" fmla="*/ 16 w 75"/>
                      <a:gd name="T7" fmla="*/ 3 h 75"/>
                      <a:gd name="T8" fmla="*/ 15 w 75"/>
                      <a:gd name="T9" fmla="*/ 0 h 75"/>
                      <a:gd name="T10" fmla="*/ 0 w 75"/>
                      <a:gd name="T11" fmla="*/ 0 h 75"/>
                      <a:gd name="T12" fmla="*/ 0 w 75"/>
                      <a:gd name="T13" fmla="*/ 75 h 75"/>
                      <a:gd name="T14" fmla="*/ 75 w 75"/>
                      <a:gd name="T15" fmla="*/ 75 h 75"/>
                      <a:gd name="T16" fmla="*/ 75 w 75"/>
                      <a:gd name="T17" fmla="*/ 27 h 75"/>
                      <a:gd name="T18" fmla="*/ 72 w 75"/>
                      <a:gd name="T19" fmla="*/ 29 h 75"/>
                      <a:gd name="T20" fmla="*/ 72 w 75"/>
                      <a:gd name="T21" fmla="*/ 72 h 75"/>
                      <a:gd name="T22" fmla="*/ 28 w 75"/>
                      <a:gd name="T23" fmla="*/ 0 h 75"/>
                      <a:gd name="T24" fmla="*/ 29 w 75"/>
                      <a:gd name="T25" fmla="*/ 3 h 75"/>
                      <a:gd name="T26" fmla="*/ 72 w 75"/>
                      <a:gd name="T27" fmla="*/ 3 h 75"/>
                      <a:gd name="T28" fmla="*/ 72 w 75"/>
                      <a:gd name="T29" fmla="*/ 13 h 75"/>
                      <a:gd name="T30" fmla="*/ 75 w 75"/>
                      <a:gd name="T31" fmla="*/ 11 h 75"/>
                      <a:gd name="T32" fmla="*/ 75 w 75"/>
                      <a:gd name="T33" fmla="*/ 0 h 75"/>
                      <a:gd name="T34" fmla="*/ 2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72" y="72"/>
                        </a:moveTo>
                        <a:cubicBezTo>
                          <a:pt x="3" y="72"/>
                          <a:pt x="3" y="72"/>
                          <a:pt x="3" y="72"/>
                        </a:cubicBezTo>
                        <a:cubicBezTo>
                          <a:pt x="3" y="3"/>
                          <a:pt x="3" y="3"/>
                          <a:pt x="3" y="3"/>
                        </a:cubicBezTo>
                        <a:cubicBezTo>
                          <a:pt x="16" y="3"/>
                          <a:pt x="16" y="3"/>
                          <a:pt x="16" y="3"/>
                        </a:cubicBezTo>
                        <a:cubicBezTo>
                          <a:pt x="15" y="2"/>
                          <a:pt x="15" y="1"/>
                          <a:pt x="15" y="0"/>
                        </a:cubicBezTo>
                        <a:cubicBezTo>
                          <a:pt x="0" y="0"/>
                          <a:pt x="0" y="0"/>
                          <a:pt x="0" y="0"/>
                        </a:cubicBezTo>
                        <a:cubicBezTo>
                          <a:pt x="0" y="75"/>
                          <a:pt x="0" y="75"/>
                          <a:pt x="0" y="75"/>
                        </a:cubicBezTo>
                        <a:cubicBezTo>
                          <a:pt x="75" y="75"/>
                          <a:pt x="75" y="75"/>
                          <a:pt x="75" y="75"/>
                        </a:cubicBezTo>
                        <a:cubicBezTo>
                          <a:pt x="75" y="27"/>
                          <a:pt x="75" y="27"/>
                          <a:pt x="75" y="27"/>
                        </a:cubicBezTo>
                        <a:cubicBezTo>
                          <a:pt x="74" y="28"/>
                          <a:pt x="73" y="29"/>
                          <a:pt x="72" y="29"/>
                        </a:cubicBezTo>
                        <a:lnTo>
                          <a:pt x="72" y="72"/>
                        </a:lnTo>
                        <a:close/>
                        <a:moveTo>
                          <a:pt x="28" y="0"/>
                        </a:moveTo>
                        <a:cubicBezTo>
                          <a:pt x="28" y="1"/>
                          <a:pt x="29" y="2"/>
                          <a:pt x="29" y="3"/>
                        </a:cubicBezTo>
                        <a:cubicBezTo>
                          <a:pt x="72" y="3"/>
                          <a:pt x="72" y="3"/>
                          <a:pt x="72" y="3"/>
                        </a:cubicBezTo>
                        <a:cubicBezTo>
                          <a:pt x="72" y="13"/>
                          <a:pt x="72" y="13"/>
                          <a:pt x="72" y="13"/>
                        </a:cubicBezTo>
                        <a:cubicBezTo>
                          <a:pt x="73" y="13"/>
                          <a:pt x="74" y="12"/>
                          <a:pt x="75" y="11"/>
                        </a:cubicBezTo>
                        <a:cubicBezTo>
                          <a:pt x="75" y="0"/>
                          <a:pt x="75" y="0"/>
                          <a:pt x="75" y="0"/>
                        </a:cubicBezTo>
                        <a:lnTo>
                          <a:pt x="28" y="0"/>
                        </a:lnTo>
                        <a:close/>
                      </a:path>
                    </a:pathLst>
                  </a:custGeom>
                  <a:solidFill>
                    <a:schemeClr val="bg1">
                      <a:lumMod val="85000"/>
                    </a:schemeClr>
                  </a:solidFill>
                  <a:ln>
                    <a:noFill/>
                  </a:ln>
                </p:spPr>
                <p:txBody>
                  <a:bodyPr anchor="ctr"/>
                  <a:lstStyle/>
                  <a:p>
                    <a:pPr algn="ctr"/>
                    <a:endParaRPr/>
                  </a:p>
                </p:txBody>
              </p:sp>
              <p:sp>
                <p:nvSpPr>
                  <p:cNvPr id="99" name="íśļiḋê">
                    <a:extLst>
                      <a:ext uri="{FF2B5EF4-FFF2-40B4-BE49-F238E27FC236}">
                        <a16:creationId xmlns="" xmlns:a16="http://schemas.microsoft.com/office/drawing/2014/main" id="{686EA66D-BE03-4D3A-AE3F-AD5FD8AAB986}"/>
                      </a:ext>
                    </a:extLst>
                  </p:cNvPr>
                  <p:cNvSpPr/>
                  <p:nvPr/>
                </p:nvSpPr>
                <p:spPr bwMode="auto">
                  <a:xfrm>
                    <a:off x="5133375" y="4749602"/>
                    <a:ext cx="347454" cy="258607"/>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solidFill>
                    <a:schemeClr val="bg1">
                      <a:lumMod val="85000"/>
                    </a:schemeClr>
                  </a:solidFill>
                  <a:ln>
                    <a:noFill/>
                  </a:ln>
                </p:spPr>
                <p:txBody>
                  <a:bodyPr anchor="ctr"/>
                  <a:lstStyle/>
                  <a:p>
                    <a:pPr algn="ctr"/>
                    <a:endParaRPr/>
                  </a:p>
                </p:txBody>
              </p:sp>
            </p:grpSp>
            <p:grpSp>
              <p:nvGrpSpPr>
                <p:cNvPr id="65" name="îšľîḍê">
                  <a:extLst>
                    <a:ext uri="{FF2B5EF4-FFF2-40B4-BE49-F238E27FC236}">
                      <a16:creationId xmlns="" xmlns:a16="http://schemas.microsoft.com/office/drawing/2014/main" id="{739D080F-AA85-42F7-9EE5-4209EF235E4B}"/>
                    </a:ext>
                  </a:extLst>
                </p:cNvPr>
                <p:cNvGrpSpPr/>
                <p:nvPr/>
              </p:nvGrpSpPr>
              <p:grpSpPr>
                <a:xfrm>
                  <a:off x="4006816" y="3479570"/>
                  <a:ext cx="447407" cy="322069"/>
                  <a:chOff x="5141307" y="4268878"/>
                  <a:chExt cx="447407" cy="322069"/>
                </a:xfrm>
              </p:grpSpPr>
              <p:sp>
                <p:nvSpPr>
                  <p:cNvPr id="96" name="îSḻíḑê">
                    <a:extLst>
                      <a:ext uri="{FF2B5EF4-FFF2-40B4-BE49-F238E27FC236}">
                        <a16:creationId xmlns="" xmlns:a16="http://schemas.microsoft.com/office/drawing/2014/main" id="{FDF2DABE-66EE-4B77-BD75-40E7E0D064EB}"/>
                      </a:ext>
                    </a:extLst>
                  </p:cNvPr>
                  <p:cNvSpPr/>
                  <p:nvPr/>
                </p:nvSpPr>
                <p:spPr bwMode="auto">
                  <a:xfrm>
                    <a:off x="5141307" y="4268878"/>
                    <a:ext cx="339521" cy="225290"/>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solidFill>
                    <a:schemeClr val="bg1">
                      <a:lumMod val="85000"/>
                    </a:schemeClr>
                  </a:solidFill>
                  <a:ln>
                    <a:noFill/>
                  </a:ln>
                </p:spPr>
                <p:txBody>
                  <a:bodyPr anchor="ctr"/>
                  <a:lstStyle/>
                  <a:p>
                    <a:pPr algn="ctr"/>
                    <a:endParaRPr/>
                  </a:p>
                </p:txBody>
              </p:sp>
              <p:sp>
                <p:nvSpPr>
                  <p:cNvPr id="97" name="îṡlîḓé">
                    <a:extLst>
                      <a:ext uri="{FF2B5EF4-FFF2-40B4-BE49-F238E27FC236}">
                        <a16:creationId xmlns="" xmlns:a16="http://schemas.microsoft.com/office/drawing/2014/main" id="{2B95F1F5-7194-451A-BE65-EF1B94609117}"/>
                      </a:ext>
                    </a:extLst>
                  </p:cNvPr>
                  <p:cNvSpPr/>
                  <p:nvPr/>
                </p:nvSpPr>
                <p:spPr bwMode="auto">
                  <a:xfrm>
                    <a:off x="5250779" y="4362484"/>
                    <a:ext cx="337935" cy="228463"/>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solidFill>
                    <a:schemeClr val="bg1">
                      <a:lumMod val="85000"/>
                    </a:schemeClr>
                  </a:solidFill>
                  <a:ln>
                    <a:noFill/>
                  </a:ln>
                </p:spPr>
                <p:txBody>
                  <a:bodyPr anchor="ctr"/>
                  <a:lstStyle/>
                  <a:p>
                    <a:pPr algn="ctr"/>
                    <a:endParaRPr/>
                  </a:p>
                </p:txBody>
              </p:sp>
            </p:grpSp>
            <p:grpSp>
              <p:nvGrpSpPr>
                <p:cNvPr id="66" name="iŝľîḋê">
                  <a:extLst>
                    <a:ext uri="{FF2B5EF4-FFF2-40B4-BE49-F238E27FC236}">
                      <a16:creationId xmlns="" xmlns:a16="http://schemas.microsoft.com/office/drawing/2014/main" id="{1ED02428-3A6C-4747-B33D-2B2482B02F17}"/>
                    </a:ext>
                  </a:extLst>
                </p:cNvPr>
                <p:cNvGrpSpPr/>
                <p:nvPr/>
              </p:nvGrpSpPr>
              <p:grpSpPr>
                <a:xfrm>
                  <a:off x="3748713" y="3953154"/>
                  <a:ext cx="285578" cy="412502"/>
                  <a:chOff x="4651064" y="4359311"/>
                  <a:chExt cx="285578" cy="412502"/>
                </a:xfrm>
              </p:grpSpPr>
              <p:sp>
                <p:nvSpPr>
                  <p:cNvPr id="91" name="íṩḷide">
                    <a:extLst>
                      <a:ext uri="{FF2B5EF4-FFF2-40B4-BE49-F238E27FC236}">
                        <a16:creationId xmlns="" xmlns:a16="http://schemas.microsoft.com/office/drawing/2014/main" id="{4E04A73C-AB76-4E2C-979E-18E4240FE711}"/>
                      </a:ext>
                    </a:extLst>
                  </p:cNvPr>
                  <p:cNvSpPr/>
                  <p:nvPr/>
                </p:nvSpPr>
                <p:spPr bwMode="auto">
                  <a:xfrm>
                    <a:off x="4738324" y="4456090"/>
                    <a:ext cx="55530" cy="315723"/>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solidFill>
                    <a:schemeClr val="bg1">
                      <a:lumMod val="85000"/>
                    </a:schemeClr>
                  </a:solidFill>
                  <a:ln>
                    <a:noFill/>
                  </a:ln>
                </p:spPr>
                <p:txBody>
                  <a:bodyPr anchor="ctr"/>
                  <a:lstStyle/>
                  <a:p>
                    <a:pPr algn="ctr"/>
                    <a:endParaRPr/>
                  </a:p>
                </p:txBody>
              </p:sp>
              <p:sp>
                <p:nvSpPr>
                  <p:cNvPr id="92" name="işlïḋè">
                    <a:extLst>
                      <a:ext uri="{FF2B5EF4-FFF2-40B4-BE49-F238E27FC236}">
                        <a16:creationId xmlns="" xmlns:a16="http://schemas.microsoft.com/office/drawing/2014/main" id="{DF4297A6-5F9D-410F-996C-B55754007DE8}"/>
                      </a:ext>
                    </a:extLst>
                  </p:cNvPr>
                  <p:cNvSpPr/>
                  <p:nvPr/>
                </p:nvSpPr>
                <p:spPr bwMode="auto">
                  <a:xfrm>
                    <a:off x="4820824" y="4524312"/>
                    <a:ext cx="55530" cy="247501"/>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solidFill>
                    <a:schemeClr val="bg1">
                      <a:lumMod val="85000"/>
                    </a:schemeClr>
                  </a:solidFill>
                  <a:ln>
                    <a:noFill/>
                  </a:ln>
                </p:spPr>
                <p:txBody>
                  <a:bodyPr anchor="ctr"/>
                  <a:lstStyle/>
                  <a:p>
                    <a:pPr algn="ctr"/>
                    <a:endParaRPr/>
                  </a:p>
                </p:txBody>
              </p:sp>
              <p:sp>
                <p:nvSpPr>
                  <p:cNvPr id="93" name="iŝḷîḋè">
                    <a:extLst>
                      <a:ext uri="{FF2B5EF4-FFF2-40B4-BE49-F238E27FC236}">
                        <a16:creationId xmlns="" xmlns:a16="http://schemas.microsoft.com/office/drawing/2014/main" id="{20D768CF-C0AF-49CF-8CC7-F8ADA390E64D}"/>
                      </a:ext>
                    </a:extLst>
                  </p:cNvPr>
                  <p:cNvSpPr/>
                  <p:nvPr/>
                </p:nvSpPr>
                <p:spPr bwMode="auto">
                  <a:xfrm>
                    <a:off x="4651064" y="4636957"/>
                    <a:ext cx="52356" cy="134856"/>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solidFill>
                    <a:schemeClr val="bg1">
                      <a:lumMod val="85000"/>
                    </a:schemeClr>
                  </a:solidFill>
                  <a:ln>
                    <a:noFill/>
                  </a:ln>
                </p:spPr>
                <p:txBody>
                  <a:bodyPr anchor="ctr"/>
                  <a:lstStyle/>
                  <a:p>
                    <a:pPr algn="ctr"/>
                    <a:endParaRPr/>
                  </a:p>
                </p:txBody>
              </p:sp>
              <p:sp>
                <p:nvSpPr>
                  <p:cNvPr id="94" name="íśľiďe">
                    <a:extLst>
                      <a:ext uri="{FF2B5EF4-FFF2-40B4-BE49-F238E27FC236}">
                        <a16:creationId xmlns="" xmlns:a16="http://schemas.microsoft.com/office/drawing/2014/main" id="{81814475-90A5-4C8F-934E-CA9D1FDE0585}"/>
                      </a:ext>
                    </a:extLst>
                  </p:cNvPr>
                  <p:cNvSpPr/>
                  <p:nvPr/>
                </p:nvSpPr>
                <p:spPr bwMode="auto">
                  <a:xfrm>
                    <a:off x="4651064" y="4359311"/>
                    <a:ext cx="285578" cy="118991"/>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solidFill>
                    <a:schemeClr val="bg1">
                      <a:lumMod val="85000"/>
                    </a:schemeClr>
                  </a:solidFill>
                  <a:ln>
                    <a:noFill/>
                  </a:ln>
                </p:spPr>
                <p:txBody>
                  <a:bodyPr anchor="ctr"/>
                  <a:lstStyle/>
                  <a:p>
                    <a:pPr algn="ctr"/>
                    <a:endParaRPr/>
                  </a:p>
                </p:txBody>
              </p:sp>
              <p:sp>
                <p:nvSpPr>
                  <p:cNvPr id="95" name="iSḷïḍè">
                    <a:extLst>
                      <a:ext uri="{FF2B5EF4-FFF2-40B4-BE49-F238E27FC236}">
                        <a16:creationId xmlns="" xmlns:a16="http://schemas.microsoft.com/office/drawing/2014/main" id="{4E79F9B2-4906-414E-ACC4-7B00EB8DF616}"/>
                      </a:ext>
                    </a:extLst>
                  </p:cNvPr>
                  <p:cNvSpPr/>
                  <p:nvPr/>
                </p:nvSpPr>
                <p:spPr bwMode="auto">
                  <a:xfrm>
                    <a:off x="4906498" y="4362484"/>
                    <a:ext cx="23799" cy="30144"/>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solidFill>
                    <a:schemeClr val="bg1">
                      <a:lumMod val="85000"/>
                    </a:schemeClr>
                  </a:solidFill>
                  <a:ln>
                    <a:noFill/>
                  </a:ln>
                </p:spPr>
                <p:txBody>
                  <a:bodyPr anchor="ctr"/>
                  <a:lstStyle/>
                  <a:p>
                    <a:pPr algn="ctr"/>
                    <a:endParaRPr/>
                  </a:p>
                </p:txBody>
              </p:sp>
            </p:grpSp>
            <p:grpSp>
              <p:nvGrpSpPr>
                <p:cNvPr id="67" name="iṡ1iḓê">
                  <a:extLst>
                    <a:ext uri="{FF2B5EF4-FFF2-40B4-BE49-F238E27FC236}">
                      <a16:creationId xmlns="" xmlns:a16="http://schemas.microsoft.com/office/drawing/2014/main" id="{BF6CD541-629A-4DB8-846F-CC0961F96325}"/>
                    </a:ext>
                  </a:extLst>
                </p:cNvPr>
                <p:cNvGrpSpPr/>
                <p:nvPr/>
              </p:nvGrpSpPr>
              <p:grpSpPr>
                <a:xfrm>
                  <a:off x="3835973" y="2208213"/>
                  <a:ext cx="490243" cy="463271"/>
                  <a:chOff x="5607752" y="3426422"/>
                  <a:chExt cx="490243" cy="463271"/>
                </a:xfrm>
              </p:grpSpPr>
              <p:sp>
                <p:nvSpPr>
                  <p:cNvPr id="83" name="íṧḻïdè">
                    <a:extLst>
                      <a:ext uri="{FF2B5EF4-FFF2-40B4-BE49-F238E27FC236}">
                        <a16:creationId xmlns="" xmlns:a16="http://schemas.microsoft.com/office/drawing/2014/main" id="{C9A4B73F-65E0-4443-9F91-E123A3D04838}"/>
                      </a:ext>
                    </a:extLst>
                  </p:cNvPr>
                  <p:cNvSpPr/>
                  <p:nvPr/>
                </p:nvSpPr>
                <p:spPr bwMode="auto">
                  <a:xfrm>
                    <a:off x="5607752" y="3426422"/>
                    <a:ext cx="490243" cy="463271"/>
                  </a:xfrm>
                  <a:custGeom>
                    <a:avLst/>
                    <a:gdLst>
                      <a:gd name="T0" fmla="*/ 86 w 130"/>
                      <a:gd name="T1" fmla="*/ 123 h 123"/>
                      <a:gd name="T2" fmla="*/ 0 w 130"/>
                      <a:gd name="T3" fmla="*/ 102 h 123"/>
                      <a:gd name="T4" fmla="*/ 3 w 130"/>
                      <a:gd name="T5" fmla="*/ 100 h 123"/>
                      <a:gd name="T6" fmla="*/ 54 w 130"/>
                      <a:gd name="T7" fmla="*/ 1 h 123"/>
                      <a:gd name="T8" fmla="*/ 54 w 130"/>
                      <a:gd name="T9" fmla="*/ 0 h 123"/>
                      <a:gd name="T10" fmla="*/ 130 w 130"/>
                      <a:gd name="T11" fmla="*/ 18 h 123"/>
                      <a:gd name="T12" fmla="*/ 130 w 130"/>
                      <a:gd name="T13" fmla="*/ 20 h 123"/>
                      <a:gd name="T14" fmla="*/ 86 w 130"/>
                      <a:gd name="T15" fmla="*/ 123 h 123"/>
                      <a:gd name="T16" fmla="*/ 7 w 130"/>
                      <a:gd name="T17" fmla="*/ 101 h 123"/>
                      <a:gd name="T18" fmla="*/ 86 w 130"/>
                      <a:gd name="T19" fmla="*/ 120 h 123"/>
                      <a:gd name="T20" fmla="*/ 127 w 130"/>
                      <a:gd name="T21" fmla="*/ 20 h 123"/>
                      <a:gd name="T22" fmla="*/ 56 w 130"/>
                      <a:gd name="T23" fmla="*/ 4 h 123"/>
                      <a:gd name="T24" fmla="*/ 7 w 130"/>
                      <a:gd name="T25"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23">
                        <a:moveTo>
                          <a:pt x="86" y="123"/>
                        </a:moveTo>
                        <a:cubicBezTo>
                          <a:pt x="0" y="102"/>
                          <a:pt x="0" y="102"/>
                          <a:pt x="0" y="102"/>
                        </a:cubicBezTo>
                        <a:cubicBezTo>
                          <a:pt x="3" y="100"/>
                          <a:pt x="3" y="100"/>
                          <a:pt x="3" y="100"/>
                        </a:cubicBezTo>
                        <a:cubicBezTo>
                          <a:pt x="28" y="85"/>
                          <a:pt x="53" y="2"/>
                          <a:pt x="54" y="1"/>
                        </a:cubicBezTo>
                        <a:cubicBezTo>
                          <a:pt x="54" y="0"/>
                          <a:pt x="54" y="0"/>
                          <a:pt x="54" y="0"/>
                        </a:cubicBezTo>
                        <a:cubicBezTo>
                          <a:pt x="130" y="18"/>
                          <a:pt x="130" y="18"/>
                          <a:pt x="130" y="18"/>
                        </a:cubicBezTo>
                        <a:cubicBezTo>
                          <a:pt x="130" y="20"/>
                          <a:pt x="130" y="20"/>
                          <a:pt x="130" y="20"/>
                        </a:cubicBezTo>
                        <a:cubicBezTo>
                          <a:pt x="117" y="108"/>
                          <a:pt x="88" y="122"/>
                          <a:pt x="86" y="123"/>
                        </a:cubicBezTo>
                        <a:close/>
                        <a:moveTo>
                          <a:pt x="7" y="101"/>
                        </a:moveTo>
                        <a:cubicBezTo>
                          <a:pt x="86" y="120"/>
                          <a:pt x="86" y="120"/>
                          <a:pt x="86" y="120"/>
                        </a:cubicBezTo>
                        <a:cubicBezTo>
                          <a:pt x="89" y="117"/>
                          <a:pt x="115" y="100"/>
                          <a:pt x="127" y="20"/>
                        </a:cubicBezTo>
                        <a:cubicBezTo>
                          <a:pt x="56" y="4"/>
                          <a:pt x="56" y="4"/>
                          <a:pt x="56" y="4"/>
                        </a:cubicBezTo>
                        <a:cubicBezTo>
                          <a:pt x="53" y="14"/>
                          <a:pt x="30" y="82"/>
                          <a:pt x="7" y="101"/>
                        </a:cubicBezTo>
                        <a:close/>
                      </a:path>
                    </a:pathLst>
                  </a:custGeom>
                  <a:solidFill>
                    <a:schemeClr val="bg1">
                      <a:lumMod val="85000"/>
                    </a:schemeClr>
                  </a:solidFill>
                  <a:ln>
                    <a:noFill/>
                  </a:ln>
                </p:spPr>
                <p:txBody>
                  <a:bodyPr anchor="ctr"/>
                  <a:lstStyle/>
                  <a:p>
                    <a:pPr algn="ctr"/>
                    <a:endParaRPr/>
                  </a:p>
                </p:txBody>
              </p:sp>
              <p:sp>
                <p:nvSpPr>
                  <p:cNvPr id="84" name="ïśľidé">
                    <a:extLst>
                      <a:ext uri="{FF2B5EF4-FFF2-40B4-BE49-F238E27FC236}">
                        <a16:creationId xmlns="" xmlns:a16="http://schemas.microsoft.com/office/drawing/2014/main" id="{5472DCE3-F2D7-4C7B-BEAD-03C678899C9A}"/>
                      </a:ext>
                    </a:extLst>
                  </p:cNvPr>
                  <p:cNvSpPr/>
                  <p:nvPr/>
                </p:nvSpPr>
                <p:spPr bwMode="auto">
                  <a:xfrm>
                    <a:off x="5829869" y="3516854"/>
                    <a:ext cx="193559" cy="57115"/>
                  </a:xfrm>
                  <a:custGeom>
                    <a:avLst/>
                    <a:gdLst>
                      <a:gd name="T0" fmla="*/ 122 w 122"/>
                      <a:gd name="T1" fmla="*/ 36 h 36"/>
                      <a:gd name="T2" fmla="*/ 0 w 122"/>
                      <a:gd name="T3" fmla="*/ 7 h 36"/>
                      <a:gd name="T4" fmla="*/ 3 w 122"/>
                      <a:gd name="T5" fmla="*/ 0 h 36"/>
                      <a:gd name="T6" fmla="*/ 122 w 122"/>
                      <a:gd name="T7" fmla="*/ 29 h 36"/>
                      <a:gd name="T8" fmla="*/ 122 w 122"/>
                      <a:gd name="T9" fmla="*/ 36 h 36"/>
                    </a:gdLst>
                    <a:ahLst/>
                    <a:cxnLst>
                      <a:cxn ang="0">
                        <a:pos x="T0" y="T1"/>
                      </a:cxn>
                      <a:cxn ang="0">
                        <a:pos x="T2" y="T3"/>
                      </a:cxn>
                      <a:cxn ang="0">
                        <a:pos x="T4" y="T5"/>
                      </a:cxn>
                      <a:cxn ang="0">
                        <a:pos x="T6" y="T7"/>
                      </a:cxn>
                      <a:cxn ang="0">
                        <a:pos x="T8" y="T9"/>
                      </a:cxn>
                    </a:cxnLst>
                    <a:rect l="0" t="0" r="r" b="b"/>
                    <a:pathLst>
                      <a:path w="122" h="36">
                        <a:moveTo>
                          <a:pt x="122" y="36"/>
                        </a:moveTo>
                        <a:lnTo>
                          <a:pt x="0" y="7"/>
                        </a:lnTo>
                        <a:lnTo>
                          <a:pt x="3" y="0"/>
                        </a:lnTo>
                        <a:lnTo>
                          <a:pt x="122" y="29"/>
                        </a:lnTo>
                        <a:lnTo>
                          <a:pt x="122" y="36"/>
                        </a:lnTo>
                        <a:close/>
                      </a:path>
                    </a:pathLst>
                  </a:custGeom>
                  <a:solidFill>
                    <a:schemeClr val="bg1">
                      <a:lumMod val="85000"/>
                    </a:schemeClr>
                  </a:solidFill>
                  <a:ln>
                    <a:noFill/>
                  </a:ln>
                </p:spPr>
                <p:txBody>
                  <a:bodyPr anchor="ctr"/>
                  <a:lstStyle/>
                  <a:p>
                    <a:pPr algn="ctr"/>
                    <a:endParaRPr/>
                  </a:p>
                </p:txBody>
              </p:sp>
              <p:sp>
                <p:nvSpPr>
                  <p:cNvPr id="85" name="iś1iḍê">
                    <a:extLst>
                      <a:ext uri="{FF2B5EF4-FFF2-40B4-BE49-F238E27FC236}">
                        <a16:creationId xmlns="" xmlns:a16="http://schemas.microsoft.com/office/drawing/2014/main" id="{508CCDBC-0E0D-4DAF-BC50-5AB3C35FCF1C}"/>
                      </a:ext>
                    </a:extLst>
                  </p:cNvPr>
                  <p:cNvSpPr/>
                  <p:nvPr/>
                </p:nvSpPr>
                <p:spPr bwMode="auto">
                  <a:xfrm>
                    <a:off x="5823523" y="3558104"/>
                    <a:ext cx="176108" cy="52355"/>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algn="ctr"/>
                    <a:endParaRPr/>
                  </a:p>
                </p:txBody>
              </p:sp>
              <p:sp>
                <p:nvSpPr>
                  <p:cNvPr id="86" name="îsľîdê">
                    <a:extLst>
                      <a:ext uri="{FF2B5EF4-FFF2-40B4-BE49-F238E27FC236}">
                        <a16:creationId xmlns="" xmlns:a16="http://schemas.microsoft.com/office/drawing/2014/main" id="{F7A046A8-5DEA-4FAB-A0F8-DBA6CF524EB1}"/>
                      </a:ext>
                    </a:extLst>
                  </p:cNvPr>
                  <p:cNvSpPr/>
                  <p:nvPr/>
                </p:nvSpPr>
                <p:spPr bwMode="auto">
                  <a:xfrm>
                    <a:off x="5812417" y="3604115"/>
                    <a:ext cx="176108" cy="52355"/>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solidFill>
                    <a:schemeClr val="bg1">
                      <a:lumMod val="85000"/>
                    </a:schemeClr>
                  </a:solidFill>
                  <a:ln>
                    <a:noFill/>
                  </a:ln>
                </p:spPr>
                <p:txBody>
                  <a:bodyPr anchor="ctr"/>
                  <a:lstStyle/>
                  <a:p>
                    <a:pPr algn="ctr"/>
                    <a:endParaRPr/>
                  </a:p>
                </p:txBody>
              </p:sp>
              <p:sp>
                <p:nvSpPr>
                  <p:cNvPr id="87" name="iṡlïḓe">
                    <a:extLst>
                      <a:ext uri="{FF2B5EF4-FFF2-40B4-BE49-F238E27FC236}">
                        <a16:creationId xmlns="" xmlns:a16="http://schemas.microsoft.com/office/drawing/2014/main" id="{5692AE8A-FD96-4D7E-BEF5-BEE4D63DE5FE}"/>
                      </a:ext>
                    </a:extLst>
                  </p:cNvPr>
                  <p:cNvSpPr/>
                  <p:nvPr/>
                </p:nvSpPr>
                <p:spPr bwMode="auto">
                  <a:xfrm>
                    <a:off x="5788618" y="3634259"/>
                    <a:ext cx="177693" cy="52355"/>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solidFill>
                    <a:schemeClr val="bg1">
                      <a:lumMod val="85000"/>
                    </a:schemeClr>
                  </a:solidFill>
                  <a:ln>
                    <a:noFill/>
                  </a:ln>
                </p:spPr>
                <p:txBody>
                  <a:bodyPr anchor="ctr"/>
                  <a:lstStyle/>
                  <a:p>
                    <a:pPr algn="ctr"/>
                    <a:endParaRPr/>
                  </a:p>
                </p:txBody>
              </p:sp>
              <p:sp>
                <p:nvSpPr>
                  <p:cNvPr id="88" name="iSļïḓê">
                    <a:extLst>
                      <a:ext uri="{FF2B5EF4-FFF2-40B4-BE49-F238E27FC236}">
                        <a16:creationId xmlns="" xmlns:a16="http://schemas.microsoft.com/office/drawing/2014/main" id="{E8D914CB-9C7C-4D9E-BE47-C949EFB2998B}"/>
                      </a:ext>
                    </a:extLst>
                  </p:cNvPr>
                  <p:cNvSpPr/>
                  <p:nvPr/>
                </p:nvSpPr>
                <p:spPr bwMode="auto">
                  <a:xfrm>
                    <a:off x="5769579" y="3675509"/>
                    <a:ext cx="180866" cy="52355"/>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solidFill>
                    <a:schemeClr val="bg1">
                      <a:lumMod val="85000"/>
                    </a:schemeClr>
                  </a:solidFill>
                  <a:ln>
                    <a:noFill/>
                  </a:ln>
                </p:spPr>
                <p:txBody>
                  <a:bodyPr anchor="ctr"/>
                  <a:lstStyle/>
                  <a:p>
                    <a:pPr algn="ctr"/>
                    <a:endParaRPr/>
                  </a:p>
                </p:txBody>
              </p:sp>
              <p:sp>
                <p:nvSpPr>
                  <p:cNvPr id="89" name="îṥľíḑê">
                    <a:extLst>
                      <a:ext uri="{FF2B5EF4-FFF2-40B4-BE49-F238E27FC236}">
                        <a16:creationId xmlns="" xmlns:a16="http://schemas.microsoft.com/office/drawing/2014/main" id="{22549FBE-0506-4990-AE3E-E6C5D478A3A0}"/>
                      </a:ext>
                    </a:extLst>
                  </p:cNvPr>
                  <p:cNvSpPr/>
                  <p:nvPr/>
                </p:nvSpPr>
                <p:spPr bwMode="auto">
                  <a:xfrm>
                    <a:off x="5980591" y="3434354"/>
                    <a:ext cx="76154" cy="90433"/>
                  </a:xfrm>
                  <a:custGeom>
                    <a:avLst/>
                    <a:gdLst>
                      <a:gd name="T0" fmla="*/ 0 w 48"/>
                      <a:gd name="T1" fmla="*/ 38 h 57"/>
                      <a:gd name="T2" fmla="*/ 29 w 48"/>
                      <a:gd name="T3" fmla="*/ 0 h 57"/>
                      <a:gd name="T4" fmla="*/ 48 w 48"/>
                      <a:gd name="T5" fmla="*/ 12 h 57"/>
                      <a:gd name="T6" fmla="*/ 12 w 48"/>
                      <a:gd name="T7" fmla="*/ 57 h 57"/>
                      <a:gd name="T8" fmla="*/ 0 w 48"/>
                      <a:gd name="T9" fmla="*/ 38 h 57"/>
                    </a:gdLst>
                    <a:ahLst/>
                    <a:cxnLst>
                      <a:cxn ang="0">
                        <a:pos x="T0" y="T1"/>
                      </a:cxn>
                      <a:cxn ang="0">
                        <a:pos x="T2" y="T3"/>
                      </a:cxn>
                      <a:cxn ang="0">
                        <a:pos x="T4" y="T5"/>
                      </a:cxn>
                      <a:cxn ang="0">
                        <a:pos x="T6" y="T7"/>
                      </a:cxn>
                      <a:cxn ang="0">
                        <a:pos x="T8" y="T9"/>
                      </a:cxn>
                    </a:cxnLst>
                    <a:rect l="0" t="0" r="r" b="b"/>
                    <a:pathLst>
                      <a:path w="48" h="57">
                        <a:moveTo>
                          <a:pt x="0" y="38"/>
                        </a:moveTo>
                        <a:lnTo>
                          <a:pt x="29" y="0"/>
                        </a:lnTo>
                        <a:lnTo>
                          <a:pt x="48" y="12"/>
                        </a:lnTo>
                        <a:lnTo>
                          <a:pt x="12" y="57"/>
                        </a:lnTo>
                        <a:lnTo>
                          <a:pt x="0" y="38"/>
                        </a:lnTo>
                        <a:close/>
                      </a:path>
                    </a:pathLst>
                  </a:custGeom>
                  <a:solidFill>
                    <a:schemeClr val="bg1">
                      <a:lumMod val="85000"/>
                    </a:schemeClr>
                  </a:solidFill>
                  <a:ln>
                    <a:noFill/>
                  </a:ln>
                </p:spPr>
                <p:txBody>
                  <a:bodyPr anchor="ctr"/>
                  <a:lstStyle/>
                  <a:p>
                    <a:pPr algn="ctr"/>
                    <a:endParaRPr/>
                  </a:p>
                </p:txBody>
              </p:sp>
              <p:sp>
                <p:nvSpPr>
                  <p:cNvPr id="90" name="ïṣ1îḋè">
                    <a:extLst>
                      <a:ext uri="{FF2B5EF4-FFF2-40B4-BE49-F238E27FC236}">
                        <a16:creationId xmlns="" xmlns:a16="http://schemas.microsoft.com/office/drawing/2014/main" id="{790CEFF8-17B9-46DF-9A89-DE00CF673EB7}"/>
                      </a:ext>
                    </a:extLst>
                  </p:cNvPr>
                  <p:cNvSpPr/>
                  <p:nvPr/>
                </p:nvSpPr>
                <p:spPr bwMode="auto">
                  <a:xfrm>
                    <a:off x="5974244" y="3426422"/>
                    <a:ext cx="93606" cy="106298"/>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solidFill>
                    <a:schemeClr val="bg1">
                      <a:lumMod val="85000"/>
                    </a:schemeClr>
                  </a:solidFill>
                  <a:ln>
                    <a:noFill/>
                  </a:ln>
                </p:spPr>
                <p:txBody>
                  <a:bodyPr anchor="ctr"/>
                  <a:lstStyle/>
                  <a:p>
                    <a:pPr algn="ctr"/>
                    <a:endParaRPr/>
                  </a:p>
                </p:txBody>
              </p:sp>
            </p:grpSp>
            <p:grpSp>
              <p:nvGrpSpPr>
                <p:cNvPr id="68" name="ïşlïḋe">
                  <a:extLst>
                    <a:ext uri="{FF2B5EF4-FFF2-40B4-BE49-F238E27FC236}">
                      <a16:creationId xmlns="" xmlns:a16="http://schemas.microsoft.com/office/drawing/2014/main" id="{DEB8EFA4-369F-4B3C-AE67-724A3487DEC2}"/>
                    </a:ext>
                  </a:extLst>
                </p:cNvPr>
                <p:cNvGrpSpPr/>
                <p:nvPr/>
              </p:nvGrpSpPr>
              <p:grpSpPr>
                <a:xfrm>
                  <a:off x="4009701" y="3982239"/>
                  <a:ext cx="547357" cy="255434"/>
                  <a:chOff x="5057221" y="3151948"/>
                  <a:chExt cx="547357" cy="255434"/>
                </a:xfrm>
              </p:grpSpPr>
              <p:sp>
                <p:nvSpPr>
                  <p:cNvPr id="78" name="ïS1ïdê">
                    <a:extLst>
                      <a:ext uri="{FF2B5EF4-FFF2-40B4-BE49-F238E27FC236}">
                        <a16:creationId xmlns="" xmlns:a16="http://schemas.microsoft.com/office/drawing/2014/main" id="{B881176D-E52B-4FEC-9E6F-B975EA83071D}"/>
                      </a:ext>
                    </a:extLst>
                  </p:cNvPr>
                  <p:cNvSpPr/>
                  <p:nvPr/>
                </p:nvSpPr>
                <p:spPr bwMode="auto">
                  <a:xfrm>
                    <a:off x="5220634" y="3151948"/>
                    <a:ext cx="383944" cy="255434"/>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solidFill>
                    <a:schemeClr val="bg1">
                      <a:lumMod val="85000"/>
                    </a:schemeClr>
                  </a:solidFill>
                  <a:ln>
                    <a:noFill/>
                  </a:ln>
                </p:spPr>
                <p:txBody>
                  <a:bodyPr anchor="ctr"/>
                  <a:lstStyle/>
                  <a:p>
                    <a:pPr algn="ctr"/>
                    <a:endParaRPr/>
                  </a:p>
                </p:txBody>
              </p:sp>
              <p:sp>
                <p:nvSpPr>
                  <p:cNvPr id="79" name="ïṧľîďe">
                    <a:extLst>
                      <a:ext uri="{FF2B5EF4-FFF2-40B4-BE49-F238E27FC236}">
                        <a16:creationId xmlns="" xmlns:a16="http://schemas.microsoft.com/office/drawing/2014/main" id="{E3DCD9F7-727B-4150-9775-68B4DA328075}"/>
                      </a:ext>
                    </a:extLst>
                  </p:cNvPr>
                  <p:cNvSpPr/>
                  <p:nvPr/>
                </p:nvSpPr>
                <p:spPr bwMode="auto">
                  <a:xfrm>
                    <a:off x="5242846" y="3164641"/>
                    <a:ext cx="312550" cy="123751"/>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solidFill>
                    <a:schemeClr val="bg1">
                      <a:lumMod val="85000"/>
                    </a:schemeClr>
                  </a:solidFill>
                  <a:ln>
                    <a:noFill/>
                  </a:ln>
                </p:spPr>
                <p:txBody>
                  <a:bodyPr anchor="ctr"/>
                  <a:lstStyle/>
                  <a:p>
                    <a:pPr algn="ctr"/>
                    <a:endParaRPr/>
                  </a:p>
                </p:txBody>
              </p:sp>
              <p:sp>
                <p:nvSpPr>
                  <p:cNvPr id="80" name="îṩľíḍê">
                    <a:extLst>
                      <a:ext uri="{FF2B5EF4-FFF2-40B4-BE49-F238E27FC236}">
                        <a16:creationId xmlns="" xmlns:a16="http://schemas.microsoft.com/office/drawing/2014/main" id="{FB601E1F-01B7-4533-88F5-1E954E22CA8C}"/>
                      </a:ext>
                    </a:extLst>
                  </p:cNvPr>
                  <p:cNvSpPr/>
                  <p:nvPr/>
                </p:nvSpPr>
                <p:spPr bwMode="auto">
                  <a:xfrm>
                    <a:off x="5100057" y="3220170"/>
                    <a:ext cx="93606" cy="11105"/>
                  </a:xfrm>
                  <a:prstGeom prst="rect">
                    <a:avLst/>
                  </a:prstGeom>
                  <a:solidFill>
                    <a:schemeClr val="bg1">
                      <a:lumMod val="85000"/>
                    </a:schemeClr>
                  </a:solidFill>
                  <a:ln>
                    <a:noFill/>
                  </a:ln>
                </p:spPr>
                <p:txBody>
                  <a:bodyPr anchor="ctr"/>
                  <a:lstStyle/>
                  <a:p>
                    <a:pPr algn="ctr"/>
                    <a:endParaRPr/>
                  </a:p>
                </p:txBody>
              </p:sp>
              <p:sp>
                <p:nvSpPr>
                  <p:cNvPr id="81" name="ísḷïḓè">
                    <a:extLst>
                      <a:ext uri="{FF2B5EF4-FFF2-40B4-BE49-F238E27FC236}">
                        <a16:creationId xmlns="" xmlns:a16="http://schemas.microsoft.com/office/drawing/2014/main" id="{4C0B45A9-2A7B-4FBF-B0E8-6A96D957CE58}"/>
                      </a:ext>
                    </a:extLst>
                  </p:cNvPr>
                  <p:cNvSpPr/>
                  <p:nvPr/>
                </p:nvSpPr>
                <p:spPr bwMode="auto">
                  <a:xfrm>
                    <a:off x="5111163" y="3332815"/>
                    <a:ext cx="98366" cy="11105"/>
                  </a:xfrm>
                  <a:prstGeom prst="rect">
                    <a:avLst/>
                  </a:prstGeom>
                  <a:solidFill>
                    <a:schemeClr val="bg1">
                      <a:lumMod val="85000"/>
                    </a:schemeClr>
                  </a:solidFill>
                  <a:ln>
                    <a:noFill/>
                  </a:ln>
                </p:spPr>
                <p:txBody>
                  <a:bodyPr anchor="ctr"/>
                  <a:lstStyle/>
                  <a:p>
                    <a:pPr algn="ctr"/>
                    <a:endParaRPr/>
                  </a:p>
                </p:txBody>
              </p:sp>
              <p:sp>
                <p:nvSpPr>
                  <p:cNvPr id="82" name="íSḷïḑê">
                    <a:extLst>
                      <a:ext uri="{FF2B5EF4-FFF2-40B4-BE49-F238E27FC236}">
                        <a16:creationId xmlns="" xmlns:a16="http://schemas.microsoft.com/office/drawing/2014/main" id="{CBD4E474-42C4-4DD2-A911-4C7DE7B6A098}"/>
                      </a:ext>
                    </a:extLst>
                  </p:cNvPr>
                  <p:cNvSpPr/>
                  <p:nvPr/>
                </p:nvSpPr>
                <p:spPr bwMode="auto">
                  <a:xfrm>
                    <a:off x="5057221" y="3277286"/>
                    <a:ext cx="136443" cy="11105"/>
                  </a:xfrm>
                  <a:prstGeom prst="rect">
                    <a:avLst/>
                  </a:prstGeom>
                  <a:solidFill>
                    <a:schemeClr val="bg1">
                      <a:lumMod val="85000"/>
                    </a:schemeClr>
                  </a:solidFill>
                  <a:ln>
                    <a:noFill/>
                  </a:ln>
                </p:spPr>
                <p:txBody>
                  <a:bodyPr anchor="ctr"/>
                  <a:lstStyle/>
                  <a:p>
                    <a:pPr algn="ctr"/>
                    <a:endParaRPr/>
                  </a:p>
                </p:txBody>
              </p:sp>
            </p:grpSp>
            <p:grpSp>
              <p:nvGrpSpPr>
                <p:cNvPr id="69" name="išlíḓê">
                  <a:extLst>
                    <a:ext uri="{FF2B5EF4-FFF2-40B4-BE49-F238E27FC236}">
                      <a16:creationId xmlns="" xmlns:a16="http://schemas.microsoft.com/office/drawing/2014/main" id="{1B17FF17-FCD2-4A78-9B37-07CDD65A8067}"/>
                    </a:ext>
                  </a:extLst>
                </p:cNvPr>
                <p:cNvGrpSpPr/>
                <p:nvPr/>
              </p:nvGrpSpPr>
              <p:grpSpPr>
                <a:xfrm>
                  <a:off x="3859160" y="4537310"/>
                  <a:ext cx="325243" cy="337935"/>
                  <a:chOff x="5125442" y="3615221"/>
                  <a:chExt cx="325243" cy="337935"/>
                </a:xfrm>
              </p:grpSpPr>
              <p:sp>
                <p:nvSpPr>
                  <p:cNvPr id="74" name="îṩḷíḍé">
                    <a:extLst>
                      <a:ext uri="{FF2B5EF4-FFF2-40B4-BE49-F238E27FC236}">
                        <a16:creationId xmlns="" xmlns:a16="http://schemas.microsoft.com/office/drawing/2014/main" id="{342D0557-6362-4247-8D7B-C089FFB297A4}"/>
                      </a:ext>
                    </a:extLst>
                  </p:cNvPr>
                  <p:cNvSpPr/>
                  <p:nvPr/>
                </p:nvSpPr>
                <p:spPr bwMode="auto">
                  <a:xfrm>
                    <a:off x="5204769" y="3615221"/>
                    <a:ext cx="166588" cy="165001"/>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solidFill>
                    <a:schemeClr val="bg1">
                      <a:lumMod val="85000"/>
                    </a:schemeClr>
                  </a:solidFill>
                  <a:ln>
                    <a:noFill/>
                  </a:ln>
                </p:spPr>
                <p:txBody>
                  <a:bodyPr anchor="ctr"/>
                  <a:lstStyle/>
                  <a:p>
                    <a:pPr algn="ctr"/>
                    <a:endParaRPr/>
                  </a:p>
                </p:txBody>
              </p:sp>
              <p:sp>
                <p:nvSpPr>
                  <p:cNvPr id="75" name="iṡḻiḓé">
                    <a:extLst>
                      <a:ext uri="{FF2B5EF4-FFF2-40B4-BE49-F238E27FC236}">
                        <a16:creationId xmlns="" xmlns:a16="http://schemas.microsoft.com/office/drawing/2014/main" id="{765AE389-7811-4376-BC3C-18A973F5C409}"/>
                      </a:ext>
                    </a:extLst>
                  </p:cNvPr>
                  <p:cNvSpPr/>
                  <p:nvPr/>
                </p:nvSpPr>
                <p:spPr bwMode="auto">
                  <a:xfrm>
                    <a:off x="5125442" y="3783394"/>
                    <a:ext cx="325243" cy="16976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solidFill>
                    <a:schemeClr val="bg1">
                      <a:lumMod val="85000"/>
                    </a:schemeClr>
                  </a:solidFill>
                  <a:ln>
                    <a:noFill/>
                  </a:ln>
                </p:spPr>
                <p:txBody>
                  <a:bodyPr anchor="ctr"/>
                  <a:lstStyle/>
                  <a:p>
                    <a:pPr algn="ctr"/>
                    <a:endParaRPr/>
                  </a:p>
                </p:txBody>
              </p:sp>
              <p:sp>
                <p:nvSpPr>
                  <p:cNvPr id="76" name="ïṥļïďê">
                    <a:extLst>
                      <a:ext uri="{FF2B5EF4-FFF2-40B4-BE49-F238E27FC236}">
                        <a16:creationId xmlns="" xmlns:a16="http://schemas.microsoft.com/office/drawing/2014/main" id="{F30F0A78-02A2-4B84-B08B-4CDD5E7D79B7}"/>
                      </a:ext>
                    </a:extLst>
                  </p:cNvPr>
                  <p:cNvSpPr/>
                  <p:nvPr/>
                </p:nvSpPr>
                <p:spPr bwMode="auto">
                  <a:xfrm>
                    <a:off x="5250779" y="3791327"/>
                    <a:ext cx="71395" cy="49182"/>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solidFill>
                    <a:schemeClr val="bg1">
                      <a:lumMod val="85000"/>
                    </a:schemeClr>
                  </a:solidFill>
                  <a:ln>
                    <a:noFill/>
                  </a:ln>
                </p:spPr>
                <p:txBody>
                  <a:bodyPr anchor="ctr"/>
                  <a:lstStyle/>
                  <a:p>
                    <a:pPr algn="ctr"/>
                    <a:endParaRPr/>
                  </a:p>
                </p:txBody>
              </p:sp>
              <p:sp>
                <p:nvSpPr>
                  <p:cNvPr id="77" name="işlíḑé">
                    <a:extLst>
                      <a:ext uri="{FF2B5EF4-FFF2-40B4-BE49-F238E27FC236}">
                        <a16:creationId xmlns="" xmlns:a16="http://schemas.microsoft.com/office/drawing/2014/main" id="{991D5386-9154-46C1-B5DD-152C35E40A92}"/>
                      </a:ext>
                    </a:extLst>
                  </p:cNvPr>
                  <p:cNvSpPr/>
                  <p:nvPr/>
                </p:nvSpPr>
                <p:spPr bwMode="auto">
                  <a:xfrm>
                    <a:off x="5250779" y="3829405"/>
                    <a:ext cx="79327" cy="123751"/>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solidFill>
                    <a:schemeClr val="bg1">
                      <a:lumMod val="85000"/>
                    </a:schemeClr>
                  </a:solidFill>
                  <a:ln>
                    <a:noFill/>
                  </a:ln>
                </p:spPr>
                <p:txBody>
                  <a:bodyPr anchor="ctr"/>
                  <a:lstStyle/>
                  <a:p>
                    <a:pPr algn="ctr"/>
                    <a:endParaRPr/>
                  </a:p>
                </p:txBody>
              </p:sp>
            </p:grpSp>
            <p:grpSp>
              <p:nvGrpSpPr>
                <p:cNvPr id="70" name="ïśḻïďé">
                  <a:extLst>
                    <a:ext uri="{FF2B5EF4-FFF2-40B4-BE49-F238E27FC236}">
                      <a16:creationId xmlns="" xmlns:a16="http://schemas.microsoft.com/office/drawing/2014/main" id="{5A0F96C2-1A45-415C-90E7-70E1520CA1AD}"/>
                    </a:ext>
                  </a:extLst>
                </p:cNvPr>
                <p:cNvGrpSpPr/>
                <p:nvPr/>
              </p:nvGrpSpPr>
              <p:grpSpPr>
                <a:xfrm>
                  <a:off x="1682532" y="3174341"/>
                  <a:ext cx="214184" cy="315721"/>
                  <a:chOff x="5303135" y="5279509"/>
                  <a:chExt cx="214184" cy="315721"/>
                </a:xfrm>
              </p:grpSpPr>
              <p:sp>
                <p:nvSpPr>
                  <p:cNvPr id="71" name="iś1îḑé">
                    <a:extLst>
                      <a:ext uri="{FF2B5EF4-FFF2-40B4-BE49-F238E27FC236}">
                        <a16:creationId xmlns="" xmlns:a16="http://schemas.microsoft.com/office/drawing/2014/main" id="{0555C5EE-9960-4728-823E-5E3805387114}"/>
                      </a:ext>
                    </a:extLst>
                  </p:cNvPr>
                  <p:cNvSpPr/>
                  <p:nvPr/>
                </p:nvSpPr>
                <p:spPr bwMode="auto">
                  <a:xfrm>
                    <a:off x="5303135" y="5323932"/>
                    <a:ext cx="214184" cy="236395"/>
                  </a:xfrm>
                  <a:custGeom>
                    <a:avLst/>
                    <a:gdLst>
                      <a:gd name="T0" fmla="*/ 34 w 57"/>
                      <a:gd name="T1" fmla="*/ 63 h 63"/>
                      <a:gd name="T2" fmla="*/ 5 w 57"/>
                      <a:gd name="T3" fmla="*/ 54 h 63"/>
                      <a:gd name="T4" fmla="*/ 5 w 57"/>
                      <a:gd name="T5" fmla="*/ 54 h 63"/>
                      <a:gd name="T6" fmla="*/ 7 w 57"/>
                      <a:gd name="T7" fmla="*/ 45 h 63"/>
                      <a:gd name="T8" fmla="*/ 9 w 57"/>
                      <a:gd name="T9" fmla="*/ 44 h 63"/>
                      <a:gd name="T10" fmla="*/ 12 w 57"/>
                      <a:gd name="T11" fmla="*/ 44 h 63"/>
                      <a:gd name="T12" fmla="*/ 22 w 57"/>
                      <a:gd name="T13" fmla="*/ 44 h 63"/>
                      <a:gd name="T14" fmla="*/ 32 w 57"/>
                      <a:gd name="T15" fmla="*/ 43 h 63"/>
                      <a:gd name="T16" fmla="*/ 24 w 57"/>
                      <a:gd name="T17" fmla="*/ 40 h 63"/>
                      <a:gd name="T18" fmla="*/ 16 w 57"/>
                      <a:gd name="T19" fmla="*/ 38 h 63"/>
                      <a:gd name="T20" fmla="*/ 0 w 57"/>
                      <a:gd name="T21" fmla="*/ 18 h 63"/>
                      <a:gd name="T22" fmla="*/ 22 w 57"/>
                      <a:gd name="T23" fmla="*/ 0 h 63"/>
                      <a:gd name="T24" fmla="*/ 50 w 57"/>
                      <a:gd name="T25" fmla="*/ 9 h 63"/>
                      <a:gd name="T26" fmla="*/ 50 w 57"/>
                      <a:gd name="T27" fmla="*/ 10 h 63"/>
                      <a:gd name="T28" fmla="*/ 50 w 57"/>
                      <a:gd name="T29" fmla="*/ 23 h 63"/>
                      <a:gd name="T30" fmla="*/ 47 w 57"/>
                      <a:gd name="T31" fmla="*/ 23 h 63"/>
                      <a:gd name="T32" fmla="*/ 47 w 57"/>
                      <a:gd name="T33" fmla="*/ 23 h 63"/>
                      <a:gd name="T34" fmla="*/ 27 w 57"/>
                      <a:gd name="T35" fmla="*/ 16 h 63"/>
                      <a:gd name="T36" fmla="*/ 24 w 57"/>
                      <a:gd name="T37" fmla="*/ 19 h 63"/>
                      <a:gd name="T38" fmla="*/ 33 w 57"/>
                      <a:gd name="T39" fmla="*/ 23 h 63"/>
                      <a:gd name="T40" fmla="*/ 38 w 57"/>
                      <a:gd name="T41" fmla="*/ 24 h 63"/>
                      <a:gd name="T42" fmla="*/ 57 w 57"/>
                      <a:gd name="T43" fmla="*/ 44 h 63"/>
                      <a:gd name="T44" fmla="*/ 34 w 57"/>
                      <a:gd name="T45" fmla="*/ 63 h 63"/>
                      <a:gd name="T46" fmla="*/ 8 w 57"/>
                      <a:gd name="T47" fmla="*/ 53 h 63"/>
                      <a:gd name="T48" fmla="*/ 34 w 57"/>
                      <a:gd name="T49" fmla="*/ 60 h 63"/>
                      <a:gd name="T50" fmla="*/ 54 w 57"/>
                      <a:gd name="T51" fmla="*/ 44 h 63"/>
                      <a:gd name="T52" fmla="*/ 37 w 57"/>
                      <a:gd name="T53" fmla="*/ 27 h 63"/>
                      <a:gd name="T54" fmla="*/ 32 w 57"/>
                      <a:gd name="T55" fmla="*/ 26 h 63"/>
                      <a:gd name="T56" fmla="*/ 21 w 57"/>
                      <a:gd name="T57" fmla="*/ 19 h 63"/>
                      <a:gd name="T58" fmla="*/ 27 w 57"/>
                      <a:gd name="T59" fmla="*/ 13 h 63"/>
                      <a:gd name="T60" fmla="*/ 47 w 57"/>
                      <a:gd name="T61" fmla="*/ 19 h 63"/>
                      <a:gd name="T62" fmla="*/ 47 w 57"/>
                      <a:gd name="T63" fmla="*/ 10 h 63"/>
                      <a:gd name="T64" fmla="*/ 22 w 57"/>
                      <a:gd name="T65" fmla="*/ 3 h 63"/>
                      <a:gd name="T66" fmla="*/ 3 w 57"/>
                      <a:gd name="T67" fmla="*/ 18 h 63"/>
                      <a:gd name="T68" fmla="*/ 17 w 57"/>
                      <a:gd name="T69" fmla="*/ 35 h 63"/>
                      <a:gd name="T70" fmla="*/ 25 w 57"/>
                      <a:gd name="T71" fmla="*/ 37 h 63"/>
                      <a:gd name="T72" fmla="*/ 35 w 57"/>
                      <a:gd name="T73" fmla="*/ 43 h 63"/>
                      <a:gd name="T74" fmla="*/ 22 w 57"/>
                      <a:gd name="T75" fmla="*/ 47 h 63"/>
                      <a:gd name="T76" fmla="*/ 11 w 57"/>
                      <a:gd name="T77" fmla="*/ 47 h 63"/>
                      <a:gd name="T78" fmla="*/ 9 w 57"/>
                      <a:gd name="T79" fmla="*/ 47 h 63"/>
                      <a:gd name="T80" fmla="*/ 8 w 57"/>
                      <a:gd name="T81"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 h="63">
                        <a:moveTo>
                          <a:pt x="34" y="63"/>
                        </a:moveTo>
                        <a:cubicBezTo>
                          <a:pt x="26" y="63"/>
                          <a:pt x="9" y="59"/>
                          <a:pt x="5" y="54"/>
                        </a:cubicBezTo>
                        <a:cubicBezTo>
                          <a:pt x="5" y="54"/>
                          <a:pt x="5" y="54"/>
                          <a:pt x="5" y="54"/>
                        </a:cubicBezTo>
                        <a:cubicBezTo>
                          <a:pt x="5" y="52"/>
                          <a:pt x="5" y="47"/>
                          <a:pt x="7" y="45"/>
                        </a:cubicBezTo>
                        <a:cubicBezTo>
                          <a:pt x="7" y="44"/>
                          <a:pt x="8" y="44"/>
                          <a:pt x="9" y="44"/>
                        </a:cubicBezTo>
                        <a:cubicBezTo>
                          <a:pt x="10" y="44"/>
                          <a:pt x="10" y="44"/>
                          <a:pt x="12" y="44"/>
                        </a:cubicBezTo>
                        <a:cubicBezTo>
                          <a:pt x="14" y="44"/>
                          <a:pt x="18" y="44"/>
                          <a:pt x="22" y="44"/>
                        </a:cubicBezTo>
                        <a:cubicBezTo>
                          <a:pt x="29" y="44"/>
                          <a:pt x="31" y="43"/>
                          <a:pt x="32" y="43"/>
                        </a:cubicBezTo>
                        <a:cubicBezTo>
                          <a:pt x="31" y="42"/>
                          <a:pt x="27" y="41"/>
                          <a:pt x="24" y="40"/>
                        </a:cubicBezTo>
                        <a:cubicBezTo>
                          <a:pt x="22" y="39"/>
                          <a:pt x="19" y="39"/>
                          <a:pt x="16" y="38"/>
                        </a:cubicBezTo>
                        <a:cubicBezTo>
                          <a:pt x="5" y="34"/>
                          <a:pt x="0" y="27"/>
                          <a:pt x="0" y="18"/>
                        </a:cubicBezTo>
                        <a:cubicBezTo>
                          <a:pt x="0" y="5"/>
                          <a:pt x="13" y="0"/>
                          <a:pt x="22" y="0"/>
                        </a:cubicBezTo>
                        <a:cubicBezTo>
                          <a:pt x="29" y="0"/>
                          <a:pt x="47" y="3"/>
                          <a:pt x="50" y="9"/>
                        </a:cubicBezTo>
                        <a:cubicBezTo>
                          <a:pt x="50" y="10"/>
                          <a:pt x="50" y="10"/>
                          <a:pt x="50" y="10"/>
                        </a:cubicBezTo>
                        <a:cubicBezTo>
                          <a:pt x="50" y="23"/>
                          <a:pt x="50" y="23"/>
                          <a:pt x="50" y="23"/>
                        </a:cubicBezTo>
                        <a:cubicBezTo>
                          <a:pt x="47" y="23"/>
                          <a:pt x="47" y="23"/>
                          <a:pt x="47" y="23"/>
                        </a:cubicBezTo>
                        <a:cubicBezTo>
                          <a:pt x="47" y="23"/>
                          <a:pt x="47" y="23"/>
                          <a:pt x="47" y="23"/>
                        </a:cubicBezTo>
                        <a:cubicBezTo>
                          <a:pt x="47" y="20"/>
                          <a:pt x="34" y="16"/>
                          <a:pt x="27" y="16"/>
                        </a:cubicBezTo>
                        <a:cubicBezTo>
                          <a:pt x="26" y="16"/>
                          <a:pt x="24" y="16"/>
                          <a:pt x="24" y="19"/>
                        </a:cubicBezTo>
                        <a:cubicBezTo>
                          <a:pt x="24" y="20"/>
                          <a:pt x="29" y="22"/>
                          <a:pt x="33" y="23"/>
                        </a:cubicBezTo>
                        <a:cubicBezTo>
                          <a:pt x="35" y="23"/>
                          <a:pt x="36" y="24"/>
                          <a:pt x="38" y="24"/>
                        </a:cubicBezTo>
                        <a:cubicBezTo>
                          <a:pt x="46" y="27"/>
                          <a:pt x="57" y="31"/>
                          <a:pt x="57" y="44"/>
                        </a:cubicBezTo>
                        <a:cubicBezTo>
                          <a:pt x="57" y="57"/>
                          <a:pt x="45" y="63"/>
                          <a:pt x="34" y="63"/>
                        </a:cubicBezTo>
                        <a:close/>
                        <a:moveTo>
                          <a:pt x="8" y="53"/>
                        </a:moveTo>
                        <a:cubicBezTo>
                          <a:pt x="11" y="56"/>
                          <a:pt x="26" y="60"/>
                          <a:pt x="34" y="60"/>
                        </a:cubicBezTo>
                        <a:cubicBezTo>
                          <a:pt x="44" y="60"/>
                          <a:pt x="54" y="55"/>
                          <a:pt x="54" y="44"/>
                        </a:cubicBezTo>
                        <a:cubicBezTo>
                          <a:pt x="54" y="33"/>
                          <a:pt x="45" y="30"/>
                          <a:pt x="37" y="27"/>
                        </a:cubicBezTo>
                        <a:cubicBezTo>
                          <a:pt x="35" y="27"/>
                          <a:pt x="34" y="26"/>
                          <a:pt x="32" y="26"/>
                        </a:cubicBezTo>
                        <a:cubicBezTo>
                          <a:pt x="26" y="24"/>
                          <a:pt x="21" y="22"/>
                          <a:pt x="21" y="19"/>
                        </a:cubicBezTo>
                        <a:cubicBezTo>
                          <a:pt x="21" y="15"/>
                          <a:pt x="24" y="13"/>
                          <a:pt x="27" y="13"/>
                        </a:cubicBezTo>
                        <a:cubicBezTo>
                          <a:pt x="31" y="13"/>
                          <a:pt x="42" y="15"/>
                          <a:pt x="47" y="19"/>
                        </a:cubicBezTo>
                        <a:cubicBezTo>
                          <a:pt x="47" y="10"/>
                          <a:pt x="47" y="10"/>
                          <a:pt x="47" y="10"/>
                        </a:cubicBezTo>
                        <a:cubicBezTo>
                          <a:pt x="45" y="7"/>
                          <a:pt x="30" y="3"/>
                          <a:pt x="22" y="3"/>
                        </a:cubicBezTo>
                        <a:cubicBezTo>
                          <a:pt x="14" y="3"/>
                          <a:pt x="3" y="7"/>
                          <a:pt x="3" y="18"/>
                        </a:cubicBezTo>
                        <a:cubicBezTo>
                          <a:pt x="3" y="26"/>
                          <a:pt x="7" y="32"/>
                          <a:pt x="17" y="35"/>
                        </a:cubicBezTo>
                        <a:cubicBezTo>
                          <a:pt x="20" y="36"/>
                          <a:pt x="23" y="37"/>
                          <a:pt x="25" y="37"/>
                        </a:cubicBezTo>
                        <a:cubicBezTo>
                          <a:pt x="31" y="39"/>
                          <a:pt x="35" y="40"/>
                          <a:pt x="35" y="43"/>
                        </a:cubicBezTo>
                        <a:cubicBezTo>
                          <a:pt x="35" y="46"/>
                          <a:pt x="32" y="47"/>
                          <a:pt x="22" y="47"/>
                        </a:cubicBezTo>
                        <a:cubicBezTo>
                          <a:pt x="18" y="47"/>
                          <a:pt x="14" y="47"/>
                          <a:pt x="11" y="47"/>
                        </a:cubicBezTo>
                        <a:cubicBezTo>
                          <a:pt x="10" y="47"/>
                          <a:pt x="10" y="47"/>
                          <a:pt x="9" y="47"/>
                        </a:cubicBezTo>
                        <a:cubicBezTo>
                          <a:pt x="8" y="48"/>
                          <a:pt x="8" y="51"/>
                          <a:pt x="8" y="53"/>
                        </a:cubicBezTo>
                        <a:close/>
                      </a:path>
                    </a:pathLst>
                  </a:custGeom>
                  <a:solidFill>
                    <a:schemeClr val="bg1">
                      <a:lumMod val="85000"/>
                    </a:schemeClr>
                  </a:solidFill>
                  <a:ln>
                    <a:noFill/>
                  </a:ln>
                </p:spPr>
                <p:txBody>
                  <a:bodyPr anchor="ctr"/>
                  <a:lstStyle/>
                  <a:p>
                    <a:pPr algn="ctr"/>
                    <a:endParaRPr/>
                  </a:p>
                </p:txBody>
              </p:sp>
              <p:sp>
                <p:nvSpPr>
                  <p:cNvPr id="72" name="íṣḷíḋé">
                    <a:extLst>
                      <a:ext uri="{FF2B5EF4-FFF2-40B4-BE49-F238E27FC236}">
                        <a16:creationId xmlns="" xmlns:a16="http://schemas.microsoft.com/office/drawing/2014/main" id="{3E1F9C74-7B1E-4174-B1A8-6CCF6C90A212}"/>
                      </a:ext>
                    </a:extLst>
                  </p:cNvPr>
                  <p:cNvSpPr/>
                  <p:nvPr/>
                </p:nvSpPr>
                <p:spPr bwMode="auto">
                  <a:xfrm>
                    <a:off x="5371357" y="5279509"/>
                    <a:ext cx="82500" cy="60288"/>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solidFill>
                    <a:schemeClr val="bg1">
                      <a:lumMod val="85000"/>
                    </a:schemeClr>
                  </a:solidFill>
                  <a:ln>
                    <a:noFill/>
                  </a:ln>
                </p:spPr>
                <p:txBody>
                  <a:bodyPr anchor="ctr"/>
                  <a:lstStyle/>
                  <a:p>
                    <a:pPr algn="ctr"/>
                    <a:endParaRPr/>
                  </a:p>
                </p:txBody>
              </p:sp>
              <p:sp>
                <p:nvSpPr>
                  <p:cNvPr id="73" name="ïṡḻïḋé">
                    <a:extLst>
                      <a:ext uri="{FF2B5EF4-FFF2-40B4-BE49-F238E27FC236}">
                        <a16:creationId xmlns="" xmlns:a16="http://schemas.microsoft.com/office/drawing/2014/main" id="{417E57D1-F897-44AA-96D7-1795FD4D95E6}"/>
                      </a:ext>
                    </a:extLst>
                  </p:cNvPr>
                  <p:cNvSpPr/>
                  <p:nvPr/>
                </p:nvSpPr>
                <p:spPr bwMode="auto">
                  <a:xfrm>
                    <a:off x="5377703" y="5549221"/>
                    <a:ext cx="84087" cy="46009"/>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solidFill>
                    <a:schemeClr val="bg1">
                      <a:lumMod val="85000"/>
                    </a:schemeClr>
                  </a:solidFill>
                  <a:ln>
                    <a:noFill/>
                  </a:ln>
                </p:spPr>
                <p:txBody>
                  <a:bodyPr anchor="ctr"/>
                  <a:lstStyle/>
                  <a:p>
                    <a:pPr algn="ctr"/>
                    <a:endParaRPr/>
                  </a:p>
                </p:txBody>
              </p:sp>
            </p:grpSp>
          </p:grpSp>
          <p:grpSp>
            <p:nvGrpSpPr>
              <p:cNvPr id="47" name="iṣ1íḋé">
                <a:extLst>
                  <a:ext uri="{FF2B5EF4-FFF2-40B4-BE49-F238E27FC236}">
                    <a16:creationId xmlns="" xmlns:a16="http://schemas.microsoft.com/office/drawing/2014/main" id="{9F7FACF4-1187-494A-BCC6-BAACEA1A04D2}"/>
                  </a:ext>
                </a:extLst>
              </p:cNvPr>
              <p:cNvGrpSpPr/>
              <p:nvPr/>
            </p:nvGrpSpPr>
            <p:grpSpPr>
              <a:xfrm>
                <a:off x="1811797" y="1791124"/>
                <a:ext cx="2339288" cy="3761336"/>
                <a:chOff x="8253415" y="755650"/>
                <a:chExt cx="1125538" cy="1809750"/>
              </a:xfrm>
            </p:grpSpPr>
            <p:sp>
              <p:nvSpPr>
                <p:cNvPr id="48" name="ïṥliḑè">
                  <a:extLst>
                    <a:ext uri="{FF2B5EF4-FFF2-40B4-BE49-F238E27FC236}">
                      <a16:creationId xmlns="" xmlns:a16="http://schemas.microsoft.com/office/drawing/2014/main" id="{598311AB-7E0B-41CF-BC4D-872C4B2CD432}"/>
                    </a:ext>
                  </a:extLst>
                </p:cNvPr>
                <p:cNvSpPr/>
                <p:nvPr/>
              </p:nvSpPr>
              <p:spPr bwMode="auto">
                <a:xfrm>
                  <a:off x="8253415" y="755650"/>
                  <a:ext cx="1125538" cy="1350963"/>
                </a:xfrm>
                <a:custGeom>
                  <a:avLst/>
                  <a:gdLst>
                    <a:gd name="T0" fmla="*/ 212 w 423"/>
                    <a:gd name="T1" fmla="*/ 0 h 508"/>
                    <a:gd name="T2" fmla="*/ 0 w 423"/>
                    <a:gd name="T3" fmla="*/ 212 h 508"/>
                    <a:gd name="T4" fmla="*/ 58 w 423"/>
                    <a:gd name="T5" fmla="*/ 360 h 508"/>
                    <a:gd name="T6" fmla="*/ 122 w 423"/>
                    <a:gd name="T7" fmla="*/ 508 h 508"/>
                    <a:gd name="T8" fmla="*/ 212 w 423"/>
                    <a:gd name="T9" fmla="*/ 508 h 508"/>
                    <a:gd name="T10" fmla="*/ 302 w 423"/>
                    <a:gd name="T11" fmla="*/ 508 h 508"/>
                    <a:gd name="T12" fmla="*/ 366 w 423"/>
                    <a:gd name="T13" fmla="*/ 360 h 508"/>
                    <a:gd name="T14" fmla="*/ 423 w 423"/>
                    <a:gd name="T15" fmla="*/ 213 h 508"/>
                    <a:gd name="T16" fmla="*/ 212 w 423"/>
                    <a:gd name="T17" fmla="*/ 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508">
                      <a:moveTo>
                        <a:pt x="212" y="0"/>
                      </a:moveTo>
                      <a:cubicBezTo>
                        <a:pt x="95" y="0"/>
                        <a:pt x="0" y="95"/>
                        <a:pt x="0" y="212"/>
                      </a:cubicBezTo>
                      <a:cubicBezTo>
                        <a:pt x="0" y="268"/>
                        <a:pt x="29" y="316"/>
                        <a:pt x="58" y="360"/>
                      </a:cubicBezTo>
                      <a:cubicBezTo>
                        <a:pt x="122" y="456"/>
                        <a:pt x="85" y="508"/>
                        <a:pt x="122" y="508"/>
                      </a:cubicBezTo>
                      <a:cubicBezTo>
                        <a:pt x="212" y="508"/>
                        <a:pt x="212" y="508"/>
                        <a:pt x="212" y="508"/>
                      </a:cubicBezTo>
                      <a:cubicBezTo>
                        <a:pt x="302" y="508"/>
                        <a:pt x="302" y="508"/>
                        <a:pt x="302" y="508"/>
                      </a:cubicBezTo>
                      <a:cubicBezTo>
                        <a:pt x="339" y="508"/>
                        <a:pt x="302" y="456"/>
                        <a:pt x="366" y="360"/>
                      </a:cubicBezTo>
                      <a:cubicBezTo>
                        <a:pt x="395" y="316"/>
                        <a:pt x="423" y="269"/>
                        <a:pt x="423" y="213"/>
                      </a:cubicBezTo>
                      <a:cubicBezTo>
                        <a:pt x="423" y="97"/>
                        <a:pt x="329" y="0"/>
                        <a:pt x="212" y="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íśļïḍé">
                  <a:extLst>
                    <a:ext uri="{FF2B5EF4-FFF2-40B4-BE49-F238E27FC236}">
                      <a16:creationId xmlns="" xmlns:a16="http://schemas.microsoft.com/office/drawing/2014/main" id="{1B4813FF-C455-496D-BA56-8384FDB85203}"/>
                    </a:ext>
                  </a:extLst>
                </p:cNvPr>
                <p:cNvSpPr/>
                <p:nvPr/>
              </p:nvSpPr>
              <p:spPr bwMode="auto">
                <a:xfrm>
                  <a:off x="8494715" y="949325"/>
                  <a:ext cx="884238" cy="1157288"/>
                </a:xfrm>
                <a:custGeom>
                  <a:avLst/>
                  <a:gdLst>
                    <a:gd name="T0" fmla="*/ 279 w 332"/>
                    <a:gd name="T1" fmla="*/ 0 h 435"/>
                    <a:gd name="T2" fmla="*/ 279 w 332"/>
                    <a:gd name="T3" fmla="*/ 9 h 435"/>
                    <a:gd name="T4" fmla="*/ 0 w 332"/>
                    <a:gd name="T5" fmla="*/ 355 h 435"/>
                    <a:gd name="T6" fmla="*/ 31 w 332"/>
                    <a:gd name="T7" fmla="*/ 435 h 435"/>
                    <a:gd name="T8" fmla="*/ 121 w 332"/>
                    <a:gd name="T9" fmla="*/ 435 h 435"/>
                    <a:gd name="T10" fmla="*/ 211 w 332"/>
                    <a:gd name="T11" fmla="*/ 435 h 435"/>
                    <a:gd name="T12" fmla="*/ 275 w 332"/>
                    <a:gd name="T13" fmla="*/ 287 h 435"/>
                    <a:gd name="T14" fmla="*/ 332 w 332"/>
                    <a:gd name="T15" fmla="*/ 140 h 435"/>
                    <a:gd name="T16" fmla="*/ 279 w 332"/>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2" h="435">
                      <a:moveTo>
                        <a:pt x="279" y="0"/>
                      </a:moveTo>
                      <a:cubicBezTo>
                        <a:pt x="279" y="3"/>
                        <a:pt x="279" y="6"/>
                        <a:pt x="279" y="9"/>
                      </a:cubicBezTo>
                      <a:cubicBezTo>
                        <a:pt x="279" y="179"/>
                        <a:pt x="160" y="321"/>
                        <a:pt x="0" y="355"/>
                      </a:cubicBezTo>
                      <a:cubicBezTo>
                        <a:pt x="16" y="407"/>
                        <a:pt x="5" y="435"/>
                        <a:pt x="31" y="435"/>
                      </a:cubicBezTo>
                      <a:cubicBezTo>
                        <a:pt x="121" y="435"/>
                        <a:pt x="121" y="435"/>
                        <a:pt x="121" y="435"/>
                      </a:cubicBezTo>
                      <a:cubicBezTo>
                        <a:pt x="211" y="435"/>
                        <a:pt x="211" y="435"/>
                        <a:pt x="211" y="435"/>
                      </a:cubicBezTo>
                      <a:cubicBezTo>
                        <a:pt x="248" y="435"/>
                        <a:pt x="211" y="383"/>
                        <a:pt x="275" y="287"/>
                      </a:cubicBezTo>
                      <a:cubicBezTo>
                        <a:pt x="304" y="243"/>
                        <a:pt x="332" y="196"/>
                        <a:pt x="332" y="140"/>
                      </a:cubicBezTo>
                      <a:cubicBezTo>
                        <a:pt x="332" y="87"/>
                        <a:pt x="312" y="37"/>
                        <a:pt x="279"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íṧ1iḋé">
                  <a:extLst>
                    <a:ext uri="{FF2B5EF4-FFF2-40B4-BE49-F238E27FC236}">
                      <a16:creationId xmlns="" xmlns:a16="http://schemas.microsoft.com/office/drawing/2014/main" id="{362986F0-0085-4032-80CB-34D5F1F17BD7}"/>
                    </a:ext>
                  </a:extLst>
                </p:cNvPr>
                <p:cNvSpPr/>
                <p:nvPr/>
              </p:nvSpPr>
              <p:spPr bwMode="auto">
                <a:xfrm>
                  <a:off x="8509003" y="1428750"/>
                  <a:ext cx="615950" cy="715963"/>
                </a:xfrm>
                <a:custGeom>
                  <a:avLst/>
                  <a:gdLst>
                    <a:gd name="T0" fmla="*/ 13 w 232"/>
                    <a:gd name="T1" fmla="*/ 38 h 269"/>
                    <a:gd name="T2" fmla="*/ 4 w 232"/>
                    <a:gd name="T3" fmla="*/ 37 h 269"/>
                    <a:gd name="T4" fmla="*/ 3 w 232"/>
                    <a:gd name="T5" fmla="*/ 46 h 269"/>
                    <a:gd name="T6" fmla="*/ 6 w 232"/>
                    <a:gd name="T7" fmla="*/ 51 h 269"/>
                    <a:gd name="T8" fmla="*/ 77 w 232"/>
                    <a:gd name="T9" fmla="*/ 265 h 269"/>
                    <a:gd name="T10" fmla="*/ 83 w 232"/>
                    <a:gd name="T11" fmla="*/ 269 h 269"/>
                    <a:gd name="T12" fmla="*/ 85 w 232"/>
                    <a:gd name="T13" fmla="*/ 269 h 269"/>
                    <a:gd name="T14" fmla="*/ 89 w 232"/>
                    <a:gd name="T15" fmla="*/ 260 h 269"/>
                    <a:gd name="T16" fmla="*/ 24 w 232"/>
                    <a:gd name="T17" fmla="*/ 63 h 269"/>
                    <a:gd name="T18" fmla="*/ 76 w 232"/>
                    <a:gd name="T19" fmla="*/ 69 h 269"/>
                    <a:gd name="T20" fmla="*/ 85 w 232"/>
                    <a:gd name="T21" fmla="*/ 64 h 269"/>
                    <a:gd name="T22" fmla="*/ 113 w 232"/>
                    <a:gd name="T23" fmla="*/ 73 h 269"/>
                    <a:gd name="T24" fmla="*/ 145 w 232"/>
                    <a:gd name="T25" fmla="*/ 62 h 269"/>
                    <a:gd name="T26" fmla="*/ 161 w 232"/>
                    <a:gd name="T27" fmla="*/ 68 h 269"/>
                    <a:gd name="T28" fmla="*/ 210 w 232"/>
                    <a:gd name="T29" fmla="*/ 65 h 269"/>
                    <a:gd name="T30" fmla="*/ 146 w 232"/>
                    <a:gd name="T31" fmla="*/ 260 h 269"/>
                    <a:gd name="T32" fmla="*/ 150 w 232"/>
                    <a:gd name="T33" fmla="*/ 269 h 269"/>
                    <a:gd name="T34" fmla="*/ 152 w 232"/>
                    <a:gd name="T35" fmla="*/ 269 h 269"/>
                    <a:gd name="T36" fmla="*/ 158 w 232"/>
                    <a:gd name="T37" fmla="*/ 265 h 269"/>
                    <a:gd name="T38" fmla="*/ 228 w 232"/>
                    <a:gd name="T39" fmla="*/ 50 h 269"/>
                    <a:gd name="T40" fmla="*/ 230 w 232"/>
                    <a:gd name="T41" fmla="*/ 48 h 269"/>
                    <a:gd name="T42" fmla="*/ 229 w 232"/>
                    <a:gd name="T43" fmla="*/ 39 h 269"/>
                    <a:gd name="T44" fmla="*/ 220 w 232"/>
                    <a:gd name="T45" fmla="*/ 40 h 269"/>
                    <a:gd name="T46" fmla="*/ 165 w 232"/>
                    <a:gd name="T47" fmla="*/ 55 h 269"/>
                    <a:gd name="T48" fmla="*/ 154 w 232"/>
                    <a:gd name="T49" fmla="*/ 52 h 269"/>
                    <a:gd name="T50" fmla="*/ 160 w 232"/>
                    <a:gd name="T51" fmla="*/ 31 h 269"/>
                    <a:gd name="T52" fmla="*/ 146 w 232"/>
                    <a:gd name="T53" fmla="*/ 3 h 269"/>
                    <a:gd name="T54" fmla="*/ 132 w 232"/>
                    <a:gd name="T55" fmla="*/ 3 h 269"/>
                    <a:gd name="T56" fmla="*/ 123 w 232"/>
                    <a:gd name="T57" fmla="*/ 32 h 269"/>
                    <a:gd name="T58" fmla="*/ 134 w 232"/>
                    <a:gd name="T59" fmla="*/ 54 h 269"/>
                    <a:gd name="T60" fmla="*/ 95 w 232"/>
                    <a:gd name="T61" fmla="*/ 55 h 269"/>
                    <a:gd name="T62" fmla="*/ 103 w 232"/>
                    <a:gd name="T63" fmla="*/ 32 h 269"/>
                    <a:gd name="T64" fmla="*/ 92 w 232"/>
                    <a:gd name="T65" fmla="*/ 4 h 269"/>
                    <a:gd name="T66" fmla="*/ 77 w 232"/>
                    <a:gd name="T67" fmla="*/ 4 h 269"/>
                    <a:gd name="T68" fmla="*/ 66 w 232"/>
                    <a:gd name="T69" fmla="*/ 32 h 269"/>
                    <a:gd name="T70" fmla="*/ 75 w 232"/>
                    <a:gd name="T71" fmla="*/ 55 h 269"/>
                    <a:gd name="T72" fmla="*/ 72 w 232"/>
                    <a:gd name="T73" fmla="*/ 56 h 269"/>
                    <a:gd name="T74" fmla="*/ 13 w 232"/>
                    <a:gd name="T75" fmla="*/ 38 h 269"/>
                    <a:gd name="T76" fmla="*/ 140 w 232"/>
                    <a:gd name="T77" fmla="*/ 14 h 269"/>
                    <a:gd name="T78" fmla="*/ 140 w 232"/>
                    <a:gd name="T79" fmla="*/ 14 h 269"/>
                    <a:gd name="T80" fmla="*/ 140 w 232"/>
                    <a:gd name="T81" fmla="*/ 14 h 269"/>
                    <a:gd name="T82" fmla="*/ 147 w 232"/>
                    <a:gd name="T83" fmla="*/ 32 h 269"/>
                    <a:gd name="T84" fmla="*/ 143 w 232"/>
                    <a:gd name="T85" fmla="*/ 45 h 269"/>
                    <a:gd name="T86" fmla="*/ 136 w 232"/>
                    <a:gd name="T87" fmla="*/ 31 h 269"/>
                    <a:gd name="T88" fmla="*/ 140 w 232"/>
                    <a:gd name="T89" fmla="*/ 14 h 269"/>
                    <a:gd name="T90" fmla="*/ 84 w 232"/>
                    <a:gd name="T91" fmla="*/ 15 h 269"/>
                    <a:gd name="T92" fmla="*/ 84 w 232"/>
                    <a:gd name="T93" fmla="*/ 15 h 269"/>
                    <a:gd name="T94" fmla="*/ 85 w 232"/>
                    <a:gd name="T95" fmla="*/ 16 h 269"/>
                    <a:gd name="T96" fmla="*/ 89 w 232"/>
                    <a:gd name="T97" fmla="*/ 31 h 269"/>
                    <a:gd name="T98" fmla="*/ 85 w 232"/>
                    <a:gd name="T99" fmla="*/ 47 h 269"/>
                    <a:gd name="T100" fmla="*/ 79 w 232"/>
                    <a:gd name="T101" fmla="*/ 31 h 269"/>
                    <a:gd name="T102" fmla="*/ 84 w 232"/>
                    <a:gd name="T103" fmla="*/ 15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269">
                      <a:moveTo>
                        <a:pt x="13" y="38"/>
                      </a:moveTo>
                      <a:cubicBezTo>
                        <a:pt x="11" y="35"/>
                        <a:pt x="6" y="35"/>
                        <a:pt x="4" y="37"/>
                      </a:cubicBezTo>
                      <a:cubicBezTo>
                        <a:pt x="1" y="39"/>
                        <a:pt x="0" y="44"/>
                        <a:pt x="3" y="46"/>
                      </a:cubicBezTo>
                      <a:cubicBezTo>
                        <a:pt x="4" y="48"/>
                        <a:pt x="5" y="49"/>
                        <a:pt x="6" y="51"/>
                      </a:cubicBezTo>
                      <a:cubicBezTo>
                        <a:pt x="77" y="265"/>
                        <a:pt x="77" y="265"/>
                        <a:pt x="77" y="265"/>
                      </a:cubicBezTo>
                      <a:cubicBezTo>
                        <a:pt x="77" y="267"/>
                        <a:pt x="80" y="269"/>
                        <a:pt x="83" y="269"/>
                      </a:cubicBezTo>
                      <a:cubicBezTo>
                        <a:pt x="83" y="269"/>
                        <a:pt x="84" y="269"/>
                        <a:pt x="85" y="269"/>
                      </a:cubicBezTo>
                      <a:cubicBezTo>
                        <a:pt x="88" y="268"/>
                        <a:pt x="90" y="264"/>
                        <a:pt x="89" y="260"/>
                      </a:cubicBezTo>
                      <a:cubicBezTo>
                        <a:pt x="24" y="63"/>
                        <a:pt x="24" y="63"/>
                        <a:pt x="24" y="63"/>
                      </a:cubicBezTo>
                      <a:cubicBezTo>
                        <a:pt x="40" y="70"/>
                        <a:pt x="60" y="74"/>
                        <a:pt x="76" y="69"/>
                      </a:cubicBezTo>
                      <a:cubicBezTo>
                        <a:pt x="79" y="68"/>
                        <a:pt x="82" y="66"/>
                        <a:pt x="85" y="64"/>
                      </a:cubicBezTo>
                      <a:cubicBezTo>
                        <a:pt x="93" y="70"/>
                        <a:pt x="103" y="73"/>
                        <a:pt x="113" y="73"/>
                      </a:cubicBezTo>
                      <a:cubicBezTo>
                        <a:pt x="125" y="73"/>
                        <a:pt x="136" y="69"/>
                        <a:pt x="145" y="62"/>
                      </a:cubicBezTo>
                      <a:cubicBezTo>
                        <a:pt x="150" y="64"/>
                        <a:pt x="155" y="67"/>
                        <a:pt x="161" y="68"/>
                      </a:cubicBezTo>
                      <a:cubicBezTo>
                        <a:pt x="180" y="73"/>
                        <a:pt x="196" y="72"/>
                        <a:pt x="210" y="65"/>
                      </a:cubicBezTo>
                      <a:cubicBezTo>
                        <a:pt x="146" y="260"/>
                        <a:pt x="146" y="260"/>
                        <a:pt x="146" y="260"/>
                      </a:cubicBezTo>
                      <a:cubicBezTo>
                        <a:pt x="144" y="264"/>
                        <a:pt x="146" y="268"/>
                        <a:pt x="150" y="269"/>
                      </a:cubicBezTo>
                      <a:cubicBezTo>
                        <a:pt x="150" y="269"/>
                        <a:pt x="151" y="269"/>
                        <a:pt x="152" y="269"/>
                      </a:cubicBezTo>
                      <a:cubicBezTo>
                        <a:pt x="155" y="269"/>
                        <a:pt x="157" y="267"/>
                        <a:pt x="158" y="265"/>
                      </a:cubicBezTo>
                      <a:cubicBezTo>
                        <a:pt x="228" y="50"/>
                        <a:pt x="228" y="50"/>
                        <a:pt x="228" y="50"/>
                      </a:cubicBezTo>
                      <a:cubicBezTo>
                        <a:pt x="229" y="50"/>
                        <a:pt x="230" y="49"/>
                        <a:pt x="230" y="48"/>
                      </a:cubicBezTo>
                      <a:cubicBezTo>
                        <a:pt x="232" y="45"/>
                        <a:pt x="232" y="41"/>
                        <a:pt x="229" y="39"/>
                      </a:cubicBezTo>
                      <a:cubicBezTo>
                        <a:pt x="226" y="37"/>
                        <a:pt x="222" y="37"/>
                        <a:pt x="220" y="40"/>
                      </a:cubicBezTo>
                      <a:cubicBezTo>
                        <a:pt x="207" y="56"/>
                        <a:pt x="189" y="62"/>
                        <a:pt x="165" y="55"/>
                      </a:cubicBezTo>
                      <a:cubicBezTo>
                        <a:pt x="162" y="55"/>
                        <a:pt x="158" y="54"/>
                        <a:pt x="154" y="52"/>
                      </a:cubicBezTo>
                      <a:cubicBezTo>
                        <a:pt x="158" y="46"/>
                        <a:pt x="160" y="38"/>
                        <a:pt x="160" y="31"/>
                      </a:cubicBezTo>
                      <a:cubicBezTo>
                        <a:pt x="159" y="17"/>
                        <a:pt x="154" y="7"/>
                        <a:pt x="146" y="3"/>
                      </a:cubicBezTo>
                      <a:cubicBezTo>
                        <a:pt x="142" y="0"/>
                        <a:pt x="137" y="0"/>
                        <a:pt x="132" y="3"/>
                      </a:cubicBezTo>
                      <a:cubicBezTo>
                        <a:pt x="125" y="8"/>
                        <a:pt x="122" y="18"/>
                        <a:pt x="123" y="32"/>
                      </a:cubicBezTo>
                      <a:cubicBezTo>
                        <a:pt x="124" y="40"/>
                        <a:pt x="127" y="48"/>
                        <a:pt x="134" y="54"/>
                      </a:cubicBezTo>
                      <a:cubicBezTo>
                        <a:pt x="123" y="61"/>
                        <a:pt x="107" y="61"/>
                        <a:pt x="95" y="55"/>
                      </a:cubicBezTo>
                      <a:cubicBezTo>
                        <a:pt x="99" y="49"/>
                        <a:pt x="102" y="41"/>
                        <a:pt x="103" y="32"/>
                      </a:cubicBezTo>
                      <a:cubicBezTo>
                        <a:pt x="103" y="19"/>
                        <a:pt x="99" y="9"/>
                        <a:pt x="92" y="4"/>
                      </a:cubicBezTo>
                      <a:cubicBezTo>
                        <a:pt x="87" y="1"/>
                        <a:pt x="82" y="1"/>
                        <a:pt x="77" y="4"/>
                      </a:cubicBezTo>
                      <a:cubicBezTo>
                        <a:pt x="70" y="8"/>
                        <a:pt x="65" y="18"/>
                        <a:pt x="66" y="32"/>
                      </a:cubicBezTo>
                      <a:cubicBezTo>
                        <a:pt x="66" y="40"/>
                        <a:pt x="69" y="48"/>
                        <a:pt x="75" y="55"/>
                      </a:cubicBezTo>
                      <a:cubicBezTo>
                        <a:pt x="74" y="56"/>
                        <a:pt x="73" y="56"/>
                        <a:pt x="72" y="56"/>
                      </a:cubicBezTo>
                      <a:cubicBezTo>
                        <a:pt x="52" y="63"/>
                        <a:pt x="23" y="52"/>
                        <a:pt x="13" y="38"/>
                      </a:cubicBezTo>
                      <a:close/>
                      <a:moveTo>
                        <a:pt x="140" y="14"/>
                      </a:moveTo>
                      <a:cubicBezTo>
                        <a:pt x="140" y="14"/>
                        <a:pt x="140" y="14"/>
                        <a:pt x="140" y="14"/>
                      </a:cubicBezTo>
                      <a:cubicBezTo>
                        <a:pt x="140" y="14"/>
                        <a:pt x="140" y="14"/>
                        <a:pt x="140" y="14"/>
                      </a:cubicBezTo>
                      <a:cubicBezTo>
                        <a:pt x="142" y="15"/>
                        <a:pt x="146" y="20"/>
                        <a:pt x="147" y="32"/>
                      </a:cubicBezTo>
                      <a:cubicBezTo>
                        <a:pt x="147" y="36"/>
                        <a:pt x="145" y="41"/>
                        <a:pt x="143" y="45"/>
                      </a:cubicBezTo>
                      <a:cubicBezTo>
                        <a:pt x="139" y="41"/>
                        <a:pt x="137" y="37"/>
                        <a:pt x="136" y="31"/>
                      </a:cubicBezTo>
                      <a:cubicBezTo>
                        <a:pt x="135" y="21"/>
                        <a:pt x="138" y="15"/>
                        <a:pt x="140" y="14"/>
                      </a:cubicBezTo>
                      <a:close/>
                      <a:moveTo>
                        <a:pt x="84" y="15"/>
                      </a:moveTo>
                      <a:cubicBezTo>
                        <a:pt x="84" y="15"/>
                        <a:pt x="84" y="15"/>
                        <a:pt x="84" y="15"/>
                      </a:cubicBezTo>
                      <a:cubicBezTo>
                        <a:pt x="84" y="15"/>
                        <a:pt x="85" y="15"/>
                        <a:pt x="85" y="16"/>
                      </a:cubicBezTo>
                      <a:cubicBezTo>
                        <a:pt x="87" y="17"/>
                        <a:pt x="90" y="21"/>
                        <a:pt x="89" y="31"/>
                      </a:cubicBezTo>
                      <a:cubicBezTo>
                        <a:pt x="89" y="37"/>
                        <a:pt x="88" y="43"/>
                        <a:pt x="85" y="47"/>
                      </a:cubicBezTo>
                      <a:cubicBezTo>
                        <a:pt x="81" y="42"/>
                        <a:pt x="79" y="37"/>
                        <a:pt x="79" y="31"/>
                      </a:cubicBezTo>
                      <a:cubicBezTo>
                        <a:pt x="79" y="21"/>
                        <a:pt x="82" y="16"/>
                        <a:pt x="84" y="15"/>
                      </a:cubicBezTo>
                      <a:close/>
                    </a:path>
                  </a:pathLst>
                </a:custGeom>
                <a:solidFill>
                  <a:srgbClr val="C2B1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í$ļiḓé">
                  <a:extLst>
                    <a:ext uri="{FF2B5EF4-FFF2-40B4-BE49-F238E27FC236}">
                      <a16:creationId xmlns="" xmlns:a16="http://schemas.microsoft.com/office/drawing/2014/main" id="{2CCF57F7-0DFC-4468-A42F-EDD3FD25D235}"/>
                    </a:ext>
                  </a:extLst>
                </p:cNvPr>
                <p:cNvSpPr/>
                <p:nvPr/>
              </p:nvSpPr>
              <p:spPr bwMode="auto">
                <a:xfrm>
                  <a:off x="8902703" y="1527175"/>
                  <a:ext cx="222250" cy="579438"/>
                </a:xfrm>
                <a:custGeom>
                  <a:avLst/>
                  <a:gdLst>
                    <a:gd name="T0" fmla="*/ 62 w 84"/>
                    <a:gd name="T1" fmla="*/ 28 h 218"/>
                    <a:gd name="T2" fmla="*/ 0 w 84"/>
                    <a:gd name="T3" fmla="*/ 218 h 218"/>
                    <a:gd name="T4" fmla="*/ 13 w 84"/>
                    <a:gd name="T5" fmla="*/ 218 h 218"/>
                    <a:gd name="T6" fmla="*/ 80 w 84"/>
                    <a:gd name="T7" fmla="*/ 13 h 218"/>
                    <a:gd name="T8" fmla="*/ 82 w 84"/>
                    <a:gd name="T9" fmla="*/ 11 h 218"/>
                    <a:gd name="T10" fmla="*/ 81 w 84"/>
                    <a:gd name="T11" fmla="*/ 2 h 218"/>
                    <a:gd name="T12" fmla="*/ 72 w 84"/>
                    <a:gd name="T13" fmla="*/ 3 h 218"/>
                    <a:gd name="T14" fmla="*/ 43 w 84"/>
                    <a:gd name="T15" fmla="*/ 20 h 218"/>
                    <a:gd name="T16" fmla="*/ 31 w 84"/>
                    <a:gd name="T17" fmla="*/ 34 h 218"/>
                    <a:gd name="T18" fmla="*/ 62 w 84"/>
                    <a:gd name="T19"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218">
                      <a:moveTo>
                        <a:pt x="62" y="28"/>
                      </a:moveTo>
                      <a:cubicBezTo>
                        <a:pt x="0" y="218"/>
                        <a:pt x="0" y="218"/>
                        <a:pt x="0" y="218"/>
                      </a:cubicBezTo>
                      <a:cubicBezTo>
                        <a:pt x="13" y="218"/>
                        <a:pt x="13" y="218"/>
                        <a:pt x="13" y="218"/>
                      </a:cubicBezTo>
                      <a:cubicBezTo>
                        <a:pt x="80" y="13"/>
                        <a:pt x="80" y="13"/>
                        <a:pt x="80" y="13"/>
                      </a:cubicBezTo>
                      <a:cubicBezTo>
                        <a:pt x="81" y="13"/>
                        <a:pt x="82" y="12"/>
                        <a:pt x="82" y="11"/>
                      </a:cubicBezTo>
                      <a:cubicBezTo>
                        <a:pt x="84" y="8"/>
                        <a:pt x="84" y="4"/>
                        <a:pt x="81" y="2"/>
                      </a:cubicBezTo>
                      <a:cubicBezTo>
                        <a:pt x="78" y="0"/>
                        <a:pt x="74" y="0"/>
                        <a:pt x="72" y="3"/>
                      </a:cubicBezTo>
                      <a:cubicBezTo>
                        <a:pt x="64" y="13"/>
                        <a:pt x="55" y="18"/>
                        <a:pt x="43" y="20"/>
                      </a:cubicBezTo>
                      <a:cubicBezTo>
                        <a:pt x="39" y="25"/>
                        <a:pt x="35" y="29"/>
                        <a:pt x="31" y="34"/>
                      </a:cubicBezTo>
                      <a:cubicBezTo>
                        <a:pt x="42" y="34"/>
                        <a:pt x="53" y="33"/>
                        <a:pt x="62" y="28"/>
                      </a:cubicBezTo>
                      <a:close/>
                    </a:path>
                  </a:pathLst>
                </a:custGeom>
                <a:solidFill>
                  <a:srgbClr val="D4C8B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íşlîdê">
                  <a:extLst>
                    <a:ext uri="{FF2B5EF4-FFF2-40B4-BE49-F238E27FC236}">
                      <a16:creationId xmlns="" xmlns:a16="http://schemas.microsoft.com/office/drawing/2014/main" id="{931D3271-8ECA-47DB-AE58-C125A30611BB}"/>
                    </a:ext>
                  </a:extLst>
                </p:cNvPr>
                <p:cNvSpPr/>
                <p:nvPr/>
              </p:nvSpPr>
              <p:spPr bwMode="auto">
                <a:xfrm>
                  <a:off x="8623303" y="1846263"/>
                  <a:ext cx="115888" cy="260350"/>
                </a:xfrm>
                <a:custGeom>
                  <a:avLst/>
                  <a:gdLst>
                    <a:gd name="T0" fmla="*/ 44 w 44"/>
                    <a:gd name="T1" fmla="*/ 98 h 98"/>
                    <a:gd name="T2" fmla="*/ 12 w 44"/>
                    <a:gd name="T3" fmla="*/ 0 h 98"/>
                    <a:gd name="T4" fmla="*/ 0 w 44"/>
                    <a:gd name="T5" fmla="*/ 5 h 98"/>
                    <a:gd name="T6" fmla="*/ 30 w 44"/>
                    <a:gd name="T7" fmla="*/ 98 h 98"/>
                    <a:gd name="T8" fmla="*/ 44 w 44"/>
                    <a:gd name="T9" fmla="*/ 98 h 98"/>
                  </a:gdLst>
                  <a:ahLst/>
                  <a:cxnLst>
                    <a:cxn ang="0">
                      <a:pos x="T0" y="T1"/>
                    </a:cxn>
                    <a:cxn ang="0">
                      <a:pos x="T2" y="T3"/>
                    </a:cxn>
                    <a:cxn ang="0">
                      <a:pos x="T4" y="T5"/>
                    </a:cxn>
                    <a:cxn ang="0">
                      <a:pos x="T6" y="T7"/>
                    </a:cxn>
                    <a:cxn ang="0">
                      <a:pos x="T8" y="T9"/>
                    </a:cxn>
                  </a:cxnLst>
                  <a:rect l="0" t="0" r="r" b="b"/>
                  <a:pathLst>
                    <a:path w="44" h="98">
                      <a:moveTo>
                        <a:pt x="44" y="98"/>
                      </a:moveTo>
                      <a:cubicBezTo>
                        <a:pt x="12" y="0"/>
                        <a:pt x="12" y="0"/>
                        <a:pt x="12" y="0"/>
                      </a:cubicBezTo>
                      <a:cubicBezTo>
                        <a:pt x="8" y="1"/>
                        <a:pt x="4" y="3"/>
                        <a:pt x="0" y="5"/>
                      </a:cubicBezTo>
                      <a:cubicBezTo>
                        <a:pt x="30" y="98"/>
                        <a:pt x="30" y="98"/>
                        <a:pt x="30" y="98"/>
                      </a:cubicBezTo>
                      <a:lnTo>
                        <a:pt x="44" y="98"/>
                      </a:lnTo>
                      <a:close/>
                    </a:path>
                  </a:pathLst>
                </a:custGeom>
                <a:solidFill>
                  <a:srgbClr val="D4C8B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is1ïďé">
                  <a:extLst>
                    <a:ext uri="{FF2B5EF4-FFF2-40B4-BE49-F238E27FC236}">
                      <a16:creationId xmlns="" xmlns:a16="http://schemas.microsoft.com/office/drawing/2014/main" id="{9E681CE1-0222-4F48-BBE3-85DA3C4EE382}"/>
                    </a:ext>
                  </a:extLst>
                </p:cNvPr>
                <p:cNvSpPr/>
                <p:nvPr/>
              </p:nvSpPr>
              <p:spPr bwMode="auto">
                <a:xfrm>
                  <a:off x="8572503" y="2106613"/>
                  <a:ext cx="485775" cy="223838"/>
                </a:xfrm>
                <a:custGeom>
                  <a:avLst/>
                  <a:gdLst>
                    <a:gd name="T0" fmla="*/ 166 w 183"/>
                    <a:gd name="T1" fmla="*/ 0 h 84"/>
                    <a:gd name="T2" fmla="*/ 17 w 183"/>
                    <a:gd name="T3" fmla="*/ 0 h 84"/>
                    <a:gd name="T4" fmla="*/ 2 w 183"/>
                    <a:gd name="T5" fmla="*/ 24 h 84"/>
                    <a:gd name="T6" fmla="*/ 17 w 183"/>
                    <a:gd name="T7" fmla="*/ 49 h 84"/>
                    <a:gd name="T8" fmla="*/ 67 w 183"/>
                    <a:gd name="T9" fmla="*/ 49 h 84"/>
                    <a:gd name="T10" fmla="*/ 13 w 183"/>
                    <a:gd name="T11" fmla="*/ 59 h 84"/>
                    <a:gd name="T12" fmla="*/ 3 w 183"/>
                    <a:gd name="T13" fmla="*/ 75 h 84"/>
                    <a:gd name="T14" fmla="*/ 17 w 183"/>
                    <a:gd name="T15" fmla="*/ 84 h 84"/>
                    <a:gd name="T16" fmla="*/ 22 w 183"/>
                    <a:gd name="T17" fmla="*/ 82 h 84"/>
                    <a:gd name="T18" fmla="*/ 171 w 183"/>
                    <a:gd name="T19" fmla="*/ 33 h 84"/>
                    <a:gd name="T20" fmla="*/ 182 w 183"/>
                    <a:gd name="T21" fmla="*/ 14 h 84"/>
                    <a:gd name="T22" fmla="*/ 166 w 183"/>
                    <a:gd name="T23"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84">
                      <a:moveTo>
                        <a:pt x="166" y="0"/>
                      </a:moveTo>
                      <a:cubicBezTo>
                        <a:pt x="17" y="0"/>
                        <a:pt x="17" y="0"/>
                        <a:pt x="17" y="0"/>
                      </a:cubicBezTo>
                      <a:cubicBezTo>
                        <a:pt x="9" y="0"/>
                        <a:pt x="2" y="16"/>
                        <a:pt x="2" y="24"/>
                      </a:cubicBezTo>
                      <a:cubicBezTo>
                        <a:pt x="2" y="33"/>
                        <a:pt x="9" y="49"/>
                        <a:pt x="17" y="49"/>
                      </a:cubicBezTo>
                      <a:cubicBezTo>
                        <a:pt x="67" y="49"/>
                        <a:pt x="67" y="49"/>
                        <a:pt x="67" y="49"/>
                      </a:cubicBezTo>
                      <a:cubicBezTo>
                        <a:pt x="13" y="59"/>
                        <a:pt x="13" y="59"/>
                        <a:pt x="13" y="59"/>
                      </a:cubicBezTo>
                      <a:cubicBezTo>
                        <a:pt x="4" y="62"/>
                        <a:pt x="0" y="67"/>
                        <a:pt x="3" y="75"/>
                      </a:cubicBezTo>
                      <a:cubicBezTo>
                        <a:pt x="5" y="82"/>
                        <a:pt x="11" y="84"/>
                        <a:pt x="17" y="84"/>
                      </a:cubicBezTo>
                      <a:cubicBezTo>
                        <a:pt x="19" y="84"/>
                        <a:pt x="21" y="83"/>
                        <a:pt x="22" y="82"/>
                      </a:cubicBezTo>
                      <a:cubicBezTo>
                        <a:pt x="171" y="33"/>
                        <a:pt x="171" y="33"/>
                        <a:pt x="171" y="33"/>
                      </a:cubicBezTo>
                      <a:cubicBezTo>
                        <a:pt x="178" y="31"/>
                        <a:pt x="183" y="22"/>
                        <a:pt x="182" y="14"/>
                      </a:cubicBezTo>
                      <a:cubicBezTo>
                        <a:pt x="181" y="7"/>
                        <a:pt x="174" y="0"/>
                        <a:pt x="166" y="0"/>
                      </a:cubicBezTo>
                      <a:close/>
                    </a:path>
                  </a:pathLst>
                </a:custGeom>
                <a:solidFill>
                  <a:srgbClr val="C2B1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isľidê">
                  <a:extLst>
                    <a:ext uri="{FF2B5EF4-FFF2-40B4-BE49-F238E27FC236}">
                      <a16:creationId xmlns="" xmlns:a16="http://schemas.microsoft.com/office/drawing/2014/main" id="{571CC505-93F1-4795-A35A-543AD15BFDA8}"/>
                    </a:ext>
                  </a:extLst>
                </p:cNvPr>
                <p:cNvSpPr/>
                <p:nvPr/>
              </p:nvSpPr>
              <p:spPr bwMode="auto">
                <a:xfrm>
                  <a:off x="8575678" y="2235200"/>
                  <a:ext cx="485775" cy="330200"/>
                </a:xfrm>
                <a:custGeom>
                  <a:avLst/>
                  <a:gdLst>
                    <a:gd name="T0" fmla="*/ 165 w 183"/>
                    <a:gd name="T1" fmla="*/ 62 h 124"/>
                    <a:gd name="T2" fmla="*/ 115 w 183"/>
                    <a:gd name="T3" fmla="*/ 62 h 124"/>
                    <a:gd name="T4" fmla="*/ 170 w 183"/>
                    <a:gd name="T5" fmla="*/ 38 h 124"/>
                    <a:gd name="T6" fmla="*/ 180 w 183"/>
                    <a:gd name="T7" fmla="*/ 14 h 124"/>
                    <a:gd name="T8" fmla="*/ 160 w 183"/>
                    <a:gd name="T9" fmla="*/ 3 h 124"/>
                    <a:gd name="T10" fmla="*/ 12 w 183"/>
                    <a:gd name="T11" fmla="*/ 50 h 124"/>
                    <a:gd name="T12" fmla="*/ 1 w 183"/>
                    <a:gd name="T13" fmla="*/ 70 h 124"/>
                    <a:gd name="T14" fmla="*/ 16 w 183"/>
                    <a:gd name="T15" fmla="*/ 87 h 124"/>
                    <a:gd name="T16" fmla="*/ 30 w 183"/>
                    <a:gd name="T17" fmla="*/ 87 h 124"/>
                    <a:gd name="T18" fmla="*/ 54 w 183"/>
                    <a:gd name="T19" fmla="*/ 124 h 124"/>
                    <a:gd name="T20" fmla="*/ 127 w 183"/>
                    <a:gd name="T21" fmla="*/ 124 h 124"/>
                    <a:gd name="T22" fmla="*/ 151 w 183"/>
                    <a:gd name="T23" fmla="*/ 87 h 124"/>
                    <a:gd name="T24" fmla="*/ 165 w 183"/>
                    <a:gd name="T25" fmla="*/ 87 h 124"/>
                    <a:gd name="T26" fmla="*/ 181 w 183"/>
                    <a:gd name="T27" fmla="*/ 75 h 124"/>
                    <a:gd name="T28" fmla="*/ 165 w 183"/>
                    <a:gd name="T29"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3" h="124">
                      <a:moveTo>
                        <a:pt x="165" y="62"/>
                      </a:moveTo>
                      <a:cubicBezTo>
                        <a:pt x="115" y="62"/>
                        <a:pt x="115" y="62"/>
                        <a:pt x="115" y="62"/>
                      </a:cubicBezTo>
                      <a:cubicBezTo>
                        <a:pt x="170" y="38"/>
                        <a:pt x="170" y="38"/>
                        <a:pt x="170" y="38"/>
                      </a:cubicBezTo>
                      <a:cubicBezTo>
                        <a:pt x="178" y="35"/>
                        <a:pt x="183" y="23"/>
                        <a:pt x="180" y="14"/>
                      </a:cubicBezTo>
                      <a:cubicBezTo>
                        <a:pt x="177" y="6"/>
                        <a:pt x="169" y="0"/>
                        <a:pt x="160" y="3"/>
                      </a:cubicBezTo>
                      <a:cubicBezTo>
                        <a:pt x="12" y="50"/>
                        <a:pt x="12" y="50"/>
                        <a:pt x="12" y="50"/>
                      </a:cubicBezTo>
                      <a:cubicBezTo>
                        <a:pt x="4" y="52"/>
                        <a:pt x="0" y="63"/>
                        <a:pt x="1" y="70"/>
                      </a:cubicBezTo>
                      <a:cubicBezTo>
                        <a:pt x="2" y="78"/>
                        <a:pt x="9" y="87"/>
                        <a:pt x="16" y="87"/>
                      </a:cubicBezTo>
                      <a:cubicBezTo>
                        <a:pt x="30" y="87"/>
                        <a:pt x="30" y="87"/>
                        <a:pt x="30" y="87"/>
                      </a:cubicBezTo>
                      <a:cubicBezTo>
                        <a:pt x="54" y="124"/>
                        <a:pt x="54" y="124"/>
                        <a:pt x="54" y="124"/>
                      </a:cubicBezTo>
                      <a:cubicBezTo>
                        <a:pt x="127" y="124"/>
                        <a:pt x="127" y="124"/>
                        <a:pt x="127" y="124"/>
                      </a:cubicBezTo>
                      <a:cubicBezTo>
                        <a:pt x="151" y="87"/>
                        <a:pt x="151" y="87"/>
                        <a:pt x="151" y="87"/>
                      </a:cubicBezTo>
                      <a:cubicBezTo>
                        <a:pt x="165" y="87"/>
                        <a:pt x="165" y="87"/>
                        <a:pt x="165" y="87"/>
                      </a:cubicBezTo>
                      <a:cubicBezTo>
                        <a:pt x="174" y="87"/>
                        <a:pt x="181" y="83"/>
                        <a:pt x="181" y="75"/>
                      </a:cubicBezTo>
                      <a:cubicBezTo>
                        <a:pt x="181" y="66"/>
                        <a:pt x="174" y="62"/>
                        <a:pt x="165" y="62"/>
                      </a:cubicBezTo>
                      <a:close/>
                    </a:path>
                  </a:pathLst>
                </a:custGeom>
                <a:solidFill>
                  <a:srgbClr val="C2B1A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sp>
          <p:nvSpPr>
            <p:cNvPr id="45" name="íśľíḍê">
              <a:extLst>
                <a:ext uri="{FF2B5EF4-FFF2-40B4-BE49-F238E27FC236}">
                  <a16:creationId xmlns="" xmlns:a16="http://schemas.microsoft.com/office/drawing/2014/main" id="{B00ECDAF-0424-483C-B7DD-800799663ACA}"/>
                </a:ext>
              </a:extLst>
            </p:cNvPr>
            <p:cNvSpPr/>
            <p:nvPr/>
          </p:nvSpPr>
          <p:spPr>
            <a:xfrm rot="5400000">
              <a:off x="479586" y="1391756"/>
              <a:ext cx="4464496" cy="4464496"/>
            </a:xfrm>
            <a:prstGeom prst="blockArc">
              <a:avLst>
                <a:gd name="adj1" fmla="val 10800000"/>
                <a:gd name="adj2" fmla="val 21450364"/>
                <a:gd name="adj3" fmla="val 11755"/>
              </a:avLst>
            </a:prstGeom>
            <a:gradFill flip="none" rotWithShape="1">
              <a:gsLst>
                <a:gs pos="0">
                  <a:schemeClr val="accent1">
                    <a:lumMod val="5000"/>
                    <a:lumOff val="95000"/>
                    <a:alpha val="0"/>
                  </a:schemeClr>
                </a:gs>
                <a:gs pos="77000">
                  <a:srgbClr val="C2B1A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3" name="ï$ļïḑê">
            <a:extLst>
              <a:ext uri="{FF2B5EF4-FFF2-40B4-BE49-F238E27FC236}">
                <a16:creationId xmlns="" xmlns:a16="http://schemas.microsoft.com/office/drawing/2014/main" id="{60519143-104E-4A32-926A-93AAA8678717}"/>
              </a:ext>
            </a:extLst>
          </p:cNvPr>
          <p:cNvGrpSpPr/>
          <p:nvPr/>
        </p:nvGrpSpPr>
        <p:grpSpPr>
          <a:xfrm>
            <a:off x="578095" y="2276349"/>
            <a:ext cx="3341931" cy="2233115"/>
            <a:chOff x="687278" y="2398652"/>
            <a:chExt cx="3524773" cy="2233115"/>
          </a:xfrm>
        </p:grpSpPr>
        <p:sp>
          <p:nvSpPr>
            <p:cNvPr id="42" name="îṡļîḍè">
              <a:extLst>
                <a:ext uri="{FF2B5EF4-FFF2-40B4-BE49-F238E27FC236}">
                  <a16:creationId xmlns="" xmlns:a16="http://schemas.microsoft.com/office/drawing/2014/main" id="{5330049B-56F0-4C99-8A08-AFBA4E05CA6F}"/>
                </a:ext>
              </a:extLst>
            </p:cNvPr>
            <p:cNvSpPr/>
            <p:nvPr/>
          </p:nvSpPr>
          <p:spPr>
            <a:xfrm>
              <a:off x="687278" y="2840457"/>
              <a:ext cx="3209477" cy="17913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0000" anchor="t" anchorCtr="0">
              <a:normAutofit fontScale="92500"/>
            </a:bodyPr>
            <a:lstStyle/>
            <a:p>
              <a:pPr marL="171450" indent="-171450">
                <a:lnSpc>
                  <a:spcPct val="120000"/>
                </a:lnSpc>
                <a:spcBef>
                  <a:spcPct val="0"/>
                </a:spcBef>
                <a:buFont typeface="Wingdings" panose="05000000000000000000" pitchFamily="2" charset="2"/>
                <a:buChar char="Ø"/>
              </a:pPr>
              <a:r>
                <a:rPr lang="zh-CN" altLang="en-US" sz="1200" dirty="0">
                  <a:solidFill>
                    <a:schemeClr val="bg1">
                      <a:lumMod val="50000"/>
                    </a:schemeClr>
                  </a:solidFill>
                </a:rPr>
                <a:t>点此输入内容或者复制您的内容在这里，通过复制您的文本后，在此框中选择粘贴</a:t>
              </a:r>
              <a:r>
                <a:rPr lang="en-US" altLang="zh-CN" sz="1200" dirty="0" smtClean="0">
                  <a:solidFill>
                    <a:schemeClr val="bg1">
                      <a:lumMod val="50000"/>
                    </a:schemeClr>
                  </a:solidFill>
                </a:rPr>
                <a:t>;</a:t>
              </a:r>
              <a:br>
                <a:rPr lang="en-US" altLang="zh-CN" sz="1200" dirty="0" smtClean="0">
                  <a:solidFill>
                    <a:schemeClr val="bg1">
                      <a:lumMod val="50000"/>
                    </a:schemeClr>
                  </a:solidFill>
                </a:rPr>
              </a:br>
              <a:endParaRPr lang="en-US" altLang="zh-CN" sz="1200" dirty="0" smtClean="0">
                <a:solidFill>
                  <a:schemeClr val="bg1">
                    <a:lumMod val="50000"/>
                  </a:schemeClr>
                </a:solidFill>
              </a:endParaRPr>
            </a:p>
            <a:p>
              <a:pPr marL="171450" indent="-171450">
                <a:lnSpc>
                  <a:spcPct val="120000"/>
                </a:lnSpc>
                <a:spcBef>
                  <a:spcPct val="0"/>
                </a:spcBef>
                <a:buFont typeface="Wingdings" panose="05000000000000000000" pitchFamily="2" charset="2"/>
                <a:buChar char="Ø"/>
              </a:pPr>
              <a:r>
                <a:rPr lang="zh-CN" altLang="en-US" sz="1200" dirty="0">
                  <a:solidFill>
                    <a:schemeClr val="bg1">
                      <a:lumMod val="50000"/>
                    </a:schemeClr>
                  </a:solidFill>
                </a:rPr>
                <a:t>点此输入内容或者复制您的内容在这里，通过复制您的文本后，在此框中选择粘贴</a:t>
              </a:r>
              <a:r>
                <a:rPr lang="en-US" altLang="zh-CN" sz="1200" dirty="0" smtClean="0">
                  <a:solidFill>
                    <a:schemeClr val="bg1">
                      <a:lumMod val="50000"/>
                    </a:schemeClr>
                  </a:solidFill>
                </a:rPr>
                <a:t>;</a:t>
              </a:r>
              <a:br>
                <a:rPr lang="en-US" altLang="zh-CN" sz="1200" dirty="0" smtClean="0">
                  <a:solidFill>
                    <a:schemeClr val="bg1">
                      <a:lumMod val="50000"/>
                    </a:schemeClr>
                  </a:solidFill>
                </a:rPr>
              </a:br>
              <a:endParaRPr lang="en-US" altLang="zh-CN" sz="1200" dirty="0">
                <a:solidFill>
                  <a:schemeClr val="bg1">
                    <a:lumMod val="50000"/>
                  </a:schemeClr>
                </a:solidFill>
              </a:endParaRPr>
            </a:p>
            <a:p>
              <a:pPr marL="171450" indent="-171450">
                <a:lnSpc>
                  <a:spcPct val="120000"/>
                </a:lnSpc>
                <a:spcBef>
                  <a:spcPct val="0"/>
                </a:spcBef>
                <a:buFont typeface="Wingdings" panose="05000000000000000000" pitchFamily="2" charset="2"/>
                <a:buChar char="Ø"/>
              </a:pPr>
              <a:r>
                <a:rPr lang="zh-CN" altLang="en-US" sz="1200" dirty="0">
                  <a:solidFill>
                    <a:schemeClr val="bg1">
                      <a:lumMod val="50000"/>
                    </a:schemeClr>
                  </a:solidFill>
                </a:rPr>
                <a:t>点此输入内容或者复制您的内容在这里，通过复制您的文本后，在此框中选择粘贴</a:t>
              </a:r>
              <a:r>
                <a:rPr lang="en-US" altLang="zh-CN" sz="1200" dirty="0" smtClean="0">
                  <a:solidFill>
                    <a:schemeClr val="bg1">
                      <a:lumMod val="50000"/>
                    </a:schemeClr>
                  </a:solidFill>
                </a:rPr>
                <a:t>;</a:t>
              </a:r>
              <a:endParaRPr lang="en-US" altLang="zh-CN" sz="1200" dirty="0">
                <a:solidFill>
                  <a:schemeClr val="bg1">
                    <a:lumMod val="50000"/>
                  </a:schemeClr>
                </a:solidFill>
              </a:endParaRPr>
            </a:p>
          </p:txBody>
        </p:sp>
        <p:sp>
          <p:nvSpPr>
            <p:cNvPr id="43" name="îSḷídè">
              <a:extLst>
                <a:ext uri="{FF2B5EF4-FFF2-40B4-BE49-F238E27FC236}">
                  <a16:creationId xmlns="" xmlns:a16="http://schemas.microsoft.com/office/drawing/2014/main" id="{066A1409-02F7-4115-87F4-638BBBDB3098}"/>
                </a:ext>
              </a:extLst>
            </p:cNvPr>
            <p:cNvSpPr txBox="1"/>
            <p:nvPr/>
          </p:nvSpPr>
          <p:spPr bwMode="auto">
            <a:xfrm>
              <a:off x="687278" y="2398652"/>
              <a:ext cx="352477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zh-CN" altLang="en-US" b="1" dirty="0"/>
                <a:t>推广</a:t>
              </a:r>
              <a:r>
                <a:rPr lang="zh-CN" altLang="en-US" b="1" dirty="0" smtClean="0"/>
                <a:t>方案</a:t>
              </a:r>
              <a:endParaRPr lang="zh-CN" altLang="en-US" b="1" dirty="0"/>
            </a:p>
          </p:txBody>
        </p:sp>
      </p:grpSp>
      <p:grpSp>
        <p:nvGrpSpPr>
          <p:cNvPr id="14" name="íṡḻiḍe">
            <a:extLst>
              <a:ext uri="{FF2B5EF4-FFF2-40B4-BE49-F238E27FC236}">
                <a16:creationId xmlns="" xmlns:a16="http://schemas.microsoft.com/office/drawing/2014/main" id="{D06B7654-EDC7-4469-9184-E709258CCE18}"/>
              </a:ext>
            </a:extLst>
          </p:cNvPr>
          <p:cNvGrpSpPr>
            <a:grpSpLocks/>
          </p:cNvGrpSpPr>
          <p:nvPr/>
        </p:nvGrpSpPr>
        <p:grpSpPr>
          <a:xfrm>
            <a:off x="7274613" y="1885817"/>
            <a:ext cx="577851" cy="577851"/>
            <a:chOff x="0" y="0"/>
            <a:chExt cx="1155700" cy="1155700"/>
          </a:xfrm>
        </p:grpSpPr>
        <p:sp>
          <p:nvSpPr>
            <p:cNvPr id="35" name="îş1ídè">
              <a:extLst>
                <a:ext uri="{FF2B5EF4-FFF2-40B4-BE49-F238E27FC236}">
                  <a16:creationId xmlns="" xmlns:a16="http://schemas.microsoft.com/office/drawing/2014/main" id="{6227CA54-677A-4F0A-9230-C61D690DB994}"/>
                </a:ext>
              </a:extLst>
            </p:cNvPr>
            <p:cNvSpPr/>
            <p:nvPr/>
          </p:nvSpPr>
          <p:spPr>
            <a:xfrm>
              <a:off x="0" y="0"/>
              <a:ext cx="1155700" cy="1155700"/>
            </a:xfrm>
            <a:prstGeom prst="roundRect">
              <a:avLst>
                <a:gd name="adj" fmla="val 50000"/>
              </a:avLst>
            </a:prstGeom>
            <a:solidFill>
              <a:srgbClr val="C2B1A1"/>
            </a:solidFill>
            <a:ln w="38100" cap="flat">
              <a:solidFill>
                <a:schemeClr val="bg1"/>
              </a:solidFill>
              <a:miter lim="400000"/>
            </a:ln>
            <a:effectLst/>
          </p:spPr>
          <p:txBody>
            <a:bodyPr wrap="square" lIns="0" tIns="0" rIns="0" bIns="0" numCol="1"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lvl="0">
                <a:defRPr sz="3200"/>
              </a:pPr>
              <a:endParaRPr sz="1600"/>
            </a:p>
          </p:txBody>
        </p:sp>
        <p:sp>
          <p:nvSpPr>
            <p:cNvPr id="41" name="íšľïḑè">
              <a:extLst>
                <a:ext uri="{FF2B5EF4-FFF2-40B4-BE49-F238E27FC236}">
                  <a16:creationId xmlns="" xmlns:a16="http://schemas.microsoft.com/office/drawing/2014/main" id="{FF2B3400-612B-4C17-B399-8367C3AA3856}"/>
                </a:ext>
              </a:extLst>
            </p:cNvPr>
            <p:cNvSpPr/>
            <p:nvPr/>
          </p:nvSpPr>
          <p:spPr>
            <a:xfrm>
              <a:off x="298141" y="296045"/>
              <a:ext cx="559415" cy="563607"/>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600">
                <a:defRPr sz="3000">
                  <a:solidFill>
                    <a:srgbClr val="FFFFFF"/>
                  </a:solidFill>
                  <a:effectLst>
                    <a:outerShdw blurRad="38100" dist="12700" dir="5400000" rotWithShape="0">
                      <a:srgbClr val="000000">
                        <a:alpha val="50000"/>
                      </a:srgbClr>
                    </a:outerShdw>
                  </a:effectLst>
                </a:defRPr>
              </a:pPr>
              <a:endParaRPr sz="1500"/>
            </a:p>
          </p:txBody>
        </p:sp>
      </p:grpSp>
      <p:grpSp>
        <p:nvGrpSpPr>
          <p:cNvPr id="15" name="îṥľíďè">
            <a:extLst>
              <a:ext uri="{FF2B5EF4-FFF2-40B4-BE49-F238E27FC236}">
                <a16:creationId xmlns="" xmlns:a16="http://schemas.microsoft.com/office/drawing/2014/main" id="{66B2D9CD-96B2-4724-AB05-A0EB6B27F62E}"/>
              </a:ext>
            </a:extLst>
          </p:cNvPr>
          <p:cNvGrpSpPr/>
          <p:nvPr/>
        </p:nvGrpSpPr>
        <p:grpSpPr>
          <a:xfrm>
            <a:off x="8017162" y="1649428"/>
            <a:ext cx="3503327" cy="1050629"/>
            <a:chOff x="8291240" y="1649426"/>
            <a:chExt cx="3229248" cy="1050629"/>
          </a:xfrm>
        </p:grpSpPr>
        <p:sp>
          <p:nvSpPr>
            <p:cNvPr id="33" name="iṥļïďé">
              <a:extLst>
                <a:ext uri="{FF2B5EF4-FFF2-40B4-BE49-F238E27FC236}">
                  <a16:creationId xmlns="" xmlns:a16="http://schemas.microsoft.com/office/drawing/2014/main" id="{FD83F35F-FE9C-4BCE-AA4C-805D9DF05E5D}"/>
                </a:ext>
              </a:extLst>
            </p:cNvPr>
            <p:cNvSpPr/>
            <p:nvPr/>
          </p:nvSpPr>
          <p:spPr bwMode="auto">
            <a:xfrm>
              <a:off x="8291240" y="2062307"/>
              <a:ext cx="3229248" cy="63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spcBef>
                  <a:spcPct val="0"/>
                </a:spcBef>
              </a:pPr>
              <a:r>
                <a:rPr lang="zh-CN" altLang="en-US" sz="1200" dirty="0">
                  <a:solidFill>
                    <a:schemeClr val="bg1">
                      <a:lumMod val="50000"/>
                    </a:schemeClr>
                  </a:solidFill>
                </a:rPr>
                <a:t>点此输入内容或者复制您的内容在这里，通过复制您的文本后，在此框中选择</a:t>
              </a:r>
              <a:r>
                <a:rPr lang="zh-CN" altLang="en-US" sz="1200" dirty="0" smtClean="0">
                  <a:solidFill>
                    <a:schemeClr val="bg1">
                      <a:lumMod val="50000"/>
                    </a:schemeClr>
                  </a:solidFill>
                </a:rPr>
                <a:t>粘贴</a:t>
              </a:r>
              <a:r>
                <a:rPr lang="en-US" altLang="zh-CN" sz="1200" dirty="0" smtClean="0">
                  <a:solidFill>
                    <a:schemeClr val="bg1">
                      <a:lumMod val="50000"/>
                    </a:schemeClr>
                  </a:solidFill>
                </a:rPr>
                <a:t>;</a:t>
              </a:r>
              <a:endParaRPr lang="zh-CN" altLang="en-US" sz="1200" dirty="0">
                <a:solidFill>
                  <a:schemeClr val="bg1">
                    <a:lumMod val="50000"/>
                  </a:schemeClr>
                </a:solidFill>
              </a:endParaRPr>
            </a:p>
          </p:txBody>
        </p:sp>
        <p:sp>
          <p:nvSpPr>
            <p:cNvPr id="34" name="ïṣḷídê">
              <a:extLst>
                <a:ext uri="{FF2B5EF4-FFF2-40B4-BE49-F238E27FC236}">
                  <a16:creationId xmlns="" xmlns:a16="http://schemas.microsoft.com/office/drawing/2014/main" id="{3FA4FE2D-32DF-439F-8CA0-DD054301AD6B}"/>
                </a:ext>
              </a:extLst>
            </p:cNvPr>
            <p:cNvSpPr txBox="1"/>
            <p:nvPr/>
          </p:nvSpPr>
          <p:spPr bwMode="auto">
            <a:xfrm>
              <a:off x="8291240" y="1649426"/>
              <a:ext cx="3229248"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b="1" dirty="0" smtClean="0"/>
                <a:t>推广方案一</a:t>
              </a:r>
              <a:endParaRPr lang="en-US" altLang="zh-CN" sz="1800" b="1" dirty="0"/>
            </a:p>
          </p:txBody>
        </p:sp>
      </p:grpSp>
      <p:grpSp>
        <p:nvGrpSpPr>
          <p:cNvPr id="25" name="ïṩḻíḋe">
            <a:extLst>
              <a:ext uri="{FF2B5EF4-FFF2-40B4-BE49-F238E27FC236}">
                <a16:creationId xmlns="" xmlns:a16="http://schemas.microsoft.com/office/drawing/2014/main" id="{FC35848C-8968-463A-A739-A4D3294CADD4}"/>
              </a:ext>
            </a:extLst>
          </p:cNvPr>
          <p:cNvGrpSpPr>
            <a:grpSpLocks/>
          </p:cNvGrpSpPr>
          <p:nvPr/>
        </p:nvGrpSpPr>
        <p:grpSpPr>
          <a:xfrm>
            <a:off x="7598432" y="3268088"/>
            <a:ext cx="577851" cy="577851"/>
            <a:chOff x="0" y="0"/>
            <a:chExt cx="1155700" cy="1155700"/>
          </a:xfrm>
        </p:grpSpPr>
        <p:sp>
          <p:nvSpPr>
            <p:cNvPr id="29" name="íS1iḋè">
              <a:extLst>
                <a:ext uri="{FF2B5EF4-FFF2-40B4-BE49-F238E27FC236}">
                  <a16:creationId xmlns="" xmlns:a16="http://schemas.microsoft.com/office/drawing/2014/main" id="{5B749E7B-0B32-4B6A-A5DA-947CD1B1A02D}"/>
                </a:ext>
              </a:extLst>
            </p:cNvPr>
            <p:cNvSpPr/>
            <p:nvPr/>
          </p:nvSpPr>
          <p:spPr>
            <a:xfrm>
              <a:off x="0" y="0"/>
              <a:ext cx="1155700" cy="1155700"/>
            </a:xfrm>
            <a:prstGeom prst="roundRect">
              <a:avLst>
                <a:gd name="adj" fmla="val 50000"/>
              </a:avLst>
            </a:prstGeom>
            <a:solidFill>
              <a:srgbClr val="C2B1A1"/>
            </a:solidFill>
            <a:ln w="38100" cap="flat">
              <a:solidFill>
                <a:schemeClr val="bg1"/>
              </a:solidFill>
              <a:miter lim="400000"/>
            </a:ln>
            <a:effectLst/>
          </p:spPr>
          <p:txBody>
            <a:bodyPr wrap="square" lIns="0" tIns="0" rIns="0" bIns="0" numCol="1"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lvl="0">
                <a:defRPr sz="3200"/>
              </a:pPr>
              <a:endParaRPr sz="1600"/>
            </a:p>
          </p:txBody>
        </p:sp>
        <p:sp>
          <p:nvSpPr>
            <p:cNvPr id="31" name="ïSḻïḓe">
              <a:extLst>
                <a:ext uri="{FF2B5EF4-FFF2-40B4-BE49-F238E27FC236}">
                  <a16:creationId xmlns="" xmlns:a16="http://schemas.microsoft.com/office/drawing/2014/main" id="{42A5D411-AC10-455F-8A23-34DA30D05F56}"/>
                </a:ext>
              </a:extLst>
            </p:cNvPr>
            <p:cNvSpPr/>
            <p:nvPr/>
          </p:nvSpPr>
          <p:spPr>
            <a:xfrm>
              <a:off x="298141" y="296045"/>
              <a:ext cx="559415" cy="563607"/>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600">
                <a:defRPr sz="3000">
                  <a:solidFill>
                    <a:srgbClr val="FFFFFF"/>
                  </a:solidFill>
                  <a:effectLst>
                    <a:outerShdw blurRad="38100" dist="12700" dir="5400000" rotWithShape="0">
                      <a:srgbClr val="000000">
                        <a:alpha val="50000"/>
                      </a:srgbClr>
                    </a:outerShdw>
                  </a:effectLst>
                </a:defRPr>
              </a:pPr>
              <a:endParaRPr sz="1500"/>
            </a:p>
          </p:txBody>
        </p:sp>
      </p:grpSp>
      <p:grpSp>
        <p:nvGrpSpPr>
          <p:cNvPr id="26" name="îş1iďè">
            <a:extLst>
              <a:ext uri="{FF2B5EF4-FFF2-40B4-BE49-F238E27FC236}">
                <a16:creationId xmlns="" xmlns:a16="http://schemas.microsoft.com/office/drawing/2014/main" id="{01BC2820-96AD-483A-889A-157042D90728}"/>
              </a:ext>
            </a:extLst>
          </p:cNvPr>
          <p:cNvGrpSpPr/>
          <p:nvPr/>
        </p:nvGrpSpPr>
        <p:grpSpPr>
          <a:xfrm>
            <a:off x="8291240" y="3031699"/>
            <a:ext cx="3229248" cy="1050629"/>
            <a:chOff x="8291240" y="1649426"/>
            <a:chExt cx="3229248" cy="1050629"/>
          </a:xfrm>
        </p:grpSpPr>
        <p:sp>
          <p:nvSpPr>
            <p:cNvPr id="27" name="îṥľíďe">
              <a:extLst>
                <a:ext uri="{FF2B5EF4-FFF2-40B4-BE49-F238E27FC236}">
                  <a16:creationId xmlns="" xmlns:a16="http://schemas.microsoft.com/office/drawing/2014/main" id="{860E35D8-65EC-4767-8725-8D0EF940BF4E}"/>
                </a:ext>
              </a:extLst>
            </p:cNvPr>
            <p:cNvSpPr/>
            <p:nvPr/>
          </p:nvSpPr>
          <p:spPr bwMode="auto">
            <a:xfrm>
              <a:off x="8291240" y="2062307"/>
              <a:ext cx="3229248" cy="63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spcBef>
                  <a:spcPct val="0"/>
                </a:spcBef>
              </a:pPr>
              <a:r>
                <a:rPr lang="zh-CN" altLang="en-US" sz="1200" dirty="0">
                  <a:solidFill>
                    <a:schemeClr val="bg1">
                      <a:lumMod val="50000"/>
                    </a:schemeClr>
                  </a:solidFill>
                  <a:latin typeface="+mn-ea"/>
                </a:rPr>
                <a:t>点此输入内容或者复制您的内容在这里，通过复制您的文本后，在此框中选择粘贴</a:t>
              </a:r>
              <a:r>
                <a:rPr lang="en-US" altLang="zh-CN" sz="1200" dirty="0">
                  <a:solidFill>
                    <a:schemeClr val="bg1">
                      <a:lumMod val="50000"/>
                    </a:schemeClr>
                  </a:solidFill>
                  <a:latin typeface="+mn-ea"/>
                </a:rPr>
                <a:t>;</a:t>
              </a:r>
              <a:endParaRPr lang="zh-CN" altLang="en-US" sz="1200" dirty="0">
                <a:solidFill>
                  <a:schemeClr val="bg1">
                    <a:lumMod val="50000"/>
                  </a:schemeClr>
                </a:solidFill>
                <a:latin typeface="+mn-ea"/>
              </a:endParaRPr>
            </a:p>
          </p:txBody>
        </p:sp>
        <p:sp>
          <p:nvSpPr>
            <p:cNvPr id="28" name="íṣlïḍe">
              <a:extLst>
                <a:ext uri="{FF2B5EF4-FFF2-40B4-BE49-F238E27FC236}">
                  <a16:creationId xmlns="" xmlns:a16="http://schemas.microsoft.com/office/drawing/2014/main" id="{4F66DA3A-958A-4F2F-A9D8-579CD517DC18}"/>
                </a:ext>
              </a:extLst>
            </p:cNvPr>
            <p:cNvSpPr txBox="1"/>
            <p:nvPr/>
          </p:nvSpPr>
          <p:spPr bwMode="auto">
            <a:xfrm>
              <a:off x="8291240" y="1649426"/>
              <a:ext cx="3229248"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zh-CN" altLang="en-US" b="1" dirty="0"/>
                <a:t>推广</a:t>
              </a:r>
              <a:r>
                <a:rPr lang="zh-CN" altLang="en-US" b="1" dirty="0" smtClean="0"/>
                <a:t>方案二</a:t>
              </a:r>
              <a:endParaRPr lang="zh-CN" altLang="en-US" b="1" dirty="0"/>
            </a:p>
          </p:txBody>
        </p:sp>
      </p:grpSp>
      <p:grpSp>
        <p:nvGrpSpPr>
          <p:cNvPr id="17" name="ïṡlíďè">
            <a:extLst>
              <a:ext uri="{FF2B5EF4-FFF2-40B4-BE49-F238E27FC236}">
                <a16:creationId xmlns="" xmlns:a16="http://schemas.microsoft.com/office/drawing/2014/main" id="{14E305B6-7B43-4C7B-9CC8-3865A26CFE09}"/>
              </a:ext>
            </a:extLst>
          </p:cNvPr>
          <p:cNvGrpSpPr>
            <a:grpSpLocks/>
          </p:cNvGrpSpPr>
          <p:nvPr/>
        </p:nvGrpSpPr>
        <p:grpSpPr>
          <a:xfrm>
            <a:off x="7274613" y="4725447"/>
            <a:ext cx="577851" cy="577851"/>
            <a:chOff x="0" y="0"/>
            <a:chExt cx="1155700" cy="1155700"/>
          </a:xfrm>
        </p:grpSpPr>
        <p:sp>
          <p:nvSpPr>
            <p:cNvPr id="23" name="íŝļîďè">
              <a:extLst>
                <a:ext uri="{FF2B5EF4-FFF2-40B4-BE49-F238E27FC236}">
                  <a16:creationId xmlns="" xmlns:a16="http://schemas.microsoft.com/office/drawing/2014/main" id="{836FB054-879E-4D90-A441-A4661F8ACB42}"/>
                </a:ext>
              </a:extLst>
            </p:cNvPr>
            <p:cNvSpPr/>
            <p:nvPr/>
          </p:nvSpPr>
          <p:spPr>
            <a:xfrm>
              <a:off x="0" y="0"/>
              <a:ext cx="1155700" cy="1155700"/>
            </a:xfrm>
            <a:prstGeom prst="roundRect">
              <a:avLst>
                <a:gd name="adj" fmla="val 50000"/>
              </a:avLst>
            </a:prstGeom>
            <a:solidFill>
              <a:srgbClr val="C2B1A1"/>
            </a:solidFill>
            <a:ln w="38100" cap="flat">
              <a:solidFill>
                <a:schemeClr val="bg1"/>
              </a:solidFill>
              <a:miter lim="400000"/>
            </a:ln>
            <a:effectLst/>
          </p:spPr>
          <p:txBody>
            <a:bodyPr wrap="square" lIns="0" tIns="0" rIns="0" bIns="0" numCol="1"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lvl="0">
                <a:defRPr sz="3200"/>
              </a:pPr>
              <a:endParaRPr sz="1600"/>
            </a:p>
          </p:txBody>
        </p:sp>
        <p:sp>
          <p:nvSpPr>
            <p:cNvPr id="24" name="ïŝ1idê">
              <a:extLst>
                <a:ext uri="{FF2B5EF4-FFF2-40B4-BE49-F238E27FC236}">
                  <a16:creationId xmlns="" xmlns:a16="http://schemas.microsoft.com/office/drawing/2014/main" id="{E8204700-C549-4358-8FA1-B7F9EC419D7A}"/>
                </a:ext>
              </a:extLst>
            </p:cNvPr>
            <p:cNvSpPr/>
            <p:nvPr/>
          </p:nvSpPr>
          <p:spPr>
            <a:xfrm>
              <a:off x="298141" y="296045"/>
              <a:ext cx="559415" cy="563607"/>
            </a:xfrm>
            <a:custGeom>
              <a:avLst/>
              <a:gdLst>
                <a:gd name="connsiteX0" fmla="*/ 386204 w 602205"/>
                <a:gd name="connsiteY0" fmla="*/ 222916 h 606722"/>
                <a:gd name="connsiteX1" fmla="*/ 516692 w 602205"/>
                <a:gd name="connsiteY1" fmla="*/ 222916 h 606722"/>
                <a:gd name="connsiteX2" fmla="*/ 545129 w 602205"/>
                <a:gd name="connsiteY2" fmla="*/ 231976 h 606722"/>
                <a:gd name="connsiteX3" fmla="*/ 594743 w 602205"/>
                <a:gd name="connsiteY3" fmla="*/ 270632 h 606722"/>
                <a:gd name="connsiteX4" fmla="*/ 602205 w 602205"/>
                <a:gd name="connsiteY4" fmla="*/ 285329 h 606722"/>
                <a:gd name="connsiteX5" fmla="*/ 594944 w 602205"/>
                <a:gd name="connsiteY5" fmla="*/ 300228 h 606722"/>
                <a:gd name="connsiteX6" fmla="*/ 545129 w 602205"/>
                <a:gd name="connsiteY6" fmla="*/ 340293 h 606722"/>
                <a:gd name="connsiteX7" fmla="*/ 516692 w 602205"/>
                <a:gd name="connsiteY7" fmla="*/ 351769 h 606722"/>
                <a:gd name="connsiteX8" fmla="*/ 386204 w 602205"/>
                <a:gd name="connsiteY8" fmla="*/ 351769 h 606722"/>
                <a:gd name="connsiteX9" fmla="*/ 85299 w 602205"/>
                <a:gd name="connsiteY9" fmla="*/ 131463 h 606722"/>
                <a:gd name="connsiteX10" fmla="*/ 216777 w 602205"/>
                <a:gd name="connsiteY10" fmla="*/ 131463 h 606722"/>
                <a:gd name="connsiteX11" fmla="*/ 216777 w 602205"/>
                <a:gd name="connsiteY11" fmla="*/ 260386 h 606722"/>
                <a:gd name="connsiteX12" fmla="*/ 85299 w 602205"/>
                <a:gd name="connsiteY12" fmla="*/ 260386 h 606722"/>
                <a:gd name="connsiteX13" fmla="*/ 57068 w 602205"/>
                <a:gd name="connsiteY13" fmla="*/ 248501 h 606722"/>
                <a:gd name="connsiteX14" fmla="*/ 7058 w 602205"/>
                <a:gd name="connsiteY14" fmla="*/ 206803 h 606722"/>
                <a:gd name="connsiteX15" fmla="*/ 0 w 602205"/>
                <a:gd name="connsiteY15" fmla="*/ 192903 h 606722"/>
                <a:gd name="connsiteX16" fmla="*/ 7260 w 602205"/>
                <a:gd name="connsiteY16" fmla="*/ 178802 h 606722"/>
                <a:gd name="connsiteX17" fmla="*/ 57068 w 602205"/>
                <a:gd name="connsiteY17" fmla="*/ 139924 h 606722"/>
                <a:gd name="connsiteX18" fmla="*/ 85299 w 602205"/>
                <a:gd name="connsiteY18" fmla="*/ 131463 h 606722"/>
                <a:gd name="connsiteX19" fmla="*/ 386204 w 602205"/>
                <a:gd name="connsiteY19" fmla="*/ 42904 h 606722"/>
                <a:gd name="connsiteX20" fmla="*/ 516692 w 602205"/>
                <a:gd name="connsiteY20" fmla="*/ 42904 h 606722"/>
                <a:gd name="connsiteX21" fmla="*/ 545129 w 602205"/>
                <a:gd name="connsiteY21" fmla="*/ 51964 h 606722"/>
                <a:gd name="connsiteX22" fmla="*/ 594743 w 602205"/>
                <a:gd name="connsiteY22" fmla="*/ 90620 h 606722"/>
                <a:gd name="connsiteX23" fmla="*/ 602205 w 602205"/>
                <a:gd name="connsiteY23" fmla="*/ 105317 h 606722"/>
                <a:gd name="connsiteX24" fmla="*/ 594944 w 602205"/>
                <a:gd name="connsiteY24" fmla="*/ 120216 h 606722"/>
                <a:gd name="connsiteX25" fmla="*/ 545129 w 602205"/>
                <a:gd name="connsiteY25" fmla="*/ 160281 h 606722"/>
                <a:gd name="connsiteX26" fmla="*/ 516692 w 602205"/>
                <a:gd name="connsiteY26" fmla="*/ 171757 h 606722"/>
                <a:gd name="connsiteX27" fmla="*/ 386204 w 602205"/>
                <a:gd name="connsiteY27" fmla="*/ 171757 h 606722"/>
                <a:gd name="connsiteX28" fmla="*/ 297432 w 602205"/>
                <a:gd name="connsiteY28" fmla="*/ 0 h 606722"/>
                <a:gd name="connsiteX29" fmla="*/ 337765 w 602205"/>
                <a:gd name="connsiteY29" fmla="*/ 40274 h 606722"/>
                <a:gd name="connsiteX30" fmla="*/ 337765 w 602205"/>
                <a:gd name="connsiteY30" fmla="*/ 496775 h 606722"/>
                <a:gd name="connsiteX31" fmla="*/ 419238 w 602205"/>
                <a:gd name="connsiteY31" fmla="*/ 496775 h 606722"/>
                <a:gd name="connsiteX32" fmla="*/ 455739 w 602205"/>
                <a:gd name="connsiteY32" fmla="*/ 515100 h 606722"/>
                <a:gd name="connsiteX33" fmla="*/ 497887 w 602205"/>
                <a:gd name="connsiteY33" fmla="*/ 572490 h 606722"/>
                <a:gd name="connsiteX34" fmla="*/ 500912 w 602205"/>
                <a:gd name="connsiteY34" fmla="*/ 595647 h 606722"/>
                <a:gd name="connsiteX35" fmla="*/ 480342 w 602205"/>
                <a:gd name="connsiteY35" fmla="*/ 606722 h 606722"/>
                <a:gd name="connsiteX36" fmla="*/ 121580 w 602205"/>
                <a:gd name="connsiteY36" fmla="*/ 606722 h 606722"/>
                <a:gd name="connsiteX37" fmla="*/ 101010 w 602205"/>
                <a:gd name="connsiteY37" fmla="*/ 595647 h 606722"/>
                <a:gd name="connsiteX38" fmla="*/ 104237 w 602205"/>
                <a:gd name="connsiteY38" fmla="*/ 572490 h 606722"/>
                <a:gd name="connsiteX39" fmla="*/ 146183 w 602205"/>
                <a:gd name="connsiteY39" fmla="*/ 515100 h 606722"/>
                <a:gd name="connsiteX40" fmla="*/ 182684 w 602205"/>
                <a:gd name="connsiteY40" fmla="*/ 496775 h 606722"/>
                <a:gd name="connsiteX41" fmla="*/ 257099 w 602205"/>
                <a:gd name="connsiteY41" fmla="*/ 496775 h 606722"/>
                <a:gd name="connsiteX42" fmla="*/ 257099 w 602205"/>
                <a:gd name="connsiteY42" fmla="*/ 40274 h 606722"/>
                <a:gd name="connsiteX43" fmla="*/ 297432 w 602205"/>
                <a:gd name="connsiteY4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2205" h="606722">
                  <a:moveTo>
                    <a:pt x="386204" y="222916"/>
                  </a:moveTo>
                  <a:lnTo>
                    <a:pt x="516692" y="222916"/>
                  </a:lnTo>
                  <a:cubicBezTo>
                    <a:pt x="525163" y="222916"/>
                    <a:pt x="537465" y="225936"/>
                    <a:pt x="545129" y="231976"/>
                  </a:cubicBezTo>
                  <a:lnTo>
                    <a:pt x="594743" y="270632"/>
                  </a:lnTo>
                  <a:cubicBezTo>
                    <a:pt x="599381" y="274256"/>
                    <a:pt x="602205" y="279692"/>
                    <a:pt x="602205" y="285329"/>
                  </a:cubicBezTo>
                  <a:cubicBezTo>
                    <a:pt x="602205" y="291168"/>
                    <a:pt x="599381" y="296604"/>
                    <a:pt x="594944" y="300228"/>
                  </a:cubicBezTo>
                  <a:lnTo>
                    <a:pt x="545129" y="340293"/>
                  </a:lnTo>
                  <a:cubicBezTo>
                    <a:pt x="539280" y="344924"/>
                    <a:pt x="526978" y="351769"/>
                    <a:pt x="516692" y="351769"/>
                  </a:cubicBezTo>
                  <a:lnTo>
                    <a:pt x="386204" y="351769"/>
                  </a:lnTo>
                  <a:close/>
                  <a:moveTo>
                    <a:pt x="85299" y="131463"/>
                  </a:moveTo>
                  <a:lnTo>
                    <a:pt x="216777" y="131463"/>
                  </a:lnTo>
                  <a:lnTo>
                    <a:pt x="216777" y="260386"/>
                  </a:lnTo>
                  <a:lnTo>
                    <a:pt x="85299" y="260386"/>
                  </a:lnTo>
                  <a:cubicBezTo>
                    <a:pt x="74813" y="260386"/>
                    <a:pt x="62311" y="252530"/>
                    <a:pt x="57068" y="248501"/>
                  </a:cubicBezTo>
                  <a:lnTo>
                    <a:pt x="7058" y="206803"/>
                  </a:lnTo>
                  <a:cubicBezTo>
                    <a:pt x="2621" y="203177"/>
                    <a:pt x="0" y="198140"/>
                    <a:pt x="0" y="192903"/>
                  </a:cubicBezTo>
                  <a:cubicBezTo>
                    <a:pt x="0" y="187464"/>
                    <a:pt x="2621" y="182428"/>
                    <a:pt x="7260" y="178802"/>
                  </a:cubicBezTo>
                  <a:lnTo>
                    <a:pt x="57068" y="139924"/>
                  </a:lnTo>
                  <a:cubicBezTo>
                    <a:pt x="64327" y="134082"/>
                    <a:pt x="76426" y="131463"/>
                    <a:pt x="85299" y="131463"/>
                  </a:cubicBezTo>
                  <a:close/>
                  <a:moveTo>
                    <a:pt x="386204" y="42904"/>
                  </a:moveTo>
                  <a:lnTo>
                    <a:pt x="516692" y="42904"/>
                  </a:lnTo>
                  <a:cubicBezTo>
                    <a:pt x="525163" y="42904"/>
                    <a:pt x="537667" y="46125"/>
                    <a:pt x="545129" y="51964"/>
                  </a:cubicBezTo>
                  <a:lnTo>
                    <a:pt x="594743" y="90620"/>
                  </a:lnTo>
                  <a:cubicBezTo>
                    <a:pt x="599381" y="94244"/>
                    <a:pt x="602205" y="99680"/>
                    <a:pt x="602205" y="105317"/>
                  </a:cubicBezTo>
                  <a:cubicBezTo>
                    <a:pt x="602205" y="111156"/>
                    <a:pt x="599381" y="116592"/>
                    <a:pt x="594944" y="120216"/>
                  </a:cubicBezTo>
                  <a:lnTo>
                    <a:pt x="545129" y="160281"/>
                  </a:lnTo>
                  <a:cubicBezTo>
                    <a:pt x="539280" y="164912"/>
                    <a:pt x="526978" y="171757"/>
                    <a:pt x="516692" y="171757"/>
                  </a:cubicBezTo>
                  <a:lnTo>
                    <a:pt x="386204" y="171757"/>
                  </a:lnTo>
                  <a:close/>
                  <a:moveTo>
                    <a:pt x="297432" y="0"/>
                  </a:moveTo>
                  <a:cubicBezTo>
                    <a:pt x="319615" y="0"/>
                    <a:pt x="337765" y="18123"/>
                    <a:pt x="337765" y="40274"/>
                  </a:cubicBezTo>
                  <a:lnTo>
                    <a:pt x="337765" y="496775"/>
                  </a:lnTo>
                  <a:lnTo>
                    <a:pt x="419238" y="496775"/>
                  </a:lnTo>
                  <a:cubicBezTo>
                    <a:pt x="432346" y="496775"/>
                    <a:pt x="448076" y="504629"/>
                    <a:pt x="455739" y="515100"/>
                  </a:cubicBezTo>
                  <a:lnTo>
                    <a:pt x="497887" y="572490"/>
                  </a:lnTo>
                  <a:cubicBezTo>
                    <a:pt x="503332" y="580142"/>
                    <a:pt x="504542" y="588599"/>
                    <a:pt x="500912" y="595647"/>
                  </a:cubicBezTo>
                  <a:cubicBezTo>
                    <a:pt x="497282" y="602695"/>
                    <a:pt x="489820" y="606722"/>
                    <a:pt x="480342" y="606722"/>
                  </a:cubicBezTo>
                  <a:lnTo>
                    <a:pt x="121580" y="606722"/>
                  </a:lnTo>
                  <a:cubicBezTo>
                    <a:pt x="112102" y="606722"/>
                    <a:pt x="104640" y="602695"/>
                    <a:pt x="101010" y="595647"/>
                  </a:cubicBezTo>
                  <a:cubicBezTo>
                    <a:pt x="97380" y="588599"/>
                    <a:pt x="98590" y="580142"/>
                    <a:pt x="104237" y="572490"/>
                  </a:cubicBezTo>
                  <a:lnTo>
                    <a:pt x="146183" y="515100"/>
                  </a:lnTo>
                  <a:cubicBezTo>
                    <a:pt x="153846" y="504629"/>
                    <a:pt x="169576" y="496775"/>
                    <a:pt x="182684" y="496775"/>
                  </a:cubicBezTo>
                  <a:lnTo>
                    <a:pt x="257099" y="496775"/>
                  </a:lnTo>
                  <a:lnTo>
                    <a:pt x="257099" y="40274"/>
                  </a:lnTo>
                  <a:cubicBezTo>
                    <a:pt x="257099" y="18123"/>
                    <a:pt x="275249" y="0"/>
                    <a:pt x="297432" y="0"/>
                  </a:cubicBezTo>
                  <a:close/>
                </a:path>
              </a:pathLst>
            </a:custGeom>
            <a:solidFill>
              <a:srgbClr val="FFFFFF"/>
            </a:solidFill>
            <a:ln w="12700" cap="flat">
              <a:noFill/>
              <a:miter lim="400000"/>
            </a:ln>
            <a:effectLst/>
          </p:spPr>
          <p:txBody>
            <a:bodyPr wrap="square" lIns="19050" tIns="19050" rIns="19050" bIns="19050" numCol="1" anchor="ctr">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600">
                <a:defRPr sz="3000">
                  <a:solidFill>
                    <a:srgbClr val="FFFFFF"/>
                  </a:solidFill>
                  <a:effectLst>
                    <a:outerShdw blurRad="38100" dist="12700" dir="5400000" rotWithShape="0">
                      <a:srgbClr val="000000">
                        <a:alpha val="50000"/>
                      </a:srgbClr>
                    </a:outerShdw>
                  </a:effectLst>
                </a:defRPr>
              </a:pPr>
              <a:endParaRPr sz="1500"/>
            </a:p>
          </p:txBody>
        </p:sp>
      </p:grpSp>
      <p:grpSp>
        <p:nvGrpSpPr>
          <p:cNvPr id="18" name="işlïdè">
            <a:extLst>
              <a:ext uri="{FF2B5EF4-FFF2-40B4-BE49-F238E27FC236}">
                <a16:creationId xmlns="" xmlns:a16="http://schemas.microsoft.com/office/drawing/2014/main" id="{9F26136C-E224-413C-8237-56F06469D2B1}"/>
              </a:ext>
            </a:extLst>
          </p:cNvPr>
          <p:cNvGrpSpPr/>
          <p:nvPr/>
        </p:nvGrpSpPr>
        <p:grpSpPr>
          <a:xfrm>
            <a:off x="8017162" y="4489058"/>
            <a:ext cx="3503327" cy="1050629"/>
            <a:chOff x="8291240" y="1649426"/>
            <a:chExt cx="3229248" cy="1050629"/>
          </a:xfrm>
        </p:grpSpPr>
        <p:sp>
          <p:nvSpPr>
            <p:cNvPr id="21" name="îSḷiďê">
              <a:extLst>
                <a:ext uri="{FF2B5EF4-FFF2-40B4-BE49-F238E27FC236}">
                  <a16:creationId xmlns="" xmlns:a16="http://schemas.microsoft.com/office/drawing/2014/main" id="{0E313796-3563-4E83-B8DD-026044E135DC}"/>
                </a:ext>
              </a:extLst>
            </p:cNvPr>
            <p:cNvSpPr/>
            <p:nvPr/>
          </p:nvSpPr>
          <p:spPr bwMode="auto">
            <a:xfrm>
              <a:off x="8291240" y="2062307"/>
              <a:ext cx="3229248" cy="637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spcBef>
                  <a:spcPct val="0"/>
                </a:spcBef>
              </a:pPr>
              <a:r>
                <a:rPr lang="zh-CN" altLang="en-US" sz="1200" dirty="0">
                  <a:solidFill>
                    <a:schemeClr val="bg1">
                      <a:lumMod val="50000"/>
                    </a:schemeClr>
                  </a:solidFill>
                </a:rPr>
                <a:t>点此输入内容或者复制您的内容在这里，通过复制您的文本后，在此框中选择粘贴</a:t>
              </a:r>
              <a:r>
                <a:rPr lang="en-US" altLang="zh-CN" sz="1200" dirty="0">
                  <a:solidFill>
                    <a:schemeClr val="bg1">
                      <a:lumMod val="50000"/>
                    </a:schemeClr>
                  </a:solidFill>
                </a:rPr>
                <a:t>;</a:t>
              </a:r>
            </a:p>
          </p:txBody>
        </p:sp>
        <p:sp>
          <p:nvSpPr>
            <p:cNvPr id="22" name="ïṥlíďê">
              <a:extLst>
                <a:ext uri="{FF2B5EF4-FFF2-40B4-BE49-F238E27FC236}">
                  <a16:creationId xmlns="" xmlns:a16="http://schemas.microsoft.com/office/drawing/2014/main" id="{F64AE3C2-F420-4AD8-87E3-86CF3769A3A0}"/>
                </a:ext>
              </a:extLst>
            </p:cNvPr>
            <p:cNvSpPr txBox="1"/>
            <p:nvPr/>
          </p:nvSpPr>
          <p:spPr bwMode="auto">
            <a:xfrm>
              <a:off x="8291240" y="1649426"/>
              <a:ext cx="3229248"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zh-CN" altLang="en-US" b="1" dirty="0" smtClean="0"/>
                <a:t>推广方案三</a:t>
              </a:r>
              <a:endParaRPr lang="zh-CN" altLang="en-US" b="1" dirty="0"/>
            </a:p>
            <a:p>
              <a:pPr eaLnBrk="1" hangingPunct="1">
                <a:lnSpc>
                  <a:spcPct val="100000"/>
                </a:lnSpc>
                <a:spcBef>
                  <a:spcPct val="0"/>
                </a:spcBef>
                <a:buFontTx/>
                <a:buNone/>
              </a:pPr>
              <a:endParaRPr lang="en-US" altLang="zh-CN" sz="1800" b="1" dirty="0"/>
            </a:p>
          </p:txBody>
        </p:sp>
      </p:grpSp>
      <p:cxnSp>
        <p:nvCxnSpPr>
          <p:cNvPr id="19" name="ïṡľiďé">
            <a:extLst>
              <a:ext uri="{FF2B5EF4-FFF2-40B4-BE49-F238E27FC236}">
                <a16:creationId xmlns="" xmlns:a16="http://schemas.microsoft.com/office/drawing/2014/main" id="{173BF240-3968-492E-BD7A-0475B52E16C8}"/>
              </a:ext>
            </a:extLst>
          </p:cNvPr>
          <p:cNvCxnSpPr/>
          <p:nvPr/>
        </p:nvCxnSpPr>
        <p:spPr>
          <a:xfrm>
            <a:off x="8027210" y="2826535"/>
            <a:ext cx="3493279"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î$ḻîďe">
            <a:extLst>
              <a:ext uri="{FF2B5EF4-FFF2-40B4-BE49-F238E27FC236}">
                <a16:creationId xmlns="" xmlns:a16="http://schemas.microsoft.com/office/drawing/2014/main" id="{9A1D9DCE-ED31-4882-B31C-11EEE861660D}"/>
              </a:ext>
            </a:extLst>
          </p:cNvPr>
          <p:cNvCxnSpPr/>
          <p:nvPr/>
        </p:nvCxnSpPr>
        <p:spPr>
          <a:xfrm>
            <a:off x="8027210" y="4273295"/>
            <a:ext cx="3493279"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9993231"/>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style.rotation</p:attrName>
                                        </p:attrNameLst>
                                      </p:cBhvr>
                                      <p:tavLst>
                                        <p:tav tm="0">
                                          <p:val>
                                            <p:fltVal val="360"/>
                                          </p:val>
                                        </p:tav>
                                        <p:tav tm="100000">
                                          <p:val>
                                            <p:fltVal val="0"/>
                                          </p:val>
                                        </p:tav>
                                      </p:tavLst>
                                    </p:anim>
                                    <p:animEffect transition="in" filter="fade">
                                      <p:cBhvr>
                                        <p:cTn id="28" dur="500"/>
                                        <p:tgtEl>
                                          <p:spTgt spid="14"/>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 calcmode="lin" valueType="num">
                                      <p:cBhvr>
                                        <p:cTn id="33" dur="500" fill="hold"/>
                                        <p:tgtEl>
                                          <p:spTgt spid="25"/>
                                        </p:tgtEl>
                                        <p:attrNameLst>
                                          <p:attrName>style.rotation</p:attrName>
                                        </p:attrNameLst>
                                      </p:cBhvr>
                                      <p:tavLst>
                                        <p:tav tm="0">
                                          <p:val>
                                            <p:fltVal val="360"/>
                                          </p:val>
                                        </p:tav>
                                        <p:tav tm="100000">
                                          <p:val>
                                            <p:fltVal val="0"/>
                                          </p:val>
                                        </p:tav>
                                      </p:tavLst>
                                    </p:anim>
                                    <p:animEffect transition="in" filter="fade">
                                      <p:cBhvr>
                                        <p:cTn id="34" dur="500"/>
                                        <p:tgtEl>
                                          <p:spTgt spid="25"/>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 calcmode="lin" valueType="num">
                                      <p:cBhvr>
                                        <p:cTn id="39" dur="500" fill="hold"/>
                                        <p:tgtEl>
                                          <p:spTgt spid="17"/>
                                        </p:tgtEl>
                                        <p:attrNameLst>
                                          <p:attrName>style.rotation</p:attrName>
                                        </p:attrNameLst>
                                      </p:cBhvr>
                                      <p:tavLst>
                                        <p:tav tm="0">
                                          <p:val>
                                            <p:fltVal val="360"/>
                                          </p:val>
                                        </p:tav>
                                        <p:tav tm="100000">
                                          <p:val>
                                            <p:fltVal val="0"/>
                                          </p:val>
                                        </p:tav>
                                      </p:tavLst>
                                    </p:anim>
                                    <p:animEffect transition="in" filter="fade">
                                      <p:cBhvr>
                                        <p:cTn id="40" dur="500"/>
                                        <p:tgtEl>
                                          <p:spTgt spid="17"/>
                                        </p:tgtEl>
                                      </p:cBhvr>
                                    </p:animEffect>
                                  </p:childTnLst>
                                </p:cTn>
                              </p:par>
                              <p:par>
                                <p:cTn id="41" presetID="49" presetClass="entr" presetSubtype="0" decel="10000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 calcmode="lin" valueType="num">
                                      <p:cBhvr>
                                        <p:cTn id="45" dur="500" fill="hold"/>
                                        <p:tgtEl>
                                          <p:spTgt spid="12"/>
                                        </p:tgtEl>
                                        <p:attrNameLst>
                                          <p:attrName>style.rotation</p:attrName>
                                        </p:attrNameLst>
                                      </p:cBhvr>
                                      <p:tavLst>
                                        <p:tav tm="0">
                                          <p:val>
                                            <p:fltVal val="360"/>
                                          </p:val>
                                        </p:tav>
                                        <p:tav tm="100000">
                                          <p:val>
                                            <p:fltVal val="0"/>
                                          </p:val>
                                        </p:tav>
                                      </p:tavLst>
                                    </p:anim>
                                    <p:animEffect transition="in" filter="fade">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8"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ppt_x</p:attrName>
                                        </p:attrNameLst>
                                      </p:cBhvr>
                                      <p:tavLst>
                                        <p:tav tm="0">
                                          <p:val>
                                            <p:strVal val="#ppt_x-#ppt_w*1.125000"/>
                                          </p:val>
                                        </p:tav>
                                        <p:tav tm="100000">
                                          <p:val>
                                            <p:strVal val="#ppt_x"/>
                                          </p:val>
                                        </p:tav>
                                      </p:tavLst>
                                    </p:anim>
                                    <p:animEffect transition="in" filter="wipe(righ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left)">
                                      <p:cBhvr>
                                        <p:cTn id="57" dur="500"/>
                                        <p:tgtEl>
                                          <p:spTgt spid="19"/>
                                        </p:tgtEl>
                                      </p:cBhvr>
                                    </p:animEffect>
                                  </p:childTnLst>
                                </p:cTn>
                              </p:par>
                              <p:par>
                                <p:cTn id="58" presetID="22" presetClass="entr" presetSubtype="8" fill="hold"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500"/>
                                        <p:tgtEl>
                                          <p:spTgt spid="20"/>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ppt_x"/>
                                          </p:val>
                                        </p:tav>
                                        <p:tav tm="100000">
                                          <p:val>
                                            <p:strVal val="#ppt_x"/>
                                          </p:val>
                                        </p:tav>
                                      </p:tavLst>
                                    </p:anim>
                                    <p:anim calcmode="lin" valueType="num">
                                      <p:cBhvr additive="base">
                                        <p:cTn id="7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 y="-2"/>
            <a:ext cx="12192003" cy="6858002"/>
          </a:xfrm>
          <a:prstGeom prst="rect">
            <a:avLst/>
          </a:prstGeom>
        </p:spPr>
      </p:pic>
      <p:sp>
        <p:nvSpPr>
          <p:cNvPr id="11" name="副标题 2">
            <a:extLst>
              <a:ext uri="{FF2B5EF4-FFF2-40B4-BE49-F238E27FC236}">
                <a16:creationId xmlns="" xmlns:a16="http://schemas.microsoft.com/office/drawing/2014/main" id="{4C18CF3D-6905-40C7-9748-208DAB05F109}"/>
              </a:ext>
            </a:extLst>
          </p:cNvPr>
          <p:cNvSpPr txBox="1">
            <a:spLocks/>
          </p:cNvSpPr>
          <p:nvPr/>
        </p:nvSpPr>
        <p:spPr>
          <a:xfrm>
            <a:off x="1344700"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sp>
        <p:nvSpPr>
          <p:cNvPr id="7" name="圆角矩形 6"/>
          <p:cNvSpPr/>
          <p:nvPr/>
        </p:nvSpPr>
        <p:spPr>
          <a:xfrm>
            <a:off x="478972" y="849086"/>
            <a:ext cx="11234056" cy="5473336"/>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 xmlns:a16="http://schemas.microsoft.com/office/drawing/2014/main" id="{8E1A29C2-FABA-4436-9B2E-51D03C6AC67E}"/>
              </a:ext>
            </a:extLst>
          </p:cNvPr>
          <p:cNvSpPr/>
          <p:nvPr/>
        </p:nvSpPr>
        <p:spPr>
          <a:xfrm>
            <a:off x="7372331" y="1644016"/>
            <a:ext cx="556181" cy="556181"/>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chemeClr val="bg1"/>
                </a:solidFill>
                <a:cs typeface="+mn-ea"/>
                <a:sym typeface="+mn-lt"/>
              </a:rPr>
              <a:t>01</a:t>
            </a:r>
            <a:endParaRPr lang="zh-CN" altLang="en-US" b="1" dirty="0">
              <a:solidFill>
                <a:schemeClr val="bg1"/>
              </a:solidFill>
              <a:cs typeface="+mn-ea"/>
              <a:sym typeface="+mn-lt"/>
            </a:endParaRPr>
          </a:p>
        </p:txBody>
      </p:sp>
      <p:sp>
        <p:nvSpPr>
          <p:cNvPr id="15" name="椭圆 14">
            <a:extLst>
              <a:ext uri="{FF2B5EF4-FFF2-40B4-BE49-F238E27FC236}">
                <a16:creationId xmlns="" xmlns:a16="http://schemas.microsoft.com/office/drawing/2014/main" id="{9F555E95-301B-4528-A2D6-0FA754D1261D}"/>
              </a:ext>
            </a:extLst>
          </p:cNvPr>
          <p:cNvSpPr/>
          <p:nvPr/>
        </p:nvSpPr>
        <p:spPr>
          <a:xfrm>
            <a:off x="7372331" y="2772611"/>
            <a:ext cx="556181" cy="556181"/>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rgbClr val="FFFFFF"/>
                </a:solidFill>
                <a:cs typeface="+mn-ea"/>
                <a:sym typeface="+mn-lt"/>
              </a:rPr>
              <a:t>02</a:t>
            </a:r>
            <a:endParaRPr lang="zh-CN" altLang="en-US" b="1" dirty="0">
              <a:solidFill>
                <a:srgbClr val="FFFFFF"/>
              </a:solidFill>
              <a:cs typeface="+mn-ea"/>
              <a:sym typeface="+mn-lt"/>
            </a:endParaRPr>
          </a:p>
        </p:txBody>
      </p:sp>
      <p:sp>
        <p:nvSpPr>
          <p:cNvPr id="16" name="椭圆 15">
            <a:extLst>
              <a:ext uri="{FF2B5EF4-FFF2-40B4-BE49-F238E27FC236}">
                <a16:creationId xmlns="" xmlns:a16="http://schemas.microsoft.com/office/drawing/2014/main" id="{AC62CBAE-8548-4332-AF6F-D9A548788181}"/>
              </a:ext>
            </a:extLst>
          </p:cNvPr>
          <p:cNvSpPr/>
          <p:nvPr/>
        </p:nvSpPr>
        <p:spPr>
          <a:xfrm>
            <a:off x="7372331" y="3901206"/>
            <a:ext cx="556181" cy="556181"/>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chemeClr val="bg1"/>
                </a:solidFill>
                <a:cs typeface="+mn-ea"/>
                <a:sym typeface="+mn-lt"/>
              </a:rPr>
              <a:t>03</a:t>
            </a:r>
            <a:endParaRPr lang="zh-CN" altLang="en-US" b="1" dirty="0">
              <a:solidFill>
                <a:schemeClr val="bg1"/>
              </a:solidFill>
              <a:cs typeface="+mn-ea"/>
              <a:sym typeface="+mn-lt"/>
            </a:endParaRPr>
          </a:p>
        </p:txBody>
      </p:sp>
      <p:sp>
        <p:nvSpPr>
          <p:cNvPr id="17" name="椭圆 16">
            <a:extLst>
              <a:ext uri="{FF2B5EF4-FFF2-40B4-BE49-F238E27FC236}">
                <a16:creationId xmlns="" xmlns:a16="http://schemas.microsoft.com/office/drawing/2014/main" id="{33344D12-A648-49E1-A3E7-C893093DF605}"/>
              </a:ext>
            </a:extLst>
          </p:cNvPr>
          <p:cNvSpPr/>
          <p:nvPr/>
        </p:nvSpPr>
        <p:spPr>
          <a:xfrm>
            <a:off x="7372331" y="5029802"/>
            <a:ext cx="556181" cy="556181"/>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chemeClr val="bg1"/>
                </a:solidFill>
                <a:cs typeface="+mn-ea"/>
                <a:sym typeface="+mn-lt"/>
              </a:rPr>
              <a:t>04</a:t>
            </a:r>
            <a:endParaRPr lang="zh-CN" altLang="en-US" b="1" dirty="0">
              <a:solidFill>
                <a:schemeClr val="bg1"/>
              </a:solidFill>
              <a:cs typeface="+mn-ea"/>
              <a:sym typeface="+mn-lt"/>
            </a:endParaRPr>
          </a:p>
        </p:txBody>
      </p:sp>
      <p:sp>
        <p:nvSpPr>
          <p:cNvPr id="18" name="文本框 17">
            <a:extLst>
              <a:ext uri="{FF2B5EF4-FFF2-40B4-BE49-F238E27FC236}">
                <a16:creationId xmlns="" xmlns:a16="http://schemas.microsoft.com/office/drawing/2014/main" id="{103DAA8F-7752-4192-A038-3F6148CC9FDC}"/>
              </a:ext>
            </a:extLst>
          </p:cNvPr>
          <p:cNvSpPr txBox="1"/>
          <p:nvPr/>
        </p:nvSpPr>
        <p:spPr>
          <a:xfrm>
            <a:off x="2469145" y="1336708"/>
            <a:ext cx="3619112" cy="707886"/>
          </a:xfrm>
          <a:prstGeom prst="rect">
            <a:avLst/>
          </a:prstGeom>
          <a:noFill/>
        </p:spPr>
        <p:txBody>
          <a:bodyPr wrap="square" rtlCol="0">
            <a:spAutoFit/>
          </a:bodyPr>
          <a:lstStyle/>
          <a:p>
            <a:pPr algn="ctr"/>
            <a:r>
              <a:rPr lang="en-US" altLang="zh-CN" sz="4000" b="1" dirty="0">
                <a:solidFill>
                  <a:srgbClr val="404040"/>
                </a:solidFill>
                <a:cs typeface="+mn-ea"/>
                <a:sym typeface="+mn-lt"/>
              </a:rPr>
              <a:t>CONTENT</a:t>
            </a:r>
            <a:endParaRPr lang="zh-CN" altLang="en-US" sz="4000" b="1" dirty="0">
              <a:solidFill>
                <a:srgbClr val="404040"/>
              </a:solidFill>
              <a:cs typeface="+mn-ea"/>
              <a:sym typeface="+mn-lt"/>
            </a:endParaRPr>
          </a:p>
        </p:txBody>
      </p:sp>
      <p:sp>
        <p:nvSpPr>
          <p:cNvPr id="19" name="椭圆 18">
            <a:extLst>
              <a:ext uri="{FF2B5EF4-FFF2-40B4-BE49-F238E27FC236}">
                <a16:creationId xmlns="" xmlns:a16="http://schemas.microsoft.com/office/drawing/2014/main" id="{B70BC7A1-05D8-4DCF-81BC-A4F34B82FDC6}"/>
              </a:ext>
            </a:extLst>
          </p:cNvPr>
          <p:cNvSpPr/>
          <p:nvPr/>
        </p:nvSpPr>
        <p:spPr>
          <a:xfrm>
            <a:off x="879377" y="1872140"/>
            <a:ext cx="1619251" cy="1619250"/>
          </a:xfrm>
          <a:prstGeom prst="ellipse">
            <a:avLst/>
          </a:prstGeom>
          <a:blipFill dpi="0"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a:tile tx="0" ty="0" sx="26000" sy="26000" flip="none" algn="ctr"/>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09825C07-F7CF-44B8-B06A-2E64B01B8D52}"/>
              </a:ext>
            </a:extLst>
          </p:cNvPr>
          <p:cNvSpPr/>
          <p:nvPr/>
        </p:nvSpPr>
        <p:spPr>
          <a:xfrm flipH="1">
            <a:off x="2469146" y="2386500"/>
            <a:ext cx="3619113" cy="3619113"/>
          </a:xfrm>
          <a:prstGeom prst="ellipse">
            <a:avLst/>
          </a:prstGeom>
          <a:blipFill>
            <a:blip r:embed="rId4" cstate="email">
              <a:duotone>
                <a:prstClr val="black"/>
                <a:schemeClr val="accent3">
                  <a:tint val="45000"/>
                  <a:satMod val="400000"/>
                </a:schemeClr>
              </a:duotone>
              <a:extLst>
                <a:ext uri="{28A0092B-C50C-407E-A947-70E740481C1C}">
                  <a14:useLocalDpi xmlns:a14="http://schemas.microsoft.com/office/drawing/2010/main"/>
                </a:ext>
              </a:extLst>
            </a:blip>
            <a:stretch>
              <a:fillRect/>
            </a:stretch>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a:cs typeface="+mn-ea"/>
              <a:sym typeface="+mn-lt"/>
            </a:endParaRPr>
          </a:p>
        </p:txBody>
      </p:sp>
      <p:sp>
        <p:nvSpPr>
          <p:cNvPr id="21" name="文本框 20">
            <a:extLst>
              <a:ext uri="{FF2B5EF4-FFF2-40B4-BE49-F238E27FC236}">
                <a16:creationId xmlns="" xmlns:a16="http://schemas.microsoft.com/office/drawing/2014/main" id="{20C1DB2F-837A-4249-9E31-1056A7963640}"/>
              </a:ext>
            </a:extLst>
          </p:cNvPr>
          <p:cNvSpPr txBox="1"/>
          <p:nvPr/>
        </p:nvSpPr>
        <p:spPr>
          <a:xfrm>
            <a:off x="8035876" y="1540481"/>
            <a:ext cx="2568331" cy="461665"/>
          </a:xfrm>
          <a:prstGeom prst="rect">
            <a:avLst/>
          </a:prstGeom>
          <a:noFill/>
        </p:spPr>
        <p:txBody>
          <a:bodyPr wrap="square" rtlCol="0">
            <a:spAutoFit/>
          </a:bodyPr>
          <a:lstStyle/>
          <a:p>
            <a:r>
              <a:rPr lang="zh-CN" altLang="en-US" sz="2400" b="1" dirty="0">
                <a:solidFill>
                  <a:srgbClr val="404040"/>
                </a:solidFill>
                <a:cs typeface="+mn-ea"/>
                <a:sym typeface="+mn-lt"/>
              </a:rPr>
              <a:t>公司团队</a:t>
            </a:r>
          </a:p>
        </p:txBody>
      </p:sp>
      <p:sp>
        <p:nvSpPr>
          <p:cNvPr id="22" name="文本框 21">
            <a:extLst>
              <a:ext uri="{FF2B5EF4-FFF2-40B4-BE49-F238E27FC236}">
                <a16:creationId xmlns="" xmlns:a16="http://schemas.microsoft.com/office/drawing/2014/main" id="{862FE7E7-FBEB-47AD-A38B-063AA4BD030E}"/>
              </a:ext>
            </a:extLst>
          </p:cNvPr>
          <p:cNvSpPr txBox="1"/>
          <p:nvPr/>
        </p:nvSpPr>
        <p:spPr>
          <a:xfrm>
            <a:off x="8035876" y="1956680"/>
            <a:ext cx="2678938" cy="400110"/>
          </a:xfrm>
          <a:prstGeom prst="rect">
            <a:avLst/>
          </a:prstGeom>
          <a:noFill/>
        </p:spPr>
        <p:txBody>
          <a:bodyPr wrap="none" rtlCol="0">
            <a:spAutoFit/>
          </a:bodyPr>
          <a:lstStyle/>
          <a:p>
            <a:r>
              <a:rPr kumimoji="0" lang="en-US" altLang="zh-CN" sz="1000" b="0" i="0" u="none" strike="noStrike" kern="1200" cap="none" spc="0" normalizeH="0" baseline="0" noProof="0" dirty="0">
                <a:ln>
                  <a:noFill/>
                </a:ln>
                <a:solidFill>
                  <a:schemeClr val="bg1">
                    <a:lumMod val="50000"/>
                  </a:schemeClr>
                </a:solidFill>
                <a:effectLst/>
                <a:uLnTx/>
                <a:uFillTx/>
                <a:cs typeface="+mn-ea"/>
                <a:sym typeface="+mn-lt"/>
              </a:rPr>
              <a:t>Theme color makes PPT more convenient</a:t>
            </a:r>
          </a:p>
          <a:p>
            <a:r>
              <a:rPr kumimoji="0" lang="en-US" altLang="zh-CN" sz="1000" b="0" i="0" u="none" strike="noStrike" kern="1200" cap="none" spc="0" normalizeH="0" baseline="0" noProof="0" dirty="0">
                <a:ln>
                  <a:noFill/>
                </a:ln>
                <a:solidFill>
                  <a:schemeClr val="bg1">
                    <a:lumMod val="50000"/>
                  </a:schemeClr>
                </a:solidFill>
                <a:effectLst/>
                <a:uLnTx/>
                <a:uFillTx/>
                <a:cs typeface="+mn-ea"/>
                <a:sym typeface="+mn-lt"/>
              </a:rPr>
              <a:t>to change.</a:t>
            </a:r>
          </a:p>
        </p:txBody>
      </p:sp>
      <p:sp>
        <p:nvSpPr>
          <p:cNvPr id="23" name="文本框 22">
            <a:extLst>
              <a:ext uri="{FF2B5EF4-FFF2-40B4-BE49-F238E27FC236}">
                <a16:creationId xmlns="" xmlns:a16="http://schemas.microsoft.com/office/drawing/2014/main" id="{FB4A509F-0F58-4A1D-8D0D-C73511E18C72}"/>
              </a:ext>
            </a:extLst>
          </p:cNvPr>
          <p:cNvSpPr txBox="1"/>
          <p:nvPr/>
        </p:nvSpPr>
        <p:spPr>
          <a:xfrm>
            <a:off x="8035876" y="2675270"/>
            <a:ext cx="2568331" cy="461665"/>
          </a:xfrm>
          <a:prstGeom prst="rect">
            <a:avLst/>
          </a:prstGeom>
          <a:noFill/>
        </p:spPr>
        <p:txBody>
          <a:bodyPr wrap="square" rtlCol="0">
            <a:spAutoFit/>
          </a:bodyPr>
          <a:lstStyle/>
          <a:p>
            <a:r>
              <a:rPr lang="zh-CN" altLang="en-US" sz="2400" b="1" dirty="0">
                <a:solidFill>
                  <a:srgbClr val="404040"/>
                </a:solidFill>
                <a:cs typeface="+mn-ea"/>
                <a:sym typeface="+mn-lt"/>
              </a:rPr>
              <a:t>市场分析</a:t>
            </a:r>
          </a:p>
        </p:txBody>
      </p:sp>
      <p:sp>
        <p:nvSpPr>
          <p:cNvPr id="24" name="文本框 23">
            <a:extLst>
              <a:ext uri="{FF2B5EF4-FFF2-40B4-BE49-F238E27FC236}">
                <a16:creationId xmlns="" xmlns:a16="http://schemas.microsoft.com/office/drawing/2014/main" id="{5883E5A5-C2B3-461F-8909-9263EC469DE8}"/>
              </a:ext>
            </a:extLst>
          </p:cNvPr>
          <p:cNvSpPr txBox="1"/>
          <p:nvPr/>
        </p:nvSpPr>
        <p:spPr>
          <a:xfrm>
            <a:off x="8035876" y="3092125"/>
            <a:ext cx="2678938" cy="400110"/>
          </a:xfrm>
          <a:prstGeom prst="rect">
            <a:avLst/>
          </a:prstGeom>
          <a:noFill/>
        </p:spPr>
        <p:txBody>
          <a:bodyPr wrap="none" rtlCol="0">
            <a:spAutoFit/>
          </a:bodyPr>
          <a:lstStyle/>
          <a:p>
            <a:r>
              <a:rPr lang="en-US" altLang="zh-CN" sz="1000" dirty="0">
                <a:solidFill>
                  <a:schemeClr val="bg1">
                    <a:lumMod val="50000"/>
                  </a:schemeClr>
                </a:solidFill>
                <a:cs typeface="+mn-ea"/>
                <a:sym typeface="+mn-lt"/>
              </a:rPr>
              <a:t>Theme color makes PPT more convenient</a:t>
            </a:r>
          </a:p>
          <a:p>
            <a:r>
              <a:rPr lang="en-US" altLang="zh-CN" sz="1000" dirty="0">
                <a:solidFill>
                  <a:schemeClr val="bg1">
                    <a:lumMod val="50000"/>
                  </a:schemeClr>
                </a:solidFill>
                <a:cs typeface="+mn-ea"/>
                <a:sym typeface="+mn-lt"/>
              </a:rPr>
              <a:t>to change.</a:t>
            </a:r>
          </a:p>
        </p:txBody>
      </p:sp>
      <p:sp>
        <p:nvSpPr>
          <p:cNvPr id="25" name="文本框 24">
            <a:extLst>
              <a:ext uri="{FF2B5EF4-FFF2-40B4-BE49-F238E27FC236}">
                <a16:creationId xmlns="" xmlns:a16="http://schemas.microsoft.com/office/drawing/2014/main" id="{AB25D785-BD42-4EA9-B09C-3B6122EDFAB4}"/>
              </a:ext>
            </a:extLst>
          </p:cNvPr>
          <p:cNvSpPr txBox="1"/>
          <p:nvPr/>
        </p:nvSpPr>
        <p:spPr>
          <a:xfrm>
            <a:off x="8035876" y="3810059"/>
            <a:ext cx="2568331" cy="461665"/>
          </a:xfrm>
          <a:prstGeom prst="rect">
            <a:avLst/>
          </a:prstGeom>
          <a:noFill/>
        </p:spPr>
        <p:txBody>
          <a:bodyPr wrap="square" rtlCol="0">
            <a:spAutoFit/>
          </a:bodyPr>
          <a:lstStyle/>
          <a:p>
            <a:r>
              <a:rPr lang="zh-CN" altLang="en-US" sz="2400" b="1" dirty="0">
                <a:solidFill>
                  <a:srgbClr val="404040"/>
                </a:solidFill>
                <a:cs typeface="+mn-ea"/>
                <a:sym typeface="+mn-lt"/>
              </a:rPr>
              <a:t>产品运营</a:t>
            </a:r>
          </a:p>
        </p:txBody>
      </p:sp>
      <p:sp>
        <p:nvSpPr>
          <p:cNvPr id="26" name="文本框 25">
            <a:extLst>
              <a:ext uri="{FF2B5EF4-FFF2-40B4-BE49-F238E27FC236}">
                <a16:creationId xmlns="" xmlns:a16="http://schemas.microsoft.com/office/drawing/2014/main" id="{B3312BB4-CAFB-454B-972E-5ECA25991DE1}"/>
              </a:ext>
            </a:extLst>
          </p:cNvPr>
          <p:cNvSpPr txBox="1"/>
          <p:nvPr/>
        </p:nvSpPr>
        <p:spPr>
          <a:xfrm>
            <a:off x="8035876" y="4227570"/>
            <a:ext cx="2678938" cy="400110"/>
          </a:xfrm>
          <a:prstGeom prst="rect">
            <a:avLst/>
          </a:prstGeom>
          <a:noFill/>
        </p:spPr>
        <p:txBody>
          <a:bodyPr wrap="none" rtlCol="0">
            <a:spAutoFit/>
          </a:bodyPr>
          <a:lstStyle/>
          <a:p>
            <a:r>
              <a:rPr lang="en-US" altLang="zh-CN" sz="1000" dirty="0">
                <a:solidFill>
                  <a:schemeClr val="bg1">
                    <a:lumMod val="50000"/>
                  </a:schemeClr>
                </a:solidFill>
                <a:cs typeface="+mn-ea"/>
                <a:sym typeface="+mn-lt"/>
              </a:rPr>
              <a:t>Theme color makes PPT more convenient</a:t>
            </a:r>
          </a:p>
          <a:p>
            <a:r>
              <a:rPr lang="en-US" altLang="zh-CN" sz="1000" dirty="0">
                <a:solidFill>
                  <a:schemeClr val="bg1">
                    <a:lumMod val="50000"/>
                  </a:schemeClr>
                </a:solidFill>
                <a:cs typeface="+mn-ea"/>
                <a:sym typeface="+mn-lt"/>
              </a:rPr>
              <a:t>to change.</a:t>
            </a:r>
          </a:p>
        </p:txBody>
      </p:sp>
      <p:sp>
        <p:nvSpPr>
          <p:cNvPr id="27" name="文本框 26">
            <a:extLst>
              <a:ext uri="{FF2B5EF4-FFF2-40B4-BE49-F238E27FC236}">
                <a16:creationId xmlns="" xmlns:a16="http://schemas.microsoft.com/office/drawing/2014/main" id="{F88EFD41-4A62-4C35-A2BB-1B1A3EB2BEA9}"/>
              </a:ext>
            </a:extLst>
          </p:cNvPr>
          <p:cNvSpPr txBox="1"/>
          <p:nvPr/>
        </p:nvSpPr>
        <p:spPr>
          <a:xfrm>
            <a:off x="8035876" y="4944849"/>
            <a:ext cx="2568331" cy="461665"/>
          </a:xfrm>
          <a:prstGeom prst="rect">
            <a:avLst/>
          </a:prstGeom>
          <a:noFill/>
        </p:spPr>
        <p:txBody>
          <a:bodyPr wrap="square" rtlCol="0">
            <a:spAutoFit/>
          </a:bodyPr>
          <a:lstStyle/>
          <a:p>
            <a:r>
              <a:rPr lang="zh-CN" altLang="en-US" sz="2400" b="1" dirty="0">
                <a:solidFill>
                  <a:srgbClr val="404040"/>
                </a:solidFill>
                <a:cs typeface="+mn-ea"/>
                <a:sym typeface="+mn-lt"/>
              </a:rPr>
              <a:t>发展计划</a:t>
            </a:r>
          </a:p>
        </p:txBody>
      </p:sp>
      <p:sp>
        <p:nvSpPr>
          <p:cNvPr id="28" name="文本框 27">
            <a:extLst>
              <a:ext uri="{FF2B5EF4-FFF2-40B4-BE49-F238E27FC236}">
                <a16:creationId xmlns="" xmlns:a16="http://schemas.microsoft.com/office/drawing/2014/main" id="{A61739FC-F639-46DE-BFED-DAA13457F6EC}"/>
              </a:ext>
            </a:extLst>
          </p:cNvPr>
          <p:cNvSpPr txBox="1"/>
          <p:nvPr/>
        </p:nvSpPr>
        <p:spPr>
          <a:xfrm>
            <a:off x="8035876" y="5363014"/>
            <a:ext cx="2678938" cy="400110"/>
          </a:xfrm>
          <a:prstGeom prst="rect">
            <a:avLst/>
          </a:prstGeom>
          <a:noFill/>
        </p:spPr>
        <p:txBody>
          <a:bodyPr wrap="none" rtlCol="0">
            <a:spAutoFit/>
          </a:bodyPr>
          <a:lstStyle/>
          <a:p>
            <a:r>
              <a:rPr lang="en-US" altLang="zh-CN" sz="1000" dirty="0">
                <a:solidFill>
                  <a:schemeClr val="bg1">
                    <a:lumMod val="50000"/>
                  </a:schemeClr>
                </a:solidFill>
                <a:cs typeface="+mn-ea"/>
                <a:sym typeface="+mn-lt"/>
              </a:rPr>
              <a:t>Theme color makes PPT more convenient</a:t>
            </a:r>
          </a:p>
          <a:p>
            <a:r>
              <a:rPr lang="en-US" altLang="zh-CN" sz="1000" dirty="0">
                <a:solidFill>
                  <a:schemeClr val="bg1">
                    <a:lumMod val="50000"/>
                  </a:schemeClr>
                </a:solidFill>
                <a:cs typeface="+mn-ea"/>
                <a:sym typeface="+mn-lt"/>
              </a:rPr>
              <a:t>to change.</a:t>
            </a:r>
          </a:p>
        </p:txBody>
      </p:sp>
      <p:sp>
        <p:nvSpPr>
          <p:cNvPr id="29" name="TextBox 3">
            <a:extLst>
              <a:ext uri="{FF2B5EF4-FFF2-40B4-BE49-F238E27FC236}">
                <a16:creationId xmlns:a16="http://schemas.microsoft.com/office/drawing/2014/main" xmlns="" id="{0E1C5434-DA25-B420-5682-E39DEFD708B8}"/>
              </a:ext>
            </a:extLst>
          </p:cNvPr>
          <p:cNvSpPr txBox="1"/>
          <p:nvPr/>
        </p:nvSpPr>
        <p:spPr>
          <a:xfrm>
            <a:off x="1" y="0"/>
            <a:ext cx="540060" cy="123111"/>
          </a:xfrm>
          <a:prstGeom prst="rect">
            <a:avLst/>
          </a:prstGeom>
          <a:noFill/>
        </p:spPr>
        <p:txBody>
          <a:bodyPr wrap="square" rtlCol="0">
            <a:spAutoFit/>
          </a:bodyPr>
          <a:lstStyle/>
          <a:p>
            <a:pPr>
              <a:lnSpc>
                <a:spcPct val="200000"/>
              </a:lnSpc>
            </a:pP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 </a:t>
            </a:r>
            <a:r>
              <a:rPr lang="en-US" altLang="zh-CN" sz="100" dirty="0">
                <a:noFill/>
                <a:latin typeface="微软雅黑" panose="020B0503020204020204" pitchFamily="34" charset="-122"/>
                <a:ea typeface="微软雅黑" panose="020B0503020204020204" pitchFamily="34" charset="-122"/>
              </a:rPr>
              <a:t>http://www.1ppt.com/moban/</a:t>
            </a:r>
            <a:r>
              <a:rPr lang="zh-CN" altLang="en-US" sz="100" dirty="0">
                <a:noFill/>
                <a:latin typeface="微软雅黑" panose="020B0503020204020204" pitchFamily="34" charset="-122"/>
                <a:ea typeface="微软雅黑" panose="020B0503020204020204" pitchFamily="34" charset="-122"/>
              </a:rPr>
              <a:t> </a:t>
            </a:r>
            <a:endParaRPr lang="en-US" altLang="zh-CN" sz="100" dirty="0">
              <a:noFill/>
              <a:latin typeface="微软雅黑" panose="020B0503020204020204" pitchFamily="34" charset="-122"/>
              <a:ea typeface="微软雅黑" panose="020B0503020204020204" pitchFamily="34" charset="-122"/>
            </a:endParaRPr>
          </a:p>
        </p:txBody>
      </p:sp>
      <p:sp>
        <p:nvSpPr>
          <p:cNvPr id="2" name="文本框 1"/>
          <p:cNvSpPr txBox="1"/>
          <p:nvPr/>
        </p:nvSpPr>
        <p:spPr>
          <a:xfrm>
            <a:off x="5734975" y="1872140"/>
            <a:ext cx="1003176" cy="153888"/>
          </a:xfrm>
          <a:prstGeom prst="rect">
            <a:avLst/>
          </a:prstGeom>
          <a:noFill/>
        </p:spPr>
        <p:txBody>
          <a:bodyPr wrap="square" rtlCol="0">
            <a:spAutoFit/>
          </a:bodyPr>
          <a:lstStyle/>
          <a:p>
            <a:r>
              <a:rPr lang="en-US" altLang="zh-CN" sz="400" dirty="0">
                <a:solidFill>
                  <a:srgbClr val="FBFBFC"/>
                </a:solidFill>
              </a:rPr>
              <a:t>https://www.ypppt.com/</a:t>
            </a:r>
            <a:endParaRPr lang="zh-CN" altLang="en-US" sz="400" dirty="0">
              <a:solidFill>
                <a:srgbClr val="FBFBFC"/>
              </a:solidFill>
            </a:endParaRPr>
          </a:p>
        </p:txBody>
      </p:sp>
    </p:spTree>
    <p:extLst>
      <p:ext uri="{BB962C8B-B14F-4D97-AF65-F5344CB8AC3E}">
        <p14:creationId xmlns:p14="http://schemas.microsoft.com/office/powerpoint/2010/main" val="3912130571"/>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iterate type="lt">
                                    <p:tmPct val="10000"/>
                                  </p:iterate>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p:tgtEl>
                                          <p:spTgt spid="18"/>
                                        </p:tgtEl>
                                        <p:attrNameLst>
                                          <p:attrName>ppt_x</p:attrName>
                                        </p:attrNameLst>
                                      </p:cBhvr>
                                      <p:tavLst>
                                        <p:tav tm="0">
                                          <p:val>
                                            <p:strVal val="#ppt_x-#ppt_w*1.125000"/>
                                          </p:val>
                                        </p:tav>
                                        <p:tav tm="100000">
                                          <p:val>
                                            <p:strVal val="#ppt_x"/>
                                          </p:val>
                                        </p:tav>
                                      </p:tavLst>
                                    </p:anim>
                                    <p:animEffect transition="in" filter="wipe(right)">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anim calcmode="lin" valueType="num">
                                      <p:cBhvr>
                                        <p:cTn id="3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1"/>
                                        </p:tgtEl>
                                      </p:cBhvr>
                                    </p:animEffect>
                                  </p:childTnLst>
                                </p:cTn>
                              </p:par>
                              <p:par>
                                <p:cTn id="34" presetID="12" presetClass="entr" presetSubtype="8"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p:tgtEl>
                                          <p:spTgt spid="22"/>
                                        </p:tgtEl>
                                        <p:attrNameLst>
                                          <p:attrName>ppt_x</p:attrName>
                                        </p:attrNameLst>
                                      </p:cBhvr>
                                      <p:tavLst>
                                        <p:tav tm="0">
                                          <p:val>
                                            <p:strVal val="#ppt_x-#ppt_w*1.125000"/>
                                          </p:val>
                                        </p:tav>
                                        <p:tav tm="100000">
                                          <p:val>
                                            <p:strVal val="#ppt_x"/>
                                          </p:val>
                                        </p:tav>
                                      </p:tavLst>
                                    </p:anim>
                                    <p:animEffect transition="in" filter="wipe(right)">
                                      <p:cBhvr>
                                        <p:cTn id="37" dur="500"/>
                                        <p:tgtEl>
                                          <p:spTgt spid="22"/>
                                        </p:tgtEl>
                                      </p:cBhvr>
                                    </p:animEffect>
                                  </p:childTnLst>
                                </p:cTn>
                              </p:par>
                              <p:par>
                                <p:cTn id="38" presetID="2" presetClass="entr" presetSubtype="4"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3"/>
                                        </p:tgtEl>
                                        <p:attrNameLst>
                                          <p:attrName>ppt_y</p:attrName>
                                        </p:attrNameLst>
                                      </p:cBhvr>
                                      <p:tavLst>
                                        <p:tav tm="0">
                                          <p:val>
                                            <p:strVal val="#ppt_y"/>
                                          </p:val>
                                        </p:tav>
                                        <p:tav tm="100000">
                                          <p:val>
                                            <p:strVal val="#ppt_y"/>
                                          </p:val>
                                        </p:tav>
                                      </p:tavLst>
                                    </p:anim>
                                    <p:anim calcmode="lin" valueType="num">
                                      <p:cBhvr>
                                        <p:cTn id="48"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3"/>
                                        </p:tgtEl>
                                      </p:cBhvr>
                                    </p:animEffect>
                                  </p:childTnLst>
                                </p:cTn>
                              </p:par>
                              <p:par>
                                <p:cTn id="51" presetID="12" presetClass="entr" presetSubtype="8" fill="hold" grpId="0" nodeType="withEffect">
                                  <p:stCondLst>
                                    <p:cond delay="0"/>
                                  </p:stCondLst>
                                  <p:iterate type="lt">
                                    <p:tmPct val="10000"/>
                                  </p:iterate>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p:tgtEl>
                                          <p:spTgt spid="24"/>
                                        </p:tgtEl>
                                        <p:attrNameLst>
                                          <p:attrName>ppt_x</p:attrName>
                                        </p:attrNameLst>
                                      </p:cBhvr>
                                      <p:tavLst>
                                        <p:tav tm="0">
                                          <p:val>
                                            <p:strVal val="#ppt_x-#ppt_w*1.125000"/>
                                          </p:val>
                                        </p:tav>
                                        <p:tav tm="100000">
                                          <p:val>
                                            <p:strVal val="#ppt_x"/>
                                          </p:val>
                                        </p:tav>
                                      </p:tavLst>
                                    </p:anim>
                                    <p:animEffect transition="in" filter="wipe(right)">
                                      <p:cBhvr>
                                        <p:cTn id="54" dur="500"/>
                                        <p:tgtEl>
                                          <p:spTgt spid="24"/>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1" presetClass="entr" presetSubtype="0" fill="hold" grpId="0" nodeType="clickEffect">
                                  <p:stCondLst>
                                    <p:cond delay="0"/>
                                  </p:stCondLst>
                                  <p:iterate type="lt">
                                    <p:tmPct val="10000"/>
                                  </p:iterate>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5"/>
                                        </p:tgtEl>
                                        <p:attrNameLst>
                                          <p:attrName>ppt_y</p:attrName>
                                        </p:attrNameLst>
                                      </p:cBhvr>
                                      <p:tavLst>
                                        <p:tav tm="0">
                                          <p:val>
                                            <p:strVal val="#ppt_y"/>
                                          </p:val>
                                        </p:tav>
                                        <p:tav tm="100000">
                                          <p:val>
                                            <p:strVal val="#ppt_y"/>
                                          </p:val>
                                        </p:tav>
                                      </p:tavLst>
                                    </p:anim>
                                    <p:anim calcmode="lin" valueType="num">
                                      <p:cBhvr>
                                        <p:cTn id="67"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5"/>
                                        </p:tgtEl>
                                      </p:cBhvr>
                                    </p:animEffect>
                                  </p:childTnLst>
                                </p:cTn>
                              </p:par>
                              <p:par>
                                <p:cTn id="70" presetID="12" presetClass="entr" presetSubtype="8" fill="hold" grpId="0" nodeType="withEffect">
                                  <p:stCondLst>
                                    <p:cond delay="0"/>
                                  </p:stCondLst>
                                  <p:iterate type="lt">
                                    <p:tmPct val="10000"/>
                                  </p:iterate>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p:tgtEl>
                                          <p:spTgt spid="26"/>
                                        </p:tgtEl>
                                        <p:attrNameLst>
                                          <p:attrName>ppt_x</p:attrName>
                                        </p:attrNameLst>
                                      </p:cBhvr>
                                      <p:tavLst>
                                        <p:tav tm="0">
                                          <p:val>
                                            <p:strVal val="#ppt_x-#ppt_w*1.125000"/>
                                          </p:val>
                                        </p:tav>
                                        <p:tav tm="100000">
                                          <p:val>
                                            <p:strVal val="#ppt_x"/>
                                          </p:val>
                                        </p:tav>
                                      </p:tavLst>
                                    </p:anim>
                                    <p:animEffect transition="in" filter="wipe(right)">
                                      <p:cBhvr>
                                        <p:cTn id="73" dur="500"/>
                                        <p:tgtEl>
                                          <p:spTgt spid="26"/>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ppt_x"/>
                                          </p:val>
                                        </p:tav>
                                        <p:tav tm="100000">
                                          <p:val>
                                            <p:strVal val="#ppt_x"/>
                                          </p:val>
                                        </p:tav>
                                      </p:tavLst>
                                    </p:anim>
                                    <p:anim calcmode="lin" valueType="num">
                                      <p:cBhvr additive="base">
                                        <p:cTn id="7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1" presetClass="entr" presetSubtype="0" fill="hold" grpId="0" nodeType="clickEffect">
                                  <p:stCondLst>
                                    <p:cond delay="0"/>
                                  </p:stCondLst>
                                  <p:iterate type="lt">
                                    <p:tmPct val="10000"/>
                                  </p:iterate>
                                  <p:childTnLst>
                                    <p:set>
                                      <p:cBhvr>
                                        <p:cTn id="83" dur="1" fill="hold">
                                          <p:stCondLst>
                                            <p:cond delay="0"/>
                                          </p:stCondLst>
                                        </p:cTn>
                                        <p:tgtEl>
                                          <p:spTgt spid="27"/>
                                        </p:tgtEl>
                                        <p:attrNameLst>
                                          <p:attrName>style.visibility</p:attrName>
                                        </p:attrNameLst>
                                      </p:cBhvr>
                                      <p:to>
                                        <p:strVal val="visible"/>
                                      </p:to>
                                    </p:set>
                                    <p:anim calcmode="lin" valueType="num">
                                      <p:cBhvr>
                                        <p:cTn id="84"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7"/>
                                        </p:tgtEl>
                                        <p:attrNameLst>
                                          <p:attrName>ppt_y</p:attrName>
                                        </p:attrNameLst>
                                      </p:cBhvr>
                                      <p:tavLst>
                                        <p:tav tm="0">
                                          <p:val>
                                            <p:strVal val="#ppt_y"/>
                                          </p:val>
                                        </p:tav>
                                        <p:tav tm="100000">
                                          <p:val>
                                            <p:strVal val="#ppt_y"/>
                                          </p:val>
                                        </p:tav>
                                      </p:tavLst>
                                    </p:anim>
                                    <p:anim calcmode="lin" valueType="num">
                                      <p:cBhvr>
                                        <p:cTn id="86"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27"/>
                                        </p:tgtEl>
                                      </p:cBhvr>
                                    </p:animEffect>
                                  </p:childTnLst>
                                </p:cTn>
                              </p:par>
                              <p:par>
                                <p:cTn id="89" presetID="12" presetClass="entr" presetSubtype="8" fill="hold" grpId="0" nodeType="withEffect">
                                  <p:stCondLst>
                                    <p:cond delay="0"/>
                                  </p:stCondLst>
                                  <p:iterate type="lt">
                                    <p:tmPct val="10000"/>
                                  </p:iterate>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p:tgtEl>
                                          <p:spTgt spid="28"/>
                                        </p:tgtEl>
                                        <p:attrNameLst>
                                          <p:attrName>ppt_x</p:attrName>
                                        </p:attrNameLst>
                                      </p:cBhvr>
                                      <p:tavLst>
                                        <p:tav tm="0">
                                          <p:val>
                                            <p:strVal val="#ppt_x-#ppt_w*1.125000"/>
                                          </p:val>
                                        </p:tav>
                                        <p:tav tm="100000">
                                          <p:val>
                                            <p:strVal val="#ppt_x"/>
                                          </p:val>
                                        </p:tav>
                                      </p:tavLst>
                                    </p:anim>
                                    <p:animEffect transition="in" filter="wipe(right)">
                                      <p:cBhvr>
                                        <p:cTn id="9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animBg="1"/>
      <p:bldP spid="20" grpId="0" animBg="1"/>
      <p:bldP spid="21" grpId="0"/>
      <p:bldP spid="22" grpId="0"/>
      <p:bldP spid="23" grpId="0"/>
      <p:bldP spid="24" grpId="0"/>
      <p:bldP spid="25" grpId="0"/>
      <p:bldP spid="26" grpId="0"/>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04</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smtClean="0">
                <a:solidFill>
                  <a:srgbClr val="404040"/>
                </a:solidFill>
                <a:cs typeface="+mn-ea"/>
                <a:sym typeface="+mn-lt"/>
              </a:rPr>
              <a:t>地面方案</a:t>
            </a:r>
            <a:endParaRPr lang="zh-CN" altLang="en-US" sz="2400" b="1" dirty="0">
              <a:solidFill>
                <a:srgbClr val="404040"/>
              </a:solidFill>
              <a:cs typeface="+mn-ea"/>
              <a:sym typeface="+mn-lt"/>
            </a:endParaRPr>
          </a:p>
        </p:txBody>
      </p:sp>
      <p:grpSp>
        <p:nvGrpSpPr>
          <p:cNvPr id="11" name="组合 10">
            <a:extLst>
              <a:ext uri="{FF2B5EF4-FFF2-40B4-BE49-F238E27FC236}">
                <a16:creationId xmlns="" xmlns:a16="http://schemas.microsoft.com/office/drawing/2014/main" id="{E96A81C2-A302-32C5-0580-A12500DB90BB}"/>
              </a:ext>
            </a:extLst>
          </p:cNvPr>
          <p:cNvGrpSpPr/>
          <p:nvPr/>
        </p:nvGrpSpPr>
        <p:grpSpPr>
          <a:xfrm flipH="1">
            <a:off x="911816" y="2258458"/>
            <a:ext cx="3528000" cy="723325"/>
            <a:chOff x="7658100" y="2705675"/>
            <a:chExt cx="3155950" cy="723325"/>
          </a:xfrm>
        </p:grpSpPr>
        <p:cxnSp>
          <p:nvCxnSpPr>
            <p:cNvPr id="12" name="直接连接符 11">
              <a:extLst>
                <a:ext uri="{FF2B5EF4-FFF2-40B4-BE49-F238E27FC236}">
                  <a16:creationId xmlns="" xmlns:a16="http://schemas.microsoft.com/office/drawing/2014/main" id="{56F4A2F2-5F3B-9E36-9C7B-BFCA441C20F1}"/>
                </a:ext>
              </a:extLst>
            </p:cNvPr>
            <p:cNvCxnSpPr/>
            <p:nvPr/>
          </p:nvCxnSpPr>
          <p:spPr>
            <a:xfrm flipV="1">
              <a:off x="7658100" y="2705675"/>
              <a:ext cx="457200" cy="723325"/>
            </a:xfrm>
            <a:prstGeom prst="line">
              <a:avLst/>
            </a:prstGeom>
            <a:ln w="12700">
              <a:solidFill>
                <a:schemeClr val="bg1">
                  <a:lumMod val="95000"/>
                  <a:alpha val="8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5404216F-0C6A-38A2-4B1D-897967AB92B4}"/>
                </a:ext>
              </a:extLst>
            </p:cNvPr>
            <p:cNvCxnSpPr/>
            <p:nvPr/>
          </p:nvCxnSpPr>
          <p:spPr>
            <a:xfrm>
              <a:off x="8115300" y="2705675"/>
              <a:ext cx="2698750" cy="0"/>
            </a:xfrm>
            <a:prstGeom prst="line">
              <a:avLst/>
            </a:prstGeom>
            <a:ln w="12700">
              <a:solidFill>
                <a:schemeClr val="bg1">
                  <a:lumMod val="95000"/>
                  <a:alpha val="80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14" name="图表 13">
            <a:extLst>
              <a:ext uri="{FF2B5EF4-FFF2-40B4-BE49-F238E27FC236}">
                <a16:creationId xmlns="" xmlns:a16="http://schemas.microsoft.com/office/drawing/2014/main" id="{DBA1FF2D-2181-60BC-3ED0-CCE481845D9A}"/>
              </a:ext>
            </a:extLst>
          </p:cNvPr>
          <p:cNvGraphicFramePr/>
          <p:nvPr>
            <p:extLst>
              <p:ext uri="{D42A27DB-BD31-4B8C-83A1-F6EECF244321}">
                <p14:modId xmlns:p14="http://schemas.microsoft.com/office/powerpoint/2010/main" val="4115399130"/>
              </p:ext>
            </p:extLst>
          </p:nvPr>
        </p:nvGraphicFramePr>
        <p:xfrm>
          <a:off x="3282951" y="1877088"/>
          <a:ext cx="5626100" cy="3750734"/>
        </p:xfrm>
        <a:graphic>
          <a:graphicData uri="http://schemas.openxmlformats.org/drawingml/2006/chart">
            <c:chart xmlns:c="http://schemas.openxmlformats.org/drawingml/2006/chart" xmlns:r="http://schemas.openxmlformats.org/officeDocument/2006/relationships" r:id="rId3"/>
          </a:graphicData>
        </a:graphic>
      </p:graphicFrame>
      <p:sp>
        <p:nvSpPr>
          <p:cNvPr id="15" name="椭圆 14">
            <a:extLst>
              <a:ext uri="{FF2B5EF4-FFF2-40B4-BE49-F238E27FC236}">
                <a16:creationId xmlns="" xmlns:a16="http://schemas.microsoft.com/office/drawing/2014/main" id="{68AAA036-E8FA-3765-C661-73E4BA141A27}"/>
              </a:ext>
            </a:extLst>
          </p:cNvPr>
          <p:cNvSpPr/>
          <p:nvPr/>
        </p:nvSpPr>
        <p:spPr>
          <a:xfrm>
            <a:off x="4826000" y="2482455"/>
            <a:ext cx="2540000" cy="2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a16="http://schemas.microsoft.com/office/drawing/2014/main" id="{331E51BC-5696-E793-AE9D-E862E32A2595}"/>
              </a:ext>
            </a:extLst>
          </p:cNvPr>
          <p:cNvSpPr/>
          <p:nvPr/>
        </p:nvSpPr>
        <p:spPr>
          <a:xfrm>
            <a:off x="5350935" y="3007389"/>
            <a:ext cx="1490132" cy="1490132"/>
          </a:xfrm>
          <a:prstGeom prst="ellipse">
            <a:avLst/>
          </a:prstGeom>
          <a:solidFill>
            <a:srgbClr val="C2B1A1"/>
          </a:solidFill>
          <a:ln>
            <a:noFill/>
          </a:ln>
          <a:effectLst>
            <a:outerShdw blurRad="762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 xmlns:a16="http://schemas.microsoft.com/office/drawing/2014/main" id="{EB98AB95-9138-20FB-090F-A64850885D93}"/>
              </a:ext>
            </a:extLst>
          </p:cNvPr>
          <p:cNvSpPr txBox="1"/>
          <p:nvPr/>
        </p:nvSpPr>
        <p:spPr>
          <a:xfrm>
            <a:off x="995925" y="1676926"/>
            <a:ext cx="1181100" cy="584775"/>
          </a:xfrm>
          <a:prstGeom prst="rect">
            <a:avLst/>
          </a:prstGeom>
          <a:noFill/>
        </p:spPr>
        <p:txBody>
          <a:bodyPr wrap="square" rtlCol="0">
            <a:spAutoFit/>
          </a:bodyPr>
          <a:lstStyle/>
          <a:p>
            <a:r>
              <a:rPr lang="en-US" altLang="zh-CN" sz="3200" dirty="0">
                <a:solidFill>
                  <a:srgbClr val="404040"/>
                </a:solidFill>
                <a:cs typeface="+mn-ea"/>
                <a:sym typeface="+mn-lt"/>
              </a:rPr>
              <a:t>90%</a:t>
            </a:r>
            <a:endParaRPr lang="zh-CN" altLang="en-US" sz="3200" dirty="0">
              <a:solidFill>
                <a:srgbClr val="404040"/>
              </a:solidFill>
              <a:cs typeface="+mn-ea"/>
              <a:sym typeface="+mn-lt"/>
            </a:endParaRPr>
          </a:p>
        </p:txBody>
      </p:sp>
      <p:sp>
        <p:nvSpPr>
          <p:cNvPr id="18" name="1">
            <a:extLst>
              <a:ext uri="{FF2B5EF4-FFF2-40B4-BE49-F238E27FC236}">
                <a16:creationId xmlns="" xmlns:a16="http://schemas.microsoft.com/office/drawing/2014/main" id="{8AD27689-E541-D0AB-677D-F86502D7D602}"/>
              </a:ext>
            </a:extLst>
          </p:cNvPr>
          <p:cNvSpPr>
            <a:spLocks noEditPoints="1"/>
          </p:cNvSpPr>
          <p:nvPr/>
        </p:nvSpPr>
        <p:spPr bwMode="auto">
          <a:xfrm>
            <a:off x="5916000" y="3430418"/>
            <a:ext cx="360000" cy="360000"/>
          </a:xfrm>
          <a:custGeom>
            <a:avLst/>
            <a:gdLst>
              <a:gd name="T0" fmla="*/ 156 w 698"/>
              <a:gd name="T1" fmla="*/ 235 h 755"/>
              <a:gd name="T2" fmla="*/ 304 w 698"/>
              <a:gd name="T3" fmla="*/ 19 h 755"/>
              <a:gd name="T4" fmla="*/ 414 w 698"/>
              <a:gd name="T5" fmla="*/ 65 h 755"/>
              <a:gd name="T6" fmla="*/ 671 w 698"/>
              <a:gd name="T7" fmla="*/ 235 h 755"/>
              <a:gd name="T8" fmla="*/ 698 w 698"/>
              <a:gd name="T9" fmla="*/ 728 h 755"/>
              <a:gd name="T10" fmla="*/ 27 w 698"/>
              <a:gd name="T11" fmla="*/ 755 h 755"/>
              <a:gd name="T12" fmla="*/ 0 w 698"/>
              <a:gd name="T13" fmla="*/ 262 h 755"/>
              <a:gd name="T14" fmla="*/ 326 w 698"/>
              <a:gd name="T15" fmla="*/ 87 h 755"/>
              <a:gd name="T16" fmla="*/ 349 w 698"/>
              <a:gd name="T17" fmla="*/ 97 h 755"/>
              <a:gd name="T18" fmla="*/ 372 w 698"/>
              <a:gd name="T19" fmla="*/ 88 h 755"/>
              <a:gd name="T20" fmla="*/ 372 w 698"/>
              <a:gd name="T21" fmla="*/ 87 h 755"/>
              <a:gd name="T22" fmla="*/ 372 w 698"/>
              <a:gd name="T23" fmla="*/ 42 h 755"/>
              <a:gd name="T24" fmla="*/ 317 w 698"/>
              <a:gd name="T25" fmla="*/ 65 h 755"/>
              <a:gd name="T26" fmla="*/ 316 w 698"/>
              <a:gd name="T27" fmla="*/ 120 h 755"/>
              <a:gd name="T28" fmla="*/ 382 w 698"/>
              <a:gd name="T29" fmla="*/ 120 h 755"/>
              <a:gd name="T30" fmla="*/ 396 w 698"/>
              <a:gd name="T31" fmla="*/ 574 h 755"/>
              <a:gd name="T32" fmla="*/ 418 w 698"/>
              <a:gd name="T33" fmla="*/ 578 h 755"/>
              <a:gd name="T34" fmla="*/ 440 w 698"/>
              <a:gd name="T35" fmla="*/ 542 h 755"/>
              <a:gd name="T36" fmla="*/ 404 w 698"/>
              <a:gd name="T37" fmla="*/ 521 h 755"/>
              <a:gd name="T38" fmla="*/ 385 w 698"/>
              <a:gd name="T39" fmla="*/ 536 h 755"/>
              <a:gd name="T40" fmla="*/ 543 w 698"/>
              <a:gd name="T41" fmla="*/ 456 h 755"/>
              <a:gd name="T42" fmla="*/ 471 w 698"/>
              <a:gd name="T43" fmla="*/ 534 h 755"/>
              <a:gd name="T44" fmla="*/ 426 w 698"/>
              <a:gd name="T45" fmla="*/ 609 h 755"/>
              <a:gd name="T46" fmla="*/ 380 w 698"/>
              <a:gd name="T47" fmla="*/ 602 h 755"/>
              <a:gd name="T48" fmla="*/ 315 w 698"/>
              <a:gd name="T49" fmla="*/ 491 h 755"/>
              <a:gd name="T50" fmla="*/ 193 w 698"/>
              <a:gd name="T51" fmla="*/ 572 h 755"/>
              <a:gd name="T52" fmla="*/ 151 w 698"/>
              <a:gd name="T53" fmla="*/ 651 h 755"/>
              <a:gd name="T54" fmla="*/ 103 w 698"/>
              <a:gd name="T55" fmla="*/ 645 h 755"/>
              <a:gd name="T56" fmla="*/ 119 w 698"/>
              <a:gd name="T57" fmla="*/ 533 h 755"/>
              <a:gd name="T58" fmla="*/ 236 w 698"/>
              <a:gd name="T59" fmla="*/ 453 h 755"/>
              <a:gd name="T60" fmla="*/ 279 w 698"/>
              <a:gd name="T61" fmla="*/ 373 h 755"/>
              <a:gd name="T62" fmla="*/ 353 w 698"/>
              <a:gd name="T63" fmla="*/ 453 h 755"/>
              <a:gd name="T64" fmla="*/ 396 w 698"/>
              <a:gd name="T65" fmla="*/ 490 h 755"/>
              <a:gd name="T66" fmla="*/ 504 w 698"/>
              <a:gd name="T67" fmla="*/ 414 h 755"/>
              <a:gd name="T68" fmla="*/ 622 w 698"/>
              <a:gd name="T69" fmla="*/ 382 h 755"/>
              <a:gd name="T70" fmla="*/ 579 w 698"/>
              <a:gd name="T71" fmla="*/ 457 h 755"/>
              <a:gd name="T72" fmla="*/ 396 w 698"/>
              <a:gd name="T73" fmla="*/ 574 h 755"/>
              <a:gd name="T74" fmla="*/ 386 w 698"/>
              <a:gd name="T75" fmla="*/ 534 h 755"/>
              <a:gd name="T76" fmla="*/ 386 w 698"/>
              <a:gd name="T77" fmla="*/ 534 h 755"/>
              <a:gd name="T78" fmla="*/ 280 w 698"/>
              <a:gd name="T79" fmla="*/ 458 h 755"/>
              <a:gd name="T80" fmla="*/ 323 w 698"/>
              <a:gd name="T81" fmla="*/ 425 h 755"/>
              <a:gd name="T82" fmla="*/ 269 w 698"/>
              <a:gd name="T83" fmla="*/ 418 h 755"/>
              <a:gd name="T84" fmla="*/ 107 w 698"/>
              <a:gd name="T85" fmla="*/ 600 h 755"/>
              <a:gd name="T86" fmla="*/ 142 w 698"/>
              <a:gd name="T87" fmla="*/ 620 h 755"/>
              <a:gd name="T88" fmla="*/ 163 w 698"/>
              <a:gd name="T89" fmla="*/ 584 h 755"/>
              <a:gd name="T90" fmla="*/ 127 w 698"/>
              <a:gd name="T91" fmla="*/ 564 h 755"/>
              <a:gd name="T92" fmla="*/ 535 w 698"/>
              <a:gd name="T93" fmla="*/ 405 h 755"/>
              <a:gd name="T94" fmla="*/ 588 w 698"/>
              <a:gd name="T95" fmla="*/ 413 h 755"/>
              <a:gd name="T96" fmla="*/ 555 w 698"/>
              <a:gd name="T97" fmla="*/ 369 h 755"/>
              <a:gd name="T98" fmla="*/ 535 w 698"/>
              <a:gd name="T99" fmla="*/ 405 h 755"/>
              <a:gd name="T100" fmla="*/ 53 w 698"/>
              <a:gd name="T101" fmla="*/ 288 h 755"/>
              <a:gd name="T102" fmla="*/ 644 w 698"/>
              <a:gd name="T103" fmla="*/ 288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8" h="755">
                <a:moveTo>
                  <a:pt x="27" y="235"/>
                </a:moveTo>
                <a:cubicBezTo>
                  <a:pt x="27" y="235"/>
                  <a:pt x="27" y="235"/>
                  <a:pt x="27" y="235"/>
                </a:cubicBezTo>
                <a:cubicBezTo>
                  <a:pt x="156" y="235"/>
                  <a:pt x="156" y="235"/>
                  <a:pt x="156" y="235"/>
                </a:cubicBezTo>
                <a:cubicBezTo>
                  <a:pt x="294" y="97"/>
                  <a:pt x="294" y="97"/>
                  <a:pt x="294" y="97"/>
                </a:cubicBezTo>
                <a:cubicBezTo>
                  <a:pt x="287" y="88"/>
                  <a:pt x="284" y="76"/>
                  <a:pt x="284" y="65"/>
                </a:cubicBezTo>
                <a:cubicBezTo>
                  <a:pt x="284" y="47"/>
                  <a:pt x="292" y="31"/>
                  <a:pt x="304" y="19"/>
                </a:cubicBezTo>
                <a:cubicBezTo>
                  <a:pt x="315" y="7"/>
                  <a:pt x="331" y="0"/>
                  <a:pt x="349" y="0"/>
                </a:cubicBezTo>
                <a:cubicBezTo>
                  <a:pt x="367" y="0"/>
                  <a:pt x="383" y="7"/>
                  <a:pt x="395" y="19"/>
                </a:cubicBezTo>
                <a:cubicBezTo>
                  <a:pt x="406" y="31"/>
                  <a:pt x="414" y="47"/>
                  <a:pt x="414" y="65"/>
                </a:cubicBezTo>
                <a:cubicBezTo>
                  <a:pt x="414" y="76"/>
                  <a:pt x="410" y="88"/>
                  <a:pt x="405" y="97"/>
                </a:cubicBezTo>
                <a:cubicBezTo>
                  <a:pt x="542" y="235"/>
                  <a:pt x="542" y="235"/>
                  <a:pt x="542" y="235"/>
                </a:cubicBezTo>
                <a:cubicBezTo>
                  <a:pt x="671" y="235"/>
                  <a:pt x="671" y="235"/>
                  <a:pt x="671" y="235"/>
                </a:cubicBezTo>
                <a:cubicBezTo>
                  <a:pt x="686" y="235"/>
                  <a:pt x="698" y="246"/>
                  <a:pt x="698" y="262"/>
                </a:cubicBezTo>
                <a:cubicBezTo>
                  <a:pt x="698" y="262"/>
                  <a:pt x="698" y="262"/>
                  <a:pt x="698" y="262"/>
                </a:cubicBezTo>
                <a:cubicBezTo>
                  <a:pt x="698" y="728"/>
                  <a:pt x="698" y="728"/>
                  <a:pt x="698" y="728"/>
                </a:cubicBezTo>
                <a:cubicBezTo>
                  <a:pt x="698" y="743"/>
                  <a:pt x="686" y="755"/>
                  <a:pt x="671" y="755"/>
                </a:cubicBezTo>
                <a:cubicBezTo>
                  <a:pt x="671" y="755"/>
                  <a:pt x="671" y="755"/>
                  <a:pt x="671" y="755"/>
                </a:cubicBezTo>
                <a:cubicBezTo>
                  <a:pt x="27" y="755"/>
                  <a:pt x="27" y="755"/>
                  <a:pt x="27" y="755"/>
                </a:cubicBezTo>
                <a:cubicBezTo>
                  <a:pt x="12" y="755"/>
                  <a:pt x="0" y="743"/>
                  <a:pt x="0" y="728"/>
                </a:cubicBezTo>
                <a:cubicBezTo>
                  <a:pt x="0" y="728"/>
                  <a:pt x="0" y="728"/>
                  <a:pt x="0" y="728"/>
                </a:cubicBezTo>
                <a:cubicBezTo>
                  <a:pt x="0" y="262"/>
                  <a:pt x="0" y="262"/>
                  <a:pt x="0" y="262"/>
                </a:cubicBezTo>
                <a:cubicBezTo>
                  <a:pt x="0" y="246"/>
                  <a:pt x="12" y="235"/>
                  <a:pt x="27" y="235"/>
                </a:cubicBezTo>
                <a:close/>
                <a:moveTo>
                  <a:pt x="326" y="87"/>
                </a:moveTo>
                <a:cubicBezTo>
                  <a:pt x="326" y="87"/>
                  <a:pt x="326" y="87"/>
                  <a:pt x="326" y="87"/>
                </a:cubicBezTo>
                <a:cubicBezTo>
                  <a:pt x="326" y="88"/>
                  <a:pt x="326" y="88"/>
                  <a:pt x="326" y="88"/>
                </a:cubicBezTo>
                <a:cubicBezTo>
                  <a:pt x="326" y="88"/>
                  <a:pt x="326" y="88"/>
                  <a:pt x="326" y="88"/>
                </a:cubicBezTo>
                <a:cubicBezTo>
                  <a:pt x="332" y="93"/>
                  <a:pt x="340" y="97"/>
                  <a:pt x="349" y="97"/>
                </a:cubicBezTo>
                <a:cubicBezTo>
                  <a:pt x="358" y="97"/>
                  <a:pt x="365" y="93"/>
                  <a:pt x="371" y="88"/>
                </a:cubicBezTo>
                <a:cubicBezTo>
                  <a:pt x="371" y="88"/>
                  <a:pt x="371" y="88"/>
                  <a:pt x="371" y="88"/>
                </a:cubicBezTo>
                <a:cubicBezTo>
                  <a:pt x="372" y="88"/>
                  <a:pt x="372" y="88"/>
                  <a:pt x="372" y="88"/>
                </a:cubicBezTo>
                <a:cubicBezTo>
                  <a:pt x="372" y="88"/>
                  <a:pt x="372" y="88"/>
                  <a:pt x="372" y="88"/>
                </a:cubicBezTo>
                <a:cubicBezTo>
                  <a:pt x="372" y="87"/>
                  <a:pt x="372" y="87"/>
                  <a:pt x="372" y="87"/>
                </a:cubicBezTo>
                <a:cubicBezTo>
                  <a:pt x="372" y="87"/>
                  <a:pt x="372" y="87"/>
                  <a:pt x="372" y="87"/>
                </a:cubicBezTo>
                <a:cubicBezTo>
                  <a:pt x="372" y="87"/>
                  <a:pt x="372" y="87"/>
                  <a:pt x="372" y="87"/>
                </a:cubicBezTo>
                <a:cubicBezTo>
                  <a:pt x="378" y="81"/>
                  <a:pt x="381" y="73"/>
                  <a:pt x="381" y="65"/>
                </a:cubicBezTo>
                <a:cubicBezTo>
                  <a:pt x="381" y="56"/>
                  <a:pt x="377" y="47"/>
                  <a:pt x="372" y="42"/>
                </a:cubicBezTo>
                <a:cubicBezTo>
                  <a:pt x="366" y="36"/>
                  <a:pt x="358" y="32"/>
                  <a:pt x="349" y="32"/>
                </a:cubicBezTo>
                <a:cubicBezTo>
                  <a:pt x="340" y="32"/>
                  <a:pt x="332" y="36"/>
                  <a:pt x="326" y="42"/>
                </a:cubicBezTo>
                <a:cubicBezTo>
                  <a:pt x="320" y="47"/>
                  <a:pt x="317" y="56"/>
                  <a:pt x="317" y="65"/>
                </a:cubicBezTo>
                <a:cubicBezTo>
                  <a:pt x="317" y="73"/>
                  <a:pt x="320" y="81"/>
                  <a:pt x="326" y="87"/>
                </a:cubicBezTo>
                <a:close/>
                <a:moveTo>
                  <a:pt x="316" y="120"/>
                </a:moveTo>
                <a:cubicBezTo>
                  <a:pt x="316" y="120"/>
                  <a:pt x="316" y="120"/>
                  <a:pt x="316" y="120"/>
                </a:cubicBezTo>
                <a:cubicBezTo>
                  <a:pt x="202" y="235"/>
                  <a:pt x="202" y="235"/>
                  <a:pt x="202" y="235"/>
                </a:cubicBezTo>
                <a:cubicBezTo>
                  <a:pt x="496" y="235"/>
                  <a:pt x="496" y="235"/>
                  <a:pt x="496" y="235"/>
                </a:cubicBezTo>
                <a:cubicBezTo>
                  <a:pt x="382" y="120"/>
                  <a:pt x="382" y="120"/>
                  <a:pt x="382" y="120"/>
                </a:cubicBezTo>
                <a:cubicBezTo>
                  <a:pt x="372" y="126"/>
                  <a:pt x="361" y="129"/>
                  <a:pt x="349" y="129"/>
                </a:cubicBezTo>
                <a:cubicBezTo>
                  <a:pt x="337" y="129"/>
                  <a:pt x="326" y="126"/>
                  <a:pt x="316" y="120"/>
                </a:cubicBezTo>
                <a:close/>
                <a:moveTo>
                  <a:pt x="396" y="574"/>
                </a:moveTo>
                <a:cubicBezTo>
                  <a:pt x="396" y="574"/>
                  <a:pt x="396" y="574"/>
                  <a:pt x="396" y="574"/>
                </a:cubicBezTo>
                <a:cubicBezTo>
                  <a:pt x="397" y="575"/>
                  <a:pt x="397" y="575"/>
                  <a:pt x="397" y="575"/>
                </a:cubicBezTo>
                <a:cubicBezTo>
                  <a:pt x="404" y="579"/>
                  <a:pt x="411" y="580"/>
                  <a:pt x="418" y="578"/>
                </a:cubicBezTo>
                <a:cubicBezTo>
                  <a:pt x="419" y="578"/>
                  <a:pt x="419" y="578"/>
                  <a:pt x="419" y="578"/>
                </a:cubicBezTo>
                <a:cubicBezTo>
                  <a:pt x="426" y="576"/>
                  <a:pt x="432" y="571"/>
                  <a:pt x="436" y="564"/>
                </a:cubicBezTo>
                <a:cubicBezTo>
                  <a:pt x="441" y="557"/>
                  <a:pt x="441" y="549"/>
                  <a:pt x="440" y="542"/>
                </a:cubicBezTo>
                <a:cubicBezTo>
                  <a:pt x="437" y="534"/>
                  <a:pt x="433" y="528"/>
                  <a:pt x="426" y="524"/>
                </a:cubicBezTo>
                <a:cubicBezTo>
                  <a:pt x="426" y="524"/>
                  <a:pt x="426" y="524"/>
                  <a:pt x="426" y="524"/>
                </a:cubicBezTo>
                <a:cubicBezTo>
                  <a:pt x="419" y="520"/>
                  <a:pt x="411" y="519"/>
                  <a:pt x="404" y="521"/>
                </a:cubicBezTo>
                <a:cubicBezTo>
                  <a:pt x="404" y="522"/>
                  <a:pt x="404" y="522"/>
                  <a:pt x="404" y="522"/>
                </a:cubicBezTo>
                <a:cubicBezTo>
                  <a:pt x="396" y="523"/>
                  <a:pt x="390" y="528"/>
                  <a:pt x="386" y="534"/>
                </a:cubicBezTo>
                <a:cubicBezTo>
                  <a:pt x="385" y="536"/>
                  <a:pt x="385" y="536"/>
                  <a:pt x="385" y="536"/>
                </a:cubicBezTo>
                <a:cubicBezTo>
                  <a:pt x="382" y="543"/>
                  <a:pt x="381" y="550"/>
                  <a:pt x="383" y="557"/>
                </a:cubicBezTo>
                <a:cubicBezTo>
                  <a:pt x="385" y="564"/>
                  <a:pt x="389" y="570"/>
                  <a:pt x="396" y="574"/>
                </a:cubicBezTo>
                <a:close/>
                <a:moveTo>
                  <a:pt x="543" y="456"/>
                </a:moveTo>
                <a:cubicBezTo>
                  <a:pt x="543" y="456"/>
                  <a:pt x="543" y="456"/>
                  <a:pt x="543" y="456"/>
                </a:cubicBezTo>
                <a:cubicBezTo>
                  <a:pt x="469" y="529"/>
                  <a:pt x="469" y="529"/>
                  <a:pt x="469" y="529"/>
                </a:cubicBezTo>
                <a:cubicBezTo>
                  <a:pt x="471" y="534"/>
                  <a:pt x="471" y="534"/>
                  <a:pt x="471" y="534"/>
                </a:cubicBezTo>
                <a:cubicBezTo>
                  <a:pt x="475" y="549"/>
                  <a:pt x="473" y="565"/>
                  <a:pt x="464" y="580"/>
                </a:cubicBezTo>
                <a:cubicBezTo>
                  <a:pt x="456" y="595"/>
                  <a:pt x="442" y="605"/>
                  <a:pt x="427" y="609"/>
                </a:cubicBezTo>
                <a:cubicBezTo>
                  <a:pt x="426" y="609"/>
                  <a:pt x="426" y="609"/>
                  <a:pt x="426" y="609"/>
                </a:cubicBezTo>
                <a:cubicBezTo>
                  <a:pt x="411" y="613"/>
                  <a:pt x="395" y="611"/>
                  <a:pt x="380" y="603"/>
                </a:cubicBezTo>
                <a:cubicBezTo>
                  <a:pt x="380" y="602"/>
                  <a:pt x="380" y="602"/>
                  <a:pt x="380" y="602"/>
                </a:cubicBezTo>
                <a:cubicBezTo>
                  <a:pt x="380" y="602"/>
                  <a:pt x="380" y="602"/>
                  <a:pt x="380" y="602"/>
                </a:cubicBezTo>
                <a:cubicBezTo>
                  <a:pt x="366" y="594"/>
                  <a:pt x="356" y="581"/>
                  <a:pt x="352" y="565"/>
                </a:cubicBezTo>
                <a:cubicBezTo>
                  <a:pt x="349" y="554"/>
                  <a:pt x="349" y="541"/>
                  <a:pt x="353" y="529"/>
                </a:cubicBezTo>
                <a:cubicBezTo>
                  <a:pt x="315" y="491"/>
                  <a:pt x="315" y="491"/>
                  <a:pt x="315" y="491"/>
                </a:cubicBezTo>
                <a:cubicBezTo>
                  <a:pt x="310" y="492"/>
                  <a:pt x="310" y="492"/>
                  <a:pt x="310" y="492"/>
                </a:cubicBezTo>
                <a:cubicBezTo>
                  <a:pt x="299" y="495"/>
                  <a:pt x="286" y="495"/>
                  <a:pt x="274" y="491"/>
                </a:cubicBezTo>
                <a:cubicBezTo>
                  <a:pt x="193" y="572"/>
                  <a:pt x="193" y="572"/>
                  <a:pt x="193" y="572"/>
                </a:cubicBezTo>
                <a:cubicBezTo>
                  <a:pt x="194" y="576"/>
                  <a:pt x="194" y="576"/>
                  <a:pt x="194" y="576"/>
                </a:cubicBezTo>
                <a:cubicBezTo>
                  <a:pt x="198" y="591"/>
                  <a:pt x="197" y="608"/>
                  <a:pt x="188" y="623"/>
                </a:cubicBezTo>
                <a:cubicBezTo>
                  <a:pt x="180" y="638"/>
                  <a:pt x="166" y="647"/>
                  <a:pt x="151" y="651"/>
                </a:cubicBezTo>
                <a:cubicBezTo>
                  <a:pt x="150" y="652"/>
                  <a:pt x="150" y="652"/>
                  <a:pt x="150" y="652"/>
                </a:cubicBezTo>
                <a:cubicBezTo>
                  <a:pt x="135" y="655"/>
                  <a:pt x="119" y="653"/>
                  <a:pt x="104" y="645"/>
                </a:cubicBezTo>
                <a:cubicBezTo>
                  <a:pt x="103" y="645"/>
                  <a:pt x="103" y="645"/>
                  <a:pt x="103" y="645"/>
                </a:cubicBezTo>
                <a:cubicBezTo>
                  <a:pt x="89" y="636"/>
                  <a:pt x="79" y="623"/>
                  <a:pt x="76" y="608"/>
                </a:cubicBezTo>
                <a:cubicBezTo>
                  <a:pt x="71" y="593"/>
                  <a:pt x="73" y="576"/>
                  <a:pt x="82" y="561"/>
                </a:cubicBezTo>
                <a:cubicBezTo>
                  <a:pt x="90" y="546"/>
                  <a:pt x="104" y="537"/>
                  <a:pt x="119" y="533"/>
                </a:cubicBezTo>
                <a:cubicBezTo>
                  <a:pt x="120" y="532"/>
                  <a:pt x="120" y="532"/>
                  <a:pt x="120" y="532"/>
                </a:cubicBezTo>
                <a:cubicBezTo>
                  <a:pt x="131" y="530"/>
                  <a:pt x="143" y="530"/>
                  <a:pt x="155" y="534"/>
                </a:cubicBezTo>
                <a:cubicBezTo>
                  <a:pt x="236" y="453"/>
                  <a:pt x="236" y="453"/>
                  <a:pt x="236" y="453"/>
                </a:cubicBezTo>
                <a:cubicBezTo>
                  <a:pt x="235" y="449"/>
                  <a:pt x="235" y="449"/>
                  <a:pt x="235" y="449"/>
                </a:cubicBezTo>
                <a:cubicBezTo>
                  <a:pt x="231" y="433"/>
                  <a:pt x="233" y="417"/>
                  <a:pt x="241" y="402"/>
                </a:cubicBezTo>
                <a:cubicBezTo>
                  <a:pt x="250" y="387"/>
                  <a:pt x="263" y="377"/>
                  <a:pt x="279" y="373"/>
                </a:cubicBezTo>
                <a:cubicBezTo>
                  <a:pt x="294" y="369"/>
                  <a:pt x="310" y="371"/>
                  <a:pt x="325" y="380"/>
                </a:cubicBezTo>
                <a:cubicBezTo>
                  <a:pt x="340" y="388"/>
                  <a:pt x="350" y="402"/>
                  <a:pt x="354" y="417"/>
                </a:cubicBezTo>
                <a:cubicBezTo>
                  <a:pt x="357" y="428"/>
                  <a:pt x="356" y="441"/>
                  <a:pt x="353" y="453"/>
                </a:cubicBezTo>
                <a:cubicBezTo>
                  <a:pt x="391" y="491"/>
                  <a:pt x="391" y="491"/>
                  <a:pt x="391" y="491"/>
                </a:cubicBezTo>
                <a:cubicBezTo>
                  <a:pt x="395" y="490"/>
                  <a:pt x="395" y="490"/>
                  <a:pt x="395" y="490"/>
                </a:cubicBezTo>
                <a:cubicBezTo>
                  <a:pt x="396" y="490"/>
                  <a:pt x="396" y="490"/>
                  <a:pt x="396" y="490"/>
                </a:cubicBezTo>
                <a:cubicBezTo>
                  <a:pt x="408" y="487"/>
                  <a:pt x="420" y="487"/>
                  <a:pt x="432" y="491"/>
                </a:cubicBezTo>
                <a:cubicBezTo>
                  <a:pt x="505" y="418"/>
                  <a:pt x="505" y="418"/>
                  <a:pt x="505" y="418"/>
                </a:cubicBezTo>
                <a:cubicBezTo>
                  <a:pt x="504" y="414"/>
                  <a:pt x="504" y="414"/>
                  <a:pt x="504" y="414"/>
                </a:cubicBezTo>
                <a:cubicBezTo>
                  <a:pt x="504" y="414"/>
                  <a:pt x="504" y="414"/>
                  <a:pt x="504" y="414"/>
                </a:cubicBezTo>
                <a:cubicBezTo>
                  <a:pt x="495" y="381"/>
                  <a:pt x="515" y="347"/>
                  <a:pt x="547" y="338"/>
                </a:cubicBezTo>
                <a:cubicBezTo>
                  <a:pt x="580" y="330"/>
                  <a:pt x="614" y="349"/>
                  <a:pt x="622" y="382"/>
                </a:cubicBezTo>
                <a:cubicBezTo>
                  <a:pt x="627" y="397"/>
                  <a:pt x="625" y="414"/>
                  <a:pt x="616" y="428"/>
                </a:cubicBezTo>
                <a:cubicBezTo>
                  <a:pt x="616" y="428"/>
                  <a:pt x="616" y="428"/>
                  <a:pt x="616" y="428"/>
                </a:cubicBezTo>
                <a:cubicBezTo>
                  <a:pt x="608" y="443"/>
                  <a:pt x="594" y="453"/>
                  <a:pt x="579" y="457"/>
                </a:cubicBezTo>
                <a:cubicBezTo>
                  <a:pt x="567" y="460"/>
                  <a:pt x="555" y="460"/>
                  <a:pt x="543" y="456"/>
                </a:cubicBezTo>
                <a:close/>
                <a:moveTo>
                  <a:pt x="396" y="574"/>
                </a:moveTo>
                <a:cubicBezTo>
                  <a:pt x="396" y="574"/>
                  <a:pt x="396" y="574"/>
                  <a:pt x="396" y="574"/>
                </a:cubicBezTo>
                <a:cubicBezTo>
                  <a:pt x="396" y="575"/>
                  <a:pt x="396" y="575"/>
                  <a:pt x="396" y="575"/>
                </a:cubicBezTo>
                <a:cubicBezTo>
                  <a:pt x="396" y="574"/>
                  <a:pt x="396" y="574"/>
                  <a:pt x="396" y="574"/>
                </a:cubicBezTo>
                <a:close/>
                <a:moveTo>
                  <a:pt x="386" y="534"/>
                </a:moveTo>
                <a:cubicBezTo>
                  <a:pt x="386" y="534"/>
                  <a:pt x="386" y="534"/>
                  <a:pt x="386" y="534"/>
                </a:cubicBezTo>
                <a:cubicBezTo>
                  <a:pt x="386" y="535"/>
                  <a:pt x="386" y="535"/>
                  <a:pt x="386" y="535"/>
                </a:cubicBezTo>
                <a:cubicBezTo>
                  <a:pt x="386" y="534"/>
                  <a:pt x="386" y="534"/>
                  <a:pt x="386" y="534"/>
                </a:cubicBezTo>
                <a:close/>
                <a:moveTo>
                  <a:pt x="266" y="440"/>
                </a:moveTo>
                <a:cubicBezTo>
                  <a:pt x="266" y="440"/>
                  <a:pt x="266" y="440"/>
                  <a:pt x="266" y="440"/>
                </a:cubicBezTo>
                <a:cubicBezTo>
                  <a:pt x="268" y="447"/>
                  <a:pt x="273" y="454"/>
                  <a:pt x="280" y="458"/>
                </a:cubicBezTo>
                <a:cubicBezTo>
                  <a:pt x="287" y="462"/>
                  <a:pt x="295" y="463"/>
                  <a:pt x="302" y="461"/>
                </a:cubicBezTo>
                <a:cubicBezTo>
                  <a:pt x="309" y="459"/>
                  <a:pt x="316" y="454"/>
                  <a:pt x="320" y="447"/>
                </a:cubicBezTo>
                <a:cubicBezTo>
                  <a:pt x="324" y="441"/>
                  <a:pt x="325" y="432"/>
                  <a:pt x="323" y="425"/>
                </a:cubicBezTo>
                <a:cubicBezTo>
                  <a:pt x="321" y="418"/>
                  <a:pt x="316" y="411"/>
                  <a:pt x="309" y="408"/>
                </a:cubicBezTo>
                <a:cubicBezTo>
                  <a:pt x="302" y="403"/>
                  <a:pt x="294" y="403"/>
                  <a:pt x="287" y="404"/>
                </a:cubicBezTo>
                <a:cubicBezTo>
                  <a:pt x="279" y="406"/>
                  <a:pt x="273" y="411"/>
                  <a:pt x="269" y="418"/>
                </a:cubicBezTo>
                <a:cubicBezTo>
                  <a:pt x="265" y="425"/>
                  <a:pt x="264" y="433"/>
                  <a:pt x="266" y="440"/>
                </a:cubicBezTo>
                <a:close/>
                <a:moveTo>
                  <a:pt x="107" y="600"/>
                </a:moveTo>
                <a:cubicBezTo>
                  <a:pt x="107" y="600"/>
                  <a:pt x="107" y="600"/>
                  <a:pt x="107" y="600"/>
                </a:cubicBezTo>
                <a:cubicBezTo>
                  <a:pt x="109" y="607"/>
                  <a:pt x="113" y="613"/>
                  <a:pt x="120" y="617"/>
                </a:cubicBezTo>
                <a:cubicBezTo>
                  <a:pt x="120" y="618"/>
                  <a:pt x="120" y="618"/>
                  <a:pt x="120" y="618"/>
                </a:cubicBezTo>
                <a:cubicBezTo>
                  <a:pt x="127" y="621"/>
                  <a:pt x="135" y="622"/>
                  <a:pt x="142" y="620"/>
                </a:cubicBezTo>
                <a:cubicBezTo>
                  <a:pt x="143" y="620"/>
                  <a:pt x="143" y="620"/>
                  <a:pt x="143" y="620"/>
                </a:cubicBezTo>
                <a:cubicBezTo>
                  <a:pt x="150" y="618"/>
                  <a:pt x="156" y="614"/>
                  <a:pt x="161" y="607"/>
                </a:cubicBezTo>
                <a:cubicBezTo>
                  <a:pt x="164" y="600"/>
                  <a:pt x="165" y="592"/>
                  <a:pt x="163" y="584"/>
                </a:cubicBezTo>
                <a:cubicBezTo>
                  <a:pt x="161" y="577"/>
                  <a:pt x="157" y="571"/>
                  <a:pt x="150" y="566"/>
                </a:cubicBezTo>
                <a:cubicBezTo>
                  <a:pt x="143" y="563"/>
                  <a:pt x="135" y="562"/>
                  <a:pt x="128" y="564"/>
                </a:cubicBezTo>
                <a:cubicBezTo>
                  <a:pt x="127" y="564"/>
                  <a:pt x="127" y="564"/>
                  <a:pt x="127" y="564"/>
                </a:cubicBezTo>
                <a:cubicBezTo>
                  <a:pt x="120" y="566"/>
                  <a:pt x="114" y="570"/>
                  <a:pt x="110" y="578"/>
                </a:cubicBezTo>
                <a:cubicBezTo>
                  <a:pt x="106" y="584"/>
                  <a:pt x="105" y="593"/>
                  <a:pt x="107" y="600"/>
                </a:cubicBezTo>
                <a:close/>
                <a:moveTo>
                  <a:pt x="535" y="405"/>
                </a:moveTo>
                <a:cubicBezTo>
                  <a:pt x="535" y="405"/>
                  <a:pt x="535" y="405"/>
                  <a:pt x="535" y="405"/>
                </a:cubicBezTo>
                <a:cubicBezTo>
                  <a:pt x="539" y="421"/>
                  <a:pt x="555" y="430"/>
                  <a:pt x="570" y="426"/>
                </a:cubicBezTo>
                <a:cubicBezTo>
                  <a:pt x="578" y="424"/>
                  <a:pt x="584" y="420"/>
                  <a:pt x="588" y="413"/>
                </a:cubicBezTo>
                <a:cubicBezTo>
                  <a:pt x="589" y="411"/>
                  <a:pt x="589" y="411"/>
                  <a:pt x="589" y="411"/>
                </a:cubicBezTo>
                <a:cubicBezTo>
                  <a:pt x="593" y="405"/>
                  <a:pt x="593" y="397"/>
                  <a:pt x="591" y="390"/>
                </a:cubicBezTo>
                <a:cubicBezTo>
                  <a:pt x="587" y="374"/>
                  <a:pt x="571" y="365"/>
                  <a:pt x="555" y="369"/>
                </a:cubicBezTo>
                <a:cubicBezTo>
                  <a:pt x="540" y="373"/>
                  <a:pt x="531" y="390"/>
                  <a:pt x="535" y="405"/>
                </a:cubicBezTo>
                <a:cubicBezTo>
                  <a:pt x="535" y="405"/>
                  <a:pt x="535" y="405"/>
                  <a:pt x="535" y="405"/>
                </a:cubicBezTo>
                <a:cubicBezTo>
                  <a:pt x="535" y="405"/>
                  <a:pt x="535" y="405"/>
                  <a:pt x="535" y="405"/>
                </a:cubicBezTo>
                <a:close/>
                <a:moveTo>
                  <a:pt x="644" y="288"/>
                </a:moveTo>
                <a:cubicBezTo>
                  <a:pt x="644" y="288"/>
                  <a:pt x="644" y="288"/>
                  <a:pt x="644" y="288"/>
                </a:cubicBezTo>
                <a:cubicBezTo>
                  <a:pt x="53" y="288"/>
                  <a:pt x="53" y="288"/>
                  <a:pt x="53" y="288"/>
                </a:cubicBezTo>
                <a:cubicBezTo>
                  <a:pt x="53" y="702"/>
                  <a:pt x="53" y="702"/>
                  <a:pt x="53" y="702"/>
                </a:cubicBezTo>
                <a:cubicBezTo>
                  <a:pt x="644" y="702"/>
                  <a:pt x="644" y="702"/>
                  <a:pt x="644" y="702"/>
                </a:cubicBezTo>
                <a:cubicBezTo>
                  <a:pt x="644" y="288"/>
                  <a:pt x="644" y="288"/>
                  <a:pt x="644" y="288"/>
                </a:cubicBezTo>
                <a:close/>
              </a:path>
            </a:pathLst>
          </a:cu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9" name="文本框 18">
            <a:extLst>
              <a:ext uri="{FF2B5EF4-FFF2-40B4-BE49-F238E27FC236}">
                <a16:creationId xmlns="" xmlns:a16="http://schemas.microsoft.com/office/drawing/2014/main" id="{9334C30A-C1CE-4FF1-0F44-D94A8C9A4D79}"/>
              </a:ext>
            </a:extLst>
          </p:cNvPr>
          <p:cNvSpPr txBox="1"/>
          <p:nvPr/>
        </p:nvSpPr>
        <p:spPr>
          <a:xfrm>
            <a:off x="5577418" y="3905671"/>
            <a:ext cx="1037167" cy="307777"/>
          </a:xfrm>
          <a:prstGeom prst="rect">
            <a:avLst/>
          </a:prstGeom>
          <a:noFill/>
        </p:spPr>
        <p:txBody>
          <a:bodyPr wrap="square" rtlCol="0">
            <a:spAutoFit/>
          </a:bodyPr>
          <a:lstStyle/>
          <a:p>
            <a:pPr algn="ctr"/>
            <a:r>
              <a:rPr lang="zh-CN" altLang="en-US" sz="1400">
                <a:solidFill>
                  <a:schemeClr val="bg1"/>
                </a:solidFill>
                <a:cs typeface="+mn-ea"/>
                <a:sym typeface="+mn-lt"/>
              </a:rPr>
              <a:t>输入标题</a:t>
            </a:r>
            <a:endParaRPr lang="zh-CN" altLang="en-US" sz="1400" dirty="0">
              <a:solidFill>
                <a:schemeClr val="bg1"/>
              </a:solidFill>
              <a:cs typeface="+mn-ea"/>
              <a:sym typeface="+mn-lt"/>
            </a:endParaRPr>
          </a:p>
        </p:txBody>
      </p:sp>
      <p:sp>
        <p:nvSpPr>
          <p:cNvPr id="20" name="文本框 19">
            <a:extLst>
              <a:ext uri="{FF2B5EF4-FFF2-40B4-BE49-F238E27FC236}">
                <a16:creationId xmlns="" xmlns:a16="http://schemas.microsoft.com/office/drawing/2014/main" id="{DF7B60AD-FEC4-7BAB-5A3F-85FD3F72B04C}"/>
              </a:ext>
            </a:extLst>
          </p:cNvPr>
          <p:cNvSpPr txBox="1"/>
          <p:nvPr/>
        </p:nvSpPr>
        <p:spPr>
          <a:xfrm>
            <a:off x="8465923" y="2451942"/>
            <a:ext cx="3173773" cy="3139321"/>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sz="1200">
                <a:solidFill>
                  <a:schemeClr val="bg1">
                    <a:lumMod val="50000"/>
                  </a:schemeClr>
                </a:solidFill>
                <a:cs typeface="+mn-ea"/>
                <a:sym typeface="+mn-lt"/>
              </a:rPr>
              <a:t>点此输入内容或者复制您的内容在这里，通过复制您的文本后，在此框中选择粘贴，并选择只保留文字；</a:t>
            </a:r>
            <a:endParaRPr lang="en-US" altLang="zh-CN" sz="1200">
              <a:solidFill>
                <a:schemeClr val="bg1">
                  <a:lumMod val="50000"/>
                </a:schemeClr>
              </a:solidFill>
              <a:cs typeface="+mn-ea"/>
              <a:sym typeface="+mn-lt"/>
            </a:endParaRPr>
          </a:p>
          <a:p>
            <a:pPr>
              <a:lnSpc>
                <a:spcPct val="150000"/>
              </a:lnSpc>
            </a:pPr>
            <a:endParaRPr lang="en-US" altLang="zh-CN" sz="120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200">
                <a:solidFill>
                  <a:schemeClr val="bg1">
                    <a:lumMod val="50000"/>
                  </a:schemeClr>
                </a:solidFill>
                <a:cs typeface="+mn-ea"/>
                <a:sym typeface="+mn-lt"/>
              </a:rPr>
              <a:t>点此输入内容或者复制您的内容在这里，通过复制您的文本后，在此框中选择粘贴，并选择只保留文字；</a:t>
            </a:r>
            <a:endParaRPr lang="en-US" altLang="zh-CN" sz="1200">
              <a:solidFill>
                <a:schemeClr val="bg1">
                  <a:lumMod val="50000"/>
                </a:schemeClr>
              </a:solidFill>
              <a:cs typeface="+mn-ea"/>
              <a:sym typeface="+mn-lt"/>
            </a:endParaRPr>
          </a:p>
          <a:p>
            <a:pPr>
              <a:lnSpc>
                <a:spcPct val="150000"/>
              </a:lnSpc>
            </a:pPr>
            <a:endParaRPr lang="en-US" altLang="zh-CN" sz="120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200">
                <a:solidFill>
                  <a:schemeClr val="bg1">
                    <a:lumMod val="50000"/>
                  </a:schemeClr>
                </a:solidFill>
                <a:cs typeface="+mn-ea"/>
                <a:sym typeface="+mn-lt"/>
              </a:rPr>
              <a:t>点此输入内容或者复制您的内容在这里，通过复制您的文本后，在此框中选择粘贴，并选择只保留文字；</a:t>
            </a:r>
            <a:endParaRPr lang="en-US" altLang="zh-CN" sz="1200">
              <a:solidFill>
                <a:schemeClr val="bg1">
                  <a:lumMod val="50000"/>
                </a:schemeClr>
              </a:solidFill>
              <a:cs typeface="+mn-ea"/>
              <a:sym typeface="+mn-lt"/>
            </a:endParaRPr>
          </a:p>
        </p:txBody>
      </p:sp>
      <p:sp>
        <p:nvSpPr>
          <p:cNvPr id="21" name="文本框 20">
            <a:extLst>
              <a:ext uri="{FF2B5EF4-FFF2-40B4-BE49-F238E27FC236}">
                <a16:creationId xmlns="" xmlns:a16="http://schemas.microsoft.com/office/drawing/2014/main" id="{9E55F460-2BD9-73CF-74CF-0E960B969F0D}"/>
              </a:ext>
            </a:extLst>
          </p:cNvPr>
          <p:cNvSpPr txBox="1"/>
          <p:nvPr/>
        </p:nvSpPr>
        <p:spPr>
          <a:xfrm>
            <a:off x="8465779" y="1988158"/>
            <a:ext cx="2756535" cy="369332"/>
          </a:xfrm>
          <a:prstGeom prst="rect">
            <a:avLst/>
          </a:prstGeom>
          <a:noFill/>
        </p:spPr>
        <p:txBody>
          <a:bodyPr wrap="square" rtlCol="0">
            <a:spAutoFit/>
          </a:bodyPr>
          <a:lstStyle/>
          <a:p>
            <a:r>
              <a:rPr lang="zh-CN" altLang="en-US" b="1" dirty="0">
                <a:solidFill>
                  <a:schemeClr val="tx1">
                    <a:lumMod val="75000"/>
                    <a:lumOff val="25000"/>
                  </a:schemeClr>
                </a:solidFill>
                <a:cs typeface="+mn-ea"/>
                <a:sym typeface="+mn-lt"/>
              </a:rPr>
              <a:t>输入标题内容</a:t>
            </a:r>
          </a:p>
        </p:txBody>
      </p:sp>
      <p:grpSp>
        <p:nvGrpSpPr>
          <p:cNvPr id="22" name="组合 21">
            <a:extLst>
              <a:ext uri="{FF2B5EF4-FFF2-40B4-BE49-F238E27FC236}">
                <a16:creationId xmlns="" xmlns:a16="http://schemas.microsoft.com/office/drawing/2014/main" id="{38EB496F-4CA7-9F2B-258D-EEE93C5280A0}"/>
              </a:ext>
            </a:extLst>
          </p:cNvPr>
          <p:cNvGrpSpPr/>
          <p:nvPr/>
        </p:nvGrpSpPr>
        <p:grpSpPr>
          <a:xfrm>
            <a:off x="995925" y="2383801"/>
            <a:ext cx="3172460" cy="1282126"/>
            <a:chOff x="7523107" y="3331677"/>
            <a:chExt cx="2739503" cy="1107007"/>
          </a:xfrm>
        </p:grpSpPr>
        <p:sp>
          <p:nvSpPr>
            <p:cNvPr id="23" name="矩形 22">
              <a:extLst>
                <a:ext uri="{FF2B5EF4-FFF2-40B4-BE49-F238E27FC236}">
                  <a16:creationId xmlns="" xmlns:a16="http://schemas.microsoft.com/office/drawing/2014/main" id="{D1036B58-2C4D-0AA9-BFDE-8E2A8EB45029}"/>
                </a:ext>
              </a:extLst>
            </p:cNvPr>
            <p:cNvSpPr/>
            <p:nvPr/>
          </p:nvSpPr>
          <p:spPr>
            <a:xfrm>
              <a:off x="7523108" y="3331677"/>
              <a:ext cx="2241974" cy="33483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cs typeface="+mn-ea"/>
                  <a:sym typeface="+mn-lt"/>
                </a:rPr>
                <a:t>标题添加</a:t>
              </a:r>
            </a:p>
          </p:txBody>
        </p:sp>
        <p:sp>
          <p:nvSpPr>
            <p:cNvPr id="24" name="文本框 23">
              <a:extLst>
                <a:ext uri="{FF2B5EF4-FFF2-40B4-BE49-F238E27FC236}">
                  <a16:creationId xmlns="" xmlns:a16="http://schemas.microsoft.com/office/drawing/2014/main" id="{D04362ED-BC2B-15BD-9378-99A91C74A849}"/>
                </a:ext>
              </a:extLst>
            </p:cNvPr>
            <p:cNvSpPr txBox="1"/>
            <p:nvPr/>
          </p:nvSpPr>
          <p:spPr>
            <a:xfrm>
              <a:off x="7523107" y="3641467"/>
              <a:ext cx="2739503" cy="79721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lumMod val="50000"/>
                    </a:schemeClr>
                  </a:solidFill>
                  <a:cs typeface="+mn-ea"/>
                  <a:sym typeface="+mn-lt"/>
                </a:rPr>
                <a:t>点此输入内容或者复制您的内容在这里，通过复制您的文本后，在此框中选择粘贴，并选择只保留文字；</a:t>
              </a:r>
              <a:endParaRPr lang="en-US" altLang="zh-CN" sz="1200" dirty="0">
                <a:solidFill>
                  <a:schemeClr val="bg1">
                    <a:lumMod val="50000"/>
                  </a:schemeClr>
                </a:solidFill>
                <a:cs typeface="+mn-ea"/>
                <a:sym typeface="+mn-lt"/>
              </a:endParaRPr>
            </a:p>
          </p:txBody>
        </p:sp>
      </p:grpSp>
      <p:pic>
        <p:nvPicPr>
          <p:cNvPr id="25" name="图片 2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102701" y="3787856"/>
            <a:ext cx="3065683" cy="1818860"/>
          </a:xfrm>
          <a:prstGeom prst="rect">
            <a:avLst/>
          </a:prstGeom>
        </p:spPr>
      </p:pic>
    </p:spTree>
    <p:extLst>
      <p:ext uri="{BB962C8B-B14F-4D97-AF65-F5344CB8AC3E}">
        <p14:creationId xmlns:p14="http://schemas.microsoft.com/office/powerpoint/2010/main" val="3583716312"/>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9" presetClass="entr" presetSubtype="0" decel="10000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style.rotation</p:attrName>
                                        </p:attrNameLst>
                                      </p:cBhvr>
                                      <p:tavLst>
                                        <p:tav tm="0">
                                          <p:val>
                                            <p:fltVal val="360"/>
                                          </p:val>
                                        </p:tav>
                                        <p:tav tm="100000">
                                          <p:val>
                                            <p:fltVal val="0"/>
                                          </p:val>
                                        </p:tav>
                                      </p:tavLst>
                                    </p:anim>
                                    <p:animEffect transition="in" filter="fade">
                                      <p:cBhvr>
                                        <p:cTn id="44" dur="500"/>
                                        <p:tgtEl>
                                          <p:spTgt spid="14"/>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inVertical)">
                                      <p:cBhvr>
                                        <p:cTn id="47" dur="500"/>
                                        <p:tgtEl>
                                          <p:spTgt spid="15"/>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barn(inVertical)">
                                      <p:cBhvr>
                                        <p:cTn id="50" dur="500"/>
                                        <p:tgtEl>
                                          <p:spTgt spid="16"/>
                                        </p:tgtEl>
                                      </p:cBhvr>
                                    </p:animEffect>
                                  </p:childTnLst>
                                </p:cTn>
                              </p:par>
                              <p:par>
                                <p:cTn id="51" presetID="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0-#ppt_w/2"/>
                                          </p:val>
                                        </p:tav>
                                        <p:tav tm="100000">
                                          <p:val>
                                            <p:strVal val="#ppt_x"/>
                                          </p:val>
                                        </p:tav>
                                      </p:tavLst>
                                    </p:anim>
                                    <p:anim calcmode="lin" valueType="num">
                                      <p:cBhvr additive="base">
                                        <p:cTn id="54" dur="500" fill="hold"/>
                                        <p:tgtEl>
                                          <p:spTgt spid="17"/>
                                        </p:tgtEl>
                                        <p:attrNameLst>
                                          <p:attrName>ppt_y</p:attrName>
                                        </p:attrNameLst>
                                      </p:cBhvr>
                                      <p:tavLst>
                                        <p:tav tm="0">
                                          <p:val>
                                            <p:strVal val="#ppt_y"/>
                                          </p:val>
                                        </p:tav>
                                        <p:tav tm="100000">
                                          <p:val>
                                            <p:strVal val="#ppt_y"/>
                                          </p:val>
                                        </p:tav>
                                      </p:tavLst>
                                    </p:anim>
                                  </p:childTnLst>
                                </p:cTn>
                              </p:par>
                              <p:par>
                                <p:cTn id="55" presetID="16" presetClass="entr" presetSubtype="21"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barn(inVertical)">
                                      <p:cBhvr>
                                        <p:cTn id="57" dur="500"/>
                                        <p:tgtEl>
                                          <p:spTgt spid="18"/>
                                        </p:tgtEl>
                                      </p:cBhvr>
                                    </p:animEffect>
                                  </p:childTnLst>
                                </p:cTn>
                              </p:par>
                              <p:par>
                                <p:cTn id="58" presetID="16" presetClass="entr" presetSubtype="2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barn(inVertical)">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41" presetClass="entr" presetSubtype="0" fill="hold" grpId="0" nodeType="click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0"/>
                                        </p:tgtEl>
                                        <p:attrNameLst>
                                          <p:attrName>ppt_y</p:attrName>
                                        </p:attrNameLst>
                                      </p:cBhvr>
                                      <p:tavLst>
                                        <p:tav tm="0">
                                          <p:val>
                                            <p:strVal val="#ppt_y"/>
                                          </p:val>
                                        </p:tav>
                                        <p:tav tm="100000">
                                          <p:val>
                                            <p:strVal val="#ppt_y"/>
                                          </p:val>
                                        </p:tav>
                                      </p:tavLst>
                                    </p:anim>
                                    <p:anim calcmode="lin" valueType="num">
                                      <p:cBhvr>
                                        <p:cTn id="6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0"/>
                                        </p:tgtEl>
                                      </p:cBhvr>
                                    </p:animEffect>
                                  </p:childTnLst>
                                </p:cTn>
                              </p:par>
                              <p:par>
                                <p:cTn id="70" presetID="41" presetClass="entr" presetSubtype="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21"/>
                                        </p:tgtEl>
                                        <p:attrNameLst>
                                          <p:attrName>ppt_y</p:attrName>
                                        </p:attrNameLst>
                                      </p:cBhvr>
                                      <p:tavLst>
                                        <p:tav tm="0">
                                          <p:val>
                                            <p:strVal val="#ppt_y"/>
                                          </p:val>
                                        </p:tav>
                                        <p:tav tm="100000">
                                          <p:val>
                                            <p:strVal val="#ppt_y"/>
                                          </p:val>
                                        </p:tav>
                                      </p:tavLst>
                                    </p:anim>
                                    <p:anim calcmode="lin" valueType="num">
                                      <p:cBhvr>
                                        <p:cTn id="74"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Graphic spid="14" grpId="0">
        <p:bldAsOne/>
      </p:bldGraphic>
      <p:bldP spid="15" grpId="0" animBg="1"/>
      <p:bldP spid="16" grpId="0" animBg="1"/>
      <p:bldP spid="17" grpId="0"/>
      <p:bldP spid="18" grpId="0" animBg="1"/>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05</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代理商推广</a:t>
            </a:r>
          </a:p>
        </p:txBody>
      </p:sp>
      <p:grpSp>
        <p:nvGrpSpPr>
          <p:cNvPr id="114" name="išḻîḋé">
            <a:extLst>
              <a:ext uri="{FF2B5EF4-FFF2-40B4-BE49-F238E27FC236}">
                <a16:creationId xmlns="" xmlns:a16="http://schemas.microsoft.com/office/drawing/2014/main" id="{77F533A3-3B9A-4A22-82BE-00A1C7C60564}"/>
              </a:ext>
            </a:extLst>
          </p:cNvPr>
          <p:cNvGrpSpPr/>
          <p:nvPr/>
        </p:nvGrpSpPr>
        <p:grpSpPr>
          <a:xfrm>
            <a:off x="6394557" y="1861494"/>
            <a:ext cx="5052927" cy="4377988"/>
            <a:chOff x="19005550" y="6627813"/>
            <a:chExt cx="10993437" cy="9525001"/>
          </a:xfrm>
        </p:grpSpPr>
        <p:sp>
          <p:nvSpPr>
            <p:cNvPr id="130" name="íṧļidé">
              <a:extLst>
                <a:ext uri="{FF2B5EF4-FFF2-40B4-BE49-F238E27FC236}">
                  <a16:creationId xmlns="" xmlns:a16="http://schemas.microsoft.com/office/drawing/2014/main" id="{23156838-54CB-4674-AC63-891CC0124010}"/>
                </a:ext>
              </a:extLst>
            </p:cNvPr>
            <p:cNvSpPr/>
            <p:nvPr/>
          </p:nvSpPr>
          <p:spPr bwMode="auto">
            <a:xfrm>
              <a:off x="20461288" y="6627813"/>
              <a:ext cx="8264525" cy="5224463"/>
            </a:xfrm>
            <a:prstGeom prst="rect">
              <a:avLst/>
            </a:prstGeom>
            <a:solidFill>
              <a:schemeClr val="bg1">
                <a:lumMod val="75000"/>
              </a:schemeClr>
            </a:solidFill>
            <a:ln w="9525">
              <a:noFill/>
              <a:miter lim="800000"/>
              <a:headEnd/>
              <a:tailEnd/>
            </a:ln>
          </p:spPr>
          <p:txBody>
            <a:bodyPr wrap="square" lIns="91440" tIns="45720" rIns="91440" bIns="45720" anchor="ctr">
              <a:normAutofit/>
            </a:bodyPr>
            <a:lstStyle/>
            <a:p>
              <a:pPr algn="ctr"/>
              <a:endParaRPr/>
            </a:p>
          </p:txBody>
        </p:sp>
        <p:sp>
          <p:nvSpPr>
            <p:cNvPr id="131" name="íSḷîḋe">
              <a:extLst>
                <a:ext uri="{FF2B5EF4-FFF2-40B4-BE49-F238E27FC236}">
                  <a16:creationId xmlns="" xmlns:a16="http://schemas.microsoft.com/office/drawing/2014/main" id="{05337DFD-E99B-4D49-BD43-B63529C880CA}"/>
                </a:ext>
              </a:extLst>
            </p:cNvPr>
            <p:cNvSpPr/>
            <p:nvPr/>
          </p:nvSpPr>
          <p:spPr bwMode="auto">
            <a:xfrm>
              <a:off x="20720050" y="6808788"/>
              <a:ext cx="7732712" cy="4860925"/>
            </a:xfrm>
            <a:prstGeom prst="rect">
              <a:avLst/>
            </a:prstGeom>
            <a:solidFill>
              <a:srgbClr val="FFFFFF"/>
            </a:solidFill>
            <a:ln w="9525">
              <a:noFill/>
              <a:miter lim="800000"/>
              <a:headEnd/>
              <a:tailEnd/>
            </a:ln>
          </p:spPr>
          <p:txBody>
            <a:bodyPr wrap="square" lIns="91440" tIns="45720" rIns="91440" bIns="45720" anchor="ctr">
              <a:normAutofit/>
            </a:bodyPr>
            <a:lstStyle/>
            <a:p>
              <a:pPr algn="ctr"/>
              <a:endParaRPr/>
            </a:p>
          </p:txBody>
        </p:sp>
        <p:sp>
          <p:nvSpPr>
            <p:cNvPr id="132" name="îṣļîḍè">
              <a:extLst>
                <a:ext uri="{FF2B5EF4-FFF2-40B4-BE49-F238E27FC236}">
                  <a16:creationId xmlns="" xmlns:a16="http://schemas.microsoft.com/office/drawing/2014/main" id="{F8A84BB0-3BB5-477E-89E7-8060C8C88AB9}"/>
                </a:ext>
              </a:extLst>
            </p:cNvPr>
            <p:cNvSpPr/>
            <p:nvPr/>
          </p:nvSpPr>
          <p:spPr bwMode="auto">
            <a:xfrm>
              <a:off x="24618950" y="12411076"/>
              <a:ext cx="3249612" cy="2273300"/>
            </a:xfrm>
            <a:custGeom>
              <a:avLst/>
              <a:gdLst/>
              <a:ahLst/>
              <a:cxnLst>
                <a:cxn ang="0">
                  <a:pos x="37" y="175"/>
                </a:cxn>
                <a:cxn ang="0">
                  <a:pos x="43" y="126"/>
                </a:cxn>
                <a:cxn ang="0">
                  <a:pos x="46" y="123"/>
                </a:cxn>
                <a:cxn ang="0">
                  <a:pos x="48" y="126"/>
                </a:cxn>
                <a:cxn ang="0">
                  <a:pos x="48" y="175"/>
                </a:cxn>
                <a:cxn ang="0">
                  <a:pos x="202" y="175"/>
                </a:cxn>
                <a:cxn ang="0">
                  <a:pos x="202" y="126"/>
                </a:cxn>
                <a:cxn ang="0">
                  <a:pos x="204" y="123"/>
                </a:cxn>
                <a:cxn ang="0">
                  <a:pos x="208" y="127"/>
                </a:cxn>
                <a:cxn ang="0">
                  <a:pos x="213" y="175"/>
                </a:cxn>
                <a:cxn ang="0">
                  <a:pos x="250" y="175"/>
                </a:cxn>
                <a:cxn ang="0">
                  <a:pos x="244" y="71"/>
                </a:cxn>
                <a:cxn ang="0">
                  <a:pos x="215" y="43"/>
                </a:cxn>
                <a:cxn ang="0">
                  <a:pos x="160" y="35"/>
                </a:cxn>
                <a:cxn ang="0">
                  <a:pos x="152" y="24"/>
                </a:cxn>
                <a:cxn ang="0">
                  <a:pos x="151" y="0"/>
                </a:cxn>
                <a:cxn ang="0">
                  <a:pos x="123" y="0"/>
                </a:cxn>
                <a:cxn ang="0">
                  <a:pos x="99" y="0"/>
                </a:cxn>
                <a:cxn ang="0">
                  <a:pos x="97" y="25"/>
                </a:cxn>
                <a:cxn ang="0">
                  <a:pos x="89" y="34"/>
                </a:cxn>
                <a:cxn ang="0">
                  <a:pos x="35" y="43"/>
                </a:cxn>
                <a:cxn ang="0">
                  <a:pos x="6" y="71"/>
                </a:cxn>
                <a:cxn ang="0">
                  <a:pos x="0" y="175"/>
                </a:cxn>
                <a:cxn ang="0">
                  <a:pos x="37" y="175"/>
                </a:cxn>
              </a:cxnLst>
              <a:rect l="0" t="0" r="r" b="b"/>
              <a:pathLst>
                <a:path w="250" h="175">
                  <a:moveTo>
                    <a:pt x="37" y="175"/>
                  </a:moveTo>
                  <a:cubicBezTo>
                    <a:pt x="43" y="126"/>
                    <a:pt x="43" y="126"/>
                    <a:pt x="43" y="126"/>
                  </a:cubicBezTo>
                  <a:cubicBezTo>
                    <a:pt x="43" y="124"/>
                    <a:pt x="44" y="123"/>
                    <a:pt x="46" y="123"/>
                  </a:cubicBezTo>
                  <a:cubicBezTo>
                    <a:pt x="47" y="123"/>
                    <a:pt x="48" y="124"/>
                    <a:pt x="48" y="126"/>
                  </a:cubicBezTo>
                  <a:cubicBezTo>
                    <a:pt x="48" y="175"/>
                    <a:pt x="48" y="175"/>
                    <a:pt x="48" y="175"/>
                  </a:cubicBezTo>
                  <a:cubicBezTo>
                    <a:pt x="202" y="175"/>
                    <a:pt x="202" y="175"/>
                    <a:pt x="202" y="175"/>
                  </a:cubicBezTo>
                  <a:cubicBezTo>
                    <a:pt x="202" y="126"/>
                    <a:pt x="202" y="126"/>
                    <a:pt x="202" y="126"/>
                  </a:cubicBezTo>
                  <a:cubicBezTo>
                    <a:pt x="202" y="124"/>
                    <a:pt x="203" y="123"/>
                    <a:pt x="204" y="123"/>
                  </a:cubicBezTo>
                  <a:cubicBezTo>
                    <a:pt x="206" y="123"/>
                    <a:pt x="208" y="123"/>
                    <a:pt x="208" y="127"/>
                  </a:cubicBezTo>
                  <a:cubicBezTo>
                    <a:pt x="213" y="175"/>
                    <a:pt x="213" y="175"/>
                    <a:pt x="213" y="175"/>
                  </a:cubicBezTo>
                  <a:cubicBezTo>
                    <a:pt x="250" y="175"/>
                    <a:pt x="250" y="175"/>
                    <a:pt x="250" y="175"/>
                  </a:cubicBezTo>
                  <a:cubicBezTo>
                    <a:pt x="244" y="71"/>
                    <a:pt x="244" y="71"/>
                    <a:pt x="244" y="71"/>
                  </a:cubicBezTo>
                  <a:cubicBezTo>
                    <a:pt x="241" y="57"/>
                    <a:pt x="230" y="45"/>
                    <a:pt x="215" y="43"/>
                  </a:cubicBezTo>
                  <a:cubicBezTo>
                    <a:pt x="160" y="35"/>
                    <a:pt x="160" y="35"/>
                    <a:pt x="160" y="35"/>
                  </a:cubicBezTo>
                  <a:cubicBezTo>
                    <a:pt x="156" y="34"/>
                    <a:pt x="152" y="29"/>
                    <a:pt x="152" y="24"/>
                  </a:cubicBezTo>
                  <a:cubicBezTo>
                    <a:pt x="151" y="0"/>
                    <a:pt x="151" y="0"/>
                    <a:pt x="151" y="0"/>
                  </a:cubicBezTo>
                  <a:cubicBezTo>
                    <a:pt x="123" y="0"/>
                    <a:pt x="123" y="0"/>
                    <a:pt x="123" y="0"/>
                  </a:cubicBezTo>
                  <a:cubicBezTo>
                    <a:pt x="99" y="0"/>
                    <a:pt x="99" y="0"/>
                    <a:pt x="99" y="0"/>
                  </a:cubicBezTo>
                  <a:cubicBezTo>
                    <a:pt x="97" y="25"/>
                    <a:pt x="97" y="25"/>
                    <a:pt x="97" y="25"/>
                  </a:cubicBezTo>
                  <a:cubicBezTo>
                    <a:pt x="97" y="30"/>
                    <a:pt x="94" y="34"/>
                    <a:pt x="89" y="34"/>
                  </a:cubicBezTo>
                  <a:cubicBezTo>
                    <a:pt x="35" y="43"/>
                    <a:pt x="35" y="43"/>
                    <a:pt x="35" y="43"/>
                  </a:cubicBezTo>
                  <a:cubicBezTo>
                    <a:pt x="20" y="45"/>
                    <a:pt x="8" y="57"/>
                    <a:pt x="6" y="71"/>
                  </a:cubicBezTo>
                  <a:cubicBezTo>
                    <a:pt x="0" y="175"/>
                    <a:pt x="0" y="175"/>
                    <a:pt x="0" y="175"/>
                  </a:cubicBezTo>
                  <a:lnTo>
                    <a:pt x="37" y="175"/>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33" name="íśliďè">
              <a:extLst>
                <a:ext uri="{FF2B5EF4-FFF2-40B4-BE49-F238E27FC236}">
                  <a16:creationId xmlns="" xmlns:a16="http://schemas.microsoft.com/office/drawing/2014/main" id="{6263A29B-97D0-49FD-BADA-235E1773F531}"/>
                </a:ext>
              </a:extLst>
            </p:cNvPr>
            <p:cNvSpPr/>
            <p:nvPr/>
          </p:nvSpPr>
          <p:spPr bwMode="auto">
            <a:xfrm>
              <a:off x="25620663" y="12734926"/>
              <a:ext cx="1233487" cy="1949450"/>
            </a:xfrm>
            <a:custGeom>
              <a:avLst/>
              <a:gdLst/>
              <a:ahLst/>
              <a:cxnLst>
                <a:cxn ang="0">
                  <a:pos x="77" y="150"/>
                </a:cxn>
                <a:cxn ang="0">
                  <a:pos x="95" y="10"/>
                </a:cxn>
                <a:cxn ang="0">
                  <a:pos x="85" y="9"/>
                </a:cxn>
                <a:cxn ang="0">
                  <a:pos x="76" y="0"/>
                </a:cxn>
                <a:cxn ang="0">
                  <a:pos x="48" y="28"/>
                </a:cxn>
                <a:cxn ang="0">
                  <a:pos x="19" y="0"/>
                </a:cxn>
                <a:cxn ang="0">
                  <a:pos x="11" y="9"/>
                </a:cxn>
                <a:cxn ang="0">
                  <a:pos x="0" y="10"/>
                </a:cxn>
                <a:cxn ang="0">
                  <a:pos x="25" y="150"/>
                </a:cxn>
                <a:cxn ang="0">
                  <a:pos x="77" y="150"/>
                </a:cxn>
              </a:cxnLst>
              <a:rect l="0" t="0" r="r" b="b"/>
              <a:pathLst>
                <a:path w="95" h="150">
                  <a:moveTo>
                    <a:pt x="77" y="150"/>
                  </a:moveTo>
                  <a:cubicBezTo>
                    <a:pt x="95" y="10"/>
                    <a:pt x="95" y="10"/>
                    <a:pt x="95" y="10"/>
                  </a:cubicBezTo>
                  <a:cubicBezTo>
                    <a:pt x="85" y="9"/>
                    <a:pt x="85" y="9"/>
                    <a:pt x="85" y="9"/>
                  </a:cubicBezTo>
                  <a:cubicBezTo>
                    <a:pt x="80" y="9"/>
                    <a:pt x="77" y="5"/>
                    <a:pt x="76" y="0"/>
                  </a:cubicBezTo>
                  <a:cubicBezTo>
                    <a:pt x="48" y="28"/>
                    <a:pt x="48" y="28"/>
                    <a:pt x="48" y="28"/>
                  </a:cubicBezTo>
                  <a:cubicBezTo>
                    <a:pt x="19" y="0"/>
                    <a:pt x="19" y="0"/>
                    <a:pt x="19" y="0"/>
                  </a:cubicBezTo>
                  <a:cubicBezTo>
                    <a:pt x="19" y="5"/>
                    <a:pt x="16" y="9"/>
                    <a:pt x="11" y="9"/>
                  </a:cubicBezTo>
                  <a:cubicBezTo>
                    <a:pt x="0" y="10"/>
                    <a:pt x="0" y="10"/>
                    <a:pt x="0" y="10"/>
                  </a:cubicBezTo>
                  <a:cubicBezTo>
                    <a:pt x="25" y="150"/>
                    <a:pt x="25" y="150"/>
                    <a:pt x="25" y="150"/>
                  </a:cubicBezTo>
                  <a:lnTo>
                    <a:pt x="77" y="150"/>
                  </a:lnTo>
                  <a:close/>
                </a:path>
              </a:pathLst>
            </a:custGeom>
            <a:solidFill>
              <a:srgbClr val="DBDBDB"/>
            </a:solidFill>
            <a:ln w="9525">
              <a:noFill/>
              <a:round/>
              <a:headEnd/>
              <a:tailEnd/>
            </a:ln>
          </p:spPr>
          <p:txBody>
            <a:bodyPr wrap="square" lIns="91440" tIns="45720" rIns="91440" bIns="45720" anchor="ctr">
              <a:normAutofit/>
            </a:bodyPr>
            <a:lstStyle/>
            <a:p>
              <a:pPr algn="ctr"/>
              <a:endParaRPr/>
            </a:p>
          </p:txBody>
        </p:sp>
        <p:sp>
          <p:nvSpPr>
            <p:cNvPr id="134" name="ïŝḻïḓê">
              <a:extLst>
                <a:ext uri="{FF2B5EF4-FFF2-40B4-BE49-F238E27FC236}">
                  <a16:creationId xmlns="" xmlns:a16="http://schemas.microsoft.com/office/drawing/2014/main" id="{82143B87-F397-4C96-B004-C8D2B6D9FA2B}"/>
                </a:ext>
              </a:extLst>
            </p:cNvPr>
            <p:cNvSpPr/>
            <p:nvPr/>
          </p:nvSpPr>
          <p:spPr bwMode="auto">
            <a:xfrm>
              <a:off x="25893713" y="12411076"/>
              <a:ext cx="687387" cy="323850"/>
            </a:xfrm>
            <a:custGeom>
              <a:avLst/>
              <a:gdLst/>
              <a:ahLst/>
              <a:cxnLst>
                <a:cxn ang="0">
                  <a:pos x="50" y="19"/>
                </a:cxn>
                <a:cxn ang="0">
                  <a:pos x="53" y="15"/>
                </a:cxn>
                <a:cxn ang="0">
                  <a:pos x="53" y="0"/>
                </a:cxn>
                <a:cxn ang="0">
                  <a:pos x="25" y="0"/>
                </a:cxn>
                <a:cxn ang="0">
                  <a:pos x="1" y="0"/>
                </a:cxn>
                <a:cxn ang="0">
                  <a:pos x="0" y="15"/>
                </a:cxn>
                <a:cxn ang="0">
                  <a:pos x="4" y="19"/>
                </a:cxn>
                <a:cxn ang="0">
                  <a:pos x="18" y="25"/>
                </a:cxn>
                <a:cxn ang="0">
                  <a:pos x="27" y="25"/>
                </a:cxn>
                <a:cxn ang="0">
                  <a:pos x="27" y="25"/>
                </a:cxn>
                <a:cxn ang="0">
                  <a:pos x="36" y="25"/>
                </a:cxn>
                <a:cxn ang="0">
                  <a:pos x="50" y="19"/>
                </a:cxn>
              </a:cxnLst>
              <a:rect l="0" t="0" r="r" b="b"/>
              <a:pathLst>
                <a:path w="53" h="25">
                  <a:moveTo>
                    <a:pt x="50" y="19"/>
                  </a:moveTo>
                  <a:cubicBezTo>
                    <a:pt x="53" y="15"/>
                    <a:pt x="53" y="15"/>
                    <a:pt x="53" y="15"/>
                  </a:cubicBezTo>
                  <a:cubicBezTo>
                    <a:pt x="53" y="0"/>
                    <a:pt x="53" y="0"/>
                    <a:pt x="53" y="0"/>
                  </a:cubicBezTo>
                  <a:cubicBezTo>
                    <a:pt x="25" y="0"/>
                    <a:pt x="25" y="0"/>
                    <a:pt x="25" y="0"/>
                  </a:cubicBezTo>
                  <a:cubicBezTo>
                    <a:pt x="1" y="0"/>
                    <a:pt x="1" y="0"/>
                    <a:pt x="1" y="0"/>
                  </a:cubicBezTo>
                  <a:cubicBezTo>
                    <a:pt x="0" y="15"/>
                    <a:pt x="0" y="15"/>
                    <a:pt x="0" y="15"/>
                  </a:cubicBezTo>
                  <a:cubicBezTo>
                    <a:pt x="4" y="19"/>
                    <a:pt x="4" y="19"/>
                    <a:pt x="4" y="19"/>
                  </a:cubicBezTo>
                  <a:cubicBezTo>
                    <a:pt x="8" y="23"/>
                    <a:pt x="13" y="25"/>
                    <a:pt x="18" y="25"/>
                  </a:cubicBezTo>
                  <a:cubicBezTo>
                    <a:pt x="27" y="25"/>
                    <a:pt x="27" y="25"/>
                    <a:pt x="27" y="25"/>
                  </a:cubicBezTo>
                  <a:cubicBezTo>
                    <a:pt x="27" y="25"/>
                    <a:pt x="27" y="25"/>
                    <a:pt x="27" y="25"/>
                  </a:cubicBezTo>
                  <a:cubicBezTo>
                    <a:pt x="36" y="25"/>
                    <a:pt x="36" y="25"/>
                    <a:pt x="36" y="25"/>
                  </a:cubicBezTo>
                  <a:cubicBezTo>
                    <a:pt x="41" y="25"/>
                    <a:pt x="47" y="23"/>
                    <a:pt x="50" y="19"/>
                  </a:cubicBezTo>
                  <a:close/>
                </a:path>
              </a:pathLst>
            </a:custGeom>
            <a:solidFill>
              <a:srgbClr val="E8C5AC"/>
            </a:solidFill>
            <a:ln w="9525">
              <a:noFill/>
              <a:round/>
              <a:headEnd/>
              <a:tailEnd/>
            </a:ln>
          </p:spPr>
          <p:txBody>
            <a:bodyPr wrap="square" lIns="91440" tIns="45720" rIns="91440" bIns="45720" anchor="ctr">
              <a:normAutofit fontScale="25000" lnSpcReduction="20000"/>
            </a:bodyPr>
            <a:lstStyle/>
            <a:p>
              <a:pPr algn="ctr"/>
              <a:endParaRPr/>
            </a:p>
          </p:txBody>
        </p:sp>
        <p:sp>
          <p:nvSpPr>
            <p:cNvPr id="135" name="ísḻîḋè">
              <a:extLst>
                <a:ext uri="{FF2B5EF4-FFF2-40B4-BE49-F238E27FC236}">
                  <a16:creationId xmlns="" xmlns:a16="http://schemas.microsoft.com/office/drawing/2014/main" id="{E3DA77F1-6404-485D-A089-5CF984EA4CF6}"/>
                </a:ext>
              </a:extLst>
            </p:cNvPr>
            <p:cNvSpPr/>
            <p:nvPr/>
          </p:nvSpPr>
          <p:spPr bwMode="auto">
            <a:xfrm>
              <a:off x="25723850" y="12657138"/>
              <a:ext cx="520700" cy="766763"/>
            </a:xfrm>
            <a:custGeom>
              <a:avLst/>
              <a:gdLst/>
              <a:ahLst/>
              <a:cxnLst>
                <a:cxn ang="0">
                  <a:pos x="13" y="2"/>
                </a:cxn>
                <a:cxn ang="0">
                  <a:pos x="0" y="15"/>
                </a:cxn>
                <a:cxn ang="0">
                  <a:pos x="25" y="56"/>
                </a:cxn>
                <a:cxn ang="0">
                  <a:pos x="29" y="56"/>
                </a:cxn>
                <a:cxn ang="0">
                  <a:pos x="40" y="34"/>
                </a:cxn>
                <a:cxn ang="0">
                  <a:pos x="13" y="2"/>
                </a:cxn>
              </a:cxnLst>
              <a:rect l="0" t="0" r="r" b="b"/>
              <a:pathLst>
                <a:path w="40" h="59">
                  <a:moveTo>
                    <a:pt x="13" y="2"/>
                  </a:moveTo>
                  <a:cubicBezTo>
                    <a:pt x="11" y="0"/>
                    <a:pt x="0" y="15"/>
                    <a:pt x="0" y="15"/>
                  </a:cubicBezTo>
                  <a:cubicBezTo>
                    <a:pt x="25" y="56"/>
                    <a:pt x="25" y="56"/>
                    <a:pt x="25" y="56"/>
                  </a:cubicBezTo>
                  <a:cubicBezTo>
                    <a:pt x="26" y="59"/>
                    <a:pt x="28" y="59"/>
                    <a:pt x="29" y="56"/>
                  </a:cubicBezTo>
                  <a:cubicBezTo>
                    <a:pt x="40" y="34"/>
                    <a:pt x="40" y="34"/>
                    <a:pt x="40" y="34"/>
                  </a:cubicBezTo>
                  <a:lnTo>
                    <a:pt x="13" y="2"/>
                  </a:lnTo>
                  <a:close/>
                </a:path>
              </a:pathLst>
            </a:custGeom>
            <a:solidFill>
              <a:srgbClr val="FFFFFF"/>
            </a:solidFill>
            <a:ln w="9525">
              <a:noFill/>
              <a:round/>
              <a:headEnd/>
              <a:tailEnd/>
            </a:ln>
          </p:spPr>
          <p:txBody>
            <a:bodyPr wrap="square" lIns="91440" tIns="45720" rIns="91440" bIns="45720" anchor="ctr">
              <a:normAutofit lnSpcReduction="10000"/>
            </a:bodyPr>
            <a:lstStyle/>
            <a:p>
              <a:pPr algn="ctr"/>
              <a:endParaRPr/>
            </a:p>
          </p:txBody>
        </p:sp>
        <p:sp>
          <p:nvSpPr>
            <p:cNvPr id="136" name="iṣlïḍe">
              <a:extLst>
                <a:ext uri="{FF2B5EF4-FFF2-40B4-BE49-F238E27FC236}">
                  <a16:creationId xmlns="" xmlns:a16="http://schemas.microsoft.com/office/drawing/2014/main" id="{D171AFCA-2BC0-4F7E-98FA-75850A692842}"/>
                </a:ext>
              </a:extLst>
            </p:cNvPr>
            <p:cNvSpPr/>
            <p:nvPr/>
          </p:nvSpPr>
          <p:spPr bwMode="auto">
            <a:xfrm>
              <a:off x="26244550" y="12644438"/>
              <a:ext cx="519112" cy="779463"/>
            </a:xfrm>
            <a:custGeom>
              <a:avLst/>
              <a:gdLst/>
              <a:ahLst/>
              <a:cxnLst>
                <a:cxn ang="0">
                  <a:pos x="27" y="3"/>
                </a:cxn>
                <a:cxn ang="0">
                  <a:pos x="32" y="3"/>
                </a:cxn>
                <a:cxn ang="0">
                  <a:pos x="40" y="16"/>
                </a:cxn>
                <a:cxn ang="0">
                  <a:pos x="15" y="57"/>
                </a:cxn>
                <a:cxn ang="0">
                  <a:pos x="11" y="57"/>
                </a:cxn>
                <a:cxn ang="0">
                  <a:pos x="0" y="35"/>
                </a:cxn>
                <a:cxn ang="0">
                  <a:pos x="27" y="3"/>
                </a:cxn>
              </a:cxnLst>
              <a:rect l="0" t="0" r="r" b="b"/>
              <a:pathLst>
                <a:path w="40" h="60">
                  <a:moveTo>
                    <a:pt x="27" y="3"/>
                  </a:moveTo>
                  <a:cubicBezTo>
                    <a:pt x="29" y="1"/>
                    <a:pt x="30" y="0"/>
                    <a:pt x="32" y="3"/>
                  </a:cubicBezTo>
                  <a:cubicBezTo>
                    <a:pt x="40" y="16"/>
                    <a:pt x="40" y="16"/>
                    <a:pt x="40" y="16"/>
                  </a:cubicBezTo>
                  <a:cubicBezTo>
                    <a:pt x="15" y="57"/>
                    <a:pt x="15" y="57"/>
                    <a:pt x="15" y="57"/>
                  </a:cubicBezTo>
                  <a:cubicBezTo>
                    <a:pt x="14" y="60"/>
                    <a:pt x="12" y="60"/>
                    <a:pt x="11" y="57"/>
                  </a:cubicBezTo>
                  <a:cubicBezTo>
                    <a:pt x="0" y="35"/>
                    <a:pt x="0" y="35"/>
                    <a:pt x="0" y="35"/>
                  </a:cubicBezTo>
                  <a:lnTo>
                    <a:pt x="27" y="3"/>
                  </a:lnTo>
                  <a:close/>
                </a:path>
              </a:pathLst>
            </a:custGeom>
            <a:solidFill>
              <a:srgbClr val="FFFFFF"/>
            </a:solidFill>
            <a:ln w="9525">
              <a:noFill/>
              <a:round/>
              <a:headEnd/>
              <a:tailEnd/>
            </a:ln>
          </p:spPr>
          <p:txBody>
            <a:bodyPr wrap="square" lIns="91440" tIns="45720" rIns="91440" bIns="45720" anchor="ctr">
              <a:normAutofit lnSpcReduction="10000"/>
            </a:bodyPr>
            <a:lstStyle/>
            <a:p>
              <a:pPr algn="ctr"/>
              <a:endParaRPr/>
            </a:p>
          </p:txBody>
        </p:sp>
        <p:sp>
          <p:nvSpPr>
            <p:cNvPr id="137" name="îSḻïḋe">
              <a:extLst>
                <a:ext uri="{FF2B5EF4-FFF2-40B4-BE49-F238E27FC236}">
                  <a16:creationId xmlns="" xmlns:a16="http://schemas.microsoft.com/office/drawing/2014/main" id="{240A7C6D-C35C-48FB-972F-C0C9AE91CC6A}"/>
                </a:ext>
              </a:extLst>
            </p:cNvPr>
            <p:cNvSpPr/>
            <p:nvPr/>
          </p:nvSpPr>
          <p:spPr bwMode="auto">
            <a:xfrm>
              <a:off x="26101675" y="13100051"/>
              <a:ext cx="271462" cy="1584325"/>
            </a:xfrm>
            <a:custGeom>
              <a:avLst/>
              <a:gdLst/>
              <a:ahLst/>
              <a:cxnLst>
                <a:cxn ang="0">
                  <a:pos x="6" y="34"/>
                </a:cxn>
                <a:cxn ang="0">
                  <a:pos x="2" y="122"/>
                </a:cxn>
                <a:cxn ang="0">
                  <a:pos x="20" y="122"/>
                </a:cxn>
                <a:cxn ang="0">
                  <a:pos x="16" y="34"/>
                </a:cxn>
                <a:cxn ang="0">
                  <a:pos x="16" y="29"/>
                </a:cxn>
                <a:cxn ang="0">
                  <a:pos x="21" y="18"/>
                </a:cxn>
                <a:cxn ang="0">
                  <a:pos x="11" y="0"/>
                </a:cxn>
                <a:cxn ang="0">
                  <a:pos x="11" y="0"/>
                </a:cxn>
                <a:cxn ang="0">
                  <a:pos x="11" y="0"/>
                </a:cxn>
                <a:cxn ang="0">
                  <a:pos x="11" y="0"/>
                </a:cxn>
                <a:cxn ang="0">
                  <a:pos x="11" y="0"/>
                </a:cxn>
                <a:cxn ang="0">
                  <a:pos x="0" y="18"/>
                </a:cxn>
                <a:cxn ang="0">
                  <a:pos x="6" y="29"/>
                </a:cxn>
                <a:cxn ang="0">
                  <a:pos x="6" y="34"/>
                </a:cxn>
              </a:cxnLst>
              <a:rect l="0" t="0" r="r" b="b"/>
              <a:pathLst>
                <a:path w="21" h="122">
                  <a:moveTo>
                    <a:pt x="6" y="34"/>
                  </a:moveTo>
                  <a:cubicBezTo>
                    <a:pt x="2" y="122"/>
                    <a:pt x="2" y="122"/>
                    <a:pt x="2" y="122"/>
                  </a:cubicBezTo>
                  <a:cubicBezTo>
                    <a:pt x="20" y="122"/>
                    <a:pt x="20" y="122"/>
                    <a:pt x="20" y="122"/>
                  </a:cubicBezTo>
                  <a:cubicBezTo>
                    <a:pt x="16" y="34"/>
                    <a:pt x="16" y="34"/>
                    <a:pt x="16" y="34"/>
                  </a:cubicBezTo>
                  <a:cubicBezTo>
                    <a:pt x="15" y="32"/>
                    <a:pt x="16" y="30"/>
                    <a:pt x="16" y="29"/>
                  </a:cubicBezTo>
                  <a:cubicBezTo>
                    <a:pt x="21" y="18"/>
                    <a:pt x="21" y="18"/>
                    <a:pt x="21" y="18"/>
                  </a:cubicBezTo>
                  <a:cubicBezTo>
                    <a:pt x="11" y="0"/>
                    <a:pt x="11" y="0"/>
                    <a:pt x="11" y="0"/>
                  </a:cubicBezTo>
                  <a:cubicBezTo>
                    <a:pt x="11" y="0"/>
                    <a:pt x="11" y="0"/>
                    <a:pt x="11" y="0"/>
                  </a:cubicBezTo>
                  <a:cubicBezTo>
                    <a:pt x="11" y="0"/>
                    <a:pt x="11" y="0"/>
                    <a:pt x="11" y="0"/>
                  </a:cubicBezTo>
                  <a:cubicBezTo>
                    <a:pt x="11" y="0"/>
                    <a:pt x="11" y="0"/>
                    <a:pt x="11" y="0"/>
                  </a:cubicBezTo>
                  <a:cubicBezTo>
                    <a:pt x="11" y="0"/>
                    <a:pt x="11" y="0"/>
                    <a:pt x="11" y="0"/>
                  </a:cubicBezTo>
                  <a:cubicBezTo>
                    <a:pt x="0" y="18"/>
                    <a:pt x="0" y="18"/>
                    <a:pt x="0" y="18"/>
                  </a:cubicBezTo>
                  <a:cubicBezTo>
                    <a:pt x="6" y="29"/>
                    <a:pt x="6" y="29"/>
                    <a:pt x="6" y="29"/>
                  </a:cubicBezTo>
                  <a:cubicBezTo>
                    <a:pt x="6" y="30"/>
                    <a:pt x="6" y="32"/>
                    <a:pt x="6" y="34"/>
                  </a:cubicBezTo>
                  <a:close/>
                </a:path>
              </a:pathLst>
            </a:custGeom>
            <a:solidFill>
              <a:schemeClr val="accent1"/>
            </a:solidFill>
            <a:ln w="9525">
              <a:noFill/>
              <a:round/>
              <a:headEnd/>
              <a:tailEnd/>
            </a:ln>
          </p:spPr>
          <p:txBody>
            <a:bodyPr wrap="square" lIns="91440" tIns="45720" rIns="91440" bIns="45720" anchor="ctr">
              <a:normAutofit/>
            </a:bodyPr>
            <a:lstStyle/>
            <a:p>
              <a:pPr algn="ctr"/>
              <a:endParaRPr/>
            </a:p>
          </p:txBody>
        </p:sp>
        <p:sp>
          <p:nvSpPr>
            <p:cNvPr id="138" name="ïṣḻíḍè">
              <a:extLst>
                <a:ext uri="{FF2B5EF4-FFF2-40B4-BE49-F238E27FC236}">
                  <a16:creationId xmlns="" xmlns:a16="http://schemas.microsoft.com/office/drawing/2014/main" id="{FEE2CCC6-70A7-4A87-997A-B13F9F7B3D8D}"/>
                </a:ext>
              </a:extLst>
            </p:cNvPr>
            <p:cNvSpPr/>
            <p:nvPr/>
          </p:nvSpPr>
          <p:spPr bwMode="auto">
            <a:xfrm>
              <a:off x="26308050" y="12892088"/>
              <a:ext cx="1598612" cy="1792288"/>
            </a:xfrm>
            <a:custGeom>
              <a:avLst/>
              <a:gdLst/>
              <a:ahLst/>
              <a:cxnLst>
                <a:cxn ang="0">
                  <a:pos x="76" y="138"/>
                </a:cxn>
                <a:cxn ang="0">
                  <a:pos x="76" y="101"/>
                </a:cxn>
                <a:cxn ang="0">
                  <a:pos x="78" y="102"/>
                </a:cxn>
                <a:cxn ang="0">
                  <a:pos x="80" y="138"/>
                </a:cxn>
                <a:cxn ang="0">
                  <a:pos x="123" y="138"/>
                </a:cxn>
                <a:cxn ang="0">
                  <a:pos x="120" y="39"/>
                </a:cxn>
                <a:cxn ang="0">
                  <a:pos x="90" y="5"/>
                </a:cxn>
                <a:cxn ang="0">
                  <a:pos x="43" y="0"/>
                </a:cxn>
                <a:cxn ang="0">
                  <a:pos x="0" y="126"/>
                </a:cxn>
                <a:cxn ang="0">
                  <a:pos x="0" y="138"/>
                </a:cxn>
                <a:cxn ang="0">
                  <a:pos x="76" y="138"/>
                </a:cxn>
              </a:cxnLst>
              <a:rect l="0" t="0" r="r" b="b"/>
              <a:pathLst>
                <a:path w="123" h="138">
                  <a:moveTo>
                    <a:pt x="76" y="138"/>
                  </a:moveTo>
                  <a:cubicBezTo>
                    <a:pt x="76" y="101"/>
                    <a:pt x="76" y="101"/>
                    <a:pt x="76" y="101"/>
                  </a:cubicBezTo>
                  <a:cubicBezTo>
                    <a:pt x="76" y="99"/>
                    <a:pt x="77" y="100"/>
                    <a:pt x="78" y="102"/>
                  </a:cubicBezTo>
                  <a:cubicBezTo>
                    <a:pt x="80" y="138"/>
                    <a:pt x="80" y="138"/>
                    <a:pt x="80" y="138"/>
                  </a:cubicBezTo>
                  <a:cubicBezTo>
                    <a:pt x="123" y="138"/>
                    <a:pt x="123" y="138"/>
                    <a:pt x="123" y="138"/>
                  </a:cubicBezTo>
                  <a:cubicBezTo>
                    <a:pt x="120" y="39"/>
                    <a:pt x="120" y="39"/>
                    <a:pt x="120" y="39"/>
                  </a:cubicBezTo>
                  <a:cubicBezTo>
                    <a:pt x="120" y="19"/>
                    <a:pt x="109" y="9"/>
                    <a:pt x="90" y="5"/>
                  </a:cubicBezTo>
                  <a:cubicBezTo>
                    <a:pt x="43" y="0"/>
                    <a:pt x="43" y="0"/>
                    <a:pt x="43" y="0"/>
                  </a:cubicBezTo>
                  <a:cubicBezTo>
                    <a:pt x="0" y="126"/>
                    <a:pt x="0" y="126"/>
                    <a:pt x="0" y="126"/>
                  </a:cubicBezTo>
                  <a:cubicBezTo>
                    <a:pt x="0" y="138"/>
                    <a:pt x="0" y="138"/>
                    <a:pt x="0" y="138"/>
                  </a:cubicBezTo>
                  <a:lnTo>
                    <a:pt x="76" y="138"/>
                  </a:ln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139" name="íslíḓé">
              <a:extLst>
                <a:ext uri="{FF2B5EF4-FFF2-40B4-BE49-F238E27FC236}">
                  <a16:creationId xmlns="" xmlns:a16="http://schemas.microsoft.com/office/drawing/2014/main" id="{B193A51D-5203-43E1-AC79-8AB0111C3229}"/>
                </a:ext>
              </a:extLst>
            </p:cNvPr>
            <p:cNvSpPr/>
            <p:nvPr/>
          </p:nvSpPr>
          <p:spPr bwMode="auto">
            <a:xfrm>
              <a:off x="26308050" y="12839701"/>
              <a:ext cx="650875" cy="1689100"/>
            </a:xfrm>
            <a:custGeom>
              <a:avLst/>
              <a:gdLst/>
              <a:ahLst/>
              <a:cxnLst>
                <a:cxn ang="0">
                  <a:pos x="34" y="0"/>
                </a:cxn>
                <a:cxn ang="0">
                  <a:pos x="48" y="3"/>
                </a:cxn>
                <a:cxn ang="0">
                  <a:pos x="49" y="3"/>
                </a:cxn>
                <a:cxn ang="0">
                  <a:pos x="50" y="5"/>
                </a:cxn>
                <a:cxn ang="0">
                  <a:pos x="50" y="33"/>
                </a:cxn>
                <a:cxn ang="0">
                  <a:pos x="46" y="39"/>
                </a:cxn>
                <a:cxn ang="0">
                  <a:pos x="31" y="39"/>
                </a:cxn>
                <a:cxn ang="0">
                  <a:pos x="44" y="56"/>
                </a:cxn>
                <a:cxn ang="0">
                  <a:pos x="44" y="66"/>
                </a:cxn>
                <a:cxn ang="0">
                  <a:pos x="0" y="130"/>
                </a:cxn>
                <a:cxn ang="0">
                  <a:pos x="34" y="0"/>
                </a:cxn>
              </a:cxnLst>
              <a:rect l="0" t="0" r="r" b="b"/>
              <a:pathLst>
                <a:path w="50" h="130">
                  <a:moveTo>
                    <a:pt x="34" y="0"/>
                  </a:moveTo>
                  <a:cubicBezTo>
                    <a:pt x="48" y="3"/>
                    <a:pt x="48" y="3"/>
                    <a:pt x="48" y="3"/>
                  </a:cubicBezTo>
                  <a:cubicBezTo>
                    <a:pt x="49" y="3"/>
                    <a:pt x="49" y="3"/>
                    <a:pt x="49" y="3"/>
                  </a:cubicBezTo>
                  <a:cubicBezTo>
                    <a:pt x="50" y="5"/>
                    <a:pt x="50" y="5"/>
                    <a:pt x="50" y="5"/>
                  </a:cubicBezTo>
                  <a:cubicBezTo>
                    <a:pt x="50" y="33"/>
                    <a:pt x="50" y="33"/>
                    <a:pt x="50" y="33"/>
                  </a:cubicBezTo>
                  <a:cubicBezTo>
                    <a:pt x="50" y="38"/>
                    <a:pt x="50" y="39"/>
                    <a:pt x="46" y="39"/>
                  </a:cubicBezTo>
                  <a:cubicBezTo>
                    <a:pt x="31" y="39"/>
                    <a:pt x="31" y="39"/>
                    <a:pt x="31" y="39"/>
                  </a:cubicBezTo>
                  <a:cubicBezTo>
                    <a:pt x="44" y="56"/>
                    <a:pt x="44" y="56"/>
                    <a:pt x="44" y="56"/>
                  </a:cubicBezTo>
                  <a:cubicBezTo>
                    <a:pt x="49" y="60"/>
                    <a:pt x="46" y="63"/>
                    <a:pt x="44" y="66"/>
                  </a:cubicBezTo>
                  <a:cubicBezTo>
                    <a:pt x="0" y="130"/>
                    <a:pt x="0" y="130"/>
                    <a:pt x="0" y="130"/>
                  </a:cubicBezTo>
                  <a:lnTo>
                    <a:pt x="34" y="0"/>
                  </a:lnTo>
                  <a:close/>
                </a:path>
              </a:pathLst>
            </a:custGeom>
            <a:solidFill>
              <a:schemeClr val="bg1">
                <a:lumMod val="75000"/>
              </a:schemeClr>
            </a:solidFill>
            <a:ln w="9525">
              <a:noFill/>
              <a:round/>
              <a:headEnd/>
              <a:tailEnd/>
            </a:ln>
          </p:spPr>
          <p:txBody>
            <a:bodyPr wrap="square" lIns="91440" tIns="45720" rIns="91440" bIns="45720" anchor="ctr">
              <a:normAutofit/>
            </a:bodyPr>
            <a:lstStyle/>
            <a:p>
              <a:pPr algn="ctr"/>
              <a:endParaRPr/>
            </a:p>
          </p:txBody>
        </p:sp>
        <p:sp>
          <p:nvSpPr>
            <p:cNvPr id="140" name="işlîďe">
              <a:extLst>
                <a:ext uri="{FF2B5EF4-FFF2-40B4-BE49-F238E27FC236}">
                  <a16:creationId xmlns="" xmlns:a16="http://schemas.microsoft.com/office/drawing/2014/main" id="{7DB1CF83-8485-4AE1-8E4F-74D8F53279AD}"/>
                </a:ext>
              </a:extLst>
            </p:cNvPr>
            <p:cNvSpPr/>
            <p:nvPr/>
          </p:nvSpPr>
          <p:spPr bwMode="auto">
            <a:xfrm>
              <a:off x="24593550" y="12877801"/>
              <a:ext cx="1598612" cy="1806575"/>
            </a:xfrm>
            <a:custGeom>
              <a:avLst/>
              <a:gdLst/>
              <a:ahLst/>
              <a:cxnLst>
                <a:cxn ang="0">
                  <a:pos x="80" y="0"/>
                </a:cxn>
                <a:cxn ang="0">
                  <a:pos x="33" y="6"/>
                </a:cxn>
                <a:cxn ang="0">
                  <a:pos x="3" y="40"/>
                </a:cxn>
                <a:cxn ang="0">
                  <a:pos x="0" y="139"/>
                </a:cxn>
                <a:cxn ang="0">
                  <a:pos x="43" y="139"/>
                </a:cxn>
                <a:cxn ang="0">
                  <a:pos x="46" y="103"/>
                </a:cxn>
                <a:cxn ang="0">
                  <a:pos x="48" y="102"/>
                </a:cxn>
                <a:cxn ang="0">
                  <a:pos x="48" y="139"/>
                </a:cxn>
                <a:cxn ang="0">
                  <a:pos x="123" y="139"/>
                </a:cxn>
                <a:cxn ang="0">
                  <a:pos x="123" y="127"/>
                </a:cxn>
                <a:cxn ang="0">
                  <a:pos x="116" y="106"/>
                </a:cxn>
                <a:cxn ang="0">
                  <a:pos x="80" y="0"/>
                </a:cxn>
              </a:cxnLst>
              <a:rect l="0" t="0" r="r" b="b"/>
              <a:pathLst>
                <a:path w="123" h="139">
                  <a:moveTo>
                    <a:pt x="80" y="0"/>
                  </a:moveTo>
                  <a:cubicBezTo>
                    <a:pt x="33" y="6"/>
                    <a:pt x="33" y="6"/>
                    <a:pt x="33" y="6"/>
                  </a:cubicBezTo>
                  <a:cubicBezTo>
                    <a:pt x="15" y="10"/>
                    <a:pt x="3" y="20"/>
                    <a:pt x="3" y="40"/>
                  </a:cubicBezTo>
                  <a:cubicBezTo>
                    <a:pt x="0" y="139"/>
                    <a:pt x="0" y="139"/>
                    <a:pt x="0" y="139"/>
                  </a:cubicBezTo>
                  <a:cubicBezTo>
                    <a:pt x="43" y="139"/>
                    <a:pt x="43" y="139"/>
                    <a:pt x="43" y="139"/>
                  </a:cubicBezTo>
                  <a:cubicBezTo>
                    <a:pt x="46" y="103"/>
                    <a:pt x="46" y="103"/>
                    <a:pt x="46" y="103"/>
                  </a:cubicBezTo>
                  <a:cubicBezTo>
                    <a:pt x="46" y="101"/>
                    <a:pt x="48" y="100"/>
                    <a:pt x="48" y="102"/>
                  </a:cubicBezTo>
                  <a:cubicBezTo>
                    <a:pt x="48" y="139"/>
                    <a:pt x="48" y="139"/>
                    <a:pt x="48" y="139"/>
                  </a:cubicBezTo>
                  <a:cubicBezTo>
                    <a:pt x="123" y="139"/>
                    <a:pt x="123" y="139"/>
                    <a:pt x="123" y="139"/>
                  </a:cubicBezTo>
                  <a:cubicBezTo>
                    <a:pt x="123" y="127"/>
                    <a:pt x="123" y="127"/>
                    <a:pt x="123" y="127"/>
                  </a:cubicBezTo>
                  <a:cubicBezTo>
                    <a:pt x="123" y="127"/>
                    <a:pt x="118" y="112"/>
                    <a:pt x="116" y="106"/>
                  </a:cubicBezTo>
                  <a:lnTo>
                    <a:pt x="80" y="0"/>
                  </a:ln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141" name="ïŝḷiḍe">
              <a:extLst>
                <a:ext uri="{FF2B5EF4-FFF2-40B4-BE49-F238E27FC236}">
                  <a16:creationId xmlns="" xmlns:a16="http://schemas.microsoft.com/office/drawing/2014/main" id="{E65479DA-B891-43AD-B280-A6310B72F099}"/>
                </a:ext>
              </a:extLst>
            </p:cNvPr>
            <p:cNvSpPr/>
            <p:nvPr/>
          </p:nvSpPr>
          <p:spPr bwMode="auto">
            <a:xfrm>
              <a:off x="25515888" y="12852401"/>
              <a:ext cx="676275" cy="1676400"/>
            </a:xfrm>
            <a:custGeom>
              <a:avLst/>
              <a:gdLst/>
              <a:ahLst/>
              <a:cxnLst>
                <a:cxn ang="0">
                  <a:pos x="16" y="0"/>
                </a:cxn>
                <a:cxn ang="0">
                  <a:pos x="3" y="2"/>
                </a:cxn>
                <a:cxn ang="0">
                  <a:pos x="1" y="3"/>
                </a:cxn>
                <a:cxn ang="0">
                  <a:pos x="1" y="4"/>
                </a:cxn>
                <a:cxn ang="0">
                  <a:pos x="0" y="32"/>
                </a:cxn>
                <a:cxn ang="0">
                  <a:pos x="5" y="38"/>
                </a:cxn>
                <a:cxn ang="0">
                  <a:pos x="20" y="38"/>
                </a:cxn>
                <a:cxn ang="0">
                  <a:pos x="6" y="55"/>
                </a:cxn>
                <a:cxn ang="0">
                  <a:pos x="7" y="65"/>
                </a:cxn>
                <a:cxn ang="0">
                  <a:pos x="52" y="129"/>
                </a:cxn>
                <a:cxn ang="0">
                  <a:pos x="16" y="0"/>
                </a:cxn>
              </a:cxnLst>
              <a:rect l="0" t="0" r="r" b="b"/>
              <a:pathLst>
                <a:path w="52" h="129">
                  <a:moveTo>
                    <a:pt x="16" y="0"/>
                  </a:moveTo>
                  <a:cubicBezTo>
                    <a:pt x="3" y="2"/>
                    <a:pt x="3" y="2"/>
                    <a:pt x="3" y="2"/>
                  </a:cubicBezTo>
                  <a:cubicBezTo>
                    <a:pt x="3" y="2"/>
                    <a:pt x="2" y="2"/>
                    <a:pt x="1" y="3"/>
                  </a:cubicBezTo>
                  <a:cubicBezTo>
                    <a:pt x="1" y="4"/>
                    <a:pt x="1" y="4"/>
                    <a:pt x="1" y="4"/>
                  </a:cubicBezTo>
                  <a:cubicBezTo>
                    <a:pt x="0" y="32"/>
                    <a:pt x="0" y="32"/>
                    <a:pt x="0" y="32"/>
                  </a:cubicBezTo>
                  <a:cubicBezTo>
                    <a:pt x="0" y="37"/>
                    <a:pt x="1" y="38"/>
                    <a:pt x="5" y="38"/>
                  </a:cubicBezTo>
                  <a:cubicBezTo>
                    <a:pt x="20" y="38"/>
                    <a:pt x="20" y="38"/>
                    <a:pt x="20" y="38"/>
                  </a:cubicBezTo>
                  <a:cubicBezTo>
                    <a:pt x="6" y="55"/>
                    <a:pt x="6" y="55"/>
                    <a:pt x="6" y="55"/>
                  </a:cubicBezTo>
                  <a:cubicBezTo>
                    <a:pt x="2" y="59"/>
                    <a:pt x="4" y="62"/>
                    <a:pt x="7" y="65"/>
                  </a:cubicBezTo>
                  <a:cubicBezTo>
                    <a:pt x="52" y="129"/>
                    <a:pt x="52" y="129"/>
                    <a:pt x="52" y="129"/>
                  </a:cubicBezTo>
                  <a:lnTo>
                    <a:pt x="16" y="0"/>
                  </a:lnTo>
                  <a:close/>
                </a:path>
              </a:pathLst>
            </a:custGeom>
            <a:solidFill>
              <a:schemeClr val="bg1">
                <a:lumMod val="75000"/>
              </a:schemeClr>
            </a:solidFill>
            <a:ln w="9525">
              <a:noFill/>
              <a:round/>
              <a:headEnd/>
              <a:tailEnd/>
            </a:ln>
          </p:spPr>
          <p:txBody>
            <a:bodyPr wrap="square" lIns="91440" tIns="45720" rIns="91440" bIns="45720" anchor="ctr">
              <a:normAutofit/>
            </a:bodyPr>
            <a:lstStyle/>
            <a:p>
              <a:pPr algn="ctr"/>
              <a:endParaRPr/>
            </a:p>
          </p:txBody>
        </p:sp>
        <p:sp>
          <p:nvSpPr>
            <p:cNvPr id="142" name="íşḷidé">
              <a:extLst>
                <a:ext uri="{FF2B5EF4-FFF2-40B4-BE49-F238E27FC236}">
                  <a16:creationId xmlns="" xmlns:a16="http://schemas.microsoft.com/office/drawing/2014/main" id="{0F9563EB-5DBE-4208-9773-C5C945D29296}"/>
                </a:ext>
              </a:extLst>
            </p:cNvPr>
            <p:cNvSpPr/>
            <p:nvPr/>
          </p:nvSpPr>
          <p:spPr bwMode="auto">
            <a:xfrm>
              <a:off x="26673175" y="11123613"/>
              <a:ext cx="273050" cy="909638"/>
            </a:xfrm>
            <a:custGeom>
              <a:avLst/>
              <a:gdLst/>
              <a:ahLst/>
              <a:cxnLst>
                <a:cxn ang="0">
                  <a:pos x="82" y="434"/>
                </a:cxn>
                <a:cxn ang="0">
                  <a:pos x="0" y="573"/>
                </a:cxn>
                <a:cxn ang="0">
                  <a:pos x="0" y="98"/>
                </a:cxn>
                <a:cxn ang="0">
                  <a:pos x="172" y="0"/>
                </a:cxn>
                <a:cxn ang="0">
                  <a:pos x="82" y="434"/>
                </a:cxn>
              </a:cxnLst>
              <a:rect l="0" t="0" r="r" b="b"/>
              <a:pathLst>
                <a:path w="172" h="573">
                  <a:moveTo>
                    <a:pt x="82" y="434"/>
                  </a:moveTo>
                  <a:lnTo>
                    <a:pt x="0" y="573"/>
                  </a:lnTo>
                  <a:lnTo>
                    <a:pt x="0" y="98"/>
                  </a:lnTo>
                  <a:lnTo>
                    <a:pt x="172" y="0"/>
                  </a:lnTo>
                  <a:lnTo>
                    <a:pt x="82" y="434"/>
                  </a:ln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143" name="i$líḓê">
              <a:extLst>
                <a:ext uri="{FF2B5EF4-FFF2-40B4-BE49-F238E27FC236}">
                  <a16:creationId xmlns="" xmlns:a16="http://schemas.microsoft.com/office/drawing/2014/main" id="{947672B7-03E3-4D97-A21D-D47461B9AC65}"/>
                </a:ext>
              </a:extLst>
            </p:cNvPr>
            <p:cNvSpPr/>
            <p:nvPr/>
          </p:nvSpPr>
          <p:spPr bwMode="auto">
            <a:xfrm>
              <a:off x="26723975" y="11709401"/>
              <a:ext cx="195262" cy="479425"/>
            </a:xfrm>
            <a:custGeom>
              <a:avLst/>
              <a:gdLst/>
              <a:ahLst/>
              <a:cxnLst>
                <a:cxn ang="0">
                  <a:pos x="3" y="0"/>
                </a:cxn>
                <a:cxn ang="0">
                  <a:pos x="6" y="0"/>
                </a:cxn>
                <a:cxn ang="0">
                  <a:pos x="14" y="12"/>
                </a:cxn>
                <a:cxn ang="0">
                  <a:pos x="11" y="26"/>
                </a:cxn>
                <a:cxn ang="0">
                  <a:pos x="0" y="34"/>
                </a:cxn>
                <a:cxn ang="0">
                  <a:pos x="3" y="0"/>
                </a:cxn>
              </a:cxnLst>
              <a:rect l="0" t="0" r="r" b="b"/>
              <a:pathLst>
                <a:path w="15" h="37">
                  <a:moveTo>
                    <a:pt x="3" y="0"/>
                  </a:moveTo>
                  <a:cubicBezTo>
                    <a:pt x="6" y="0"/>
                    <a:pt x="6" y="0"/>
                    <a:pt x="6" y="0"/>
                  </a:cubicBezTo>
                  <a:cubicBezTo>
                    <a:pt x="10" y="1"/>
                    <a:pt x="15" y="5"/>
                    <a:pt x="14" y="12"/>
                  </a:cubicBezTo>
                  <a:cubicBezTo>
                    <a:pt x="13" y="18"/>
                    <a:pt x="12" y="19"/>
                    <a:pt x="11" y="26"/>
                  </a:cubicBezTo>
                  <a:cubicBezTo>
                    <a:pt x="9" y="37"/>
                    <a:pt x="0" y="34"/>
                    <a:pt x="0" y="34"/>
                  </a:cubicBezTo>
                  <a:lnTo>
                    <a:pt x="3" y="0"/>
                  </a:lnTo>
                  <a:close/>
                </a:path>
              </a:pathLst>
            </a:custGeom>
            <a:solidFill>
              <a:srgbClr val="E8C5AC"/>
            </a:solidFill>
            <a:ln w="9525">
              <a:noFill/>
              <a:round/>
              <a:headEnd/>
              <a:tailEnd/>
            </a:ln>
          </p:spPr>
          <p:txBody>
            <a:bodyPr wrap="square" lIns="91440" tIns="45720" rIns="91440" bIns="45720" anchor="ctr">
              <a:normAutofit fontScale="55000" lnSpcReduction="20000"/>
            </a:bodyPr>
            <a:lstStyle/>
            <a:p>
              <a:pPr algn="ctr"/>
              <a:endParaRPr/>
            </a:p>
          </p:txBody>
        </p:sp>
        <p:sp>
          <p:nvSpPr>
            <p:cNvPr id="144" name="íśḷîḋê">
              <a:extLst>
                <a:ext uri="{FF2B5EF4-FFF2-40B4-BE49-F238E27FC236}">
                  <a16:creationId xmlns="" xmlns:a16="http://schemas.microsoft.com/office/drawing/2014/main" id="{0409F39B-970F-4886-9B7A-5ACA8DFC27E6}"/>
                </a:ext>
              </a:extLst>
            </p:cNvPr>
            <p:cNvSpPr/>
            <p:nvPr/>
          </p:nvSpPr>
          <p:spPr bwMode="auto">
            <a:xfrm>
              <a:off x="25593675" y="11709401"/>
              <a:ext cx="195262" cy="479425"/>
            </a:xfrm>
            <a:custGeom>
              <a:avLst/>
              <a:gdLst/>
              <a:ahLst/>
              <a:cxnLst>
                <a:cxn ang="0">
                  <a:pos x="12" y="0"/>
                </a:cxn>
                <a:cxn ang="0">
                  <a:pos x="10" y="0"/>
                </a:cxn>
                <a:cxn ang="0">
                  <a:pos x="1" y="12"/>
                </a:cxn>
                <a:cxn ang="0">
                  <a:pos x="4" y="26"/>
                </a:cxn>
                <a:cxn ang="0">
                  <a:pos x="15" y="34"/>
                </a:cxn>
                <a:cxn ang="0">
                  <a:pos x="12" y="0"/>
                </a:cxn>
              </a:cxnLst>
              <a:rect l="0" t="0" r="r" b="b"/>
              <a:pathLst>
                <a:path w="15" h="37">
                  <a:moveTo>
                    <a:pt x="12" y="0"/>
                  </a:moveTo>
                  <a:cubicBezTo>
                    <a:pt x="10" y="0"/>
                    <a:pt x="10" y="0"/>
                    <a:pt x="10" y="0"/>
                  </a:cubicBezTo>
                  <a:cubicBezTo>
                    <a:pt x="5" y="1"/>
                    <a:pt x="0" y="5"/>
                    <a:pt x="1" y="12"/>
                  </a:cubicBezTo>
                  <a:cubicBezTo>
                    <a:pt x="2" y="18"/>
                    <a:pt x="3" y="19"/>
                    <a:pt x="4" y="26"/>
                  </a:cubicBezTo>
                  <a:cubicBezTo>
                    <a:pt x="6" y="37"/>
                    <a:pt x="15" y="34"/>
                    <a:pt x="15" y="34"/>
                  </a:cubicBezTo>
                  <a:lnTo>
                    <a:pt x="12" y="0"/>
                  </a:lnTo>
                  <a:close/>
                </a:path>
              </a:pathLst>
            </a:custGeom>
            <a:solidFill>
              <a:srgbClr val="E8C5AC"/>
            </a:solidFill>
            <a:ln w="9525">
              <a:noFill/>
              <a:round/>
              <a:headEnd/>
              <a:tailEnd/>
            </a:ln>
          </p:spPr>
          <p:txBody>
            <a:bodyPr wrap="square" lIns="91440" tIns="45720" rIns="91440" bIns="45720" anchor="ctr">
              <a:normAutofit fontScale="55000" lnSpcReduction="20000"/>
            </a:bodyPr>
            <a:lstStyle/>
            <a:p>
              <a:pPr algn="ctr"/>
              <a:endParaRPr/>
            </a:p>
          </p:txBody>
        </p:sp>
        <p:sp>
          <p:nvSpPr>
            <p:cNvPr id="145" name="iṥ1iḋe">
              <a:extLst>
                <a:ext uri="{FF2B5EF4-FFF2-40B4-BE49-F238E27FC236}">
                  <a16:creationId xmlns="" xmlns:a16="http://schemas.microsoft.com/office/drawing/2014/main" id="{84E7B94C-1895-4E9C-9222-2B8CD5CE5124}"/>
                </a:ext>
              </a:extLst>
            </p:cNvPr>
            <p:cNvSpPr/>
            <p:nvPr/>
          </p:nvSpPr>
          <p:spPr bwMode="auto">
            <a:xfrm>
              <a:off x="25736550" y="11241088"/>
              <a:ext cx="1039812" cy="1403350"/>
            </a:xfrm>
            <a:custGeom>
              <a:avLst/>
              <a:gdLst/>
              <a:ahLst/>
              <a:cxnLst>
                <a:cxn ang="0">
                  <a:pos x="40" y="0"/>
                </a:cxn>
                <a:cxn ang="0">
                  <a:pos x="40" y="0"/>
                </a:cxn>
                <a:cxn ang="0">
                  <a:pos x="0" y="0"/>
                </a:cxn>
                <a:cxn ang="0">
                  <a:pos x="0" y="76"/>
                </a:cxn>
                <a:cxn ang="0">
                  <a:pos x="5" y="90"/>
                </a:cxn>
                <a:cxn ang="0">
                  <a:pos x="18" y="102"/>
                </a:cxn>
                <a:cxn ang="0">
                  <a:pos x="31" y="108"/>
                </a:cxn>
                <a:cxn ang="0">
                  <a:pos x="40" y="108"/>
                </a:cxn>
                <a:cxn ang="0">
                  <a:pos x="40" y="108"/>
                </a:cxn>
                <a:cxn ang="0">
                  <a:pos x="48" y="108"/>
                </a:cxn>
                <a:cxn ang="0">
                  <a:pos x="62" y="102"/>
                </a:cxn>
                <a:cxn ang="0">
                  <a:pos x="74" y="90"/>
                </a:cxn>
                <a:cxn ang="0">
                  <a:pos x="80" y="76"/>
                </a:cxn>
                <a:cxn ang="0">
                  <a:pos x="80" y="0"/>
                </a:cxn>
                <a:cxn ang="0">
                  <a:pos x="40" y="0"/>
                </a:cxn>
              </a:cxnLst>
              <a:rect l="0" t="0" r="r" b="b"/>
              <a:pathLst>
                <a:path w="80" h="108">
                  <a:moveTo>
                    <a:pt x="40" y="0"/>
                  </a:moveTo>
                  <a:cubicBezTo>
                    <a:pt x="40" y="0"/>
                    <a:pt x="40" y="0"/>
                    <a:pt x="40" y="0"/>
                  </a:cubicBezTo>
                  <a:cubicBezTo>
                    <a:pt x="0" y="0"/>
                    <a:pt x="0" y="0"/>
                    <a:pt x="0" y="0"/>
                  </a:cubicBezTo>
                  <a:cubicBezTo>
                    <a:pt x="0" y="76"/>
                    <a:pt x="0" y="76"/>
                    <a:pt x="0" y="76"/>
                  </a:cubicBezTo>
                  <a:cubicBezTo>
                    <a:pt x="0" y="81"/>
                    <a:pt x="2" y="86"/>
                    <a:pt x="5" y="90"/>
                  </a:cubicBezTo>
                  <a:cubicBezTo>
                    <a:pt x="18" y="102"/>
                    <a:pt x="18" y="102"/>
                    <a:pt x="18" y="102"/>
                  </a:cubicBezTo>
                  <a:cubicBezTo>
                    <a:pt x="21" y="106"/>
                    <a:pt x="26" y="108"/>
                    <a:pt x="31" y="108"/>
                  </a:cubicBezTo>
                  <a:cubicBezTo>
                    <a:pt x="40" y="108"/>
                    <a:pt x="40" y="108"/>
                    <a:pt x="40" y="108"/>
                  </a:cubicBezTo>
                  <a:cubicBezTo>
                    <a:pt x="40" y="108"/>
                    <a:pt x="40" y="108"/>
                    <a:pt x="40" y="108"/>
                  </a:cubicBezTo>
                  <a:cubicBezTo>
                    <a:pt x="48" y="108"/>
                    <a:pt x="48" y="108"/>
                    <a:pt x="48" y="108"/>
                  </a:cubicBezTo>
                  <a:cubicBezTo>
                    <a:pt x="54" y="108"/>
                    <a:pt x="59" y="106"/>
                    <a:pt x="62" y="102"/>
                  </a:cubicBezTo>
                  <a:cubicBezTo>
                    <a:pt x="74" y="90"/>
                    <a:pt x="74" y="90"/>
                    <a:pt x="74" y="90"/>
                  </a:cubicBezTo>
                  <a:cubicBezTo>
                    <a:pt x="78" y="86"/>
                    <a:pt x="80" y="81"/>
                    <a:pt x="80" y="76"/>
                  </a:cubicBezTo>
                  <a:cubicBezTo>
                    <a:pt x="80" y="0"/>
                    <a:pt x="80" y="0"/>
                    <a:pt x="80" y="0"/>
                  </a:cubicBezTo>
                  <a:lnTo>
                    <a:pt x="40" y="0"/>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46" name="îṧlïḑe">
              <a:extLst>
                <a:ext uri="{FF2B5EF4-FFF2-40B4-BE49-F238E27FC236}">
                  <a16:creationId xmlns="" xmlns:a16="http://schemas.microsoft.com/office/drawing/2014/main" id="{A71F5C8F-2087-4A3D-8947-7D280F948B5D}"/>
                </a:ext>
              </a:extLst>
            </p:cNvPr>
            <p:cNvSpPr/>
            <p:nvPr/>
          </p:nvSpPr>
          <p:spPr bwMode="auto">
            <a:xfrm>
              <a:off x="25528588" y="10785476"/>
              <a:ext cx="1676400" cy="1027113"/>
            </a:xfrm>
            <a:custGeom>
              <a:avLst/>
              <a:gdLst/>
              <a:ahLst/>
              <a:cxnLst>
                <a:cxn ang="0">
                  <a:pos x="5" y="42"/>
                </a:cxn>
                <a:cxn ang="0">
                  <a:pos x="13" y="61"/>
                </a:cxn>
                <a:cxn ang="0">
                  <a:pos x="30" y="75"/>
                </a:cxn>
                <a:cxn ang="0">
                  <a:pos x="42" y="73"/>
                </a:cxn>
                <a:cxn ang="0">
                  <a:pos x="71" y="47"/>
                </a:cxn>
                <a:cxn ang="0">
                  <a:pos x="71" y="57"/>
                </a:cxn>
                <a:cxn ang="0">
                  <a:pos x="78" y="58"/>
                </a:cxn>
                <a:cxn ang="0">
                  <a:pos x="98" y="41"/>
                </a:cxn>
                <a:cxn ang="0">
                  <a:pos x="88" y="16"/>
                </a:cxn>
                <a:cxn ang="0">
                  <a:pos x="64" y="9"/>
                </a:cxn>
                <a:cxn ang="0">
                  <a:pos x="5" y="42"/>
                </a:cxn>
              </a:cxnLst>
              <a:rect l="0" t="0" r="r" b="b"/>
              <a:pathLst>
                <a:path w="129" h="79">
                  <a:moveTo>
                    <a:pt x="5" y="42"/>
                  </a:moveTo>
                  <a:cubicBezTo>
                    <a:pt x="5" y="42"/>
                    <a:pt x="8" y="56"/>
                    <a:pt x="13" y="61"/>
                  </a:cubicBezTo>
                  <a:cubicBezTo>
                    <a:pt x="17" y="64"/>
                    <a:pt x="21" y="68"/>
                    <a:pt x="30" y="75"/>
                  </a:cubicBezTo>
                  <a:cubicBezTo>
                    <a:pt x="33" y="77"/>
                    <a:pt x="35" y="79"/>
                    <a:pt x="42" y="73"/>
                  </a:cubicBezTo>
                  <a:cubicBezTo>
                    <a:pt x="71" y="47"/>
                    <a:pt x="71" y="47"/>
                    <a:pt x="71" y="47"/>
                  </a:cubicBezTo>
                  <a:cubicBezTo>
                    <a:pt x="71" y="47"/>
                    <a:pt x="71" y="54"/>
                    <a:pt x="71" y="57"/>
                  </a:cubicBezTo>
                  <a:cubicBezTo>
                    <a:pt x="71" y="60"/>
                    <a:pt x="72" y="64"/>
                    <a:pt x="78" y="58"/>
                  </a:cubicBezTo>
                  <a:cubicBezTo>
                    <a:pt x="98" y="41"/>
                    <a:pt x="98" y="41"/>
                    <a:pt x="98" y="41"/>
                  </a:cubicBezTo>
                  <a:cubicBezTo>
                    <a:pt x="98" y="41"/>
                    <a:pt x="129" y="16"/>
                    <a:pt x="88" y="16"/>
                  </a:cubicBezTo>
                  <a:cubicBezTo>
                    <a:pt x="86" y="16"/>
                    <a:pt x="74" y="11"/>
                    <a:pt x="64" y="9"/>
                  </a:cubicBezTo>
                  <a:cubicBezTo>
                    <a:pt x="26" y="0"/>
                    <a:pt x="0" y="16"/>
                    <a:pt x="5" y="42"/>
                  </a:cubicBez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147" name="îşlíḋê">
              <a:extLst>
                <a:ext uri="{FF2B5EF4-FFF2-40B4-BE49-F238E27FC236}">
                  <a16:creationId xmlns="" xmlns:a16="http://schemas.microsoft.com/office/drawing/2014/main" id="{A56AF988-D2BD-44F2-B932-7DB474083C26}"/>
                </a:ext>
              </a:extLst>
            </p:cNvPr>
            <p:cNvSpPr/>
            <p:nvPr/>
          </p:nvSpPr>
          <p:spPr bwMode="auto">
            <a:xfrm>
              <a:off x="25593675" y="11331576"/>
              <a:ext cx="247650" cy="520700"/>
            </a:xfrm>
            <a:custGeom>
              <a:avLst/>
              <a:gdLst/>
              <a:ahLst/>
              <a:cxnLst>
                <a:cxn ang="0">
                  <a:pos x="90" y="328"/>
                </a:cxn>
                <a:cxn ang="0">
                  <a:pos x="90" y="156"/>
                </a:cxn>
                <a:cxn ang="0">
                  <a:pos x="156" y="41"/>
                </a:cxn>
                <a:cxn ang="0">
                  <a:pos x="0" y="0"/>
                </a:cxn>
                <a:cxn ang="0">
                  <a:pos x="90" y="328"/>
                </a:cxn>
              </a:cxnLst>
              <a:rect l="0" t="0" r="r" b="b"/>
              <a:pathLst>
                <a:path w="156" h="328">
                  <a:moveTo>
                    <a:pt x="90" y="328"/>
                  </a:moveTo>
                  <a:lnTo>
                    <a:pt x="90" y="156"/>
                  </a:lnTo>
                  <a:lnTo>
                    <a:pt x="156" y="41"/>
                  </a:lnTo>
                  <a:lnTo>
                    <a:pt x="0" y="0"/>
                  </a:lnTo>
                  <a:lnTo>
                    <a:pt x="90" y="328"/>
                  </a:lnTo>
                  <a:close/>
                </a:path>
              </a:pathLst>
            </a:custGeom>
            <a:solidFill>
              <a:schemeClr val="bg1">
                <a:lumMod val="50000"/>
              </a:schemeClr>
            </a:solidFill>
            <a:ln w="9525">
              <a:noFill/>
              <a:round/>
              <a:headEnd/>
              <a:tailEnd/>
            </a:ln>
          </p:spPr>
          <p:txBody>
            <a:bodyPr wrap="square" lIns="91440" tIns="45720" rIns="91440" bIns="45720" anchor="ctr">
              <a:normAutofit fontScale="62500" lnSpcReduction="20000"/>
            </a:bodyPr>
            <a:lstStyle/>
            <a:p>
              <a:pPr algn="ctr"/>
              <a:endParaRPr/>
            </a:p>
          </p:txBody>
        </p:sp>
        <p:sp>
          <p:nvSpPr>
            <p:cNvPr id="148" name="ïṣḷidê">
              <a:extLst>
                <a:ext uri="{FF2B5EF4-FFF2-40B4-BE49-F238E27FC236}">
                  <a16:creationId xmlns="" xmlns:a16="http://schemas.microsoft.com/office/drawing/2014/main" id="{A6B28780-3423-4063-B47B-881BFABD69B6}"/>
                </a:ext>
              </a:extLst>
            </p:cNvPr>
            <p:cNvSpPr/>
            <p:nvPr/>
          </p:nvSpPr>
          <p:spPr bwMode="auto">
            <a:xfrm>
              <a:off x="21094165" y="12436476"/>
              <a:ext cx="3248025" cy="2260600"/>
            </a:xfrm>
            <a:custGeom>
              <a:avLst/>
              <a:gdLst/>
              <a:ahLst/>
              <a:cxnLst>
                <a:cxn ang="0">
                  <a:pos x="38" y="174"/>
                </a:cxn>
                <a:cxn ang="0">
                  <a:pos x="43" y="125"/>
                </a:cxn>
                <a:cxn ang="0">
                  <a:pos x="46" y="123"/>
                </a:cxn>
                <a:cxn ang="0">
                  <a:pos x="48" y="125"/>
                </a:cxn>
                <a:cxn ang="0">
                  <a:pos x="48" y="174"/>
                </a:cxn>
                <a:cxn ang="0">
                  <a:pos x="202" y="174"/>
                </a:cxn>
                <a:cxn ang="0">
                  <a:pos x="202" y="125"/>
                </a:cxn>
                <a:cxn ang="0">
                  <a:pos x="204" y="123"/>
                </a:cxn>
                <a:cxn ang="0">
                  <a:pos x="208" y="126"/>
                </a:cxn>
                <a:cxn ang="0">
                  <a:pos x="213" y="174"/>
                </a:cxn>
                <a:cxn ang="0">
                  <a:pos x="250" y="174"/>
                </a:cxn>
                <a:cxn ang="0">
                  <a:pos x="244" y="71"/>
                </a:cxn>
                <a:cxn ang="0">
                  <a:pos x="215" y="42"/>
                </a:cxn>
                <a:cxn ang="0">
                  <a:pos x="161" y="34"/>
                </a:cxn>
                <a:cxn ang="0">
                  <a:pos x="152" y="23"/>
                </a:cxn>
                <a:cxn ang="0">
                  <a:pos x="151" y="0"/>
                </a:cxn>
                <a:cxn ang="0">
                  <a:pos x="123" y="0"/>
                </a:cxn>
                <a:cxn ang="0">
                  <a:pos x="99" y="0"/>
                </a:cxn>
                <a:cxn ang="0">
                  <a:pos x="98" y="24"/>
                </a:cxn>
                <a:cxn ang="0">
                  <a:pos x="89" y="34"/>
                </a:cxn>
                <a:cxn ang="0">
                  <a:pos x="35" y="42"/>
                </a:cxn>
                <a:cxn ang="0">
                  <a:pos x="6" y="71"/>
                </a:cxn>
                <a:cxn ang="0">
                  <a:pos x="0" y="174"/>
                </a:cxn>
                <a:cxn ang="0">
                  <a:pos x="38" y="174"/>
                </a:cxn>
              </a:cxnLst>
              <a:rect l="0" t="0" r="r" b="b"/>
              <a:pathLst>
                <a:path w="250" h="174">
                  <a:moveTo>
                    <a:pt x="38" y="174"/>
                  </a:moveTo>
                  <a:cubicBezTo>
                    <a:pt x="43" y="125"/>
                    <a:pt x="43" y="125"/>
                    <a:pt x="43" y="125"/>
                  </a:cubicBezTo>
                  <a:cubicBezTo>
                    <a:pt x="43" y="124"/>
                    <a:pt x="45" y="123"/>
                    <a:pt x="46" y="123"/>
                  </a:cubicBezTo>
                  <a:cubicBezTo>
                    <a:pt x="47" y="123"/>
                    <a:pt x="48" y="124"/>
                    <a:pt x="48" y="125"/>
                  </a:cubicBezTo>
                  <a:cubicBezTo>
                    <a:pt x="48" y="174"/>
                    <a:pt x="48" y="174"/>
                    <a:pt x="48" y="174"/>
                  </a:cubicBezTo>
                  <a:cubicBezTo>
                    <a:pt x="202" y="174"/>
                    <a:pt x="202" y="174"/>
                    <a:pt x="202" y="174"/>
                  </a:cubicBezTo>
                  <a:cubicBezTo>
                    <a:pt x="202" y="125"/>
                    <a:pt x="202" y="125"/>
                    <a:pt x="202" y="125"/>
                  </a:cubicBezTo>
                  <a:cubicBezTo>
                    <a:pt x="202" y="124"/>
                    <a:pt x="203" y="123"/>
                    <a:pt x="204" y="123"/>
                  </a:cubicBezTo>
                  <a:cubicBezTo>
                    <a:pt x="206" y="123"/>
                    <a:pt x="208" y="123"/>
                    <a:pt x="208" y="126"/>
                  </a:cubicBezTo>
                  <a:cubicBezTo>
                    <a:pt x="213" y="174"/>
                    <a:pt x="213" y="174"/>
                    <a:pt x="213" y="174"/>
                  </a:cubicBezTo>
                  <a:cubicBezTo>
                    <a:pt x="250" y="174"/>
                    <a:pt x="250" y="174"/>
                    <a:pt x="250" y="174"/>
                  </a:cubicBezTo>
                  <a:cubicBezTo>
                    <a:pt x="244" y="71"/>
                    <a:pt x="244" y="71"/>
                    <a:pt x="244" y="71"/>
                  </a:cubicBezTo>
                  <a:cubicBezTo>
                    <a:pt x="242" y="56"/>
                    <a:pt x="230" y="45"/>
                    <a:pt x="215" y="42"/>
                  </a:cubicBezTo>
                  <a:cubicBezTo>
                    <a:pt x="161" y="34"/>
                    <a:pt x="161" y="34"/>
                    <a:pt x="161" y="34"/>
                  </a:cubicBezTo>
                  <a:cubicBezTo>
                    <a:pt x="156" y="33"/>
                    <a:pt x="152" y="29"/>
                    <a:pt x="152" y="23"/>
                  </a:cubicBezTo>
                  <a:cubicBezTo>
                    <a:pt x="151" y="0"/>
                    <a:pt x="151" y="0"/>
                    <a:pt x="151" y="0"/>
                  </a:cubicBezTo>
                  <a:cubicBezTo>
                    <a:pt x="123" y="0"/>
                    <a:pt x="123" y="0"/>
                    <a:pt x="123" y="0"/>
                  </a:cubicBezTo>
                  <a:cubicBezTo>
                    <a:pt x="99" y="0"/>
                    <a:pt x="99" y="0"/>
                    <a:pt x="99" y="0"/>
                  </a:cubicBezTo>
                  <a:cubicBezTo>
                    <a:pt x="98" y="24"/>
                    <a:pt x="98" y="24"/>
                    <a:pt x="98" y="24"/>
                  </a:cubicBezTo>
                  <a:cubicBezTo>
                    <a:pt x="97" y="29"/>
                    <a:pt x="94" y="33"/>
                    <a:pt x="89" y="34"/>
                  </a:cubicBezTo>
                  <a:cubicBezTo>
                    <a:pt x="35" y="42"/>
                    <a:pt x="35" y="42"/>
                    <a:pt x="35" y="42"/>
                  </a:cubicBezTo>
                  <a:cubicBezTo>
                    <a:pt x="20" y="45"/>
                    <a:pt x="9" y="56"/>
                    <a:pt x="6" y="71"/>
                  </a:cubicBezTo>
                  <a:cubicBezTo>
                    <a:pt x="0" y="174"/>
                    <a:pt x="0" y="174"/>
                    <a:pt x="0" y="174"/>
                  </a:cubicBezTo>
                  <a:lnTo>
                    <a:pt x="38" y="174"/>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49" name="ï$ľîḑé">
              <a:extLst>
                <a:ext uri="{FF2B5EF4-FFF2-40B4-BE49-F238E27FC236}">
                  <a16:creationId xmlns="" xmlns:a16="http://schemas.microsoft.com/office/drawing/2014/main" id="{BE562745-6B6A-404A-BBBA-5CC4186856BB}"/>
                </a:ext>
              </a:extLst>
            </p:cNvPr>
            <p:cNvSpPr/>
            <p:nvPr/>
          </p:nvSpPr>
          <p:spPr bwMode="auto">
            <a:xfrm>
              <a:off x="22045613" y="12747626"/>
              <a:ext cx="1235075" cy="1949450"/>
            </a:xfrm>
            <a:custGeom>
              <a:avLst/>
              <a:gdLst/>
              <a:ahLst/>
              <a:cxnLst>
                <a:cxn ang="0">
                  <a:pos x="77" y="150"/>
                </a:cxn>
                <a:cxn ang="0">
                  <a:pos x="95" y="11"/>
                </a:cxn>
                <a:cxn ang="0">
                  <a:pos x="84" y="10"/>
                </a:cxn>
                <a:cxn ang="0">
                  <a:pos x="76" y="0"/>
                </a:cxn>
                <a:cxn ang="0">
                  <a:pos x="47" y="28"/>
                </a:cxn>
                <a:cxn ang="0">
                  <a:pos x="19" y="0"/>
                </a:cxn>
                <a:cxn ang="0">
                  <a:pos x="10" y="10"/>
                </a:cxn>
                <a:cxn ang="0">
                  <a:pos x="0" y="11"/>
                </a:cxn>
                <a:cxn ang="0">
                  <a:pos x="24" y="150"/>
                </a:cxn>
                <a:cxn ang="0">
                  <a:pos x="77" y="150"/>
                </a:cxn>
              </a:cxnLst>
              <a:rect l="0" t="0" r="r" b="b"/>
              <a:pathLst>
                <a:path w="95" h="150">
                  <a:moveTo>
                    <a:pt x="77" y="150"/>
                  </a:moveTo>
                  <a:cubicBezTo>
                    <a:pt x="95" y="11"/>
                    <a:pt x="95" y="11"/>
                    <a:pt x="95" y="11"/>
                  </a:cubicBezTo>
                  <a:cubicBezTo>
                    <a:pt x="84" y="10"/>
                    <a:pt x="84" y="10"/>
                    <a:pt x="84" y="10"/>
                  </a:cubicBezTo>
                  <a:cubicBezTo>
                    <a:pt x="79" y="9"/>
                    <a:pt x="76" y="5"/>
                    <a:pt x="76" y="0"/>
                  </a:cubicBezTo>
                  <a:cubicBezTo>
                    <a:pt x="47" y="28"/>
                    <a:pt x="47" y="28"/>
                    <a:pt x="47" y="28"/>
                  </a:cubicBezTo>
                  <a:cubicBezTo>
                    <a:pt x="19" y="0"/>
                    <a:pt x="19" y="0"/>
                    <a:pt x="19" y="0"/>
                  </a:cubicBezTo>
                  <a:cubicBezTo>
                    <a:pt x="18" y="5"/>
                    <a:pt x="15" y="9"/>
                    <a:pt x="10" y="10"/>
                  </a:cubicBezTo>
                  <a:cubicBezTo>
                    <a:pt x="0" y="11"/>
                    <a:pt x="0" y="11"/>
                    <a:pt x="0" y="11"/>
                  </a:cubicBezTo>
                  <a:cubicBezTo>
                    <a:pt x="24" y="150"/>
                    <a:pt x="24" y="150"/>
                    <a:pt x="24" y="150"/>
                  </a:cubicBezTo>
                  <a:lnTo>
                    <a:pt x="77" y="150"/>
                  </a:lnTo>
                  <a:close/>
                </a:path>
              </a:pathLst>
            </a:custGeom>
            <a:solidFill>
              <a:schemeClr val="accent1"/>
            </a:solidFill>
            <a:ln w="9525">
              <a:noFill/>
              <a:round/>
              <a:headEnd/>
              <a:tailEnd/>
            </a:ln>
          </p:spPr>
          <p:txBody>
            <a:bodyPr wrap="square" lIns="91440" tIns="45720" rIns="91440" bIns="45720" anchor="ctr">
              <a:normAutofit/>
            </a:bodyPr>
            <a:lstStyle/>
            <a:p>
              <a:pPr algn="ctr"/>
              <a:endParaRPr/>
            </a:p>
          </p:txBody>
        </p:sp>
        <p:sp>
          <p:nvSpPr>
            <p:cNvPr id="150" name="íśḻiďê">
              <a:extLst>
                <a:ext uri="{FF2B5EF4-FFF2-40B4-BE49-F238E27FC236}">
                  <a16:creationId xmlns="" xmlns:a16="http://schemas.microsoft.com/office/drawing/2014/main" id="{6F7E1247-8C83-48BC-A310-130BEB610689}"/>
                </a:ext>
              </a:extLst>
            </p:cNvPr>
            <p:cNvSpPr/>
            <p:nvPr/>
          </p:nvSpPr>
          <p:spPr bwMode="auto">
            <a:xfrm>
              <a:off x="22305963" y="12436476"/>
              <a:ext cx="701675" cy="325438"/>
            </a:xfrm>
            <a:custGeom>
              <a:avLst/>
              <a:gdLst/>
              <a:ahLst/>
              <a:cxnLst>
                <a:cxn ang="0">
                  <a:pos x="50" y="18"/>
                </a:cxn>
                <a:cxn ang="0">
                  <a:pos x="54" y="15"/>
                </a:cxn>
                <a:cxn ang="0">
                  <a:pos x="53" y="0"/>
                </a:cxn>
                <a:cxn ang="0">
                  <a:pos x="25" y="0"/>
                </a:cxn>
                <a:cxn ang="0">
                  <a:pos x="1" y="0"/>
                </a:cxn>
                <a:cxn ang="0">
                  <a:pos x="0" y="14"/>
                </a:cxn>
                <a:cxn ang="0">
                  <a:pos x="4" y="19"/>
                </a:cxn>
                <a:cxn ang="0">
                  <a:pos x="18" y="25"/>
                </a:cxn>
                <a:cxn ang="0">
                  <a:pos x="27" y="25"/>
                </a:cxn>
                <a:cxn ang="0">
                  <a:pos x="27" y="24"/>
                </a:cxn>
                <a:cxn ang="0">
                  <a:pos x="36" y="24"/>
                </a:cxn>
                <a:cxn ang="0">
                  <a:pos x="50" y="18"/>
                </a:cxn>
              </a:cxnLst>
              <a:rect l="0" t="0" r="r" b="b"/>
              <a:pathLst>
                <a:path w="54" h="25">
                  <a:moveTo>
                    <a:pt x="50" y="18"/>
                  </a:moveTo>
                  <a:cubicBezTo>
                    <a:pt x="54" y="15"/>
                    <a:pt x="54" y="15"/>
                    <a:pt x="54" y="15"/>
                  </a:cubicBezTo>
                  <a:cubicBezTo>
                    <a:pt x="53" y="0"/>
                    <a:pt x="53" y="0"/>
                    <a:pt x="53" y="0"/>
                  </a:cubicBezTo>
                  <a:cubicBezTo>
                    <a:pt x="25" y="0"/>
                    <a:pt x="25" y="0"/>
                    <a:pt x="25" y="0"/>
                  </a:cubicBezTo>
                  <a:cubicBezTo>
                    <a:pt x="1" y="0"/>
                    <a:pt x="1" y="0"/>
                    <a:pt x="1" y="0"/>
                  </a:cubicBezTo>
                  <a:cubicBezTo>
                    <a:pt x="0" y="14"/>
                    <a:pt x="0" y="14"/>
                    <a:pt x="0" y="14"/>
                  </a:cubicBezTo>
                  <a:cubicBezTo>
                    <a:pt x="4" y="19"/>
                    <a:pt x="4" y="19"/>
                    <a:pt x="4" y="19"/>
                  </a:cubicBezTo>
                  <a:cubicBezTo>
                    <a:pt x="8" y="22"/>
                    <a:pt x="13" y="25"/>
                    <a:pt x="18" y="25"/>
                  </a:cubicBezTo>
                  <a:cubicBezTo>
                    <a:pt x="27" y="25"/>
                    <a:pt x="27" y="25"/>
                    <a:pt x="27" y="25"/>
                  </a:cubicBezTo>
                  <a:cubicBezTo>
                    <a:pt x="27" y="24"/>
                    <a:pt x="27" y="24"/>
                    <a:pt x="27" y="24"/>
                  </a:cubicBezTo>
                  <a:cubicBezTo>
                    <a:pt x="36" y="24"/>
                    <a:pt x="36" y="24"/>
                    <a:pt x="36" y="24"/>
                  </a:cubicBezTo>
                  <a:cubicBezTo>
                    <a:pt x="42" y="24"/>
                    <a:pt x="47" y="22"/>
                    <a:pt x="50" y="18"/>
                  </a:cubicBezTo>
                  <a:close/>
                </a:path>
              </a:pathLst>
            </a:custGeom>
            <a:solidFill>
              <a:srgbClr val="E8C5AC"/>
            </a:solidFill>
            <a:ln w="9525">
              <a:noFill/>
              <a:round/>
              <a:headEnd/>
              <a:tailEnd/>
            </a:ln>
          </p:spPr>
          <p:txBody>
            <a:bodyPr wrap="square" lIns="91440" tIns="45720" rIns="91440" bIns="45720" anchor="ctr">
              <a:normAutofit fontScale="25000" lnSpcReduction="20000"/>
            </a:bodyPr>
            <a:lstStyle/>
            <a:p>
              <a:pPr algn="ctr"/>
              <a:endParaRPr/>
            </a:p>
          </p:txBody>
        </p:sp>
        <p:sp>
          <p:nvSpPr>
            <p:cNvPr id="151" name="ïṧḻîḋè">
              <a:extLst>
                <a:ext uri="{FF2B5EF4-FFF2-40B4-BE49-F238E27FC236}">
                  <a16:creationId xmlns="" xmlns:a16="http://schemas.microsoft.com/office/drawing/2014/main" id="{6A740903-0D24-420C-8755-02CFE4FAD191}"/>
                </a:ext>
              </a:extLst>
            </p:cNvPr>
            <p:cNvSpPr/>
            <p:nvPr/>
          </p:nvSpPr>
          <p:spPr bwMode="auto">
            <a:xfrm>
              <a:off x="22137688" y="12669838"/>
              <a:ext cx="519112" cy="781050"/>
            </a:xfrm>
            <a:custGeom>
              <a:avLst/>
              <a:gdLst/>
              <a:ahLst/>
              <a:cxnLst>
                <a:cxn ang="0">
                  <a:pos x="13" y="3"/>
                </a:cxn>
                <a:cxn ang="0">
                  <a:pos x="0" y="16"/>
                </a:cxn>
                <a:cxn ang="0">
                  <a:pos x="25" y="57"/>
                </a:cxn>
                <a:cxn ang="0">
                  <a:pos x="29" y="57"/>
                </a:cxn>
                <a:cxn ang="0">
                  <a:pos x="40" y="34"/>
                </a:cxn>
                <a:cxn ang="0">
                  <a:pos x="13" y="3"/>
                </a:cxn>
              </a:cxnLst>
              <a:rect l="0" t="0" r="r" b="b"/>
              <a:pathLst>
                <a:path w="40" h="60">
                  <a:moveTo>
                    <a:pt x="13" y="3"/>
                  </a:moveTo>
                  <a:cubicBezTo>
                    <a:pt x="11" y="0"/>
                    <a:pt x="0" y="16"/>
                    <a:pt x="0" y="16"/>
                  </a:cubicBezTo>
                  <a:cubicBezTo>
                    <a:pt x="25" y="57"/>
                    <a:pt x="25" y="57"/>
                    <a:pt x="25" y="57"/>
                  </a:cubicBezTo>
                  <a:cubicBezTo>
                    <a:pt x="26" y="60"/>
                    <a:pt x="28" y="60"/>
                    <a:pt x="29" y="57"/>
                  </a:cubicBezTo>
                  <a:cubicBezTo>
                    <a:pt x="40" y="34"/>
                    <a:pt x="40" y="34"/>
                    <a:pt x="40" y="34"/>
                  </a:cubicBezTo>
                  <a:lnTo>
                    <a:pt x="13" y="3"/>
                  </a:lnTo>
                  <a:close/>
                </a:path>
              </a:pathLst>
            </a:custGeom>
            <a:solidFill>
              <a:schemeClr val="accent1">
                <a:lumMod val="60000"/>
                <a:lumOff val="40000"/>
              </a:schemeClr>
            </a:solidFill>
            <a:ln w="9525">
              <a:noFill/>
              <a:round/>
              <a:headEnd/>
              <a:tailEnd/>
            </a:ln>
          </p:spPr>
          <p:txBody>
            <a:bodyPr wrap="square" lIns="91440" tIns="45720" rIns="91440" bIns="45720" anchor="ctr">
              <a:normAutofit lnSpcReduction="10000"/>
            </a:bodyPr>
            <a:lstStyle/>
            <a:p>
              <a:pPr algn="ctr"/>
              <a:endParaRPr/>
            </a:p>
          </p:txBody>
        </p:sp>
        <p:sp>
          <p:nvSpPr>
            <p:cNvPr id="152" name="iṡ1ïḍé">
              <a:extLst>
                <a:ext uri="{FF2B5EF4-FFF2-40B4-BE49-F238E27FC236}">
                  <a16:creationId xmlns="" xmlns:a16="http://schemas.microsoft.com/office/drawing/2014/main" id="{6FA92971-2F2C-4351-99BC-19B53B021672}"/>
                </a:ext>
              </a:extLst>
            </p:cNvPr>
            <p:cNvSpPr/>
            <p:nvPr/>
          </p:nvSpPr>
          <p:spPr bwMode="auto">
            <a:xfrm>
              <a:off x="22656800" y="12669838"/>
              <a:ext cx="520700" cy="781050"/>
            </a:xfrm>
            <a:custGeom>
              <a:avLst/>
              <a:gdLst/>
              <a:ahLst/>
              <a:cxnLst>
                <a:cxn ang="0">
                  <a:pos x="27" y="3"/>
                </a:cxn>
                <a:cxn ang="0">
                  <a:pos x="32" y="3"/>
                </a:cxn>
                <a:cxn ang="0">
                  <a:pos x="40" y="16"/>
                </a:cxn>
                <a:cxn ang="0">
                  <a:pos x="15" y="57"/>
                </a:cxn>
                <a:cxn ang="0">
                  <a:pos x="11" y="57"/>
                </a:cxn>
                <a:cxn ang="0">
                  <a:pos x="0" y="34"/>
                </a:cxn>
                <a:cxn ang="0">
                  <a:pos x="27" y="3"/>
                </a:cxn>
              </a:cxnLst>
              <a:rect l="0" t="0" r="r" b="b"/>
              <a:pathLst>
                <a:path w="40" h="60">
                  <a:moveTo>
                    <a:pt x="27" y="3"/>
                  </a:moveTo>
                  <a:cubicBezTo>
                    <a:pt x="29" y="0"/>
                    <a:pt x="30" y="0"/>
                    <a:pt x="32" y="3"/>
                  </a:cubicBezTo>
                  <a:cubicBezTo>
                    <a:pt x="40" y="16"/>
                    <a:pt x="40" y="16"/>
                    <a:pt x="40" y="16"/>
                  </a:cubicBezTo>
                  <a:cubicBezTo>
                    <a:pt x="15" y="57"/>
                    <a:pt x="15" y="57"/>
                    <a:pt x="15" y="57"/>
                  </a:cubicBezTo>
                  <a:cubicBezTo>
                    <a:pt x="14" y="60"/>
                    <a:pt x="12" y="60"/>
                    <a:pt x="11" y="57"/>
                  </a:cubicBezTo>
                  <a:cubicBezTo>
                    <a:pt x="0" y="34"/>
                    <a:pt x="0" y="34"/>
                    <a:pt x="0" y="34"/>
                  </a:cubicBezTo>
                  <a:lnTo>
                    <a:pt x="27" y="3"/>
                  </a:lnTo>
                  <a:close/>
                </a:path>
              </a:pathLst>
            </a:custGeom>
            <a:solidFill>
              <a:schemeClr val="accent1">
                <a:lumMod val="60000"/>
                <a:lumOff val="40000"/>
              </a:schemeClr>
            </a:solidFill>
            <a:ln w="9525">
              <a:noFill/>
              <a:round/>
              <a:headEnd/>
              <a:tailEnd/>
            </a:ln>
          </p:spPr>
          <p:txBody>
            <a:bodyPr wrap="square" lIns="91440" tIns="45720" rIns="91440" bIns="45720" anchor="ctr">
              <a:normAutofit lnSpcReduction="10000"/>
            </a:bodyPr>
            <a:lstStyle/>
            <a:p>
              <a:pPr algn="ctr"/>
              <a:endParaRPr/>
            </a:p>
          </p:txBody>
        </p:sp>
        <p:sp>
          <p:nvSpPr>
            <p:cNvPr id="153" name="isḷidê">
              <a:extLst>
                <a:ext uri="{FF2B5EF4-FFF2-40B4-BE49-F238E27FC236}">
                  <a16:creationId xmlns="" xmlns:a16="http://schemas.microsoft.com/office/drawing/2014/main" id="{6C84A5BB-5939-468E-9069-4640A1D06B3D}"/>
                </a:ext>
              </a:extLst>
            </p:cNvPr>
            <p:cNvSpPr/>
            <p:nvPr/>
          </p:nvSpPr>
          <p:spPr bwMode="auto">
            <a:xfrm>
              <a:off x="22526625" y="13112751"/>
              <a:ext cx="273050" cy="1584325"/>
            </a:xfrm>
            <a:custGeom>
              <a:avLst/>
              <a:gdLst/>
              <a:ahLst/>
              <a:cxnLst>
                <a:cxn ang="0">
                  <a:pos x="6" y="35"/>
                </a:cxn>
                <a:cxn ang="0">
                  <a:pos x="1" y="122"/>
                </a:cxn>
                <a:cxn ang="0">
                  <a:pos x="19" y="122"/>
                </a:cxn>
                <a:cxn ang="0">
                  <a:pos x="15" y="35"/>
                </a:cxn>
                <a:cxn ang="0">
                  <a:pos x="15" y="29"/>
                </a:cxn>
                <a:cxn ang="0">
                  <a:pos x="21" y="19"/>
                </a:cxn>
                <a:cxn ang="0">
                  <a:pos x="10" y="1"/>
                </a:cxn>
                <a:cxn ang="0">
                  <a:pos x="10" y="0"/>
                </a:cxn>
                <a:cxn ang="0">
                  <a:pos x="10" y="1"/>
                </a:cxn>
                <a:cxn ang="0">
                  <a:pos x="10" y="0"/>
                </a:cxn>
                <a:cxn ang="0">
                  <a:pos x="10" y="1"/>
                </a:cxn>
                <a:cxn ang="0">
                  <a:pos x="0" y="19"/>
                </a:cxn>
                <a:cxn ang="0">
                  <a:pos x="5" y="30"/>
                </a:cxn>
                <a:cxn ang="0">
                  <a:pos x="6" y="35"/>
                </a:cxn>
              </a:cxnLst>
              <a:rect l="0" t="0" r="r" b="b"/>
              <a:pathLst>
                <a:path w="21" h="122">
                  <a:moveTo>
                    <a:pt x="6" y="35"/>
                  </a:moveTo>
                  <a:cubicBezTo>
                    <a:pt x="1" y="122"/>
                    <a:pt x="1" y="122"/>
                    <a:pt x="1" y="122"/>
                  </a:cubicBezTo>
                  <a:cubicBezTo>
                    <a:pt x="19" y="122"/>
                    <a:pt x="19" y="122"/>
                    <a:pt x="19" y="122"/>
                  </a:cubicBezTo>
                  <a:cubicBezTo>
                    <a:pt x="15" y="35"/>
                    <a:pt x="15" y="35"/>
                    <a:pt x="15" y="35"/>
                  </a:cubicBezTo>
                  <a:cubicBezTo>
                    <a:pt x="15" y="33"/>
                    <a:pt x="15" y="30"/>
                    <a:pt x="15" y="29"/>
                  </a:cubicBezTo>
                  <a:cubicBezTo>
                    <a:pt x="21" y="19"/>
                    <a:pt x="21" y="19"/>
                    <a:pt x="21" y="19"/>
                  </a:cubicBezTo>
                  <a:cubicBezTo>
                    <a:pt x="10" y="1"/>
                    <a:pt x="10" y="1"/>
                    <a:pt x="10" y="1"/>
                  </a:cubicBezTo>
                  <a:cubicBezTo>
                    <a:pt x="10" y="0"/>
                    <a:pt x="10" y="0"/>
                    <a:pt x="10" y="0"/>
                  </a:cubicBezTo>
                  <a:cubicBezTo>
                    <a:pt x="10" y="1"/>
                    <a:pt x="10" y="1"/>
                    <a:pt x="10" y="1"/>
                  </a:cubicBezTo>
                  <a:cubicBezTo>
                    <a:pt x="10" y="0"/>
                    <a:pt x="10" y="0"/>
                    <a:pt x="10" y="0"/>
                  </a:cubicBezTo>
                  <a:cubicBezTo>
                    <a:pt x="10" y="1"/>
                    <a:pt x="10" y="1"/>
                    <a:pt x="10" y="1"/>
                  </a:cubicBezTo>
                  <a:cubicBezTo>
                    <a:pt x="0" y="19"/>
                    <a:pt x="0" y="19"/>
                    <a:pt x="0" y="19"/>
                  </a:cubicBezTo>
                  <a:cubicBezTo>
                    <a:pt x="5" y="30"/>
                    <a:pt x="5" y="30"/>
                    <a:pt x="5" y="30"/>
                  </a:cubicBezTo>
                  <a:cubicBezTo>
                    <a:pt x="6" y="31"/>
                    <a:pt x="6" y="33"/>
                    <a:pt x="6" y="35"/>
                  </a:cubicBezTo>
                  <a:close/>
                </a:path>
              </a:pathLst>
            </a:custGeom>
            <a:solidFill>
              <a:schemeClr val="bg1"/>
            </a:solidFill>
            <a:ln w="9525">
              <a:noFill/>
              <a:round/>
              <a:headEnd/>
              <a:tailEnd/>
            </a:ln>
          </p:spPr>
          <p:txBody>
            <a:bodyPr wrap="square" lIns="91440" tIns="45720" rIns="91440" bIns="45720" anchor="ctr">
              <a:normAutofit/>
            </a:bodyPr>
            <a:lstStyle/>
            <a:p>
              <a:pPr algn="ctr"/>
              <a:endParaRPr/>
            </a:p>
          </p:txBody>
        </p:sp>
        <p:sp>
          <p:nvSpPr>
            <p:cNvPr id="154" name="ïs1iďé">
              <a:extLst>
                <a:ext uri="{FF2B5EF4-FFF2-40B4-BE49-F238E27FC236}">
                  <a16:creationId xmlns="" xmlns:a16="http://schemas.microsoft.com/office/drawing/2014/main" id="{AA471351-D8C1-4CB0-98D3-BF9F0B1B0175}"/>
                </a:ext>
              </a:extLst>
            </p:cNvPr>
            <p:cNvSpPr/>
            <p:nvPr/>
          </p:nvSpPr>
          <p:spPr bwMode="auto">
            <a:xfrm>
              <a:off x="22721888" y="12904788"/>
              <a:ext cx="1598612" cy="1792288"/>
            </a:xfrm>
            <a:custGeom>
              <a:avLst/>
              <a:gdLst/>
              <a:ahLst/>
              <a:cxnLst>
                <a:cxn ang="0">
                  <a:pos x="76" y="138"/>
                </a:cxn>
                <a:cxn ang="0">
                  <a:pos x="76" y="101"/>
                </a:cxn>
                <a:cxn ang="0">
                  <a:pos x="78" y="102"/>
                </a:cxn>
                <a:cxn ang="0">
                  <a:pos x="80" y="138"/>
                </a:cxn>
                <a:cxn ang="0">
                  <a:pos x="123" y="138"/>
                </a:cxn>
                <a:cxn ang="0">
                  <a:pos x="121" y="40"/>
                </a:cxn>
                <a:cxn ang="0">
                  <a:pos x="90" y="5"/>
                </a:cxn>
                <a:cxn ang="0">
                  <a:pos x="44" y="0"/>
                </a:cxn>
                <a:cxn ang="0">
                  <a:pos x="0" y="127"/>
                </a:cxn>
                <a:cxn ang="0">
                  <a:pos x="0" y="138"/>
                </a:cxn>
                <a:cxn ang="0">
                  <a:pos x="76" y="138"/>
                </a:cxn>
              </a:cxnLst>
              <a:rect l="0" t="0" r="r" b="b"/>
              <a:pathLst>
                <a:path w="123" h="138">
                  <a:moveTo>
                    <a:pt x="76" y="138"/>
                  </a:moveTo>
                  <a:cubicBezTo>
                    <a:pt x="76" y="101"/>
                    <a:pt x="76" y="101"/>
                    <a:pt x="76" y="101"/>
                  </a:cubicBezTo>
                  <a:cubicBezTo>
                    <a:pt x="76" y="100"/>
                    <a:pt x="78" y="101"/>
                    <a:pt x="78" y="102"/>
                  </a:cubicBezTo>
                  <a:cubicBezTo>
                    <a:pt x="80" y="138"/>
                    <a:pt x="80" y="138"/>
                    <a:pt x="80" y="138"/>
                  </a:cubicBezTo>
                  <a:cubicBezTo>
                    <a:pt x="123" y="138"/>
                    <a:pt x="123" y="138"/>
                    <a:pt x="123" y="138"/>
                  </a:cubicBezTo>
                  <a:cubicBezTo>
                    <a:pt x="121" y="40"/>
                    <a:pt x="121" y="40"/>
                    <a:pt x="121" y="40"/>
                  </a:cubicBezTo>
                  <a:cubicBezTo>
                    <a:pt x="121" y="20"/>
                    <a:pt x="109" y="9"/>
                    <a:pt x="90" y="5"/>
                  </a:cubicBezTo>
                  <a:cubicBezTo>
                    <a:pt x="44" y="0"/>
                    <a:pt x="44" y="0"/>
                    <a:pt x="44" y="0"/>
                  </a:cubicBezTo>
                  <a:cubicBezTo>
                    <a:pt x="0" y="127"/>
                    <a:pt x="0" y="127"/>
                    <a:pt x="0" y="127"/>
                  </a:cubicBezTo>
                  <a:cubicBezTo>
                    <a:pt x="0" y="138"/>
                    <a:pt x="0" y="138"/>
                    <a:pt x="0" y="138"/>
                  </a:cubicBezTo>
                  <a:lnTo>
                    <a:pt x="76" y="138"/>
                  </a:ln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155" name="íS1îḋe">
              <a:extLst>
                <a:ext uri="{FF2B5EF4-FFF2-40B4-BE49-F238E27FC236}">
                  <a16:creationId xmlns="" xmlns:a16="http://schemas.microsoft.com/office/drawing/2014/main" id="{9267AA24-0643-4F00-9B1D-397D91CC3727}"/>
                </a:ext>
              </a:extLst>
            </p:cNvPr>
            <p:cNvSpPr/>
            <p:nvPr/>
          </p:nvSpPr>
          <p:spPr bwMode="auto">
            <a:xfrm>
              <a:off x="22721888" y="12865101"/>
              <a:ext cx="663575" cy="1689100"/>
            </a:xfrm>
            <a:custGeom>
              <a:avLst/>
              <a:gdLst/>
              <a:ahLst/>
              <a:cxnLst>
                <a:cxn ang="0">
                  <a:pos x="34" y="0"/>
                </a:cxn>
                <a:cxn ang="0">
                  <a:pos x="48" y="2"/>
                </a:cxn>
                <a:cxn ang="0">
                  <a:pos x="49" y="3"/>
                </a:cxn>
                <a:cxn ang="0">
                  <a:pos x="50" y="4"/>
                </a:cxn>
                <a:cxn ang="0">
                  <a:pos x="51" y="32"/>
                </a:cxn>
                <a:cxn ang="0">
                  <a:pos x="46" y="38"/>
                </a:cxn>
                <a:cxn ang="0">
                  <a:pos x="31" y="38"/>
                </a:cxn>
                <a:cxn ang="0">
                  <a:pos x="45" y="55"/>
                </a:cxn>
                <a:cxn ang="0">
                  <a:pos x="44" y="65"/>
                </a:cxn>
                <a:cxn ang="0">
                  <a:pos x="0" y="130"/>
                </a:cxn>
                <a:cxn ang="0">
                  <a:pos x="34" y="0"/>
                </a:cxn>
              </a:cxnLst>
              <a:rect l="0" t="0" r="r" b="b"/>
              <a:pathLst>
                <a:path w="51" h="130">
                  <a:moveTo>
                    <a:pt x="34" y="0"/>
                  </a:moveTo>
                  <a:cubicBezTo>
                    <a:pt x="48" y="2"/>
                    <a:pt x="48" y="2"/>
                    <a:pt x="48" y="2"/>
                  </a:cubicBezTo>
                  <a:cubicBezTo>
                    <a:pt x="49" y="3"/>
                    <a:pt x="49" y="3"/>
                    <a:pt x="49" y="3"/>
                  </a:cubicBezTo>
                  <a:cubicBezTo>
                    <a:pt x="50" y="4"/>
                    <a:pt x="50" y="4"/>
                    <a:pt x="50" y="4"/>
                  </a:cubicBezTo>
                  <a:cubicBezTo>
                    <a:pt x="51" y="32"/>
                    <a:pt x="51" y="32"/>
                    <a:pt x="51" y="32"/>
                  </a:cubicBezTo>
                  <a:cubicBezTo>
                    <a:pt x="51" y="37"/>
                    <a:pt x="50" y="38"/>
                    <a:pt x="46" y="38"/>
                  </a:cubicBezTo>
                  <a:cubicBezTo>
                    <a:pt x="31" y="38"/>
                    <a:pt x="31" y="38"/>
                    <a:pt x="31" y="38"/>
                  </a:cubicBezTo>
                  <a:cubicBezTo>
                    <a:pt x="45" y="55"/>
                    <a:pt x="45" y="55"/>
                    <a:pt x="45" y="55"/>
                  </a:cubicBezTo>
                  <a:cubicBezTo>
                    <a:pt x="49" y="60"/>
                    <a:pt x="47" y="62"/>
                    <a:pt x="44" y="65"/>
                  </a:cubicBezTo>
                  <a:cubicBezTo>
                    <a:pt x="0" y="130"/>
                    <a:pt x="0" y="130"/>
                    <a:pt x="0" y="130"/>
                  </a:cubicBezTo>
                  <a:lnTo>
                    <a:pt x="34" y="0"/>
                  </a:lnTo>
                  <a:close/>
                </a:path>
              </a:pathLst>
            </a:custGeom>
            <a:solidFill>
              <a:schemeClr val="bg1">
                <a:lumMod val="65000"/>
              </a:schemeClr>
            </a:solidFill>
            <a:ln w="9525">
              <a:noFill/>
              <a:round/>
              <a:headEnd/>
              <a:tailEnd/>
            </a:ln>
          </p:spPr>
          <p:txBody>
            <a:bodyPr wrap="square" lIns="91440" tIns="45720" rIns="91440" bIns="45720" anchor="ctr">
              <a:normAutofit/>
            </a:bodyPr>
            <a:lstStyle/>
            <a:p>
              <a:pPr algn="ctr"/>
              <a:endParaRPr/>
            </a:p>
          </p:txBody>
        </p:sp>
        <p:sp>
          <p:nvSpPr>
            <p:cNvPr id="156" name="ïṣ1ïḍé">
              <a:extLst>
                <a:ext uri="{FF2B5EF4-FFF2-40B4-BE49-F238E27FC236}">
                  <a16:creationId xmlns="" xmlns:a16="http://schemas.microsoft.com/office/drawing/2014/main" id="{5360C79A-8D23-4FE3-8C7D-87585F08BF39}"/>
                </a:ext>
              </a:extLst>
            </p:cNvPr>
            <p:cNvSpPr/>
            <p:nvPr/>
          </p:nvSpPr>
          <p:spPr bwMode="auto">
            <a:xfrm>
              <a:off x="21007388" y="12904788"/>
              <a:ext cx="1597025" cy="1792288"/>
            </a:xfrm>
            <a:custGeom>
              <a:avLst/>
              <a:gdLst/>
              <a:ahLst/>
              <a:cxnLst>
                <a:cxn ang="0">
                  <a:pos x="80" y="0"/>
                </a:cxn>
                <a:cxn ang="0">
                  <a:pos x="34" y="5"/>
                </a:cxn>
                <a:cxn ang="0">
                  <a:pos x="3" y="40"/>
                </a:cxn>
                <a:cxn ang="0">
                  <a:pos x="0" y="138"/>
                </a:cxn>
                <a:cxn ang="0">
                  <a:pos x="43" y="138"/>
                </a:cxn>
                <a:cxn ang="0">
                  <a:pos x="46" y="102"/>
                </a:cxn>
                <a:cxn ang="0">
                  <a:pos x="48" y="101"/>
                </a:cxn>
                <a:cxn ang="0">
                  <a:pos x="48" y="138"/>
                </a:cxn>
                <a:cxn ang="0">
                  <a:pos x="123" y="138"/>
                </a:cxn>
                <a:cxn ang="0">
                  <a:pos x="123" y="127"/>
                </a:cxn>
                <a:cxn ang="0">
                  <a:pos x="117" y="106"/>
                </a:cxn>
                <a:cxn ang="0">
                  <a:pos x="80" y="0"/>
                </a:cxn>
              </a:cxnLst>
              <a:rect l="0" t="0" r="r" b="b"/>
              <a:pathLst>
                <a:path w="123" h="138">
                  <a:moveTo>
                    <a:pt x="80" y="0"/>
                  </a:moveTo>
                  <a:cubicBezTo>
                    <a:pt x="34" y="5"/>
                    <a:pt x="34" y="5"/>
                    <a:pt x="34" y="5"/>
                  </a:cubicBezTo>
                  <a:cubicBezTo>
                    <a:pt x="15" y="9"/>
                    <a:pt x="3" y="20"/>
                    <a:pt x="3" y="40"/>
                  </a:cubicBezTo>
                  <a:cubicBezTo>
                    <a:pt x="0" y="138"/>
                    <a:pt x="0" y="138"/>
                    <a:pt x="0" y="138"/>
                  </a:cubicBezTo>
                  <a:cubicBezTo>
                    <a:pt x="43" y="138"/>
                    <a:pt x="43" y="138"/>
                    <a:pt x="43" y="138"/>
                  </a:cubicBezTo>
                  <a:cubicBezTo>
                    <a:pt x="46" y="102"/>
                    <a:pt x="46" y="102"/>
                    <a:pt x="46" y="102"/>
                  </a:cubicBezTo>
                  <a:cubicBezTo>
                    <a:pt x="47" y="101"/>
                    <a:pt x="48" y="100"/>
                    <a:pt x="48" y="101"/>
                  </a:cubicBezTo>
                  <a:cubicBezTo>
                    <a:pt x="48" y="138"/>
                    <a:pt x="48" y="138"/>
                    <a:pt x="48" y="138"/>
                  </a:cubicBezTo>
                  <a:cubicBezTo>
                    <a:pt x="123" y="138"/>
                    <a:pt x="123" y="138"/>
                    <a:pt x="123" y="138"/>
                  </a:cubicBezTo>
                  <a:cubicBezTo>
                    <a:pt x="123" y="127"/>
                    <a:pt x="123" y="127"/>
                    <a:pt x="123" y="127"/>
                  </a:cubicBezTo>
                  <a:cubicBezTo>
                    <a:pt x="123" y="127"/>
                    <a:pt x="118" y="111"/>
                    <a:pt x="117" y="106"/>
                  </a:cubicBezTo>
                  <a:lnTo>
                    <a:pt x="80" y="0"/>
                  </a:ln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157" name="îSḷiḍe">
              <a:extLst>
                <a:ext uri="{FF2B5EF4-FFF2-40B4-BE49-F238E27FC236}">
                  <a16:creationId xmlns="" xmlns:a16="http://schemas.microsoft.com/office/drawing/2014/main" id="{71D366BD-DDB2-47A0-9647-055F9E30700E}"/>
                </a:ext>
              </a:extLst>
            </p:cNvPr>
            <p:cNvSpPr/>
            <p:nvPr/>
          </p:nvSpPr>
          <p:spPr bwMode="auto">
            <a:xfrm>
              <a:off x="21929725" y="12877801"/>
              <a:ext cx="674687" cy="1676400"/>
            </a:xfrm>
            <a:custGeom>
              <a:avLst/>
              <a:gdLst/>
              <a:ahLst/>
              <a:cxnLst>
                <a:cxn ang="0">
                  <a:pos x="16" y="0"/>
                </a:cxn>
                <a:cxn ang="0">
                  <a:pos x="4" y="1"/>
                </a:cxn>
                <a:cxn ang="0">
                  <a:pos x="2" y="3"/>
                </a:cxn>
                <a:cxn ang="0">
                  <a:pos x="1" y="4"/>
                </a:cxn>
                <a:cxn ang="0">
                  <a:pos x="0" y="31"/>
                </a:cxn>
                <a:cxn ang="0">
                  <a:pos x="5" y="37"/>
                </a:cxn>
                <a:cxn ang="0">
                  <a:pos x="20" y="37"/>
                </a:cxn>
                <a:cxn ang="0">
                  <a:pos x="6" y="54"/>
                </a:cxn>
                <a:cxn ang="0">
                  <a:pos x="7" y="64"/>
                </a:cxn>
                <a:cxn ang="0">
                  <a:pos x="52" y="129"/>
                </a:cxn>
                <a:cxn ang="0">
                  <a:pos x="16" y="0"/>
                </a:cxn>
              </a:cxnLst>
              <a:rect l="0" t="0" r="r" b="b"/>
              <a:pathLst>
                <a:path w="52" h="129">
                  <a:moveTo>
                    <a:pt x="16" y="0"/>
                  </a:moveTo>
                  <a:cubicBezTo>
                    <a:pt x="4" y="1"/>
                    <a:pt x="4" y="1"/>
                    <a:pt x="4" y="1"/>
                  </a:cubicBezTo>
                  <a:cubicBezTo>
                    <a:pt x="4" y="1"/>
                    <a:pt x="2" y="2"/>
                    <a:pt x="2" y="3"/>
                  </a:cubicBezTo>
                  <a:cubicBezTo>
                    <a:pt x="1" y="4"/>
                    <a:pt x="1" y="4"/>
                    <a:pt x="1" y="4"/>
                  </a:cubicBezTo>
                  <a:cubicBezTo>
                    <a:pt x="0" y="31"/>
                    <a:pt x="0" y="31"/>
                    <a:pt x="0" y="31"/>
                  </a:cubicBezTo>
                  <a:cubicBezTo>
                    <a:pt x="0" y="36"/>
                    <a:pt x="1" y="37"/>
                    <a:pt x="5" y="37"/>
                  </a:cubicBezTo>
                  <a:cubicBezTo>
                    <a:pt x="20" y="37"/>
                    <a:pt x="20" y="37"/>
                    <a:pt x="20" y="37"/>
                  </a:cubicBezTo>
                  <a:cubicBezTo>
                    <a:pt x="6" y="54"/>
                    <a:pt x="6" y="54"/>
                    <a:pt x="6" y="54"/>
                  </a:cubicBezTo>
                  <a:cubicBezTo>
                    <a:pt x="2" y="59"/>
                    <a:pt x="4" y="61"/>
                    <a:pt x="7" y="64"/>
                  </a:cubicBezTo>
                  <a:cubicBezTo>
                    <a:pt x="52" y="129"/>
                    <a:pt x="52" y="129"/>
                    <a:pt x="52" y="129"/>
                  </a:cubicBezTo>
                  <a:lnTo>
                    <a:pt x="16" y="0"/>
                  </a:lnTo>
                  <a:close/>
                </a:path>
              </a:pathLst>
            </a:custGeom>
            <a:solidFill>
              <a:schemeClr val="bg1">
                <a:lumMod val="65000"/>
              </a:schemeClr>
            </a:solidFill>
            <a:ln w="9525">
              <a:noFill/>
              <a:round/>
              <a:headEnd/>
              <a:tailEnd/>
            </a:ln>
          </p:spPr>
          <p:txBody>
            <a:bodyPr wrap="square" lIns="91440" tIns="45720" rIns="91440" bIns="45720" anchor="ctr">
              <a:normAutofit/>
            </a:bodyPr>
            <a:lstStyle/>
            <a:p>
              <a:pPr algn="ctr"/>
              <a:endParaRPr/>
            </a:p>
          </p:txBody>
        </p:sp>
        <p:sp>
          <p:nvSpPr>
            <p:cNvPr id="158" name="is1íďé">
              <a:extLst>
                <a:ext uri="{FF2B5EF4-FFF2-40B4-BE49-F238E27FC236}">
                  <a16:creationId xmlns="" xmlns:a16="http://schemas.microsoft.com/office/drawing/2014/main" id="{12172F3B-4B5A-4FA8-BA32-620F0E5962F8}"/>
                </a:ext>
              </a:extLst>
            </p:cNvPr>
            <p:cNvSpPr/>
            <p:nvPr/>
          </p:nvSpPr>
          <p:spPr bwMode="auto">
            <a:xfrm>
              <a:off x="23137813" y="11772901"/>
              <a:ext cx="182562" cy="468313"/>
            </a:xfrm>
            <a:custGeom>
              <a:avLst/>
              <a:gdLst/>
              <a:ahLst/>
              <a:cxnLst>
                <a:cxn ang="0">
                  <a:pos x="2" y="0"/>
                </a:cxn>
                <a:cxn ang="0">
                  <a:pos x="5" y="0"/>
                </a:cxn>
                <a:cxn ang="0">
                  <a:pos x="13" y="12"/>
                </a:cxn>
                <a:cxn ang="0">
                  <a:pos x="10" y="26"/>
                </a:cxn>
                <a:cxn ang="0">
                  <a:pos x="0" y="33"/>
                </a:cxn>
                <a:cxn ang="0">
                  <a:pos x="2" y="0"/>
                </a:cxn>
              </a:cxnLst>
              <a:rect l="0" t="0" r="r" b="b"/>
              <a:pathLst>
                <a:path w="14" h="36">
                  <a:moveTo>
                    <a:pt x="2" y="0"/>
                  </a:moveTo>
                  <a:cubicBezTo>
                    <a:pt x="5" y="0"/>
                    <a:pt x="5" y="0"/>
                    <a:pt x="5" y="0"/>
                  </a:cubicBezTo>
                  <a:cubicBezTo>
                    <a:pt x="9" y="1"/>
                    <a:pt x="14" y="5"/>
                    <a:pt x="13" y="12"/>
                  </a:cubicBezTo>
                  <a:cubicBezTo>
                    <a:pt x="12" y="18"/>
                    <a:pt x="11" y="18"/>
                    <a:pt x="10" y="26"/>
                  </a:cubicBezTo>
                  <a:cubicBezTo>
                    <a:pt x="8" y="36"/>
                    <a:pt x="0" y="33"/>
                    <a:pt x="0" y="33"/>
                  </a:cubicBezTo>
                  <a:lnTo>
                    <a:pt x="2" y="0"/>
                  </a:lnTo>
                  <a:close/>
                </a:path>
              </a:pathLst>
            </a:custGeom>
            <a:solidFill>
              <a:srgbClr val="E8C5AC"/>
            </a:solidFill>
            <a:ln w="9525">
              <a:noFill/>
              <a:round/>
              <a:headEnd/>
              <a:tailEnd/>
            </a:ln>
          </p:spPr>
          <p:txBody>
            <a:bodyPr wrap="square" lIns="91440" tIns="45720" rIns="91440" bIns="45720" anchor="ctr">
              <a:normAutofit fontScale="55000" lnSpcReduction="20000"/>
            </a:bodyPr>
            <a:lstStyle/>
            <a:p>
              <a:pPr algn="ctr"/>
              <a:endParaRPr/>
            </a:p>
          </p:txBody>
        </p:sp>
        <p:sp>
          <p:nvSpPr>
            <p:cNvPr id="159" name="îŝľïďê">
              <a:extLst>
                <a:ext uri="{FF2B5EF4-FFF2-40B4-BE49-F238E27FC236}">
                  <a16:creationId xmlns="" xmlns:a16="http://schemas.microsoft.com/office/drawing/2014/main" id="{C433DF73-B11E-436F-BDB1-E933F2BFB1FD}"/>
                </a:ext>
              </a:extLst>
            </p:cNvPr>
            <p:cNvSpPr/>
            <p:nvPr/>
          </p:nvSpPr>
          <p:spPr bwMode="auto">
            <a:xfrm>
              <a:off x="22032913" y="11772901"/>
              <a:ext cx="182562" cy="468313"/>
            </a:xfrm>
            <a:custGeom>
              <a:avLst/>
              <a:gdLst/>
              <a:ahLst/>
              <a:cxnLst>
                <a:cxn ang="0">
                  <a:pos x="11" y="0"/>
                </a:cxn>
                <a:cxn ang="0">
                  <a:pos x="9" y="0"/>
                </a:cxn>
                <a:cxn ang="0">
                  <a:pos x="1" y="12"/>
                </a:cxn>
                <a:cxn ang="0">
                  <a:pos x="3" y="26"/>
                </a:cxn>
                <a:cxn ang="0">
                  <a:pos x="14" y="33"/>
                </a:cxn>
                <a:cxn ang="0">
                  <a:pos x="11" y="0"/>
                </a:cxn>
              </a:cxnLst>
              <a:rect l="0" t="0" r="r" b="b"/>
              <a:pathLst>
                <a:path w="14" h="36">
                  <a:moveTo>
                    <a:pt x="11" y="0"/>
                  </a:moveTo>
                  <a:cubicBezTo>
                    <a:pt x="9" y="0"/>
                    <a:pt x="9" y="0"/>
                    <a:pt x="9" y="0"/>
                  </a:cubicBezTo>
                  <a:cubicBezTo>
                    <a:pt x="4" y="1"/>
                    <a:pt x="0" y="5"/>
                    <a:pt x="1" y="12"/>
                  </a:cubicBezTo>
                  <a:cubicBezTo>
                    <a:pt x="2" y="18"/>
                    <a:pt x="2" y="18"/>
                    <a:pt x="3" y="26"/>
                  </a:cubicBezTo>
                  <a:cubicBezTo>
                    <a:pt x="5" y="36"/>
                    <a:pt x="14" y="33"/>
                    <a:pt x="14" y="33"/>
                  </a:cubicBezTo>
                  <a:lnTo>
                    <a:pt x="11" y="0"/>
                  </a:lnTo>
                  <a:close/>
                </a:path>
              </a:pathLst>
            </a:custGeom>
            <a:solidFill>
              <a:srgbClr val="E8C5AC"/>
            </a:solidFill>
            <a:ln w="9525">
              <a:noFill/>
              <a:round/>
              <a:headEnd/>
              <a:tailEnd/>
            </a:ln>
          </p:spPr>
          <p:txBody>
            <a:bodyPr wrap="square" lIns="91440" tIns="45720" rIns="91440" bIns="45720" anchor="ctr">
              <a:normAutofit fontScale="55000" lnSpcReduction="20000"/>
            </a:bodyPr>
            <a:lstStyle/>
            <a:p>
              <a:pPr algn="ctr"/>
              <a:endParaRPr/>
            </a:p>
          </p:txBody>
        </p:sp>
        <p:sp>
          <p:nvSpPr>
            <p:cNvPr id="160" name="ïṡľïḍé">
              <a:extLst>
                <a:ext uri="{FF2B5EF4-FFF2-40B4-BE49-F238E27FC236}">
                  <a16:creationId xmlns="" xmlns:a16="http://schemas.microsoft.com/office/drawing/2014/main" id="{D81A14A2-3D3F-4E2B-8412-72520210E145}"/>
                </a:ext>
              </a:extLst>
            </p:cNvPr>
            <p:cNvSpPr/>
            <p:nvPr/>
          </p:nvSpPr>
          <p:spPr bwMode="auto">
            <a:xfrm>
              <a:off x="22163088" y="11306176"/>
              <a:ext cx="1014412" cy="1377950"/>
            </a:xfrm>
            <a:custGeom>
              <a:avLst/>
              <a:gdLst/>
              <a:ahLst/>
              <a:cxnLst>
                <a:cxn ang="0">
                  <a:pos x="39" y="0"/>
                </a:cxn>
                <a:cxn ang="0">
                  <a:pos x="39" y="0"/>
                </a:cxn>
                <a:cxn ang="0">
                  <a:pos x="0" y="1"/>
                </a:cxn>
                <a:cxn ang="0">
                  <a:pos x="0" y="75"/>
                </a:cxn>
                <a:cxn ang="0">
                  <a:pos x="5" y="88"/>
                </a:cxn>
                <a:cxn ang="0">
                  <a:pos x="17" y="101"/>
                </a:cxn>
                <a:cxn ang="0">
                  <a:pos x="31" y="106"/>
                </a:cxn>
                <a:cxn ang="0">
                  <a:pos x="39" y="106"/>
                </a:cxn>
                <a:cxn ang="0">
                  <a:pos x="39" y="106"/>
                </a:cxn>
                <a:cxn ang="0">
                  <a:pos x="48" y="106"/>
                </a:cxn>
                <a:cxn ang="0">
                  <a:pos x="61" y="101"/>
                </a:cxn>
                <a:cxn ang="0">
                  <a:pos x="73" y="88"/>
                </a:cxn>
                <a:cxn ang="0">
                  <a:pos x="78" y="75"/>
                </a:cxn>
                <a:cxn ang="0">
                  <a:pos x="78" y="1"/>
                </a:cxn>
                <a:cxn ang="0">
                  <a:pos x="39" y="0"/>
                </a:cxn>
              </a:cxnLst>
              <a:rect l="0" t="0" r="r" b="b"/>
              <a:pathLst>
                <a:path w="78" h="106">
                  <a:moveTo>
                    <a:pt x="39" y="0"/>
                  </a:moveTo>
                  <a:cubicBezTo>
                    <a:pt x="39" y="0"/>
                    <a:pt x="39" y="0"/>
                    <a:pt x="39" y="0"/>
                  </a:cubicBezTo>
                  <a:cubicBezTo>
                    <a:pt x="0" y="1"/>
                    <a:pt x="0" y="1"/>
                    <a:pt x="0" y="1"/>
                  </a:cubicBezTo>
                  <a:cubicBezTo>
                    <a:pt x="0" y="75"/>
                    <a:pt x="0" y="75"/>
                    <a:pt x="0" y="75"/>
                  </a:cubicBezTo>
                  <a:cubicBezTo>
                    <a:pt x="0" y="80"/>
                    <a:pt x="2" y="85"/>
                    <a:pt x="5" y="88"/>
                  </a:cubicBezTo>
                  <a:cubicBezTo>
                    <a:pt x="17" y="101"/>
                    <a:pt x="17" y="101"/>
                    <a:pt x="17" y="101"/>
                  </a:cubicBezTo>
                  <a:cubicBezTo>
                    <a:pt x="21" y="104"/>
                    <a:pt x="25" y="106"/>
                    <a:pt x="31" y="106"/>
                  </a:cubicBezTo>
                  <a:cubicBezTo>
                    <a:pt x="39" y="106"/>
                    <a:pt x="39" y="106"/>
                    <a:pt x="39" y="106"/>
                  </a:cubicBezTo>
                  <a:cubicBezTo>
                    <a:pt x="39" y="106"/>
                    <a:pt x="39" y="106"/>
                    <a:pt x="39" y="106"/>
                  </a:cubicBezTo>
                  <a:cubicBezTo>
                    <a:pt x="48" y="106"/>
                    <a:pt x="48" y="106"/>
                    <a:pt x="48" y="106"/>
                  </a:cubicBezTo>
                  <a:cubicBezTo>
                    <a:pt x="53" y="106"/>
                    <a:pt x="57" y="104"/>
                    <a:pt x="61" y="101"/>
                  </a:cubicBezTo>
                  <a:cubicBezTo>
                    <a:pt x="73" y="88"/>
                    <a:pt x="73" y="88"/>
                    <a:pt x="73" y="88"/>
                  </a:cubicBezTo>
                  <a:cubicBezTo>
                    <a:pt x="76" y="85"/>
                    <a:pt x="78" y="80"/>
                    <a:pt x="78" y="75"/>
                  </a:cubicBezTo>
                  <a:cubicBezTo>
                    <a:pt x="78" y="1"/>
                    <a:pt x="78" y="1"/>
                    <a:pt x="78" y="1"/>
                  </a:cubicBezTo>
                  <a:lnTo>
                    <a:pt x="39" y="0"/>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61" name="íṣľïḋe">
              <a:extLst>
                <a:ext uri="{FF2B5EF4-FFF2-40B4-BE49-F238E27FC236}">
                  <a16:creationId xmlns="" xmlns:a16="http://schemas.microsoft.com/office/drawing/2014/main" id="{5FCF9388-70D0-4910-AB90-3B6E29D1B38E}"/>
                </a:ext>
              </a:extLst>
            </p:cNvPr>
            <p:cNvSpPr/>
            <p:nvPr/>
          </p:nvSpPr>
          <p:spPr bwMode="auto">
            <a:xfrm>
              <a:off x="21994813" y="11045826"/>
              <a:ext cx="338137" cy="922338"/>
            </a:xfrm>
            <a:custGeom>
              <a:avLst/>
              <a:gdLst/>
              <a:ahLst/>
              <a:cxnLst>
                <a:cxn ang="0">
                  <a:pos x="20" y="8"/>
                </a:cxn>
                <a:cxn ang="0">
                  <a:pos x="20" y="0"/>
                </a:cxn>
                <a:cxn ang="0">
                  <a:pos x="2" y="19"/>
                </a:cxn>
                <a:cxn ang="0">
                  <a:pos x="6" y="59"/>
                </a:cxn>
                <a:cxn ang="0">
                  <a:pos x="13" y="63"/>
                </a:cxn>
                <a:cxn ang="0">
                  <a:pos x="13" y="71"/>
                </a:cxn>
                <a:cxn ang="0">
                  <a:pos x="13" y="71"/>
                </a:cxn>
                <a:cxn ang="0">
                  <a:pos x="20" y="64"/>
                </a:cxn>
                <a:cxn ang="0">
                  <a:pos x="20" y="21"/>
                </a:cxn>
                <a:cxn ang="0">
                  <a:pos x="22" y="17"/>
                </a:cxn>
                <a:cxn ang="0">
                  <a:pos x="20" y="8"/>
                </a:cxn>
              </a:cxnLst>
              <a:rect l="0" t="0" r="r" b="b"/>
              <a:pathLst>
                <a:path w="26" h="71">
                  <a:moveTo>
                    <a:pt x="20" y="8"/>
                  </a:moveTo>
                  <a:cubicBezTo>
                    <a:pt x="20" y="0"/>
                    <a:pt x="20" y="0"/>
                    <a:pt x="20" y="0"/>
                  </a:cubicBezTo>
                  <a:cubicBezTo>
                    <a:pt x="20" y="0"/>
                    <a:pt x="0" y="0"/>
                    <a:pt x="2" y="19"/>
                  </a:cubicBezTo>
                  <a:cubicBezTo>
                    <a:pt x="3" y="29"/>
                    <a:pt x="5" y="48"/>
                    <a:pt x="6" y="59"/>
                  </a:cubicBezTo>
                  <a:cubicBezTo>
                    <a:pt x="8" y="58"/>
                    <a:pt x="13" y="57"/>
                    <a:pt x="13" y="63"/>
                  </a:cubicBezTo>
                  <a:cubicBezTo>
                    <a:pt x="13" y="70"/>
                    <a:pt x="13" y="71"/>
                    <a:pt x="13" y="71"/>
                  </a:cubicBezTo>
                  <a:cubicBezTo>
                    <a:pt x="13" y="71"/>
                    <a:pt x="13" y="71"/>
                    <a:pt x="13" y="71"/>
                  </a:cubicBezTo>
                  <a:cubicBezTo>
                    <a:pt x="17" y="71"/>
                    <a:pt x="20" y="68"/>
                    <a:pt x="20" y="64"/>
                  </a:cubicBezTo>
                  <a:cubicBezTo>
                    <a:pt x="20" y="21"/>
                    <a:pt x="20" y="21"/>
                    <a:pt x="20" y="21"/>
                  </a:cubicBezTo>
                  <a:cubicBezTo>
                    <a:pt x="21" y="19"/>
                    <a:pt x="21" y="18"/>
                    <a:pt x="22" y="17"/>
                  </a:cubicBezTo>
                  <a:cubicBezTo>
                    <a:pt x="26" y="12"/>
                    <a:pt x="21" y="9"/>
                    <a:pt x="20" y="8"/>
                  </a:cubicBez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162" name="íṧ1idé">
              <a:extLst>
                <a:ext uri="{FF2B5EF4-FFF2-40B4-BE49-F238E27FC236}">
                  <a16:creationId xmlns="" xmlns:a16="http://schemas.microsoft.com/office/drawing/2014/main" id="{257DBA8D-7178-4427-8B9F-1CBC21C0A9AD}"/>
                </a:ext>
              </a:extLst>
            </p:cNvPr>
            <p:cNvSpPr/>
            <p:nvPr/>
          </p:nvSpPr>
          <p:spPr bwMode="auto">
            <a:xfrm>
              <a:off x="23007638" y="10890251"/>
              <a:ext cx="338137" cy="1077913"/>
            </a:xfrm>
            <a:custGeom>
              <a:avLst/>
              <a:gdLst/>
              <a:ahLst/>
              <a:cxnLst>
                <a:cxn ang="0">
                  <a:pos x="6" y="20"/>
                </a:cxn>
                <a:cxn ang="0">
                  <a:pos x="5" y="0"/>
                </a:cxn>
                <a:cxn ang="0">
                  <a:pos x="24" y="29"/>
                </a:cxn>
                <a:cxn ang="0">
                  <a:pos x="20" y="71"/>
                </a:cxn>
                <a:cxn ang="0">
                  <a:pos x="13" y="75"/>
                </a:cxn>
                <a:cxn ang="0">
                  <a:pos x="13" y="83"/>
                </a:cxn>
                <a:cxn ang="0">
                  <a:pos x="13" y="83"/>
                </a:cxn>
                <a:cxn ang="0">
                  <a:pos x="6" y="76"/>
                </a:cxn>
                <a:cxn ang="0">
                  <a:pos x="6" y="33"/>
                </a:cxn>
                <a:cxn ang="0">
                  <a:pos x="4" y="29"/>
                </a:cxn>
                <a:cxn ang="0">
                  <a:pos x="6" y="20"/>
                </a:cxn>
              </a:cxnLst>
              <a:rect l="0" t="0" r="r" b="b"/>
              <a:pathLst>
                <a:path w="26" h="83">
                  <a:moveTo>
                    <a:pt x="6" y="20"/>
                  </a:moveTo>
                  <a:cubicBezTo>
                    <a:pt x="5" y="0"/>
                    <a:pt x="5" y="0"/>
                    <a:pt x="5" y="0"/>
                  </a:cubicBezTo>
                  <a:cubicBezTo>
                    <a:pt x="5" y="0"/>
                    <a:pt x="26" y="2"/>
                    <a:pt x="24" y="29"/>
                  </a:cubicBezTo>
                  <a:cubicBezTo>
                    <a:pt x="24" y="39"/>
                    <a:pt x="21" y="59"/>
                    <a:pt x="20" y="71"/>
                  </a:cubicBezTo>
                  <a:cubicBezTo>
                    <a:pt x="18" y="70"/>
                    <a:pt x="13" y="69"/>
                    <a:pt x="13" y="75"/>
                  </a:cubicBezTo>
                  <a:cubicBezTo>
                    <a:pt x="13" y="82"/>
                    <a:pt x="13" y="83"/>
                    <a:pt x="13" y="83"/>
                  </a:cubicBezTo>
                  <a:cubicBezTo>
                    <a:pt x="13" y="83"/>
                    <a:pt x="13" y="83"/>
                    <a:pt x="13" y="83"/>
                  </a:cubicBezTo>
                  <a:cubicBezTo>
                    <a:pt x="9" y="83"/>
                    <a:pt x="6" y="80"/>
                    <a:pt x="6" y="76"/>
                  </a:cubicBezTo>
                  <a:cubicBezTo>
                    <a:pt x="6" y="33"/>
                    <a:pt x="6" y="33"/>
                    <a:pt x="6" y="33"/>
                  </a:cubicBezTo>
                  <a:cubicBezTo>
                    <a:pt x="5" y="31"/>
                    <a:pt x="5" y="30"/>
                    <a:pt x="4" y="29"/>
                  </a:cubicBezTo>
                  <a:cubicBezTo>
                    <a:pt x="0" y="24"/>
                    <a:pt x="5" y="21"/>
                    <a:pt x="6" y="20"/>
                  </a:cubicBez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163" name="îṧľídè">
              <a:extLst>
                <a:ext uri="{FF2B5EF4-FFF2-40B4-BE49-F238E27FC236}">
                  <a16:creationId xmlns="" xmlns:a16="http://schemas.microsoft.com/office/drawing/2014/main" id="{0AA54CC2-EDF3-45FD-85AE-C0429CA2D853}"/>
                </a:ext>
              </a:extLst>
            </p:cNvPr>
            <p:cNvSpPr/>
            <p:nvPr/>
          </p:nvSpPr>
          <p:spPr bwMode="auto">
            <a:xfrm>
              <a:off x="21955125" y="10890251"/>
              <a:ext cx="1325562" cy="571500"/>
            </a:xfrm>
            <a:custGeom>
              <a:avLst/>
              <a:gdLst/>
              <a:ahLst/>
              <a:cxnLst>
                <a:cxn ang="0">
                  <a:pos x="43" y="44"/>
                </a:cxn>
                <a:cxn ang="0">
                  <a:pos x="82" y="44"/>
                </a:cxn>
                <a:cxn ang="0">
                  <a:pos x="101" y="25"/>
                </a:cxn>
                <a:cxn ang="0">
                  <a:pos x="81" y="0"/>
                </a:cxn>
                <a:cxn ang="0">
                  <a:pos x="0" y="0"/>
                </a:cxn>
                <a:cxn ang="0">
                  <a:pos x="2" y="16"/>
                </a:cxn>
                <a:cxn ang="0">
                  <a:pos x="43" y="44"/>
                </a:cxn>
              </a:cxnLst>
              <a:rect l="0" t="0" r="r" b="b"/>
              <a:pathLst>
                <a:path w="102" h="44">
                  <a:moveTo>
                    <a:pt x="43" y="44"/>
                  </a:moveTo>
                  <a:cubicBezTo>
                    <a:pt x="82" y="44"/>
                    <a:pt x="82" y="44"/>
                    <a:pt x="82" y="44"/>
                  </a:cubicBezTo>
                  <a:cubicBezTo>
                    <a:pt x="82" y="44"/>
                    <a:pt x="99" y="44"/>
                    <a:pt x="101" y="25"/>
                  </a:cubicBezTo>
                  <a:cubicBezTo>
                    <a:pt x="102" y="4"/>
                    <a:pt x="90" y="0"/>
                    <a:pt x="81" y="0"/>
                  </a:cubicBezTo>
                  <a:cubicBezTo>
                    <a:pt x="69" y="0"/>
                    <a:pt x="0" y="0"/>
                    <a:pt x="0" y="0"/>
                  </a:cubicBezTo>
                  <a:cubicBezTo>
                    <a:pt x="0" y="0"/>
                    <a:pt x="0" y="6"/>
                    <a:pt x="2" y="16"/>
                  </a:cubicBezTo>
                  <a:cubicBezTo>
                    <a:pt x="2" y="16"/>
                    <a:pt x="5" y="44"/>
                    <a:pt x="43" y="44"/>
                  </a:cubicBezTo>
                  <a:close/>
                </a:path>
              </a:pathLst>
            </a:custGeom>
            <a:solidFill>
              <a:schemeClr val="bg1">
                <a:lumMod val="65000"/>
              </a:schemeClr>
            </a:solidFill>
            <a:ln w="9525">
              <a:noFill/>
              <a:round/>
              <a:headEnd/>
              <a:tailEnd/>
            </a:ln>
          </p:spPr>
          <p:txBody>
            <a:bodyPr wrap="square" lIns="91440" tIns="45720" rIns="91440" bIns="45720" anchor="ctr">
              <a:normAutofit fontScale="77500" lnSpcReduction="20000"/>
            </a:bodyPr>
            <a:lstStyle/>
            <a:p>
              <a:pPr algn="ctr"/>
              <a:endParaRPr/>
            </a:p>
          </p:txBody>
        </p:sp>
        <p:sp>
          <p:nvSpPr>
            <p:cNvPr id="164" name="išḷîḋè">
              <a:extLst>
                <a:ext uri="{FF2B5EF4-FFF2-40B4-BE49-F238E27FC236}">
                  <a16:creationId xmlns="" xmlns:a16="http://schemas.microsoft.com/office/drawing/2014/main" id="{00DDFCAA-B9E8-4DEE-A683-9A9ED9EBBC60}"/>
                </a:ext>
              </a:extLst>
            </p:cNvPr>
            <p:cNvSpPr/>
            <p:nvPr/>
          </p:nvSpPr>
          <p:spPr bwMode="auto">
            <a:xfrm>
              <a:off x="21045488" y="7602538"/>
              <a:ext cx="7186612" cy="3676650"/>
            </a:xfrm>
            <a:custGeom>
              <a:avLst/>
              <a:gdLst/>
              <a:ahLst/>
              <a:cxnLst>
                <a:cxn ang="0">
                  <a:pos x="4322" y="458"/>
                </a:cxn>
                <a:cxn ang="0">
                  <a:pos x="4527" y="0"/>
                </a:cxn>
                <a:cxn ang="0">
                  <a:pos x="4028" y="73"/>
                </a:cxn>
                <a:cxn ang="0">
                  <a:pos x="4134" y="213"/>
                </a:cxn>
                <a:cxn ang="0">
                  <a:pos x="3176" y="1015"/>
                </a:cxn>
                <a:cxn ang="0">
                  <a:pos x="2865" y="630"/>
                </a:cxn>
                <a:cxn ang="0">
                  <a:pos x="1785" y="1539"/>
                </a:cxn>
                <a:cxn ang="0">
                  <a:pos x="1375" y="1048"/>
                </a:cxn>
                <a:cxn ang="0">
                  <a:pos x="0" y="2202"/>
                </a:cxn>
                <a:cxn ang="0">
                  <a:pos x="90" y="2316"/>
                </a:cxn>
                <a:cxn ang="0">
                  <a:pos x="1359" y="1260"/>
                </a:cxn>
                <a:cxn ang="0">
                  <a:pos x="1760" y="1752"/>
                </a:cxn>
                <a:cxn ang="0">
                  <a:pos x="1760" y="1743"/>
                </a:cxn>
                <a:cxn ang="0">
                  <a:pos x="1768" y="1752"/>
                </a:cxn>
                <a:cxn ang="0">
                  <a:pos x="2841" y="843"/>
                </a:cxn>
                <a:cxn ang="0">
                  <a:pos x="3160" y="1228"/>
                </a:cxn>
                <a:cxn ang="0">
                  <a:pos x="4232" y="335"/>
                </a:cxn>
                <a:cxn ang="0">
                  <a:pos x="4322" y="458"/>
                </a:cxn>
              </a:cxnLst>
              <a:rect l="0" t="0" r="r" b="b"/>
              <a:pathLst>
                <a:path w="4527" h="2316">
                  <a:moveTo>
                    <a:pt x="4322" y="458"/>
                  </a:moveTo>
                  <a:lnTo>
                    <a:pt x="4527" y="0"/>
                  </a:lnTo>
                  <a:lnTo>
                    <a:pt x="4028" y="73"/>
                  </a:lnTo>
                  <a:lnTo>
                    <a:pt x="4134" y="213"/>
                  </a:lnTo>
                  <a:lnTo>
                    <a:pt x="3176" y="1015"/>
                  </a:lnTo>
                  <a:lnTo>
                    <a:pt x="2865" y="630"/>
                  </a:lnTo>
                  <a:lnTo>
                    <a:pt x="1785" y="1539"/>
                  </a:lnTo>
                  <a:lnTo>
                    <a:pt x="1375" y="1048"/>
                  </a:lnTo>
                  <a:lnTo>
                    <a:pt x="0" y="2202"/>
                  </a:lnTo>
                  <a:lnTo>
                    <a:pt x="90" y="2316"/>
                  </a:lnTo>
                  <a:lnTo>
                    <a:pt x="1359" y="1260"/>
                  </a:lnTo>
                  <a:lnTo>
                    <a:pt x="1760" y="1752"/>
                  </a:lnTo>
                  <a:lnTo>
                    <a:pt x="1760" y="1743"/>
                  </a:lnTo>
                  <a:lnTo>
                    <a:pt x="1768" y="1752"/>
                  </a:lnTo>
                  <a:lnTo>
                    <a:pt x="2841" y="843"/>
                  </a:lnTo>
                  <a:lnTo>
                    <a:pt x="3160" y="1228"/>
                  </a:lnTo>
                  <a:lnTo>
                    <a:pt x="4232" y="335"/>
                  </a:lnTo>
                  <a:lnTo>
                    <a:pt x="4322" y="458"/>
                  </a:lnTo>
                  <a:close/>
                </a:path>
              </a:pathLst>
            </a:custGeom>
            <a:solidFill>
              <a:srgbClr val="C2B1A1"/>
            </a:solidFill>
            <a:ln w="9525">
              <a:noFill/>
              <a:round/>
              <a:headEnd/>
              <a:tailEnd/>
            </a:ln>
          </p:spPr>
          <p:txBody>
            <a:bodyPr wrap="square" lIns="91440" tIns="45720" rIns="91440" bIns="45720" anchor="ctr">
              <a:normAutofit/>
            </a:bodyPr>
            <a:lstStyle/>
            <a:p>
              <a:pPr algn="ctr"/>
              <a:endParaRPr/>
            </a:p>
          </p:txBody>
        </p:sp>
        <p:sp>
          <p:nvSpPr>
            <p:cNvPr id="165" name="işḻîḍê">
              <a:extLst>
                <a:ext uri="{FF2B5EF4-FFF2-40B4-BE49-F238E27FC236}">
                  <a16:creationId xmlns="" xmlns:a16="http://schemas.microsoft.com/office/drawing/2014/main" id="{2E78CD33-65AE-415A-9CC6-3FFED9F09C86}"/>
                </a:ext>
              </a:extLst>
            </p:cNvPr>
            <p:cNvSpPr/>
            <p:nvPr/>
          </p:nvSpPr>
          <p:spPr bwMode="auto">
            <a:xfrm>
              <a:off x="19005550" y="13696951"/>
              <a:ext cx="3521075" cy="2455863"/>
            </a:xfrm>
            <a:custGeom>
              <a:avLst/>
              <a:gdLst/>
              <a:ahLst/>
              <a:cxnLst>
                <a:cxn ang="0">
                  <a:pos x="41" y="189"/>
                </a:cxn>
                <a:cxn ang="0">
                  <a:pos x="47" y="136"/>
                </a:cxn>
                <a:cxn ang="0">
                  <a:pos x="50" y="133"/>
                </a:cxn>
                <a:cxn ang="0">
                  <a:pos x="53" y="136"/>
                </a:cxn>
                <a:cxn ang="0">
                  <a:pos x="53" y="189"/>
                </a:cxn>
                <a:cxn ang="0">
                  <a:pos x="219" y="189"/>
                </a:cxn>
                <a:cxn ang="0">
                  <a:pos x="219" y="136"/>
                </a:cxn>
                <a:cxn ang="0">
                  <a:pos x="222" y="133"/>
                </a:cxn>
                <a:cxn ang="0">
                  <a:pos x="226" y="137"/>
                </a:cxn>
                <a:cxn ang="0">
                  <a:pos x="230" y="189"/>
                </a:cxn>
                <a:cxn ang="0">
                  <a:pos x="271" y="189"/>
                </a:cxn>
                <a:cxn ang="0">
                  <a:pos x="265" y="77"/>
                </a:cxn>
                <a:cxn ang="0">
                  <a:pos x="233" y="46"/>
                </a:cxn>
                <a:cxn ang="0">
                  <a:pos x="174" y="37"/>
                </a:cxn>
                <a:cxn ang="0">
                  <a:pos x="165" y="25"/>
                </a:cxn>
                <a:cxn ang="0">
                  <a:pos x="164" y="0"/>
                </a:cxn>
                <a:cxn ang="0">
                  <a:pos x="134" y="0"/>
                </a:cxn>
                <a:cxn ang="0">
                  <a:pos x="107" y="0"/>
                </a:cxn>
                <a:cxn ang="0">
                  <a:pos x="106" y="26"/>
                </a:cxn>
                <a:cxn ang="0">
                  <a:pos x="96" y="37"/>
                </a:cxn>
                <a:cxn ang="0">
                  <a:pos x="38" y="46"/>
                </a:cxn>
                <a:cxn ang="0">
                  <a:pos x="6" y="77"/>
                </a:cxn>
                <a:cxn ang="0">
                  <a:pos x="0" y="189"/>
                </a:cxn>
                <a:cxn ang="0">
                  <a:pos x="41" y="189"/>
                </a:cxn>
              </a:cxnLst>
              <a:rect l="0" t="0" r="r" b="b"/>
              <a:pathLst>
                <a:path w="271" h="189">
                  <a:moveTo>
                    <a:pt x="41" y="189"/>
                  </a:moveTo>
                  <a:cubicBezTo>
                    <a:pt x="47" y="136"/>
                    <a:pt x="47" y="136"/>
                    <a:pt x="47" y="136"/>
                  </a:cubicBezTo>
                  <a:cubicBezTo>
                    <a:pt x="47" y="134"/>
                    <a:pt x="48" y="133"/>
                    <a:pt x="50" y="133"/>
                  </a:cubicBezTo>
                  <a:cubicBezTo>
                    <a:pt x="51" y="133"/>
                    <a:pt x="53" y="135"/>
                    <a:pt x="53" y="136"/>
                  </a:cubicBezTo>
                  <a:cubicBezTo>
                    <a:pt x="53" y="189"/>
                    <a:pt x="53" y="189"/>
                    <a:pt x="53" y="189"/>
                  </a:cubicBezTo>
                  <a:cubicBezTo>
                    <a:pt x="219" y="189"/>
                    <a:pt x="219" y="189"/>
                    <a:pt x="219" y="189"/>
                  </a:cubicBezTo>
                  <a:cubicBezTo>
                    <a:pt x="219" y="136"/>
                    <a:pt x="219" y="136"/>
                    <a:pt x="219" y="136"/>
                  </a:cubicBezTo>
                  <a:cubicBezTo>
                    <a:pt x="219" y="135"/>
                    <a:pt x="220" y="133"/>
                    <a:pt x="222" y="133"/>
                  </a:cubicBezTo>
                  <a:cubicBezTo>
                    <a:pt x="223" y="134"/>
                    <a:pt x="226" y="133"/>
                    <a:pt x="226" y="137"/>
                  </a:cubicBezTo>
                  <a:cubicBezTo>
                    <a:pt x="230" y="189"/>
                    <a:pt x="230" y="189"/>
                    <a:pt x="230" y="189"/>
                  </a:cubicBezTo>
                  <a:cubicBezTo>
                    <a:pt x="271" y="189"/>
                    <a:pt x="271" y="189"/>
                    <a:pt x="271" y="189"/>
                  </a:cubicBezTo>
                  <a:cubicBezTo>
                    <a:pt x="265" y="77"/>
                    <a:pt x="265" y="77"/>
                    <a:pt x="265" y="77"/>
                  </a:cubicBezTo>
                  <a:cubicBezTo>
                    <a:pt x="262" y="61"/>
                    <a:pt x="249" y="49"/>
                    <a:pt x="233" y="46"/>
                  </a:cubicBezTo>
                  <a:cubicBezTo>
                    <a:pt x="174" y="37"/>
                    <a:pt x="174" y="37"/>
                    <a:pt x="174" y="37"/>
                  </a:cubicBezTo>
                  <a:cubicBezTo>
                    <a:pt x="169" y="36"/>
                    <a:pt x="165" y="31"/>
                    <a:pt x="165" y="25"/>
                  </a:cubicBezTo>
                  <a:cubicBezTo>
                    <a:pt x="164" y="0"/>
                    <a:pt x="164" y="0"/>
                    <a:pt x="164" y="0"/>
                  </a:cubicBezTo>
                  <a:cubicBezTo>
                    <a:pt x="134" y="0"/>
                    <a:pt x="134" y="0"/>
                    <a:pt x="134" y="0"/>
                  </a:cubicBezTo>
                  <a:cubicBezTo>
                    <a:pt x="107" y="0"/>
                    <a:pt x="107" y="0"/>
                    <a:pt x="107" y="0"/>
                  </a:cubicBezTo>
                  <a:cubicBezTo>
                    <a:pt x="106" y="26"/>
                    <a:pt x="106" y="26"/>
                    <a:pt x="106" y="26"/>
                  </a:cubicBezTo>
                  <a:cubicBezTo>
                    <a:pt x="106" y="32"/>
                    <a:pt x="102" y="36"/>
                    <a:pt x="96" y="37"/>
                  </a:cubicBezTo>
                  <a:cubicBezTo>
                    <a:pt x="38" y="46"/>
                    <a:pt x="38" y="46"/>
                    <a:pt x="38" y="46"/>
                  </a:cubicBezTo>
                  <a:cubicBezTo>
                    <a:pt x="22" y="49"/>
                    <a:pt x="9" y="61"/>
                    <a:pt x="6" y="77"/>
                  </a:cubicBezTo>
                  <a:cubicBezTo>
                    <a:pt x="0" y="189"/>
                    <a:pt x="0" y="189"/>
                    <a:pt x="0" y="189"/>
                  </a:cubicBezTo>
                  <a:lnTo>
                    <a:pt x="41" y="189"/>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66" name="iṣľîḓê">
              <a:extLst>
                <a:ext uri="{FF2B5EF4-FFF2-40B4-BE49-F238E27FC236}">
                  <a16:creationId xmlns="" xmlns:a16="http://schemas.microsoft.com/office/drawing/2014/main" id="{F7A1C24D-85EB-4B43-8EAF-9371570BAA1F}"/>
                </a:ext>
              </a:extLst>
            </p:cNvPr>
            <p:cNvSpPr/>
            <p:nvPr/>
          </p:nvSpPr>
          <p:spPr bwMode="auto">
            <a:xfrm>
              <a:off x="20097750" y="14035088"/>
              <a:ext cx="1338262" cy="2117725"/>
            </a:xfrm>
            <a:custGeom>
              <a:avLst/>
              <a:gdLst/>
              <a:ahLst/>
              <a:cxnLst>
                <a:cxn ang="0">
                  <a:pos x="87" y="163"/>
                </a:cxn>
                <a:cxn ang="0">
                  <a:pos x="103" y="12"/>
                </a:cxn>
                <a:cxn ang="0">
                  <a:pos x="92" y="11"/>
                </a:cxn>
                <a:cxn ang="0">
                  <a:pos x="83" y="0"/>
                </a:cxn>
                <a:cxn ang="0">
                  <a:pos x="52" y="31"/>
                </a:cxn>
                <a:cxn ang="0">
                  <a:pos x="21" y="0"/>
                </a:cxn>
                <a:cxn ang="0">
                  <a:pos x="11" y="11"/>
                </a:cxn>
                <a:cxn ang="0">
                  <a:pos x="0" y="12"/>
                </a:cxn>
                <a:cxn ang="0">
                  <a:pos x="22" y="163"/>
                </a:cxn>
                <a:cxn ang="0">
                  <a:pos x="87" y="163"/>
                </a:cxn>
              </a:cxnLst>
              <a:rect l="0" t="0" r="r" b="b"/>
              <a:pathLst>
                <a:path w="103" h="163">
                  <a:moveTo>
                    <a:pt x="87" y="163"/>
                  </a:moveTo>
                  <a:cubicBezTo>
                    <a:pt x="103" y="12"/>
                    <a:pt x="103" y="12"/>
                    <a:pt x="103" y="12"/>
                  </a:cubicBezTo>
                  <a:cubicBezTo>
                    <a:pt x="92" y="11"/>
                    <a:pt x="92" y="11"/>
                    <a:pt x="92" y="11"/>
                  </a:cubicBezTo>
                  <a:cubicBezTo>
                    <a:pt x="87" y="10"/>
                    <a:pt x="83" y="6"/>
                    <a:pt x="83" y="0"/>
                  </a:cubicBezTo>
                  <a:cubicBezTo>
                    <a:pt x="52" y="31"/>
                    <a:pt x="52" y="31"/>
                    <a:pt x="52" y="31"/>
                  </a:cubicBezTo>
                  <a:cubicBezTo>
                    <a:pt x="21" y="0"/>
                    <a:pt x="21" y="0"/>
                    <a:pt x="21" y="0"/>
                  </a:cubicBezTo>
                  <a:cubicBezTo>
                    <a:pt x="21" y="6"/>
                    <a:pt x="17" y="10"/>
                    <a:pt x="11" y="11"/>
                  </a:cubicBezTo>
                  <a:cubicBezTo>
                    <a:pt x="0" y="12"/>
                    <a:pt x="0" y="12"/>
                    <a:pt x="0" y="12"/>
                  </a:cubicBezTo>
                  <a:cubicBezTo>
                    <a:pt x="22" y="163"/>
                    <a:pt x="22" y="163"/>
                    <a:pt x="22" y="163"/>
                  </a:cubicBezTo>
                  <a:lnTo>
                    <a:pt x="87" y="163"/>
                  </a:lnTo>
                  <a:close/>
                </a:path>
              </a:pathLst>
            </a:custGeom>
            <a:solidFill>
              <a:schemeClr val="accent1"/>
            </a:solidFill>
            <a:ln w="9525">
              <a:noFill/>
              <a:round/>
              <a:headEnd/>
              <a:tailEnd/>
            </a:ln>
          </p:spPr>
          <p:txBody>
            <a:bodyPr wrap="square" lIns="91440" tIns="45720" rIns="91440" bIns="45720" anchor="ctr">
              <a:normAutofit/>
            </a:bodyPr>
            <a:lstStyle/>
            <a:p>
              <a:pPr algn="ctr"/>
              <a:endParaRPr/>
            </a:p>
          </p:txBody>
        </p:sp>
        <p:sp>
          <p:nvSpPr>
            <p:cNvPr id="167" name="ïśḷîḑe">
              <a:extLst>
                <a:ext uri="{FF2B5EF4-FFF2-40B4-BE49-F238E27FC236}">
                  <a16:creationId xmlns="" xmlns:a16="http://schemas.microsoft.com/office/drawing/2014/main" id="{337837A1-C6E3-4762-8C6A-DA9236FC6794}"/>
                </a:ext>
              </a:extLst>
            </p:cNvPr>
            <p:cNvSpPr/>
            <p:nvPr/>
          </p:nvSpPr>
          <p:spPr bwMode="auto">
            <a:xfrm>
              <a:off x="20213638" y="13944601"/>
              <a:ext cx="558800" cy="844550"/>
            </a:xfrm>
            <a:custGeom>
              <a:avLst/>
              <a:gdLst/>
              <a:ahLst/>
              <a:cxnLst>
                <a:cxn ang="0">
                  <a:pos x="13" y="4"/>
                </a:cxn>
                <a:cxn ang="0">
                  <a:pos x="8" y="3"/>
                </a:cxn>
                <a:cxn ang="0">
                  <a:pos x="0" y="17"/>
                </a:cxn>
                <a:cxn ang="0">
                  <a:pos x="26" y="62"/>
                </a:cxn>
                <a:cxn ang="0">
                  <a:pos x="31" y="62"/>
                </a:cxn>
                <a:cxn ang="0">
                  <a:pos x="43" y="38"/>
                </a:cxn>
                <a:cxn ang="0">
                  <a:pos x="13" y="4"/>
                </a:cxn>
              </a:cxnLst>
              <a:rect l="0" t="0" r="r" b="b"/>
              <a:pathLst>
                <a:path w="43" h="65">
                  <a:moveTo>
                    <a:pt x="13" y="4"/>
                  </a:moveTo>
                  <a:cubicBezTo>
                    <a:pt x="11" y="1"/>
                    <a:pt x="10" y="0"/>
                    <a:pt x="8" y="3"/>
                  </a:cubicBezTo>
                  <a:cubicBezTo>
                    <a:pt x="0" y="17"/>
                    <a:pt x="0" y="17"/>
                    <a:pt x="0" y="17"/>
                  </a:cubicBezTo>
                  <a:cubicBezTo>
                    <a:pt x="26" y="62"/>
                    <a:pt x="26" y="62"/>
                    <a:pt x="26" y="62"/>
                  </a:cubicBezTo>
                  <a:cubicBezTo>
                    <a:pt x="28" y="65"/>
                    <a:pt x="29" y="65"/>
                    <a:pt x="31" y="62"/>
                  </a:cubicBezTo>
                  <a:cubicBezTo>
                    <a:pt x="43" y="38"/>
                    <a:pt x="43" y="38"/>
                    <a:pt x="43" y="38"/>
                  </a:cubicBezTo>
                  <a:lnTo>
                    <a:pt x="13" y="4"/>
                  </a:lnTo>
                  <a:close/>
                </a:path>
              </a:pathLst>
            </a:custGeom>
            <a:solidFill>
              <a:schemeClr val="accent1">
                <a:lumMod val="60000"/>
                <a:lumOff val="40000"/>
              </a:schemeClr>
            </a:solidFill>
            <a:ln w="9525">
              <a:noFill/>
              <a:round/>
              <a:headEnd/>
              <a:tailEnd/>
            </a:ln>
          </p:spPr>
          <p:txBody>
            <a:bodyPr wrap="square" lIns="91440" tIns="45720" rIns="91440" bIns="45720" anchor="ctr">
              <a:normAutofit/>
            </a:bodyPr>
            <a:lstStyle/>
            <a:p>
              <a:pPr algn="ctr"/>
              <a:endParaRPr/>
            </a:p>
          </p:txBody>
        </p:sp>
        <p:sp>
          <p:nvSpPr>
            <p:cNvPr id="168" name="îṥ1îďe">
              <a:extLst>
                <a:ext uri="{FF2B5EF4-FFF2-40B4-BE49-F238E27FC236}">
                  <a16:creationId xmlns="" xmlns:a16="http://schemas.microsoft.com/office/drawing/2014/main" id="{AD6C3EFA-1D45-45B4-BC85-8116DE92D961}"/>
                </a:ext>
              </a:extLst>
            </p:cNvPr>
            <p:cNvSpPr/>
            <p:nvPr/>
          </p:nvSpPr>
          <p:spPr bwMode="auto">
            <a:xfrm>
              <a:off x="20772438" y="13944601"/>
              <a:ext cx="558800" cy="844550"/>
            </a:xfrm>
            <a:custGeom>
              <a:avLst/>
              <a:gdLst/>
              <a:ahLst/>
              <a:cxnLst>
                <a:cxn ang="0">
                  <a:pos x="29" y="4"/>
                </a:cxn>
                <a:cxn ang="0">
                  <a:pos x="34" y="3"/>
                </a:cxn>
                <a:cxn ang="0">
                  <a:pos x="43" y="17"/>
                </a:cxn>
                <a:cxn ang="0">
                  <a:pos x="16" y="62"/>
                </a:cxn>
                <a:cxn ang="0">
                  <a:pos x="11" y="62"/>
                </a:cxn>
                <a:cxn ang="0">
                  <a:pos x="0" y="38"/>
                </a:cxn>
                <a:cxn ang="0">
                  <a:pos x="29" y="4"/>
                </a:cxn>
              </a:cxnLst>
              <a:rect l="0" t="0" r="r" b="b"/>
              <a:pathLst>
                <a:path w="43" h="65">
                  <a:moveTo>
                    <a:pt x="29" y="4"/>
                  </a:moveTo>
                  <a:cubicBezTo>
                    <a:pt x="32" y="1"/>
                    <a:pt x="33" y="0"/>
                    <a:pt x="34" y="3"/>
                  </a:cubicBezTo>
                  <a:cubicBezTo>
                    <a:pt x="43" y="17"/>
                    <a:pt x="43" y="17"/>
                    <a:pt x="43" y="17"/>
                  </a:cubicBezTo>
                  <a:cubicBezTo>
                    <a:pt x="16" y="62"/>
                    <a:pt x="16" y="62"/>
                    <a:pt x="16" y="62"/>
                  </a:cubicBezTo>
                  <a:cubicBezTo>
                    <a:pt x="15" y="65"/>
                    <a:pt x="13" y="65"/>
                    <a:pt x="11" y="62"/>
                  </a:cubicBezTo>
                  <a:cubicBezTo>
                    <a:pt x="0" y="38"/>
                    <a:pt x="0" y="38"/>
                    <a:pt x="0" y="38"/>
                  </a:cubicBezTo>
                  <a:lnTo>
                    <a:pt x="29" y="4"/>
                  </a:lnTo>
                  <a:close/>
                </a:path>
              </a:pathLst>
            </a:custGeom>
            <a:solidFill>
              <a:schemeClr val="accent1">
                <a:lumMod val="60000"/>
                <a:lumOff val="40000"/>
              </a:schemeClr>
            </a:solidFill>
            <a:ln w="9525">
              <a:noFill/>
              <a:round/>
              <a:headEnd/>
              <a:tailEnd/>
            </a:ln>
          </p:spPr>
          <p:txBody>
            <a:bodyPr wrap="square" lIns="91440" tIns="45720" rIns="91440" bIns="45720" anchor="ctr">
              <a:normAutofit/>
            </a:bodyPr>
            <a:lstStyle/>
            <a:p>
              <a:pPr algn="ctr"/>
              <a:endParaRPr/>
            </a:p>
          </p:txBody>
        </p:sp>
        <p:sp>
          <p:nvSpPr>
            <p:cNvPr id="169" name="íšļíḓé">
              <a:extLst>
                <a:ext uri="{FF2B5EF4-FFF2-40B4-BE49-F238E27FC236}">
                  <a16:creationId xmlns="" xmlns:a16="http://schemas.microsoft.com/office/drawing/2014/main" id="{B1C4D71A-B929-4C10-A7F5-8A8E9164E9B7}"/>
                </a:ext>
              </a:extLst>
            </p:cNvPr>
            <p:cNvSpPr/>
            <p:nvPr/>
          </p:nvSpPr>
          <p:spPr bwMode="auto">
            <a:xfrm>
              <a:off x="20616863" y="14438313"/>
              <a:ext cx="298450" cy="1714500"/>
            </a:xfrm>
            <a:custGeom>
              <a:avLst/>
              <a:gdLst/>
              <a:ahLst/>
              <a:cxnLst>
                <a:cxn ang="0">
                  <a:pos x="7" y="37"/>
                </a:cxn>
                <a:cxn ang="0">
                  <a:pos x="2" y="132"/>
                </a:cxn>
                <a:cxn ang="0">
                  <a:pos x="22" y="132"/>
                </a:cxn>
                <a:cxn ang="0">
                  <a:pos x="17" y="37"/>
                </a:cxn>
                <a:cxn ang="0">
                  <a:pos x="18" y="31"/>
                </a:cxn>
                <a:cxn ang="0">
                  <a:pos x="23" y="20"/>
                </a:cxn>
                <a:cxn ang="0">
                  <a:pos x="12" y="0"/>
                </a:cxn>
                <a:cxn ang="0">
                  <a:pos x="12" y="0"/>
                </a:cxn>
                <a:cxn ang="0">
                  <a:pos x="12" y="0"/>
                </a:cxn>
                <a:cxn ang="0">
                  <a:pos x="12" y="0"/>
                </a:cxn>
                <a:cxn ang="0">
                  <a:pos x="12" y="0"/>
                </a:cxn>
                <a:cxn ang="0">
                  <a:pos x="0" y="20"/>
                </a:cxn>
                <a:cxn ang="0">
                  <a:pos x="6" y="31"/>
                </a:cxn>
                <a:cxn ang="0">
                  <a:pos x="7" y="37"/>
                </a:cxn>
              </a:cxnLst>
              <a:rect l="0" t="0" r="r" b="b"/>
              <a:pathLst>
                <a:path w="23" h="132">
                  <a:moveTo>
                    <a:pt x="7" y="37"/>
                  </a:moveTo>
                  <a:cubicBezTo>
                    <a:pt x="2" y="132"/>
                    <a:pt x="2" y="132"/>
                    <a:pt x="2" y="132"/>
                  </a:cubicBezTo>
                  <a:cubicBezTo>
                    <a:pt x="22" y="132"/>
                    <a:pt x="22" y="132"/>
                    <a:pt x="22" y="132"/>
                  </a:cubicBezTo>
                  <a:cubicBezTo>
                    <a:pt x="17" y="37"/>
                    <a:pt x="17" y="37"/>
                    <a:pt x="17" y="37"/>
                  </a:cubicBezTo>
                  <a:cubicBezTo>
                    <a:pt x="17" y="35"/>
                    <a:pt x="17" y="32"/>
                    <a:pt x="18" y="31"/>
                  </a:cubicBezTo>
                  <a:cubicBezTo>
                    <a:pt x="23" y="20"/>
                    <a:pt x="23" y="20"/>
                    <a:pt x="23" y="20"/>
                  </a:cubicBezTo>
                  <a:cubicBezTo>
                    <a:pt x="12" y="0"/>
                    <a:pt x="12" y="0"/>
                    <a:pt x="12" y="0"/>
                  </a:cubicBezTo>
                  <a:cubicBezTo>
                    <a:pt x="12" y="0"/>
                    <a:pt x="12" y="0"/>
                    <a:pt x="12" y="0"/>
                  </a:cubicBezTo>
                  <a:cubicBezTo>
                    <a:pt x="12" y="0"/>
                    <a:pt x="12" y="0"/>
                    <a:pt x="12" y="0"/>
                  </a:cubicBezTo>
                  <a:cubicBezTo>
                    <a:pt x="12" y="0"/>
                    <a:pt x="12" y="0"/>
                    <a:pt x="12" y="0"/>
                  </a:cubicBezTo>
                  <a:cubicBezTo>
                    <a:pt x="12" y="0"/>
                    <a:pt x="12" y="0"/>
                    <a:pt x="12" y="0"/>
                  </a:cubicBezTo>
                  <a:cubicBezTo>
                    <a:pt x="0" y="20"/>
                    <a:pt x="0" y="20"/>
                    <a:pt x="0" y="20"/>
                  </a:cubicBezTo>
                  <a:cubicBezTo>
                    <a:pt x="6" y="31"/>
                    <a:pt x="6" y="31"/>
                    <a:pt x="6" y="31"/>
                  </a:cubicBezTo>
                  <a:cubicBezTo>
                    <a:pt x="7" y="33"/>
                    <a:pt x="7" y="35"/>
                    <a:pt x="7" y="37"/>
                  </a:cubicBezTo>
                  <a:close/>
                </a:path>
              </a:pathLst>
            </a:custGeom>
            <a:solidFill>
              <a:schemeClr val="bg1"/>
            </a:solidFill>
            <a:ln w="9525">
              <a:noFill/>
              <a:round/>
              <a:headEnd/>
              <a:tailEnd/>
            </a:ln>
          </p:spPr>
          <p:txBody>
            <a:bodyPr wrap="square" lIns="91440" tIns="45720" rIns="91440" bIns="45720" anchor="ctr">
              <a:normAutofit/>
            </a:bodyPr>
            <a:lstStyle/>
            <a:p>
              <a:pPr algn="ctr"/>
              <a:endParaRPr/>
            </a:p>
          </p:txBody>
        </p:sp>
        <p:sp>
          <p:nvSpPr>
            <p:cNvPr id="170" name="îṡļïḋé">
              <a:extLst>
                <a:ext uri="{FF2B5EF4-FFF2-40B4-BE49-F238E27FC236}">
                  <a16:creationId xmlns="" xmlns:a16="http://schemas.microsoft.com/office/drawing/2014/main" id="{36F6031C-8395-437B-A0C8-602DF99F49E5}"/>
                </a:ext>
              </a:extLst>
            </p:cNvPr>
            <p:cNvSpPr/>
            <p:nvPr/>
          </p:nvSpPr>
          <p:spPr bwMode="auto">
            <a:xfrm>
              <a:off x="20837525" y="14203363"/>
              <a:ext cx="1716087" cy="1949450"/>
            </a:xfrm>
            <a:custGeom>
              <a:avLst/>
              <a:gdLst/>
              <a:ahLst/>
              <a:cxnLst>
                <a:cxn ang="0">
                  <a:pos x="82" y="150"/>
                </a:cxn>
                <a:cxn ang="0">
                  <a:pos x="82" y="110"/>
                </a:cxn>
                <a:cxn ang="0">
                  <a:pos x="85" y="111"/>
                </a:cxn>
                <a:cxn ang="0">
                  <a:pos x="85" y="150"/>
                </a:cxn>
                <a:cxn ang="0">
                  <a:pos x="132" y="150"/>
                </a:cxn>
                <a:cxn ang="0">
                  <a:pos x="131" y="43"/>
                </a:cxn>
                <a:cxn ang="0">
                  <a:pos x="98" y="6"/>
                </a:cxn>
                <a:cxn ang="0">
                  <a:pos x="47" y="0"/>
                </a:cxn>
                <a:cxn ang="0">
                  <a:pos x="0" y="137"/>
                </a:cxn>
                <a:cxn ang="0">
                  <a:pos x="0" y="150"/>
                </a:cxn>
                <a:cxn ang="0">
                  <a:pos x="82" y="150"/>
                </a:cxn>
              </a:cxnLst>
              <a:rect l="0" t="0" r="r" b="b"/>
              <a:pathLst>
                <a:path w="132" h="150">
                  <a:moveTo>
                    <a:pt x="82" y="150"/>
                  </a:moveTo>
                  <a:cubicBezTo>
                    <a:pt x="82" y="110"/>
                    <a:pt x="82" y="110"/>
                    <a:pt x="82" y="110"/>
                  </a:cubicBezTo>
                  <a:cubicBezTo>
                    <a:pt x="82" y="108"/>
                    <a:pt x="84" y="109"/>
                    <a:pt x="85" y="111"/>
                  </a:cubicBezTo>
                  <a:cubicBezTo>
                    <a:pt x="85" y="150"/>
                    <a:pt x="85" y="150"/>
                    <a:pt x="85" y="150"/>
                  </a:cubicBezTo>
                  <a:cubicBezTo>
                    <a:pt x="132" y="150"/>
                    <a:pt x="132" y="150"/>
                    <a:pt x="132" y="150"/>
                  </a:cubicBezTo>
                  <a:cubicBezTo>
                    <a:pt x="131" y="43"/>
                    <a:pt x="131" y="43"/>
                    <a:pt x="131" y="43"/>
                  </a:cubicBezTo>
                  <a:cubicBezTo>
                    <a:pt x="131" y="21"/>
                    <a:pt x="119" y="10"/>
                    <a:pt x="98" y="6"/>
                  </a:cubicBezTo>
                  <a:cubicBezTo>
                    <a:pt x="47" y="0"/>
                    <a:pt x="47" y="0"/>
                    <a:pt x="47" y="0"/>
                  </a:cubicBezTo>
                  <a:cubicBezTo>
                    <a:pt x="0" y="137"/>
                    <a:pt x="0" y="137"/>
                    <a:pt x="0" y="137"/>
                  </a:cubicBezTo>
                  <a:cubicBezTo>
                    <a:pt x="0" y="150"/>
                    <a:pt x="0" y="150"/>
                    <a:pt x="0" y="150"/>
                  </a:cubicBezTo>
                  <a:lnTo>
                    <a:pt x="82" y="150"/>
                  </a:lnTo>
                  <a:close/>
                </a:path>
              </a:pathLst>
            </a:custGeom>
            <a:solidFill>
              <a:srgbClr val="595959"/>
            </a:solidFill>
            <a:ln w="9525">
              <a:noFill/>
              <a:round/>
              <a:headEnd/>
              <a:tailEnd/>
            </a:ln>
          </p:spPr>
          <p:txBody>
            <a:bodyPr wrap="square" lIns="91440" tIns="45720" rIns="91440" bIns="45720" anchor="ctr">
              <a:normAutofit/>
            </a:bodyPr>
            <a:lstStyle/>
            <a:p>
              <a:pPr algn="ctr"/>
              <a:endParaRPr/>
            </a:p>
          </p:txBody>
        </p:sp>
        <p:sp>
          <p:nvSpPr>
            <p:cNvPr id="171" name="îṣļîdé">
              <a:extLst>
                <a:ext uri="{FF2B5EF4-FFF2-40B4-BE49-F238E27FC236}">
                  <a16:creationId xmlns="" xmlns:a16="http://schemas.microsoft.com/office/drawing/2014/main" id="{0A00EE63-A4FE-4861-9D9C-0B561FCCFC40}"/>
                </a:ext>
              </a:extLst>
            </p:cNvPr>
            <p:cNvSpPr/>
            <p:nvPr/>
          </p:nvSpPr>
          <p:spPr bwMode="auto">
            <a:xfrm>
              <a:off x="19005550" y="14203363"/>
              <a:ext cx="1701800" cy="1949450"/>
            </a:xfrm>
            <a:custGeom>
              <a:avLst/>
              <a:gdLst/>
              <a:ahLst/>
              <a:cxnLst>
                <a:cxn ang="0">
                  <a:pos x="48" y="150"/>
                </a:cxn>
                <a:cxn ang="0">
                  <a:pos x="48" y="111"/>
                </a:cxn>
                <a:cxn ang="0">
                  <a:pos x="50" y="110"/>
                </a:cxn>
                <a:cxn ang="0">
                  <a:pos x="50" y="150"/>
                </a:cxn>
                <a:cxn ang="0">
                  <a:pos x="131" y="150"/>
                </a:cxn>
                <a:cxn ang="0">
                  <a:pos x="131" y="137"/>
                </a:cxn>
                <a:cxn ang="0">
                  <a:pos x="124" y="115"/>
                </a:cxn>
                <a:cxn ang="0">
                  <a:pos x="85" y="0"/>
                </a:cxn>
                <a:cxn ang="0">
                  <a:pos x="34" y="6"/>
                </a:cxn>
                <a:cxn ang="0">
                  <a:pos x="1" y="43"/>
                </a:cxn>
                <a:cxn ang="0">
                  <a:pos x="0" y="150"/>
                </a:cxn>
                <a:cxn ang="0">
                  <a:pos x="48" y="150"/>
                </a:cxn>
              </a:cxnLst>
              <a:rect l="0" t="0" r="r" b="b"/>
              <a:pathLst>
                <a:path w="131" h="150">
                  <a:moveTo>
                    <a:pt x="48" y="150"/>
                  </a:moveTo>
                  <a:cubicBezTo>
                    <a:pt x="48" y="111"/>
                    <a:pt x="48" y="111"/>
                    <a:pt x="48" y="111"/>
                  </a:cubicBezTo>
                  <a:cubicBezTo>
                    <a:pt x="48" y="109"/>
                    <a:pt x="50" y="108"/>
                    <a:pt x="50" y="110"/>
                  </a:cubicBezTo>
                  <a:cubicBezTo>
                    <a:pt x="50" y="150"/>
                    <a:pt x="50" y="150"/>
                    <a:pt x="50" y="150"/>
                  </a:cubicBezTo>
                  <a:cubicBezTo>
                    <a:pt x="131" y="150"/>
                    <a:pt x="131" y="150"/>
                    <a:pt x="131" y="150"/>
                  </a:cubicBezTo>
                  <a:cubicBezTo>
                    <a:pt x="131" y="137"/>
                    <a:pt x="131" y="137"/>
                    <a:pt x="131" y="137"/>
                  </a:cubicBezTo>
                  <a:cubicBezTo>
                    <a:pt x="131" y="137"/>
                    <a:pt x="126" y="121"/>
                    <a:pt x="124" y="115"/>
                  </a:cubicBezTo>
                  <a:cubicBezTo>
                    <a:pt x="85" y="0"/>
                    <a:pt x="85" y="0"/>
                    <a:pt x="85" y="0"/>
                  </a:cubicBezTo>
                  <a:cubicBezTo>
                    <a:pt x="34" y="6"/>
                    <a:pt x="34" y="6"/>
                    <a:pt x="34" y="6"/>
                  </a:cubicBezTo>
                  <a:cubicBezTo>
                    <a:pt x="14" y="10"/>
                    <a:pt x="1" y="21"/>
                    <a:pt x="1" y="43"/>
                  </a:cubicBezTo>
                  <a:cubicBezTo>
                    <a:pt x="0" y="150"/>
                    <a:pt x="0" y="150"/>
                    <a:pt x="0" y="150"/>
                  </a:cubicBezTo>
                  <a:lnTo>
                    <a:pt x="48" y="150"/>
                  </a:lnTo>
                  <a:close/>
                </a:path>
              </a:pathLst>
            </a:custGeom>
            <a:solidFill>
              <a:srgbClr val="595959"/>
            </a:solidFill>
            <a:ln w="9525">
              <a:noFill/>
              <a:round/>
              <a:headEnd/>
              <a:tailEnd/>
            </a:ln>
          </p:spPr>
          <p:txBody>
            <a:bodyPr wrap="square" lIns="91440" tIns="45720" rIns="91440" bIns="45720" anchor="ctr">
              <a:normAutofit/>
            </a:bodyPr>
            <a:lstStyle/>
            <a:p>
              <a:pPr algn="ctr"/>
              <a:endParaRPr/>
            </a:p>
          </p:txBody>
        </p:sp>
        <p:sp>
          <p:nvSpPr>
            <p:cNvPr id="172" name="ïsḻídé">
              <a:extLst>
                <a:ext uri="{FF2B5EF4-FFF2-40B4-BE49-F238E27FC236}">
                  <a16:creationId xmlns="" xmlns:a16="http://schemas.microsoft.com/office/drawing/2014/main" id="{F8AF4F50-6879-4B3B-9721-AFA549694EE0}"/>
                </a:ext>
              </a:extLst>
            </p:cNvPr>
            <p:cNvSpPr/>
            <p:nvPr/>
          </p:nvSpPr>
          <p:spPr bwMode="auto">
            <a:xfrm>
              <a:off x="20383500" y="13696951"/>
              <a:ext cx="766762" cy="350838"/>
            </a:xfrm>
            <a:custGeom>
              <a:avLst/>
              <a:gdLst/>
              <a:ahLst/>
              <a:cxnLst>
                <a:cxn ang="0">
                  <a:pos x="55" y="20"/>
                </a:cxn>
                <a:cxn ang="0">
                  <a:pos x="59" y="16"/>
                </a:cxn>
                <a:cxn ang="0">
                  <a:pos x="58" y="0"/>
                </a:cxn>
                <a:cxn ang="0">
                  <a:pos x="28" y="0"/>
                </a:cxn>
                <a:cxn ang="0">
                  <a:pos x="1" y="0"/>
                </a:cxn>
                <a:cxn ang="0">
                  <a:pos x="0" y="15"/>
                </a:cxn>
                <a:cxn ang="0">
                  <a:pos x="5" y="20"/>
                </a:cxn>
                <a:cxn ang="0">
                  <a:pos x="20" y="27"/>
                </a:cxn>
                <a:cxn ang="0">
                  <a:pos x="30" y="27"/>
                </a:cxn>
                <a:cxn ang="0">
                  <a:pos x="30" y="26"/>
                </a:cxn>
                <a:cxn ang="0">
                  <a:pos x="40" y="26"/>
                </a:cxn>
                <a:cxn ang="0">
                  <a:pos x="55" y="20"/>
                </a:cxn>
              </a:cxnLst>
              <a:rect l="0" t="0" r="r" b="b"/>
              <a:pathLst>
                <a:path w="59" h="27">
                  <a:moveTo>
                    <a:pt x="55" y="20"/>
                  </a:moveTo>
                  <a:cubicBezTo>
                    <a:pt x="59" y="16"/>
                    <a:pt x="59" y="16"/>
                    <a:pt x="59" y="16"/>
                  </a:cubicBezTo>
                  <a:cubicBezTo>
                    <a:pt x="58" y="0"/>
                    <a:pt x="58" y="0"/>
                    <a:pt x="58" y="0"/>
                  </a:cubicBezTo>
                  <a:cubicBezTo>
                    <a:pt x="28" y="0"/>
                    <a:pt x="28" y="0"/>
                    <a:pt x="28" y="0"/>
                  </a:cubicBezTo>
                  <a:cubicBezTo>
                    <a:pt x="1" y="0"/>
                    <a:pt x="1" y="0"/>
                    <a:pt x="1" y="0"/>
                  </a:cubicBezTo>
                  <a:cubicBezTo>
                    <a:pt x="0" y="15"/>
                    <a:pt x="0" y="15"/>
                    <a:pt x="0" y="15"/>
                  </a:cubicBezTo>
                  <a:cubicBezTo>
                    <a:pt x="5" y="20"/>
                    <a:pt x="5" y="20"/>
                    <a:pt x="5" y="20"/>
                  </a:cubicBezTo>
                  <a:cubicBezTo>
                    <a:pt x="9" y="24"/>
                    <a:pt x="14" y="27"/>
                    <a:pt x="20" y="27"/>
                  </a:cubicBezTo>
                  <a:cubicBezTo>
                    <a:pt x="30" y="27"/>
                    <a:pt x="30" y="27"/>
                    <a:pt x="30" y="27"/>
                  </a:cubicBezTo>
                  <a:cubicBezTo>
                    <a:pt x="30" y="26"/>
                    <a:pt x="30" y="26"/>
                    <a:pt x="30" y="26"/>
                  </a:cubicBezTo>
                  <a:cubicBezTo>
                    <a:pt x="40" y="26"/>
                    <a:pt x="40" y="26"/>
                    <a:pt x="40" y="26"/>
                  </a:cubicBezTo>
                  <a:cubicBezTo>
                    <a:pt x="46" y="26"/>
                    <a:pt x="51" y="24"/>
                    <a:pt x="55" y="20"/>
                  </a:cubicBezTo>
                  <a:close/>
                </a:path>
              </a:pathLst>
            </a:custGeom>
            <a:solidFill>
              <a:srgbClr val="EACEBB"/>
            </a:solidFill>
            <a:ln w="9525">
              <a:noFill/>
              <a:round/>
              <a:headEnd/>
              <a:tailEnd/>
            </a:ln>
          </p:spPr>
          <p:txBody>
            <a:bodyPr wrap="square" lIns="91440" tIns="45720" rIns="91440" bIns="45720" anchor="ctr">
              <a:normAutofit fontScale="25000" lnSpcReduction="20000"/>
            </a:bodyPr>
            <a:lstStyle/>
            <a:p>
              <a:pPr algn="ctr"/>
              <a:endParaRPr/>
            </a:p>
          </p:txBody>
        </p:sp>
        <p:sp>
          <p:nvSpPr>
            <p:cNvPr id="173" name="iSḻïďè">
              <a:extLst>
                <a:ext uri="{FF2B5EF4-FFF2-40B4-BE49-F238E27FC236}">
                  <a16:creationId xmlns="" xmlns:a16="http://schemas.microsoft.com/office/drawing/2014/main" id="{657C65C8-275D-48D4-A4D6-2ECB54DBA5F1}"/>
                </a:ext>
              </a:extLst>
            </p:cNvPr>
            <p:cNvSpPr/>
            <p:nvPr/>
          </p:nvSpPr>
          <p:spPr bwMode="auto">
            <a:xfrm>
              <a:off x="21305838" y="12865101"/>
              <a:ext cx="207962" cy="546100"/>
            </a:xfrm>
            <a:custGeom>
              <a:avLst/>
              <a:gdLst/>
              <a:ahLst/>
              <a:cxnLst>
                <a:cxn ang="0">
                  <a:pos x="3" y="0"/>
                </a:cxn>
                <a:cxn ang="0">
                  <a:pos x="6" y="1"/>
                </a:cxn>
                <a:cxn ang="0">
                  <a:pos x="15" y="14"/>
                </a:cxn>
                <a:cxn ang="0">
                  <a:pos x="12" y="30"/>
                </a:cxn>
                <a:cxn ang="0">
                  <a:pos x="0" y="38"/>
                </a:cxn>
                <a:cxn ang="0">
                  <a:pos x="3" y="0"/>
                </a:cxn>
              </a:cxnLst>
              <a:rect l="0" t="0" r="r" b="b"/>
              <a:pathLst>
                <a:path w="16" h="42">
                  <a:moveTo>
                    <a:pt x="3" y="0"/>
                  </a:moveTo>
                  <a:cubicBezTo>
                    <a:pt x="6" y="1"/>
                    <a:pt x="6" y="1"/>
                    <a:pt x="6" y="1"/>
                  </a:cubicBezTo>
                  <a:cubicBezTo>
                    <a:pt x="11" y="2"/>
                    <a:pt x="16" y="7"/>
                    <a:pt x="15" y="14"/>
                  </a:cubicBezTo>
                  <a:cubicBezTo>
                    <a:pt x="14" y="21"/>
                    <a:pt x="13" y="22"/>
                    <a:pt x="12" y="30"/>
                  </a:cubicBezTo>
                  <a:cubicBezTo>
                    <a:pt x="10" y="42"/>
                    <a:pt x="0" y="38"/>
                    <a:pt x="0" y="38"/>
                  </a:cubicBezTo>
                  <a:lnTo>
                    <a:pt x="3" y="0"/>
                  </a:lnTo>
                  <a:close/>
                </a:path>
              </a:pathLst>
            </a:custGeom>
            <a:solidFill>
              <a:srgbClr val="EACEBB"/>
            </a:solidFill>
            <a:ln w="9525">
              <a:noFill/>
              <a:round/>
              <a:headEnd/>
              <a:tailEnd/>
            </a:ln>
          </p:spPr>
          <p:txBody>
            <a:bodyPr wrap="square" lIns="91440" tIns="45720" rIns="91440" bIns="45720" anchor="ctr">
              <a:normAutofit fontScale="70000" lnSpcReduction="20000"/>
            </a:bodyPr>
            <a:lstStyle/>
            <a:p>
              <a:pPr algn="ctr"/>
              <a:endParaRPr/>
            </a:p>
          </p:txBody>
        </p:sp>
        <p:sp>
          <p:nvSpPr>
            <p:cNvPr id="174" name="iṥ1iďê">
              <a:extLst>
                <a:ext uri="{FF2B5EF4-FFF2-40B4-BE49-F238E27FC236}">
                  <a16:creationId xmlns="" xmlns:a16="http://schemas.microsoft.com/office/drawing/2014/main" id="{52C6FACB-412B-4BA3-9105-D5EB94674FA2}"/>
                </a:ext>
              </a:extLst>
            </p:cNvPr>
            <p:cNvSpPr/>
            <p:nvPr/>
          </p:nvSpPr>
          <p:spPr bwMode="auto">
            <a:xfrm>
              <a:off x="20032663" y="12865101"/>
              <a:ext cx="207962" cy="546100"/>
            </a:xfrm>
            <a:custGeom>
              <a:avLst/>
              <a:gdLst/>
              <a:ahLst/>
              <a:cxnLst>
                <a:cxn ang="0">
                  <a:pos x="14" y="0"/>
                </a:cxn>
                <a:cxn ang="0">
                  <a:pos x="10" y="1"/>
                </a:cxn>
                <a:cxn ang="0">
                  <a:pos x="1" y="14"/>
                </a:cxn>
                <a:cxn ang="0">
                  <a:pos x="5" y="30"/>
                </a:cxn>
                <a:cxn ang="0">
                  <a:pos x="16" y="38"/>
                </a:cxn>
                <a:cxn ang="0">
                  <a:pos x="14" y="0"/>
                </a:cxn>
              </a:cxnLst>
              <a:rect l="0" t="0" r="r" b="b"/>
              <a:pathLst>
                <a:path w="16" h="42">
                  <a:moveTo>
                    <a:pt x="14" y="0"/>
                  </a:moveTo>
                  <a:cubicBezTo>
                    <a:pt x="10" y="1"/>
                    <a:pt x="10" y="1"/>
                    <a:pt x="10" y="1"/>
                  </a:cubicBezTo>
                  <a:cubicBezTo>
                    <a:pt x="6" y="2"/>
                    <a:pt x="0" y="7"/>
                    <a:pt x="1" y="14"/>
                  </a:cubicBezTo>
                  <a:cubicBezTo>
                    <a:pt x="3" y="21"/>
                    <a:pt x="3" y="22"/>
                    <a:pt x="5" y="30"/>
                  </a:cubicBezTo>
                  <a:cubicBezTo>
                    <a:pt x="6" y="42"/>
                    <a:pt x="16" y="38"/>
                    <a:pt x="16" y="38"/>
                  </a:cubicBezTo>
                  <a:lnTo>
                    <a:pt x="14" y="0"/>
                  </a:lnTo>
                  <a:close/>
                </a:path>
              </a:pathLst>
            </a:custGeom>
            <a:solidFill>
              <a:srgbClr val="EACEBB"/>
            </a:solidFill>
            <a:ln w="9525">
              <a:noFill/>
              <a:round/>
              <a:headEnd/>
              <a:tailEnd/>
            </a:ln>
          </p:spPr>
          <p:txBody>
            <a:bodyPr wrap="square" lIns="91440" tIns="45720" rIns="91440" bIns="45720" anchor="ctr">
              <a:normAutofit fontScale="70000" lnSpcReduction="20000"/>
            </a:bodyPr>
            <a:lstStyle/>
            <a:p>
              <a:pPr algn="ctr"/>
              <a:endParaRPr/>
            </a:p>
          </p:txBody>
        </p:sp>
        <p:sp>
          <p:nvSpPr>
            <p:cNvPr id="175" name="îśļidê">
              <a:extLst>
                <a:ext uri="{FF2B5EF4-FFF2-40B4-BE49-F238E27FC236}">
                  <a16:creationId xmlns="" xmlns:a16="http://schemas.microsoft.com/office/drawing/2014/main" id="{441DBA92-1A0B-4D88-BD22-6850A031F563}"/>
                </a:ext>
              </a:extLst>
            </p:cNvPr>
            <p:cNvSpPr/>
            <p:nvPr/>
          </p:nvSpPr>
          <p:spPr bwMode="auto">
            <a:xfrm>
              <a:off x="20188238" y="12345988"/>
              <a:ext cx="1169987" cy="1584325"/>
            </a:xfrm>
            <a:custGeom>
              <a:avLst/>
              <a:gdLst/>
              <a:ahLst/>
              <a:cxnLst>
                <a:cxn ang="0">
                  <a:pos x="45" y="0"/>
                </a:cxn>
                <a:cxn ang="0">
                  <a:pos x="45" y="0"/>
                </a:cxn>
                <a:cxn ang="0">
                  <a:pos x="0" y="0"/>
                </a:cxn>
                <a:cxn ang="0">
                  <a:pos x="0" y="85"/>
                </a:cxn>
                <a:cxn ang="0">
                  <a:pos x="6" y="101"/>
                </a:cxn>
                <a:cxn ang="0">
                  <a:pos x="20" y="115"/>
                </a:cxn>
                <a:cxn ang="0">
                  <a:pos x="35" y="122"/>
                </a:cxn>
                <a:cxn ang="0">
                  <a:pos x="45" y="122"/>
                </a:cxn>
                <a:cxn ang="0">
                  <a:pos x="45" y="122"/>
                </a:cxn>
                <a:cxn ang="0">
                  <a:pos x="55" y="122"/>
                </a:cxn>
                <a:cxn ang="0">
                  <a:pos x="70" y="115"/>
                </a:cxn>
                <a:cxn ang="0">
                  <a:pos x="84" y="101"/>
                </a:cxn>
                <a:cxn ang="0">
                  <a:pos x="90" y="85"/>
                </a:cxn>
                <a:cxn ang="0">
                  <a:pos x="90" y="0"/>
                </a:cxn>
                <a:cxn ang="0">
                  <a:pos x="45" y="0"/>
                </a:cxn>
              </a:cxnLst>
              <a:rect l="0" t="0" r="r" b="b"/>
              <a:pathLst>
                <a:path w="90" h="122">
                  <a:moveTo>
                    <a:pt x="45" y="0"/>
                  </a:moveTo>
                  <a:cubicBezTo>
                    <a:pt x="45" y="0"/>
                    <a:pt x="45" y="0"/>
                    <a:pt x="45" y="0"/>
                  </a:cubicBezTo>
                  <a:cubicBezTo>
                    <a:pt x="0" y="0"/>
                    <a:pt x="0" y="0"/>
                    <a:pt x="0" y="0"/>
                  </a:cubicBezTo>
                  <a:cubicBezTo>
                    <a:pt x="0" y="85"/>
                    <a:pt x="0" y="85"/>
                    <a:pt x="0" y="85"/>
                  </a:cubicBezTo>
                  <a:cubicBezTo>
                    <a:pt x="0" y="91"/>
                    <a:pt x="2" y="97"/>
                    <a:pt x="6" y="101"/>
                  </a:cubicBezTo>
                  <a:cubicBezTo>
                    <a:pt x="20" y="115"/>
                    <a:pt x="20" y="115"/>
                    <a:pt x="20" y="115"/>
                  </a:cubicBezTo>
                  <a:cubicBezTo>
                    <a:pt x="24" y="120"/>
                    <a:pt x="29" y="122"/>
                    <a:pt x="35" y="122"/>
                  </a:cubicBezTo>
                  <a:cubicBezTo>
                    <a:pt x="45" y="122"/>
                    <a:pt x="45" y="122"/>
                    <a:pt x="45" y="122"/>
                  </a:cubicBezTo>
                  <a:cubicBezTo>
                    <a:pt x="45" y="122"/>
                    <a:pt x="45" y="122"/>
                    <a:pt x="45" y="122"/>
                  </a:cubicBezTo>
                  <a:cubicBezTo>
                    <a:pt x="55" y="122"/>
                    <a:pt x="55" y="122"/>
                    <a:pt x="55" y="122"/>
                  </a:cubicBezTo>
                  <a:cubicBezTo>
                    <a:pt x="61" y="122"/>
                    <a:pt x="66" y="120"/>
                    <a:pt x="70" y="115"/>
                  </a:cubicBezTo>
                  <a:cubicBezTo>
                    <a:pt x="84" y="101"/>
                    <a:pt x="84" y="101"/>
                    <a:pt x="84" y="101"/>
                  </a:cubicBezTo>
                  <a:cubicBezTo>
                    <a:pt x="88" y="97"/>
                    <a:pt x="90" y="91"/>
                    <a:pt x="90" y="85"/>
                  </a:cubicBezTo>
                  <a:cubicBezTo>
                    <a:pt x="90" y="0"/>
                    <a:pt x="90" y="0"/>
                    <a:pt x="90" y="0"/>
                  </a:cubicBezTo>
                  <a:lnTo>
                    <a:pt x="45" y="0"/>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76" name="ïşḷïḓè">
              <a:extLst>
                <a:ext uri="{FF2B5EF4-FFF2-40B4-BE49-F238E27FC236}">
                  <a16:creationId xmlns="" xmlns:a16="http://schemas.microsoft.com/office/drawing/2014/main" id="{DAF9E844-0A20-48C8-95FC-6C5D4BB0D9F6}"/>
                </a:ext>
              </a:extLst>
            </p:cNvPr>
            <p:cNvSpPr/>
            <p:nvPr/>
          </p:nvSpPr>
          <p:spPr bwMode="auto">
            <a:xfrm>
              <a:off x="20837525" y="14152563"/>
              <a:ext cx="714375" cy="1831975"/>
            </a:xfrm>
            <a:custGeom>
              <a:avLst/>
              <a:gdLst/>
              <a:ahLst/>
              <a:cxnLst>
                <a:cxn ang="0">
                  <a:pos x="37" y="0"/>
                </a:cxn>
                <a:cxn ang="0">
                  <a:pos x="52" y="3"/>
                </a:cxn>
                <a:cxn ang="0">
                  <a:pos x="54" y="4"/>
                </a:cxn>
                <a:cxn ang="0">
                  <a:pos x="54" y="6"/>
                </a:cxn>
                <a:cxn ang="0">
                  <a:pos x="55" y="36"/>
                </a:cxn>
                <a:cxn ang="0">
                  <a:pos x="50" y="42"/>
                </a:cxn>
                <a:cxn ang="0">
                  <a:pos x="34" y="42"/>
                </a:cxn>
                <a:cxn ang="0">
                  <a:pos x="49" y="61"/>
                </a:cxn>
                <a:cxn ang="0">
                  <a:pos x="48" y="72"/>
                </a:cxn>
                <a:cxn ang="0">
                  <a:pos x="0" y="141"/>
                </a:cxn>
                <a:cxn ang="0">
                  <a:pos x="37" y="0"/>
                </a:cxn>
              </a:cxnLst>
              <a:rect l="0" t="0" r="r" b="b"/>
              <a:pathLst>
                <a:path w="55" h="141">
                  <a:moveTo>
                    <a:pt x="37" y="0"/>
                  </a:moveTo>
                  <a:cubicBezTo>
                    <a:pt x="52" y="3"/>
                    <a:pt x="52" y="3"/>
                    <a:pt x="52" y="3"/>
                  </a:cubicBezTo>
                  <a:cubicBezTo>
                    <a:pt x="54" y="4"/>
                    <a:pt x="54" y="4"/>
                    <a:pt x="54" y="4"/>
                  </a:cubicBezTo>
                  <a:cubicBezTo>
                    <a:pt x="54" y="4"/>
                    <a:pt x="54" y="6"/>
                    <a:pt x="54" y="6"/>
                  </a:cubicBezTo>
                  <a:cubicBezTo>
                    <a:pt x="55" y="36"/>
                    <a:pt x="55" y="36"/>
                    <a:pt x="55" y="36"/>
                  </a:cubicBezTo>
                  <a:cubicBezTo>
                    <a:pt x="55" y="41"/>
                    <a:pt x="54" y="42"/>
                    <a:pt x="50" y="42"/>
                  </a:cubicBezTo>
                  <a:cubicBezTo>
                    <a:pt x="34" y="42"/>
                    <a:pt x="34" y="42"/>
                    <a:pt x="34" y="42"/>
                  </a:cubicBezTo>
                  <a:cubicBezTo>
                    <a:pt x="49" y="61"/>
                    <a:pt x="49" y="61"/>
                    <a:pt x="49" y="61"/>
                  </a:cubicBezTo>
                  <a:cubicBezTo>
                    <a:pt x="53" y="66"/>
                    <a:pt x="51" y="68"/>
                    <a:pt x="48" y="72"/>
                  </a:cubicBezTo>
                  <a:cubicBezTo>
                    <a:pt x="0" y="141"/>
                    <a:pt x="0" y="141"/>
                    <a:pt x="0" y="141"/>
                  </a:cubicBezTo>
                  <a:lnTo>
                    <a:pt x="37" y="0"/>
                  </a:ln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177" name="išḻîdè">
              <a:extLst>
                <a:ext uri="{FF2B5EF4-FFF2-40B4-BE49-F238E27FC236}">
                  <a16:creationId xmlns="" xmlns:a16="http://schemas.microsoft.com/office/drawing/2014/main" id="{0627E486-00DD-4BFB-A725-5520330E1144}"/>
                </a:ext>
              </a:extLst>
            </p:cNvPr>
            <p:cNvSpPr/>
            <p:nvPr/>
          </p:nvSpPr>
          <p:spPr bwMode="auto">
            <a:xfrm>
              <a:off x="19980275" y="14165263"/>
              <a:ext cx="727075" cy="1819275"/>
            </a:xfrm>
            <a:custGeom>
              <a:avLst/>
              <a:gdLst/>
              <a:ahLst/>
              <a:cxnLst>
                <a:cxn ang="0">
                  <a:pos x="18" y="0"/>
                </a:cxn>
                <a:cxn ang="0">
                  <a:pos x="4" y="2"/>
                </a:cxn>
                <a:cxn ang="0">
                  <a:pos x="2" y="4"/>
                </a:cxn>
                <a:cxn ang="0">
                  <a:pos x="1" y="5"/>
                </a:cxn>
                <a:cxn ang="0">
                  <a:pos x="0" y="35"/>
                </a:cxn>
                <a:cxn ang="0">
                  <a:pos x="6" y="41"/>
                </a:cxn>
                <a:cxn ang="0">
                  <a:pos x="22" y="41"/>
                </a:cxn>
                <a:cxn ang="0">
                  <a:pos x="7" y="60"/>
                </a:cxn>
                <a:cxn ang="0">
                  <a:pos x="7" y="71"/>
                </a:cxn>
                <a:cxn ang="0">
                  <a:pos x="56" y="140"/>
                </a:cxn>
                <a:cxn ang="0">
                  <a:pos x="18" y="0"/>
                </a:cxn>
              </a:cxnLst>
              <a:rect l="0" t="0" r="r" b="b"/>
              <a:pathLst>
                <a:path w="56" h="140">
                  <a:moveTo>
                    <a:pt x="18" y="0"/>
                  </a:moveTo>
                  <a:cubicBezTo>
                    <a:pt x="4" y="2"/>
                    <a:pt x="4" y="2"/>
                    <a:pt x="4" y="2"/>
                  </a:cubicBezTo>
                  <a:cubicBezTo>
                    <a:pt x="4" y="2"/>
                    <a:pt x="2" y="3"/>
                    <a:pt x="2" y="4"/>
                  </a:cubicBezTo>
                  <a:cubicBezTo>
                    <a:pt x="1" y="4"/>
                    <a:pt x="1" y="5"/>
                    <a:pt x="1" y="5"/>
                  </a:cubicBezTo>
                  <a:cubicBezTo>
                    <a:pt x="0" y="35"/>
                    <a:pt x="0" y="35"/>
                    <a:pt x="0" y="35"/>
                  </a:cubicBezTo>
                  <a:cubicBezTo>
                    <a:pt x="0" y="40"/>
                    <a:pt x="1" y="41"/>
                    <a:pt x="6" y="41"/>
                  </a:cubicBezTo>
                  <a:cubicBezTo>
                    <a:pt x="22" y="41"/>
                    <a:pt x="22" y="41"/>
                    <a:pt x="22" y="41"/>
                  </a:cubicBezTo>
                  <a:cubicBezTo>
                    <a:pt x="7" y="60"/>
                    <a:pt x="7" y="60"/>
                    <a:pt x="7" y="60"/>
                  </a:cubicBezTo>
                  <a:cubicBezTo>
                    <a:pt x="2" y="65"/>
                    <a:pt x="5" y="67"/>
                    <a:pt x="7" y="71"/>
                  </a:cubicBezTo>
                  <a:cubicBezTo>
                    <a:pt x="56" y="140"/>
                    <a:pt x="56" y="140"/>
                    <a:pt x="56" y="140"/>
                  </a:cubicBezTo>
                  <a:lnTo>
                    <a:pt x="18" y="0"/>
                  </a:ln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178" name="iŝlîďè">
              <a:extLst>
                <a:ext uri="{FF2B5EF4-FFF2-40B4-BE49-F238E27FC236}">
                  <a16:creationId xmlns="" xmlns:a16="http://schemas.microsoft.com/office/drawing/2014/main" id="{8BE4DD30-84BB-44B3-AB5A-6B69BCACE303}"/>
                </a:ext>
              </a:extLst>
            </p:cNvPr>
            <p:cNvSpPr/>
            <p:nvPr/>
          </p:nvSpPr>
          <p:spPr bwMode="auto">
            <a:xfrm>
              <a:off x="19967575" y="11917363"/>
              <a:ext cx="1611312" cy="1168400"/>
            </a:xfrm>
            <a:custGeom>
              <a:avLst/>
              <a:gdLst/>
              <a:ahLst/>
              <a:cxnLst>
                <a:cxn ang="0">
                  <a:pos x="19" y="49"/>
                </a:cxn>
                <a:cxn ang="0">
                  <a:pos x="32" y="32"/>
                </a:cxn>
                <a:cxn ang="0">
                  <a:pos x="88" y="31"/>
                </a:cxn>
                <a:cxn ang="0">
                  <a:pos x="105" y="50"/>
                </a:cxn>
                <a:cxn ang="0">
                  <a:pos x="105" y="85"/>
                </a:cxn>
                <a:cxn ang="0">
                  <a:pos x="112" y="80"/>
                </a:cxn>
                <a:cxn ang="0">
                  <a:pos x="119" y="51"/>
                </a:cxn>
                <a:cxn ang="0">
                  <a:pos x="71" y="0"/>
                </a:cxn>
                <a:cxn ang="0">
                  <a:pos x="53" y="0"/>
                </a:cxn>
                <a:cxn ang="0">
                  <a:pos x="6" y="52"/>
                </a:cxn>
                <a:cxn ang="0">
                  <a:pos x="12" y="80"/>
                </a:cxn>
                <a:cxn ang="0">
                  <a:pos x="19" y="85"/>
                </a:cxn>
                <a:cxn ang="0">
                  <a:pos x="19" y="49"/>
                </a:cxn>
              </a:cxnLst>
              <a:rect l="0" t="0" r="r" b="b"/>
              <a:pathLst>
                <a:path w="124" h="90">
                  <a:moveTo>
                    <a:pt x="19" y="49"/>
                  </a:moveTo>
                  <a:cubicBezTo>
                    <a:pt x="19" y="38"/>
                    <a:pt x="28" y="32"/>
                    <a:pt x="32" y="32"/>
                  </a:cubicBezTo>
                  <a:cubicBezTo>
                    <a:pt x="88" y="31"/>
                    <a:pt x="88" y="31"/>
                    <a:pt x="88" y="31"/>
                  </a:cubicBezTo>
                  <a:cubicBezTo>
                    <a:pt x="106" y="31"/>
                    <a:pt x="105" y="47"/>
                    <a:pt x="105" y="50"/>
                  </a:cubicBezTo>
                  <a:cubicBezTo>
                    <a:pt x="105" y="85"/>
                    <a:pt x="105" y="85"/>
                    <a:pt x="105" y="85"/>
                  </a:cubicBezTo>
                  <a:cubicBezTo>
                    <a:pt x="106" y="89"/>
                    <a:pt x="110" y="89"/>
                    <a:pt x="112" y="80"/>
                  </a:cubicBezTo>
                  <a:cubicBezTo>
                    <a:pt x="113" y="76"/>
                    <a:pt x="119" y="51"/>
                    <a:pt x="119" y="51"/>
                  </a:cubicBezTo>
                  <a:cubicBezTo>
                    <a:pt x="124" y="22"/>
                    <a:pt x="97" y="0"/>
                    <a:pt x="71" y="0"/>
                  </a:cubicBezTo>
                  <a:cubicBezTo>
                    <a:pt x="71" y="0"/>
                    <a:pt x="66" y="0"/>
                    <a:pt x="53" y="0"/>
                  </a:cubicBezTo>
                  <a:cubicBezTo>
                    <a:pt x="28" y="0"/>
                    <a:pt x="0" y="19"/>
                    <a:pt x="6" y="52"/>
                  </a:cubicBezTo>
                  <a:cubicBezTo>
                    <a:pt x="12" y="80"/>
                    <a:pt x="12" y="80"/>
                    <a:pt x="12" y="80"/>
                  </a:cubicBezTo>
                  <a:cubicBezTo>
                    <a:pt x="14" y="88"/>
                    <a:pt x="19" y="90"/>
                    <a:pt x="19" y="85"/>
                  </a:cubicBezTo>
                  <a:lnTo>
                    <a:pt x="19" y="49"/>
                  </a:ln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179" name="ïṡľiḑe">
              <a:extLst>
                <a:ext uri="{FF2B5EF4-FFF2-40B4-BE49-F238E27FC236}">
                  <a16:creationId xmlns="" xmlns:a16="http://schemas.microsoft.com/office/drawing/2014/main" id="{C0BE7206-F77E-4629-87E9-8170A47D2CE7}"/>
                </a:ext>
              </a:extLst>
            </p:cNvPr>
            <p:cNvSpPr/>
            <p:nvPr/>
          </p:nvSpPr>
          <p:spPr bwMode="auto">
            <a:xfrm>
              <a:off x="20253325" y="12176126"/>
              <a:ext cx="1052512" cy="468313"/>
            </a:xfrm>
            <a:custGeom>
              <a:avLst/>
              <a:gdLst/>
              <a:ahLst/>
              <a:cxnLst>
                <a:cxn ang="0">
                  <a:pos x="4" y="0"/>
                </a:cxn>
                <a:cxn ang="0">
                  <a:pos x="0" y="15"/>
                </a:cxn>
                <a:cxn ang="0">
                  <a:pos x="10" y="29"/>
                </a:cxn>
                <a:cxn ang="0">
                  <a:pos x="24" y="34"/>
                </a:cxn>
                <a:cxn ang="0">
                  <a:pos x="81" y="13"/>
                </a:cxn>
                <a:cxn ang="0">
                  <a:pos x="80" y="0"/>
                </a:cxn>
                <a:cxn ang="0">
                  <a:pos x="4" y="0"/>
                </a:cxn>
              </a:cxnLst>
              <a:rect l="0" t="0" r="r" b="b"/>
              <a:pathLst>
                <a:path w="81" h="36">
                  <a:moveTo>
                    <a:pt x="4" y="0"/>
                  </a:moveTo>
                  <a:cubicBezTo>
                    <a:pt x="0" y="15"/>
                    <a:pt x="0" y="15"/>
                    <a:pt x="0" y="15"/>
                  </a:cubicBezTo>
                  <a:cubicBezTo>
                    <a:pt x="10" y="29"/>
                    <a:pt x="10" y="29"/>
                    <a:pt x="10" y="29"/>
                  </a:cubicBezTo>
                  <a:cubicBezTo>
                    <a:pt x="13" y="34"/>
                    <a:pt x="19" y="36"/>
                    <a:pt x="24" y="34"/>
                  </a:cubicBezTo>
                  <a:cubicBezTo>
                    <a:pt x="81" y="13"/>
                    <a:pt x="81" y="13"/>
                    <a:pt x="81" y="13"/>
                  </a:cubicBezTo>
                  <a:cubicBezTo>
                    <a:pt x="80" y="0"/>
                    <a:pt x="80" y="0"/>
                    <a:pt x="80" y="0"/>
                  </a:cubicBezTo>
                  <a:lnTo>
                    <a:pt x="4" y="0"/>
                  </a:lnTo>
                  <a:close/>
                </a:path>
              </a:pathLst>
            </a:custGeom>
            <a:solidFill>
              <a:schemeClr val="tx1">
                <a:lumMod val="50000"/>
                <a:lumOff val="50000"/>
              </a:schemeClr>
            </a:solidFill>
            <a:ln w="9525">
              <a:noFill/>
              <a:round/>
              <a:headEnd/>
              <a:tailEnd/>
            </a:ln>
          </p:spPr>
          <p:txBody>
            <a:bodyPr wrap="square" lIns="91440" tIns="45720" rIns="91440" bIns="45720" anchor="ctr">
              <a:normAutofit fontScale="55000" lnSpcReduction="20000"/>
            </a:bodyPr>
            <a:lstStyle/>
            <a:p>
              <a:pPr algn="ctr"/>
              <a:endParaRPr/>
            </a:p>
          </p:txBody>
        </p:sp>
        <p:sp>
          <p:nvSpPr>
            <p:cNvPr id="180" name="îṧľîḓê">
              <a:extLst>
                <a:ext uri="{FF2B5EF4-FFF2-40B4-BE49-F238E27FC236}">
                  <a16:creationId xmlns="" xmlns:a16="http://schemas.microsoft.com/office/drawing/2014/main" id="{0DA46E1A-42F2-49AD-9255-A4420A4EA0FB}"/>
                </a:ext>
              </a:extLst>
            </p:cNvPr>
            <p:cNvSpPr/>
            <p:nvPr/>
          </p:nvSpPr>
          <p:spPr bwMode="auto">
            <a:xfrm>
              <a:off x="26322338" y="13619163"/>
              <a:ext cx="3625850" cy="2533650"/>
            </a:xfrm>
            <a:custGeom>
              <a:avLst/>
              <a:gdLst/>
              <a:ahLst/>
              <a:cxnLst>
                <a:cxn ang="0">
                  <a:pos x="42" y="195"/>
                </a:cxn>
                <a:cxn ang="0">
                  <a:pos x="48" y="140"/>
                </a:cxn>
                <a:cxn ang="0">
                  <a:pos x="51" y="137"/>
                </a:cxn>
                <a:cxn ang="0">
                  <a:pos x="54" y="140"/>
                </a:cxn>
                <a:cxn ang="0">
                  <a:pos x="54" y="195"/>
                </a:cxn>
                <a:cxn ang="0">
                  <a:pos x="225" y="195"/>
                </a:cxn>
                <a:cxn ang="0">
                  <a:pos x="225" y="140"/>
                </a:cxn>
                <a:cxn ang="0">
                  <a:pos x="228" y="138"/>
                </a:cxn>
                <a:cxn ang="0">
                  <a:pos x="232" y="141"/>
                </a:cxn>
                <a:cxn ang="0">
                  <a:pos x="238" y="195"/>
                </a:cxn>
                <a:cxn ang="0">
                  <a:pos x="279" y="195"/>
                </a:cxn>
                <a:cxn ang="0">
                  <a:pos x="273" y="79"/>
                </a:cxn>
                <a:cxn ang="0">
                  <a:pos x="240" y="47"/>
                </a:cxn>
                <a:cxn ang="0">
                  <a:pos x="179" y="38"/>
                </a:cxn>
                <a:cxn ang="0">
                  <a:pos x="170" y="26"/>
                </a:cxn>
                <a:cxn ang="0">
                  <a:pos x="168" y="0"/>
                </a:cxn>
                <a:cxn ang="0">
                  <a:pos x="137" y="0"/>
                </a:cxn>
                <a:cxn ang="0">
                  <a:pos x="110" y="0"/>
                </a:cxn>
                <a:cxn ang="0">
                  <a:pos x="109" y="28"/>
                </a:cxn>
                <a:cxn ang="0">
                  <a:pos x="99" y="38"/>
                </a:cxn>
                <a:cxn ang="0">
                  <a:pos x="39" y="47"/>
                </a:cxn>
                <a:cxn ang="0">
                  <a:pos x="6" y="79"/>
                </a:cxn>
                <a:cxn ang="0">
                  <a:pos x="0" y="195"/>
                </a:cxn>
                <a:cxn ang="0">
                  <a:pos x="42" y="195"/>
                </a:cxn>
              </a:cxnLst>
              <a:rect l="0" t="0" r="r" b="b"/>
              <a:pathLst>
                <a:path w="279" h="195">
                  <a:moveTo>
                    <a:pt x="42" y="195"/>
                  </a:moveTo>
                  <a:cubicBezTo>
                    <a:pt x="48" y="140"/>
                    <a:pt x="48" y="140"/>
                    <a:pt x="48" y="140"/>
                  </a:cubicBezTo>
                  <a:cubicBezTo>
                    <a:pt x="48" y="139"/>
                    <a:pt x="50" y="137"/>
                    <a:pt x="51" y="137"/>
                  </a:cubicBezTo>
                  <a:cubicBezTo>
                    <a:pt x="53" y="138"/>
                    <a:pt x="54" y="139"/>
                    <a:pt x="54" y="140"/>
                  </a:cubicBezTo>
                  <a:cubicBezTo>
                    <a:pt x="54" y="195"/>
                    <a:pt x="54" y="195"/>
                    <a:pt x="54" y="195"/>
                  </a:cubicBezTo>
                  <a:cubicBezTo>
                    <a:pt x="225" y="195"/>
                    <a:pt x="225" y="195"/>
                    <a:pt x="225" y="195"/>
                  </a:cubicBezTo>
                  <a:cubicBezTo>
                    <a:pt x="225" y="140"/>
                    <a:pt x="225" y="140"/>
                    <a:pt x="225" y="140"/>
                  </a:cubicBezTo>
                  <a:cubicBezTo>
                    <a:pt x="225" y="139"/>
                    <a:pt x="226" y="138"/>
                    <a:pt x="228" y="138"/>
                  </a:cubicBezTo>
                  <a:cubicBezTo>
                    <a:pt x="230" y="138"/>
                    <a:pt x="232" y="138"/>
                    <a:pt x="232" y="141"/>
                  </a:cubicBezTo>
                  <a:cubicBezTo>
                    <a:pt x="238" y="195"/>
                    <a:pt x="238" y="195"/>
                    <a:pt x="238" y="195"/>
                  </a:cubicBezTo>
                  <a:cubicBezTo>
                    <a:pt x="279" y="195"/>
                    <a:pt x="279" y="195"/>
                    <a:pt x="279" y="195"/>
                  </a:cubicBezTo>
                  <a:cubicBezTo>
                    <a:pt x="273" y="79"/>
                    <a:pt x="273" y="79"/>
                    <a:pt x="273" y="79"/>
                  </a:cubicBezTo>
                  <a:cubicBezTo>
                    <a:pt x="270" y="63"/>
                    <a:pt x="256" y="51"/>
                    <a:pt x="240" y="47"/>
                  </a:cubicBezTo>
                  <a:cubicBezTo>
                    <a:pt x="179" y="38"/>
                    <a:pt x="179" y="38"/>
                    <a:pt x="179" y="38"/>
                  </a:cubicBezTo>
                  <a:cubicBezTo>
                    <a:pt x="174" y="38"/>
                    <a:pt x="170" y="32"/>
                    <a:pt x="170" y="26"/>
                  </a:cubicBezTo>
                  <a:cubicBezTo>
                    <a:pt x="168" y="0"/>
                    <a:pt x="168" y="0"/>
                    <a:pt x="168" y="0"/>
                  </a:cubicBezTo>
                  <a:cubicBezTo>
                    <a:pt x="137" y="0"/>
                    <a:pt x="137" y="0"/>
                    <a:pt x="137" y="0"/>
                  </a:cubicBezTo>
                  <a:cubicBezTo>
                    <a:pt x="110" y="0"/>
                    <a:pt x="110" y="0"/>
                    <a:pt x="110" y="0"/>
                  </a:cubicBezTo>
                  <a:cubicBezTo>
                    <a:pt x="109" y="28"/>
                    <a:pt x="109" y="28"/>
                    <a:pt x="109" y="28"/>
                  </a:cubicBezTo>
                  <a:cubicBezTo>
                    <a:pt x="108" y="33"/>
                    <a:pt x="104" y="37"/>
                    <a:pt x="99" y="38"/>
                  </a:cubicBezTo>
                  <a:cubicBezTo>
                    <a:pt x="39" y="47"/>
                    <a:pt x="39" y="47"/>
                    <a:pt x="39" y="47"/>
                  </a:cubicBezTo>
                  <a:cubicBezTo>
                    <a:pt x="23" y="51"/>
                    <a:pt x="9" y="63"/>
                    <a:pt x="6" y="79"/>
                  </a:cubicBezTo>
                  <a:cubicBezTo>
                    <a:pt x="0" y="195"/>
                    <a:pt x="0" y="195"/>
                    <a:pt x="0" y="195"/>
                  </a:cubicBezTo>
                  <a:lnTo>
                    <a:pt x="42" y="195"/>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81" name="íS1îḑê">
              <a:extLst>
                <a:ext uri="{FF2B5EF4-FFF2-40B4-BE49-F238E27FC236}">
                  <a16:creationId xmlns="" xmlns:a16="http://schemas.microsoft.com/office/drawing/2014/main" id="{5C97B9FF-8581-4B7C-B207-E86089C3A855}"/>
                </a:ext>
              </a:extLst>
            </p:cNvPr>
            <p:cNvSpPr/>
            <p:nvPr/>
          </p:nvSpPr>
          <p:spPr bwMode="auto">
            <a:xfrm>
              <a:off x="27439938" y="13982701"/>
              <a:ext cx="1390650" cy="2170113"/>
            </a:xfrm>
            <a:custGeom>
              <a:avLst/>
              <a:gdLst/>
              <a:ahLst/>
              <a:cxnLst>
                <a:cxn ang="0">
                  <a:pos x="86" y="167"/>
                </a:cxn>
                <a:cxn ang="0">
                  <a:pos x="107" y="11"/>
                </a:cxn>
                <a:cxn ang="0">
                  <a:pos x="95" y="10"/>
                </a:cxn>
                <a:cxn ang="0">
                  <a:pos x="85" y="0"/>
                </a:cxn>
                <a:cxn ang="0">
                  <a:pos x="53" y="31"/>
                </a:cxn>
                <a:cxn ang="0">
                  <a:pos x="22" y="0"/>
                </a:cxn>
                <a:cxn ang="0">
                  <a:pos x="12" y="10"/>
                </a:cxn>
                <a:cxn ang="0">
                  <a:pos x="0" y="11"/>
                </a:cxn>
                <a:cxn ang="0">
                  <a:pos x="28" y="167"/>
                </a:cxn>
                <a:cxn ang="0">
                  <a:pos x="86" y="167"/>
                </a:cxn>
              </a:cxnLst>
              <a:rect l="0" t="0" r="r" b="b"/>
              <a:pathLst>
                <a:path w="107" h="167">
                  <a:moveTo>
                    <a:pt x="86" y="167"/>
                  </a:moveTo>
                  <a:cubicBezTo>
                    <a:pt x="107" y="11"/>
                    <a:pt x="107" y="11"/>
                    <a:pt x="107" y="11"/>
                  </a:cubicBezTo>
                  <a:cubicBezTo>
                    <a:pt x="95" y="10"/>
                    <a:pt x="95" y="10"/>
                    <a:pt x="95" y="10"/>
                  </a:cubicBezTo>
                  <a:cubicBezTo>
                    <a:pt x="90" y="9"/>
                    <a:pt x="86" y="5"/>
                    <a:pt x="85" y="0"/>
                  </a:cubicBezTo>
                  <a:cubicBezTo>
                    <a:pt x="53" y="31"/>
                    <a:pt x="53" y="31"/>
                    <a:pt x="53" y="31"/>
                  </a:cubicBezTo>
                  <a:cubicBezTo>
                    <a:pt x="22" y="0"/>
                    <a:pt x="22" y="0"/>
                    <a:pt x="22" y="0"/>
                  </a:cubicBezTo>
                  <a:cubicBezTo>
                    <a:pt x="21" y="5"/>
                    <a:pt x="17" y="9"/>
                    <a:pt x="12" y="10"/>
                  </a:cubicBezTo>
                  <a:cubicBezTo>
                    <a:pt x="0" y="11"/>
                    <a:pt x="0" y="11"/>
                    <a:pt x="0" y="11"/>
                  </a:cubicBezTo>
                  <a:cubicBezTo>
                    <a:pt x="28" y="167"/>
                    <a:pt x="28" y="167"/>
                    <a:pt x="28" y="167"/>
                  </a:cubicBezTo>
                  <a:lnTo>
                    <a:pt x="86" y="167"/>
                  </a:lnTo>
                  <a:close/>
                </a:path>
              </a:pathLst>
            </a:custGeom>
            <a:solidFill>
              <a:schemeClr val="accent1"/>
            </a:solidFill>
            <a:ln w="9525">
              <a:noFill/>
              <a:round/>
              <a:headEnd/>
              <a:tailEnd/>
            </a:ln>
          </p:spPr>
          <p:txBody>
            <a:bodyPr wrap="square" lIns="91440" tIns="45720" rIns="91440" bIns="45720" anchor="ctr">
              <a:normAutofit/>
            </a:bodyPr>
            <a:lstStyle/>
            <a:p>
              <a:pPr algn="ctr"/>
              <a:endParaRPr/>
            </a:p>
          </p:txBody>
        </p:sp>
        <p:sp>
          <p:nvSpPr>
            <p:cNvPr id="182" name="iṥḻiďè">
              <a:extLst>
                <a:ext uri="{FF2B5EF4-FFF2-40B4-BE49-F238E27FC236}">
                  <a16:creationId xmlns="" xmlns:a16="http://schemas.microsoft.com/office/drawing/2014/main" id="{05AD37CB-96EC-4D21-8125-FEB3A37C4684}"/>
                </a:ext>
              </a:extLst>
            </p:cNvPr>
            <p:cNvSpPr/>
            <p:nvPr/>
          </p:nvSpPr>
          <p:spPr bwMode="auto">
            <a:xfrm>
              <a:off x="27738388" y="13619163"/>
              <a:ext cx="779462" cy="363538"/>
            </a:xfrm>
            <a:custGeom>
              <a:avLst/>
              <a:gdLst/>
              <a:ahLst/>
              <a:cxnLst>
                <a:cxn ang="0">
                  <a:pos x="57" y="21"/>
                </a:cxn>
                <a:cxn ang="0">
                  <a:pos x="60" y="17"/>
                </a:cxn>
                <a:cxn ang="0">
                  <a:pos x="59" y="0"/>
                </a:cxn>
                <a:cxn ang="0">
                  <a:pos x="28" y="0"/>
                </a:cxn>
                <a:cxn ang="0">
                  <a:pos x="1" y="0"/>
                </a:cxn>
                <a:cxn ang="0">
                  <a:pos x="0" y="16"/>
                </a:cxn>
                <a:cxn ang="0">
                  <a:pos x="5" y="21"/>
                </a:cxn>
                <a:cxn ang="0">
                  <a:pos x="21" y="28"/>
                </a:cxn>
                <a:cxn ang="0">
                  <a:pos x="31" y="28"/>
                </a:cxn>
                <a:cxn ang="0">
                  <a:pos x="31" y="28"/>
                </a:cxn>
                <a:cxn ang="0">
                  <a:pos x="41" y="28"/>
                </a:cxn>
                <a:cxn ang="0">
                  <a:pos x="57" y="21"/>
                </a:cxn>
              </a:cxnLst>
              <a:rect l="0" t="0" r="r" b="b"/>
              <a:pathLst>
                <a:path w="60" h="28">
                  <a:moveTo>
                    <a:pt x="57" y="21"/>
                  </a:moveTo>
                  <a:cubicBezTo>
                    <a:pt x="60" y="17"/>
                    <a:pt x="60" y="17"/>
                    <a:pt x="60" y="17"/>
                  </a:cubicBezTo>
                  <a:cubicBezTo>
                    <a:pt x="59" y="0"/>
                    <a:pt x="59" y="0"/>
                    <a:pt x="59" y="0"/>
                  </a:cubicBezTo>
                  <a:cubicBezTo>
                    <a:pt x="28" y="0"/>
                    <a:pt x="28" y="0"/>
                    <a:pt x="28" y="0"/>
                  </a:cubicBezTo>
                  <a:cubicBezTo>
                    <a:pt x="1" y="0"/>
                    <a:pt x="1" y="0"/>
                    <a:pt x="1" y="0"/>
                  </a:cubicBezTo>
                  <a:cubicBezTo>
                    <a:pt x="0" y="16"/>
                    <a:pt x="0" y="16"/>
                    <a:pt x="0" y="16"/>
                  </a:cubicBezTo>
                  <a:cubicBezTo>
                    <a:pt x="5" y="21"/>
                    <a:pt x="5" y="21"/>
                    <a:pt x="5" y="21"/>
                  </a:cubicBezTo>
                  <a:cubicBezTo>
                    <a:pt x="9" y="25"/>
                    <a:pt x="15" y="28"/>
                    <a:pt x="21" y="28"/>
                  </a:cubicBezTo>
                  <a:cubicBezTo>
                    <a:pt x="31" y="28"/>
                    <a:pt x="31" y="28"/>
                    <a:pt x="31" y="28"/>
                  </a:cubicBezTo>
                  <a:cubicBezTo>
                    <a:pt x="31" y="28"/>
                    <a:pt x="31" y="28"/>
                    <a:pt x="31" y="28"/>
                  </a:cubicBezTo>
                  <a:cubicBezTo>
                    <a:pt x="41" y="28"/>
                    <a:pt x="41" y="28"/>
                    <a:pt x="41" y="28"/>
                  </a:cubicBezTo>
                  <a:cubicBezTo>
                    <a:pt x="47" y="28"/>
                    <a:pt x="52" y="25"/>
                    <a:pt x="57" y="21"/>
                  </a:cubicBezTo>
                  <a:close/>
                </a:path>
              </a:pathLst>
            </a:custGeom>
            <a:solidFill>
              <a:srgbClr val="EACEBB"/>
            </a:solidFill>
            <a:ln w="9525">
              <a:noFill/>
              <a:round/>
              <a:headEnd/>
              <a:tailEnd/>
            </a:ln>
          </p:spPr>
          <p:txBody>
            <a:bodyPr wrap="square" lIns="91440" tIns="45720" rIns="91440" bIns="45720" anchor="ctr">
              <a:normAutofit fontScale="32500" lnSpcReduction="20000"/>
            </a:bodyPr>
            <a:lstStyle/>
            <a:p>
              <a:pPr algn="ctr"/>
              <a:endParaRPr/>
            </a:p>
          </p:txBody>
        </p:sp>
        <p:sp>
          <p:nvSpPr>
            <p:cNvPr id="183" name="íṧļíḓè">
              <a:extLst>
                <a:ext uri="{FF2B5EF4-FFF2-40B4-BE49-F238E27FC236}">
                  <a16:creationId xmlns="" xmlns:a16="http://schemas.microsoft.com/office/drawing/2014/main" id="{B5B0B19D-FEDF-4CE2-9407-B8819981421A}"/>
                </a:ext>
              </a:extLst>
            </p:cNvPr>
            <p:cNvSpPr/>
            <p:nvPr/>
          </p:nvSpPr>
          <p:spPr bwMode="auto">
            <a:xfrm>
              <a:off x="28687713" y="12774613"/>
              <a:ext cx="220662" cy="558800"/>
            </a:xfrm>
            <a:custGeom>
              <a:avLst/>
              <a:gdLst/>
              <a:ahLst/>
              <a:cxnLst>
                <a:cxn ang="0">
                  <a:pos x="3" y="0"/>
                </a:cxn>
                <a:cxn ang="0">
                  <a:pos x="6" y="0"/>
                </a:cxn>
                <a:cxn ang="0">
                  <a:pos x="15" y="14"/>
                </a:cxn>
                <a:cxn ang="0">
                  <a:pos x="12" y="31"/>
                </a:cxn>
                <a:cxn ang="0">
                  <a:pos x="0" y="39"/>
                </a:cxn>
                <a:cxn ang="0">
                  <a:pos x="3" y="0"/>
                </a:cxn>
              </a:cxnLst>
              <a:rect l="0" t="0" r="r" b="b"/>
              <a:pathLst>
                <a:path w="17" h="43">
                  <a:moveTo>
                    <a:pt x="3" y="0"/>
                  </a:moveTo>
                  <a:cubicBezTo>
                    <a:pt x="6" y="0"/>
                    <a:pt x="6" y="0"/>
                    <a:pt x="6" y="0"/>
                  </a:cubicBezTo>
                  <a:cubicBezTo>
                    <a:pt x="11" y="2"/>
                    <a:pt x="17" y="6"/>
                    <a:pt x="15" y="14"/>
                  </a:cubicBezTo>
                  <a:cubicBezTo>
                    <a:pt x="14" y="21"/>
                    <a:pt x="14" y="22"/>
                    <a:pt x="12" y="31"/>
                  </a:cubicBezTo>
                  <a:cubicBezTo>
                    <a:pt x="10" y="43"/>
                    <a:pt x="0" y="39"/>
                    <a:pt x="0" y="39"/>
                  </a:cubicBezTo>
                  <a:lnTo>
                    <a:pt x="3" y="0"/>
                  </a:lnTo>
                  <a:close/>
                </a:path>
              </a:pathLst>
            </a:custGeom>
            <a:solidFill>
              <a:srgbClr val="EACEBB"/>
            </a:solidFill>
            <a:ln w="9525">
              <a:noFill/>
              <a:round/>
              <a:headEnd/>
              <a:tailEnd/>
            </a:ln>
          </p:spPr>
          <p:txBody>
            <a:bodyPr wrap="square" lIns="91440" tIns="45720" rIns="91440" bIns="45720" anchor="ctr">
              <a:normAutofit fontScale="70000" lnSpcReduction="20000"/>
            </a:bodyPr>
            <a:lstStyle/>
            <a:p>
              <a:pPr algn="ctr"/>
              <a:endParaRPr/>
            </a:p>
          </p:txBody>
        </p:sp>
        <p:sp>
          <p:nvSpPr>
            <p:cNvPr id="184" name="iśļiḑe">
              <a:extLst>
                <a:ext uri="{FF2B5EF4-FFF2-40B4-BE49-F238E27FC236}">
                  <a16:creationId xmlns="" xmlns:a16="http://schemas.microsoft.com/office/drawing/2014/main" id="{CBD5FA35-B075-42C1-8E57-ED2DDF83D7C1}"/>
                </a:ext>
              </a:extLst>
            </p:cNvPr>
            <p:cNvSpPr/>
            <p:nvPr/>
          </p:nvSpPr>
          <p:spPr bwMode="auto">
            <a:xfrm>
              <a:off x="27374850" y="12774613"/>
              <a:ext cx="220662" cy="558800"/>
            </a:xfrm>
            <a:custGeom>
              <a:avLst/>
              <a:gdLst/>
              <a:ahLst/>
              <a:cxnLst>
                <a:cxn ang="0">
                  <a:pos x="14" y="0"/>
                </a:cxn>
                <a:cxn ang="0">
                  <a:pos x="11" y="0"/>
                </a:cxn>
                <a:cxn ang="0">
                  <a:pos x="2" y="14"/>
                </a:cxn>
                <a:cxn ang="0">
                  <a:pos x="5" y="31"/>
                </a:cxn>
                <a:cxn ang="0">
                  <a:pos x="17" y="39"/>
                </a:cxn>
                <a:cxn ang="0">
                  <a:pos x="14" y="0"/>
                </a:cxn>
              </a:cxnLst>
              <a:rect l="0" t="0" r="r" b="b"/>
              <a:pathLst>
                <a:path w="17" h="43">
                  <a:moveTo>
                    <a:pt x="14" y="0"/>
                  </a:moveTo>
                  <a:cubicBezTo>
                    <a:pt x="11" y="0"/>
                    <a:pt x="11" y="0"/>
                    <a:pt x="11" y="0"/>
                  </a:cubicBezTo>
                  <a:cubicBezTo>
                    <a:pt x="6" y="2"/>
                    <a:pt x="0" y="6"/>
                    <a:pt x="2" y="14"/>
                  </a:cubicBezTo>
                  <a:cubicBezTo>
                    <a:pt x="3" y="21"/>
                    <a:pt x="3" y="22"/>
                    <a:pt x="5" y="31"/>
                  </a:cubicBezTo>
                  <a:cubicBezTo>
                    <a:pt x="7" y="43"/>
                    <a:pt x="17" y="39"/>
                    <a:pt x="17" y="39"/>
                  </a:cubicBezTo>
                  <a:lnTo>
                    <a:pt x="14" y="0"/>
                  </a:lnTo>
                  <a:close/>
                </a:path>
              </a:pathLst>
            </a:custGeom>
            <a:solidFill>
              <a:srgbClr val="EACEBB"/>
            </a:solidFill>
            <a:ln w="9525">
              <a:noFill/>
              <a:round/>
              <a:headEnd/>
              <a:tailEnd/>
            </a:ln>
          </p:spPr>
          <p:txBody>
            <a:bodyPr wrap="square" lIns="91440" tIns="45720" rIns="91440" bIns="45720" anchor="ctr">
              <a:normAutofit fontScale="70000" lnSpcReduction="20000"/>
            </a:bodyPr>
            <a:lstStyle/>
            <a:p>
              <a:pPr algn="ctr"/>
              <a:endParaRPr/>
            </a:p>
          </p:txBody>
        </p:sp>
        <p:sp>
          <p:nvSpPr>
            <p:cNvPr id="185" name="íšlïḍe">
              <a:extLst>
                <a:ext uri="{FF2B5EF4-FFF2-40B4-BE49-F238E27FC236}">
                  <a16:creationId xmlns="" xmlns:a16="http://schemas.microsoft.com/office/drawing/2014/main" id="{341E6950-535B-4DF1-8CB4-64E6E7BB013E}"/>
                </a:ext>
              </a:extLst>
            </p:cNvPr>
            <p:cNvSpPr/>
            <p:nvPr/>
          </p:nvSpPr>
          <p:spPr bwMode="auto">
            <a:xfrm>
              <a:off x="27530425" y="12228513"/>
              <a:ext cx="1208087" cy="1638300"/>
            </a:xfrm>
            <a:custGeom>
              <a:avLst/>
              <a:gdLst/>
              <a:ahLst/>
              <a:cxnLst>
                <a:cxn ang="0">
                  <a:pos x="47" y="0"/>
                </a:cxn>
                <a:cxn ang="0">
                  <a:pos x="47" y="0"/>
                </a:cxn>
                <a:cxn ang="0">
                  <a:pos x="0" y="0"/>
                </a:cxn>
                <a:cxn ang="0">
                  <a:pos x="0" y="88"/>
                </a:cxn>
                <a:cxn ang="0">
                  <a:pos x="7" y="104"/>
                </a:cxn>
                <a:cxn ang="0">
                  <a:pos x="21" y="119"/>
                </a:cxn>
                <a:cxn ang="0">
                  <a:pos x="37" y="126"/>
                </a:cxn>
                <a:cxn ang="0">
                  <a:pos x="47" y="126"/>
                </a:cxn>
                <a:cxn ang="0">
                  <a:pos x="47" y="126"/>
                </a:cxn>
                <a:cxn ang="0">
                  <a:pos x="57" y="126"/>
                </a:cxn>
                <a:cxn ang="0">
                  <a:pos x="73" y="119"/>
                </a:cxn>
                <a:cxn ang="0">
                  <a:pos x="87" y="104"/>
                </a:cxn>
                <a:cxn ang="0">
                  <a:pos x="93" y="88"/>
                </a:cxn>
                <a:cxn ang="0">
                  <a:pos x="93" y="0"/>
                </a:cxn>
                <a:cxn ang="0">
                  <a:pos x="47" y="0"/>
                </a:cxn>
              </a:cxnLst>
              <a:rect l="0" t="0" r="r" b="b"/>
              <a:pathLst>
                <a:path w="93" h="126">
                  <a:moveTo>
                    <a:pt x="47" y="0"/>
                  </a:moveTo>
                  <a:cubicBezTo>
                    <a:pt x="47" y="0"/>
                    <a:pt x="47" y="0"/>
                    <a:pt x="47" y="0"/>
                  </a:cubicBezTo>
                  <a:cubicBezTo>
                    <a:pt x="0" y="0"/>
                    <a:pt x="0" y="0"/>
                    <a:pt x="0" y="0"/>
                  </a:cubicBezTo>
                  <a:cubicBezTo>
                    <a:pt x="0" y="88"/>
                    <a:pt x="0" y="88"/>
                    <a:pt x="0" y="88"/>
                  </a:cubicBezTo>
                  <a:cubicBezTo>
                    <a:pt x="0" y="94"/>
                    <a:pt x="3" y="100"/>
                    <a:pt x="7" y="104"/>
                  </a:cubicBezTo>
                  <a:cubicBezTo>
                    <a:pt x="21" y="119"/>
                    <a:pt x="21" y="119"/>
                    <a:pt x="21" y="119"/>
                  </a:cubicBezTo>
                  <a:cubicBezTo>
                    <a:pt x="25" y="123"/>
                    <a:pt x="31" y="126"/>
                    <a:pt x="37" y="126"/>
                  </a:cubicBezTo>
                  <a:cubicBezTo>
                    <a:pt x="47" y="126"/>
                    <a:pt x="47" y="126"/>
                    <a:pt x="47" y="126"/>
                  </a:cubicBezTo>
                  <a:cubicBezTo>
                    <a:pt x="47" y="126"/>
                    <a:pt x="47" y="126"/>
                    <a:pt x="47" y="126"/>
                  </a:cubicBezTo>
                  <a:cubicBezTo>
                    <a:pt x="57" y="126"/>
                    <a:pt x="57" y="126"/>
                    <a:pt x="57" y="126"/>
                  </a:cubicBezTo>
                  <a:cubicBezTo>
                    <a:pt x="63" y="126"/>
                    <a:pt x="68" y="123"/>
                    <a:pt x="73" y="119"/>
                  </a:cubicBezTo>
                  <a:cubicBezTo>
                    <a:pt x="87" y="104"/>
                    <a:pt x="87" y="104"/>
                    <a:pt x="87" y="104"/>
                  </a:cubicBezTo>
                  <a:cubicBezTo>
                    <a:pt x="91" y="100"/>
                    <a:pt x="93" y="94"/>
                    <a:pt x="93" y="88"/>
                  </a:cubicBezTo>
                  <a:cubicBezTo>
                    <a:pt x="93" y="0"/>
                    <a:pt x="93" y="0"/>
                    <a:pt x="93" y="0"/>
                  </a:cubicBezTo>
                  <a:lnTo>
                    <a:pt x="47" y="0"/>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86" name="íṥḷiḓé">
              <a:extLst>
                <a:ext uri="{FF2B5EF4-FFF2-40B4-BE49-F238E27FC236}">
                  <a16:creationId xmlns="" xmlns:a16="http://schemas.microsoft.com/office/drawing/2014/main" id="{4416F230-E25C-49A7-BBBA-B22C9EAF1259}"/>
                </a:ext>
              </a:extLst>
            </p:cNvPr>
            <p:cNvSpPr/>
            <p:nvPr/>
          </p:nvSpPr>
          <p:spPr bwMode="auto">
            <a:xfrm>
              <a:off x="27555825" y="13879513"/>
              <a:ext cx="585787" cy="869950"/>
            </a:xfrm>
            <a:custGeom>
              <a:avLst/>
              <a:gdLst/>
              <a:ahLst/>
              <a:cxnLst>
                <a:cxn ang="0">
                  <a:pos x="14" y="4"/>
                </a:cxn>
                <a:cxn ang="0">
                  <a:pos x="9" y="3"/>
                </a:cxn>
                <a:cxn ang="0">
                  <a:pos x="0" y="18"/>
                </a:cxn>
                <a:cxn ang="0">
                  <a:pos x="27" y="64"/>
                </a:cxn>
                <a:cxn ang="0">
                  <a:pos x="33" y="64"/>
                </a:cxn>
                <a:cxn ang="0">
                  <a:pos x="45" y="39"/>
                </a:cxn>
                <a:cxn ang="0">
                  <a:pos x="14" y="4"/>
                </a:cxn>
              </a:cxnLst>
              <a:rect l="0" t="0" r="r" b="b"/>
              <a:pathLst>
                <a:path w="45" h="67">
                  <a:moveTo>
                    <a:pt x="14" y="4"/>
                  </a:moveTo>
                  <a:cubicBezTo>
                    <a:pt x="12" y="1"/>
                    <a:pt x="11" y="0"/>
                    <a:pt x="9" y="3"/>
                  </a:cubicBezTo>
                  <a:cubicBezTo>
                    <a:pt x="0" y="18"/>
                    <a:pt x="0" y="18"/>
                    <a:pt x="0" y="18"/>
                  </a:cubicBezTo>
                  <a:cubicBezTo>
                    <a:pt x="27" y="64"/>
                    <a:pt x="27" y="64"/>
                    <a:pt x="27" y="64"/>
                  </a:cubicBezTo>
                  <a:cubicBezTo>
                    <a:pt x="29" y="67"/>
                    <a:pt x="31" y="67"/>
                    <a:pt x="33" y="64"/>
                  </a:cubicBezTo>
                  <a:cubicBezTo>
                    <a:pt x="45" y="39"/>
                    <a:pt x="45" y="39"/>
                    <a:pt x="45" y="39"/>
                  </a:cubicBezTo>
                  <a:lnTo>
                    <a:pt x="14" y="4"/>
                  </a:lnTo>
                  <a:close/>
                </a:path>
              </a:pathLst>
            </a:custGeom>
            <a:solidFill>
              <a:schemeClr val="accent1">
                <a:lumMod val="60000"/>
                <a:lumOff val="40000"/>
              </a:schemeClr>
            </a:solidFill>
            <a:ln w="9525">
              <a:noFill/>
              <a:round/>
              <a:headEnd/>
              <a:tailEnd/>
            </a:ln>
          </p:spPr>
          <p:txBody>
            <a:bodyPr wrap="square" lIns="91440" tIns="45720" rIns="91440" bIns="45720" anchor="ctr">
              <a:normAutofit/>
            </a:bodyPr>
            <a:lstStyle/>
            <a:p>
              <a:pPr algn="ctr"/>
              <a:endParaRPr/>
            </a:p>
          </p:txBody>
        </p:sp>
        <p:sp>
          <p:nvSpPr>
            <p:cNvPr id="187" name="îṧľídé">
              <a:extLst>
                <a:ext uri="{FF2B5EF4-FFF2-40B4-BE49-F238E27FC236}">
                  <a16:creationId xmlns="" xmlns:a16="http://schemas.microsoft.com/office/drawing/2014/main" id="{F07084CD-1BC1-45D5-A52F-22A45B0AB8B5}"/>
                </a:ext>
              </a:extLst>
            </p:cNvPr>
            <p:cNvSpPr/>
            <p:nvPr/>
          </p:nvSpPr>
          <p:spPr bwMode="auto">
            <a:xfrm>
              <a:off x="28128913" y="13879513"/>
              <a:ext cx="584200" cy="869950"/>
            </a:xfrm>
            <a:custGeom>
              <a:avLst/>
              <a:gdLst/>
              <a:ahLst/>
              <a:cxnLst>
                <a:cxn ang="0">
                  <a:pos x="31" y="4"/>
                </a:cxn>
                <a:cxn ang="0">
                  <a:pos x="36" y="3"/>
                </a:cxn>
                <a:cxn ang="0">
                  <a:pos x="45" y="18"/>
                </a:cxn>
                <a:cxn ang="0">
                  <a:pos x="18" y="64"/>
                </a:cxn>
                <a:cxn ang="0">
                  <a:pos x="12" y="64"/>
                </a:cxn>
                <a:cxn ang="0">
                  <a:pos x="0" y="39"/>
                </a:cxn>
                <a:cxn ang="0">
                  <a:pos x="31" y="4"/>
                </a:cxn>
              </a:cxnLst>
              <a:rect l="0" t="0" r="r" b="b"/>
              <a:pathLst>
                <a:path w="45" h="67">
                  <a:moveTo>
                    <a:pt x="31" y="4"/>
                  </a:moveTo>
                  <a:cubicBezTo>
                    <a:pt x="33" y="1"/>
                    <a:pt x="34" y="0"/>
                    <a:pt x="36" y="3"/>
                  </a:cubicBezTo>
                  <a:cubicBezTo>
                    <a:pt x="45" y="18"/>
                    <a:pt x="45" y="18"/>
                    <a:pt x="45" y="18"/>
                  </a:cubicBezTo>
                  <a:cubicBezTo>
                    <a:pt x="18" y="64"/>
                    <a:pt x="18" y="64"/>
                    <a:pt x="18" y="64"/>
                  </a:cubicBezTo>
                  <a:cubicBezTo>
                    <a:pt x="16" y="67"/>
                    <a:pt x="14" y="67"/>
                    <a:pt x="12" y="64"/>
                  </a:cubicBezTo>
                  <a:cubicBezTo>
                    <a:pt x="0" y="39"/>
                    <a:pt x="0" y="39"/>
                    <a:pt x="0" y="39"/>
                  </a:cubicBezTo>
                  <a:lnTo>
                    <a:pt x="31" y="4"/>
                  </a:lnTo>
                  <a:close/>
                </a:path>
              </a:pathLst>
            </a:custGeom>
            <a:solidFill>
              <a:schemeClr val="accent1">
                <a:lumMod val="60000"/>
                <a:lumOff val="40000"/>
              </a:schemeClr>
            </a:solidFill>
            <a:ln w="9525">
              <a:noFill/>
              <a:round/>
              <a:headEnd/>
              <a:tailEnd/>
            </a:ln>
          </p:spPr>
          <p:txBody>
            <a:bodyPr wrap="square" lIns="91440" tIns="45720" rIns="91440" bIns="45720" anchor="ctr">
              <a:normAutofit/>
            </a:bodyPr>
            <a:lstStyle/>
            <a:p>
              <a:pPr algn="ctr"/>
              <a:endParaRPr/>
            </a:p>
          </p:txBody>
        </p:sp>
        <p:sp>
          <p:nvSpPr>
            <p:cNvPr id="188" name="í$ľiḓe">
              <a:extLst>
                <a:ext uri="{FF2B5EF4-FFF2-40B4-BE49-F238E27FC236}">
                  <a16:creationId xmlns="" xmlns:a16="http://schemas.microsoft.com/office/drawing/2014/main" id="{2B1078DB-AA71-48D1-9438-7574C6B0A784}"/>
                </a:ext>
              </a:extLst>
            </p:cNvPr>
            <p:cNvSpPr/>
            <p:nvPr/>
          </p:nvSpPr>
          <p:spPr bwMode="auto">
            <a:xfrm>
              <a:off x="27986038" y="14385926"/>
              <a:ext cx="298450" cy="1766888"/>
            </a:xfrm>
            <a:custGeom>
              <a:avLst/>
              <a:gdLst/>
              <a:ahLst/>
              <a:cxnLst>
                <a:cxn ang="0">
                  <a:pos x="6" y="38"/>
                </a:cxn>
                <a:cxn ang="0">
                  <a:pos x="1" y="136"/>
                </a:cxn>
                <a:cxn ang="0">
                  <a:pos x="22" y="136"/>
                </a:cxn>
                <a:cxn ang="0">
                  <a:pos x="17" y="38"/>
                </a:cxn>
                <a:cxn ang="0">
                  <a:pos x="18" y="32"/>
                </a:cxn>
                <a:cxn ang="0">
                  <a:pos x="23" y="20"/>
                </a:cxn>
                <a:cxn ang="0">
                  <a:pos x="12" y="0"/>
                </a:cxn>
                <a:cxn ang="0">
                  <a:pos x="12" y="0"/>
                </a:cxn>
                <a:cxn ang="0">
                  <a:pos x="11" y="0"/>
                </a:cxn>
                <a:cxn ang="0">
                  <a:pos x="11" y="0"/>
                </a:cxn>
                <a:cxn ang="0">
                  <a:pos x="11" y="0"/>
                </a:cxn>
                <a:cxn ang="0">
                  <a:pos x="0" y="20"/>
                </a:cxn>
                <a:cxn ang="0">
                  <a:pos x="6" y="32"/>
                </a:cxn>
                <a:cxn ang="0">
                  <a:pos x="6" y="38"/>
                </a:cxn>
              </a:cxnLst>
              <a:rect l="0" t="0" r="r" b="b"/>
              <a:pathLst>
                <a:path w="23" h="136">
                  <a:moveTo>
                    <a:pt x="6" y="38"/>
                  </a:moveTo>
                  <a:cubicBezTo>
                    <a:pt x="1" y="136"/>
                    <a:pt x="1" y="136"/>
                    <a:pt x="1" y="136"/>
                  </a:cubicBezTo>
                  <a:cubicBezTo>
                    <a:pt x="22" y="136"/>
                    <a:pt x="22" y="136"/>
                    <a:pt x="22" y="136"/>
                  </a:cubicBezTo>
                  <a:cubicBezTo>
                    <a:pt x="17" y="38"/>
                    <a:pt x="17" y="38"/>
                    <a:pt x="17" y="38"/>
                  </a:cubicBezTo>
                  <a:cubicBezTo>
                    <a:pt x="17" y="36"/>
                    <a:pt x="17" y="33"/>
                    <a:pt x="18" y="32"/>
                  </a:cubicBezTo>
                  <a:cubicBezTo>
                    <a:pt x="23" y="20"/>
                    <a:pt x="23" y="20"/>
                    <a:pt x="23" y="20"/>
                  </a:cubicBezTo>
                  <a:cubicBezTo>
                    <a:pt x="12" y="0"/>
                    <a:pt x="12" y="0"/>
                    <a:pt x="12" y="0"/>
                  </a:cubicBezTo>
                  <a:cubicBezTo>
                    <a:pt x="12" y="0"/>
                    <a:pt x="12" y="0"/>
                    <a:pt x="12" y="0"/>
                  </a:cubicBezTo>
                  <a:cubicBezTo>
                    <a:pt x="11" y="0"/>
                    <a:pt x="11" y="0"/>
                    <a:pt x="11" y="0"/>
                  </a:cubicBezTo>
                  <a:cubicBezTo>
                    <a:pt x="11" y="0"/>
                    <a:pt x="11" y="0"/>
                    <a:pt x="11" y="0"/>
                  </a:cubicBezTo>
                  <a:cubicBezTo>
                    <a:pt x="11" y="0"/>
                    <a:pt x="11" y="0"/>
                    <a:pt x="11" y="0"/>
                  </a:cubicBezTo>
                  <a:cubicBezTo>
                    <a:pt x="0" y="20"/>
                    <a:pt x="0" y="20"/>
                    <a:pt x="0" y="20"/>
                  </a:cubicBezTo>
                  <a:cubicBezTo>
                    <a:pt x="6" y="32"/>
                    <a:pt x="6" y="32"/>
                    <a:pt x="6" y="32"/>
                  </a:cubicBezTo>
                  <a:cubicBezTo>
                    <a:pt x="6" y="34"/>
                    <a:pt x="6" y="36"/>
                    <a:pt x="6" y="38"/>
                  </a:cubicBezTo>
                  <a:close/>
                </a:path>
              </a:pathLst>
            </a:custGeom>
            <a:solidFill>
              <a:srgbClr val="FFFFFF"/>
            </a:solidFill>
            <a:ln w="9525">
              <a:noFill/>
              <a:round/>
              <a:headEnd/>
              <a:tailEnd/>
            </a:ln>
          </p:spPr>
          <p:txBody>
            <a:bodyPr wrap="square" lIns="91440" tIns="45720" rIns="91440" bIns="45720" anchor="ctr">
              <a:normAutofit/>
            </a:bodyPr>
            <a:lstStyle/>
            <a:p>
              <a:pPr algn="ctr"/>
              <a:endParaRPr/>
            </a:p>
          </p:txBody>
        </p:sp>
        <p:sp>
          <p:nvSpPr>
            <p:cNvPr id="189" name="iṥliḓe">
              <a:extLst>
                <a:ext uri="{FF2B5EF4-FFF2-40B4-BE49-F238E27FC236}">
                  <a16:creationId xmlns="" xmlns:a16="http://schemas.microsoft.com/office/drawing/2014/main" id="{3CFAF966-364B-487E-B9CC-87619ED1DAEE}"/>
                </a:ext>
              </a:extLst>
            </p:cNvPr>
            <p:cNvSpPr/>
            <p:nvPr/>
          </p:nvSpPr>
          <p:spPr bwMode="auto">
            <a:xfrm>
              <a:off x="28206700" y="14152563"/>
              <a:ext cx="1792287" cy="2000250"/>
            </a:xfrm>
            <a:custGeom>
              <a:avLst/>
              <a:gdLst/>
              <a:ahLst/>
              <a:cxnLst>
                <a:cxn ang="0">
                  <a:pos x="85" y="154"/>
                </a:cxn>
                <a:cxn ang="0">
                  <a:pos x="85" y="113"/>
                </a:cxn>
                <a:cxn ang="0">
                  <a:pos x="87" y="114"/>
                </a:cxn>
                <a:cxn ang="0">
                  <a:pos x="90" y="154"/>
                </a:cxn>
                <a:cxn ang="0">
                  <a:pos x="138" y="154"/>
                </a:cxn>
                <a:cxn ang="0">
                  <a:pos x="135" y="44"/>
                </a:cxn>
                <a:cxn ang="0">
                  <a:pos x="101" y="5"/>
                </a:cxn>
                <a:cxn ang="0">
                  <a:pos x="49" y="0"/>
                </a:cxn>
                <a:cxn ang="0">
                  <a:pos x="0" y="141"/>
                </a:cxn>
                <a:cxn ang="0">
                  <a:pos x="0" y="154"/>
                </a:cxn>
                <a:cxn ang="0">
                  <a:pos x="85" y="154"/>
                </a:cxn>
              </a:cxnLst>
              <a:rect l="0" t="0" r="r" b="b"/>
              <a:pathLst>
                <a:path w="138" h="154">
                  <a:moveTo>
                    <a:pt x="85" y="154"/>
                  </a:moveTo>
                  <a:cubicBezTo>
                    <a:pt x="85" y="113"/>
                    <a:pt x="85" y="113"/>
                    <a:pt x="85" y="113"/>
                  </a:cubicBezTo>
                  <a:cubicBezTo>
                    <a:pt x="85" y="111"/>
                    <a:pt x="87" y="112"/>
                    <a:pt x="87" y="114"/>
                  </a:cubicBezTo>
                  <a:cubicBezTo>
                    <a:pt x="90" y="154"/>
                    <a:pt x="90" y="154"/>
                    <a:pt x="90" y="154"/>
                  </a:cubicBezTo>
                  <a:cubicBezTo>
                    <a:pt x="138" y="154"/>
                    <a:pt x="138" y="154"/>
                    <a:pt x="138" y="154"/>
                  </a:cubicBezTo>
                  <a:cubicBezTo>
                    <a:pt x="135" y="44"/>
                    <a:pt x="135" y="44"/>
                    <a:pt x="135" y="44"/>
                  </a:cubicBezTo>
                  <a:cubicBezTo>
                    <a:pt x="135" y="22"/>
                    <a:pt x="122" y="10"/>
                    <a:pt x="101" y="5"/>
                  </a:cubicBezTo>
                  <a:cubicBezTo>
                    <a:pt x="49" y="0"/>
                    <a:pt x="49" y="0"/>
                    <a:pt x="49" y="0"/>
                  </a:cubicBezTo>
                  <a:cubicBezTo>
                    <a:pt x="0" y="141"/>
                    <a:pt x="0" y="141"/>
                    <a:pt x="0" y="141"/>
                  </a:cubicBezTo>
                  <a:cubicBezTo>
                    <a:pt x="0" y="154"/>
                    <a:pt x="0" y="154"/>
                    <a:pt x="0" y="154"/>
                  </a:cubicBezTo>
                  <a:lnTo>
                    <a:pt x="85" y="154"/>
                  </a:lnTo>
                  <a:close/>
                </a:path>
              </a:pathLst>
            </a:custGeom>
            <a:solidFill>
              <a:srgbClr val="595959"/>
            </a:solidFill>
            <a:ln w="9525">
              <a:noFill/>
              <a:round/>
              <a:headEnd/>
              <a:tailEnd/>
            </a:ln>
          </p:spPr>
          <p:txBody>
            <a:bodyPr wrap="square" lIns="91440" tIns="45720" rIns="91440" bIns="45720" anchor="ctr">
              <a:normAutofit/>
            </a:bodyPr>
            <a:lstStyle/>
            <a:p>
              <a:pPr algn="ctr"/>
              <a:endParaRPr/>
            </a:p>
          </p:txBody>
        </p:sp>
        <p:sp>
          <p:nvSpPr>
            <p:cNvPr id="190" name="iṣḻïďê">
              <a:extLst>
                <a:ext uri="{FF2B5EF4-FFF2-40B4-BE49-F238E27FC236}">
                  <a16:creationId xmlns="" xmlns:a16="http://schemas.microsoft.com/office/drawing/2014/main" id="{4B999372-5E1D-483D-9017-BA9A22EC662C}"/>
                </a:ext>
              </a:extLst>
            </p:cNvPr>
            <p:cNvSpPr/>
            <p:nvPr/>
          </p:nvSpPr>
          <p:spPr bwMode="auto">
            <a:xfrm>
              <a:off x="28206700" y="14100176"/>
              <a:ext cx="739775" cy="1884363"/>
            </a:xfrm>
            <a:custGeom>
              <a:avLst/>
              <a:gdLst/>
              <a:ahLst/>
              <a:cxnLst>
                <a:cxn ang="0">
                  <a:pos x="38" y="0"/>
                </a:cxn>
                <a:cxn ang="0">
                  <a:pos x="54" y="3"/>
                </a:cxn>
                <a:cxn ang="0">
                  <a:pos x="55" y="4"/>
                </a:cxn>
                <a:cxn ang="0">
                  <a:pos x="56" y="5"/>
                </a:cxn>
                <a:cxn ang="0">
                  <a:pos x="57" y="36"/>
                </a:cxn>
                <a:cxn ang="0">
                  <a:pos x="51" y="43"/>
                </a:cxn>
                <a:cxn ang="0">
                  <a:pos x="35" y="43"/>
                </a:cxn>
                <a:cxn ang="0">
                  <a:pos x="50" y="62"/>
                </a:cxn>
                <a:cxn ang="0">
                  <a:pos x="49" y="73"/>
                </a:cxn>
                <a:cxn ang="0">
                  <a:pos x="0" y="145"/>
                </a:cxn>
                <a:cxn ang="0">
                  <a:pos x="38" y="0"/>
                </a:cxn>
              </a:cxnLst>
              <a:rect l="0" t="0" r="r" b="b"/>
              <a:pathLst>
                <a:path w="57" h="145">
                  <a:moveTo>
                    <a:pt x="38" y="0"/>
                  </a:moveTo>
                  <a:cubicBezTo>
                    <a:pt x="54" y="3"/>
                    <a:pt x="54" y="3"/>
                    <a:pt x="54" y="3"/>
                  </a:cubicBezTo>
                  <a:cubicBezTo>
                    <a:pt x="55" y="4"/>
                    <a:pt x="55" y="4"/>
                    <a:pt x="55" y="4"/>
                  </a:cubicBezTo>
                  <a:cubicBezTo>
                    <a:pt x="55" y="4"/>
                    <a:pt x="56" y="5"/>
                    <a:pt x="56" y="5"/>
                  </a:cubicBezTo>
                  <a:cubicBezTo>
                    <a:pt x="57" y="36"/>
                    <a:pt x="57" y="36"/>
                    <a:pt x="57" y="36"/>
                  </a:cubicBezTo>
                  <a:cubicBezTo>
                    <a:pt x="57" y="42"/>
                    <a:pt x="56" y="43"/>
                    <a:pt x="51" y="43"/>
                  </a:cubicBezTo>
                  <a:cubicBezTo>
                    <a:pt x="35" y="43"/>
                    <a:pt x="35" y="43"/>
                    <a:pt x="35" y="43"/>
                  </a:cubicBezTo>
                  <a:cubicBezTo>
                    <a:pt x="50" y="62"/>
                    <a:pt x="50" y="62"/>
                    <a:pt x="50" y="62"/>
                  </a:cubicBezTo>
                  <a:cubicBezTo>
                    <a:pt x="55" y="67"/>
                    <a:pt x="52" y="70"/>
                    <a:pt x="49" y="73"/>
                  </a:cubicBezTo>
                  <a:cubicBezTo>
                    <a:pt x="0" y="145"/>
                    <a:pt x="0" y="145"/>
                    <a:pt x="0" y="145"/>
                  </a:cubicBezTo>
                  <a:lnTo>
                    <a:pt x="38" y="0"/>
                  </a:ln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191" name="îSḻïdè">
              <a:extLst>
                <a:ext uri="{FF2B5EF4-FFF2-40B4-BE49-F238E27FC236}">
                  <a16:creationId xmlns="" xmlns:a16="http://schemas.microsoft.com/office/drawing/2014/main" id="{AE80FD66-D6AF-4BAC-BC34-193535209BDF}"/>
                </a:ext>
              </a:extLst>
            </p:cNvPr>
            <p:cNvSpPr/>
            <p:nvPr/>
          </p:nvSpPr>
          <p:spPr bwMode="auto">
            <a:xfrm>
              <a:off x="26295350" y="14138276"/>
              <a:ext cx="1781175" cy="2014538"/>
            </a:xfrm>
            <a:custGeom>
              <a:avLst/>
              <a:gdLst/>
              <a:ahLst/>
              <a:cxnLst>
                <a:cxn ang="0">
                  <a:pos x="89" y="0"/>
                </a:cxn>
                <a:cxn ang="0">
                  <a:pos x="37" y="6"/>
                </a:cxn>
                <a:cxn ang="0">
                  <a:pos x="3" y="45"/>
                </a:cxn>
                <a:cxn ang="0">
                  <a:pos x="0" y="155"/>
                </a:cxn>
                <a:cxn ang="0">
                  <a:pos x="48" y="155"/>
                </a:cxn>
                <a:cxn ang="0">
                  <a:pos x="51" y="115"/>
                </a:cxn>
                <a:cxn ang="0">
                  <a:pos x="53" y="114"/>
                </a:cxn>
                <a:cxn ang="0">
                  <a:pos x="53" y="155"/>
                </a:cxn>
                <a:cxn ang="0">
                  <a:pos x="137" y="155"/>
                </a:cxn>
                <a:cxn ang="0">
                  <a:pos x="137" y="142"/>
                </a:cxn>
                <a:cxn ang="0">
                  <a:pos x="130" y="119"/>
                </a:cxn>
                <a:cxn ang="0">
                  <a:pos x="89" y="0"/>
                </a:cxn>
              </a:cxnLst>
              <a:rect l="0" t="0" r="r" b="b"/>
              <a:pathLst>
                <a:path w="137" h="155">
                  <a:moveTo>
                    <a:pt x="89" y="0"/>
                  </a:moveTo>
                  <a:cubicBezTo>
                    <a:pt x="37" y="6"/>
                    <a:pt x="37" y="6"/>
                    <a:pt x="37" y="6"/>
                  </a:cubicBezTo>
                  <a:cubicBezTo>
                    <a:pt x="16" y="11"/>
                    <a:pt x="3" y="23"/>
                    <a:pt x="3" y="45"/>
                  </a:cubicBezTo>
                  <a:cubicBezTo>
                    <a:pt x="0" y="155"/>
                    <a:pt x="0" y="155"/>
                    <a:pt x="0" y="155"/>
                  </a:cubicBezTo>
                  <a:cubicBezTo>
                    <a:pt x="48" y="155"/>
                    <a:pt x="48" y="155"/>
                    <a:pt x="48" y="155"/>
                  </a:cubicBezTo>
                  <a:cubicBezTo>
                    <a:pt x="51" y="115"/>
                    <a:pt x="51" y="115"/>
                    <a:pt x="51" y="115"/>
                  </a:cubicBezTo>
                  <a:cubicBezTo>
                    <a:pt x="52" y="113"/>
                    <a:pt x="53" y="112"/>
                    <a:pt x="53" y="114"/>
                  </a:cubicBezTo>
                  <a:cubicBezTo>
                    <a:pt x="53" y="155"/>
                    <a:pt x="53" y="155"/>
                    <a:pt x="53" y="155"/>
                  </a:cubicBezTo>
                  <a:cubicBezTo>
                    <a:pt x="137" y="155"/>
                    <a:pt x="137" y="155"/>
                    <a:pt x="137" y="155"/>
                  </a:cubicBezTo>
                  <a:cubicBezTo>
                    <a:pt x="137" y="142"/>
                    <a:pt x="137" y="142"/>
                    <a:pt x="137" y="142"/>
                  </a:cubicBezTo>
                  <a:cubicBezTo>
                    <a:pt x="137" y="142"/>
                    <a:pt x="132" y="125"/>
                    <a:pt x="130" y="119"/>
                  </a:cubicBezTo>
                  <a:lnTo>
                    <a:pt x="89" y="0"/>
                  </a:lnTo>
                  <a:close/>
                </a:path>
              </a:pathLst>
            </a:custGeom>
            <a:solidFill>
              <a:srgbClr val="595959"/>
            </a:solidFill>
            <a:ln w="9525">
              <a:noFill/>
              <a:round/>
              <a:headEnd/>
              <a:tailEnd/>
            </a:ln>
          </p:spPr>
          <p:txBody>
            <a:bodyPr wrap="square" lIns="91440" tIns="45720" rIns="91440" bIns="45720" anchor="ctr">
              <a:normAutofit/>
            </a:bodyPr>
            <a:lstStyle/>
            <a:p>
              <a:pPr algn="ctr"/>
              <a:endParaRPr/>
            </a:p>
          </p:txBody>
        </p:sp>
        <p:sp>
          <p:nvSpPr>
            <p:cNvPr id="192" name="îşḻiďe">
              <a:extLst>
                <a:ext uri="{FF2B5EF4-FFF2-40B4-BE49-F238E27FC236}">
                  <a16:creationId xmlns="" xmlns:a16="http://schemas.microsoft.com/office/drawing/2014/main" id="{276459A7-D4E6-46E3-A63C-C59250B200EA}"/>
                </a:ext>
              </a:extLst>
            </p:cNvPr>
            <p:cNvSpPr/>
            <p:nvPr/>
          </p:nvSpPr>
          <p:spPr bwMode="auto">
            <a:xfrm>
              <a:off x="27322463" y="14112876"/>
              <a:ext cx="754062" cy="1871663"/>
            </a:xfrm>
            <a:custGeom>
              <a:avLst/>
              <a:gdLst/>
              <a:ahLst/>
              <a:cxnLst>
                <a:cxn ang="0">
                  <a:pos x="18" y="0"/>
                </a:cxn>
                <a:cxn ang="0">
                  <a:pos x="4" y="2"/>
                </a:cxn>
                <a:cxn ang="0">
                  <a:pos x="2" y="3"/>
                </a:cxn>
                <a:cxn ang="0">
                  <a:pos x="1" y="5"/>
                </a:cxn>
                <a:cxn ang="0">
                  <a:pos x="0" y="35"/>
                </a:cxn>
                <a:cxn ang="0">
                  <a:pos x="6" y="42"/>
                </a:cxn>
                <a:cxn ang="0">
                  <a:pos x="22" y="42"/>
                </a:cxn>
                <a:cxn ang="0">
                  <a:pos x="7" y="61"/>
                </a:cxn>
                <a:cxn ang="0">
                  <a:pos x="8" y="72"/>
                </a:cxn>
                <a:cxn ang="0">
                  <a:pos x="58" y="144"/>
                </a:cxn>
                <a:cxn ang="0">
                  <a:pos x="18" y="0"/>
                </a:cxn>
              </a:cxnLst>
              <a:rect l="0" t="0" r="r" b="b"/>
              <a:pathLst>
                <a:path w="58" h="144">
                  <a:moveTo>
                    <a:pt x="18" y="0"/>
                  </a:moveTo>
                  <a:cubicBezTo>
                    <a:pt x="4" y="2"/>
                    <a:pt x="4" y="2"/>
                    <a:pt x="4" y="2"/>
                  </a:cubicBezTo>
                  <a:cubicBezTo>
                    <a:pt x="4" y="2"/>
                    <a:pt x="2" y="2"/>
                    <a:pt x="2" y="3"/>
                  </a:cubicBezTo>
                  <a:cubicBezTo>
                    <a:pt x="1" y="4"/>
                    <a:pt x="1" y="5"/>
                    <a:pt x="1" y="5"/>
                  </a:cubicBezTo>
                  <a:cubicBezTo>
                    <a:pt x="0" y="35"/>
                    <a:pt x="0" y="35"/>
                    <a:pt x="0" y="35"/>
                  </a:cubicBezTo>
                  <a:cubicBezTo>
                    <a:pt x="0" y="41"/>
                    <a:pt x="1" y="42"/>
                    <a:pt x="6" y="42"/>
                  </a:cubicBezTo>
                  <a:cubicBezTo>
                    <a:pt x="22" y="42"/>
                    <a:pt x="22" y="42"/>
                    <a:pt x="22" y="42"/>
                  </a:cubicBezTo>
                  <a:cubicBezTo>
                    <a:pt x="7" y="61"/>
                    <a:pt x="7" y="61"/>
                    <a:pt x="7" y="61"/>
                  </a:cubicBezTo>
                  <a:cubicBezTo>
                    <a:pt x="2" y="66"/>
                    <a:pt x="5" y="69"/>
                    <a:pt x="8" y="72"/>
                  </a:cubicBezTo>
                  <a:cubicBezTo>
                    <a:pt x="58" y="144"/>
                    <a:pt x="58" y="144"/>
                    <a:pt x="58" y="144"/>
                  </a:cubicBezTo>
                  <a:lnTo>
                    <a:pt x="18" y="0"/>
                  </a:ln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193" name="iŝḻiďe">
              <a:extLst>
                <a:ext uri="{FF2B5EF4-FFF2-40B4-BE49-F238E27FC236}">
                  <a16:creationId xmlns="" xmlns:a16="http://schemas.microsoft.com/office/drawing/2014/main" id="{37D5DE77-3162-4401-BEDB-F845CECEB0C9}"/>
                </a:ext>
              </a:extLst>
            </p:cNvPr>
            <p:cNvSpPr/>
            <p:nvPr/>
          </p:nvSpPr>
          <p:spPr bwMode="auto">
            <a:xfrm>
              <a:off x="27425650" y="11930063"/>
              <a:ext cx="1443037" cy="909638"/>
            </a:xfrm>
            <a:custGeom>
              <a:avLst/>
              <a:gdLst/>
              <a:ahLst/>
              <a:cxnLst>
                <a:cxn ang="0">
                  <a:pos x="100" y="6"/>
                </a:cxn>
                <a:cxn ang="0">
                  <a:pos x="54" y="0"/>
                </a:cxn>
                <a:cxn ang="0">
                  <a:pos x="11" y="6"/>
                </a:cxn>
                <a:cxn ang="0">
                  <a:pos x="1" y="27"/>
                </a:cxn>
                <a:cxn ang="0">
                  <a:pos x="5" y="68"/>
                </a:cxn>
                <a:cxn ang="0">
                  <a:pos x="8" y="69"/>
                </a:cxn>
                <a:cxn ang="0">
                  <a:pos x="12" y="63"/>
                </a:cxn>
                <a:cxn ang="0">
                  <a:pos x="14" y="35"/>
                </a:cxn>
                <a:cxn ang="0">
                  <a:pos x="27" y="28"/>
                </a:cxn>
                <a:cxn ang="0">
                  <a:pos x="37" y="33"/>
                </a:cxn>
                <a:cxn ang="0">
                  <a:pos x="55" y="40"/>
                </a:cxn>
                <a:cxn ang="0">
                  <a:pos x="72" y="33"/>
                </a:cxn>
                <a:cxn ang="0">
                  <a:pos x="83" y="28"/>
                </a:cxn>
                <a:cxn ang="0">
                  <a:pos x="96" y="35"/>
                </a:cxn>
                <a:cxn ang="0">
                  <a:pos x="99" y="63"/>
                </a:cxn>
                <a:cxn ang="0">
                  <a:pos x="103" y="69"/>
                </a:cxn>
                <a:cxn ang="0">
                  <a:pos x="106" y="68"/>
                </a:cxn>
                <a:cxn ang="0">
                  <a:pos x="110" y="27"/>
                </a:cxn>
                <a:cxn ang="0">
                  <a:pos x="100" y="6"/>
                </a:cxn>
              </a:cxnLst>
              <a:rect l="0" t="0" r="r" b="b"/>
              <a:pathLst>
                <a:path w="111" h="70">
                  <a:moveTo>
                    <a:pt x="100" y="6"/>
                  </a:moveTo>
                  <a:cubicBezTo>
                    <a:pt x="85" y="1"/>
                    <a:pt x="54" y="0"/>
                    <a:pt x="54" y="0"/>
                  </a:cubicBezTo>
                  <a:cubicBezTo>
                    <a:pt x="54" y="0"/>
                    <a:pt x="25" y="1"/>
                    <a:pt x="11" y="6"/>
                  </a:cubicBezTo>
                  <a:cubicBezTo>
                    <a:pt x="2" y="9"/>
                    <a:pt x="0" y="21"/>
                    <a:pt x="1" y="27"/>
                  </a:cubicBezTo>
                  <a:cubicBezTo>
                    <a:pt x="5" y="68"/>
                    <a:pt x="5" y="68"/>
                    <a:pt x="5" y="68"/>
                  </a:cubicBezTo>
                  <a:cubicBezTo>
                    <a:pt x="5" y="69"/>
                    <a:pt x="7" y="70"/>
                    <a:pt x="8" y="69"/>
                  </a:cubicBezTo>
                  <a:cubicBezTo>
                    <a:pt x="10" y="68"/>
                    <a:pt x="11" y="66"/>
                    <a:pt x="12" y="63"/>
                  </a:cubicBezTo>
                  <a:cubicBezTo>
                    <a:pt x="14" y="35"/>
                    <a:pt x="14" y="35"/>
                    <a:pt x="14" y="35"/>
                  </a:cubicBezTo>
                  <a:cubicBezTo>
                    <a:pt x="15" y="31"/>
                    <a:pt x="20" y="25"/>
                    <a:pt x="27" y="28"/>
                  </a:cubicBezTo>
                  <a:cubicBezTo>
                    <a:pt x="27" y="28"/>
                    <a:pt x="33" y="31"/>
                    <a:pt x="37" y="33"/>
                  </a:cubicBezTo>
                  <a:cubicBezTo>
                    <a:pt x="44" y="37"/>
                    <a:pt x="52" y="41"/>
                    <a:pt x="55" y="40"/>
                  </a:cubicBezTo>
                  <a:cubicBezTo>
                    <a:pt x="57" y="41"/>
                    <a:pt x="66" y="37"/>
                    <a:pt x="72" y="33"/>
                  </a:cubicBezTo>
                  <a:cubicBezTo>
                    <a:pt x="76" y="31"/>
                    <a:pt x="83" y="28"/>
                    <a:pt x="83" y="28"/>
                  </a:cubicBezTo>
                  <a:cubicBezTo>
                    <a:pt x="91" y="25"/>
                    <a:pt x="95" y="31"/>
                    <a:pt x="96" y="35"/>
                  </a:cubicBezTo>
                  <a:cubicBezTo>
                    <a:pt x="99" y="63"/>
                    <a:pt x="99" y="63"/>
                    <a:pt x="99" y="63"/>
                  </a:cubicBezTo>
                  <a:cubicBezTo>
                    <a:pt x="100" y="66"/>
                    <a:pt x="101" y="68"/>
                    <a:pt x="103" y="69"/>
                  </a:cubicBezTo>
                  <a:cubicBezTo>
                    <a:pt x="104" y="70"/>
                    <a:pt x="106" y="69"/>
                    <a:pt x="106" y="68"/>
                  </a:cubicBezTo>
                  <a:cubicBezTo>
                    <a:pt x="110" y="27"/>
                    <a:pt x="110" y="27"/>
                    <a:pt x="110" y="27"/>
                  </a:cubicBezTo>
                  <a:cubicBezTo>
                    <a:pt x="111" y="21"/>
                    <a:pt x="109" y="9"/>
                    <a:pt x="100" y="6"/>
                  </a:cubicBez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194" name="iśľiḍé">
              <a:extLst>
                <a:ext uri="{FF2B5EF4-FFF2-40B4-BE49-F238E27FC236}">
                  <a16:creationId xmlns="" xmlns:a16="http://schemas.microsoft.com/office/drawing/2014/main" id="{EA210D18-0573-4DFF-A310-54FAF45F0D3A}"/>
                </a:ext>
              </a:extLst>
            </p:cNvPr>
            <p:cNvSpPr/>
            <p:nvPr/>
          </p:nvSpPr>
          <p:spPr bwMode="auto">
            <a:xfrm>
              <a:off x="22683788" y="13736638"/>
              <a:ext cx="3443287" cy="2403475"/>
            </a:xfrm>
            <a:custGeom>
              <a:avLst/>
              <a:gdLst/>
              <a:ahLst/>
              <a:cxnLst>
                <a:cxn ang="0">
                  <a:pos x="40" y="185"/>
                </a:cxn>
                <a:cxn ang="0">
                  <a:pos x="46" y="133"/>
                </a:cxn>
                <a:cxn ang="0">
                  <a:pos x="49" y="131"/>
                </a:cxn>
                <a:cxn ang="0">
                  <a:pos x="51" y="133"/>
                </a:cxn>
                <a:cxn ang="0">
                  <a:pos x="51" y="185"/>
                </a:cxn>
                <a:cxn ang="0">
                  <a:pos x="214" y="185"/>
                </a:cxn>
                <a:cxn ang="0">
                  <a:pos x="214" y="134"/>
                </a:cxn>
                <a:cxn ang="0">
                  <a:pos x="217" y="131"/>
                </a:cxn>
                <a:cxn ang="0">
                  <a:pos x="221" y="135"/>
                </a:cxn>
                <a:cxn ang="0">
                  <a:pos x="226" y="185"/>
                </a:cxn>
                <a:cxn ang="0">
                  <a:pos x="265" y="185"/>
                </a:cxn>
                <a:cxn ang="0">
                  <a:pos x="259" y="75"/>
                </a:cxn>
                <a:cxn ang="0">
                  <a:pos x="228" y="45"/>
                </a:cxn>
                <a:cxn ang="0">
                  <a:pos x="170" y="37"/>
                </a:cxn>
                <a:cxn ang="0">
                  <a:pos x="161" y="25"/>
                </a:cxn>
                <a:cxn ang="0">
                  <a:pos x="160" y="0"/>
                </a:cxn>
                <a:cxn ang="0">
                  <a:pos x="131" y="0"/>
                </a:cxn>
                <a:cxn ang="0">
                  <a:pos x="105" y="0"/>
                </a:cxn>
                <a:cxn ang="0">
                  <a:pos x="104" y="26"/>
                </a:cxn>
                <a:cxn ang="0">
                  <a:pos x="94" y="36"/>
                </a:cxn>
                <a:cxn ang="0">
                  <a:pos x="38" y="45"/>
                </a:cxn>
                <a:cxn ang="0">
                  <a:pos x="6" y="75"/>
                </a:cxn>
                <a:cxn ang="0">
                  <a:pos x="0" y="185"/>
                </a:cxn>
                <a:cxn ang="0">
                  <a:pos x="40" y="185"/>
                </a:cxn>
              </a:cxnLst>
              <a:rect l="0" t="0" r="r" b="b"/>
              <a:pathLst>
                <a:path w="265" h="185">
                  <a:moveTo>
                    <a:pt x="40" y="185"/>
                  </a:moveTo>
                  <a:cubicBezTo>
                    <a:pt x="46" y="133"/>
                    <a:pt x="46" y="133"/>
                    <a:pt x="46" y="133"/>
                  </a:cubicBezTo>
                  <a:cubicBezTo>
                    <a:pt x="46" y="132"/>
                    <a:pt x="47" y="131"/>
                    <a:pt x="49" y="131"/>
                  </a:cubicBezTo>
                  <a:cubicBezTo>
                    <a:pt x="50" y="131"/>
                    <a:pt x="51" y="132"/>
                    <a:pt x="51" y="133"/>
                  </a:cubicBezTo>
                  <a:cubicBezTo>
                    <a:pt x="51" y="185"/>
                    <a:pt x="51" y="185"/>
                    <a:pt x="51" y="185"/>
                  </a:cubicBezTo>
                  <a:cubicBezTo>
                    <a:pt x="214" y="185"/>
                    <a:pt x="214" y="185"/>
                    <a:pt x="214" y="185"/>
                  </a:cubicBezTo>
                  <a:cubicBezTo>
                    <a:pt x="214" y="134"/>
                    <a:pt x="214" y="134"/>
                    <a:pt x="214" y="134"/>
                  </a:cubicBezTo>
                  <a:cubicBezTo>
                    <a:pt x="214" y="132"/>
                    <a:pt x="215" y="131"/>
                    <a:pt x="217" y="131"/>
                  </a:cubicBezTo>
                  <a:cubicBezTo>
                    <a:pt x="218" y="131"/>
                    <a:pt x="221" y="131"/>
                    <a:pt x="221" y="135"/>
                  </a:cubicBezTo>
                  <a:cubicBezTo>
                    <a:pt x="226" y="185"/>
                    <a:pt x="226" y="185"/>
                    <a:pt x="226" y="185"/>
                  </a:cubicBezTo>
                  <a:cubicBezTo>
                    <a:pt x="265" y="185"/>
                    <a:pt x="265" y="185"/>
                    <a:pt x="265" y="185"/>
                  </a:cubicBezTo>
                  <a:cubicBezTo>
                    <a:pt x="259" y="75"/>
                    <a:pt x="259" y="75"/>
                    <a:pt x="259" y="75"/>
                  </a:cubicBezTo>
                  <a:cubicBezTo>
                    <a:pt x="256" y="60"/>
                    <a:pt x="244" y="48"/>
                    <a:pt x="228" y="45"/>
                  </a:cubicBezTo>
                  <a:cubicBezTo>
                    <a:pt x="170" y="37"/>
                    <a:pt x="170" y="37"/>
                    <a:pt x="170" y="37"/>
                  </a:cubicBezTo>
                  <a:cubicBezTo>
                    <a:pt x="165" y="36"/>
                    <a:pt x="161" y="31"/>
                    <a:pt x="161" y="25"/>
                  </a:cubicBezTo>
                  <a:cubicBezTo>
                    <a:pt x="160" y="0"/>
                    <a:pt x="160" y="0"/>
                    <a:pt x="160" y="0"/>
                  </a:cubicBezTo>
                  <a:cubicBezTo>
                    <a:pt x="131" y="0"/>
                    <a:pt x="131" y="0"/>
                    <a:pt x="131" y="0"/>
                  </a:cubicBezTo>
                  <a:cubicBezTo>
                    <a:pt x="105" y="0"/>
                    <a:pt x="105" y="0"/>
                    <a:pt x="105" y="0"/>
                  </a:cubicBezTo>
                  <a:cubicBezTo>
                    <a:pt x="104" y="26"/>
                    <a:pt x="104" y="26"/>
                    <a:pt x="104" y="26"/>
                  </a:cubicBezTo>
                  <a:cubicBezTo>
                    <a:pt x="103" y="31"/>
                    <a:pt x="99" y="36"/>
                    <a:pt x="94" y="36"/>
                  </a:cubicBezTo>
                  <a:cubicBezTo>
                    <a:pt x="38" y="45"/>
                    <a:pt x="38" y="45"/>
                    <a:pt x="38" y="45"/>
                  </a:cubicBezTo>
                  <a:cubicBezTo>
                    <a:pt x="22" y="48"/>
                    <a:pt x="9" y="60"/>
                    <a:pt x="6" y="75"/>
                  </a:cubicBezTo>
                  <a:cubicBezTo>
                    <a:pt x="0" y="185"/>
                    <a:pt x="0" y="185"/>
                    <a:pt x="0" y="185"/>
                  </a:cubicBezTo>
                  <a:lnTo>
                    <a:pt x="40" y="185"/>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195" name="ïṧlíḑe">
              <a:extLst>
                <a:ext uri="{FF2B5EF4-FFF2-40B4-BE49-F238E27FC236}">
                  <a16:creationId xmlns="" xmlns:a16="http://schemas.microsoft.com/office/drawing/2014/main" id="{E574906E-1966-42FF-AB43-BC34F456DE5A}"/>
                </a:ext>
              </a:extLst>
            </p:cNvPr>
            <p:cNvSpPr/>
            <p:nvPr/>
          </p:nvSpPr>
          <p:spPr bwMode="auto">
            <a:xfrm>
              <a:off x="23749000" y="14073188"/>
              <a:ext cx="1312862" cy="2066925"/>
            </a:xfrm>
            <a:custGeom>
              <a:avLst/>
              <a:gdLst/>
              <a:ahLst/>
              <a:cxnLst>
                <a:cxn ang="0">
                  <a:pos x="82" y="159"/>
                </a:cxn>
                <a:cxn ang="0">
                  <a:pos x="101" y="12"/>
                </a:cxn>
                <a:cxn ang="0">
                  <a:pos x="90" y="10"/>
                </a:cxn>
                <a:cxn ang="0">
                  <a:pos x="81" y="0"/>
                </a:cxn>
                <a:cxn ang="0">
                  <a:pos x="51" y="30"/>
                </a:cxn>
                <a:cxn ang="0">
                  <a:pos x="21" y="0"/>
                </a:cxn>
                <a:cxn ang="0">
                  <a:pos x="11" y="10"/>
                </a:cxn>
                <a:cxn ang="0">
                  <a:pos x="0" y="12"/>
                </a:cxn>
                <a:cxn ang="0">
                  <a:pos x="26" y="159"/>
                </a:cxn>
                <a:cxn ang="0">
                  <a:pos x="82" y="159"/>
                </a:cxn>
              </a:cxnLst>
              <a:rect l="0" t="0" r="r" b="b"/>
              <a:pathLst>
                <a:path w="101" h="159">
                  <a:moveTo>
                    <a:pt x="82" y="159"/>
                  </a:moveTo>
                  <a:cubicBezTo>
                    <a:pt x="101" y="12"/>
                    <a:pt x="101" y="12"/>
                    <a:pt x="101" y="12"/>
                  </a:cubicBezTo>
                  <a:cubicBezTo>
                    <a:pt x="90" y="10"/>
                    <a:pt x="90" y="10"/>
                    <a:pt x="90" y="10"/>
                  </a:cubicBezTo>
                  <a:cubicBezTo>
                    <a:pt x="85" y="10"/>
                    <a:pt x="81" y="5"/>
                    <a:pt x="81" y="0"/>
                  </a:cubicBezTo>
                  <a:cubicBezTo>
                    <a:pt x="51" y="30"/>
                    <a:pt x="51" y="30"/>
                    <a:pt x="51" y="30"/>
                  </a:cubicBezTo>
                  <a:cubicBezTo>
                    <a:pt x="21" y="0"/>
                    <a:pt x="21" y="0"/>
                    <a:pt x="21" y="0"/>
                  </a:cubicBezTo>
                  <a:cubicBezTo>
                    <a:pt x="20" y="5"/>
                    <a:pt x="16" y="10"/>
                    <a:pt x="11" y="10"/>
                  </a:cubicBezTo>
                  <a:cubicBezTo>
                    <a:pt x="0" y="12"/>
                    <a:pt x="0" y="12"/>
                    <a:pt x="0" y="12"/>
                  </a:cubicBezTo>
                  <a:cubicBezTo>
                    <a:pt x="26" y="159"/>
                    <a:pt x="26" y="159"/>
                    <a:pt x="26" y="159"/>
                  </a:cubicBezTo>
                  <a:lnTo>
                    <a:pt x="82" y="159"/>
                  </a:lnTo>
                  <a:close/>
                </a:path>
              </a:pathLst>
            </a:custGeom>
            <a:solidFill>
              <a:srgbClr val="DBDBDB"/>
            </a:solidFill>
            <a:ln w="9525">
              <a:noFill/>
              <a:round/>
              <a:headEnd/>
              <a:tailEnd/>
            </a:ln>
          </p:spPr>
          <p:txBody>
            <a:bodyPr wrap="square" lIns="91440" tIns="45720" rIns="91440" bIns="45720" anchor="ctr">
              <a:normAutofit/>
            </a:bodyPr>
            <a:lstStyle/>
            <a:p>
              <a:pPr algn="ctr"/>
              <a:endParaRPr/>
            </a:p>
          </p:txBody>
        </p:sp>
        <p:sp>
          <p:nvSpPr>
            <p:cNvPr id="196" name="î$ľíḋé">
              <a:extLst>
                <a:ext uri="{FF2B5EF4-FFF2-40B4-BE49-F238E27FC236}">
                  <a16:creationId xmlns="" xmlns:a16="http://schemas.microsoft.com/office/drawing/2014/main" id="{8D4DFF71-BDD7-4223-9DE5-703C71AB5C19}"/>
                </a:ext>
              </a:extLst>
            </p:cNvPr>
            <p:cNvSpPr/>
            <p:nvPr/>
          </p:nvSpPr>
          <p:spPr bwMode="auto">
            <a:xfrm>
              <a:off x="24034750" y="13736638"/>
              <a:ext cx="741362" cy="336550"/>
            </a:xfrm>
            <a:custGeom>
              <a:avLst/>
              <a:gdLst/>
              <a:ahLst/>
              <a:cxnLst>
                <a:cxn ang="0">
                  <a:pos x="54" y="20"/>
                </a:cxn>
                <a:cxn ang="0">
                  <a:pos x="57" y="16"/>
                </a:cxn>
                <a:cxn ang="0">
                  <a:pos x="56" y="0"/>
                </a:cxn>
                <a:cxn ang="0">
                  <a:pos x="27" y="0"/>
                </a:cxn>
                <a:cxn ang="0">
                  <a:pos x="1" y="0"/>
                </a:cxn>
                <a:cxn ang="0">
                  <a:pos x="0" y="15"/>
                </a:cxn>
                <a:cxn ang="0">
                  <a:pos x="4" y="20"/>
                </a:cxn>
                <a:cxn ang="0">
                  <a:pos x="19" y="26"/>
                </a:cxn>
                <a:cxn ang="0">
                  <a:pos x="29" y="26"/>
                </a:cxn>
                <a:cxn ang="0">
                  <a:pos x="29" y="26"/>
                </a:cxn>
                <a:cxn ang="0">
                  <a:pos x="39" y="26"/>
                </a:cxn>
                <a:cxn ang="0">
                  <a:pos x="54" y="20"/>
                </a:cxn>
              </a:cxnLst>
              <a:rect l="0" t="0" r="r" b="b"/>
              <a:pathLst>
                <a:path w="57" h="26">
                  <a:moveTo>
                    <a:pt x="54" y="20"/>
                  </a:moveTo>
                  <a:cubicBezTo>
                    <a:pt x="57" y="16"/>
                    <a:pt x="57" y="16"/>
                    <a:pt x="57" y="16"/>
                  </a:cubicBezTo>
                  <a:cubicBezTo>
                    <a:pt x="56" y="0"/>
                    <a:pt x="56" y="0"/>
                    <a:pt x="56" y="0"/>
                  </a:cubicBezTo>
                  <a:cubicBezTo>
                    <a:pt x="27" y="0"/>
                    <a:pt x="27" y="0"/>
                    <a:pt x="27" y="0"/>
                  </a:cubicBezTo>
                  <a:cubicBezTo>
                    <a:pt x="1" y="0"/>
                    <a:pt x="1" y="0"/>
                    <a:pt x="1" y="0"/>
                  </a:cubicBezTo>
                  <a:cubicBezTo>
                    <a:pt x="0" y="15"/>
                    <a:pt x="0" y="15"/>
                    <a:pt x="0" y="15"/>
                  </a:cubicBezTo>
                  <a:cubicBezTo>
                    <a:pt x="4" y="20"/>
                    <a:pt x="4" y="20"/>
                    <a:pt x="4" y="20"/>
                  </a:cubicBezTo>
                  <a:cubicBezTo>
                    <a:pt x="8" y="24"/>
                    <a:pt x="14" y="26"/>
                    <a:pt x="19" y="26"/>
                  </a:cubicBezTo>
                  <a:cubicBezTo>
                    <a:pt x="29" y="26"/>
                    <a:pt x="29" y="26"/>
                    <a:pt x="29" y="26"/>
                  </a:cubicBezTo>
                  <a:cubicBezTo>
                    <a:pt x="29" y="26"/>
                    <a:pt x="29" y="26"/>
                    <a:pt x="29" y="26"/>
                  </a:cubicBezTo>
                  <a:cubicBezTo>
                    <a:pt x="39" y="26"/>
                    <a:pt x="39" y="26"/>
                    <a:pt x="39" y="26"/>
                  </a:cubicBezTo>
                  <a:cubicBezTo>
                    <a:pt x="44" y="26"/>
                    <a:pt x="50" y="24"/>
                    <a:pt x="54" y="20"/>
                  </a:cubicBezTo>
                  <a:close/>
                </a:path>
              </a:pathLst>
            </a:custGeom>
            <a:solidFill>
              <a:srgbClr val="EACEBB"/>
            </a:solidFill>
            <a:ln w="9525">
              <a:noFill/>
              <a:round/>
              <a:headEnd/>
              <a:tailEnd/>
            </a:ln>
          </p:spPr>
          <p:txBody>
            <a:bodyPr wrap="square" lIns="91440" tIns="45720" rIns="91440" bIns="45720" anchor="ctr">
              <a:normAutofit fontScale="25000" lnSpcReduction="20000"/>
            </a:bodyPr>
            <a:lstStyle/>
            <a:p>
              <a:pPr algn="ctr"/>
              <a:endParaRPr/>
            </a:p>
          </p:txBody>
        </p:sp>
        <p:sp>
          <p:nvSpPr>
            <p:cNvPr id="197" name="işliḑé">
              <a:extLst>
                <a:ext uri="{FF2B5EF4-FFF2-40B4-BE49-F238E27FC236}">
                  <a16:creationId xmlns="" xmlns:a16="http://schemas.microsoft.com/office/drawing/2014/main" id="{E63DE7E0-C60E-4A53-8F91-1217B6809F33}"/>
                </a:ext>
              </a:extLst>
            </p:cNvPr>
            <p:cNvSpPr/>
            <p:nvPr/>
          </p:nvSpPr>
          <p:spPr bwMode="auto">
            <a:xfrm>
              <a:off x="24931688" y="12930188"/>
              <a:ext cx="207962" cy="533400"/>
            </a:xfrm>
            <a:custGeom>
              <a:avLst/>
              <a:gdLst/>
              <a:ahLst/>
              <a:cxnLst>
                <a:cxn ang="0">
                  <a:pos x="3" y="0"/>
                </a:cxn>
                <a:cxn ang="0">
                  <a:pos x="6" y="0"/>
                </a:cxn>
                <a:cxn ang="0">
                  <a:pos x="15" y="14"/>
                </a:cxn>
                <a:cxn ang="0">
                  <a:pos x="12" y="29"/>
                </a:cxn>
                <a:cxn ang="0">
                  <a:pos x="0" y="37"/>
                </a:cxn>
                <a:cxn ang="0">
                  <a:pos x="3" y="0"/>
                </a:cxn>
              </a:cxnLst>
              <a:rect l="0" t="0" r="r" b="b"/>
              <a:pathLst>
                <a:path w="16" h="41">
                  <a:moveTo>
                    <a:pt x="3" y="0"/>
                  </a:moveTo>
                  <a:cubicBezTo>
                    <a:pt x="6" y="0"/>
                    <a:pt x="6" y="0"/>
                    <a:pt x="6" y="0"/>
                  </a:cubicBezTo>
                  <a:cubicBezTo>
                    <a:pt x="11" y="2"/>
                    <a:pt x="16" y="6"/>
                    <a:pt x="15" y="14"/>
                  </a:cubicBezTo>
                  <a:cubicBezTo>
                    <a:pt x="14" y="21"/>
                    <a:pt x="13" y="21"/>
                    <a:pt x="12" y="29"/>
                  </a:cubicBezTo>
                  <a:cubicBezTo>
                    <a:pt x="10" y="41"/>
                    <a:pt x="0" y="37"/>
                    <a:pt x="0" y="37"/>
                  </a:cubicBezTo>
                  <a:lnTo>
                    <a:pt x="3" y="0"/>
                  </a:lnTo>
                  <a:close/>
                </a:path>
              </a:pathLst>
            </a:custGeom>
            <a:solidFill>
              <a:srgbClr val="EACEBB"/>
            </a:solidFill>
            <a:ln w="9525">
              <a:noFill/>
              <a:round/>
              <a:headEnd/>
              <a:tailEnd/>
            </a:ln>
          </p:spPr>
          <p:txBody>
            <a:bodyPr wrap="square" lIns="91440" tIns="45720" rIns="91440" bIns="45720" anchor="ctr">
              <a:normAutofit fontScale="62500" lnSpcReduction="20000"/>
            </a:bodyPr>
            <a:lstStyle/>
            <a:p>
              <a:pPr algn="ctr"/>
              <a:endParaRPr/>
            </a:p>
          </p:txBody>
        </p:sp>
        <p:sp>
          <p:nvSpPr>
            <p:cNvPr id="198" name="îSľidé">
              <a:extLst>
                <a:ext uri="{FF2B5EF4-FFF2-40B4-BE49-F238E27FC236}">
                  <a16:creationId xmlns="" xmlns:a16="http://schemas.microsoft.com/office/drawing/2014/main" id="{B04394AA-BF6C-4323-A4CD-0D01B6E04946}"/>
                </a:ext>
              </a:extLst>
            </p:cNvPr>
            <p:cNvSpPr/>
            <p:nvPr/>
          </p:nvSpPr>
          <p:spPr bwMode="auto">
            <a:xfrm>
              <a:off x="23683913" y="12930188"/>
              <a:ext cx="207962" cy="533400"/>
            </a:xfrm>
            <a:custGeom>
              <a:avLst/>
              <a:gdLst/>
              <a:ahLst/>
              <a:cxnLst>
                <a:cxn ang="0">
                  <a:pos x="14" y="0"/>
                </a:cxn>
                <a:cxn ang="0">
                  <a:pos x="11" y="0"/>
                </a:cxn>
                <a:cxn ang="0">
                  <a:pos x="2" y="14"/>
                </a:cxn>
                <a:cxn ang="0">
                  <a:pos x="5" y="29"/>
                </a:cxn>
                <a:cxn ang="0">
                  <a:pos x="16" y="37"/>
                </a:cxn>
                <a:cxn ang="0">
                  <a:pos x="14" y="0"/>
                </a:cxn>
              </a:cxnLst>
              <a:rect l="0" t="0" r="r" b="b"/>
              <a:pathLst>
                <a:path w="16" h="41">
                  <a:moveTo>
                    <a:pt x="14" y="0"/>
                  </a:moveTo>
                  <a:cubicBezTo>
                    <a:pt x="11" y="0"/>
                    <a:pt x="11" y="0"/>
                    <a:pt x="11" y="0"/>
                  </a:cubicBezTo>
                  <a:cubicBezTo>
                    <a:pt x="6" y="2"/>
                    <a:pt x="0" y="6"/>
                    <a:pt x="2" y="14"/>
                  </a:cubicBezTo>
                  <a:cubicBezTo>
                    <a:pt x="3" y="21"/>
                    <a:pt x="3" y="21"/>
                    <a:pt x="5" y="29"/>
                  </a:cubicBezTo>
                  <a:cubicBezTo>
                    <a:pt x="7" y="41"/>
                    <a:pt x="16" y="37"/>
                    <a:pt x="16" y="37"/>
                  </a:cubicBezTo>
                  <a:lnTo>
                    <a:pt x="14" y="0"/>
                  </a:lnTo>
                  <a:close/>
                </a:path>
              </a:pathLst>
            </a:custGeom>
            <a:solidFill>
              <a:srgbClr val="EACEBB"/>
            </a:solidFill>
            <a:ln w="9525">
              <a:noFill/>
              <a:round/>
              <a:headEnd/>
              <a:tailEnd/>
            </a:ln>
          </p:spPr>
          <p:txBody>
            <a:bodyPr wrap="square" lIns="91440" tIns="45720" rIns="91440" bIns="45720" anchor="ctr">
              <a:normAutofit fontScale="62500" lnSpcReduction="20000"/>
            </a:bodyPr>
            <a:lstStyle/>
            <a:p>
              <a:pPr algn="ctr"/>
              <a:endParaRPr/>
            </a:p>
          </p:txBody>
        </p:sp>
        <p:sp>
          <p:nvSpPr>
            <p:cNvPr id="199" name="ïṡḻîḍê">
              <a:extLst>
                <a:ext uri="{FF2B5EF4-FFF2-40B4-BE49-F238E27FC236}">
                  <a16:creationId xmlns="" xmlns:a16="http://schemas.microsoft.com/office/drawing/2014/main" id="{0C1FCEAF-755B-4AE0-B9E3-AE4750348166}"/>
                </a:ext>
              </a:extLst>
            </p:cNvPr>
            <p:cNvSpPr/>
            <p:nvPr/>
          </p:nvSpPr>
          <p:spPr bwMode="auto">
            <a:xfrm>
              <a:off x="23839488" y="12411076"/>
              <a:ext cx="1143000" cy="1558925"/>
            </a:xfrm>
            <a:custGeom>
              <a:avLst/>
              <a:gdLst/>
              <a:ahLst/>
              <a:cxnLst>
                <a:cxn ang="0">
                  <a:pos x="44" y="0"/>
                </a:cxn>
                <a:cxn ang="0">
                  <a:pos x="44" y="0"/>
                </a:cxn>
                <a:cxn ang="0">
                  <a:pos x="0" y="1"/>
                </a:cxn>
                <a:cxn ang="0">
                  <a:pos x="0" y="84"/>
                </a:cxn>
                <a:cxn ang="0">
                  <a:pos x="6" y="100"/>
                </a:cxn>
                <a:cxn ang="0">
                  <a:pos x="19" y="114"/>
                </a:cxn>
                <a:cxn ang="0">
                  <a:pos x="34" y="120"/>
                </a:cxn>
                <a:cxn ang="0">
                  <a:pos x="44" y="120"/>
                </a:cxn>
                <a:cxn ang="0">
                  <a:pos x="44" y="120"/>
                </a:cxn>
                <a:cxn ang="0">
                  <a:pos x="54" y="120"/>
                </a:cxn>
                <a:cxn ang="0">
                  <a:pos x="69" y="114"/>
                </a:cxn>
                <a:cxn ang="0">
                  <a:pos x="82" y="99"/>
                </a:cxn>
                <a:cxn ang="0">
                  <a:pos x="88" y="84"/>
                </a:cxn>
                <a:cxn ang="0">
                  <a:pos x="88" y="1"/>
                </a:cxn>
                <a:cxn ang="0">
                  <a:pos x="44" y="0"/>
                </a:cxn>
              </a:cxnLst>
              <a:rect l="0" t="0" r="r" b="b"/>
              <a:pathLst>
                <a:path w="88" h="120">
                  <a:moveTo>
                    <a:pt x="44" y="0"/>
                  </a:moveTo>
                  <a:cubicBezTo>
                    <a:pt x="44" y="0"/>
                    <a:pt x="44" y="0"/>
                    <a:pt x="44" y="0"/>
                  </a:cubicBezTo>
                  <a:cubicBezTo>
                    <a:pt x="0" y="1"/>
                    <a:pt x="0" y="1"/>
                    <a:pt x="0" y="1"/>
                  </a:cubicBezTo>
                  <a:cubicBezTo>
                    <a:pt x="0" y="84"/>
                    <a:pt x="0" y="84"/>
                    <a:pt x="0" y="84"/>
                  </a:cubicBezTo>
                  <a:cubicBezTo>
                    <a:pt x="0" y="90"/>
                    <a:pt x="2" y="95"/>
                    <a:pt x="6" y="100"/>
                  </a:cubicBezTo>
                  <a:cubicBezTo>
                    <a:pt x="19" y="114"/>
                    <a:pt x="19" y="114"/>
                    <a:pt x="19" y="114"/>
                  </a:cubicBezTo>
                  <a:cubicBezTo>
                    <a:pt x="23" y="118"/>
                    <a:pt x="29" y="120"/>
                    <a:pt x="34" y="120"/>
                  </a:cubicBezTo>
                  <a:cubicBezTo>
                    <a:pt x="44" y="120"/>
                    <a:pt x="44" y="120"/>
                    <a:pt x="44" y="120"/>
                  </a:cubicBezTo>
                  <a:cubicBezTo>
                    <a:pt x="44" y="120"/>
                    <a:pt x="44" y="120"/>
                    <a:pt x="44" y="120"/>
                  </a:cubicBezTo>
                  <a:cubicBezTo>
                    <a:pt x="54" y="120"/>
                    <a:pt x="54" y="120"/>
                    <a:pt x="54" y="120"/>
                  </a:cubicBezTo>
                  <a:cubicBezTo>
                    <a:pt x="59" y="120"/>
                    <a:pt x="65" y="118"/>
                    <a:pt x="69" y="114"/>
                  </a:cubicBezTo>
                  <a:cubicBezTo>
                    <a:pt x="82" y="99"/>
                    <a:pt x="82" y="99"/>
                    <a:pt x="82" y="99"/>
                  </a:cubicBezTo>
                  <a:cubicBezTo>
                    <a:pt x="86" y="95"/>
                    <a:pt x="88" y="90"/>
                    <a:pt x="88" y="84"/>
                  </a:cubicBezTo>
                  <a:cubicBezTo>
                    <a:pt x="88" y="1"/>
                    <a:pt x="88" y="1"/>
                    <a:pt x="88" y="1"/>
                  </a:cubicBezTo>
                  <a:lnTo>
                    <a:pt x="44" y="0"/>
                  </a:lnTo>
                  <a:close/>
                </a:path>
              </a:pathLst>
            </a:custGeom>
            <a:solidFill>
              <a:srgbClr val="FFE1CC"/>
            </a:solidFill>
            <a:ln w="9525">
              <a:noFill/>
              <a:round/>
              <a:headEnd/>
              <a:tailEnd/>
            </a:ln>
          </p:spPr>
          <p:txBody>
            <a:bodyPr wrap="square" lIns="91440" tIns="45720" rIns="91440" bIns="45720" anchor="ctr">
              <a:normAutofit/>
            </a:bodyPr>
            <a:lstStyle/>
            <a:p>
              <a:pPr algn="ctr"/>
              <a:endParaRPr/>
            </a:p>
          </p:txBody>
        </p:sp>
        <p:sp>
          <p:nvSpPr>
            <p:cNvPr id="200" name="ïS1idé">
              <a:extLst>
                <a:ext uri="{FF2B5EF4-FFF2-40B4-BE49-F238E27FC236}">
                  <a16:creationId xmlns="" xmlns:a16="http://schemas.microsoft.com/office/drawing/2014/main" id="{019357D3-6D59-42F0-A4CA-E39313BB7329}"/>
                </a:ext>
              </a:extLst>
            </p:cNvPr>
            <p:cNvSpPr/>
            <p:nvPr/>
          </p:nvSpPr>
          <p:spPr bwMode="auto">
            <a:xfrm>
              <a:off x="23606125" y="11955463"/>
              <a:ext cx="1546225" cy="1144588"/>
            </a:xfrm>
            <a:custGeom>
              <a:avLst/>
              <a:gdLst/>
              <a:ahLst/>
              <a:cxnLst>
                <a:cxn ang="0">
                  <a:pos x="18" y="87"/>
                </a:cxn>
                <a:cxn ang="0">
                  <a:pos x="18" y="57"/>
                </a:cxn>
                <a:cxn ang="0">
                  <a:pos x="36" y="37"/>
                </a:cxn>
                <a:cxn ang="0">
                  <a:pos x="57" y="37"/>
                </a:cxn>
                <a:cxn ang="0">
                  <a:pos x="63" y="49"/>
                </a:cxn>
                <a:cxn ang="0">
                  <a:pos x="97" y="37"/>
                </a:cxn>
                <a:cxn ang="0">
                  <a:pos x="106" y="45"/>
                </a:cxn>
                <a:cxn ang="0">
                  <a:pos x="106" y="86"/>
                </a:cxn>
                <a:cxn ang="0">
                  <a:pos x="115" y="74"/>
                </a:cxn>
                <a:cxn ang="0">
                  <a:pos x="119" y="16"/>
                </a:cxn>
                <a:cxn ang="0">
                  <a:pos x="106" y="1"/>
                </a:cxn>
                <a:cxn ang="0">
                  <a:pos x="82" y="1"/>
                </a:cxn>
                <a:cxn ang="0">
                  <a:pos x="48" y="1"/>
                </a:cxn>
                <a:cxn ang="0">
                  <a:pos x="5" y="43"/>
                </a:cxn>
                <a:cxn ang="0">
                  <a:pos x="10" y="76"/>
                </a:cxn>
                <a:cxn ang="0">
                  <a:pos x="18" y="87"/>
                </a:cxn>
              </a:cxnLst>
              <a:rect l="0" t="0" r="r" b="b"/>
              <a:pathLst>
                <a:path w="119" h="88">
                  <a:moveTo>
                    <a:pt x="18" y="87"/>
                  </a:moveTo>
                  <a:cubicBezTo>
                    <a:pt x="18" y="57"/>
                    <a:pt x="18" y="57"/>
                    <a:pt x="18" y="57"/>
                  </a:cubicBezTo>
                  <a:cubicBezTo>
                    <a:pt x="18" y="47"/>
                    <a:pt x="25" y="37"/>
                    <a:pt x="36" y="37"/>
                  </a:cubicBezTo>
                  <a:cubicBezTo>
                    <a:pt x="57" y="37"/>
                    <a:pt x="57" y="37"/>
                    <a:pt x="57" y="37"/>
                  </a:cubicBezTo>
                  <a:cubicBezTo>
                    <a:pt x="63" y="39"/>
                    <a:pt x="57" y="51"/>
                    <a:pt x="63" y="49"/>
                  </a:cubicBezTo>
                  <a:cubicBezTo>
                    <a:pt x="97" y="37"/>
                    <a:pt x="97" y="37"/>
                    <a:pt x="97" y="37"/>
                  </a:cubicBezTo>
                  <a:cubicBezTo>
                    <a:pt x="103" y="35"/>
                    <a:pt x="106" y="40"/>
                    <a:pt x="106" y="45"/>
                  </a:cubicBezTo>
                  <a:cubicBezTo>
                    <a:pt x="106" y="86"/>
                    <a:pt x="106" y="86"/>
                    <a:pt x="106" y="86"/>
                  </a:cubicBezTo>
                  <a:cubicBezTo>
                    <a:pt x="106" y="88"/>
                    <a:pt x="113" y="83"/>
                    <a:pt x="115" y="74"/>
                  </a:cubicBezTo>
                  <a:cubicBezTo>
                    <a:pt x="119" y="16"/>
                    <a:pt x="119" y="16"/>
                    <a:pt x="119" y="16"/>
                  </a:cubicBezTo>
                  <a:cubicBezTo>
                    <a:pt x="119" y="9"/>
                    <a:pt x="117" y="1"/>
                    <a:pt x="106" y="1"/>
                  </a:cubicBezTo>
                  <a:cubicBezTo>
                    <a:pt x="82" y="1"/>
                    <a:pt x="82" y="1"/>
                    <a:pt x="82" y="1"/>
                  </a:cubicBezTo>
                  <a:cubicBezTo>
                    <a:pt x="48" y="1"/>
                    <a:pt x="48" y="1"/>
                    <a:pt x="48" y="1"/>
                  </a:cubicBezTo>
                  <a:cubicBezTo>
                    <a:pt x="21" y="0"/>
                    <a:pt x="0" y="14"/>
                    <a:pt x="5" y="43"/>
                  </a:cubicBezTo>
                  <a:cubicBezTo>
                    <a:pt x="10" y="76"/>
                    <a:pt x="10" y="76"/>
                    <a:pt x="10" y="76"/>
                  </a:cubicBezTo>
                  <a:cubicBezTo>
                    <a:pt x="11" y="83"/>
                    <a:pt x="18" y="88"/>
                    <a:pt x="18" y="87"/>
                  </a:cubicBez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p>
              <a:pPr algn="ctr"/>
              <a:endParaRPr/>
            </a:p>
          </p:txBody>
        </p:sp>
        <p:sp>
          <p:nvSpPr>
            <p:cNvPr id="201" name="îşļíḑe">
              <a:extLst>
                <a:ext uri="{FF2B5EF4-FFF2-40B4-BE49-F238E27FC236}">
                  <a16:creationId xmlns="" xmlns:a16="http://schemas.microsoft.com/office/drawing/2014/main" id="{99573CD0-A7CF-45E4-9455-736F792826CA}"/>
                </a:ext>
              </a:extLst>
            </p:cNvPr>
            <p:cNvSpPr/>
            <p:nvPr/>
          </p:nvSpPr>
          <p:spPr bwMode="auto">
            <a:xfrm>
              <a:off x="23852188" y="13982701"/>
              <a:ext cx="558800" cy="831850"/>
            </a:xfrm>
            <a:custGeom>
              <a:avLst/>
              <a:gdLst/>
              <a:ahLst/>
              <a:cxnLst>
                <a:cxn ang="0">
                  <a:pos x="14" y="3"/>
                </a:cxn>
                <a:cxn ang="0">
                  <a:pos x="9" y="3"/>
                </a:cxn>
                <a:cxn ang="0">
                  <a:pos x="0" y="17"/>
                </a:cxn>
                <a:cxn ang="0">
                  <a:pos x="27" y="61"/>
                </a:cxn>
                <a:cxn ang="0">
                  <a:pos x="31" y="61"/>
                </a:cxn>
                <a:cxn ang="0">
                  <a:pos x="43" y="37"/>
                </a:cxn>
                <a:cxn ang="0">
                  <a:pos x="14" y="3"/>
                </a:cxn>
              </a:cxnLst>
              <a:rect l="0" t="0" r="r" b="b"/>
              <a:pathLst>
                <a:path w="43" h="64">
                  <a:moveTo>
                    <a:pt x="14" y="3"/>
                  </a:moveTo>
                  <a:cubicBezTo>
                    <a:pt x="12" y="1"/>
                    <a:pt x="11" y="0"/>
                    <a:pt x="9" y="3"/>
                  </a:cubicBezTo>
                  <a:cubicBezTo>
                    <a:pt x="0" y="17"/>
                    <a:pt x="0" y="17"/>
                    <a:pt x="0" y="17"/>
                  </a:cubicBezTo>
                  <a:cubicBezTo>
                    <a:pt x="27" y="61"/>
                    <a:pt x="27" y="61"/>
                    <a:pt x="27" y="61"/>
                  </a:cubicBezTo>
                  <a:cubicBezTo>
                    <a:pt x="28" y="64"/>
                    <a:pt x="30" y="64"/>
                    <a:pt x="31" y="61"/>
                  </a:cubicBezTo>
                  <a:cubicBezTo>
                    <a:pt x="43" y="37"/>
                    <a:pt x="43" y="37"/>
                    <a:pt x="43" y="37"/>
                  </a:cubicBezTo>
                  <a:lnTo>
                    <a:pt x="14" y="3"/>
                  </a:lnTo>
                  <a:close/>
                </a:path>
              </a:pathLst>
            </a:custGeom>
            <a:solidFill>
              <a:srgbClr val="FFFFFF"/>
            </a:solidFill>
            <a:ln w="9525">
              <a:noFill/>
              <a:round/>
              <a:headEnd/>
              <a:tailEnd/>
            </a:ln>
          </p:spPr>
          <p:txBody>
            <a:bodyPr wrap="square" lIns="91440" tIns="45720" rIns="91440" bIns="45720" anchor="ctr">
              <a:normAutofit/>
            </a:bodyPr>
            <a:lstStyle/>
            <a:p>
              <a:pPr algn="ctr"/>
              <a:endParaRPr/>
            </a:p>
          </p:txBody>
        </p:sp>
        <p:sp>
          <p:nvSpPr>
            <p:cNvPr id="202" name="ïŝļïďé">
              <a:extLst>
                <a:ext uri="{FF2B5EF4-FFF2-40B4-BE49-F238E27FC236}">
                  <a16:creationId xmlns="" xmlns:a16="http://schemas.microsoft.com/office/drawing/2014/main" id="{E397F5CB-8BC0-4FE4-BB76-1464142ACE3E}"/>
                </a:ext>
              </a:extLst>
            </p:cNvPr>
            <p:cNvSpPr/>
            <p:nvPr/>
          </p:nvSpPr>
          <p:spPr bwMode="auto">
            <a:xfrm>
              <a:off x="24410988" y="13982701"/>
              <a:ext cx="546100" cy="831850"/>
            </a:xfrm>
            <a:custGeom>
              <a:avLst/>
              <a:gdLst/>
              <a:ahLst/>
              <a:cxnLst>
                <a:cxn ang="0">
                  <a:pos x="29" y="3"/>
                </a:cxn>
                <a:cxn ang="0">
                  <a:pos x="34" y="3"/>
                </a:cxn>
                <a:cxn ang="0">
                  <a:pos x="42" y="17"/>
                </a:cxn>
                <a:cxn ang="0">
                  <a:pos x="16" y="61"/>
                </a:cxn>
                <a:cxn ang="0">
                  <a:pos x="11" y="61"/>
                </a:cxn>
                <a:cxn ang="0">
                  <a:pos x="0" y="37"/>
                </a:cxn>
                <a:cxn ang="0">
                  <a:pos x="29" y="3"/>
                </a:cxn>
              </a:cxnLst>
              <a:rect l="0" t="0" r="r" b="b"/>
              <a:pathLst>
                <a:path w="42" h="64">
                  <a:moveTo>
                    <a:pt x="29" y="3"/>
                  </a:moveTo>
                  <a:cubicBezTo>
                    <a:pt x="31" y="1"/>
                    <a:pt x="32" y="0"/>
                    <a:pt x="34" y="3"/>
                  </a:cubicBezTo>
                  <a:cubicBezTo>
                    <a:pt x="42" y="17"/>
                    <a:pt x="42" y="17"/>
                    <a:pt x="42" y="17"/>
                  </a:cubicBezTo>
                  <a:cubicBezTo>
                    <a:pt x="16" y="61"/>
                    <a:pt x="16" y="61"/>
                    <a:pt x="16" y="61"/>
                  </a:cubicBezTo>
                  <a:cubicBezTo>
                    <a:pt x="14" y="64"/>
                    <a:pt x="13" y="64"/>
                    <a:pt x="11" y="61"/>
                  </a:cubicBezTo>
                  <a:cubicBezTo>
                    <a:pt x="0" y="37"/>
                    <a:pt x="0" y="37"/>
                    <a:pt x="0" y="37"/>
                  </a:cubicBezTo>
                  <a:lnTo>
                    <a:pt x="29" y="3"/>
                  </a:lnTo>
                  <a:close/>
                </a:path>
              </a:pathLst>
            </a:custGeom>
            <a:solidFill>
              <a:srgbClr val="FFFFFF"/>
            </a:solidFill>
            <a:ln w="9525">
              <a:noFill/>
              <a:round/>
              <a:headEnd/>
              <a:tailEnd/>
            </a:ln>
          </p:spPr>
          <p:txBody>
            <a:bodyPr wrap="square" lIns="91440" tIns="45720" rIns="91440" bIns="45720" anchor="ctr">
              <a:normAutofit/>
            </a:bodyPr>
            <a:lstStyle/>
            <a:p>
              <a:pPr algn="ctr"/>
              <a:endParaRPr/>
            </a:p>
          </p:txBody>
        </p:sp>
        <p:sp>
          <p:nvSpPr>
            <p:cNvPr id="203" name="îṩḷíḑe">
              <a:extLst>
                <a:ext uri="{FF2B5EF4-FFF2-40B4-BE49-F238E27FC236}">
                  <a16:creationId xmlns="" xmlns:a16="http://schemas.microsoft.com/office/drawing/2014/main" id="{3785882E-715A-4A3D-B284-3979D9A6D248}"/>
                </a:ext>
              </a:extLst>
            </p:cNvPr>
            <p:cNvSpPr/>
            <p:nvPr/>
          </p:nvSpPr>
          <p:spPr bwMode="auto">
            <a:xfrm>
              <a:off x="24268113" y="14463713"/>
              <a:ext cx="285750" cy="1676400"/>
            </a:xfrm>
            <a:custGeom>
              <a:avLst/>
              <a:gdLst/>
              <a:ahLst/>
              <a:cxnLst>
                <a:cxn ang="0">
                  <a:pos x="6" y="37"/>
                </a:cxn>
                <a:cxn ang="0">
                  <a:pos x="1" y="129"/>
                </a:cxn>
                <a:cxn ang="0">
                  <a:pos x="21" y="129"/>
                </a:cxn>
                <a:cxn ang="0">
                  <a:pos x="16" y="36"/>
                </a:cxn>
                <a:cxn ang="0">
                  <a:pos x="17" y="31"/>
                </a:cxn>
                <a:cxn ang="0">
                  <a:pos x="22" y="20"/>
                </a:cxn>
                <a:cxn ang="0">
                  <a:pos x="11" y="0"/>
                </a:cxn>
                <a:cxn ang="0">
                  <a:pos x="11" y="0"/>
                </a:cxn>
                <a:cxn ang="0">
                  <a:pos x="11" y="0"/>
                </a:cxn>
                <a:cxn ang="0">
                  <a:pos x="11" y="0"/>
                </a:cxn>
                <a:cxn ang="0">
                  <a:pos x="11" y="0"/>
                </a:cxn>
                <a:cxn ang="0">
                  <a:pos x="0" y="20"/>
                </a:cxn>
                <a:cxn ang="0">
                  <a:pos x="5" y="31"/>
                </a:cxn>
                <a:cxn ang="0">
                  <a:pos x="6" y="37"/>
                </a:cxn>
              </a:cxnLst>
              <a:rect l="0" t="0" r="r" b="b"/>
              <a:pathLst>
                <a:path w="22" h="129">
                  <a:moveTo>
                    <a:pt x="6" y="37"/>
                  </a:moveTo>
                  <a:cubicBezTo>
                    <a:pt x="1" y="129"/>
                    <a:pt x="1" y="129"/>
                    <a:pt x="1" y="129"/>
                  </a:cubicBezTo>
                  <a:cubicBezTo>
                    <a:pt x="21" y="129"/>
                    <a:pt x="21" y="129"/>
                    <a:pt x="21" y="129"/>
                  </a:cubicBezTo>
                  <a:cubicBezTo>
                    <a:pt x="16" y="36"/>
                    <a:pt x="16" y="36"/>
                    <a:pt x="16" y="36"/>
                  </a:cubicBezTo>
                  <a:cubicBezTo>
                    <a:pt x="16" y="35"/>
                    <a:pt x="16" y="32"/>
                    <a:pt x="17" y="31"/>
                  </a:cubicBezTo>
                  <a:cubicBezTo>
                    <a:pt x="22" y="20"/>
                    <a:pt x="22" y="20"/>
                    <a:pt x="22" y="20"/>
                  </a:cubicBezTo>
                  <a:cubicBezTo>
                    <a:pt x="11" y="0"/>
                    <a:pt x="11" y="0"/>
                    <a:pt x="11" y="0"/>
                  </a:cubicBezTo>
                  <a:cubicBezTo>
                    <a:pt x="11" y="0"/>
                    <a:pt x="11" y="0"/>
                    <a:pt x="11" y="0"/>
                  </a:cubicBezTo>
                  <a:cubicBezTo>
                    <a:pt x="11" y="0"/>
                    <a:pt x="11" y="0"/>
                    <a:pt x="11" y="0"/>
                  </a:cubicBezTo>
                  <a:cubicBezTo>
                    <a:pt x="11" y="0"/>
                    <a:pt x="11" y="0"/>
                    <a:pt x="11" y="0"/>
                  </a:cubicBezTo>
                  <a:cubicBezTo>
                    <a:pt x="11" y="0"/>
                    <a:pt x="11" y="0"/>
                    <a:pt x="11" y="0"/>
                  </a:cubicBezTo>
                  <a:cubicBezTo>
                    <a:pt x="0" y="20"/>
                    <a:pt x="0" y="20"/>
                    <a:pt x="0" y="20"/>
                  </a:cubicBezTo>
                  <a:cubicBezTo>
                    <a:pt x="5" y="31"/>
                    <a:pt x="5" y="31"/>
                    <a:pt x="5" y="31"/>
                  </a:cubicBezTo>
                  <a:cubicBezTo>
                    <a:pt x="6" y="33"/>
                    <a:pt x="6" y="35"/>
                    <a:pt x="6" y="37"/>
                  </a:cubicBezTo>
                  <a:close/>
                </a:path>
              </a:pathLst>
            </a:custGeom>
            <a:solidFill>
              <a:schemeClr val="accent1"/>
            </a:solidFill>
            <a:ln w="9525">
              <a:noFill/>
              <a:round/>
              <a:headEnd/>
              <a:tailEnd/>
            </a:ln>
          </p:spPr>
          <p:txBody>
            <a:bodyPr wrap="square" lIns="91440" tIns="45720" rIns="91440" bIns="45720" anchor="ctr">
              <a:normAutofit/>
            </a:bodyPr>
            <a:lstStyle/>
            <a:p>
              <a:pPr algn="ctr"/>
              <a:endParaRPr/>
            </a:p>
          </p:txBody>
        </p:sp>
        <p:sp>
          <p:nvSpPr>
            <p:cNvPr id="204" name="î$ḻïḍê">
              <a:extLst>
                <a:ext uri="{FF2B5EF4-FFF2-40B4-BE49-F238E27FC236}">
                  <a16:creationId xmlns="" xmlns:a16="http://schemas.microsoft.com/office/drawing/2014/main" id="{9093BFA3-8603-4F87-9C3F-12A0D702E4B6}"/>
                </a:ext>
              </a:extLst>
            </p:cNvPr>
            <p:cNvSpPr/>
            <p:nvPr/>
          </p:nvSpPr>
          <p:spPr bwMode="auto">
            <a:xfrm>
              <a:off x="24476075" y="14243051"/>
              <a:ext cx="1703387" cy="1897063"/>
            </a:xfrm>
            <a:custGeom>
              <a:avLst/>
              <a:gdLst/>
              <a:ahLst/>
              <a:cxnLst>
                <a:cxn ang="0">
                  <a:pos x="81" y="146"/>
                </a:cxn>
                <a:cxn ang="0">
                  <a:pos x="81" y="107"/>
                </a:cxn>
                <a:cxn ang="0">
                  <a:pos x="83" y="108"/>
                </a:cxn>
                <a:cxn ang="0">
                  <a:pos x="85" y="146"/>
                </a:cxn>
                <a:cxn ang="0">
                  <a:pos x="131" y="146"/>
                </a:cxn>
                <a:cxn ang="0">
                  <a:pos x="128" y="42"/>
                </a:cxn>
                <a:cxn ang="0">
                  <a:pos x="96" y="5"/>
                </a:cxn>
                <a:cxn ang="0">
                  <a:pos x="46" y="0"/>
                </a:cxn>
                <a:cxn ang="0">
                  <a:pos x="0" y="134"/>
                </a:cxn>
                <a:cxn ang="0">
                  <a:pos x="0" y="146"/>
                </a:cxn>
                <a:cxn ang="0">
                  <a:pos x="81" y="146"/>
                </a:cxn>
              </a:cxnLst>
              <a:rect l="0" t="0" r="r" b="b"/>
              <a:pathLst>
                <a:path w="131" h="146">
                  <a:moveTo>
                    <a:pt x="81" y="146"/>
                  </a:moveTo>
                  <a:cubicBezTo>
                    <a:pt x="81" y="107"/>
                    <a:pt x="81" y="107"/>
                    <a:pt x="81" y="107"/>
                  </a:cubicBezTo>
                  <a:cubicBezTo>
                    <a:pt x="81" y="106"/>
                    <a:pt x="82" y="107"/>
                    <a:pt x="83" y="108"/>
                  </a:cubicBezTo>
                  <a:cubicBezTo>
                    <a:pt x="85" y="146"/>
                    <a:pt x="85" y="146"/>
                    <a:pt x="85" y="146"/>
                  </a:cubicBezTo>
                  <a:cubicBezTo>
                    <a:pt x="131" y="146"/>
                    <a:pt x="131" y="146"/>
                    <a:pt x="131" y="146"/>
                  </a:cubicBezTo>
                  <a:cubicBezTo>
                    <a:pt x="128" y="42"/>
                    <a:pt x="128" y="42"/>
                    <a:pt x="128" y="42"/>
                  </a:cubicBezTo>
                  <a:cubicBezTo>
                    <a:pt x="128" y="21"/>
                    <a:pt x="116" y="10"/>
                    <a:pt x="96" y="5"/>
                  </a:cubicBezTo>
                  <a:cubicBezTo>
                    <a:pt x="46" y="0"/>
                    <a:pt x="46" y="0"/>
                    <a:pt x="46" y="0"/>
                  </a:cubicBezTo>
                  <a:cubicBezTo>
                    <a:pt x="0" y="134"/>
                    <a:pt x="0" y="134"/>
                    <a:pt x="0" y="134"/>
                  </a:cubicBezTo>
                  <a:cubicBezTo>
                    <a:pt x="0" y="146"/>
                    <a:pt x="0" y="146"/>
                    <a:pt x="0" y="146"/>
                  </a:cubicBezTo>
                  <a:lnTo>
                    <a:pt x="81" y="146"/>
                  </a:lnTo>
                  <a:close/>
                </a:path>
              </a:pathLst>
            </a:custGeom>
            <a:solidFill>
              <a:schemeClr val="tx1">
                <a:lumMod val="65000"/>
                <a:lumOff val="35000"/>
              </a:schemeClr>
            </a:solidFill>
            <a:ln w="9525">
              <a:noFill/>
              <a:round/>
              <a:headEnd/>
              <a:tailEnd/>
            </a:ln>
          </p:spPr>
          <p:txBody>
            <a:bodyPr wrap="square" lIns="91440" tIns="45720" rIns="91440" bIns="45720" anchor="ctr">
              <a:normAutofit/>
            </a:bodyPr>
            <a:lstStyle/>
            <a:p>
              <a:pPr algn="ctr"/>
              <a:endParaRPr/>
            </a:p>
          </p:txBody>
        </p:sp>
        <p:sp>
          <p:nvSpPr>
            <p:cNvPr id="205" name="ïṣlíḍe">
              <a:extLst>
                <a:ext uri="{FF2B5EF4-FFF2-40B4-BE49-F238E27FC236}">
                  <a16:creationId xmlns="" xmlns:a16="http://schemas.microsoft.com/office/drawing/2014/main" id="{B28AA98C-336E-4D90-8E16-683E1B48EC8B}"/>
                </a:ext>
              </a:extLst>
            </p:cNvPr>
            <p:cNvSpPr/>
            <p:nvPr/>
          </p:nvSpPr>
          <p:spPr bwMode="auto">
            <a:xfrm>
              <a:off x="24476075" y="14190663"/>
              <a:ext cx="701675" cy="1793875"/>
            </a:xfrm>
            <a:custGeom>
              <a:avLst/>
              <a:gdLst/>
              <a:ahLst/>
              <a:cxnLst>
                <a:cxn ang="0">
                  <a:pos x="37" y="0"/>
                </a:cxn>
                <a:cxn ang="0">
                  <a:pos x="51" y="3"/>
                </a:cxn>
                <a:cxn ang="0">
                  <a:pos x="52" y="4"/>
                </a:cxn>
                <a:cxn ang="0">
                  <a:pos x="53" y="5"/>
                </a:cxn>
                <a:cxn ang="0">
                  <a:pos x="54" y="35"/>
                </a:cxn>
                <a:cxn ang="0">
                  <a:pos x="49" y="41"/>
                </a:cxn>
                <a:cxn ang="0">
                  <a:pos x="33" y="41"/>
                </a:cxn>
                <a:cxn ang="0">
                  <a:pos x="47" y="59"/>
                </a:cxn>
                <a:cxn ang="0">
                  <a:pos x="47" y="70"/>
                </a:cxn>
                <a:cxn ang="0">
                  <a:pos x="0" y="138"/>
                </a:cxn>
                <a:cxn ang="0">
                  <a:pos x="37" y="0"/>
                </a:cxn>
              </a:cxnLst>
              <a:rect l="0" t="0" r="r" b="b"/>
              <a:pathLst>
                <a:path w="54" h="138">
                  <a:moveTo>
                    <a:pt x="37" y="0"/>
                  </a:moveTo>
                  <a:cubicBezTo>
                    <a:pt x="51" y="3"/>
                    <a:pt x="51" y="3"/>
                    <a:pt x="51" y="3"/>
                  </a:cubicBezTo>
                  <a:cubicBezTo>
                    <a:pt x="52" y="4"/>
                    <a:pt x="52" y="4"/>
                    <a:pt x="52" y="4"/>
                  </a:cubicBezTo>
                  <a:cubicBezTo>
                    <a:pt x="53" y="5"/>
                    <a:pt x="53" y="5"/>
                    <a:pt x="53" y="5"/>
                  </a:cubicBezTo>
                  <a:cubicBezTo>
                    <a:pt x="54" y="35"/>
                    <a:pt x="54" y="35"/>
                    <a:pt x="54" y="35"/>
                  </a:cubicBezTo>
                  <a:cubicBezTo>
                    <a:pt x="54" y="40"/>
                    <a:pt x="53" y="41"/>
                    <a:pt x="49" y="41"/>
                  </a:cubicBezTo>
                  <a:cubicBezTo>
                    <a:pt x="33" y="41"/>
                    <a:pt x="33" y="41"/>
                    <a:pt x="33" y="41"/>
                  </a:cubicBezTo>
                  <a:cubicBezTo>
                    <a:pt x="47" y="59"/>
                    <a:pt x="47" y="59"/>
                    <a:pt x="47" y="59"/>
                  </a:cubicBezTo>
                  <a:cubicBezTo>
                    <a:pt x="52" y="64"/>
                    <a:pt x="49" y="66"/>
                    <a:pt x="47" y="70"/>
                  </a:cubicBezTo>
                  <a:cubicBezTo>
                    <a:pt x="0" y="138"/>
                    <a:pt x="0" y="138"/>
                    <a:pt x="0" y="138"/>
                  </a:cubicBezTo>
                  <a:lnTo>
                    <a:pt x="37" y="0"/>
                  </a:ln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sp>
          <p:nvSpPr>
            <p:cNvPr id="206" name="íṥľíḓe">
              <a:extLst>
                <a:ext uri="{FF2B5EF4-FFF2-40B4-BE49-F238E27FC236}">
                  <a16:creationId xmlns="" xmlns:a16="http://schemas.microsoft.com/office/drawing/2014/main" id="{E8B28365-17AC-49EF-8703-C8753A162B00}"/>
                </a:ext>
              </a:extLst>
            </p:cNvPr>
            <p:cNvSpPr/>
            <p:nvPr/>
          </p:nvSpPr>
          <p:spPr bwMode="auto">
            <a:xfrm>
              <a:off x="22656800" y="14230351"/>
              <a:ext cx="1689100" cy="1922463"/>
            </a:xfrm>
            <a:custGeom>
              <a:avLst/>
              <a:gdLst/>
              <a:ahLst/>
              <a:cxnLst>
                <a:cxn ang="0">
                  <a:pos x="49" y="109"/>
                </a:cxn>
                <a:cxn ang="0">
                  <a:pos x="51" y="108"/>
                </a:cxn>
                <a:cxn ang="0">
                  <a:pos x="51" y="148"/>
                </a:cxn>
                <a:cxn ang="0">
                  <a:pos x="130" y="148"/>
                </a:cxn>
                <a:cxn ang="0">
                  <a:pos x="130" y="135"/>
                </a:cxn>
                <a:cxn ang="0">
                  <a:pos x="124" y="113"/>
                </a:cxn>
                <a:cxn ang="0">
                  <a:pos x="85" y="0"/>
                </a:cxn>
                <a:cxn ang="0">
                  <a:pos x="35" y="6"/>
                </a:cxn>
                <a:cxn ang="0">
                  <a:pos x="3" y="43"/>
                </a:cxn>
                <a:cxn ang="0">
                  <a:pos x="0" y="147"/>
                </a:cxn>
                <a:cxn ang="0">
                  <a:pos x="46" y="147"/>
                </a:cxn>
                <a:cxn ang="0">
                  <a:pos x="49" y="109"/>
                </a:cxn>
              </a:cxnLst>
              <a:rect l="0" t="0" r="r" b="b"/>
              <a:pathLst>
                <a:path w="130" h="148">
                  <a:moveTo>
                    <a:pt x="49" y="109"/>
                  </a:moveTo>
                  <a:cubicBezTo>
                    <a:pt x="49" y="108"/>
                    <a:pt x="51" y="107"/>
                    <a:pt x="51" y="108"/>
                  </a:cubicBezTo>
                  <a:cubicBezTo>
                    <a:pt x="51" y="148"/>
                    <a:pt x="51" y="148"/>
                    <a:pt x="51" y="148"/>
                  </a:cubicBezTo>
                  <a:cubicBezTo>
                    <a:pt x="130" y="148"/>
                    <a:pt x="130" y="148"/>
                    <a:pt x="130" y="148"/>
                  </a:cubicBezTo>
                  <a:cubicBezTo>
                    <a:pt x="130" y="135"/>
                    <a:pt x="130" y="135"/>
                    <a:pt x="130" y="135"/>
                  </a:cubicBezTo>
                  <a:cubicBezTo>
                    <a:pt x="130" y="135"/>
                    <a:pt x="126" y="119"/>
                    <a:pt x="124" y="113"/>
                  </a:cubicBezTo>
                  <a:cubicBezTo>
                    <a:pt x="85" y="0"/>
                    <a:pt x="85" y="0"/>
                    <a:pt x="85" y="0"/>
                  </a:cubicBezTo>
                  <a:cubicBezTo>
                    <a:pt x="35" y="6"/>
                    <a:pt x="35" y="6"/>
                    <a:pt x="35" y="6"/>
                  </a:cubicBezTo>
                  <a:cubicBezTo>
                    <a:pt x="15" y="11"/>
                    <a:pt x="3" y="22"/>
                    <a:pt x="3" y="43"/>
                  </a:cubicBezTo>
                  <a:cubicBezTo>
                    <a:pt x="0" y="147"/>
                    <a:pt x="0" y="147"/>
                    <a:pt x="0" y="147"/>
                  </a:cubicBezTo>
                  <a:cubicBezTo>
                    <a:pt x="46" y="147"/>
                    <a:pt x="46" y="147"/>
                    <a:pt x="46" y="147"/>
                  </a:cubicBezTo>
                  <a:lnTo>
                    <a:pt x="49" y="109"/>
                  </a:lnTo>
                  <a:close/>
                </a:path>
              </a:pathLst>
            </a:custGeom>
            <a:solidFill>
              <a:schemeClr val="tx1">
                <a:lumMod val="65000"/>
                <a:lumOff val="35000"/>
              </a:schemeClr>
            </a:solidFill>
            <a:ln w="9525">
              <a:noFill/>
              <a:round/>
              <a:headEnd/>
              <a:tailEnd/>
            </a:ln>
          </p:spPr>
          <p:txBody>
            <a:bodyPr wrap="square" lIns="91440" tIns="45720" rIns="91440" bIns="45720" anchor="ctr">
              <a:normAutofit/>
            </a:bodyPr>
            <a:lstStyle/>
            <a:p>
              <a:pPr algn="ctr"/>
              <a:endParaRPr/>
            </a:p>
          </p:txBody>
        </p:sp>
        <p:sp>
          <p:nvSpPr>
            <p:cNvPr id="207" name="iṩ1ïḑe">
              <a:extLst>
                <a:ext uri="{FF2B5EF4-FFF2-40B4-BE49-F238E27FC236}">
                  <a16:creationId xmlns="" xmlns:a16="http://schemas.microsoft.com/office/drawing/2014/main" id="{5E631E11-977D-4DDE-A0B2-C8F4C92557E0}"/>
                </a:ext>
              </a:extLst>
            </p:cNvPr>
            <p:cNvSpPr/>
            <p:nvPr/>
          </p:nvSpPr>
          <p:spPr bwMode="auto">
            <a:xfrm>
              <a:off x="23644225" y="14203363"/>
              <a:ext cx="701675" cy="1781175"/>
            </a:xfrm>
            <a:custGeom>
              <a:avLst/>
              <a:gdLst/>
              <a:ahLst/>
              <a:cxnLst>
                <a:cxn ang="0">
                  <a:pos x="17" y="0"/>
                </a:cxn>
                <a:cxn ang="0">
                  <a:pos x="3" y="2"/>
                </a:cxn>
                <a:cxn ang="0">
                  <a:pos x="1" y="3"/>
                </a:cxn>
                <a:cxn ang="0">
                  <a:pos x="1" y="5"/>
                </a:cxn>
                <a:cxn ang="0">
                  <a:pos x="0" y="34"/>
                </a:cxn>
                <a:cxn ang="0">
                  <a:pos x="5" y="40"/>
                </a:cxn>
                <a:cxn ang="0">
                  <a:pos x="20" y="40"/>
                </a:cxn>
                <a:cxn ang="0">
                  <a:pos x="6" y="58"/>
                </a:cxn>
                <a:cxn ang="0">
                  <a:pos x="7" y="69"/>
                </a:cxn>
                <a:cxn ang="0">
                  <a:pos x="54" y="137"/>
                </a:cxn>
                <a:cxn ang="0">
                  <a:pos x="17" y="0"/>
                </a:cxn>
              </a:cxnLst>
              <a:rect l="0" t="0" r="r" b="b"/>
              <a:pathLst>
                <a:path w="54" h="137">
                  <a:moveTo>
                    <a:pt x="17" y="0"/>
                  </a:moveTo>
                  <a:cubicBezTo>
                    <a:pt x="3" y="2"/>
                    <a:pt x="3" y="2"/>
                    <a:pt x="3" y="2"/>
                  </a:cubicBezTo>
                  <a:cubicBezTo>
                    <a:pt x="3" y="2"/>
                    <a:pt x="1" y="2"/>
                    <a:pt x="1" y="3"/>
                  </a:cubicBezTo>
                  <a:cubicBezTo>
                    <a:pt x="1" y="4"/>
                    <a:pt x="1" y="5"/>
                    <a:pt x="1" y="5"/>
                  </a:cubicBezTo>
                  <a:cubicBezTo>
                    <a:pt x="0" y="34"/>
                    <a:pt x="0" y="34"/>
                    <a:pt x="0" y="34"/>
                  </a:cubicBezTo>
                  <a:cubicBezTo>
                    <a:pt x="0" y="39"/>
                    <a:pt x="0" y="40"/>
                    <a:pt x="5" y="40"/>
                  </a:cubicBezTo>
                  <a:cubicBezTo>
                    <a:pt x="20" y="40"/>
                    <a:pt x="20" y="40"/>
                    <a:pt x="20" y="40"/>
                  </a:cubicBezTo>
                  <a:cubicBezTo>
                    <a:pt x="6" y="58"/>
                    <a:pt x="6" y="58"/>
                    <a:pt x="6" y="58"/>
                  </a:cubicBezTo>
                  <a:cubicBezTo>
                    <a:pt x="2" y="63"/>
                    <a:pt x="4" y="65"/>
                    <a:pt x="7" y="69"/>
                  </a:cubicBezTo>
                  <a:cubicBezTo>
                    <a:pt x="54" y="137"/>
                    <a:pt x="54" y="137"/>
                    <a:pt x="54" y="137"/>
                  </a:cubicBezTo>
                  <a:lnTo>
                    <a:pt x="17" y="0"/>
                  </a:lnTo>
                  <a:close/>
                </a:path>
              </a:pathLst>
            </a:custGeom>
            <a:solidFill>
              <a:schemeClr val="bg1">
                <a:lumMod val="50000"/>
              </a:schemeClr>
            </a:solidFill>
            <a:ln w="9525">
              <a:noFill/>
              <a:round/>
              <a:headEnd/>
              <a:tailEnd/>
            </a:ln>
          </p:spPr>
          <p:txBody>
            <a:bodyPr wrap="square" lIns="91440" tIns="45720" rIns="91440" bIns="45720" anchor="ctr">
              <a:normAutofit/>
            </a:bodyPr>
            <a:lstStyle/>
            <a:p>
              <a:pPr algn="ctr"/>
              <a:endParaRPr/>
            </a:p>
          </p:txBody>
        </p:sp>
      </p:grpSp>
      <p:cxnSp>
        <p:nvCxnSpPr>
          <p:cNvPr id="115" name="ï$ḷíďe">
            <a:extLst>
              <a:ext uri="{FF2B5EF4-FFF2-40B4-BE49-F238E27FC236}">
                <a16:creationId xmlns="" xmlns:a16="http://schemas.microsoft.com/office/drawing/2014/main" id="{FA8DCEA1-8E80-4B7E-BA79-7FE7B0B3E9B4}"/>
              </a:ext>
            </a:extLst>
          </p:cNvPr>
          <p:cNvCxnSpPr>
            <a:cxnSpLocks/>
          </p:cNvCxnSpPr>
          <p:nvPr/>
        </p:nvCxnSpPr>
        <p:spPr>
          <a:xfrm>
            <a:off x="783721" y="4258793"/>
            <a:ext cx="5269779" cy="0"/>
          </a:xfrm>
          <a:prstGeom prst="line">
            <a:avLst/>
          </a:prstGeom>
          <a:ln w="3175"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16" name="íŝľïḋe">
            <a:extLst>
              <a:ext uri="{FF2B5EF4-FFF2-40B4-BE49-F238E27FC236}">
                <a16:creationId xmlns="" xmlns:a16="http://schemas.microsoft.com/office/drawing/2014/main" id="{F3804F9E-9123-4A7D-8657-9A0077EAB18E}"/>
              </a:ext>
            </a:extLst>
          </p:cNvPr>
          <p:cNvGrpSpPr/>
          <p:nvPr/>
        </p:nvGrpSpPr>
        <p:grpSpPr>
          <a:xfrm>
            <a:off x="783721" y="4623890"/>
            <a:ext cx="2088544" cy="1013269"/>
            <a:chOff x="1379475" y="4729212"/>
            <a:chExt cx="2232249" cy="1082990"/>
          </a:xfrm>
        </p:grpSpPr>
        <p:sp>
          <p:nvSpPr>
            <p:cNvPr id="127" name="íŝlïḋe">
              <a:extLst>
                <a:ext uri="{FF2B5EF4-FFF2-40B4-BE49-F238E27FC236}">
                  <a16:creationId xmlns="" xmlns:a16="http://schemas.microsoft.com/office/drawing/2014/main" id="{834F6D76-2100-443A-95A5-A249DDE55091}"/>
                </a:ext>
              </a:extLst>
            </p:cNvPr>
            <p:cNvSpPr/>
            <p:nvPr/>
          </p:nvSpPr>
          <p:spPr>
            <a:xfrm>
              <a:off x="1379475" y="5333659"/>
              <a:ext cx="2232248" cy="478543"/>
            </a:xfrm>
            <a:prstGeom prst="rect">
              <a:avLst/>
            </a:prstGeom>
          </p:spPr>
          <p:txBody>
            <a:bodyPr wrap="square" lIns="0" tIns="0" rIns="0" bIns="0">
              <a:noAutofit/>
            </a:bodyPr>
            <a:lstStyle/>
            <a:p>
              <a:pPr>
                <a:lnSpc>
                  <a:spcPct val="120000"/>
                </a:lnSpc>
              </a:pPr>
              <a:r>
                <a:rPr lang="zh-CN" altLang="en-US" sz="1200" dirty="0">
                  <a:solidFill>
                    <a:schemeClr val="bg1">
                      <a:lumMod val="50000"/>
                    </a:schemeClr>
                  </a:solidFill>
                </a:rPr>
                <a:t>点此输入内容或者复制您的内容在这里</a:t>
              </a:r>
              <a:r>
                <a:rPr lang="zh-CN" altLang="en-US" sz="1200" dirty="0" smtClean="0">
                  <a:solidFill>
                    <a:schemeClr val="bg1">
                      <a:lumMod val="50000"/>
                    </a:schemeClr>
                  </a:solidFill>
                </a:rPr>
                <a:t>，</a:t>
              </a:r>
              <a:r>
                <a:rPr lang="zh-CN" altLang="en-US" sz="1200" dirty="0">
                  <a:solidFill>
                    <a:schemeClr val="bg1">
                      <a:lumMod val="50000"/>
                    </a:schemeClr>
                  </a:solidFill>
                </a:rPr>
                <a:t>输入</a:t>
              </a:r>
              <a:r>
                <a:rPr lang="zh-CN" altLang="en-US" sz="1200" dirty="0" smtClean="0">
                  <a:solidFill>
                    <a:schemeClr val="bg1">
                      <a:lumMod val="50000"/>
                    </a:schemeClr>
                  </a:solidFill>
                </a:rPr>
                <a:t>您的内容；</a:t>
              </a:r>
              <a:endParaRPr lang="en-US" altLang="zh-CN" sz="1200" dirty="0">
                <a:solidFill>
                  <a:schemeClr val="bg1">
                    <a:lumMod val="50000"/>
                  </a:schemeClr>
                </a:solidFill>
              </a:endParaRPr>
            </a:p>
          </p:txBody>
        </p:sp>
        <p:sp>
          <p:nvSpPr>
            <p:cNvPr id="128" name="ïšlïḑé">
              <a:extLst>
                <a:ext uri="{FF2B5EF4-FFF2-40B4-BE49-F238E27FC236}">
                  <a16:creationId xmlns="" xmlns:a16="http://schemas.microsoft.com/office/drawing/2014/main" id="{0EEB81B3-2184-4747-8BE5-02EAF78CCD79}"/>
                </a:ext>
              </a:extLst>
            </p:cNvPr>
            <p:cNvSpPr/>
            <p:nvPr/>
          </p:nvSpPr>
          <p:spPr>
            <a:xfrm>
              <a:off x="1379475" y="4729212"/>
              <a:ext cx="1680474" cy="672131"/>
            </a:xfrm>
            <a:prstGeom prst="rect">
              <a:avLst/>
            </a:prstGeom>
          </p:spPr>
          <p:txBody>
            <a:bodyPr wrap="square" lIns="0" tIns="0" rIns="0" bIns="0">
              <a:normAutofit/>
            </a:bodyPr>
            <a:lstStyle/>
            <a:p>
              <a:r>
                <a:rPr lang="en-US" altLang="zh-CN" sz="3600" dirty="0">
                  <a:solidFill>
                    <a:srgbClr val="C2B1A1"/>
                  </a:solidFill>
                  <a:latin typeface="Impact" panose="020B0806030902050204" pitchFamily="34" charset="0"/>
                </a:rPr>
                <a:t>2</a:t>
              </a:r>
              <a:r>
                <a:rPr lang="en-US" altLang="zh-CN" sz="3600" dirty="0" smtClean="0">
                  <a:solidFill>
                    <a:srgbClr val="C2B1A1"/>
                  </a:solidFill>
                  <a:effectLst/>
                  <a:latin typeface="Impact" panose="020B0806030902050204" pitchFamily="34" charset="0"/>
                </a:rPr>
                <a:t>5</a:t>
              </a:r>
              <a:r>
                <a:rPr lang="en-US" altLang="zh-CN" sz="3600" dirty="0">
                  <a:solidFill>
                    <a:srgbClr val="C2B1A1"/>
                  </a:solidFill>
                  <a:effectLst/>
                  <a:latin typeface="Impact" panose="020B0806030902050204" pitchFamily="34" charset="0"/>
                </a:rPr>
                <a:t>%</a:t>
              </a:r>
            </a:p>
          </p:txBody>
        </p:sp>
        <p:sp>
          <p:nvSpPr>
            <p:cNvPr id="129" name="ïṥľiḋê">
              <a:extLst>
                <a:ext uri="{FF2B5EF4-FFF2-40B4-BE49-F238E27FC236}">
                  <a16:creationId xmlns="" xmlns:a16="http://schemas.microsoft.com/office/drawing/2014/main" id="{B6864C9A-A481-42D8-806E-F70A814DD3E9}"/>
                </a:ext>
              </a:extLst>
            </p:cNvPr>
            <p:cNvSpPr/>
            <p:nvPr/>
          </p:nvSpPr>
          <p:spPr>
            <a:xfrm>
              <a:off x="2401428" y="4967954"/>
              <a:ext cx="1210296" cy="263902"/>
            </a:xfrm>
            <a:prstGeom prst="rect">
              <a:avLst/>
            </a:prstGeom>
          </p:spPr>
          <p:txBody>
            <a:bodyPr wrap="none" lIns="0" tIns="0" rIns="0" bIns="0" anchor="ctr" anchorCtr="0">
              <a:normAutofit/>
            </a:bodyPr>
            <a:lstStyle/>
            <a:p>
              <a:r>
                <a:rPr lang="zh-CN" altLang="en-US" sz="1400" b="1" dirty="0" smtClean="0">
                  <a:effectLst/>
                </a:rPr>
                <a:t>输入标题</a:t>
              </a:r>
              <a:endParaRPr lang="zh-CN" altLang="en-US" sz="1400" b="1" dirty="0">
                <a:effectLst/>
              </a:endParaRPr>
            </a:p>
          </p:txBody>
        </p:sp>
      </p:grpSp>
      <p:cxnSp>
        <p:nvCxnSpPr>
          <p:cNvPr id="125" name="iŝlîdé">
            <a:extLst>
              <a:ext uri="{FF2B5EF4-FFF2-40B4-BE49-F238E27FC236}">
                <a16:creationId xmlns="" xmlns:a16="http://schemas.microsoft.com/office/drawing/2014/main" id="{476E8E56-5229-474A-836F-3F79CAEED3CD}"/>
              </a:ext>
            </a:extLst>
          </p:cNvPr>
          <p:cNvCxnSpPr/>
          <p:nvPr/>
        </p:nvCxnSpPr>
        <p:spPr>
          <a:xfrm>
            <a:off x="2882970" y="5354233"/>
            <a:ext cx="808469" cy="0"/>
          </a:xfrm>
          <a:prstGeom prst="straightConnector1">
            <a:avLst/>
          </a:prstGeom>
          <a:ln w="3175" cap="rnd">
            <a:solidFill>
              <a:schemeClr val="bg1">
                <a:lumMod val="75000"/>
              </a:schemeClr>
            </a:solidFill>
            <a:round/>
            <a:headEnd type="none"/>
            <a:tailEnd type="triangle"/>
          </a:ln>
        </p:spPr>
        <p:style>
          <a:lnRef idx="1">
            <a:schemeClr val="accent1"/>
          </a:lnRef>
          <a:fillRef idx="0">
            <a:schemeClr val="accent1"/>
          </a:fillRef>
          <a:effectRef idx="0">
            <a:schemeClr val="accent1"/>
          </a:effectRef>
          <a:fontRef idx="minor">
            <a:schemeClr val="tx1"/>
          </a:fontRef>
        </p:style>
      </p:cxnSp>
      <p:sp>
        <p:nvSpPr>
          <p:cNvPr id="126" name="ï$lîḋê">
            <a:extLst>
              <a:ext uri="{FF2B5EF4-FFF2-40B4-BE49-F238E27FC236}">
                <a16:creationId xmlns="" xmlns:a16="http://schemas.microsoft.com/office/drawing/2014/main" id="{79E7F8F7-6EA0-49BC-972D-2D0D0C056824}"/>
              </a:ext>
            </a:extLst>
          </p:cNvPr>
          <p:cNvSpPr txBox="1"/>
          <p:nvPr/>
        </p:nvSpPr>
        <p:spPr>
          <a:xfrm>
            <a:off x="2830103" y="4895849"/>
            <a:ext cx="855535" cy="518388"/>
          </a:xfrm>
          <a:prstGeom prst="rect">
            <a:avLst/>
          </a:prstGeom>
          <a:noFill/>
          <a:ln>
            <a:noFill/>
          </a:ln>
        </p:spPr>
        <p:txBody>
          <a:bodyPr wrap="none" lIns="90000" tIns="46800" rIns="90000" bIns="46800" anchor="ctr" anchorCtr="0">
            <a:normAutofit/>
          </a:bodyPr>
          <a:lstStyle/>
          <a:p>
            <a:pPr algn="ctr"/>
            <a:r>
              <a:rPr lang="zh-CN" altLang="en-US" sz="1400" b="1" dirty="0" smtClean="0">
                <a:solidFill>
                  <a:schemeClr val="bg1">
                    <a:lumMod val="50000"/>
                  </a:schemeClr>
                </a:solidFill>
              </a:rPr>
              <a:t>转化率</a:t>
            </a:r>
            <a:endParaRPr lang="zh-CN" altLang="en-US" sz="1400" b="1" dirty="0">
              <a:solidFill>
                <a:schemeClr val="bg1">
                  <a:lumMod val="50000"/>
                </a:schemeClr>
              </a:solidFill>
            </a:endParaRPr>
          </a:p>
        </p:txBody>
      </p:sp>
      <p:grpSp>
        <p:nvGrpSpPr>
          <p:cNvPr id="118" name="ïšḷiḑé">
            <a:extLst>
              <a:ext uri="{FF2B5EF4-FFF2-40B4-BE49-F238E27FC236}">
                <a16:creationId xmlns="" xmlns:a16="http://schemas.microsoft.com/office/drawing/2014/main" id="{AB2E1888-D955-4B89-BA92-AE4E0F83D9F3}"/>
              </a:ext>
            </a:extLst>
          </p:cNvPr>
          <p:cNvGrpSpPr/>
          <p:nvPr/>
        </p:nvGrpSpPr>
        <p:grpSpPr>
          <a:xfrm>
            <a:off x="3964956" y="4623890"/>
            <a:ext cx="2088544" cy="1013269"/>
            <a:chOff x="1379475" y="4729212"/>
            <a:chExt cx="2232249" cy="1082990"/>
          </a:xfrm>
        </p:grpSpPr>
        <p:sp>
          <p:nvSpPr>
            <p:cNvPr id="122" name="íślïḍè">
              <a:extLst>
                <a:ext uri="{FF2B5EF4-FFF2-40B4-BE49-F238E27FC236}">
                  <a16:creationId xmlns="" xmlns:a16="http://schemas.microsoft.com/office/drawing/2014/main" id="{313FDCC5-2EB2-448C-9151-989970E89BD0}"/>
                </a:ext>
              </a:extLst>
            </p:cNvPr>
            <p:cNvSpPr/>
            <p:nvPr/>
          </p:nvSpPr>
          <p:spPr>
            <a:xfrm>
              <a:off x="1379475" y="5333659"/>
              <a:ext cx="2232248" cy="478543"/>
            </a:xfrm>
            <a:prstGeom prst="rect">
              <a:avLst/>
            </a:prstGeom>
          </p:spPr>
          <p:txBody>
            <a:bodyPr wrap="square" lIns="0" tIns="0" rIns="0" bIns="0">
              <a:normAutofit/>
            </a:bodyPr>
            <a:lstStyle/>
            <a:p>
              <a:pPr>
                <a:lnSpc>
                  <a:spcPct val="120000"/>
                </a:lnSpc>
              </a:pPr>
              <a:r>
                <a:rPr lang="zh-CN" altLang="en-US" sz="1200" dirty="0">
                  <a:solidFill>
                    <a:schemeClr val="bg1">
                      <a:lumMod val="50000"/>
                    </a:schemeClr>
                  </a:solidFill>
                </a:rPr>
                <a:t>点此输入内容或者复制您的内容在这里，输入您的内容；</a:t>
              </a:r>
              <a:endParaRPr lang="en-US" altLang="zh-CN" sz="1200" dirty="0">
                <a:solidFill>
                  <a:schemeClr val="bg1">
                    <a:lumMod val="50000"/>
                  </a:schemeClr>
                </a:solidFill>
              </a:endParaRPr>
            </a:p>
          </p:txBody>
        </p:sp>
        <p:sp>
          <p:nvSpPr>
            <p:cNvPr id="123" name="iṡḷíḑé">
              <a:extLst>
                <a:ext uri="{FF2B5EF4-FFF2-40B4-BE49-F238E27FC236}">
                  <a16:creationId xmlns="" xmlns:a16="http://schemas.microsoft.com/office/drawing/2014/main" id="{5FE6FCEC-EB66-4CC9-BBF6-BA37C5F13C8A}"/>
                </a:ext>
              </a:extLst>
            </p:cNvPr>
            <p:cNvSpPr/>
            <p:nvPr/>
          </p:nvSpPr>
          <p:spPr>
            <a:xfrm>
              <a:off x="1379475" y="4729212"/>
              <a:ext cx="1680474" cy="672131"/>
            </a:xfrm>
            <a:prstGeom prst="rect">
              <a:avLst/>
            </a:prstGeom>
          </p:spPr>
          <p:txBody>
            <a:bodyPr wrap="square" lIns="0" tIns="0" rIns="0" bIns="0">
              <a:normAutofit/>
            </a:bodyPr>
            <a:lstStyle/>
            <a:p>
              <a:r>
                <a:rPr lang="en-US" altLang="zh-CN" sz="3600" dirty="0" smtClean="0">
                  <a:solidFill>
                    <a:srgbClr val="C2B1A1"/>
                  </a:solidFill>
                  <a:effectLst/>
                  <a:latin typeface="Impact" panose="020B0806030902050204" pitchFamily="34" charset="0"/>
                </a:rPr>
                <a:t>85</a:t>
              </a:r>
              <a:r>
                <a:rPr lang="en-US" altLang="zh-CN" sz="3600" dirty="0">
                  <a:solidFill>
                    <a:srgbClr val="C2B1A1"/>
                  </a:solidFill>
                  <a:effectLst/>
                  <a:latin typeface="Impact" panose="020B0806030902050204" pitchFamily="34" charset="0"/>
                </a:rPr>
                <a:t>%</a:t>
              </a:r>
            </a:p>
          </p:txBody>
        </p:sp>
        <p:sp>
          <p:nvSpPr>
            <p:cNvPr id="124" name="i$ḻïḓê">
              <a:extLst>
                <a:ext uri="{FF2B5EF4-FFF2-40B4-BE49-F238E27FC236}">
                  <a16:creationId xmlns="" xmlns:a16="http://schemas.microsoft.com/office/drawing/2014/main" id="{1846DB23-860A-45AB-A36D-E06A0681BF6E}"/>
                </a:ext>
              </a:extLst>
            </p:cNvPr>
            <p:cNvSpPr/>
            <p:nvPr/>
          </p:nvSpPr>
          <p:spPr>
            <a:xfrm>
              <a:off x="2401428" y="4967954"/>
              <a:ext cx="1210296" cy="263902"/>
            </a:xfrm>
            <a:prstGeom prst="rect">
              <a:avLst/>
            </a:prstGeom>
          </p:spPr>
          <p:txBody>
            <a:bodyPr wrap="none" lIns="0" tIns="0" rIns="0" bIns="0" anchor="ctr" anchorCtr="0">
              <a:normAutofit/>
            </a:bodyPr>
            <a:lstStyle/>
            <a:p>
              <a:r>
                <a:rPr lang="zh-CN" altLang="en-US" sz="1400" b="1" dirty="0" smtClean="0">
                  <a:effectLst/>
                </a:rPr>
                <a:t>输入标题</a:t>
              </a:r>
              <a:endParaRPr lang="zh-CN" altLang="en-US" sz="1400" b="1" dirty="0">
                <a:effectLst/>
              </a:endParaRPr>
            </a:p>
          </p:txBody>
        </p:sp>
      </p:grpSp>
      <p:sp>
        <p:nvSpPr>
          <p:cNvPr id="208" name="文本框 207">
            <a:extLst>
              <a:ext uri="{FF2B5EF4-FFF2-40B4-BE49-F238E27FC236}">
                <a16:creationId xmlns="" xmlns:a16="http://schemas.microsoft.com/office/drawing/2014/main" id="{15154C87-865E-4700-BDDA-31F3477C297D}"/>
              </a:ext>
            </a:extLst>
          </p:cNvPr>
          <p:cNvSpPr txBox="1"/>
          <p:nvPr/>
        </p:nvSpPr>
        <p:spPr>
          <a:xfrm>
            <a:off x="710152" y="1897339"/>
            <a:ext cx="2122029" cy="461665"/>
          </a:xfrm>
          <a:prstGeom prst="rect">
            <a:avLst/>
          </a:prstGeom>
          <a:noFill/>
        </p:spPr>
        <p:txBody>
          <a:bodyPr wrap="square">
            <a:spAutoFit/>
          </a:bodyPr>
          <a:lstStyle/>
          <a:p>
            <a:pPr algn="just">
              <a:lnSpc>
                <a:spcPct val="120000"/>
              </a:lnSpc>
            </a:pPr>
            <a:r>
              <a:rPr lang="zh-CN" altLang="en-US" sz="2000" b="1" dirty="0">
                <a:solidFill>
                  <a:srgbClr val="404040"/>
                </a:solidFill>
                <a:cs typeface="+mn-ea"/>
                <a:sym typeface="+mn-lt"/>
              </a:rPr>
              <a:t>单击输入标题</a:t>
            </a:r>
            <a:endParaRPr lang="en-US" altLang="zh-CN" sz="2000" b="1" dirty="0">
              <a:solidFill>
                <a:srgbClr val="404040"/>
              </a:solidFill>
              <a:cs typeface="+mn-ea"/>
              <a:sym typeface="+mn-lt"/>
            </a:endParaRPr>
          </a:p>
        </p:txBody>
      </p:sp>
      <p:cxnSp>
        <p:nvCxnSpPr>
          <p:cNvPr id="209" name="直接连接符 208">
            <a:extLst>
              <a:ext uri="{FF2B5EF4-FFF2-40B4-BE49-F238E27FC236}">
                <a16:creationId xmlns="" xmlns:a16="http://schemas.microsoft.com/office/drawing/2014/main" id="{BF783C00-2445-42C8-85D1-3F395EE5C004}"/>
              </a:ext>
            </a:extLst>
          </p:cNvPr>
          <p:cNvCxnSpPr>
            <a:cxnSpLocks/>
          </p:cNvCxnSpPr>
          <p:nvPr/>
        </p:nvCxnSpPr>
        <p:spPr>
          <a:xfrm>
            <a:off x="790175" y="2392801"/>
            <a:ext cx="1302031" cy="0"/>
          </a:xfrm>
          <a:prstGeom prst="line">
            <a:avLst/>
          </a:prstGeom>
          <a:ln>
            <a:solidFill>
              <a:srgbClr val="C2B1A1"/>
            </a:solidFill>
          </a:ln>
        </p:spPr>
        <p:style>
          <a:lnRef idx="1">
            <a:schemeClr val="accent1"/>
          </a:lnRef>
          <a:fillRef idx="0">
            <a:schemeClr val="accent1"/>
          </a:fillRef>
          <a:effectRef idx="0">
            <a:schemeClr val="accent1"/>
          </a:effectRef>
          <a:fontRef idx="minor">
            <a:schemeClr val="tx1"/>
          </a:fontRef>
        </p:style>
      </p:cxnSp>
      <p:sp>
        <p:nvSpPr>
          <p:cNvPr id="210" name="文本框 209">
            <a:extLst>
              <a:ext uri="{FF2B5EF4-FFF2-40B4-BE49-F238E27FC236}">
                <a16:creationId xmlns="" xmlns:a16="http://schemas.microsoft.com/office/drawing/2014/main" id="{B152B4A1-118D-4F0A-A1FF-661CDB9777E2}"/>
              </a:ext>
            </a:extLst>
          </p:cNvPr>
          <p:cNvSpPr txBox="1"/>
          <p:nvPr/>
        </p:nvSpPr>
        <p:spPr>
          <a:xfrm>
            <a:off x="710152" y="1685143"/>
            <a:ext cx="2122029" cy="313932"/>
          </a:xfrm>
          <a:prstGeom prst="rect">
            <a:avLst/>
          </a:prstGeom>
          <a:noFill/>
        </p:spPr>
        <p:txBody>
          <a:bodyPr wrap="square">
            <a:spAutoFit/>
          </a:bodyPr>
          <a:lstStyle/>
          <a:p>
            <a:pPr algn="just">
              <a:lnSpc>
                <a:spcPct val="120000"/>
              </a:lnSpc>
            </a:pPr>
            <a:r>
              <a:rPr lang="en-US" altLang="zh-CN" sz="1200" b="1" dirty="0">
                <a:solidFill>
                  <a:schemeClr val="bg1">
                    <a:lumMod val="65000"/>
                  </a:schemeClr>
                </a:solidFill>
                <a:cs typeface="+mn-ea"/>
                <a:sym typeface="+mn-lt"/>
              </a:rPr>
              <a:t>ENTER THE TITLE</a:t>
            </a:r>
          </a:p>
        </p:txBody>
      </p:sp>
      <p:sp>
        <p:nvSpPr>
          <p:cNvPr id="211" name="文本框 210">
            <a:extLst>
              <a:ext uri="{FF2B5EF4-FFF2-40B4-BE49-F238E27FC236}">
                <a16:creationId xmlns="" xmlns:a16="http://schemas.microsoft.com/office/drawing/2014/main" id="{975E0A6C-7347-4788-AC36-E19E9CB4194E}"/>
              </a:ext>
            </a:extLst>
          </p:cNvPr>
          <p:cNvSpPr txBox="1"/>
          <p:nvPr/>
        </p:nvSpPr>
        <p:spPr>
          <a:xfrm>
            <a:off x="710152" y="2511993"/>
            <a:ext cx="5396776" cy="1477328"/>
          </a:xfrm>
          <a:prstGeom prst="rect">
            <a:avLst/>
          </a:prstGeom>
          <a:noFill/>
        </p:spPr>
        <p:txBody>
          <a:bodyPr wrap="square">
            <a:spAutoFit/>
          </a:bodyPr>
          <a:lstStyle/>
          <a:p>
            <a:pPr marL="171450" indent="-171450" algn="just">
              <a:lnSpc>
                <a:spcPct val="150000"/>
              </a:lnSpc>
              <a:buFont typeface="Wingdings" panose="05000000000000000000" pitchFamily="2" charset="2"/>
              <a:buChar char="p"/>
            </a:pPr>
            <a:r>
              <a:rPr lang="zh-CN" altLang="en-US" sz="1200" dirty="0">
                <a:solidFill>
                  <a:schemeClr val="bg1">
                    <a:lumMod val="50000"/>
                  </a:schemeClr>
                </a:solidFill>
                <a:cs typeface="+mn-ea"/>
                <a:sym typeface="+mn-lt"/>
              </a:rPr>
              <a:t>点此输入内容或者复制您的内容在这里，通过复制您的文本后，在此框中选择粘贴，并选择只保留文字，通过复制您的文本后，在此框中选择</a:t>
            </a:r>
            <a:r>
              <a:rPr lang="zh-CN" altLang="en-US" sz="1200" dirty="0" smtClean="0">
                <a:solidFill>
                  <a:schemeClr val="bg1">
                    <a:lumMod val="50000"/>
                  </a:schemeClr>
                </a:solidFill>
                <a:cs typeface="+mn-ea"/>
                <a:sym typeface="+mn-lt"/>
              </a:rPr>
              <a:t>粘贴；</a:t>
            </a:r>
            <a:r>
              <a:rPr lang="en-US" altLang="zh-CN" sz="1200" dirty="0" smtClean="0">
                <a:solidFill>
                  <a:schemeClr val="bg1">
                    <a:lumMod val="50000"/>
                  </a:schemeClr>
                </a:solidFill>
                <a:cs typeface="+mn-ea"/>
                <a:sym typeface="+mn-lt"/>
              </a:rPr>
              <a:t/>
            </a:r>
            <a:br>
              <a:rPr lang="en-US" altLang="zh-CN" sz="1200" dirty="0" smtClean="0">
                <a:solidFill>
                  <a:schemeClr val="bg1">
                    <a:lumMod val="50000"/>
                  </a:schemeClr>
                </a:solidFill>
                <a:cs typeface="+mn-ea"/>
                <a:sym typeface="+mn-lt"/>
              </a:rPr>
            </a:br>
            <a:endParaRPr lang="en-US" altLang="zh-CN" sz="1200" dirty="0" smtClean="0">
              <a:solidFill>
                <a:schemeClr val="bg1">
                  <a:lumMod val="50000"/>
                </a:schemeClr>
              </a:solidFill>
              <a:cs typeface="+mn-ea"/>
              <a:sym typeface="+mn-lt"/>
            </a:endParaRPr>
          </a:p>
          <a:p>
            <a:pPr marL="171450" indent="-171450" algn="just">
              <a:lnSpc>
                <a:spcPct val="150000"/>
              </a:lnSpc>
              <a:buFont typeface="Wingdings" panose="05000000000000000000" pitchFamily="2" charset="2"/>
              <a:buChar char="p"/>
            </a:pPr>
            <a:r>
              <a:rPr lang="zh-CN" altLang="en-US" sz="1200" dirty="0">
                <a:solidFill>
                  <a:schemeClr val="bg1">
                    <a:lumMod val="50000"/>
                  </a:schemeClr>
                </a:solidFill>
                <a:cs typeface="+mn-ea"/>
                <a:sym typeface="+mn-lt"/>
              </a:rPr>
              <a:t>点此输入内容或者复制您的内容在这里，通过复制您的文本后，在此框中选择粘贴，并选择只保留文字，通过复制您的文本后，在此框中选择粘贴</a:t>
            </a:r>
            <a:r>
              <a:rPr lang="zh-CN" altLang="en-US" sz="1200" dirty="0" smtClean="0">
                <a:solidFill>
                  <a:schemeClr val="bg1">
                    <a:lumMod val="50000"/>
                  </a:schemeClr>
                </a:solidFill>
                <a:cs typeface="+mn-ea"/>
                <a:sym typeface="+mn-lt"/>
              </a:rPr>
              <a:t>；</a:t>
            </a:r>
            <a:endParaRPr lang="en-US" altLang="zh-CN" sz="1200" dirty="0">
              <a:solidFill>
                <a:schemeClr val="bg1">
                  <a:lumMod val="50000"/>
                </a:schemeClr>
              </a:solidFill>
              <a:cs typeface="+mn-ea"/>
              <a:sym typeface="+mn-lt"/>
            </a:endParaRPr>
          </a:p>
        </p:txBody>
      </p:sp>
    </p:spTree>
    <p:extLst>
      <p:ext uri="{BB962C8B-B14F-4D97-AF65-F5344CB8AC3E}">
        <p14:creationId xmlns:p14="http://schemas.microsoft.com/office/powerpoint/2010/main" val="4060902190"/>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nodeType="clickEffect">
                                  <p:stCondLst>
                                    <p:cond delay="0"/>
                                  </p:stCondLst>
                                  <p:childTnLst>
                                    <p:set>
                                      <p:cBhvr>
                                        <p:cTn id="24" dur="1" fill="hold">
                                          <p:stCondLst>
                                            <p:cond delay="0"/>
                                          </p:stCondLst>
                                        </p:cTn>
                                        <p:tgtEl>
                                          <p:spTgt spid="114"/>
                                        </p:tgtEl>
                                        <p:attrNameLst>
                                          <p:attrName>style.visibility</p:attrName>
                                        </p:attrNameLst>
                                      </p:cBhvr>
                                      <p:to>
                                        <p:strVal val="visible"/>
                                      </p:to>
                                    </p:set>
                                    <p:animEffect transition="in" filter="fade">
                                      <p:cBhvr>
                                        <p:cTn id="25" dur="800" decel="100000"/>
                                        <p:tgtEl>
                                          <p:spTgt spid="114"/>
                                        </p:tgtEl>
                                      </p:cBhvr>
                                    </p:animEffect>
                                    <p:anim calcmode="lin" valueType="num">
                                      <p:cBhvr>
                                        <p:cTn id="26" dur="800" decel="100000" fill="hold"/>
                                        <p:tgtEl>
                                          <p:spTgt spid="114"/>
                                        </p:tgtEl>
                                        <p:attrNameLst>
                                          <p:attrName>style.rotation</p:attrName>
                                        </p:attrNameLst>
                                      </p:cBhvr>
                                      <p:tavLst>
                                        <p:tav tm="0">
                                          <p:val>
                                            <p:fltVal val="-90"/>
                                          </p:val>
                                        </p:tav>
                                        <p:tav tm="100000">
                                          <p:val>
                                            <p:fltVal val="0"/>
                                          </p:val>
                                        </p:tav>
                                      </p:tavLst>
                                    </p:anim>
                                    <p:anim calcmode="lin" valueType="num">
                                      <p:cBhvr>
                                        <p:cTn id="27" dur="800" decel="100000" fill="hold"/>
                                        <p:tgtEl>
                                          <p:spTgt spid="114"/>
                                        </p:tgtEl>
                                        <p:attrNameLst>
                                          <p:attrName>ppt_x</p:attrName>
                                        </p:attrNameLst>
                                      </p:cBhvr>
                                      <p:tavLst>
                                        <p:tav tm="0">
                                          <p:val>
                                            <p:strVal val="#ppt_x+0.4"/>
                                          </p:val>
                                        </p:tav>
                                        <p:tav tm="100000">
                                          <p:val>
                                            <p:strVal val="#ppt_x-0.05"/>
                                          </p:val>
                                        </p:tav>
                                      </p:tavLst>
                                    </p:anim>
                                    <p:anim calcmode="lin" valueType="num">
                                      <p:cBhvr>
                                        <p:cTn id="28" dur="800" decel="100000" fill="hold"/>
                                        <p:tgtEl>
                                          <p:spTgt spid="114"/>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14"/>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14"/>
                                        </p:tgtEl>
                                        <p:attrNameLst>
                                          <p:attrName>ppt_y</p:attrName>
                                        </p:attrNameLst>
                                      </p:cBhvr>
                                      <p:tavLst>
                                        <p:tav tm="0">
                                          <p:val>
                                            <p:strVal val="#ppt_y+0.1"/>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208"/>
                                        </p:tgtEl>
                                        <p:attrNameLst>
                                          <p:attrName>style.visibility</p:attrName>
                                        </p:attrNameLst>
                                      </p:cBhvr>
                                      <p:to>
                                        <p:strVal val="visible"/>
                                      </p:to>
                                    </p:set>
                                    <p:animEffect transition="in" filter="fade">
                                      <p:cBhvr>
                                        <p:cTn id="33" dur="1000"/>
                                        <p:tgtEl>
                                          <p:spTgt spid="208"/>
                                        </p:tgtEl>
                                      </p:cBhvr>
                                    </p:animEffect>
                                    <p:anim calcmode="lin" valueType="num">
                                      <p:cBhvr>
                                        <p:cTn id="34" dur="1000" fill="hold"/>
                                        <p:tgtEl>
                                          <p:spTgt spid="208"/>
                                        </p:tgtEl>
                                        <p:attrNameLst>
                                          <p:attrName>ppt_x</p:attrName>
                                        </p:attrNameLst>
                                      </p:cBhvr>
                                      <p:tavLst>
                                        <p:tav tm="0">
                                          <p:val>
                                            <p:strVal val="#ppt_x"/>
                                          </p:val>
                                        </p:tav>
                                        <p:tav tm="100000">
                                          <p:val>
                                            <p:strVal val="#ppt_x"/>
                                          </p:val>
                                        </p:tav>
                                      </p:tavLst>
                                    </p:anim>
                                    <p:anim calcmode="lin" valueType="num">
                                      <p:cBhvr>
                                        <p:cTn id="35" dur="900" decel="100000" fill="hold"/>
                                        <p:tgtEl>
                                          <p:spTgt spid="20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08"/>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09"/>
                                        </p:tgtEl>
                                        <p:attrNameLst>
                                          <p:attrName>style.visibility</p:attrName>
                                        </p:attrNameLst>
                                      </p:cBhvr>
                                      <p:to>
                                        <p:strVal val="visible"/>
                                      </p:to>
                                    </p:set>
                                    <p:animEffect transition="in" filter="fade">
                                      <p:cBhvr>
                                        <p:cTn id="39" dur="1000"/>
                                        <p:tgtEl>
                                          <p:spTgt spid="209"/>
                                        </p:tgtEl>
                                      </p:cBhvr>
                                    </p:animEffect>
                                    <p:anim calcmode="lin" valueType="num">
                                      <p:cBhvr>
                                        <p:cTn id="40" dur="1000" fill="hold"/>
                                        <p:tgtEl>
                                          <p:spTgt spid="209"/>
                                        </p:tgtEl>
                                        <p:attrNameLst>
                                          <p:attrName>ppt_x</p:attrName>
                                        </p:attrNameLst>
                                      </p:cBhvr>
                                      <p:tavLst>
                                        <p:tav tm="0">
                                          <p:val>
                                            <p:strVal val="#ppt_x"/>
                                          </p:val>
                                        </p:tav>
                                        <p:tav tm="100000">
                                          <p:val>
                                            <p:strVal val="#ppt_x"/>
                                          </p:val>
                                        </p:tav>
                                      </p:tavLst>
                                    </p:anim>
                                    <p:anim calcmode="lin" valueType="num">
                                      <p:cBhvr>
                                        <p:cTn id="41" dur="900" decel="100000" fill="hold"/>
                                        <p:tgtEl>
                                          <p:spTgt spid="20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09"/>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210"/>
                                        </p:tgtEl>
                                        <p:attrNameLst>
                                          <p:attrName>style.visibility</p:attrName>
                                        </p:attrNameLst>
                                      </p:cBhvr>
                                      <p:to>
                                        <p:strVal val="visible"/>
                                      </p:to>
                                    </p:set>
                                    <p:animEffect transition="in" filter="fade">
                                      <p:cBhvr>
                                        <p:cTn id="45" dur="1000"/>
                                        <p:tgtEl>
                                          <p:spTgt spid="210"/>
                                        </p:tgtEl>
                                      </p:cBhvr>
                                    </p:animEffect>
                                    <p:anim calcmode="lin" valueType="num">
                                      <p:cBhvr>
                                        <p:cTn id="46" dur="1000" fill="hold"/>
                                        <p:tgtEl>
                                          <p:spTgt spid="210"/>
                                        </p:tgtEl>
                                        <p:attrNameLst>
                                          <p:attrName>ppt_x</p:attrName>
                                        </p:attrNameLst>
                                      </p:cBhvr>
                                      <p:tavLst>
                                        <p:tav tm="0">
                                          <p:val>
                                            <p:strVal val="#ppt_x"/>
                                          </p:val>
                                        </p:tav>
                                        <p:tav tm="100000">
                                          <p:val>
                                            <p:strVal val="#ppt_x"/>
                                          </p:val>
                                        </p:tav>
                                      </p:tavLst>
                                    </p:anim>
                                    <p:anim calcmode="lin" valueType="num">
                                      <p:cBhvr>
                                        <p:cTn id="47" dur="900" decel="100000" fill="hold"/>
                                        <p:tgtEl>
                                          <p:spTgt spid="21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10"/>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211"/>
                                        </p:tgtEl>
                                        <p:attrNameLst>
                                          <p:attrName>style.visibility</p:attrName>
                                        </p:attrNameLst>
                                      </p:cBhvr>
                                      <p:to>
                                        <p:strVal val="visible"/>
                                      </p:to>
                                    </p:set>
                                    <p:animEffect transition="in" filter="fade">
                                      <p:cBhvr>
                                        <p:cTn id="51" dur="1000"/>
                                        <p:tgtEl>
                                          <p:spTgt spid="211"/>
                                        </p:tgtEl>
                                      </p:cBhvr>
                                    </p:animEffect>
                                    <p:anim calcmode="lin" valueType="num">
                                      <p:cBhvr>
                                        <p:cTn id="52" dur="1000" fill="hold"/>
                                        <p:tgtEl>
                                          <p:spTgt spid="211"/>
                                        </p:tgtEl>
                                        <p:attrNameLst>
                                          <p:attrName>ppt_x</p:attrName>
                                        </p:attrNameLst>
                                      </p:cBhvr>
                                      <p:tavLst>
                                        <p:tav tm="0">
                                          <p:val>
                                            <p:strVal val="#ppt_x"/>
                                          </p:val>
                                        </p:tav>
                                        <p:tav tm="100000">
                                          <p:val>
                                            <p:strVal val="#ppt_x"/>
                                          </p:val>
                                        </p:tav>
                                      </p:tavLst>
                                    </p:anim>
                                    <p:anim calcmode="lin" valueType="num">
                                      <p:cBhvr>
                                        <p:cTn id="53" dur="900" decel="100000" fill="hold"/>
                                        <p:tgtEl>
                                          <p:spTgt spid="2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211"/>
                                        </p:tgtEl>
                                        <p:attrNameLst>
                                          <p:attrName>ppt_y</p:attrName>
                                        </p:attrNameLst>
                                      </p:cBhvr>
                                      <p:tavLst>
                                        <p:tav tm="0">
                                          <p:val>
                                            <p:strVal val="#ppt_y-.03"/>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15"/>
                                        </p:tgtEl>
                                        <p:attrNameLst>
                                          <p:attrName>style.visibility</p:attrName>
                                        </p:attrNameLst>
                                      </p:cBhvr>
                                      <p:to>
                                        <p:strVal val="visible"/>
                                      </p:to>
                                    </p:set>
                                    <p:animEffect transition="in" filter="wipe(left)">
                                      <p:cBhvr>
                                        <p:cTn id="59" dur="500"/>
                                        <p:tgtEl>
                                          <p:spTgt spid="115"/>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116"/>
                                        </p:tgtEl>
                                        <p:attrNameLst>
                                          <p:attrName>style.visibility</p:attrName>
                                        </p:attrNameLst>
                                      </p:cBhvr>
                                      <p:to>
                                        <p:strVal val="visible"/>
                                      </p:to>
                                    </p:set>
                                    <p:anim calcmode="lin" valueType="num">
                                      <p:cBhvr additive="base">
                                        <p:cTn id="64" dur="500" fill="hold"/>
                                        <p:tgtEl>
                                          <p:spTgt spid="116"/>
                                        </p:tgtEl>
                                        <p:attrNameLst>
                                          <p:attrName>ppt_x</p:attrName>
                                        </p:attrNameLst>
                                      </p:cBhvr>
                                      <p:tavLst>
                                        <p:tav tm="0">
                                          <p:val>
                                            <p:strVal val="#ppt_x"/>
                                          </p:val>
                                        </p:tav>
                                        <p:tav tm="100000">
                                          <p:val>
                                            <p:strVal val="#ppt_x"/>
                                          </p:val>
                                        </p:tav>
                                      </p:tavLst>
                                    </p:anim>
                                    <p:anim calcmode="lin" valueType="num">
                                      <p:cBhvr additive="base">
                                        <p:cTn id="65" dur="500" fill="hold"/>
                                        <p:tgtEl>
                                          <p:spTgt spid="116"/>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25"/>
                                        </p:tgtEl>
                                        <p:attrNameLst>
                                          <p:attrName>style.visibility</p:attrName>
                                        </p:attrNameLst>
                                      </p:cBhvr>
                                      <p:to>
                                        <p:strVal val="visible"/>
                                      </p:to>
                                    </p:set>
                                    <p:anim calcmode="lin" valueType="num">
                                      <p:cBhvr additive="base">
                                        <p:cTn id="68" dur="500" fill="hold"/>
                                        <p:tgtEl>
                                          <p:spTgt spid="125"/>
                                        </p:tgtEl>
                                        <p:attrNameLst>
                                          <p:attrName>ppt_x</p:attrName>
                                        </p:attrNameLst>
                                      </p:cBhvr>
                                      <p:tavLst>
                                        <p:tav tm="0">
                                          <p:val>
                                            <p:strVal val="#ppt_x"/>
                                          </p:val>
                                        </p:tav>
                                        <p:tav tm="100000">
                                          <p:val>
                                            <p:strVal val="#ppt_x"/>
                                          </p:val>
                                        </p:tav>
                                      </p:tavLst>
                                    </p:anim>
                                    <p:anim calcmode="lin" valueType="num">
                                      <p:cBhvr additive="base">
                                        <p:cTn id="69" dur="500" fill="hold"/>
                                        <p:tgtEl>
                                          <p:spTgt spid="12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26"/>
                                        </p:tgtEl>
                                        <p:attrNameLst>
                                          <p:attrName>style.visibility</p:attrName>
                                        </p:attrNameLst>
                                      </p:cBhvr>
                                      <p:to>
                                        <p:strVal val="visible"/>
                                      </p:to>
                                    </p:set>
                                    <p:anim calcmode="lin" valueType="num">
                                      <p:cBhvr additive="base">
                                        <p:cTn id="72" dur="500" fill="hold"/>
                                        <p:tgtEl>
                                          <p:spTgt spid="126"/>
                                        </p:tgtEl>
                                        <p:attrNameLst>
                                          <p:attrName>ppt_x</p:attrName>
                                        </p:attrNameLst>
                                      </p:cBhvr>
                                      <p:tavLst>
                                        <p:tav tm="0">
                                          <p:val>
                                            <p:strVal val="#ppt_x"/>
                                          </p:val>
                                        </p:tav>
                                        <p:tav tm="100000">
                                          <p:val>
                                            <p:strVal val="#ppt_x"/>
                                          </p:val>
                                        </p:tav>
                                      </p:tavLst>
                                    </p:anim>
                                    <p:anim calcmode="lin" valueType="num">
                                      <p:cBhvr additive="base">
                                        <p:cTn id="73" dur="500" fill="hold"/>
                                        <p:tgtEl>
                                          <p:spTgt spid="126"/>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118"/>
                                        </p:tgtEl>
                                        <p:attrNameLst>
                                          <p:attrName>style.visibility</p:attrName>
                                        </p:attrNameLst>
                                      </p:cBhvr>
                                      <p:to>
                                        <p:strVal val="visible"/>
                                      </p:to>
                                    </p:set>
                                    <p:anim calcmode="lin" valueType="num">
                                      <p:cBhvr additive="base">
                                        <p:cTn id="76" dur="500" fill="hold"/>
                                        <p:tgtEl>
                                          <p:spTgt spid="118"/>
                                        </p:tgtEl>
                                        <p:attrNameLst>
                                          <p:attrName>ppt_x</p:attrName>
                                        </p:attrNameLst>
                                      </p:cBhvr>
                                      <p:tavLst>
                                        <p:tav tm="0">
                                          <p:val>
                                            <p:strVal val="#ppt_x"/>
                                          </p:val>
                                        </p:tav>
                                        <p:tav tm="100000">
                                          <p:val>
                                            <p:strVal val="#ppt_x"/>
                                          </p:val>
                                        </p:tav>
                                      </p:tavLst>
                                    </p:anim>
                                    <p:anim calcmode="lin" valueType="num">
                                      <p:cBhvr additive="base">
                                        <p:cTn id="77"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26" grpId="0"/>
      <p:bldP spid="208" grpId="0"/>
      <p:bldP spid="210" grpId="0"/>
      <p:bldP spid="2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 y="0"/>
            <a:ext cx="12192003" cy="6858000"/>
          </a:xfrm>
          <a:prstGeom prst="rect">
            <a:avLst/>
          </a:prstGeom>
        </p:spPr>
      </p:pic>
      <p:sp>
        <p:nvSpPr>
          <p:cNvPr id="2" name="标题 1">
            <a:extLst>
              <a:ext uri="{FF2B5EF4-FFF2-40B4-BE49-F238E27FC236}">
                <a16:creationId xmlns="" xmlns:a16="http://schemas.microsoft.com/office/drawing/2014/main" id="{A9883BFA-E1BE-43D4-8B0A-5DF3EA9EC66F}"/>
              </a:ext>
            </a:extLst>
          </p:cNvPr>
          <p:cNvSpPr>
            <a:spLocks noGrp="1"/>
          </p:cNvSpPr>
          <p:nvPr>
            <p:ph type="ctrTitle"/>
          </p:nvPr>
        </p:nvSpPr>
        <p:spPr>
          <a:xfrm>
            <a:off x="760256" y="2996303"/>
            <a:ext cx="5799859" cy="1175985"/>
          </a:xfrm>
        </p:spPr>
        <p:txBody>
          <a:bodyPr>
            <a:noAutofit/>
          </a:bodyPr>
          <a:lstStyle/>
          <a:p>
            <a:pPr algn="l"/>
            <a:r>
              <a:rPr lang="zh-CN" altLang="en-US" sz="8200" b="1" spc="600" dirty="0">
                <a:solidFill>
                  <a:srgbClr val="404040"/>
                </a:solidFill>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mn-lt"/>
              </a:rPr>
              <a:t>发展计划</a:t>
            </a:r>
          </a:p>
        </p:txBody>
      </p:sp>
      <p:sp>
        <p:nvSpPr>
          <p:cNvPr id="11" name="副标题 2">
            <a:extLst>
              <a:ext uri="{FF2B5EF4-FFF2-40B4-BE49-F238E27FC236}">
                <a16:creationId xmlns="" xmlns:a16="http://schemas.microsoft.com/office/drawing/2014/main" id="{4C18CF3D-6905-40C7-9748-208DAB05F109}"/>
              </a:ext>
            </a:extLst>
          </p:cNvPr>
          <p:cNvSpPr txBox="1">
            <a:spLocks/>
          </p:cNvSpPr>
          <p:nvPr/>
        </p:nvSpPr>
        <p:spPr>
          <a:xfrm>
            <a:off x="1344700"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sp>
        <p:nvSpPr>
          <p:cNvPr id="12" name="矩形: 圆角 32">
            <a:extLst>
              <a:ext uri="{FF2B5EF4-FFF2-40B4-BE49-F238E27FC236}">
                <a16:creationId xmlns="" xmlns:a16="http://schemas.microsoft.com/office/drawing/2014/main" id="{4A1F9311-1D38-4088-9F0D-C7BB4C3C601F}"/>
              </a:ext>
            </a:extLst>
          </p:cNvPr>
          <p:cNvSpPr/>
          <p:nvPr/>
        </p:nvSpPr>
        <p:spPr>
          <a:xfrm>
            <a:off x="874713" y="2204655"/>
            <a:ext cx="2084388" cy="415958"/>
          </a:xfrm>
          <a:prstGeom prst="roundRect">
            <a:avLst>
              <a:gd name="adj" fmla="val 50000"/>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13" name="文本框 12">
            <a:extLst>
              <a:ext uri="{FF2B5EF4-FFF2-40B4-BE49-F238E27FC236}">
                <a16:creationId xmlns="" xmlns:a16="http://schemas.microsoft.com/office/drawing/2014/main" id="{494FC7AA-BFC0-4C26-8125-FA783BE5F5C6}"/>
              </a:ext>
            </a:extLst>
          </p:cNvPr>
          <p:cNvSpPr txBox="1"/>
          <p:nvPr/>
        </p:nvSpPr>
        <p:spPr>
          <a:xfrm>
            <a:off x="1160681" y="2212579"/>
            <a:ext cx="1512452" cy="400110"/>
          </a:xfrm>
          <a:prstGeom prst="rect">
            <a:avLst/>
          </a:prstGeom>
          <a:noFill/>
        </p:spPr>
        <p:txBody>
          <a:bodyPr wrap="square" rtlCol="0">
            <a:spAutoFit/>
          </a:bodyPr>
          <a:lstStyle/>
          <a:p>
            <a:pPr algn="dist"/>
            <a:r>
              <a:rPr lang="en-US" altLang="zh-CN" sz="2000" b="1" dirty="0" smtClean="0">
                <a:solidFill>
                  <a:schemeClr val="bg1"/>
                </a:solidFill>
                <a:cs typeface="+mn-ea"/>
                <a:sym typeface="+mn-lt"/>
              </a:rPr>
              <a:t>PART 04</a:t>
            </a:r>
            <a:endParaRPr lang="zh-CN" altLang="en-US" sz="2000" b="1" dirty="0">
              <a:solidFill>
                <a:schemeClr val="bg1"/>
              </a:solidFill>
              <a:cs typeface="+mn-ea"/>
              <a:sym typeface="+mn-lt"/>
            </a:endParaRPr>
          </a:p>
        </p:txBody>
      </p:sp>
      <p:sp>
        <p:nvSpPr>
          <p:cNvPr id="14" name="文本框 13"/>
          <p:cNvSpPr txBox="1"/>
          <p:nvPr/>
        </p:nvSpPr>
        <p:spPr>
          <a:xfrm>
            <a:off x="796128" y="4171880"/>
            <a:ext cx="5976664" cy="492443"/>
          </a:xfrm>
          <a:prstGeom prst="rect">
            <a:avLst/>
          </a:prstGeom>
          <a:noFill/>
        </p:spPr>
        <p:txBody>
          <a:bodyPr wrap="square" rtlCol="0">
            <a:spAutoFit/>
          </a:bodyPr>
          <a:lstStyle/>
          <a:p>
            <a:pPr>
              <a:lnSpc>
                <a:spcPct val="130000"/>
              </a:lnSpc>
            </a:pPr>
            <a:r>
              <a:rPr lang="en-US" altLang="zh-CN"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Add a detailed text description here, copy and paste the text content here; Add a detailed text description here, copy and paste the text content here. Add a detailed text description here, </a:t>
            </a:r>
          </a:p>
        </p:txBody>
      </p:sp>
      <p:sp>
        <p:nvSpPr>
          <p:cNvPr id="15" name="矩形 14">
            <a:extLst>
              <a:ext uri="{FF2B5EF4-FFF2-40B4-BE49-F238E27FC236}">
                <a16:creationId xmlns="" xmlns:a16="http://schemas.microsoft.com/office/drawing/2014/main" id="{5C89EC5E-7270-45FC-A058-15DB8536BB10}"/>
              </a:ext>
            </a:extLst>
          </p:cNvPr>
          <p:cNvSpPr/>
          <p:nvPr/>
        </p:nvSpPr>
        <p:spPr>
          <a:xfrm flipV="1">
            <a:off x="899451" y="6134100"/>
            <a:ext cx="612000" cy="36000"/>
          </a:xfrm>
          <a:prstGeom prst="rect">
            <a:avLst/>
          </a:prstGeom>
          <a:solidFill>
            <a:srgbClr val="C2B1A1">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005042777"/>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41" presetClass="entr" presetSubtype="0" fill="hold" grpId="0" nodeType="clickEffect">
                                  <p:stCondLst>
                                    <p:cond delay="0"/>
                                  </p:stCondLst>
                                  <p:iterate type="lt">
                                    <p:tmPct val="10000"/>
                                  </p:iterate>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
                                        </p:tgtEl>
                                        <p:attrNameLst>
                                          <p:attrName>ppt_y</p:attrName>
                                        </p:attrNameLst>
                                      </p:cBhvr>
                                      <p:tavLst>
                                        <p:tav tm="0">
                                          <p:val>
                                            <p:strVal val="#ppt_y"/>
                                          </p:val>
                                        </p:tav>
                                        <p:tav tm="100000">
                                          <p:val>
                                            <p:strVal val="#ppt_y"/>
                                          </p:val>
                                        </p:tav>
                                      </p:tavLst>
                                    </p:anim>
                                    <p:anim calcmode="lin" valueType="num">
                                      <p:cBhvr>
                                        <p:cTn id="2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iterate type="lt">
                                    <p:tmPct val="10000"/>
                                  </p:iterate>
                                  <p:childTnLst>
                                    <p:set>
                                      <p:cBhvr>
                                        <p:cTn id="35" dur="1" fill="hold">
                                          <p:stCondLst>
                                            <p:cond delay="0"/>
                                          </p:stCondLst>
                                        </p:cTn>
                                        <p:tgtEl>
                                          <p:spTgt spid="14"/>
                                        </p:tgtEl>
                                        <p:attrNameLst>
                                          <p:attrName>style.visibility</p:attrName>
                                        </p:attrNameLst>
                                      </p:cBhvr>
                                      <p:to>
                                        <p:strVal val="visible"/>
                                      </p:to>
                                    </p:set>
                                    <p:animEffect transition="in" filter="randombar(horizontal)">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grpId="1" nodeType="clickEffect">
                                  <p:stCondLst>
                                    <p:cond delay="0"/>
                                  </p:stCondLst>
                                  <p:iterate type="lt">
                                    <p:tmPct val="0"/>
                                  </p:iterate>
                                  <p:childTnLst>
                                    <p:animEffect transition="out" filter="fade">
                                      <p:cBhvr>
                                        <p:cTn id="40" dur="500" tmFilter="0, 0; .2, .5; .8, .5; 1, 0"/>
                                        <p:tgtEl>
                                          <p:spTgt spid="2"/>
                                        </p:tgtEl>
                                      </p:cBhvr>
                                    </p:animEffect>
                                    <p:animScale>
                                      <p:cBhvr>
                                        <p:cTn id="41"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2" grpId="0" animBg="1"/>
      <p:bldP spid="13" grpId="0"/>
      <p:bldP spid="14" grpId="0"/>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chemeClr val="bg1"/>
                </a:solidFill>
                <a:cs typeface="+mn-ea"/>
                <a:sym typeface="+mn-lt"/>
              </a:rPr>
              <a:t>01</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短期盈利计划</a:t>
            </a:r>
          </a:p>
        </p:txBody>
      </p:sp>
      <p:grpSp>
        <p:nvGrpSpPr>
          <p:cNvPr id="12" name="işļiḍè">
            <a:extLst>
              <a:ext uri="{FF2B5EF4-FFF2-40B4-BE49-F238E27FC236}">
                <a16:creationId xmlns="" xmlns:a16="http://schemas.microsoft.com/office/drawing/2014/main" id="{C113CC41-7A19-4CA0-A817-53EC0CB83CEA}"/>
              </a:ext>
            </a:extLst>
          </p:cNvPr>
          <p:cNvGrpSpPr/>
          <p:nvPr/>
        </p:nvGrpSpPr>
        <p:grpSpPr>
          <a:xfrm>
            <a:off x="680247" y="2182888"/>
            <a:ext cx="5224052" cy="3352423"/>
            <a:chOff x="680246" y="2011436"/>
            <a:chExt cx="4380753" cy="3352423"/>
          </a:xfrm>
        </p:grpSpPr>
        <p:sp>
          <p:nvSpPr>
            <p:cNvPr id="34" name="îṣḻíḍé">
              <a:extLst>
                <a:ext uri="{FF2B5EF4-FFF2-40B4-BE49-F238E27FC236}">
                  <a16:creationId xmlns="" xmlns:a16="http://schemas.microsoft.com/office/drawing/2014/main" id="{74C98081-8F2B-44CB-B25E-43F14C2797FE}"/>
                </a:ext>
              </a:extLst>
            </p:cNvPr>
            <p:cNvSpPr/>
            <p:nvPr/>
          </p:nvSpPr>
          <p:spPr>
            <a:xfrm>
              <a:off x="680246" y="4942232"/>
              <a:ext cx="4380753" cy="1015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p>
          </p:txBody>
        </p:sp>
        <p:cxnSp>
          <p:nvCxnSpPr>
            <p:cNvPr id="35" name="îṥḻïḑè">
              <a:extLst>
                <a:ext uri="{FF2B5EF4-FFF2-40B4-BE49-F238E27FC236}">
                  <a16:creationId xmlns="" xmlns:a16="http://schemas.microsoft.com/office/drawing/2014/main" id="{622C73CD-59D4-4907-B05B-6EDE2A53BEF7}"/>
                </a:ext>
              </a:extLst>
            </p:cNvPr>
            <p:cNvCxnSpPr/>
            <p:nvPr/>
          </p:nvCxnSpPr>
          <p:spPr>
            <a:xfrm rot="16200000" flipV="1">
              <a:off x="-194877" y="3446762"/>
              <a:ext cx="2880000" cy="9348"/>
            </a:xfrm>
            <a:prstGeom prst="line">
              <a:avLst/>
            </a:prstGeom>
            <a:ln w="3175">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íS1íḋe">
              <a:extLst>
                <a:ext uri="{FF2B5EF4-FFF2-40B4-BE49-F238E27FC236}">
                  <a16:creationId xmlns="" xmlns:a16="http://schemas.microsoft.com/office/drawing/2014/main" id="{28B61A72-3698-4A3B-8EAC-33AC1D6EAD22}"/>
                </a:ext>
              </a:extLst>
            </p:cNvPr>
            <p:cNvSpPr/>
            <p:nvPr/>
          </p:nvSpPr>
          <p:spPr>
            <a:xfrm>
              <a:off x="1073785" y="3451436"/>
              <a:ext cx="352022" cy="1440000"/>
            </a:xfrm>
            <a:prstGeom prst="roundRect">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p>
          </p:txBody>
        </p:sp>
        <p:cxnSp>
          <p:nvCxnSpPr>
            <p:cNvPr id="42" name="iṥ1ïḍe">
              <a:extLst>
                <a:ext uri="{FF2B5EF4-FFF2-40B4-BE49-F238E27FC236}">
                  <a16:creationId xmlns="" xmlns:a16="http://schemas.microsoft.com/office/drawing/2014/main" id="{6F805A49-2CD1-42FB-8691-36D8F5508191}"/>
                </a:ext>
              </a:extLst>
            </p:cNvPr>
            <p:cNvCxnSpPr/>
            <p:nvPr/>
          </p:nvCxnSpPr>
          <p:spPr>
            <a:xfrm rot="16200000" flipV="1">
              <a:off x="428444" y="3446762"/>
              <a:ext cx="2880000" cy="9348"/>
            </a:xfrm>
            <a:prstGeom prst="line">
              <a:avLst/>
            </a:prstGeom>
            <a:ln w="3175">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3" name="ïṩḻide">
              <a:extLst>
                <a:ext uri="{FF2B5EF4-FFF2-40B4-BE49-F238E27FC236}">
                  <a16:creationId xmlns="" xmlns:a16="http://schemas.microsoft.com/office/drawing/2014/main" id="{C38D5285-5067-465D-BE2C-89733256A9CE}"/>
                </a:ext>
              </a:extLst>
            </p:cNvPr>
            <p:cNvSpPr/>
            <p:nvPr/>
          </p:nvSpPr>
          <p:spPr>
            <a:xfrm>
              <a:off x="1697107" y="2299436"/>
              <a:ext cx="352022" cy="2592000"/>
            </a:xfrm>
            <a:prstGeom prst="roundRect">
              <a:avLst/>
            </a:prstGeom>
            <a:solidFill>
              <a:srgbClr val="E1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p>
          </p:txBody>
        </p:sp>
        <p:cxnSp>
          <p:nvCxnSpPr>
            <p:cNvPr id="44" name="î$ḻíḋe">
              <a:extLst>
                <a:ext uri="{FF2B5EF4-FFF2-40B4-BE49-F238E27FC236}">
                  <a16:creationId xmlns="" xmlns:a16="http://schemas.microsoft.com/office/drawing/2014/main" id="{F30965C0-3F8A-4EFB-91D5-CABB0CB04AC7}"/>
                </a:ext>
              </a:extLst>
            </p:cNvPr>
            <p:cNvCxnSpPr/>
            <p:nvPr/>
          </p:nvCxnSpPr>
          <p:spPr>
            <a:xfrm rot="16200000" flipV="1">
              <a:off x="1051766" y="3446762"/>
              <a:ext cx="2880000" cy="9348"/>
            </a:xfrm>
            <a:prstGeom prst="line">
              <a:avLst/>
            </a:prstGeom>
            <a:ln w="3175">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îśḻíḓe">
              <a:extLst>
                <a:ext uri="{FF2B5EF4-FFF2-40B4-BE49-F238E27FC236}">
                  <a16:creationId xmlns="" xmlns:a16="http://schemas.microsoft.com/office/drawing/2014/main" id="{8EED9C27-6C55-463B-ACB0-728D6D30B6B3}"/>
                </a:ext>
              </a:extLst>
            </p:cNvPr>
            <p:cNvSpPr/>
            <p:nvPr/>
          </p:nvSpPr>
          <p:spPr>
            <a:xfrm>
              <a:off x="2320429" y="3739436"/>
              <a:ext cx="352022" cy="1152000"/>
            </a:xfrm>
            <a:prstGeom prst="roundRect">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p>
          </p:txBody>
        </p:sp>
        <p:cxnSp>
          <p:nvCxnSpPr>
            <p:cNvPr id="46" name="îśľide">
              <a:extLst>
                <a:ext uri="{FF2B5EF4-FFF2-40B4-BE49-F238E27FC236}">
                  <a16:creationId xmlns="" xmlns:a16="http://schemas.microsoft.com/office/drawing/2014/main" id="{25A1E900-A559-4A02-B654-004E154F8A04}"/>
                </a:ext>
              </a:extLst>
            </p:cNvPr>
            <p:cNvCxnSpPr/>
            <p:nvPr/>
          </p:nvCxnSpPr>
          <p:spPr>
            <a:xfrm rot="16200000" flipV="1">
              <a:off x="1675088" y="3446762"/>
              <a:ext cx="2880000" cy="9348"/>
            </a:xfrm>
            <a:prstGeom prst="line">
              <a:avLst/>
            </a:prstGeom>
            <a:ln w="3175">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íṡľïḋè">
              <a:extLst>
                <a:ext uri="{FF2B5EF4-FFF2-40B4-BE49-F238E27FC236}">
                  <a16:creationId xmlns="" xmlns:a16="http://schemas.microsoft.com/office/drawing/2014/main" id="{535DF171-410E-4B53-8A26-645544C96DE1}"/>
                </a:ext>
              </a:extLst>
            </p:cNvPr>
            <p:cNvSpPr/>
            <p:nvPr/>
          </p:nvSpPr>
          <p:spPr>
            <a:xfrm>
              <a:off x="2943751" y="4315436"/>
              <a:ext cx="352022" cy="576000"/>
            </a:xfrm>
            <a:prstGeom prst="roundRect">
              <a:avLst/>
            </a:prstGeom>
            <a:solidFill>
              <a:srgbClr val="E1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p>
          </p:txBody>
        </p:sp>
        <p:cxnSp>
          <p:nvCxnSpPr>
            <p:cNvPr id="48" name="îṡlïḋe">
              <a:extLst>
                <a:ext uri="{FF2B5EF4-FFF2-40B4-BE49-F238E27FC236}">
                  <a16:creationId xmlns="" xmlns:a16="http://schemas.microsoft.com/office/drawing/2014/main" id="{0B2A0674-0906-4A60-BC70-5B8DB4BF2F38}"/>
                </a:ext>
              </a:extLst>
            </p:cNvPr>
            <p:cNvCxnSpPr/>
            <p:nvPr/>
          </p:nvCxnSpPr>
          <p:spPr>
            <a:xfrm rot="16200000" flipV="1">
              <a:off x="2298410" y="3446762"/>
              <a:ext cx="2880000" cy="9348"/>
            </a:xfrm>
            <a:prstGeom prst="line">
              <a:avLst/>
            </a:prstGeom>
            <a:ln w="3175">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íṩľíďé">
              <a:extLst>
                <a:ext uri="{FF2B5EF4-FFF2-40B4-BE49-F238E27FC236}">
                  <a16:creationId xmlns="" xmlns:a16="http://schemas.microsoft.com/office/drawing/2014/main" id="{1A046854-6391-4EAE-8DD3-BC05FD2552B7}"/>
                </a:ext>
              </a:extLst>
            </p:cNvPr>
            <p:cNvSpPr/>
            <p:nvPr/>
          </p:nvSpPr>
          <p:spPr>
            <a:xfrm>
              <a:off x="3567073" y="3163436"/>
              <a:ext cx="352022" cy="1728000"/>
            </a:xfrm>
            <a:prstGeom prst="roundRect">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p>
          </p:txBody>
        </p:sp>
        <p:cxnSp>
          <p:nvCxnSpPr>
            <p:cNvPr id="50" name="ïṩlîḍe">
              <a:extLst>
                <a:ext uri="{FF2B5EF4-FFF2-40B4-BE49-F238E27FC236}">
                  <a16:creationId xmlns="" xmlns:a16="http://schemas.microsoft.com/office/drawing/2014/main" id="{F82B13FF-D185-4180-9309-011CD7342C18}"/>
                </a:ext>
              </a:extLst>
            </p:cNvPr>
            <p:cNvCxnSpPr/>
            <p:nvPr/>
          </p:nvCxnSpPr>
          <p:spPr>
            <a:xfrm rot="16200000" flipV="1">
              <a:off x="2921735" y="3446762"/>
              <a:ext cx="2880000" cy="9348"/>
            </a:xfrm>
            <a:prstGeom prst="line">
              <a:avLst/>
            </a:prstGeom>
            <a:ln w="3175">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ïšḻïďê">
              <a:extLst>
                <a:ext uri="{FF2B5EF4-FFF2-40B4-BE49-F238E27FC236}">
                  <a16:creationId xmlns="" xmlns:a16="http://schemas.microsoft.com/office/drawing/2014/main" id="{50ACC5A0-0BAB-44B8-A24A-41CFB390B0E5}"/>
                </a:ext>
              </a:extLst>
            </p:cNvPr>
            <p:cNvSpPr/>
            <p:nvPr/>
          </p:nvSpPr>
          <p:spPr>
            <a:xfrm>
              <a:off x="4190397" y="4027436"/>
              <a:ext cx="352022" cy="864000"/>
            </a:xfrm>
            <a:prstGeom prst="roundRect">
              <a:avLst/>
            </a:prstGeom>
            <a:solidFill>
              <a:srgbClr val="E1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p>
          </p:txBody>
        </p:sp>
        <p:sp>
          <p:nvSpPr>
            <p:cNvPr id="52" name="ïṣḷîḋé">
              <a:extLst>
                <a:ext uri="{FF2B5EF4-FFF2-40B4-BE49-F238E27FC236}">
                  <a16:creationId xmlns="" xmlns:a16="http://schemas.microsoft.com/office/drawing/2014/main" id="{E9A4C5D5-5156-4970-B2AA-443A48CBA935}"/>
                </a:ext>
              </a:extLst>
            </p:cNvPr>
            <p:cNvSpPr/>
            <p:nvPr/>
          </p:nvSpPr>
          <p:spPr>
            <a:xfrm>
              <a:off x="1033998" y="5083718"/>
              <a:ext cx="416966" cy="280141"/>
            </a:xfrm>
            <a:prstGeom prst="rect">
              <a:avLst/>
            </a:prstGeom>
          </p:spPr>
          <p:txBody>
            <a:bodyPr wrap="none" lIns="90000" tIns="46800" rIns="90000" bIns="46800">
              <a:normAutofit lnSpcReduction="10000"/>
            </a:bodyPr>
            <a:lstStyle/>
            <a:p>
              <a:pPr algn="ctr">
                <a:lnSpc>
                  <a:spcPct val="120000"/>
                </a:lnSpc>
              </a:pPr>
              <a:r>
                <a:rPr lang="en-US" sz="1100" b="1" dirty="0">
                  <a:solidFill>
                    <a:schemeClr val="tx1">
                      <a:lumMod val="50000"/>
                      <a:lumOff val="50000"/>
                    </a:schemeClr>
                  </a:solidFill>
                </a:rPr>
                <a:t>50%</a:t>
              </a:r>
            </a:p>
          </p:txBody>
        </p:sp>
        <p:sp>
          <p:nvSpPr>
            <p:cNvPr id="53" name="íṥļîďe">
              <a:extLst>
                <a:ext uri="{FF2B5EF4-FFF2-40B4-BE49-F238E27FC236}">
                  <a16:creationId xmlns="" xmlns:a16="http://schemas.microsoft.com/office/drawing/2014/main" id="{B39A8788-8903-4910-9CCA-9AFAD83C92A5}"/>
                </a:ext>
              </a:extLst>
            </p:cNvPr>
            <p:cNvSpPr/>
            <p:nvPr/>
          </p:nvSpPr>
          <p:spPr>
            <a:xfrm>
              <a:off x="1658783" y="5083718"/>
              <a:ext cx="416966" cy="280141"/>
            </a:xfrm>
            <a:prstGeom prst="rect">
              <a:avLst/>
            </a:prstGeom>
          </p:spPr>
          <p:txBody>
            <a:bodyPr wrap="none" lIns="90000" tIns="46800" rIns="90000" bIns="46800">
              <a:normAutofit lnSpcReduction="10000"/>
            </a:bodyPr>
            <a:lstStyle/>
            <a:p>
              <a:pPr algn="ctr">
                <a:lnSpc>
                  <a:spcPct val="120000"/>
                </a:lnSpc>
              </a:pPr>
              <a:r>
                <a:rPr lang="en-US" sz="1100" b="1" dirty="0">
                  <a:solidFill>
                    <a:schemeClr val="tx1">
                      <a:lumMod val="50000"/>
                      <a:lumOff val="50000"/>
                    </a:schemeClr>
                  </a:solidFill>
                </a:rPr>
                <a:t>90%</a:t>
              </a:r>
            </a:p>
          </p:txBody>
        </p:sp>
        <p:sp>
          <p:nvSpPr>
            <p:cNvPr id="54" name="ïṥḻíďê">
              <a:extLst>
                <a:ext uri="{FF2B5EF4-FFF2-40B4-BE49-F238E27FC236}">
                  <a16:creationId xmlns="" xmlns:a16="http://schemas.microsoft.com/office/drawing/2014/main" id="{4841E76F-A964-4CD8-883C-0D65C3AE2670}"/>
                </a:ext>
              </a:extLst>
            </p:cNvPr>
            <p:cNvSpPr/>
            <p:nvPr/>
          </p:nvSpPr>
          <p:spPr>
            <a:xfrm>
              <a:off x="2283569" y="5083718"/>
              <a:ext cx="416966" cy="280141"/>
            </a:xfrm>
            <a:prstGeom prst="rect">
              <a:avLst/>
            </a:prstGeom>
          </p:spPr>
          <p:txBody>
            <a:bodyPr wrap="none" lIns="90000" tIns="46800" rIns="90000" bIns="46800">
              <a:normAutofit lnSpcReduction="10000"/>
            </a:bodyPr>
            <a:lstStyle/>
            <a:p>
              <a:pPr algn="ctr">
                <a:lnSpc>
                  <a:spcPct val="120000"/>
                </a:lnSpc>
              </a:pPr>
              <a:r>
                <a:rPr lang="en-US" sz="1100" b="1" dirty="0">
                  <a:solidFill>
                    <a:schemeClr val="tx1">
                      <a:lumMod val="50000"/>
                      <a:lumOff val="50000"/>
                    </a:schemeClr>
                  </a:solidFill>
                </a:rPr>
                <a:t>40%</a:t>
              </a:r>
            </a:p>
          </p:txBody>
        </p:sp>
        <p:sp>
          <p:nvSpPr>
            <p:cNvPr id="55" name="ïsļiďe">
              <a:extLst>
                <a:ext uri="{FF2B5EF4-FFF2-40B4-BE49-F238E27FC236}">
                  <a16:creationId xmlns="" xmlns:a16="http://schemas.microsoft.com/office/drawing/2014/main" id="{9F1F260B-0DED-4EB9-AD46-3B6310BABA04}"/>
                </a:ext>
              </a:extLst>
            </p:cNvPr>
            <p:cNvSpPr/>
            <p:nvPr/>
          </p:nvSpPr>
          <p:spPr>
            <a:xfrm>
              <a:off x="2908354" y="5083718"/>
              <a:ext cx="416966" cy="280141"/>
            </a:xfrm>
            <a:prstGeom prst="rect">
              <a:avLst/>
            </a:prstGeom>
          </p:spPr>
          <p:txBody>
            <a:bodyPr wrap="none" lIns="90000" tIns="46800" rIns="90000" bIns="46800">
              <a:normAutofit lnSpcReduction="10000"/>
            </a:bodyPr>
            <a:lstStyle/>
            <a:p>
              <a:pPr algn="ctr">
                <a:lnSpc>
                  <a:spcPct val="120000"/>
                </a:lnSpc>
              </a:pPr>
              <a:r>
                <a:rPr lang="en-US" sz="1100" b="1" dirty="0">
                  <a:solidFill>
                    <a:schemeClr val="tx1">
                      <a:lumMod val="50000"/>
                      <a:lumOff val="50000"/>
                    </a:schemeClr>
                  </a:solidFill>
                </a:rPr>
                <a:t>20%</a:t>
              </a:r>
            </a:p>
          </p:txBody>
        </p:sp>
        <p:sp>
          <p:nvSpPr>
            <p:cNvPr id="56" name="ïṡḻïḑê">
              <a:extLst>
                <a:ext uri="{FF2B5EF4-FFF2-40B4-BE49-F238E27FC236}">
                  <a16:creationId xmlns="" xmlns:a16="http://schemas.microsoft.com/office/drawing/2014/main" id="{318CBC45-0372-466F-9F22-0D9F1D7A4E8E}"/>
                </a:ext>
              </a:extLst>
            </p:cNvPr>
            <p:cNvSpPr/>
            <p:nvPr/>
          </p:nvSpPr>
          <p:spPr>
            <a:xfrm>
              <a:off x="3533140" y="5083718"/>
              <a:ext cx="416966" cy="280141"/>
            </a:xfrm>
            <a:prstGeom prst="rect">
              <a:avLst/>
            </a:prstGeom>
          </p:spPr>
          <p:txBody>
            <a:bodyPr wrap="none" lIns="90000" tIns="46800" rIns="90000" bIns="46800">
              <a:normAutofit lnSpcReduction="10000"/>
            </a:bodyPr>
            <a:lstStyle/>
            <a:p>
              <a:pPr algn="ctr">
                <a:lnSpc>
                  <a:spcPct val="120000"/>
                </a:lnSpc>
              </a:pPr>
              <a:r>
                <a:rPr lang="en-US" sz="1100" b="1" dirty="0">
                  <a:solidFill>
                    <a:schemeClr val="tx1">
                      <a:lumMod val="50000"/>
                      <a:lumOff val="50000"/>
                    </a:schemeClr>
                  </a:solidFill>
                </a:rPr>
                <a:t>60%</a:t>
              </a:r>
            </a:p>
          </p:txBody>
        </p:sp>
        <p:sp>
          <p:nvSpPr>
            <p:cNvPr id="57" name="îSļïḓé">
              <a:extLst>
                <a:ext uri="{FF2B5EF4-FFF2-40B4-BE49-F238E27FC236}">
                  <a16:creationId xmlns="" xmlns:a16="http://schemas.microsoft.com/office/drawing/2014/main" id="{DDB3AE6F-C506-48BD-8183-9EB81EB5C83B}"/>
                </a:ext>
              </a:extLst>
            </p:cNvPr>
            <p:cNvSpPr/>
            <p:nvPr/>
          </p:nvSpPr>
          <p:spPr>
            <a:xfrm>
              <a:off x="4157925" y="5083718"/>
              <a:ext cx="416966" cy="280141"/>
            </a:xfrm>
            <a:prstGeom prst="rect">
              <a:avLst/>
            </a:prstGeom>
          </p:spPr>
          <p:txBody>
            <a:bodyPr wrap="none" lIns="90000" tIns="46800" rIns="90000" bIns="46800">
              <a:normAutofit lnSpcReduction="10000"/>
            </a:bodyPr>
            <a:lstStyle/>
            <a:p>
              <a:pPr algn="ctr">
                <a:lnSpc>
                  <a:spcPct val="120000"/>
                </a:lnSpc>
              </a:pPr>
              <a:r>
                <a:rPr lang="en-US" sz="1100" b="1" dirty="0">
                  <a:solidFill>
                    <a:schemeClr val="tx1">
                      <a:lumMod val="50000"/>
                      <a:lumOff val="50000"/>
                    </a:schemeClr>
                  </a:solidFill>
                </a:rPr>
                <a:t>30%</a:t>
              </a:r>
            </a:p>
          </p:txBody>
        </p:sp>
      </p:grpSp>
      <p:grpSp>
        <p:nvGrpSpPr>
          <p:cNvPr id="13" name="îṩļîḍe">
            <a:extLst>
              <a:ext uri="{FF2B5EF4-FFF2-40B4-BE49-F238E27FC236}">
                <a16:creationId xmlns="" xmlns:a16="http://schemas.microsoft.com/office/drawing/2014/main" id="{AB98D9F4-ED6A-4E42-B471-A562B3A1E2DA}"/>
              </a:ext>
            </a:extLst>
          </p:cNvPr>
          <p:cNvGrpSpPr/>
          <p:nvPr/>
        </p:nvGrpSpPr>
        <p:grpSpPr>
          <a:xfrm>
            <a:off x="6296437" y="1997549"/>
            <a:ext cx="5224052" cy="1396736"/>
            <a:chOff x="687278" y="2398652"/>
            <a:chExt cx="3524773" cy="1396736"/>
          </a:xfrm>
        </p:grpSpPr>
        <p:sp>
          <p:nvSpPr>
            <p:cNvPr id="31" name="ïšļîḓé">
              <a:extLst>
                <a:ext uri="{FF2B5EF4-FFF2-40B4-BE49-F238E27FC236}">
                  <a16:creationId xmlns="" xmlns:a16="http://schemas.microsoft.com/office/drawing/2014/main" id="{D1EE88DD-5C88-4754-B613-1E8D8EC25056}"/>
                </a:ext>
              </a:extLst>
            </p:cNvPr>
            <p:cNvSpPr/>
            <p:nvPr/>
          </p:nvSpPr>
          <p:spPr>
            <a:xfrm>
              <a:off x="687278" y="2840457"/>
              <a:ext cx="3524773" cy="9549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0000" anchor="t" anchorCtr="0">
              <a:noAutofit/>
            </a:bodyPr>
            <a:lstStyle/>
            <a:p>
              <a:pPr>
                <a:lnSpc>
                  <a:spcPct val="150000"/>
                </a:lnSpc>
                <a:spcBef>
                  <a:spcPct val="0"/>
                </a:spcBef>
              </a:pPr>
              <a:r>
                <a:rPr lang="zh-CN" altLang="en-US" sz="1200" dirty="0"/>
                <a:t>点此输入内容或者复制您的内容在这里，通过复制您的文本后，在此框中选择粘贴，并选择只保留文字，通过复制您的文本后，在此框中选择粘贴；</a:t>
              </a:r>
              <a:br>
                <a:rPr lang="zh-CN" altLang="en-US" sz="1200" dirty="0"/>
              </a:br>
              <a:endParaRPr lang="zh-CN" altLang="en-US" sz="1200" dirty="0"/>
            </a:p>
            <a:p>
              <a:pPr>
                <a:lnSpc>
                  <a:spcPct val="150000"/>
                </a:lnSpc>
                <a:spcBef>
                  <a:spcPct val="0"/>
                </a:spcBef>
              </a:pPr>
              <a:r>
                <a:rPr lang="zh-CN" altLang="en-US" sz="1200" dirty="0"/>
                <a:t>点此输入内容或者复制您的内容在这里，通过复制您的文本后，在此框中选择粘贴，并选择只保留文字，通过复制您的文本后，在此框中选择粘贴；</a:t>
              </a:r>
            </a:p>
          </p:txBody>
        </p:sp>
        <p:sp>
          <p:nvSpPr>
            <p:cNvPr id="33" name="ïśľíḋè">
              <a:extLst>
                <a:ext uri="{FF2B5EF4-FFF2-40B4-BE49-F238E27FC236}">
                  <a16:creationId xmlns="" xmlns:a16="http://schemas.microsoft.com/office/drawing/2014/main" id="{FD9FADA6-DE29-4087-A376-4F9457DADE7B}"/>
                </a:ext>
              </a:extLst>
            </p:cNvPr>
            <p:cNvSpPr txBox="1"/>
            <p:nvPr/>
          </p:nvSpPr>
          <p:spPr bwMode="auto">
            <a:xfrm>
              <a:off x="687278" y="2398652"/>
              <a:ext cx="352477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pPr>
              <a:r>
                <a:rPr lang="zh-CN" altLang="en-US" sz="2000" b="1" dirty="0" smtClean="0"/>
                <a:t>短期盈利计划</a:t>
              </a:r>
              <a:endParaRPr lang="en-US" altLang="zh-CN" sz="2000" b="1" dirty="0"/>
            </a:p>
          </p:txBody>
        </p:sp>
      </p:grpSp>
      <p:grpSp>
        <p:nvGrpSpPr>
          <p:cNvPr id="14" name="iṣḷíďê">
            <a:extLst>
              <a:ext uri="{FF2B5EF4-FFF2-40B4-BE49-F238E27FC236}">
                <a16:creationId xmlns="" xmlns:a16="http://schemas.microsoft.com/office/drawing/2014/main" id="{FB6AD2CB-28D7-4412-825D-89F8F15B3886}"/>
              </a:ext>
            </a:extLst>
          </p:cNvPr>
          <p:cNvGrpSpPr/>
          <p:nvPr/>
        </p:nvGrpSpPr>
        <p:grpSpPr>
          <a:xfrm>
            <a:off x="6296436" y="4564294"/>
            <a:ext cx="1239565" cy="930595"/>
            <a:chOff x="6296435" y="4011842"/>
            <a:chExt cx="1239565" cy="930595"/>
          </a:xfrm>
        </p:grpSpPr>
        <p:sp>
          <p:nvSpPr>
            <p:cNvPr id="28" name="îṣḷídê">
              <a:extLst>
                <a:ext uri="{FF2B5EF4-FFF2-40B4-BE49-F238E27FC236}">
                  <a16:creationId xmlns="" xmlns:a16="http://schemas.microsoft.com/office/drawing/2014/main" id="{D9F562E9-370A-42E6-8BCE-45AB873D1F46}"/>
                </a:ext>
              </a:extLst>
            </p:cNvPr>
            <p:cNvSpPr/>
            <p:nvPr/>
          </p:nvSpPr>
          <p:spPr>
            <a:xfrm>
              <a:off x="6686425" y="4011842"/>
              <a:ext cx="459584" cy="468120"/>
            </a:xfrm>
            <a:custGeom>
              <a:avLst/>
              <a:gdLst>
                <a:gd name="T0" fmla="*/ 420 w 3882"/>
                <a:gd name="T1" fmla="*/ 2714 h 3960"/>
                <a:gd name="T2" fmla="*/ 970 w 3882"/>
                <a:gd name="T3" fmla="*/ 3268 h 3960"/>
                <a:gd name="T4" fmla="*/ 766 w 3882"/>
                <a:gd name="T5" fmla="*/ 3595 h 3960"/>
                <a:gd name="T6" fmla="*/ 1131 w 3882"/>
                <a:gd name="T7" fmla="*/ 3960 h 3960"/>
                <a:gd name="T8" fmla="*/ 1495 w 3882"/>
                <a:gd name="T9" fmla="*/ 3595 h 3960"/>
                <a:gd name="T10" fmla="*/ 1291 w 3882"/>
                <a:gd name="T11" fmla="*/ 3268 h 3960"/>
                <a:gd name="T12" fmla="*/ 2700 w 3882"/>
                <a:gd name="T13" fmla="*/ 3268 h 3960"/>
                <a:gd name="T14" fmla="*/ 2496 w 3882"/>
                <a:gd name="T15" fmla="*/ 3595 h 3960"/>
                <a:gd name="T16" fmla="*/ 2861 w 3882"/>
                <a:gd name="T17" fmla="*/ 3960 h 3960"/>
                <a:gd name="T18" fmla="*/ 3226 w 3882"/>
                <a:gd name="T19" fmla="*/ 3595 h 3960"/>
                <a:gd name="T20" fmla="*/ 3022 w 3882"/>
                <a:gd name="T21" fmla="*/ 3268 h 3960"/>
                <a:gd name="T22" fmla="*/ 3322 w 3882"/>
                <a:gd name="T23" fmla="*/ 3268 h 3960"/>
                <a:gd name="T24" fmla="*/ 3456 w 3882"/>
                <a:gd name="T25" fmla="*/ 3134 h 3960"/>
                <a:gd name="T26" fmla="*/ 3322 w 3882"/>
                <a:gd name="T27" fmla="*/ 3000 h 3960"/>
                <a:gd name="T28" fmla="*/ 973 w 3882"/>
                <a:gd name="T29" fmla="*/ 3000 h 3960"/>
                <a:gd name="T30" fmla="*/ 688 w 3882"/>
                <a:gd name="T31" fmla="*/ 2714 h 3960"/>
                <a:gd name="T32" fmla="*/ 688 w 3882"/>
                <a:gd name="T33" fmla="*/ 2496 h 3960"/>
                <a:gd name="T34" fmla="*/ 973 w 3882"/>
                <a:gd name="T35" fmla="*/ 2576 h 3960"/>
                <a:gd name="T36" fmla="*/ 2861 w 3882"/>
                <a:gd name="T37" fmla="*/ 2576 h 3960"/>
                <a:gd name="T38" fmla="*/ 3524 w 3882"/>
                <a:gd name="T39" fmla="*/ 2075 h 3960"/>
                <a:gd name="T40" fmla="*/ 3871 w 3882"/>
                <a:gd name="T41" fmla="*/ 863 h 3960"/>
                <a:gd name="T42" fmla="*/ 3849 w 3882"/>
                <a:gd name="T43" fmla="*/ 746 h 3960"/>
                <a:gd name="T44" fmla="*/ 3742 w 3882"/>
                <a:gd name="T45" fmla="*/ 692 h 3960"/>
                <a:gd name="T46" fmla="*/ 688 w 3882"/>
                <a:gd name="T47" fmla="*/ 692 h 3960"/>
                <a:gd name="T48" fmla="*/ 688 w 3882"/>
                <a:gd name="T49" fmla="*/ 554 h 3960"/>
                <a:gd name="T50" fmla="*/ 134 w 3882"/>
                <a:gd name="T51" fmla="*/ 0 h 3960"/>
                <a:gd name="T52" fmla="*/ 0 w 3882"/>
                <a:gd name="T53" fmla="*/ 134 h 3960"/>
                <a:gd name="T54" fmla="*/ 134 w 3882"/>
                <a:gd name="T55" fmla="*/ 268 h 3960"/>
                <a:gd name="T56" fmla="*/ 420 w 3882"/>
                <a:gd name="T57" fmla="*/ 554 h 3960"/>
                <a:gd name="T58" fmla="*/ 420 w 3882"/>
                <a:gd name="T59" fmla="*/ 2714 h 3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82" h="3960">
                  <a:moveTo>
                    <a:pt x="420" y="2714"/>
                  </a:moveTo>
                  <a:cubicBezTo>
                    <a:pt x="420" y="3018"/>
                    <a:pt x="666" y="3266"/>
                    <a:pt x="970" y="3268"/>
                  </a:cubicBezTo>
                  <a:cubicBezTo>
                    <a:pt x="849" y="3327"/>
                    <a:pt x="766" y="3452"/>
                    <a:pt x="766" y="3595"/>
                  </a:cubicBezTo>
                  <a:cubicBezTo>
                    <a:pt x="766" y="3796"/>
                    <a:pt x="930" y="3960"/>
                    <a:pt x="1131" y="3960"/>
                  </a:cubicBezTo>
                  <a:cubicBezTo>
                    <a:pt x="1332" y="3960"/>
                    <a:pt x="1495" y="3796"/>
                    <a:pt x="1495" y="3595"/>
                  </a:cubicBezTo>
                  <a:cubicBezTo>
                    <a:pt x="1495" y="3452"/>
                    <a:pt x="1412" y="3327"/>
                    <a:pt x="1291" y="3268"/>
                  </a:cubicBezTo>
                  <a:lnTo>
                    <a:pt x="2700" y="3268"/>
                  </a:lnTo>
                  <a:cubicBezTo>
                    <a:pt x="2579" y="3327"/>
                    <a:pt x="2496" y="3452"/>
                    <a:pt x="2496" y="3595"/>
                  </a:cubicBezTo>
                  <a:cubicBezTo>
                    <a:pt x="2496" y="3796"/>
                    <a:pt x="2660" y="3960"/>
                    <a:pt x="2861" y="3960"/>
                  </a:cubicBezTo>
                  <a:cubicBezTo>
                    <a:pt x="3062" y="3960"/>
                    <a:pt x="3226" y="3796"/>
                    <a:pt x="3226" y="3595"/>
                  </a:cubicBezTo>
                  <a:cubicBezTo>
                    <a:pt x="3226" y="3452"/>
                    <a:pt x="3142" y="3327"/>
                    <a:pt x="3022" y="3268"/>
                  </a:cubicBezTo>
                  <a:lnTo>
                    <a:pt x="3322" y="3268"/>
                  </a:lnTo>
                  <a:cubicBezTo>
                    <a:pt x="3396" y="3268"/>
                    <a:pt x="3456" y="3208"/>
                    <a:pt x="3456" y="3134"/>
                  </a:cubicBezTo>
                  <a:cubicBezTo>
                    <a:pt x="3456" y="3060"/>
                    <a:pt x="3396" y="3000"/>
                    <a:pt x="3322" y="3000"/>
                  </a:cubicBezTo>
                  <a:lnTo>
                    <a:pt x="973" y="3000"/>
                  </a:lnTo>
                  <a:cubicBezTo>
                    <a:pt x="816" y="3000"/>
                    <a:pt x="688" y="2872"/>
                    <a:pt x="688" y="2714"/>
                  </a:cubicBezTo>
                  <a:lnTo>
                    <a:pt x="688" y="2496"/>
                  </a:lnTo>
                  <a:cubicBezTo>
                    <a:pt x="771" y="2547"/>
                    <a:pt x="869" y="2576"/>
                    <a:pt x="973" y="2576"/>
                  </a:cubicBezTo>
                  <a:lnTo>
                    <a:pt x="2861" y="2576"/>
                  </a:lnTo>
                  <a:cubicBezTo>
                    <a:pt x="3153" y="2576"/>
                    <a:pt x="3444" y="2356"/>
                    <a:pt x="3524" y="2075"/>
                  </a:cubicBezTo>
                  <a:lnTo>
                    <a:pt x="3871" y="863"/>
                  </a:lnTo>
                  <a:cubicBezTo>
                    <a:pt x="3882" y="823"/>
                    <a:pt x="3874" y="779"/>
                    <a:pt x="3849" y="746"/>
                  </a:cubicBezTo>
                  <a:cubicBezTo>
                    <a:pt x="3823" y="712"/>
                    <a:pt x="3784" y="692"/>
                    <a:pt x="3742" y="692"/>
                  </a:cubicBezTo>
                  <a:lnTo>
                    <a:pt x="688" y="692"/>
                  </a:lnTo>
                  <a:lnTo>
                    <a:pt x="688" y="554"/>
                  </a:lnTo>
                  <a:cubicBezTo>
                    <a:pt x="688" y="248"/>
                    <a:pt x="440" y="0"/>
                    <a:pt x="134" y="0"/>
                  </a:cubicBezTo>
                  <a:cubicBezTo>
                    <a:pt x="60" y="0"/>
                    <a:pt x="0" y="60"/>
                    <a:pt x="0" y="134"/>
                  </a:cubicBezTo>
                  <a:cubicBezTo>
                    <a:pt x="0" y="208"/>
                    <a:pt x="60" y="268"/>
                    <a:pt x="134" y="268"/>
                  </a:cubicBezTo>
                  <a:cubicBezTo>
                    <a:pt x="292" y="268"/>
                    <a:pt x="420" y="396"/>
                    <a:pt x="420" y="554"/>
                  </a:cubicBezTo>
                  <a:lnTo>
                    <a:pt x="420" y="2714"/>
                  </a:lnTo>
                  <a:close/>
                </a:path>
              </a:pathLst>
            </a:custGeom>
            <a:solidFill>
              <a:srgbClr val="C2B1A1"/>
            </a:solidFill>
            <a:ln w="12700">
              <a:miter lim="400000"/>
            </a:ln>
          </p:spPr>
          <p:txBody>
            <a:bodyPr lIns="19045" tIns="19045" rIns="19045" bIns="19045" anchor="ct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532"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defRPr>
              </a:pPr>
              <a:endParaRPr sz="1500">
                <a:solidFill>
                  <a:srgbClr val="FFFFFF"/>
                </a:solidFill>
                <a:effectLst>
                  <a:outerShdw blurRad="38100" dist="12700" dir="5400000" rotWithShape="0">
                    <a:srgbClr val="000000">
                      <a:alpha val="50000"/>
                    </a:srgbClr>
                  </a:outerShdw>
                </a:effectLst>
              </a:endParaRPr>
            </a:p>
          </p:txBody>
        </p:sp>
        <p:sp>
          <p:nvSpPr>
            <p:cNvPr id="29" name="íṧļíḑe">
              <a:extLst>
                <a:ext uri="{FF2B5EF4-FFF2-40B4-BE49-F238E27FC236}">
                  <a16:creationId xmlns="" xmlns:a16="http://schemas.microsoft.com/office/drawing/2014/main" id="{0657C3B5-4863-4102-8101-2B78A36DF68F}"/>
                </a:ext>
              </a:extLst>
            </p:cNvPr>
            <p:cNvSpPr txBox="1"/>
            <p:nvPr/>
          </p:nvSpPr>
          <p:spPr>
            <a:xfrm>
              <a:off x="6296435" y="4603883"/>
              <a:ext cx="1239565" cy="338554"/>
            </a:xfrm>
            <a:prstGeom prst="rect">
              <a:avLst/>
            </a:prstGeom>
            <a:noFill/>
          </p:spPr>
          <p:txBody>
            <a:bodyPr wrap="none" anchor="ctr" anchorCtr="0">
              <a:normAutofit fontScale="92500" lnSpcReduction="10000"/>
            </a:bodyPr>
            <a:lstStyle/>
            <a:p>
              <a:pPr algn="ctr"/>
              <a:r>
                <a:rPr lang="en-US" altLang="zh-CN" b="1" dirty="0" smtClean="0"/>
                <a:t>6,200K</a:t>
              </a:r>
              <a:endParaRPr lang="en-US" altLang="zh-CN" b="1" dirty="0"/>
            </a:p>
          </p:txBody>
        </p:sp>
      </p:grpSp>
      <p:grpSp>
        <p:nvGrpSpPr>
          <p:cNvPr id="15" name="íšļîḑe">
            <a:extLst>
              <a:ext uri="{FF2B5EF4-FFF2-40B4-BE49-F238E27FC236}">
                <a16:creationId xmlns="" xmlns:a16="http://schemas.microsoft.com/office/drawing/2014/main" id="{E993D5B3-1AD2-4622-8E13-70932549FA24}"/>
              </a:ext>
            </a:extLst>
          </p:cNvPr>
          <p:cNvGrpSpPr/>
          <p:nvPr/>
        </p:nvGrpSpPr>
        <p:grpSpPr>
          <a:xfrm>
            <a:off x="7618427" y="4564294"/>
            <a:ext cx="1239565" cy="930595"/>
            <a:chOff x="6296435" y="4011842"/>
            <a:chExt cx="1239565" cy="930595"/>
          </a:xfrm>
        </p:grpSpPr>
        <p:sp>
          <p:nvSpPr>
            <p:cNvPr id="26" name="îṡḷíḍe">
              <a:extLst>
                <a:ext uri="{FF2B5EF4-FFF2-40B4-BE49-F238E27FC236}">
                  <a16:creationId xmlns="" xmlns:a16="http://schemas.microsoft.com/office/drawing/2014/main" id="{C4C58B8D-E353-4B52-B4CF-1968CB8A7B62}"/>
                </a:ext>
              </a:extLst>
            </p:cNvPr>
            <p:cNvSpPr/>
            <p:nvPr/>
          </p:nvSpPr>
          <p:spPr>
            <a:xfrm>
              <a:off x="6686425" y="4011842"/>
              <a:ext cx="459584" cy="468120"/>
            </a:xfrm>
            <a:custGeom>
              <a:avLst/>
              <a:gdLst>
                <a:gd name="T0" fmla="*/ 420 w 3882"/>
                <a:gd name="T1" fmla="*/ 2714 h 3960"/>
                <a:gd name="T2" fmla="*/ 970 w 3882"/>
                <a:gd name="T3" fmla="*/ 3268 h 3960"/>
                <a:gd name="T4" fmla="*/ 766 w 3882"/>
                <a:gd name="T5" fmla="*/ 3595 h 3960"/>
                <a:gd name="T6" fmla="*/ 1131 w 3882"/>
                <a:gd name="T7" fmla="*/ 3960 h 3960"/>
                <a:gd name="T8" fmla="*/ 1495 w 3882"/>
                <a:gd name="T9" fmla="*/ 3595 h 3960"/>
                <a:gd name="T10" fmla="*/ 1291 w 3882"/>
                <a:gd name="T11" fmla="*/ 3268 h 3960"/>
                <a:gd name="T12" fmla="*/ 2700 w 3882"/>
                <a:gd name="T13" fmla="*/ 3268 h 3960"/>
                <a:gd name="T14" fmla="*/ 2496 w 3882"/>
                <a:gd name="T15" fmla="*/ 3595 h 3960"/>
                <a:gd name="T16" fmla="*/ 2861 w 3882"/>
                <a:gd name="T17" fmla="*/ 3960 h 3960"/>
                <a:gd name="T18" fmla="*/ 3226 w 3882"/>
                <a:gd name="T19" fmla="*/ 3595 h 3960"/>
                <a:gd name="T20" fmla="*/ 3022 w 3882"/>
                <a:gd name="T21" fmla="*/ 3268 h 3960"/>
                <a:gd name="T22" fmla="*/ 3322 w 3882"/>
                <a:gd name="T23" fmla="*/ 3268 h 3960"/>
                <a:gd name="T24" fmla="*/ 3456 w 3882"/>
                <a:gd name="T25" fmla="*/ 3134 h 3960"/>
                <a:gd name="T26" fmla="*/ 3322 w 3882"/>
                <a:gd name="T27" fmla="*/ 3000 h 3960"/>
                <a:gd name="T28" fmla="*/ 973 w 3882"/>
                <a:gd name="T29" fmla="*/ 3000 h 3960"/>
                <a:gd name="T30" fmla="*/ 688 w 3882"/>
                <a:gd name="T31" fmla="*/ 2714 h 3960"/>
                <a:gd name="T32" fmla="*/ 688 w 3882"/>
                <a:gd name="T33" fmla="*/ 2496 h 3960"/>
                <a:gd name="T34" fmla="*/ 973 w 3882"/>
                <a:gd name="T35" fmla="*/ 2576 h 3960"/>
                <a:gd name="T36" fmla="*/ 2861 w 3882"/>
                <a:gd name="T37" fmla="*/ 2576 h 3960"/>
                <a:gd name="T38" fmla="*/ 3524 w 3882"/>
                <a:gd name="T39" fmla="*/ 2075 h 3960"/>
                <a:gd name="T40" fmla="*/ 3871 w 3882"/>
                <a:gd name="T41" fmla="*/ 863 h 3960"/>
                <a:gd name="T42" fmla="*/ 3849 w 3882"/>
                <a:gd name="T43" fmla="*/ 746 h 3960"/>
                <a:gd name="T44" fmla="*/ 3742 w 3882"/>
                <a:gd name="T45" fmla="*/ 692 h 3960"/>
                <a:gd name="T46" fmla="*/ 688 w 3882"/>
                <a:gd name="T47" fmla="*/ 692 h 3960"/>
                <a:gd name="T48" fmla="*/ 688 w 3882"/>
                <a:gd name="T49" fmla="*/ 554 h 3960"/>
                <a:gd name="T50" fmla="*/ 134 w 3882"/>
                <a:gd name="T51" fmla="*/ 0 h 3960"/>
                <a:gd name="T52" fmla="*/ 0 w 3882"/>
                <a:gd name="T53" fmla="*/ 134 h 3960"/>
                <a:gd name="T54" fmla="*/ 134 w 3882"/>
                <a:gd name="T55" fmla="*/ 268 h 3960"/>
                <a:gd name="T56" fmla="*/ 420 w 3882"/>
                <a:gd name="T57" fmla="*/ 554 h 3960"/>
                <a:gd name="T58" fmla="*/ 420 w 3882"/>
                <a:gd name="T59" fmla="*/ 2714 h 3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82" h="3960">
                  <a:moveTo>
                    <a:pt x="420" y="2714"/>
                  </a:moveTo>
                  <a:cubicBezTo>
                    <a:pt x="420" y="3018"/>
                    <a:pt x="666" y="3266"/>
                    <a:pt x="970" y="3268"/>
                  </a:cubicBezTo>
                  <a:cubicBezTo>
                    <a:pt x="849" y="3327"/>
                    <a:pt x="766" y="3452"/>
                    <a:pt x="766" y="3595"/>
                  </a:cubicBezTo>
                  <a:cubicBezTo>
                    <a:pt x="766" y="3796"/>
                    <a:pt x="930" y="3960"/>
                    <a:pt x="1131" y="3960"/>
                  </a:cubicBezTo>
                  <a:cubicBezTo>
                    <a:pt x="1332" y="3960"/>
                    <a:pt x="1495" y="3796"/>
                    <a:pt x="1495" y="3595"/>
                  </a:cubicBezTo>
                  <a:cubicBezTo>
                    <a:pt x="1495" y="3452"/>
                    <a:pt x="1412" y="3327"/>
                    <a:pt x="1291" y="3268"/>
                  </a:cubicBezTo>
                  <a:lnTo>
                    <a:pt x="2700" y="3268"/>
                  </a:lnTo>
                  <a:cubicBezTo>
                    <a:pt x="2579" y="3327"/>
                    <a:pt x="2496" y="3452"/>
                    <a:pt x="2496" y="3595"/>
                  </a:cubicBezTo>
                  <a:cubicBezTo>
                    <a:pt x="2496" y="3796"/>
                    <a:pt x="2660" y="3960"/>
                    <a:pt x="2861" y="3960"/>
                  </a:cubicBezTo>
                  <a:cubicBezTo>
                    <a:pt x="3062" y="3960"/>
                    <a:pt x="3226" y="3796"/>
                    <a:pt x="3226" y="3595"/>
                  </a:cubicBezTo>
                  <a:cubicBezTo>
                    <a:pt x="3226" y="3452"/>
                    <a:pt x="3142" y="3327"/>
                    <a:pt x="3022" y="3268"/>
                  </a:cubicBezTo>
                  <a:lnTo>
                    <a:pt x="3322" y="3268"/>
                  </a:lnTo>
                  <a:cubicBezTo>
                    <a:pt x="3396" y="3268"/>
                    <a:pt x="3456" y="3208"/>
                    <a:pt x="3456" y="3134"/>
                  </a:cubicBezTo>
                  <a:cubicBezTo>
                    <a:pt x="3456" y="3060"/>
                    <a:pt x="3396" y="3000"/>
                    <a:pt x="3322" y="3000"/>
                  </a:cubicBezTo>
                  <a:lnTo>
                    <a:pt x="973" y="3000"/>
                  </a:lnTo>
                  <a:cubicBezTo>
                    <a:pt x="816" y="3000"/>
                    <a:pt x="688" y="2872"/>
                    <a:pt x="688" y="2714"/>
                  </a:cubicBezTo>
                  <a:lnTo>
                    <a:pt x="688" y="2496"/>
                  </a:lnTo>
                  <a:cubicBezTo>
                    <a:pt x="771" y="2547"/>
                    <a:pt x="869" y="2576"/>
                    <a:pt x="973" y="2576"/>
                  </a:cubicBezTo>
                  <a:lnTo>
                    <a:pt x="2861" y="2576"/>
                  </a:lnTo>
                  <a:cubicBezTo>
                    <a:pt x="3153" y="2576"/>
                    <a:pt x="3444" y="2356"/>
                    <a:pt x="3524" y="2075"/>
                  </a:cubicBezTo>
                  <a:lnTo>
                    <a:pt x="3871" y="863"/>
                  </a:lnTo>
                  <a:cubicBezTo>
                    <a:pt x="3882" y="823"/>
                    <a:pt x="3874" y="779"/>
                    <a:pt x="3849" y="746"/>
                  </a:cubicBezTo>
                  <a:cubicBezTo>
                    <a:pt x="3823" y="712"/>
                    <a:pt x="3784" y="692"/>
                    <a:pt x="3742" y="692"/>
                  </a:cubicBezTo>
                  <a:lnTo>
                    <a:pt x="688" y="692"/>
                  </a:lnTo>
                  <a:lnTo>
                    <a:pt x="688" y="554"/>
                  </a:lnTo>
                  <a:cubicBezTo>
                    <a:pt x="688" y="248"/>
                    <a:pt x="440" y="0"/>
                    <a:pt x="134" y="0"/>
                  </a:cubicBezTo>
                  <a:cubicBezTo>
                    <a:pt x="60" y="0"/>
                    <a:pt x="0" y="60"/>
                    <a:pt x="0" y="134"/>
                  </a:cubicBezTo>
                  <a:cubicBezTo>
                    <a:pt x="0" y="208"/>
                    <a:pt x="60" y="268"/>
                    <a:pt x="134" y="268"/>
                  </a:cubicBezTo>
                  <a:cubicBezTo>
                    <a:pt x="292" y="268"/>
                    <a:pt x="420" y="396"/>
                    <a:pt x="420" y="554"/>
                  </a:cubicBezTo>
                  <a:lnTo>
                    <a:pt x="420" y="2714"/>
                  </a:lnTo>
                  <a:close/>
                </a:path>
              </a:pathLst>
            </a:custGeom>
            <a:solidFill>
              <a:srgbClr val="C2B1A1"/>
            </a:solidFill>
            <a:ln w="12700">
              <a:miter lim="400000"/>
            </a:ln>
          </p:spPr>
          <p:txBody>
            <a:bodyPr lIns="19045" tIns="19045" rIns="19045" bIns="19045" anchor="ct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532"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defRPr>
              </a:pPr>
              <a:endParaRPr sz="1500">
                <a:solidFill>
                  <a:srgbClr val="FFFFFF"/>
                </a:solidFill>
                <a:effectLst>
                  <a:outerShdw blurRad="38100" dist="12700" dir="5400000" rotWithShape="0">
                    <a:srgbClr val="000000">
                      <a:alpha val="50000"/>
                    </a:srgbClr>
                  </a:outerShdw>
                </a:effectLst>
              </a:endParaRPr>
            </a:p>
          </p:txBody>
        </p:sp>
        <p:sp>
          <p:nvSpPr>
            <p:cNvPr id="27" name="îṥlîḋe">
              <a:extLst>
                <a:ext uri="{FF2B5EF4-FFF2-40B4-BE49-F238E27FC236}">
                  <a16:creationId xmlns="" xmlns:a16="http://schemas.microsoft.com/office/drawing/2014/main" id="{84795944-9E75-4F7A-AF88-273DC312AFD6}"/>
                </a:ext>
              </a:extLst>
            </p:cNvPr>
            <p:cNvSpPr txBox="1"/>
            <p:nvPr/>
          </p:nvSpPr>
          <p:spPr>
            <a:xfrm>
              <a:off x="6296435" y="4603883"/>
              <a:ext cx="1239565" cy="338554"/>
            </a:xfrm>
            <a:prstGeom prst="rect">
              <a:avLst/>
            </a:prstGeom>
            <a:noFill/>
          </p:spPr>
          <p:txBody>
            <a:bodyPr wrap="none" anchor="ctr" anchorCtr="0">
              <a:normAutofit fontScale="92500" lnSpcReduction="10000"/>
            </a:bodyPr>
            <a:lstStyle/>
            <a:p>
              <a:pPr algn="ctr"/>
              <a:r>
                <a:rPr lang="en-US" altLang="zh-CN" b="1" dirty="0" smtClean="0"/>
                <a:t>8,300K</a:t>
              </a:r>
              <a:endParaRPr lang="en-US" altLang="zh-CN" b="1" dirty="0"/>
            </a:p>
          </p:txBody>
        </p:sp>
      </p:grpSp>
      <p:grpSp>
        <p:nvGrpSpPr>
          <p:cNvPr id="16" name="îSḷíde">
            <a:extLst>
              <a:ext uri="{FF2B5EF4-FFF2-40B4-BE49-F238E27FC236}">
                <a16:creationId xmlns="" xmlns:a16="http://schemas.microsoft.com/office/drawing/2014/main" id="{A897C92B-CFAC-40A7-A7F5-6AB74BCAA97E}"/>
              </a:ext>
            </a:extLst>
          </p:cNvPr>
          <p:cNvGrpSpPr/>
          <p:nvPr/>
        </p:nvGrpSpPr>
        <p:grpSpPr>
          <a:xfrm>
            <a:off x="8940418" y="4564294"/>
            <a:ext cx="1239565" cy="930595"/>
            <a:chOff x="6296435" y="4011842"/>
            <a:chExt cx="1239565" cy="930595"/>
          </a:xfrm>
        </p:grpSpPr>
        <p:sp>
          <p:nvSpPr>
            <p:cNvPr id="24" name="îṩḷïďé">
              <a:extLst>
                <a:ext uri="{FF2B5EF4-FFF2-40B4-BE49-F238E27FC236}">
                  <a16:creationId xmlns="" xmlns:a16="http://schemas.microsoft.com/office/drawing/2014/main" id="{7B1CC47F-D3E2-4AD6-971C-795FAB6AA512}"/>
                </a:ext>
              </a:extLst>
            </p:cNvPr>
            <p:cNvSpPr/>
            <p:nvPr/>
          </p:nvSpPr>
          <p:spPr>
            <a:xfrm>
              <a:off x="6686425" y="4011842"/>
              <a:ext cx="459584" cy="468120"/>
            </a:xfrm>
            <a:custGeom>
              <a:avLst/>
              <a:gdLst>
                <a:gd name="T0" fmla="*/ 420 w 3882"/>
                <a:gd name="T1" fmla="*/ 2714 h 3960"/>
                <a:gd name="T2" fmla="*/ 970 w 3882"/>
                <a:gd name="T3" fmla="*/ 3268 h 3960"/>
                <a:gd name="T4" fmla="*/ 766 w 3882"/>
                <a:gd name="T5" fmla="*/ 3595 h 3960"/>
                <a:gd name="T6" fmla="*/ 1131 w 3882"/>
                <a:gd name="T7" fmla="*/ 3960 h 3960"/>
                <a:gd name="T8" fmla="*/ 1495 w 3882"/>
                <a:gd name="T9" fmla="*/ 3595 h 3960"/>
                <a:gd name="T10" fmla="*/ 1291 w 3882"/>
                <a:gd name="T11" fmla="*/ 3268 h 3960"/>
                <a:gd name="T12" fmla="*/ 2700 w 3882"/>
                <a:gd name="T13" fmla="*/ 3268 h 3960"/>
                <a:gd name="T14" fmla="*/ 2496 w 3882"/>
                <a:gd name="T15" fmla="*/ 3595 h 3960"/>
                <a:gd name="T16" fmla="*/ 2861 w 3882"/>
                <a:gd name="T17" fmla="*/ 3960 h 3960"/>
                <a:gd name="T18" fmla="*/ 3226 w 3882"/>
                <a:gd name="T19" fmla="*/ 3595 h 3960"/>
                <a:gd name="T20" fmla="*/ 3022 w 3882"/>
                <a:gd name="T21" fmla="*/ 3268 h 3960"/>
                <a:gd name="T22" fmla="*/ 3322 w 3882"/>
                <a:gd name="T23" fmla="*/ 3268 h 3960"/>
                <a:gd name="T24" fmla="*/ 3456 w 3882"/>
                <a:gd name="T25" fmla="*/ 3134 h 3960"/>
                <a:gd name="T26" fmla="*/ 3322 w 3882"/>
                <a:gd name="T27" fmla="*/ 3000 h 3960"/>
                <a:gd name="T28" fmla="*/ 973 w 3882"/>
                <a:gd name="T29" fmla="*/ 3000 h 3960"/>
                <a:gd name="T30" fmla="*/ 688 w 3882"/>
                <a:gd name="T31" fmla="*/ 2714 h 3960"/>
                <a:gd name="T32" fmla="*/ 688 w 3882"/>
                <a:gd name="T33" fmla="*/ 2496 h 3960"/>
                <a:gd name="T34" fmla="*/ 973 w 3882"/>
                <a:gd name="T35" fmla="*/ 2576 h 3960"/>
                <a:gd name="T36" fmla="*/ 2861 w 3882"/>
                <a:gd name="T37" fmla="*/ 2576 h 3960"/>
                <a:gd name="T38" fmla="*/ 3524 w 3882"/>
                <a:gd name="T39" fmla="*/ 2075 h 3960"/>
                <a:gd name="T40" fmla="*/ 3871 w 3882"/>
                <a:gd name="T41" fmla="*/ 863 h 3960"/>
                <a:gd name="T42" fmla="*/ 3849 w 3882"/>
                <a:gd name="T43" fmla="*/ 746 h 3960"/>
                <a:gd name="T44" fmla="*/ 3742 w 3882"/>
                <a:gd name="T45" fmla="*/ 692 h 3960"/>
                <a:gd name="T46" fmla="*/ 688 w 3882"/>
                <a:gd name="T47" fmla="*/ 692 h 3960"/>
                <a:gd name="T48" fmla="*/ 688 w 3882"/>
                <a:gd name="T49" fmla="*/ 554 h 3960"/>
                <a:gd name="T50" fmla="*/ 134 w 3882"/>
                <a:gd name="T51" fmla="*/ 0 h 3960"/>
                <a:gd name="T52" fmla="*/ 0 w 3882"/>
                <a:gd name="T53" fmla="*/ 134 h 3960"/>
                <a:gd name="T54" fmla="*/ 134 w 3882"/>
                <a:gd name="T55" fmla="*/ 268 h 3960"/>
                <a:gd name="T56" fmla="*/ 420 w 3882"/>
                <a:gd name="T57" fmla="*/ 554 h 3960"/>
                <a:gd name="T58" fmla="*/ 420 w 3882"/>
                <a:gd name="T59" fmla="*/ 2714 h 3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82" h="3960">
                  <a:moveTo>
                    <a:pt x="420" y="2714"/>
                  </a:moveTo>
                  <a:cubicBezTo>
                    <a:pt x="420" y="3018"/>
                    <a:pt x="666" y="3266"/>
                    <a:pt x="970" y="3268"/>
                  </a:cubicBezTo>
                  <a:cubicBezTo>
                    <a:pt x="849" y="3327"/>
                    <a:pt x="766" y="3452"/>
                    <a:pt x="766" y="3595"/>
                  </a:cubicBezTo>
                  <a:cubicBezTo>
                    <a:pt x="766" y="3796"/>
                    <a:pt x="930" y="3960"/>
                    <a:pt x="1131" y="3960"/>
                  </a:cubicBezTo>
                  <a:cubicBezTo>
                    <a:pt x="1332" y="3960"/>
                    <a:pt x="1495" y="3796"/>
                    <a:pt x="1495" y="3595"/>
                  </a:cubicBezTo>
                  <a:cubicBezTo>
                    <a:pt x="1495" y="3452"/>
                    <a:pt x="1412" y="3327"/>
                    <a:pt x="1291" y="3268"/>
                  </a:cubicBezTo>
                  <a:lnTo>
                    <a:pt x="2700" y="3268"/>
                  </a:lnTo>
                  <a:cubicBezTo>
                    <a:pt x="2579" y="3327"/>
                    <a:pt x="2496" y="3452"/>
                    <a:pt x="2496" y="3595"/>
                  </a:cubicBezTo>
                  <a:cubicBezTo>
                    <a:pt x="2496" y="3796"/>
                    <a:pt x="2660" y="3960"/>
                    <a:pt x="2861" y="3960"/>
                  </a:cubicBezTo>
                  <a:cubicBezTo>
                    <a:pt x="3062" y="3960"/>
                    <a:pt x="3226" y="3796"/>
                    <a:pt x="3226" y="3595"/>
                  </a:cubicBezTo>
                  <a:cubicBezTo>
                    <a:pt x="3226" y="3452"/>
                    <a:pt x="3142" y="3327"/>
                    <a:pt x="3022" y="3268"/>
                  </a:cubicBezTo>
                  <a:lnTo>
                    <a:pt x="3322" y="3268"/>
                  </a:lnTo>
                  <a:cubicBezTo>
                    <a:pt x="3396" y="3268"/>
                    <a:pt x="3456" y="3208"/>
                    <a:pt x="3456" y="3134"/>
                  </a:cubicBezTo>
                  <a:cubicBezTo>
                    <a:pt x="3456" y="3060"/>
                    <a:pt x="3396" y="3000"/>
                    <a:pt x="3322" y="3000"/>
                  </a:cubicBezTo>
                  <a:lnTo>
                    <a:pt x="973" y="3000"/>
                  </a:lnTo>
                  <a:cubicBezTo>
                    <a:pt x="816" y="3000"/>
                    <a:pt x="688" y="2872"/>
                    <a:pt x="688" y="2714"/>
                  </a:cubicBezTo>
                  <a:lnTo>
                    <a:pt x="688" y="2496"/>
                  </a:lnTo>
                  <a:cubicBezTo>
                    <a:pt x="771" y="2547"/>
                    <a:pt x="869" y="2576"/>
                    <a:pt x="973" y="2576"/>
                  </a:cubicBezTo>
                  <a:lnTo>
                    <a:pt x="2861" y="2576"/>
                  </a:lnTo>
                  <a:cubicBezTo>
                    <a:pt x="3153" y="2576"/>
                    <a:pt x="3444" y="2356"/>
                    <a:pt x="3524" y="2075"/>
                  </a:cubicBezTo>
                  <a:lnTo>
                    <a:pt x="3871" y="863"/>
                  </a:lnTo>
                  <a:cubicBezTo>
                    <a:pt x="3882" y="823"/>
                    <a:pt x="3874" y="779"/>
                    <a:pt x="3849" y="746"/>
                  </a:cubicBezTo>
                  <a:cubicBezTo>
                    <a:pt x="3823" y="712"/>
                    <a:pt x="3784" y="692"/>
                    <a:pt x="3742" y="692"/>
                  </a:cubicBezTo>
                  <a:lnTo>
                    <a:pt x="688" y="692"/>
                  </a:lnTo>
                  <a:lnTo>
                    <a:pt x="688" y="554"/>
                  </a:lnTo>
                  <a:cubicBezTo>
                    <a:pt x="688" y="248"/>
                    <a:pt x="440" y="0"/>
                    <a:pt x="134" y="0"/>
                  </a:cubicBezTo>
                  <a:cubicBezTo>
                    <a:pt x="60" y="0"/>
                    <a:pt x="0" y="60"/>
                    <a:pt x="0" y="134"/>
                  </a:cubicBezTo>
                  <a:cubicBezTo>
                    <a:pt x="0" y="208"/>
                    <a:pt x="60" y="268"/>
                    <a:pt x="134" y="268"/>
                  </a:cubicBezTo>
                  <a:cubicBezTo>
                    <a:pt x="292" y="268"/>
                    <a:pt x="420" y="396"/>
                    <a:pt x="420" y="554"/>
                  </a:cubicBezTo>
                  <a:lnTo>
                    <a:pt x="420" y="2714"/>
                  </a:lnTo>
                  <a:close/>
                </a:path>
              </a:pathLst>
            </a:custGeom>
            <a:solidFill>
              <a:srgbClr val="C2B1A1"/>
            </a:solidFill>
            <a:ln w="12700">
              <a:miter lim="400000"/>
            </a:ln>
          </p:spPr>
          <p:txBody>
            <a:bodyPr lIns="19045" tIns="19045" rIns="19045" bIns="19045" anchor="ct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532"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defRPr>
              </a:pPr>
              <a:endParaRPr sz="1500">
                <a:solidFill>
                  <a:srgbClr val="FFFFFF"/>
                </a:solidFill>
                <a:effectLst>
                  <a:outerShdw blurRad="38100" dist="12700" dir="5400000" rotWithShape="0">
                    <a:srgbClr val="000000">
                      <a:alpha val="50000"/>
                    </a:srgbClr>
                  </a:outerShdw>
                </a:effectLst>
              </a:endParaRPr>
            </a:p>
          </p:txBody>
        </p:sp>
        <p:sp>
          <p:nvSpPr>
            <p:cNvPr id="25" name="ïşḷïḑê">
              <a:extLst>
                <a:ext uri="{FF2B5EF4-FFF2-40B4-BE49-F238E27FC236}">
                  <a16:creationId xmlns="" xmlns:a16="http://schemas.microsoft.com/office/drawing/2014/main" id="{12C869BF-0443-4857-A02A-391A7DDB0276}"/>
                </a:ext>
              </a:extLst>
            </p:cNvPr>
            <p:cNvSpPr txBox="1"/>
            <p:nvPr/>
          </p:nvSpPr>
          <p:spPr>
            <a:xfrm>
              <a:off x="6296435" y="4603883"/>
              <a:ext cx="1239565" cy="338554"/>
            </a:xfrm>
            <a:prstGeom prst="rect">
              <a:avLst/>
            </a:prstGeom>
            <a:noFill/>
          </p:spPr>
          <p:txBody>
            <a:bodyPr wrap="none" anchor="ctr" anchorCtr="0">
              <a:normAutofit fontScale="92500" lnSpcReduction="10000"/>
            </a:bodyPr>
            <a:lstStyle/>
            <a:p>
              <a:pPr algn="ctr"/>
              <a:r>
                <a:rPr lang="en-US" altLang="zh-CN" b="1" dirty="0" smtClean="0"/>
                <a:t>5,600K</a:t>
              </a:r>
              <a:endParaRPr lang="en-US" altLang="zh-CN" b="1" dirty="0"/>
            </a:p>
          </p:txBody>
        </p:sp>
      </p:grpSp>
      <p:grpSp>
        <p:nvGrpSpPr>
          <p:cNvPr id="17" name="isľïḓè">
            <a:extLst>
              <a:ext uri="{FF2B5EF4-FFF2-40B4-BE49-F238E27FC236}">
                <a16:creationId xmlns="" xmlns:a16="http://schemas.microsoft.com/office/drawing/2014/main" id="{BCF39218-66EB-40DE-9177-4A3C32BBEDD6}"/>
              </a:ext>
            </a:extLst>
          </p:cNvPr>
          <p:cNvGrpSpPr/>
          <p:nvPr/>
        </p:nvGrpSpPr>
        <p:grpSpPr>
          <a:xfrm>
            <a:off x="10262410" y="4564294"/>
            <a:ext cx="1239565" cy="930595"/>
            <a:chOff x="6296435" y="4011842"/>
            <a:chExt cx="1239565" cy="930595"/>
          </a:xfrm>
        </p:grpSpPr>
        <p:sp>
          <p:nvSpPr>
            <p:cNvPr id="22" name="iṣľïďé">
              <a:extLst>
                <a:ext uri="{FF2B5EF4-FFF2-40B4-BE49-F238E27FC236}">
                  <a16:creationId xmlns="" xmlns:a16="http://schemas.microsoft.com/office/drawing/2014/main" id="{1280D9AA-8A33-4971-BF51-673C4A811E8C}"/>
                </a:ext>
              </a:extLst>
            </p:cNvPr>
            <p:cNvSpPr/>
            <p:nvPr/>
          </p:nvSpPr>
          <p:spPr>
            <a:xfrm>
              <a:off x="6686425" y="4011842"/>
              <a:ext cx="459584" cy="468120"/>
            </a:xfrm>
            <a:custGeom>
              <a:avLst/>
              <a:gdLst>
                <a:gd name="T0" fmla="*/ 420 w 3882"/>
                <a:gd name="T1" fmla="*/ 2714 h 3960"/>
                <a:gd name="T2" fmla="*/ 970 w 3882"/>
                <a:gd name="T3" fmla="*/ 3268 h 3960"/>
                <a:gd name="T4" fmla="*/ 766 w 3882"/>
                <a:gd name="T5" fmla="*/ 3595 h 3960"/>
                <a:gd name="T6" fmla="*/ 1131 w 3882"/>
                <a:gd name="T7" fmla="*/ 3960 h 3960"/>
                <a:gd name="T8" fmla="*/ 1495 w 3882"/>
                <a:gd name="T9" fmla="*/ 3595 h 3960"/>
                <a:gd name="T10" fmla="*/ 1291 w 3882"/>
                <a:gd name="T11" fmla="*/ 3268 h 3960"/>
                <a:gd name="T12" fmla="*/ 2700 w 3882"/>
                <a:gd name="T13" fmla="*/ 3268 h 3960"/>
                <a:gd name="T14" fmla="*/ 2496 w 3882"/>
                <a:gd name="T15" fmla="*/ 3595 h 3960"/>
                <a:gd name="T16" fmla="*/ 2861 w 3882"/>
                <a:gd name="T17" fmla="*/ 3960 h 3960"/>
                <a:gd name="T18" fmla="*/ 3226 w 3882"/>
                <a:gd name="T19" fmla="*/ 3595 h 3960"/>
                <a:gd name="T20" fmla="*/ 3022 w 3882"/>
                <a:gd name="T21" fmla="*/ 3268 h 3960"/>
                <a:gd name="T22" fmla="*/ 3322 w 3882"/>
                <a:gd name="T23" fmla="*/ 3268 h 3960"/>
                <a:gd name="T24" fmla="*/ 3456 w 3882"/>
                <a:gd name="T25" fmla="*/ 3134 h 3960"/>
                <a:gd name="T26" fmla="*/ 3322 w 3882"/>
                <a:gd name="T27" fmla="*/ 3000 h 3960"/>
                <a:gd name="T28" fmla="*/ 973 w 3882"/>
                <a:gd name="T29" fmla="*/ 3000 h 3960"/>
                <a:gd name="T30" fmla="*/ 688 w 3882"/>
                <a:gd name="T31" fmla="*/ 2714 h 3960"/>
                <a:gd name="T32" fmla="*/ 688 w 3882"/>
                <a:gd name="T33" fmla="*/ 2496 h 3960"/>
                <a:gd name="T34" fmla="*/ 973 w 3882"/>
                <a:gd name="T35" fmla="*/ 2576 h 3960"/>
                <a:gd name="T36" fmla="*/ 2861 w 3882"/>
                <a:gd name="T37" fmla="*/ 2576 h 3960"/>
                <a:gd name="T38" fmla="*/ 3524 w 3882"/>
                <a:gd name="T39" fmla="*/ 2075 h 3960"/>
                <a:gd name="T40" fmla="*/ 3871 w 3882"/>
                <a:gd name="T41" fmla="*/ 863 h 3960"/>
                <a:gd name="T42" fmla="*/ 3849 w 3882"/>
                <a:gd name="T43" fmla="*/ 746 h 3960"/>
                <a:gd name="T44" fmla="*/ 3742 w 3882"/>
                <a:gd name="T45" fmla="*/ 692 h 3960"/>
                <a:gd name="T46" fmla="*/ 688 w 3882"/>
                <a:gd name="T47" fmla="*/ 692 h 3960"/>
                <a:gd name="T48" fmla="*/ 688 w 3882"/>
                <a:gd name="T49" fmla="*/ 554 h 3960"/>
                <a:gd name="T50" fmla="*/ 134 w 3882"/>
                <a:gd name="T51" fmla="*/ 0 h 3960"/>
                <a:gd name="T52" fmla="*/ 0 w 3882"/>
                <a:gd name="T53" fmla="*/ 134 h 3960"/>
                <a:gd name="T54" fmla="*/ 134 w 3882"/>
                <a:gd name="T55" fmla="*/ 268 h 3960"/>
                <a:gd name="T56" fmla="*/ 420 w 3882"/>
                <a:gd name="T57" fmla="*/ 554 h 3960"/>
                <a:gd name="T58" fmla="*/ 420 w 3882"/>
                <a:gd name="T59" fmla="*/ 2714 h 3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82" h="3960">
                  <a:moveTo>
                    <a:pt x="420" y="2714"/>
                  </a:moveTo>
                  <a:cubicBezTo>
                    <a:pt x="420" y="3018"/>
                    <a:pt x="666" y="3266"/>
                    <a:pt x="970" y="3268"/>
                  </a:cubicBezTo>
                  <a:cubicBezTo>
                    <a:pt x="849" y="3327"/>
                    <a:pt x="766" y="3452"/>
                    <a:pt x="766" y="3595"/>
                  </a:cubicBezTo>
                  <a:cubicBezTo>
                    <a:pt x="766" y="3796"/>
                    <a:pt x="930" y="3960"/>
                    <a:pt x="1131" y="3960"/>
                  </a:cubicBezTo>
                  <a:cubicBezTo>
                    <a:pt x="1332" y="3960"/>
                    <a:pt x="1495" y="3796"/>
                    <a:pt x="1495" y="3595"/>
                  </a:cubicBezTo>
                  <a:cubicBezTo>
                    <a:pt x="1495" y="3452"/>
                    <a:pt x="1412" y="3327"/>
                    <a:pt x="1291" y="3268"/>
                  </a:cubicBezTo>
                  <a:lnTo>
                    <a:pt x="2700" y="3268"/>
                  </a:lnTo>
                  <a:cubicBezTo>
                    <a:pt x="2579" y="3327"/>
                    <a:pt x="2496" y="3452"/>
                    <a:pt x="2496" y="3595"/>
                  </a:cubicBezTo>
                  <a:cubicBezTo>
                    <a:pt x="2496" y="3796"/>
                    <a:pt x="2660" y="3960"/>
                    <a:pt x="2861" y="3960"/>
                  </a:cubicBezTo>
                  <a:cubicBezTo>
                    <a:pt x="3062" y="3960"/>
                    <a:pt x="3226" y="3796"/>
                    <a:pt x="3226" y="3595"/>
                  </a:cubicBezTo>
                  <a:cubicBezTo>
                    <a:pt x="3226" y="3452"/>
                    <a:pt x="3142" y="3327"/>
                    <a:pt x="3022" y="3268"/>
                  </a:cubicBezTo>
                  <a:lnTo>
                    <a:pt x="3322" y="3268"/>
                  </a:lnTo>
                  <a:cubicBezTo>
                    <a:pt x="3396" y="3268"/>
                    <a:pt x="3456" y="3208"/>
                    <a:pt x="3456" y="3134"/>
                  </a:cubicBezTo>
                  <a:cubicBezTo>
                    <a:pt x="3456" y="3060"/>
                    <a:pt x="3396" y="3000"/>
                    <a:pt x="3322" y="3000"/>
                  </a:cubicBezTo>
                  <a:lnTo>
                    <a:pt x="973" y="3000"/>
                  </a:lnTo>
                  <a:cubicBezTo>
                    <a:pt x="816" y="3000"/>
                    <a:pt x="688" y="2872"/>
                    <a:pt x="688" y="2714"/>
                  </a:cubicBezTo>
                  <a:lnTo>
                    <a:pt x="688" y="2496"/>
                  </a:lnTo>
                  <a:cubicBezTo>
                    <a:pt x="771" y="2547"/>
                    <a:pt x="869" y="2576"/>
                    <a:pt x="973" y="2576"/>
                  </a:cubicBezTo>
                  <a:lnTo>
                    <a:pt x="2861" y="2576"/>
                  </a:lnTo>
                  <a:cubicBezTo>
                    <a:pt x="3153" y="2576"/>
                    <a:pt x="3444" y="2356"/>
                    <a:pt x="3524" y="2075"/>
                  </a:cubicBezTo>
                  <a:lnTo>
                    <a:pt x="3871" y="863"/>
                  </a:lnTo>
                  <a:cubicBezTo>
                    <a:pt x="3882" y="823"/>
                    <a:pt x="3874" y="779"/>
                    <a:pt x="3849" y="746"/>
                  </a:cubicBezTo>
                  <a:cubicBezTo>
                    <a:pt x="3823" y="712"/>
                    <a:pt x="3784" y="692"/>
                    <a:pt x="3742" y="692"/>
                  </a:cubicBezTo>
                  <a:lnTo>
                    <a:pt x="688" y="692"/>
                  </a:lnTo>
                  <a:lnTo>
                    <a:pt x="688" y="554"/>
                  </a:lnTo>
                  <a:cubicBezTo>
                    <a:pt x="688" y="248"/>
                    <a:pt x="440" y="0"/>
                    <a:pt x="134" y="0"/>
                  </a:cubicBezTo>
                  <a:cubicBezTo>
                    <a:pt x="60" y="0"/>
                    <a:pt x="0" y="60"/>
                    <a:pt x="0" y="134"/>
                  </a:cubicBezTo>
                  <a:cubicBezTo>
                    <a:pt x="0" y="208"/>
                    <a:pt x="60" y="268"/>
                    <a:pt x="134" y="268"/>
                  </a:cubicBezTo>
                  <a:cubicBezTo>
                    <a:pt x="292" y="268"/>
                    <a:pt x="420" y="396"/>
                    <a:pt x="420" y="554"/>
                  </a:cubicBezTo>
                  <a:lnTo>
                    <a:pt x="420" y="2714"/>
                  </a:lnTo>
                  <a:close/>
                </a:path>
              </a:pathLst>
            </a:custGeom>
            <a:solidFill>
              <a:srgbClr val="C2B1A1"/>
            </a:solidFill>
            <a:ln w="12700">
              <a:miter lim="400000"/>
            </a:ln>
          </p:spPr>
          <p:txBody>
            <a:bodyPr lIns="19045" tIns="19045" rIns="19045" bIns="19045" anchor="ct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defTabSz="228532"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defRPr>
              </a:pPr>
              <a:endParaRPr sz="1500">
                <a:solidFill>
                  <a:srgbClr val="FFFFFF"/>
                </a:solidFill>
                <a:effectLst>
                  <a:outerShdw blurRad="38100" dist="12700" dir="5400000" rotWithShape="0">
                    <a:srgbClr val="000000">
                      <a:alpha val="50000"/>
                    </a:srgbClr>
                  </a:outerShdw>
                </a:effectLst>
              </a:endParaRPr>
            </a:p>
          </p:txBody>
        </p:sp>
        <p:sp>
          <p:nvSpPr>
            <p:cNvPr id="23" name="í$liḓe">
              <a:extLst>
                <a:ext uri="{FF2B5EF4-FFF2-40B4-BE49-F238E27FC236}">
                  <a16:creationId xmlns="" xmlns:a16="http://schemas.microsoft.com/office/drawing/2014/main" id="{932886D6-9072-4383-825C-B7E19370BFFC}"/>
                </a:ext>
              </a:extLst>
            </p:cNvPr>
            <p:cNvSpPr txBox="1"/>
            <p:nvPr/>
          </p:nvSpPr>
          <p:spPr>
            <a:xfrm>
              <a:off x="6296435" y="4603883"/>
              <a:ext cx="1239565" cy="338554"/>
            </a:xfrm>
            <a:prstGeom prst="rect">
              <a:avLst/>
            </a:prstGeom>
            <a:noFill/>
          </p:spPr>
          <p:txBody>
            <a:bodyPr wrap="none" anchor="ctr" anchorCtr="0">
              <a:normAutofit fontScale="92500" lnSpcReduction="10000"/>
            </a:bodyPr>
            <a:lstStyle/>
            <a:p>
              <a:pPr algn="ctr"/>
              <a:r>
                <a:rPr lang="en-US" altLang="zh-CN" b="1" dirty="0" smtClean="0"/>
                <a:t>7,200K</a:t>
              </a:r>
              <a:endParaRPr lang="en-US" altLang="zh-CN" b="1" dirty="0"/>
            </a:p>
          </p:txBody>
        </p:sp>
      </p:grpSp>
      <p:cxnSp>
        <p:nvCxnSpPr>
          <p:cNvPr id="18" name="î$ľiḋê">
            <a:extLst>
              <a:ext uri="{FF2B5EF4-FFF2-40B4-BE49-F238E27FC236}">
                <a16:creationId xmlns="" xmlns:a16="http://schemas.microsoft.com/office/drawing/2014/main" id="{D03A8EA6-5C89-4311-9E30-92622017C58C}"/>
              </a:ext>
            </a:extLst>
          </p:cNvPr>
          <p:cNvCxnSpPr/>
          <p:nvPr/>
        </p:nvCxnSpPr>
        <p:spPr>
          <a:xfrm>
            <a:off x="7572215" y="4579886"/>
            <a:ext cx="0" cy="8640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ïṩļîḓe">
            <a:extLst>
              <a:ext uri="{FF2B5EF4-FFF2-40B4-BE49-F238E27FC236}">
                <a16:creationId xmlns="" xmlns:a16="http://schemas.microsoft.com/office/drawing/2014/main" id="{8D50AD04-4D6E-491D-BCE5-2353CE84FDE7}"/>
              </a:ext>
            </a:extLst>
          </p:cNvPr>
          <p:cNvCxnSpPr/>
          <p:nvPr/>
        </p:nvCxnSpPr>
        <p:spPr>
          <a:xfrm>
            <a:off x="8884967" y="4579886"/>
            <a:ext cx="0" cy="8640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ïśḷïďe">
            <a:extLst>
              <a:ext uri="{FF2B5EF4-FFF2-40B4-BE49-F238E27FC236}">
                <a16:creationId xmlns="" xmlns:a16="http://schemas.microsoft.com/office/drawing/2014/main" id="{3559EDBB-864B-49C6-B0CF-6988CCC312E6}"/>
              </a:ext>
            </a:extLst>
          </p:cNvPr>
          <p:cNvCxnSpPr/>
          <p:nvPr/>
        </p:nvCxnSpPr>
        <p:spPr>
          <a:xfrm>
            <a:off x="10197720" y="4579886"/>
            <a:ext cx="0" cy="8640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1" name="i$1îḑe">
            <a:extLst>
              <a:ext uri="{FF2B5EF4-FFF2-40B4-BE49-F238E27FC236}">
                <a16:creationId xmlns="" xmlns:a16="http://schemas.microsoft.com/office/drawing/2014/main" id="{B5FE8051-1CF7-47E7-B6D0-843A38917D2F}"/>
              </a:ext>
            </a:extLst>
          </p:cNvPr>
          <p:cNvCxnSpPr/>
          <p:nvPr/>
        </p:nvCxnSpPr>
        <p:spPr>
          <a:xfrm>
            <a:off x="6411001" y="4157794"/>
            <a:ext cx="5090975"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8026394"/>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p:tgtEl>
                                          <p:spTgt spid="13"/>
                                        </p:tgtEl>
                                        <p:attrNameLst>
                                          <p:attrName>ppt_x</p:attrName>
                                        </p:attrNameLst>
                                      </p:cBhvr>
                                      <p:tavLst>
                                        <p:tav tm="0">
                                          <p:val>
                                            <p:strVal val="#ppt_x-#ppt_w*1.125000"/>
                                          </p:val>
                                        </p:tav>
                                        <p:tav tm="100000">
                                          <p:val>
                                            <p:strVal val="#ppt_x"/>
                                          </p:val>
                                        </p:tav>
                                      </p:tavLst>
                                    </p:anim>
                                    <p:animEffect transition="in" filter="wipe(right)">
                                      <p:cBhvr>
                                        <p:cTn id="31" dur="500"/>
                                        <p:tgtEl>
                                          <p:spTgt spid="13"/>
                                        </p:tgtEl>
                                      </p:cBhvr>
                                    </p:animEffect>
                                  </p:childTnLst>
                                </p:cTn>
                              </p:par>
                              <p:par>
                                <p:cTn id="32" presetID="12" presetClass="entr" presetSubtype="8"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p:tgtEl>
                                          <p:spTgt spid="14"/>
                                        </p:tgtEl>
                                        <p:attrNameLst>
                                          <p:attrName>ppt_x</p:attrName>
                                        </p:attrNameLst>
                                      </p:cBhvr>
                                      <p:tavLst>
                                        <p:tav tm="0">
                                          <p:val>
                                            <p:strVal val="#ppt_x-#ppt_w*1.125000"/>
                                          </p:val>
                                        </p:tav>
                                        <p:tav tm="100000">
                                          <p:val>
                                            <p:strVal val="#ppt_x"/>
                                          </p:val>
                                        </p:tav>
                                      </p:tavLst>
                                    </p:anim>
                                    <p:animEffect transition="in" filter="wipe(right)">
                                      <p:cBhvr>
                                        <p:cTn id="35" dur="500"/>
                                        <p:tgtEl>
                                          <p:spTgt spid="14"/>
                                        </p:tgtEl>
                                      </p:cBhvr>
                                    </p:animEffect>
                                  </p:childTnLst>
                                </p:cTn>
                              </p:par>
                              <p:par>
                                <p:cTn id="36" presetID="12" presetClass="entr" presetSubtype="8"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p:tgtEl>
                                          <p:spTgt spid="15"/>
                                        </p:tgtEl>
                                        <p:attrNameLst>
                                          <p:attrName>ppt_x</p:attrName>
                                        </p:attrNameLst>
                                      </p:cBhvr>
                                      <p:tavLst>
                                        <p:tav tm="0">
                                          <p:val>
                                            <p:strVal val="#ppt_x-#ppt_w*1.125000"/>
                                          </p:val>
                                        </p:tav>
                                        <p:tav tm="100000">
                                          <p:val>
                                            <p:strVal val="#ppt_x"/>
                                          </p:val>
                                        </p:tav>
                                      </p:tavLst>
                                    </p:anim>
                                    <p:animEffect transition="in" filter="wipe(right)">
                                      <p:cBhvr>
                                        <p:cTn id="39" dur="500"/>
                                        <p:tgtEl>
                                          <p:spTgt spid="15"/>
                                        </p:tgtEl>
                                      </p:cBhvr>
                                    </p:animEffect>
                                  </p:childTnLst>
                                </p:cTn>
                              </p:par>
                              <p:par>
                                <p:cTn id="40" presetID="12" presetClass="entr" presetSubtype="8"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p:tgtEl>
                                          <p:spTgt spid="16"/>
                                        </p:tgtEl>
                                        <p:attrNameLst>
                                          <p:attrName>ppt_x</p:attrName>
                                        </p:attrNameLst>
                                      </p:cBhvr>
                                      <p:tavLst>
                                        <p:tav tm="0">
                                          <p:val>
                                            <p:strVal val="#ppt_x-#ppt_w*1.125000"/>
                                          </p:val>
                                        </p:tav>
                                        <p:tav tm="100000">
                                          <p:val>
                                            <p:strVal val="#ppt_x"/>
                                          </p:val>
                                        </p:tav>
                                      </p:tavLst>
                                    </p:anim>
                                    <p:animEffect transition="in" filter="wipe(right)">
                                      <p:cBhvr>
                                        <p:cTn id="43" dur="500"/>
                                        <p:tgtEl>
                                          <p:spTgt spid="16"/>
                                        </p:tgtEl>
                                      </p:cBhvr>
                                    </p:animEffect>
                                  </p:childTnLst>
                                </p:cTn>
                              </p:par>
                              <p:par>
                                <p:cTn id="44" presetID="12" presetClass="entr" presetSubtype="8"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p:tgtEl>
                                          <p:spTgt spid="17"/>
                                        </p:tgtEl>
                                        <p:attrNameLst>
                                          <p:attrName>ppt_x</p:attrName>
                                        </p:attrNameLst>
                                      </p:cBhvr>
                                      <p:tavLst>
                                        <p:tav tm="0">
                                          <p:val>
                                            <p:strVal val="#ppt_x-#ppt_w*1.125000"/>
                                          </p:val>
                                        </p:tav>
                                        <p:tav tm="100000">
                                          <p:val>
                                            <p:strVal val="#ppt_x"/>
                                          </p:val>
                                        </p:tav>
                                      </p:tavLst>
                                    </p:anim>
                                    <p:animEffect transition="in" filter="wipe(right)">
                                      <p:cBhvr>
                                        <p:cTn id="47" dur="500"/>
                                        <p:tgtEl>
                                          <p:spTgt spid="17"/>
                                        </p:tgtEl>
                                      </p:cBhvr>
                                    </p:animEffect>
                                  </p:childTnLst>
                                </p:cTn>
                              </p:par>
                              <p:par>
                                <p:cTn id="48" presetID="12" presetClass="entr" presetSubtype="8"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par>
                                <p:cTn id="52" presetID="12" presetClass="entr" presetSubtype="8"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par>
                                <p:cTn id="56" presetID="12" presetClass="entr" presetSubtype="8" fill="hold"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ppt_x</p:attrName>
                                        </p:attrNameLst>
                                      </p:cBhvr>
                                      <p:tavLst>
                                        <p:tav tm="0">
                                          <p:val>
                                            <p:strVal val="#ppt_x-#ppt_w*1.125000"/>
                                          </p:val>
                                        </p:tav>
                                        <p:tav tm="100000">
                                          <p:val>
                                            <p:strVal val="#ppt_x"/>
                                          </p:val>
                                        </p:tav>
                                      </p:tavLst>
                                    </p:anim>
                                    <p:animEffect transition="in" filter="wipe(right)">
                                      <p:cBhvr>
                                        <p:cTn id="59" dur="500"/>
                                        <p:tgtEl>
                                          <p:spTgt spid="20"/>
                                        </p:tgtEl>
                                      </p:cBhvr>
                                    </p:animEffect>
                                  </p:childTnLst>
                                </p:cTn>
                              </p:par>
                              <p:par>
                                <p:cTn id="60" presetID="12" presetClass="entr" presetSubtype="8"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02</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五年发展规划</a:t>
            </a:r>
          </a:p>
        </p:txBody>
      </p:sp>
      <p:grpSp>
        <p:nvGrpSpPr>
          <p:cNvPr id="44" name="îṩḻíḍè">
            <a:extLst>
              <a:ext uri="{FF2B5EF4-FFF2-40B4-BE49-F238E27FC236}">
                <a16:creationId xmlns="" xmlns:a16="http://schemas.microsoft.com/office/drawing/2014/main" id="{82B30394-E415-4245-8AFB-C9AF0F9860CE}"/>
              </a:ext>
            </a:extLst>
          </p:cNvPr>
          <p:cNvGrpSpPr/>
          <p:nvPr/>
        </p:nvGrpSpPr>
        <p:grpSpPr>
          <a:xfrm>
            <a:off x="5056682" y="1936791"/>
            <a:ext cx="7137236" cy="3568618"/>
            <a:chOff x="9171386" y="2695636"/>
            <a:chExt cx="7137236" cy="5352927"/>
          </a:xfrm>
        </p:grpSpPr>
        <p:cxnSp>
          <p:nvCxnSpPr>
            <p:cNvPr id="65" name="íṧḻiḑê">
              <a:extLst>
                <a:ext uri="{FF2B5EF4-FFF2-40B4-BE49-F238E27FC236}">
                  <a16:creationId xmlns="" xmlns:a16="http://schemas.microsoft.com/office/drawing/2014/main" id="{83451B40-63A2-4EA2-99BE-8E93BEDC7E12}"/>
                </a:ext>
              </a:extLst>
            </p:cNvPr>
            <p:cNvCxnSpPr/>
            <p:nvPr/>
          </p:nvCxnSpPr>
          <p:spPr>
            <a:xfrm>
              <a:off x="9616725"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îşļïdé">
              <a:extLst>
                <a:ext uri="{FF2B5EF4-FFF2-40B4-BE49-F238E27FC236}">
                  <a16:creationId xmlns="" xmlns:a16="http://schemas.microsoft.com/office/drawing/2014/main" id="{F67D1355-91E9-4CC2-BF28-5310EE2144BD}"/>
                </a:ext>
              </a:extLst>
            </p:cNvPr>
            <p:cNvCxnSpPr/>
            <p:nvPr/>
          </p:nvCxnSpPr>
          <p:spPr>
            <a:xfrm>
              <a:off x="10508879"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íşľiḋê">
              <a:extLst>
                <a:ext uri="{FF2B5EF4-FFF2-40B4-BE49-F238E27FC236}">
                  <a16:creationId xmlns="" xmlns:a16="http://schemas.microsoft.com/office/drawing/2014/main" id="{41EBA6F4-0ACE-4E08-A336-4C52098A4EFC}"/>
                </a:ext>
              </a:extLst>
            </p:cNvPr>
            <p:cNvCxnSpPr/>
            <p:nvPr/>
          </p:nvCxnSpPr>
          <p:spPr>
            <a:xfrm>
              <a:off x="11401034"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îsḷîḓe">
              <a:extLst>
                <a:ext uri="{FF2B5EF4-FFF2-40B4-BE49-F238E27FC236}">
                  <a16:creationId xmlns="" xmlns:a16="http://schemas.microsoft.com/office/drawing/2014/main" id="{0DFA5F37-7E68-4B65-B23C-7ACF9D216764}"/>
                </a:ext>
              </a:extLst>
            </p:cNvPr>
            <p:cNvCxnSpPr/>
            <p:nvPr/>
          </p:nvCxnSpPr>
          <p:spPr>
            <a:xfrm>
              <a:off x="12293188"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í$ļîḍe">
              <a:extLst>
                <a:ext uri="{FF2B5EF4-FFF2-40B4-BE49-F238E27FC236}">
                  <a16:creationId xmlns="" xmlns:a16="http://schemas.microsoft.com/office/drawing/2014/main" id="{C43C8866-0AAE-4BAA-B2B2-0421A5A69159}"/>
                </a:ext>
              </a:extLst>
            </p:cNvPr>
            <p:cNvCxnSpPr/>
            <p:nvPr/>
          </p:nvCxnSpPr>
          <p:spPr>
            <a:xfrm>
              <a:off x="13185343"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ïslïḑe">
              <a:extLst>
                <a:ext uri="{FF2B5EF4-FFF2-40B4-BE49-F238E27FC236}">
                  <a16:creationId xmlns="" xmlns:a16="http://schemas.microsoft.com/office/drawing/2014/main" id="{62479FDA-BEBD-4F76-8049-D0593829120F}"/>
                </a:ext>
              </a:extLst>
            </p:cNvPr>
            <p:cNvCxnSpPr/>
            <p:nvPr/>
          </p:nvCxnSpPr>
          <p:spPr>
            <a:xfrm>
              <a:off x="14077497"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îṣḻíďe">
              <a:extLst>
                <a:ext uri="{FF2B5EF4-FFF2-40B4-BE49-F238E27FC236}">
                  <a16:creationId xmlns="" xmlns:a16="http://schemas.microsoft.com/office/drawing/2014/main" id="{46FD25C3-514A-4091-91FA-E43E7BB39790}"/>
                </a:ext>
              </a:extLst>
            </p:cNvPr>
            <p:cNvCxnSpPr/>
            <p:nvPr/>
          </p:nvCxnSpPr>
          <p:spPr>
            <a:xfrm>
              <a:off x="14969652"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ïš1ïḑè">
              <a:extLst>
                <a:ext uri="{FF2B5EF4-FFF2-40B4-BE49-F238E27FC236}">
                  <a16:creationId xmlns="" xmlns:a16="http://schemas.microsoft.com/office/drawing/2014/main" id="{CA427E89-14F3-4FB9-A32C-FD042BAEA973}"/>
                </a:ext>
              </a:extLst>
            </p:cNvPr>
            <p:cNvCxnSpPr/>
            <p:nvPr/>
          </p:nvCxnSpPr>
          <p:spPr>
            <a:xfrm>
              <a:off x="9171386" y="3460341"/>
              <a:ext cx="7137236" cy="0"/>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îšḷiḋe">
              <a:extLst>
                <a:ext uri="{FF2B5EF4-FFF2-40B4-BE49-F238E27FC236}">
                  <a16:creationId xmlns="" xmlns:a16="http://schemas.microsoft.com/office/drawing/2014/main" id="{31D7FC43-B55F-4FC8-B10A-FB8E394D9EE5}"/>
                </a:ext>
              </a:extLst>
            </p:cNvPr>
            <p:cNvCxnSpPr/>
            <p:nvPr/>
          </p:nvCxnSpPr>
          <p:spPr>
            <a:xfrm>
              <a:off x="9171386" y="4225045"/>
              <a:ext cx="7137236" cy="0"/>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iš1îdé">
              <a:extLst>
                <a:ext uri="{FF2B5EF4-FFF2-40B4-BE49-F238E27FC236}">
                  <a16:creationId xmlns="" xmlns:a16="http://schemas.microsoft.com/office/drawing/2014/main" id="{8935958F-61D8-4359-BF82-EAA2A48CD06A}"/>
                </a:ext>
              </a:extLst>
            </p:cNvPr>
            <p:cNvCxnSpPr/>
            <p:nvPr/>
          </p:nvCxnSpPr>
          <p:spPr>
            <a:xfrm>
              <a:off x="9171386" y="4989750"/>
              <a:ext cx="7137236" cy="0"/>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ïś1ïḑé">
              <a:extLst>
                <a:ext uri="{FF2B5EF4-FFF2-40B4-BE49-F238E27FC236}">
                  <a16:creationId xmlns="" xmlns:a16="http://schemas.microsoft.com/office/drawing/2014/main" id="{D84FD596-1ED1-47E6-B439-73BDBFD1927B}"/>
                </a:ext>
              </a:extLst>
            </p:cNvPr>
            <p:cNvCxnSpPr/>
            <p:nvPr/>
          </p:nvCxnSpPr>
          <p:spPr>
            <a:xfrm>
              <a:off x="9171386" y="5754454"/>
              <a:ext cx="7137236" cy="0"/>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ïṡļîḓè">
              <a:extLst>
                <a:ext uri="{FF2B5EF4-FFF2-40B4-BE49-F238E27FC236}">
                  <a16:creationId xmlns="" xmlns:a16="http://schemas.microsoft.com/office/drawing/2014/main" id="{5553D58A-8CEA-4E45-A533-3A7384A2871A}"/>
                </a:ext>
              </a:extLst>
            </p:cNvPr>
            <p:cNvCxnSpPr/>
            <p:nvPr/>
          </p:nvCxnSpPr>
          <p:spPr>
            <a:xfrm>
              <a:off x="9171386" y="6519157"/>
              <a:ext cx="7137236" cy="0"/>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iŝliḋe">
              <a:extLst>
                <a:ext uri="{FF2B5EF4-FFF2-40B4-BE49-F238E27FC236}">
                  <a16:creationId xmlns="" xmlns:a16="http://schemas.microsoft.com/office/drawing/2014/main" id="{6FCE8266-77EB-4192-82E7-6D64DA5889D8}"/>
                </a:ext>
              </a:extLst>
            </p:cNvPr>
            <p:cNvCxnSpPr/>
            <p:nvPr/>
          </p:nvCxnSpPr>
          <p:spPr>
            <a:xfrm>
              <a:off x="9171386" y="7283862"/>
              <a:ext cx="7137236" cy="0"/>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íṣ1íḑe">
              <a:extLst>
                <a:ext uri="{FF2B5EF4-FFF2-40B4-BE49-F238E27FC236}">
                  <a16:creationId xmlns="" xmlns:a16="http://schemas.microsoft.com/office/drawing/2014/main" id="{3B051FEF-7B9A-45E4-B68C-0076CCBCA0E0}"/>
                </a:ext>
              </a:extLst>
            </p:cNvPr>
            <p:cNvCxnSpPr/>
            <p:nvPr/>
          </p:nvCxnSpPr>
          <p:spPr>
            <a:xfrm>
              <a:off x="15861806" y="2695636"/>
              <a:ext cx="0" cy="5352927"/>
            </a:xfrm>
            <a:prstGeom prst="line">
              <a:avLst/>
            </a:prstGeom>
            <a:ln w="1905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45" name="iṧļiḋé">
            <a:extLst>
              <a:ext uri="{FF2B5EF4-FFF2-40B4-BE49-F238E27FC236}">
                <a16:creationId xmlns="" xmlns:a16="http://schemas.microsoft.com/office/drawing/2014/main" id="{C1FC86E6-12A7-4500-B4EA-3AA7D443A7E6}"/>
              </a:ext>
            </a:extLst>
          </p:cNvPr>
          <p:cNvGrpSpPr/>
          <p:nvPr/>
        </p:nvGrpSpPr>
        <p:grpSpPr>
          <a:xfrm>
            <a:off x="6568511" y="3466201"/>
            <a:ext cx="597756" cy="2090991"/>
            <a:chOff x="9612246" y="4989751"/>
            <a:chExt cx="896634" cy="3136487"/>
          </a:xfrm>
          <a:solidFill>
            <a:srgbClr val="C2B1A1"/>
          </a:solidFill>
        </p:grpSpPr>
        <p:sp>
          <p:nvSpPr>
            <p:cNvPr id="63" name="ïṩļíḓê">
              <a:extLst>
                <a:ext uri="{FF2B5EF4-FFF2-40B4-BE49-F238E27FC236}">
                  <a16:creationId xmlns="" xmlns:a16="http://schemas.microsoft.com/office/drawing/2014/main" id="{644EF4D3-C2A0-4E8D-94DA-94F75D24D0D4}"/>
                </a:ext>
              </a:extLst>
            </p:cNvPr>
            <p:cNvSpPr/>
            <p:nvPr/>
          </p:nvSpPr>
          <p:spPr>
            <a:xfrm>
              <a:off x="9612246" y="4989751"/>
              <a:ext cx="896634" cy="3058813"/>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4" name="ïsľiḋè">
              <a:extLst>
                <a:ext uri="{FF2B5EF4-FFF2-40B4-BE49-F238E27FC236}">
                  <a16:creationId xmlns="" xmlns:a16="http://schemas.microsoft.com/office/drawing/2014/main" id="{544BC9B1-41B7-4417-9CE7-7A0EA293C627}"/>
                </a:ext>
              </a:extLst>
            </p:cNvPr>
            <p:cNvSpPr txBox="1"/>
            <p:nvPr/>
          </p:nvSpPr>
          <p:spPr>
            <a:xfrm>
              <a:off x="9669133" y="7496170"/>
              <a:ext cx="782860" cy="630068"/>
            </a:xfrm>
            <a:prstGeom prst="roundRect">
              <a:avLst/>
            </a:prstGeom>
            <a:grpFill/>
          </p:spPr>
          <p:txBody>
            <a:bodyPr wrap="none">
              <a:normAutofit/>
            </a:bodyPr>
            <a:lstStyle/>
            <a:p>
              <a:pPr algn="ctr"/>
              <a:r>
                <a:rPr lang="en-US" sz="1867">
                  <a:solidFill>
                    <a:schemeClr val="bg1"/>
                  </a:solidFill>
                  <a:latin typeface="Impact" panose="020B0806030902050204" pitchFamily="34" charset="0"/>
                </a:rPr>
                <a:t>5.3</a:t>
              </a:r>
            </a:p>
          </p:txBody>
        </p:sp>
      </p:grpSp>
      <p:grpSp>
        <p:nvGrpSpPr>
          <p:cNvPr id="46" name="î$ļíďê">
            <a:extLst>
              <a:ext uri="{FF2B5EF4-FFF2-40B4-BE49-F238E27FC236}">
                <a16:creationId xmlns="" xmlns:a16="http://schemas.microsoft.com/office/drawing/2014/main" id="{D2AF28F5-C1B6-4F99-93AE-3B684A616E20}"/>
              </a:ext>
            </a:extLst>
          </p:cNvPr>
          <p:cNvGrpSpPr/>
          <p:nvPr/>
        </p:nvGrpSpPr>
        <p:grpSpPr>
          <a:xfrm>
            <a:off x="7758050" y="3241349"/>
            <a:ext cx="597756" cy="2315842"/>
            <a:chOff x="11396556" y="4652473"/>
            <a:chExt cx="896634" cy="3473764"/>
          </a:xfrm>
          <a:solidFill>
            <a:srgbClr val="E1E4E9"/>
          </a:solidFill>
        </p:grpSpPr>
        <p:sp>
          <p:nvSpPr>
            <p:cNvPr id="61" name="îşľîḋê">
              <a:extLst>
                <a:ext uri="{FF2B5EF4-FFF2-40B4-BE49-F238E27FC236}">
                  <a16:creationId xmlns="" xmlns:a16="http://schemas.microsoft.com/office/drawing/2014/main" id="{17CD9C22-3C6E-4D90-9B00-7760BB64CE02}"/>
                </a:ext>
              </a:extLst>
            </p:cNvPr>
            <p:cNvSpPr/>
            <p:nvPr/>
          </p:nvSpPr>
          <p:spPr>
            <a:xfrm>
              <a:off x="11396556" y="4652473"/>
              <a:ext cx="896634" cy="3396090"/>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ï$lïḋé">
              <a:extLst>
                <a:ext uri="{FF2B5EF4-FFF2-40B4-BE49-F238E27FC236}">
                  <a16:creationId xmlns="" xmlns:a16="http://schemas.microsoft.com/office/drawing/2014/main" id="{175F6A9A-36BD-462A-88FF-DD24D283F27E}"/>
                </a:ext>
              </a:extLst>
            </p:cNvPr>
            <p:cNvSpPr txBox="1"/>
            <p:nvPr/>
          </p:nvSpPr>
          <p:spPr>
            <a:xfrm>
              <a:off x="11483355" y="7496169"/>
              <a:ext cx="734998" cy="630068"/>
            </a:xfrm>
            <a:prstGeom prst="roundRect">
              <a:avLst/>
            </a:prstGeom>
            <a:grpFill/>
          </p:spPr>
          <p:txBody>
            <a:bodyPr wrap="none">
              <a:normAutofit/>
            </a:bodyPr>
            <a:lstStyle/>
            <a:p>
              <a:pPr algn="ctr"/>
              <a:r>
                <a:rPr lang="en-US" sz="1867">
                  <a:solidFill>
                    <a:schemeClr val="bg1"/>
                  </a:solidFill>
                  <a:latin typeface="Impact" panose="020B0806030902050204" pitchFamily="34" charset="0"/>
                </a:rPr>
                <a:t>6.1</a:t>
              </a:r>
            </a:p>
          </p:txBody>
        </p:sp>
      </p:grpSp>
      <p:grpSp>
        <p:nvGrpSpPr>
          <p:cNvPr id="47" name="iṡ1ïḑê">
            <a:extLst>
              <a:ext uri="{FF2B5EF4-FFF2-40B4-BE49-F238E27FC236}">
                <a16:creationId xmlns="" xmlns:a16="http://schemas.microsoft.com/office/drawing/2014/main" id="{F0657101-3BAD-4FFA-9AE6-B238425BEC61}"/>
              </a:ext>
            </a:extLst>
          </p:cNvPr>
          <p:cNvGrpSpPr/>
          <p:nvPr/>
        </p:nvGrpSpPr>
        <p:grpSpPr>
          <a:xfrm>
            <a:off x="8947593" y="3873620"/>
            <a:ext cx="597755" cy="1683573"/>
            <a:chOff x="13180865" y="5600876"/>
            <a:chExt cx="896632" cy="2525360"/>
          </a:xfrm>
          <a:solidFill>
            <a:srgbClr val="E1E4E9"/>
          </a:solidFill>
        </p:grpSpPr>
        <p:sp>
          <p:nvSpPr>
            <p:cNvPr id="59" name="íŝļïḓé">
              <a:extLst>
                <a:ext uri="{FF2B5EF4-FFF2-40B4-BE49-F238E27FC236}">
                  <a16:creationId xmlns="" xmlns:a16="http://schemas.microsoft.com/office/drawing/2014/main" id="{BD0F4E3A-AC50-40FC-BB9B-3C12BD28223B}"/>
                </a:ext>
              </a:extLst>
            </p:cNvPr>
            <p:cNvSpPr/>
            <p:nvPr/>
          </p:nvSpPr>
          <p:spPr>
            <a:xfrm>
              <a:off x="13180865" y="5600876"/>
              <a:ext cx="896632" cy="2447687"/>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0" name="ïṧ1iḑê">
              <a:extLst>
                <a:ext uri="{FF2B5EF4-FFF2-40B4-BE49-F238E27FC236}">
                  <a16:creationId xmlns="" xmlns:a16="http://schemas.microsoft.com/office/drawing/2014/main" id="{6ACC3843-640E-4C32-8719-6D6EB9ADDA7D}"/>
                </a:ext>
              </a:extLst>
            </p:cNvPr>
            <p:cNvSpPr txBox="1"/>
            <p:nvPr/>
          </p:nvSpPr>
          <p:spPr>
            <a:xfrm>
              <a:off x="13243508" y="7496168"/>
              <a:ext cx="759546" cy="630068"/>
            </a:xfrm>
            <a:prstGeom prst="roundRect">
              <a:avLst/>
            </a:prstGeom>
            <a:grpFill/>
          </p:spPr>
          <p:txBody>
            <a:bodyPr wrap="none">
              <a:normAutofit/>
            </a:bodyPr>
            <a:lstStyle/>
            <a:p>
              <a:pPr algn="ctr"/>
              <a:r>
                <a:rPr lang="en-US" sz="1867">
                  <a:solidFill>
                    <a:schemeClr val="bg1"/>
                  </a:solidFill>
                  <a:latin typeface="Impact" panose="020B0806030902050204" pitchFamily="34" charset="0"/>
                </a:rPr>
                <a:t>4.2</a:t>
              </a:r>
            </a:p>
          </p:txBody>
        </p:sp>
      </p:grpSp>
      <p:grpSp>
        <p:nvGrpSpPr>
          <p:cNvPr id="48" name="íṧlíḋè">
            <a:extLst>
              <a:ext uri="{FF2B5EF4-FFF2-40B4-BE49-F238E27FC236}">
                <a16:creationId xmlns="" xmlns:a16="http://schemas.microsoft.com/office/drawing/2014/main" id="{C762A0D2-94FE-4336-82B2-0AC83D07EAB9}"/>
              </a:ext>
            </a:extLst>
          </p:cNvPr>
          <p:cNvGrpSpPr/>
          <p:nvPr/>
        </p:nvGrpSpPr>
        <p:grpSpPr>
          <a:xfrm>
            <a:off x="10137127" y="2769169"/>
            <a:ext cx="597756" cy="2788025"/>
            <a:chOff x="14965174" y="3944199"/>
            <a:chExt cx="896634" cy="4182038"/>
          </a:xfrm>
          <a:solidFill>
            <a:srgbClr val="C2B1A1"/>
          </a:solidFill>
        </p:grpSpPr>
        <p:sp>
          <p:nvSpPr>
            <p:cNvPr id="57" name="íŝļíḑê">
              <a:extLst>
                <a:ext uri="{FF2B5EF4-FFF2-40B4-BE49-F238E27FC236}">
                  <a16:creationId xmlns="" xmlns:a16="http://schemas.microsoft.com/office/drawing/2014/main" id="{7C0D5C32-EDA1-4A9E-ACE8-51B80CBEA9C7}"/>
                </a:ext>
              </a:extLst>
            </p:cNvPr>
            <p:cNvSpPr/>
            <p:nvPr/>
          </p:nvSpPr>
          <p:spPr>
            <a:xfrm>
              <a:off x="14965174" y="3944199"/>
              <a:ext cx="896634" cy="4104365"/>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îŝlîḋê">
              <a:extLst>
                <a:ext uri="{FF2B5EF4-FFF2-40B4-BE49-F238E27FC236}">
                  <a16:creationId xmlns="" xmlns:a16="http://schemas.microsoft.com/office/drawing/2014/main" id="{CAE68EFF-21FD-4945-9317-E1A40F28460A}"/>
                </a:ext>
              </a:extLst>
            </p:cNvPr>
            <p:cNvSpPr txBox="1"/>
            <p:nvPr/>
          </p:nvSpPr>
          <p:spPr>
            <a:xfrm>
              <a:off x="15070224" y="7496169"/>
              <a:ext cx="683523" cy="630068"/>
            </a:xfrm>
            <a:prstGeom prst="roundRect">
              <a:avLst/>
            </a:prstGeom>
            <a:grpFill/>
          </p:spPr>
          <p:txBody>
            <a:bodyPr wrap="none">
              <a:normAutofit/>
            </a:bodyPr>
            <a:lstStyle/>
            <a:p>
              <a:pPr algn="ctr"/>
              <a:r>
                <a:rPr lang="en-US" sz="1867">
                  <a:solidFill>
                    <a:schemeClr val="bg1"/>
                  </a:solidFill>
                  <a:latin typeface="Impact" panose="020B0806030902050204" pitchFamily="34" charset="0"/>
                </a:rPr>
                <a:t>7.7</a:t>
              </a:r>
            </a:p>
          </p:txBody>
        </p:sp>
      </p:grpSp>
      <p:sp>
        <p:nvSpPr>
          <p:cNvPr id="49" name="î$lïďê">
            <a:extLst>
              <a:ext uri="{FF2B5EF4-FFF2-40B4-BE49-F238E27FC236}">
                <a16:creationId xmlns="" xmlns:a16="http://schemas.microsoft.com/office/drawing/2014/main" id="{46840338-962E-4AA9-82A9-190AD9A9AF5E}"/>
              </a:ext>
            </a:extLst>
          </p:cNvPr>
          <p:cNvSpPr/>
          <p:nvPr/>
        </p:nvSpPr>
        <p:spPr>
          <a:xfrm>
            <a:off x="968914" y="1954773"/>
            <a:ext cx="1206251" cy="609600"/>
          </a:xfrm>
          <a:prstGeom prst="rect">
            <a:avLst/>
          </a:prstGeom>
          <a:solidFill>
            <a:srgbClr val="C2B1A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lvl="0" algn="ctr"/>
            <a:r>
              <a:rPr lang="en-US" altLang="zh-CN" sz="3600" dirty="0" smtClean="0">
                <a:solidFill>
                  <a:srgbClr val="FFFFFF"/>
                </a:solidFill>
                <a:latin typeface="Impact" panose="020B0806030902050204" pitchFamily="34" charset="0"/>
              </a:rPr>
              <a:t>2023</a:t>
            </a:r>
            <a:endParaRPr lang="en-US" altLang="zh-CN" sz="3600" dirty="0">
              <a:solidFill>
                <a:srgbClr val="FFFFFF"/>
              </a:solidFill>
              <a:latin typeface="Impact" panose="020B0806030902050204" pitchFamily="34" charset="0"/>
            </a:endParaRPr>
          </a:p>
        </p:txBody>
      </p:sp>
      <p:sp>
        <p:nvSpPr>
          <p:cNvPr id="50" name="iṡḷïḑe">
            <a:extLst>
              <a:ext uri="{FF2B5EF4-FFF2-40B4-BE49-F238E27FC236}">
                <a16:creationId xmlns="" xmlns:a16="http://schemas.microsoft.com/office/drawing/2014/main" id="{D243382E-8B93-4006-B23A-5984B5CFBF3B}"/>
              </a:ext>
            </a:extLst>
          </p:cNvPr>
          <p:cNvSpPr/>
          <p:nvPr/>
        </p:nvSpPr>
        <p:spPr>
          <a:xfrm>
            <a:off x="1093206" y="3857175"/>
            <a:ext cx="1206251" cy="609600"/>
          </a:xfrm>
          <a:prstGeom prst="rect">
            <a:avLst/>
          </a:prstGeom>
          <a:solidFill>
            <a:srgbClr val="E1E6E8"/>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lvl="0" algn="ctr"/>
            <a:r>
              <a:rPr lang="en-US" altLang="zh-CN" sz="3600" dirty="0" smtClean="0">
                <a:solidFill>
                  <a:srgbClr val="FFFFFF"/>
                </a:solidFill>
                <a:latin typeface="Impact" panose="020B0806030902050204" pitchFamily="34" charset="0"/>
              </a:rPr>
              <a:t>2026</a:t>
            </a:r>
            <a:endParaRPr lang="en-US" altLang="zh-CN" sz="3600" dirty="0">
              <a:solidFill>
                <a:srgbClr val="FFFFFF"/>
              </a:solidFill>
              <a:latin typeface="Impact" panose="020B0806030902050204" pitchFamily="34" charset="0"/>
            </a:endParaRPr>
          </a:p>
        </p:txBody>
      </p:sp>
      <p:sp>
        <p:nvSpPr>
          <p:cNvPr id="51" name="iṣḻïḑê">
            <a:extLst>
              <a:ext uri="{FF2B5EF4-FFF2-40B4-BE49-F238E27FC236}">
                <a16:creationId xmlns="" xmlns:a16="http://schemas.microsoft.com/office/drawing/2014/main" id="{CAC253F7-E5C4-4D09-9CC8-DD540EA98323}"/>
              </a:ext>
            </a:extLst>
          </p:cNvPr>
          <p:cNvSpPr/>
          <p:nvPr/>
        </p:nvSpPr>
        <p:spPr>
          <a:xfrm>
            <a:off x="3229283" y="1954773"/>
            <a:ext cx="1206251" cy="609600"/>
          </a:xfrm>
          <a:prstGeom prst="rect">
            <a:avLst/>
          </a:prstGeom>
          <a:solidFill>
            <a:srgbClr val="E1E6E8"/>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lvl="0" algn="ctr"/>
            <a:r>
              <a:rPr lang="en-US" altLang="zh-CN" sz="3600" dirty="0" smtClean="0">
                <a:solidFill>
                  <a:srgbClr val="FFFFFF"/>
                </a:solidFill>
                <a:latin typeface="Impact" panose="020B0806030902050204" pitchFamily="34" charset="0"/>
              </a:rPr>
              <a:t>2025</a:t>
            </a:r>
            <a:endParaRPr lang="en-US" altLang="zh-CN" sz="3600" dirty="0">
              <a:solidFill>
                <a:srgbClr val="FFFFFF"/>
              </a:solidFill>
              <a:latin typeface="Impact" panose="020B0806030902050204" pitchFamily="34" charset="0"/>
            </a:endParaRPr>
          </a:p>
        </p:txBody>
      </p:sp>
      <p:sp>
        <p:nvSpPr>
          <p:cNvPr id="52" name="ïṥḻîde">
            <a:extLst>
              <a:ext uri="{FF2B5EF4-FFF2-40B4-BE49-F238E27FC236}">
                <a16:creationId xmlns="" xmlns:a16="http://schemas.microsoft.com/office/drawing/2014/main" id="{FE2A6C56-2C98-4E8A-B4A6-DE4310FC5BD1}"/>
              </a:ext>
            </a:extLst>
          </p:cNvPr>
          <p:cNvSpPr/>
          <p:nvPr/>
        </p:nvSpPr>
        <p:spPr>
          <a:xfrm>
            <a:off x="3229283" y="3857175"/>
            <a:ext cx="1206251" cy="609600"/>
          </a:xfrm>
          <a:prstGeom prst="rect">
            <a:avLst/>
          </a:prstGeom>
          <a:solidFill>
            <a:srgbClr val="C2B1A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lvl="0" algn="ctr"/>
            <a:r>
              <a:rPr lang="en-US" altLang="zh-CN" sz="3600" dirty="0" smtClean="0">
                <a:solidFill>
                  <a:srgbClr val="FFFFFF"/>
                </a:solidFill>
                <a:latin typeface="Impact" panose="020B0806030902050204" pitchFamily="34" charset="0"/>
              </a:rPr>
              <a:t>2027</a:t>
            </a:r>
            <a:endParaRPr lang="en-US" altLang="zh-CN" sz="3600" dirty="0">
              <a:solidFill>
                <a:srgbClr val="FFFFFF"/>
              </a:solidFill>
              <a:latin typeface="Impact" panose="020B0806030902050204" pitchFamily="34" charset="0"/>
            </a:endParaRPr>
          </a:p>
        </p:txBody>
      </p:sp>
      <p:sp>
        <p:nvSpPr>
          <p:cNvPr id="53" name="iS1íďe">
            <a:extLst>
              <a:ext uri="{FF2B5EF4-FFF2-40B4-BE49-F238E27FC236}">
                <a16:creationId xmlns="" xmlns:a16="http://schemas.microsoft.com/office/drawing/2014/main" id="{A7BC85E2-C86D-4954-9D63-BCEC7FC8FD07}"/>
              </a:ext>
            </a:extLst>
          </p:cNvPr>
          <p:cNvSpPr txBox="1"/>
          <p:nvPr/>
        </p:nvSpPr>
        <p:spPr>
          <a:xfrm>
            <a:off x="686380" y="2716774"/>
            <a:ext cx="1724997" cy="747469"/>
          </a:xfrm>
          <a:prstGeom prst="rect">
            <a:avLst/>
          </a:prstGeom>
        </p:spPr>
        <p:txBody>
          <a:bodyPr vert="horz" wrap="square" lIns="0" tIns="0" rIns="0" bIns="0" anchor="ctr" anchorCtr="1">
            <a:noAutofit/>
          </a:bodyPr>
          <a:lstStyle/>
          <a:p>
            <a:pPr algn="ctr">
              <a:lnSpc>
                <a:spcPct val="130000"/>
              </a:lnSpc>
              <a:spcBef>
                <a:spcPct val="0"/>
              </a:spcBef>
            </a:pPr>
            <a:r>
              <a:rPr lang="zh-CN" altLang="en-US" sz="1200" dirty="0">
                <a:solidFill>
                  <a:schemeClr val="bg1">
                    <a:lumMod val="50000"/>
                  </a:schemeClr>
                </a:solidFill>
              </a:rPr>
              <a:t>点此输入内容或者复制您的内容在这里，通过复制您的文本</a:t>
            </a:r>
            <a:r>
              <a:rPr lang="zh-CN" altLang="en-US" sz="1200" dirty="0" smtClean="0">
                <a:solidFill>
                  <a:schemeClr val="bg1">
                    <a:lumMod val="50000"/>
                  </a:schemeClr>
                </a:solidFill>
              </a:rPr>
              <a:t>后</a:t>
            </a:r>
            <a:endParaRPr lang="zh-CN" altLang="en-US" sz="1200" dirty="0">
              <a:solidFill>
                <a:schemeClr val="bg1">
                  <a:lumMod val="50000"/>
                </a:schemeClr>
              </a:solidFill>
            </a:endParaRPr>
          </a:p>
        </p:txBody>
      </p:sp>
      <p:sp>
        <p:nvSpPr>
          <p:cNvPr id="54" name="íŝḻíḋé">
            <a:extLst>
              <a:ext uri="{FF2B5EF4-FFF2-40B4-BE49-F238E27FC236}">
                <a16:creationId xmlns="" xmlns:a16="http://schemas.microsoft.com/office/drawing/2014/main" id="{193C394F-D187-4A8C-8EB5-A41D5161AAFD}"/>
              </a:ext>
            </a:extLst>
          </p:cNvPr>
          <p:cNvSpPr txBox="1"/>
          <p:nvPr/>
        </p:nvSpPr>
        <p:spPr>
          <a:xfrm>
            <a:off x="2941262" y="2716774"/>
            <a:ext cx="1734421" cy="747469"/>
          </a:xfrm>
          <a:prstGeom prst="rect">
            <a:avLst/>
          </a:prstGeom>
        </p:spPr>
        <p:txBody>
          <a:bodyPr vert="horz" wrap="square" lIns="0" tIns="0" rIns="0" bIns="0" anchor="ctr" anchorCtr="1">
            <a:noAutofit/>
          </a:bodyPr>
          <a:lstStyle/>
          <a:p>
            <a:pPr algn="ctr">
              <a:lnSpc>
                <a:spcPct val="130000"/>
              </a:lnSpc>
              <a:spcBef>
                <a:spcPct val="0"/>
              </a:spcBef>
            </a:pPr>
            <a:r>
              <a:rPr lang="zh-CN" altLang="en-US" sz="1200" dirty="0">
                <a:solidFill>
                  <a:schemeClr val="bg1">
                    <a:lumMod val="50000"/>
                  </a:schemeClr>
                </a:solidFill>
              </a:rPr>
              <a:t>点此输入内容或者复制您的内容在这里，通过复制您的文本</a:t>
            </a:r>
            <a:r>
              <a:rPr lang="zh-CN" altLang="en-US" sz="1200" dirty="0" smtClean="0">
                <a:solidFill>
                  <a:schemeClr val="bg1">
                    <a:lumMod val="50000"/>
                  </a:schemeClr>
                </a:solidFill>
              </a:rPr>
              <a:t>后</a:t>
            </a:r>
            <a:endParaRPr lang="zh-CN" altLang="en-US" sz="1200" dirty="0">
              <a:solidFill>
                <a:schemeClr val="bg1">
                  <a:lumMod val="50000"/>
                </a:schemeClr>
              </a:solidFill>
            </a:endParaRPr>
          </a:p>
        </p:txBody>
      </p:sp>
      <p:sp>
        <p:nvSpPr>
          <p:cNvPr id="55" name="îṥ1îḋe">
            <a:extLst>
              <a:ext uri="{FF2B5EF4-FFF2-40B4-BE49-F238E27FC236}">
                <a16:creationId xmlns="" xmlns:a16="http://schemas.microsoft.com/office/drawing/2014/main" id="{8EDDE277-0D95-49E3-8F72-D11AE1C91CEF}"/>
              </a:ext>
            </a:extLst>
          </p:cNvPr>
          <p:cNvSpPr txBox="1"/>
          <p:nvPr/>
        </p:nvSpPr>
        <p:spPr>
          <a:xfrm>
            <a:off x="686380" y="4634132"/>
            <a:ext cx="1780173" cy="747469"/>
          </a:xfrm>
          <a:prstGeom prst="rect">
            <a:avLst/>
          </a:prstGeom>
        </p:spPr>
        <p:txBody>
          <a:bodyPr vert="horz" wrap="square" lIns="0" tIns="0" rIns="0" bIns="0" anchor="ctr" anchorCtr="1">
            <a:noAutofit/>
          </a:bodyPr>
          <a:lstStyle/>
          <a:p>
            <a:pPr algn="ctr">
              <a:lnSpc>
                <a:spcPct val="130000"/>
              </a:lnSpc>
              <a:spcBef>
                <a:spcPct val="0"/>
              </a:spcBef>
            </a:pPr>
            <a:r>
              <a:rPr lang="zh-CN" altLang="en-US" sz="1200" dirty="0">
                <a:solidFill>
                  <a:schemeClr val="bg1">
                    <a:lumMod val="50000"/>
                  </a:schemeClr>
                </a:solidFill>
              </a:rPr>
              <a:t>点此输入内容或者复制您的内容在这里，通过复制您的文本</a:t>
            </a:r>
            <a:r>
              <a:rPr lang="zh-CN" altLang="en-US" sz="1200" dirty="0" smtClean="0">
                <a:solidFill>
                  <a:schemeClr val="bg1">
                    <a:lumMod val="50000"/>
                  </a:schemeClr>
                </a:solidFill>
              </a:rPr>
              <a:t>后</a:t>
            </a:r>
            <a:endParaRPr lang="zh-CN" altLang="en-US" sz="1200" dirty="0">
              <a:solidFill>
                <a:schemeClr val="bg1">
                  <a:lumMod val="50000"/>
                </a:schemeClr>
              </a:solidFill>
            </a:endParaRPr>
          </a:p>
        </p:txBody>
      </p:sp>
      <p:sp>
        <p:nvSpPr>
          <p:cNvPr id="56" name="îṥḻïḑé">
            <a:extLst>
              <a:ext uri="{FF2B5EF4-FFF2-40B4-BE49-F238E27FC236}">
                <a16:creationId xmlns="" xmlns:a16="http://schemas.microsoft.com/office/drawing/2014/main" id="{BCD99169-F605-43D7-BC74-FB0BDB4965A5}"/>
              </a:ext>
            </a:extLst>
          </p:cNvPr>
          <p:cNvSpPr txBox="1"/>
          <p:nvPr/>
        </p:nvSpPr>
        <p:spPr>
          <a:xfrm>
            <a:off x="2941261" y="4634132"/>
            <a:ext cx="1648347" cy="747469"/>
          </a:xfrm>
          <a:prstGeom prst="rect">
            <a:avLst/>
          </a:prstGeom>
        </p:spPr>
        <p:txBody>
          <a:bodyPr vert="horz" wrap="square" lIns="0" tIns="0" rIns="0" bIns="0" anchor="ctr" anchorCtr="1">
            <a:noAutofit/>
          </a:bodyPr>
          <a:lstStyle/>
          <a:p>
            <a:pPr algn="ctr">
              <a:lnSpc>
                <a:spcPct val="130000"/>
              </a:lnSpc>
              <a:spcBef>
                <a:spcPct val="0"/>
              </a:spcBef>
            </a:pPr>
            <a:r>
              <a:rPr lang="zh-CN" altLang="en-US" sz="1200" dirty="0">
                <a:solidFill>
                  <a:schemeClr val="bg1">
                    <a:lumMod val="50000"/>
                  </a:schemeClr>
                </a:solidFill>
              </a:rPr>
              <a:t>点此输入内容或者复制您的内容在这里，通过复制您的文本</a:t>
            </a:r>
            <a:r>
              <a:rPr lang="zh-CN" altLang="en-US" sz="1200" dirty="0" smtClean="0">
                <a:solidFill>
                  <a:schemeClr val="bg1">
                    <a:lumMod val="50000"/>
                  </a:schemeClr>
                </a:solidFill>
              </a:rPr>
              <a:t>后</a:t>
            </a:r>
            <a:endParaRPr lang="zh-CN" altLang="en-US" sz="1200" dirty="0">
              <a:solidFill>
                <a:schemeClr val="bg1">
                  <a:lumMod val="50000"/>
                </a:schemeClr>
              </a:solidFill>
            </a:endParaRPr>
          </a:p>
        </p:txBody>
      </p:sp>
    </p:spTree>
    <p:extLst>
      <p:ext uri="{BB962C8B-B14F-4D97-AF65-F5344CB8AC3E}">
        <p14:creationId xmlns:p14="http://schemas.microsoft.com/office/powerpoint/2010/main" val="2455987158"/>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down)">
                                      <p:cBhvr>
                                        <p:cTn id="25" dur="500"/>
                                        <p:tgtEl>
                                          <p:spTgt spid="44"/>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p:tgtEl>
                                          <p:spTgt spid="45"/>
                                        </p:tgtEl>
                                        <p:attrNameLst>
                                          <p:attrName>ppt_y</p:attrName>
                                        </p:attrNameLst>
                                      </p:cBhvr>
                                      <p:tavLst>
                                        <p:tav tm="0">
                                          <p:val>
                                            <p:strVal val="#ppt_y+#ppt_h*1.125000"/>
                                          </p:val>
                                        </p:tav>
                                        <p:tav tm="100000">
                                          <p:val>
                                            <p:strVal val="#ppt_y"/>
                                          </p:val>
                                        </p:tav>
                                      </p:tavLst>
                                    </p:anim>
                                    <p:animEffect transition="in" filter="wipe(up)">
                                      <p:cBhvr>
                                        <p:cTn id="31" dur="500"/>
                                        <p:tgtEl>
                                          <p:spTgt spid="45"/>
                                        </p:tgtEl>
                                      </p:cBhvr>
                                    </p:animEffect>
                                  </p:childTnLst>
                                </p:cTn>
                              </p:par>
                              <p:par>
                                <p:cTn id="32" presetID="12" presetClass="entr" presetSubtype="4"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p:tgtEl>
                                          <p:spTgt spid="46"/>
                                        </p:tgtEl>
                                        <p:attrNameLst>
                                          <p:attrName>ppt_y</p:attrName>
                                        </p:attrNameLst>
                                      </p:cBhvr>
                                      <p:tavLst>
                                        <p:tav tm="0">
                                          <p:val>
                                            <p:strVal val="#ppt_y+#ppt_h*1.125000"/>
                                          </p:val>
                                        </p:tav>
                                        <p:tav tm="100000">
                                          <p:val>
                                            <p:strVal val="#ppt_y"/>
                                          </p:val>
                                        </p:tav>
                                      </p:tavLst>
                                    </p:anim>
                                    <p:animEffect transition="in" filter="wipe(up)">
                                      <p:cBhvr>
                                        <p:cTn id="35" dur="500"/>
                                        <p:tgtEl>
                                          <p:spTgt spid="46"/>
                                        </p:tgtEl>
                                      </p:cBhvr>
                                    </p:animEffect>
                                  </p:childTnLst>
                                </p:cTn>
                              </p:par>
                              <p:par>
                                <p:cTn id="36" presetID="12" presetClass="entr" presetSubtype="4"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500"/>
                                        <p:tgtEl>
                                          <p:spTgt spid="47"/>
                                        </p:tgtEl>
                                        <p:attrNameLst>
                                          <p:attrName>ppt_y</p:attrName>
                                        </p:attrNameLst>
                                      </p:cBhvr>
                                      <p:tavLst>
                                        <p:tav tm="0">
                                          <p:val>
                                            <p:strVal val="#ppt_y+#ppt_h*1.125000"/>
                                          </p:val>
                                        </p:tav>
                                        <p:tav tm="100000">
                                          <p:val>
                                            <p:strVal val="#ppt_y"/>
                                          </p:val>
                                        </p:tav>
                                      </p:tavLst>
                                    </p:anim>
                                    <p:animEffect transition="in" filter="wipe(up)">
                                      <p:cBhvr>
                                        <p:cTn id="39" dur="500"/>
                                        <p:tgtEl>
                                          <p:spTgt spid="47"/>
                                        </p:tgtEl>
                                      </p:cBhvr>
                                    </p:animEffect>
                                  </p:childTnLst>
                                </p:cTn>
                              </p:par>
                              <p:par>
                                <p:cTn id="40" presetID="12" presetClass="entr" presetSubtype="4" fill="hold" nodeType="with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additive="base">
                                        <p:cTn id="42" dur="500"/>
                                        <p:tgtEl>
                                          <p:spTgt spid="48"/>
                                        </p:tgtEl>
                                        <p:attrNameLst>
                                          <p:attrName>ppt_y</p:attrName>
                                        </p:attrNameLst>
                                      </p:cBhvr>
                                      <p:tavLst>
                                        <p:tav tm="0">
                                          <p:val>
                                            <p:strVal val="#ppt_y+#ppt_h*1.125000"/>
                                          </p:val>
                                        </p:tav>
                                        <p:tav tm="100000">
                                          <p:val>
                                            <p:strVal val="#ppt_y"/>
                                          </p:val>
                                        </p:tav>
                                      </p:tavLst>
                                    </p:anim>
                                    <p:animEffect transition="in" filter="wipe(up)">
                                      <p:cBhvr>
                                        <p:cTn id="43" dur="500"/>
                                        <p:tgtEl>
                                          <p:spTgt spid="48"/>
                                        </p:tgtEl>
                                      </p:cBhvr>
                                    </p:animEffect>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grpId="0" nodeType="click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fill="hold"/>
                                        <p:tgtEl>
                                          <p:spTgt spid="52"/>
                                        </p:tgtEl>
                                        <p:attrNameLst>
                                          <p:attrName>ppt_w</p:attrName>
                                        </p:attrNameLst>
                                      </p:cBhvr>
                                      <p:tavLst>
                                        <p:tav tm="0">
                                          <p:val>
                                            <p:fltVal val="0"/>
                                          </p:val>
                                        </p:tav>
                                        <p:tav tm="100000">
                                          <p:val>
                                            <p:strVal val="#ppt_w"/>
                                          </p:val>
                                        </p:tav>
                                      </p:tavLst>
                                    </p:anim>
                                    <p:anim calcmode="lin" valueType="num">
                                      <p:cBhvr>
                                        <p:cTn id="61" dur="500" fill="hold"/>
                                        <p:tgtEl>
                                          <p:spTgt spid="52"/>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p:cTn id="64" dur="500" fill="hold"/>
                                        <p:tgtEl>
                                          <p:spTgt spid="53"/>
                                        </p:tgtEl>
                                        <p:attrNameLst>
                                          <p:attrName>ppt_w</p:attrName>
                                        </p:attrNameLst>
                                      </p:cBhvr>
                                      <p:tavLst>
                                        <p:tav tm="0">
                                          <p:val>
                                            <p:fltVal val="0"/>
                                          </p:val>
                                        </p:tav>
                                        <p:tav tm="100000">
                                          <p:val>
                                            <p:strVal val="#ppt_w"/>
                                          </p:val>
                                        </p:tav>
                                      </p:tavLst>
                                    </p:anim>
                                    <p:anim calcmode="lin" valueType="num">
                                      <p:cBhvr>
                                        <p:cTn id="65" dur="500" fill="hold"/>
                                        <p:tgtEl>
                                          <p:spTgt spid="53"/>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p:cTn id="68" dur="500" fill="hold"/>
                                        <p:tgtEl>
                                          <p:spTgt spid="54"/>
                                        </p:tgtEl>
                                        <p:attrNameLst>
                                          <p:attrName>ppt_w</p:attrName>
                                        </p:attrNameLst>
                                      </p:cBhvr>
                                      <p:tavLst>
                                        <p:tav tm="0">
                                          <p:val>
                                            <p:fltVal val="0"/>
                                          </p:val>
                                        </p:tav>
                                        <p:tav tm="100000">
                                          <p:val>
                                            <p:strVal val="#ppt_w"/>
                                          </p:val>
                                        </p:tav>
                                      </p:tavLst>
                                    </p:anim>
                                    <p:anim calcmode="lin" valueType="num">
                                      <p:cBhvr>
                                        <p:cTn id="69" dur="500" fill="hold"/>
                                        <p:tgtEl>
                                          <p:spTgt spid="54"/>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p:cTn id="72" dur="500" fill="hold"/>
                                        <p:tgtEl>
                                          <p:spTgt spid="55"/>
                                        </p:tgtEl>
                                        <p:attrNameLst>
                                          <p:attrName>ppt_w</p:attrName>
                                        </p:attrNameLst>
                                      </p:cBhvr>
                                      <p:tavLst>
                                        <p:tav tm="0">
                                          <p:val>
                                            <p:fltVal val="0"/>
                                          </p:val>
                                        </p:tav>
                                        <p:tav tm="100000">
                                          <p:val>
                                            <p:strVal val="#ppt_w"/>
                                          </p:val>
                                        </p:tav>
                                      </p:tavLst>
                                    </p:anim>
                                    <p:anim calcmode="lin" valueType="num">
                                      <p:cBhvr>
                                        <p:cTn id="73" dur="500" fill="hold"/>
                                        <p:tgtEl>
                                          <p:spTgt spid="55"/>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500" fill="hold"/>
                                        <p:tgtEl>
                                          <p:spTgt spid="56"/>
                                        </p:tgtEl>
                                        <p:attrNameLst>
                                          <p:attrName>ppt_w</p:attrName>
                                        </p:attrNameLst>
                                      </p:cBhvr>
                                      <p:tavLst>
                                        <p:tav tm="0">
                                          <p:val>
                                            <p:fltVal val="0"/>
                                          </p:val>
                                        </p:tav>
                                        <p:tav tm="100000">
                                          <p:val>
                                            <p:strVal val="#ppt_w"/>
                                          </p:val>
                                        </p:tav>
                                      </p:tavLst>
                                    </p:anim>
                                    <p:anim calcmode="lin" valueType="num">
                                      <p:cBhvr>
                                        <p:cTn id="77" dur="500" fill="hold"/>
                                        <p:tgtEl>
                                          <p:spTgt spid="5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9" grpId="0" animBg="1"/>
      <p:bldP spid="50" grpId="0" animBg="1"/>
      <p:bldP spid="51" grpId="0" animBg="1"/>
      <p:bldP spid="52" grpId="0" animBg="1"/>
      <p:bldP spid="53" grpId="0"/>
      <p:bldP spid="54" grpId="0"/>
      <p:bldP spid="55"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03</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399" y="676571"/>
            <a:ext cx="3629596" cy="461665"/>
          </a:xfrm>
          <a:prstGeom prst="rect">
            <a:avLst/>
          </a:prstGeom>
          <a:noFill/>
        </p:spPr>
        <p:txBody>
          <a:bodyPr wrap="square" rtlCol="0">
            <a:spAutoFit/>
          </a:bodyPr>
          <a:lstStyle/>
          <a:p>
            <a:r>
              <a:rPr lang="zh-CN" altLang="en-US" sz="2400" b="1" dirty="0">
                <a:solidFill>
                  <a:srgbClr val="404040"/>
                </a:solidFill>
                <a:cs typeface="+mn-ea"/>
                <a:sym typeface="+mn-lt"/>
              </a:rPr>
              <a:t>团队产品开发</a:t>
            </a:r>
            <a:r>
              <a:rPr lang="zh-CN" altLang="en-US" sz="2400" b="1" dirty="0" smtClean="0">
                <a:solidFill>
                  <a:srgbClr val="404040"/>
                </a:solidFill>
                <a:cs typeface="+mn-ea"/>
                <a:sym typeface="+mn-lt"/>
              </a:rPr>
              <a:t>计划</a:t>
            </a:r>
            <a:endParaRPr lang="zh-CN" altLang="en-US" sz="2400" b="1" dirty="0">
              <a:solidFill>
                <a:srgbClr val="404040"/>
              </a:solidFill>
              <a:cs typeface="+mn-ea"/>
              <a:sym typeface="+mn-lt"/>
            </a:endParaRPr>
          </a:p>
        </p:txBody>
      </p:sp>
      <p:grpSp>
        <p:nvGrpSpPr>
          <p:cNvPr id="143" name="íṣḻïdè"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E0544187-9B99-447D-9DE9-A1C646D8146D}"/>
              </a:ext>
            </a:extLst>
          </p:cNvPr>
          <p:cNvGrpSpPr>
            <a:grpSpLocks noChangeAspect="1"/>
          </p:cNvGrpSpPr>
          <p:nvPr/>
        </p:nvGrpSpPr>
        <p:grpSpPr>
          <a:xfrm>
            <a:off x="673101" y="1469230"/>
            <a:ext cx="11074401" cy="4338640"/>
            <a:chOff x="673099" y="1469230"/>
            <a:chExt cx="11074401" cy="4338640"/>
          </a:xfrm>
        </p:grpSpPr>
        <p:sp>
          <p:nvSpPr>
            <p:cNvPr id="144" name="iṣlïďê">
              <a:extLst>
                <a:ext uri="{FF2B5EF4-FFF2-40B4-BE49-F238E27FC236}">
                  <a16:creationId xmlns="" xmlns:a16="http://schemas.microsoft.com/office/drawing/2014/main" id="{97E5D3F7-9124-460A-9A8E-E959326DADF9}"/>
                </a:ext>
              </a:extLst>
            </p:cNvPr>
            <p:cNvSpPr/>
            <p:nvPr/>
          </p:nvSpPr>
          <p:spPr>
            <a:xfrm>
              <a:off x="4835523" y="3898900"/>
              <a:ext cx="2139564" cy="1908970"/>
            </a:xfrm>
            <a:custGeom>
              <a:avLst/>
              <a:gdLst/>
              <a:ahLst/>
              <a:cxnLst>
                <a:cxn ang="0">
                  <a:pos x="wd2" y="hd2"/>
                </a:cxn>
                <a:cxn ang="5400000">
                  <a:pos x="wd2" y="hd2"/>
                </a:cxn>
                <a:cxn ang="10800000">
                  <a:pos x="wd2" y="hd2"/>
                </a:cxn>
                <a:cxn ang="16200000">
                  <a:pos x="wd2" y="hd2"/>
                </a:cxn>
              </a:cxnLst>
              <a:rect l="0" t="0" r="r" b="b"/>
              <a:pathLst>
                <a:path w="21469" h="21466" extrusionOk="0">
                  <a:moveTo>
                    <a:pt x="9685" y="2749"/>
                  </a:moveTo>
                  <a:cubicBezTo>
                    <a:pt x="10641" y="3320"/>
                    <a:pt x="11182" y="2928"/>
                    <a:pt x="13126" y="1821"/>
                  </a:cubicBezTo>
                  <a:cubicBezTo>
                    <a:pt x="15037" y="678"/>
                    <a:pt x="15865" y="2285"/>
                    <a:pt x="15865" y="2285"/>
                  </a:cubicBezTo>
                  <a:cubicBezTo>
                    <a:pt x="14336" y="5462"/>
                    <a:pt x="14336" y="5462"/>
                    <a:pt x="14336" y="5462"/>
                  </a:cubicBezTo>
                  <a:cubicBezTo>
                    <a:pt x="21122" y="12996"/>
                    <a:pt x="21122" y="12996"/>
                    <a:pt x="21122" y="12996"/>
                  </a:cubicBezTo>
                  <a:cubicBezTo>
                    <a:pt x="21568" y="13531"/>
                    <a:pt x="21600" y="14388"/>
                    <a:pt x="21122" y="14924"/>
                  </a:cubicBezTo>
                  <a:cubicBezTo>
                    <a:pt x="20644" y="15459"/>
                    <a:pt x="19880" y="15459"/>
                    <a:pt x="19402" y="14924"/>
                  </a:cubicBezTo>
                  <a:cubicBezTo>
                    <a:pt x="18414" y="13817"/>
                    <a:pt x="18414" y="13817"/>
                    <a:pt x="18414" y="13817"/>
                  </a:cubicBezTo>
                  <a:cubicBezTo>
                    <a:pt x="18350" y="13781"/>
                    <a:pt x="18287" y="13745"/>
                    <a:pt x="18223" y="13745"/>
                  </a:cubicBezTo>
                  <a:cubicBezTo>
                    <a:pt x="18159" y="13745"/>
                    <a:pt x="18096" y="13781"/>
                    <a:pt x="18032" y="13817"/>
                  </a:cubicBezTo>
                  <a:cubicBezTo>
                    <a:pt x="17936" y="13924"/>
                    <a:pt x="17936" y="14138"/>
                    <a:pt x="18032" y="14245"/>
                  </a:cubicBezTo>
                  <a:cubicBezTo>
                    <a:pt x="19529" y="15923"/>
                    <a:pt x="19529" y="15923"/>
                    <a:pt x="19529" y="15923"/>
                  </a:cubicBezTo>
                  <a:cubicBezTo>
                    <a:pt x="20007" y="16459"/>
                    <a:pt x="20007" y="17316"/>
                    <a:pt x="19561" y="17851"/>
                  </a:cubicBezTo>
                  <a:cubicBezTo>
                    <a:pt x="19561" y="17851"/>
                    <a:pt x="19561" y="17851"/>
                    <a:pt x="19561" y="17851"/>
                  </a:cubicBezTo>
                  <a:cubicBezTo>
                    <a:pt x="19083" y="18387"/>
                    <a:pt x="18319" y="18387"/>
                    <a:pt x="17841" y="17851"/>
                  </a:cubicBezTo>
                  <a:cubicBezTo>
                    <a:pt x="16280" y="16102"/>
                    <a:pt x="16280" y="16102"/>
                    <a:pt x="16280" y="16102"/>
                  </a:cubicBezTo>
                  <a:cubicBezTo>
                    <a:pt x="16248" y="16066"/>
                    <a:pt x="16152" y="16030"/>
                    <a:pt x="16088" y="16030"/>
                  </a:cubicBezTo>
                  <a:cubicBezTo>
                    <a:pt x="16025" y="16030"/>
                    <a:pt x="15961" y="16066"/>
                    <a:pt x="15897" y="16102"/>
                  </a:cubicBezTo>
                  <a:cubicBezTo>
                    <a:pt x="15802" y="16245"/>
                    <a:pt x="15802" y="16423"/>
                    <a:pt x="15897" y="16530"/>
                  </a:cubicBezTo>
                  <a:cubicBezTo>
                    <a:pt x="17076" y="17816"/>
                    <a:pt x="17076" y="17816"/>
                    <a:pt x="17076" y="17816"/>
                  </a:cubicBezTo>
                  <a:cubicBezTo>
                    <a:pt x="17299" y="18065"/>
                    <a:pt x="17427" y="18422"/>
                    <a:pt x="17427" y="18780"/>
                  </a:cubicBezTo>
                  <a:cubicBezTo>
                    <a:pt x="17427" y="19137"/>
                    <a:pt x="17299" y="19494"/>
                    <a:pt x="17076" y="19743"/>
                  </a:cubicBezTo>
                  <a:cubicBezTo>
                    <a:pt x="16598" y="20279"/>
                    <a:pt x="15834" y="20279"/>
                    <a:pt x="15356" y="19743"/>
                  </a:cubicBezTo>
                  <a:cubicBezTo>
                    <a:pt x="13731" y="17923"/>
                    <a:pt x="13731" y="17923"/>
                    <a:pt x="13731" y="17923"/>
                  </a:cubicBezTo>
                  <a:cubicBezTo>
                    <a:pt x="13635" y="17816"/>
                    <a:pt x="13444" y="17816"/>
                    <a:pt x="13349" y="17923"/>
                  </a:cubicBezTo>
                  <a:cubicBezTo>
                    <a:pt x="13349" y="17923"/>
                    <a:pt x="13349" y="17923"/>
                    <a:pt x="13349" y="17923"/>
                  </a:cubicBezTo>
                  <a:cubicBezTo>
                    <a:pt x="13317" y="17994"/>
                    <a:pt x="13285" y="18065"/>
                    <a:pt x="13285" y="18137"/>
                  </a:cubicBezTo>
                  <a:cubicBezTo>
                    <a:pt x="13285" y="18244"/>
                    <a:pt x="13317" y="18315"/>
                    <a:pt x="13349" y="18351"/>
                  </a:cubicBezTo>
                  <a:cubicBezTo>
                    <a:pt x="14081" y="19137"/>
                    <a:pt x="14081" y="19137"/>
                    <a:pt x="14081" y="19137"/>
                  </a:cubicBezTo>
                  <a:cubicBezTo>
                    <a:pt x="14527" y="19672"/>
                    <a:pt x="14559" y="20529"/>
                    <a:pt x="14081" y="21064"/>
                  </a:cubicBezTo>
                  <a:cubicBezTo>
                    <a:pt x="13604" y="21600"/>
                    <a:pt x="12839" y="21600"/>
                    <a:pt x="12361" y="21064"/>
                  </a:cubicBezTo>
                  <a:cubicBezTo>
                    <a:pt x="6595" y="14638"/>
                    <a:pt x="6595" y="14638"/>
                    <a:pt x="6595" y="14638"/>
                  </a:cubicBezTo>
                  <a:cubicBezTo>
                    <a:pt x="5894" y="13888"/>
                    <a:pt x="5320" y="12996"/>
                    <a:pt x="4874" y="12032"/>
                  </a:cubicBezTo>
                  <a:cubicBezTo>
                    <a:pt x="4396" y="11032"/>
                    <a:pt x="3791" y="10104"/>
                    <a:pt x="3058" y="9318"/>
                  </a:cubicBezTo>
                  <a:cubicBezTo>
                    <a:pt x="0" y="5891"/>
                    <a:pt x="0" y="5891"/>
                    <a:pt x="0" y="5891"/>
                  </a:cubicBezTo>
                  <a:cubicBezTo>
                    <a:pt x="5225" y="0"/>
                    <a:pt x="5225" y="0"/>
                    <a:pt x="5225" y="0"/>
                  </a:cubicBezTo>
                  <a:lnTo>
                    <a:pt x="9685" y="2749"/>
                  </a:lnTo>
                  <a:close/>
                </a:path>
              </a:pathLst>
            </a:custGeom>
            <a:solidFill>
              <a:srgbClr val="C2B1A1"/>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45" name="îśḷîďe">
              <a:extLst>
                <a:ext uri="{FF2B5EF4-FFF2-40B4-BE49-F238E27FC236}">
                  <a16:creationId xmlns="" xmlns:a16="http://schemas.microsoft.com/office/drawing/2014/main" id="{D969EB7D-48CC-41E3-BE24-785B7AAC64CD}"/>
                </a:ext>
              </a:extLst>
            </p:cNvPr>
            <p:cNvSpPr/>
            <p:nvPr/>
          </p:nvSpPr>
          <p:spPr>
            <a:xfrm>
              <a:off x="3926680" y="2378073"/>
              <a:ext cx="1908970" cy="2140745"/>
            </a:xfrm>
            <a:custGeom>
              <a:avLst/>
              <a:gdLst/>
              <a:ahLst/>
              <a:cxnLst>
                <a:cxn ang="0">
                  <a:pos x="wd2" y="hd2"/>
                </a:cxn>
                <a:cxn ang="5400000">
                  <a:pos x="wd2" y="hd2"/>
                </a:cxn>
                <a:cxn ang="10800000">
                  <a:pos x="wd2" y="hd2"/>
                </a:cxn>
                <a:cxn ang="16200000">
                  <a:pos x="wd2" y="hd2"/>
                </a:cxn>
              </a:cxnLst>
              <a:rect l="0" t="0" r="r" b="b"/>
              <a:pathLst>
                <a:path w="21466" h="21481" extrusionOk="0">
                  <a:moveTo>
                    <a:pt x="18717" y="9685"/>
                  </a:moveTo>
                  <a:cubicBezTo>
                    <a:pt x="18146" y="10641"/>
                    <a:pt x="18538" y="11182"/>
                    <a:pt x="19645" y="13126"/>
                  </a:cubicBezTo>
                  <a:cubicBezTo>
                    <a:pt x="20788" y="15037"/>
                    <a:pt x="19181" y="15865"/>
                    <a:pt x="19181" y="15865"/>
                  </a:cubicBezTo>
                  <a:cubicBezTo>
                    <a:pt x="16004" y="14336"/>
                    <a:pt x="16004" y="14336"/>
                    <a:pt x="16004" y="14336"/>
                  </a:cubicBezTo>
                  <a:cubicBezTo>
                    <a:pt x="8470" y="21122"/>
                    <a:pt x="8470" y="21122"/>
                    <a:pt x="8470" y="21122"/>
                  </a:cubicBezTo>
                  <a:cubicBezTo>
                    <a:pt x="7935" y="21600"/>
                    <a:pt x="7078" y="21600"/>
                    <a:pt x="6542" y="21122"/>
                  </a:cubicBezTo>
                  <a:cubicBezTo>
                    <a:pt x="6007" y="20644"/>
                    <a:pt x="6007" y="19880"/>
                    <a:pt x="6542" y="19402"/>
                  </a:cubicBezTo>
                  <a:cubicBezTo>
                    <a:pt x="7649" y="18414"/>
                    <a:pt x="7649" y="18414"/>
                    <a:pt x="7649" y="18414"/>
                  </a:cubicBezTo>
                  <a:cubicBezTo>
                    <a:pt x="7721" y="18350"/>
                    <a:pt x="7721" y="18287"/>
                    <a:pt x="7721" y="18223"/>
                  </a:cubicBezTo>
                  <a:cubicBezTo>
                    <a:pt x="7721" y="18159"/>
                    <a:pt x="7721" y="18096"/>
                    <a:pt x="7649" y="18032"/>
                  </a:cubicBezTo>
                  <a:cubicBezTo>
                    <a:pt x="7542" y="17936"/>
                    <a:pt x="7328" y="17936"/>
                    <a:pt x="7221" y="18032"/>
                  </a:cubicBezTo>
                  <a:cubicBezTo>
                    <a:pt x="5543" y="19561"/>
                    <a:pt x="5543" y="19561"/>
                    <a:pt x="5543" y="19561"/>
                  </a:cubicBezTo>
                  <a:cubicBezTo>
                    <a:pt x="5007" y="20007"/>
                    <a:pt x="4150" y="20007"/>
                    <a:pt x="3615" y="19561"/>
                  </a:cubicBezTo>
                  <a:cubicBezTo>
                    <a:pt x="3615" y="19561"/>
                    <a:pt x="3615" y="19561"/>
                    <a:pt x="3615" y="19561"/>
                  </a:cubicBezTo>
                  <a:cubicBezTo>
                    <a:pt x="3115" y="19083"/>
                    <a:pt x="3079" y="18319"/>
                    <a:pt x="3615" y="17841"/>
                  </a:cubicBezTo>
                  <a:cubicBezTo>
                    <a:pt x="5364" y="16280"/>
                    <a:pt x="5364" y="16280"/>
                    <a:pt x="5364" y="16280"/>
                  </a:cubicBezTo>
                  <a:cubicBezTo>
                    <a:pt x="5400" y="16248"/>
                    <a:pt x="5436" y="16184"/>
                    <a:pt x="5436" y="16088"/>
                  </a:cubicBezTo>
                  <a:cubicBezTo>
                    <a:pt x="5436" y="16025"/>
                    <a:pt x="5400" y="15961"/>
                    <a:pt x="5364" y="15897"/>
                  </a:cubicBezTo>
                  <a:cubicBezTo>
                    <a:pt x="5221" y="15802"/>
                    <a:pt x="5043" y="15802"/>
                    <a:pt x="4936" y="15897"/>
                  </a:cubicBezTo>
                  <a:cubicBezTo>
                    <a:pt x="3650" y="17076"/>
                    <a:pt x="3650" y="17076"/>
                    <a:pt x="3650" y="17076"/>
                  </a:cubicBezTo>
                  <a:cubicBezTo>
                    <a:pt x="3401" y="17299"/>
                    <a:pt x="3044" y="17427"/>
                    <a:pt x="2686" y="17427"/>
                  </a:cubicBezTo>
                  <a:cubicBezTo>
                    <a:pt x="2329" y="17427"/>
                    <a:pt x="1972" y="17299"/>
                    <a:pt x="1723" y="17076"/>
                  </a:cubicBezTo>
                  <a:cubicBezTo>
                    <a:pt x="1187" y="16598"/>
                    <a:pt x="1187" y="15834"/>
                    <a:pt x="1723" y="15356"/>
                  </a:cubicBezTo>
                  <a:cubicBezTo>
                    <a:pt x="3543" y="13731"/>
                    <a:pt x="3543" y="13731"/>
                    <a:pt x="3543" y="13731"/>
                  </a:cubicBezTo>
                  <a:cubicBezTo>
                    <a:pt x="3650" y="13635"/>
                    <a:pt x="3650" y="13476"/>
                    <a:pt x="3543" y="13349"/>
                  </a:cubicBezTo>
                  <a:cubicBezTo>
                    <a:pt x="3543" y="13349"/>
                    <a:pt x="3543" y="13349"/>
                    <a:pt x="3543" y="13349"/>
                  </a:cubicBezTo>
                  <a:cubicBezTo>
                    <a:pt x="3472" y="13317"/>
                    <a:pt x="3401" y="13285"/>
                    <a:pt x="3329" y="13285"/>
                  </a:cubicBezTo>
                  <a:cubicBezTo>
                    <a:pt x="3258" y="13285"/>
                    <a:pt x="3151" y="13317"/>
                    <a:pt x="3115" y="13349"/>
                  </a:cubicBezTo>
                  <a:cubicBezTo>
                    <a:pt x="2329" y="14081"/>
                    <a:pt x="2329" y="14081"/>
                    <a:pt x="2329" y="14081"/>
                  </a:cubicBezTo>
                  <a:cubicBezTo>
                    <a:pt x="1794" y="14527"/>
                    <a:pt x="937" y="14559"/>
                    <a:pt x="402" y="14081"/>
                  </a:cubicBezTo>
                  <a:cubicBezTo>
                    <a:pt x="-134" y="13604"/>
                    <a:pt x="-134" y="12839"/>
                    <a:pt x="402" y="12361"/>
                  </a:cubicBezTo>
                  <a:cubicBezTo>
                    <a:pt x="6828" y="6595"/>
                    <a:pt x="6828" y="6595"/>
                    <a:pt x="6828" y="6595"/>
                  </a:cubicBezTo>
                  <a:cubicBezTo>
                    <a:pt x="7613" y="5894"/>
                    <a:pt x="8470" y="5320"/>
                    <a:pt x="9434" y="4874"/>
                  </a:cubicBezTo>
                  <a:cubicBezTo>
                    <a:pt x="10434" y="4396"/>
                    <a:pt x="11362" y="3791"/>
                    <a:pt x="12183" y="3058"/>
                  </a:cubicBezTo>
                  <a:cubicBezTo>
                    <a:pt x="15575" y="0"/>
                    <a:pt x="15575" y="0"/>
                    <a:pt x="15575" y="0"/>
                  </a:cubicBezTo>
                  <a:cubicBezTo>
                    <a:pt x="21466" y="5225"/>
                    <a:pt x="21466" y="5225"/>
                    <a:pt x="21466" y="5225"/>
                  </a:cubicBezTo>
                  <a:lnTo>
                    <a:pt x="18717" y="9685"/>
                  </a:lnTo>
                  <a:close/>
                </a:path>
              </a:pathLst>
            </a:custGeom>
            <a:solidFill>
              <a:srgbClr val="E1E4E9"/>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46" name="iṥļíḑé">
              <a:extLst>
                <a:ext uri="{FF2B5EF4-FFF2-40B4-BE49-F238E27FC236}">
                  <a16:creationId xmlns="" xmlns:a16="http://schemas.microsoft.com/office/drawing/2014/main" id="{6DAD4439-6D5D-4323-8289-71CB050C765F}"/>
                </a:ext>
              </a:extLst>
            </p:cNvPr>
            <p:cNvSpPr/>
            <p:nvPr/>
          </p:nvSpPr>
          <p:spPr>
            <a:xfrm>
              <a:off x="5216909" y="1469230"/>
              <a:ext cx="2139565" cy="1908971"/>
            </a:xfrm>
            <a:custGeom>
              <a:avLst/>
              <a:gdLst/>
              <a:ahLst/>
              <a:cxnLst>
                <a:cxn ang="0">
                  <a:pos x="wd2" y="hd2"/>
                </a:cxn>
                <a:cxn ang="5400000">
                  <a:pos x="wd2" y="hd2"/>
                </a:cxn>
                <a:cxn ang="10800000">
                  <a:pos x="wd2" y="hd2"/>
                </a:cxn>
                <a:cxn ang="16200000">
                  <a:pos x="wd2" y="hd2"/>
                </a:cxn>
              </a:cxnLst>
              <a:rect l="0" t="0" r="r" b="b"/>
              <a:pathLst>
                <a:path w="21469" h="21466" extrusionOk="0">
                  <a:moveTo>
                    <a:pt x="11784" y="18717"/>
                  </a:moveTo>
                  <a:cubicBezTo>
                    <a:pt x="10828" y="18146"/>
                    <a:pt x="10287" y="18538"/>
                    <a:pt x="8343" y="19645"/>
                  </a:cubicBezTo>
                  <a:cubicBezTo>
                    <a:pt x="6432" y="20788"/>
                    <a:pt x="5604" y="19181"/>
                    <a:pt x="5604" y="19181"/>
                  </a:cubicBezTo>
                  <a:cubicBezTo>
                    <a:pt x="7133" y="16004"/>
                    <a:pt x="7133" y="16004"/>
                    <a:pt x="7133" y="16004"/>
                  </a:cubicBezTo>
                  <a:cubicBezTo>
                    <a:pt x="347" y="8470"/>
                    <a:pt x="347" y="8470"/>
                    <a:pt x="347" y="8470"/>
                  </a:cubicBezTo>
                  <a:cubicBezTo>
                    <a:pt x="-99" y="7935"/>
                    <a:pt x="-131" y="7078"/>
                    <a:pt x="347" y="6542"/>
                  </a:cubicBezTo>
                  <a:cubicBezTo>
                    <a:pt x="825" y="6007"/>
                    <a:pt x="1589" y="6007"/>
                    <a:pt x="2067" y="6542"/>
                  </a:cubicBezTo>
                  <a:cubicBezTo>
                    <a:pt x="3055" y="7649"/>
                    <a:pt x="3055" y="7649"/>
                    <a:pt x="3055" y="7649"/>
                  </a:cubicBezTo>
                  <a:cubicBezTo>
                    <a:pt x="3119" y="7721"/>
                    <a:pt x="3182" y="7756"/>
                    <a:pt x="3246" y="7721"/>
                  </a:cubicBezTo>
                  <a:cubicBezTo>
                    <a:pt x="3310" y="7721"/>
                    <a:pt x="3405" y="7721"/>
                    <a:pt x="3437" y="7649"/>
                  </a:cubicBezTo>
                  <a:cubicBezTo>
                    <a:pt x="3533" y="7542"/>
                    <a:pt x="3533" y="7328"/>
                    <a:pt x="3437" y="7221"/>
                  </a:cubicBezTo>
                  <a:cubicBezTo>
                    <a:pt x="1940" y="5543"/>
                    <a:pt x="1940" y="5543"/>
                    <a:pt x="1940" y="5543"/>
                  </a:cubicBezTo>
                  <a:cubicBezTo>
                    <a:pt x="1462" y="5007"/>
                    <a:pt x="1462" y="4150"/>
                    <a:pt x="1908" y="3615"/>
                  </a:cubicBezTo>
                  <a:cubicBezTo>
                    <a:pt x="1908" y="3615"/>
                    <a:pt x="1908" y="3615"/>
                    <a:pt x="1908" y="3615"/>
                  </a:cubicBezTo>
                  <a:cubicBezTo>
                    <a:pt x="2386" y="3115"/>
                    <a:pt x="3150" y="3079"/>
                    <a:pt x="3628" y="3615"/>
                  </a:cubicBezTo>
                  <a:cubicBezTo>
                    <a:pt x="5189" y="5364"/>
                    <a:pt x="5189" y="5364"/>
                    <a:pt x="5189" y="5364"/>
                  </a:cubicBezTo>
                  <a:cubicBezTo>
                    <a:pt x="5221" y="5400"/>
                    <a:pt x="5317" y="5436"/>
                    <a:pt x="5381" y="5436"/>
                  </a:cubicBezTo>
                  <a:cubicBezTo>
                    <a:pt x="5444" y="5436"/>
                    <a:pt x="5508" y="5400"/>
                    <a:pt x="5572" y="5364"/>
                  </a:cubicBezTo>
                  <a:cubicBezTo>
                    <a:pt x="5667" y="5221"/>
                    <a:pt x="5667" y="5043"/>
                    <a:pt x="5572" y="4936"/>
                  </a:cubicBezTo>
                  <a:cubicBezTo>
                    <a:pt x="4393" y="3650"/>
                    <a:pt x="4393" y="3650"/>
                    <a:pt x="4393" y="3650"/>
                  </a:cubicBezTo>
                  <a:cubicBezTo>
                    <a:pt x="4170" y="3401"/>
                    <a:pt x="4042" y="3044"/>
                    <a:pt x="4042" y="2686"/>
                  </a:cubicBezTo>
                  <a:cubicBezTo>
                    <a:pt x="4042" y="2329"/>
                    <a:pt x="4170" y="1972"/>
                    <a:pt x="4393" y="1723"/>
                  </a:cubicBezTo>
                  <a:cubicBezTo>
                    <a:pt x="4871" y="1187"/>
                    <a:pt x="5635" y="1187"/>
                    <a:pt x="6113" y="1723"/>
                  </a:cubicBezTo>
                  <a:cubicBezTo>
                    <a:pt x="7738" y="3543"/>
                    <a:pt x="7738" y="3543"/>
                    <a:pt x="7738" y="3543"/>
                  </a:cubicBezTo>
                  <a:cubicBezTo>
                    <a:pt x="7834" y="3650"/>
                    <a:pt x="8025" y="3650"/>
                    <a:pt x="8120" y="3543"/>
                  </a:cubicBezTo>
                  <a:cubicBezTo>
                    <a:pt x="8120" y="3543"/>
                    <a:pt x="8120" y="3543"/>
                    <a:pt x="8120" y="3543"/>
                  </a:cubicBezTo>
                  <a:cubicBezTo>
                    <a:pt x="8152" y="3472"/>
                    <a:pt x="8184" y="3401"/>
                    <a:pt x="8184" y="3329"/>
                  </a:cubicBezTo>
                  <a:cubicBezTo>
                    <a:pt x="8184" y="3258"/>
                    <a:pt x="8152" y="3186"/>
                    <a:pt x="8120" y="3115"/>
                  </a:cubicBezTo>
                  <a:cubicBezTo>
                    <a:pt x="7388" y="2329"/>
                    <a:pt x="7388" y="2329"/>
                    <a:pt x="7388" y="2329"/>
                  </a:cubicBezTo>
                  <a:cubicBezTo>
                    <a:pt x="6942" y="1794"/>
                    <a:pt x="6942" y="937"/>
                    <a:pt x="7388" y="402"/>
                  </a:cubicBezTo>
                  <a:cubicBezTo>
                    <a:pt x="7865" y="-134"/>
                    <a:pt x="8630" y="-134"/>
                    <a:pt x="9108" y="402"/>
                  </a:cubicBezTo>
                  <a:cubicBezTo>
                    <a:pt x="14874" y="6828"/>
                    <a:pt x="14874" y="6828"/>
                    <a:pt x="14874" y="6828"/>
                  </a:cubicBezTo>
                  <a:cubicBezTo>
                    <a:pt x="15575" y="7613"/>
                    <a:pt x="16149" y="8470"/>
                    <a:pt x="16595" y="9434"/>
                  </a:cubicBezTo>
                  <a:cubicBezTo>
                    <a:pt x="17073" y="10434"/>
                    <a:pt x="17678" y="11362"/>
                    <a:pt x="18411" y="12183"/>
                  </a:cubicBezTo>
                  <a:cubicBezTo>
                    <a:pt x="21469" y="15575"/>
                    <a:pt x="21469" y="15575"/>
                    <a:pt x="21469" y="15575"/>
                  </a:cubicBezTo>
                  <a:cubicBezTo>
                    <a:pt x="16244" y="21466"/>
                    <a:pt x="16244" y="21466"/>
                    <a:pt x="16244" y="21466"/>
                  </a:cubicBezTo>
                  <a:lnTo>
                    <a:pt x="11784" y="18717"/>
                  </a:lnTo>
                  <a:close/>
                </a:path>
              </a:pathLst>
            </a:custGeom>
            <a:solidFill>
              <a:srgbClr val="C2B1A1"/>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47" name="iṩlîḑe">
              <a:extLst>
                <a:ext uri="{FF2B5EF4-FFF2-40B4-BE49-F238E27FC236}">
                  <a16:creationId xmlns="" xmlns:a16="http://schemas.microsoft.com/office/drawing/2014/main" id="{28DF9520-67D1-4385-8572-6F8AC2A3064A}"/>
                </a:ext>
              </a:extLst>
            </p:cNvPr>
            <p:cNvSpPr/>
            <p:nvPr/>
          </p:nvSpPr>
          <p:spPr>
            <a:xfrm>
              <a:off x="6356350" y="2760662"/>
              <a:ext cx="1908970" cy="2138365"/>
            </a:xfrm>
            <a:custGeom>
              <a:avLst/>
              <a:gdLst/>
              <a:ahLst/>
              <a:cxnLst>
                <a:cxn ang="0">
                  <a:pos x="wd2" y="hd2"/>
                </a:cxn>
                <a:cxn ang="5400000">
                  <a:pos x="wd2" y="hd2"/>
                </a:cxn>
                <a:cxn ang="10800000">
                  <a:pos x="wd2" y="hd2"/>
                </a:cxn>
                <a:cxn ang="16200000">
                  <a:pos x="wd2" y="hd2"/>
                </a:cxn>
              </a:cxnLst>
              <a:rect l="0" t="0" r="r" b="b"/>
              <a:pathLst>
                <a:path w="21466" h="21488" extrusionOk="0">
                  <a:moveTo>
                    <a:pt x="2749" y="11789"/>
                  </a:moveTo>
                  <a:cubicBezTo>
                    <a:pt x="3320" y="10832"/>
                    <a:pt x="2928" y="10289"/>
                    <a:pt x="1821" y="8343"/>
                  </a:cubicBezTo>
                  <a:cubicBezTo>
                    <a:pt x="678" y="6429"/>
                    <a:pt x="2285" y="5599"/>
                    <a:pt x="2285" y="5599"/>
                  </a:cubicBezTo>
                  <a:cubicBezTo>
                    <a:pt x="5462" y="7131"/>
                    <a:pt x="5462" y="7131"/>
                    <a:pt x="5462" y="7131"/>
                  </a:cubicBezTo>
                  <a:cubicBezTo>
                    <a:pt x="12996" y="335"/>
                    <a:pt x="12996" y="335"/>
                    <a:pt x="12996" y="335"/>
                  </a:cubicBezTo>
                  <a:cubicBezTo>
                    <a:pt x="13531" y="-112"/>
                    <a:pt x="14388" y="-112"/>
                    <a:pt x="14924" y="335"/>
                  </a:cubicBezTo>
                  <a:cubicBezTo>
                    <a:pt x="15459" y="813"/>
                    <a:pt x="15459" y="1579"/>
                    <a:pt x="14924" y="2058"/>
                  </a:cubicBezTo>
                  <a:cubicBezTo>
                    <a:pt x="13817" y="3047"/>
                    <a:pt x="13817" y="3047"/>
                    <a:pt x="13817" y="3047"/>
                  </a:cubicBezTo>
                  <a:cubicBezTo>
                    <a:pt x="13745" y="3110"/>
                    <a:pt x="13745" y="3174"/>
                    <a:pt x="13745" y="3238"/>
                  </a:cubicBezTo>
                  <a:cubicBezTo>
                    <a:pt x="13745" y="3302"/>
                    <a:pt x="13745" y="3398"/>
                    <a:pt x="13817" y="3430"/>
                  </a:cubicBezTo>
                  <a:cubicBezTo>
                    <a:pt x="13924" y="3525"/>
                    <a:pt x="14138" y="3525"/>
                    <a:pt x="14245" y="3430"/>
                  </a:cubicBezTo>
                  <a:cubicBezTo>
                    <a:pt x="15923" y="1930"/>
                    <a:pt x="15923" y="1930"/>
                    <a:pt x="15923" y="1930"/>
                  </a:cubicBezTo>
                  <a:cubicBezTo>
                    <a:pt x="16459" y="1451"/>
                    <a:pt x="17316" y="1451"/>
                    <a:pt x="17851" y="1898"/>
                  </a:cubicBezTo>
                  <a:cubicBezTo>
                    <a:pt x="17851" y="1898"/>
                    <a:pt x="17851" y="1898"/>
                    <a:pt x="17851" y="1898"/>
                  </a:cubicBezTo>
                  <a:cubicBezTo>
                    <a:pt x="18387" y="2377"/>
                    <a:pt x="18387" y="3142"/>
                    <a:pt x="17851" y="3621"/>
                  </a:cubicBezTo>
                  <a:cubicBezTo>
                    <a:pt x="16102" y="5184"/>
                    <a:pt x="16102" y="5184"/>
                    <a:pt x="16102" y="5184"/>
                  </a:cubicBezTo>
                  <a:cubicBezTo>
                    <a:pt x="16066" y="5248"/>
                    <a:pt x="16030" y="5312"/>
                    <a:pt x="16030" y="5376"/>
                  </a:cubicBezTo>
                  <a:cubicBezTo>
                    <a:pt x="16030" y="5440"/>
                    <a:pt x="16066" y="5503"/>
                    <a:pt x="16102" y="5567"/>
                  </a:cubicBezTo>
                  <a:cubicBezTo>
                    <a:pt x="16245" y="5663"/>
                    <a:pt x="16423" y="5663"/>
                    <a:pt x="16530" y="5567"/>
                  </a:cubicBezTo>
                  <a:cubicBezTo>
                    <a:pt x="17816" y="4387"/>
                    <a:pt x="17816" y="4387"/>
                    <a:pt x="17816" y="4387"/>
                  </a:cubicBezTo>
                  <a:cubicBezTo>
                    <a:pt x="18065" y="4163"/>
                    <a:pt x="18422" y="4036"/>
                    <a:pt x="18780" y="4036"/>
                  </a:cubicBezTo>
                  <a:cubicBezTo>
                    <a:pt x="19137" y="4036"/>
                    <a:pt x="19494" y="4163"/>
                    <a:pt x="19743" y="4387"/>
                  </a:cubicBezTo>
                  <a:cubicBezTo>
                    <a:pt x="20279" y="4865"/>
                    <a:pt x="20279" y="5631"/>
                    <a:pt x="19743" y="6110"/>
                  </a:cubicBezTo>
                  <a:cubicBezTo>
                    <a:pt x="17923" y="7737"/>
                    <a:pt x="17923" y="7737"/>
                    <a:pt x="17923" y="7737"/>
                  </a:cubicBezTo>
                  <a:cubicBezTo>
                    <a:pt x="17816" y="7832"/>
                    <a:pt x="17816" y="8024"/>
                    <a:pt x="17923" y="8120"/>
                  </a:cubicBezTo>
                  <a:cubicBezTo>
                    <a:pt x="17923" y="8120"/>
                    <a:pt x="17923" y="8120"/>
                    <a:pt x="17923" y="8120"/>
                  </a:cubicBezTo>
                  <a:cubicBezTo>
                    <a:pt x="17994" y="8152"/>
                    <a:pt x="18065" y="8183"/>
                    <a:pt x="18137" y="8183"/>
                  </a:cubicBezTo>
                  <a:cubicBezTo>
                    <a:pt x="18208" y="8183"/>
                    <a:pt x="18315" y="8152"/>
                    <a:pt x="18351" y="8120"/>
                  </a:cubicBezTo>
                  <a:cubicBezTo>
                    <a:pt x="19137" y="7418"/>
                    <a:pt x="19137" y="7418"/>
                    <a:pt x="19137" y="7418"/>
                  </a:cubicBezTo>
                  <a:cubicBezTo>
                    <a:pt x="19672" y="6939"/>
                    <a:pt x="20529" y="6939"/>
                    <a:pt x="21064" y="7386"/>
                  </a:cubicBezTo>
                  <a:cubicBezTo>
                    <a:pt x="21600" y="7864"/>
                    <a:pt x="21600" y="8630"/>
                    <a:pt x="21064" y="9109"/>
                  </a:cubicBezTo>
                  <a:cubicBezTo>
                    <a:pt x="14638" y="14884"/>
                    <a:pt x="14638" y="14884"/>
                    <a:pt x="14638" y="14884"/>
                  </a:cubicBezTo>
                  <a:cubicBezTo>
                    <a:pt x="13888" y="15585"/>
                    <a:pt x="12996" y="16160"/>
                    <a:pt x="12032" y="16606"/>
                  </a:cubicBezTo>
                  <a:cubicBezTo>
                    <a:pt x="11032" y="17085"/>
                    <a:pt x="10104" y="17691"/>
                    <a:pt x="9318" y="18425"/>
                  </a:cubicBezTo>
                  <a:cubicBezTo>
                    <a:pt x="5891" y="21488"/>
                    <a:pt x="5891" y="21488"/>
                    <a:pt x="5891" y="21488"/>
                  </a:cubicBezTo>
                  <a:cubicBezTo>
                    <a:pt x="0" y="16256"/>
                    <a:pt x="0" y="16256"/>
                    <a:pt x="0" y="16256"/>
                  </a:cubicBezTo>
                  <a:lnTo>
                    <a:pt x="2749" y="11789"/>
                  </a:lnTo>
                  <a:close/>
                </a:path>
              </a:pathLst>
            </a:custGeom>
            <a:solidFill>
              <a:srgbClr val="E1E4E9"/>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nvGrpSpPr>
            <p:cNvPr id="148" name="îśľïdê">
              <a:extLst>
                <a:ext uri="{FF2B5EF4-FFF2-40B4-BE49-F238E27FC236}">
                  <a16:creationId xmlns="" xmlns:a16="http://schemas.microsoft.com/office/drawing/2014/main" id="{2933DF31-7C89-4BD1-B94F-A2A68F2FCF47}"/>
                </a:ext>
              </a:extLst>
            </p:cNvPr>
            <p:cNvGrpSpPr/>
            <p:nvPr/>
          </p:nvGrpSpPr>
          <p:grpSpPr>
            <a:xfrm>
              <a:off x="6537332" y="1912269"/>
              <a:ext cx="588048" cy="588044"/>
              <a:chOff x="6716059" y="2391379"/>
              <a:chExt cx="588048" cy="588044"/>
            </a:xfrm>
          </p:grpSpPr>
          <p:sp>
            <p:nvSpPr>
              <p:cNvPr id="166" name="ï$ľidê">
                <a:extLst>
                  <a:ext uri="{FF2B5EF4-FFF2-40B4-BE49-F238E27FC236}">
                    <a16:creationId xmlns="" xmlns:a16="http://schemas.microsoft.com/office/drawing/2014/main" id="{DF61E2B7-C632-4547-8E9F-BDA5A6B257BD}"/>
                  </a:ext>
                </a:extLst>
              </p:cNvPr>
              <p:cNvSpPr/>
              <p:nvPr/>
            </p:nvSpPr>
            <p:spPr>
              <a:xfrm>
                <a:off x="6716059" y="2391379"/>
                <a:ext cx="588048" cy="588044"/>
              </a:xfrm>
              <a:prstGeom prst="ellipse">
                <a:avLst/>
              </a:prstGeom>
              <a:solidFill>
                <a:srgbClr val="C2B1A1"/>
              </a:solidFill>
              <a:ln w="38100">
                <a:solidFill>
                  <a:schemeClr val="bg1"/>
                </a:solidFill>
              </a:ln>
            </p:spPr>
            <p:style>
              <a:lnRef idx="2">
                <a:schemeClr val="dk1"/>
              </a:lnRef>
              <a:fillRef idx="1">
                <a:schemeClr val="lt1"/>
              </a:fillRef>
              <a:effectRef idx="0">
                <a:schemeClr val="dk1"/>
              </a:effectRef>
              <a:fontRef idx="minor">
                <a:schemeClr val="dk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sz="1600" dirty="0">
                  <a:solidFill>
                    <a:schemeClr val="tx1"/>
                  </a:solidFill>
                </a:endParaRPr>
              </a:p>
            </p:txBody>
          </p:sp>
          <p:sp>
            <p:nvSpPr>
              <p:cNvPr id="167" name="ïṧḷîḋé" title="ry6MHxwOH8WsTKLSa514qPVJnvhhWFnRDjZGIbRZNsFBp">
                <a:extLst>
                  <a:ext uri="{FF2B5EF4-FFF2-40B4-BE49-F238E27FC236}">
                    <a16:creationId xmlns="" xmlns:a16="http://schemas.microsoft.com/office/drawing/2014/main" id="{4D7877E6-91BA-4300-8485-2A9398005610}"/>
                  </a:ext>
                </a:extLst>
              </p:cNvPr>
              <p:cNvSpPr/>
              <p:nvPr/>
            </p:nvSpPr>
            <p:spPr bwMode="auto">
              <a:xfrm>
                <a:off x="6853168" y="2543020"/>
                <a:ext cx="313822" cy="284754"/>
              </a:xfrm>
              <a:custGeom>
                <a:avLst/>
                <a:gdLst>
                  <a:gd name="connsiteX0" fmla="*/ 116112 w 607919"/>
                  <a:gd name="connsiteY0" fmla="*/ 473652 h 551610"/>
                  <a:gd name="connsiteX1" fmla="*/ 118901 w 607919"/>
                  <a:gd name="connsiteY1" fmla="*/ 480423 h 551610"/>
                  <a:gd name="connsiteX2" fmla="*/ 118901 w 607919"/>
                  <a:gd name="connsiteY2" fmla="*/ 551610 h 551610"/>
                  <a:gd name="connsiteX3" fmla="*/ 55604 w 607919"/>
                  <a:gd name="connsiteY3" fmla="*/ 551610 h 551610"/>
                  <a:gd name="connsiteX4" fmla="*/ 55604 w 607919"/>
                  <a:gd name="connsiteY4" fmla="*/ 540851 h 551610"/>
                  <a:gd name="connsiteX5" fmla="*/ 65255 w 607919"/>
                  <a:gd name="connsiteY5" fmla="*/ 520583 h 551610"/>
                  <a:gd name="connsiteX6" fmla="*/ 83555 w 607919"/>
                  <a:gd name="connsiteY6" fmla="*/ 502317 h 551610"/>
                  <a:gd name="connsiteX7" fmla="*/ 109375 w 607919"/>
                  <a:gd name="connsiteY7" fmla="*/ 476545 h 551610"/>
                  <a:gd name="connsiteX8" fmla="*/ 116112 w 607919"/>
                  <a:gd name="connsiteY8" fmla="*/ 473652 h 551610"/>
                  <a:gd name="connsiteX9" fmla="*/ 199155 w 607919"/>
                  <a:gd name="connsiteY9" fmla="*/ 390799 h 551610"/>
                  <a:gd name="connsiteX10" fmla="*/ 201956 w 607919"/>
                  <a:gd name="connsiteY10" fmla="*/ 397632 h 551610"/>
                  <a:gd name="connsiteX11" fmla="*/ 201956 w 607919"/>
                  <a:gd name="connsiteY11" fmla="*/ 551610 h 551610"/>
                  <a:gd name="connsiteX12" fmla="*/ 145363 w 607919"/>
                  <a:gd name="connsiteY12" fmla="*/ 551610 h 551610"/>
                  <a:gd name="connsiteX13" fmla="*/ 145363 w 607919"/>
                  <a:gd name="connsiteY13" fmla="*/ 454170 h 551610"/>
                  <a:gd name="connsiteX14" fmla="*/ 154879 w 607919"/>
                  <a:gd name="connsiteY14" fmla="*/ 431030 h 551610"/>
                  <a:gd name="connsiteX15" fmla="*/ 192315 w 607919"/>
                  <a:gd name="connsiteY15" fmla="*/ 393630 h 551610"/>
                  <a:gd name="connsiteX16" fmla="*/ 199155 w 607919"/>
                  <a:gd name="connsiteY16" fmla="*/ 390799 h 551610"/>
                  <a:gd name="connsiteX17" fmla="*/ 231082 w 607919"/>
                  <a:gd name="connsiteY17" fmla="*/ 388245 h 551610"/>
                  <a:gd name="connsiteX18" fmla="*/ 237930 w 607919"/>
                  <a:gd name="connsiteY18" fmla="*/ 391091 h 551610"/>
                  <a:gd name="connsiteX19" fmla="*/ 266763 w 607919"/>
                  <a:gd name="connsiteY19" fmla="*/ 419867 h 551610"/>
                  <a:gd name="connsiteX20" fmla="*/ 275915 w 607919"/>
                  <a:gd name="connsiteY20" fmla="*/ 428875 h 551610"/>
                  <a:gd name="connsiteX21" fmla="*/ 284941 w 607919"/>
                  <a:gd name="connsiteY21" fmla="*/ 451520 h 551610"/>
                  <a:gd name="connsiteX22" fmla="*/ 284941 w 607919"/>
                  <a:gd name="connsiteY22" fmla="*/ 551610 h 551610"/>
                  <a:gd name="connsiteX23" fmla="*/ 228277 w 607919"/>
                  <a:gd name="connsiteY23" fmla="*/ 551610 h 551610"/>
                  <a:gd name="connsiteX24" fmla="*/ 228277 w 607919"/>
                  <a:gd name="connsiteY24" fmla="*/ 394969 h 551610"/>
                  <a:gd name="connsiteX25" fmla="*/ 231082 w 607919"/>
                  <a:gd name="connsiteY25" fmla="*/ 388245 h 551610"/>
                  <a:gd name="connsiteX26" fmla="*/ 365148 w 607919"/>
                  <a:gd name="connsiteY26" fmla="*/ 381336 h 551610"/>
                  <a:gd name="connsiteX27" fmla="*/ 367997 w 607919"/>
                  <a:gd name="connsiteY27" fmla="*/ 388122 h 551610"/>
                  <a:gd name="connsiteX28" fmla="*/ 367997 w 607919"/>
                  <a:gd name="connsiteY28" fmla="*/ 551610 h 551610"/>
                  <a:gd name="connsiteX29" fmla="*/ 311262 w 607919"/>
                  <a:gd name="connsiteY29" fmla="*/ 551610 h 551610"/>
                  <a:gd name="connsiteX30" fmla="*/ 311262 w 607919"/>
                  <a:gd name="connsiteY30" fmla="*/ 444661 h 551610"/>
                  <a:gd name="connsiteX31" fmla="*/ 316898 w 607919"/>
                  <a:gd name="connsiteY31" fmla="*/ 425523 h 551610"/>
                  <a:gd name="connsiteX32" fmla="*/ 322534 w 607919"/>
                  <a:gd name="connsiteY32" fmla="*/ 419894 h 551610"/>
                  <a:gd name="connsiteX33" fmla="*/ 358353 w 607919"/>
                  <a:gd name="connsiteY33" fmla="*/ 384120 h 551610"/>
                  <a:gd name="connsiteX34" fmla="*/ 365148 w 607919"/>
                  <a:gd name="connsiteY34" fmla="*/ 381336 h 551610"/>
                  <a:gd name="connsiteX35" fmla="*/ 448177 w 607919"/>
                  <a:gd name="connsiteY35" fmla="*/ 298352 h 551610"/>
                  <a:gd name="connsiteX36" fmla="*/ 450982 w 607919"/>
                  <a:gd name="connsiteY36" fmla="*/ 305139 h 551610"/>
                  <a:gd name="connsiteX37" fmla="*/ 450982 w 607919"/>
                  <a:gd name="connsiteY37" fmla="*/ 551610 h 551610"/>
                  <a:gd name="connsiteX38" fmla="*/ 394318 w 607919"/>
                  <a:gd name="connsiteY38" fmla="*/ 551610 h 551610"/>
                  <a:gd name="connsiteX39" fmla="*/ 394318 w 607919"/>
                  <a:gd name="connsiteY39" fmla="*/ 361815 h 551610"/>
                  <a:gd name="connsiteX40" fmla="*/ 403846 w 607919"/>
                  <a:gd name="connsiteY40" fmla="*/ 338669 h 551610"/>
                  <a:gd name="connsiteX41" fmla="*/ 441329 w 607919"/>
                  <a:gd name="connsiteY41" fmla="*/ 301136 h 551610"/>
                  <a:gd name="connsiteX42" fmla="*/ 448177 w 607919"/>
                  <a:gd name="connsiteY42" fmla="*/ 298352 h 551610"/>
                  <a:gd name="connsiteX43" fmla="*/ 527085 w 607919"/>
                  <a:gd name="connsiteY43" fmla="*/ 219452 h 551610"/>
                  <a:gd name="connsiteX44" fmla="*/ 529874 w 607919"/>
                  <a:gd name="connsiteY44" fmla="*/ 226177 h 551610"/>
                  <a:gd name="connsiteX45" fmla="*/ 529874 w 607919"/>
                  <a:gd name="connsiteY45" fmla="*/ 551610 h 551610"/>
                  <a:gd name="connsiteX46" fmla="*/ 477232 w 607919"/>
                  <a:gd name="connsiteY46" fmla="*/ 551610 h 551610"/>
                  <a:gd name="connsiteX47" fmla="*/ 477232 w 607919"/>
                  <a:gd name="connsiteY47" fmla="*/ 278727 h 551610"/>
                  <a:gd name="connsiteX48" fmla="*/ 486883 w 607919"/>
                  <a:gd name="connsiteY48" fmla="*/ 255580 h 551610"/>
                  <a:gd name="connsiteX49" fmla="*/ 520348 w 607919"/>
                  <a:gd name="connsiteY49" fmla="*/ 222298 h 551610"/>
                  <a:gd name="connsiteX50" fmla="*/ 527085 w 607919"/>
                  <a:gd name="connsiteY50" fmla="*/ 219452 h 551610"/>
                  <a:gd name="connsiteX51" fmla="*/ 387769 w 607919"/>
                  <a:gd name="connsiteY51" fmla="*/ 0 h 551610"/>
                  <a:gd name="connsiteX52" fmla="*/ 580729 w 607919"/>
                  <a:gd name="connsiteY52" fmla="*/ 0 h 551610"/>
                  <a:gd name="connsiteX53" fmla="*/ 607919 w 607919"/>
                  <a:gd name="connsiteY53" fmla="*/ 26022 h 551610"/>
                  <a:gd name="connsiteX54" fmla="*/ 607919 w 607919"/>
                  <a:gd name="connsiteY54" fmla="*/ 219812 h 551610"/>
                  <a:gd name="connsiteX55" fmla="*/ 598271 w 607919"/>
                  <a:gd name="connsiteY55" fmla="*/ 223815 h 551610"/>
                  <a:gd name="connsiteX56" fmla="*/ 530610 w 607919"/>
                  <a:gd name="connsiteY56" fmla="*/ 156258 h 551610"/>
                  <a:gd name="connsiteX57" fmla="*/ 304320 w 607919"/>
                  <a:gd name="connsiteY57" fmla="*/ 382325 h 551610"/>
                  <a:gd name="connsiteX58" fmla="*/ 285024 w 607919"/>
                  <a:gd name="connsiteY58" fmla="*/ 382325 h 551610"/>
                  <a:gd name="connsiteX59" fmla="*/ 216360 w 607919"/>
                  <a:gd name="connsiteY59" fmla="*/ 313767 h 551610"/>
                  <a:gd name="connsiteX60" fmla="*/ 94068 w 607919"/>
                  <a:gd name="connsiteY60" fmla="*/ 435996 h 551610"/>
                  <a:gd name="connsiteX61" fmla="*/ 17260 w 607919"/>
                  <a:gd name="connsiteY61" fmla="*/ 435996 h 551610"/>
                  <a:gd name="connsiteX62" fmla="*/ 15882 w 607919"/>
                  <a:gd name="connsiteY62" fmla="*/ 434745 h 551610"/>
                  <a:gd name="connsiteX63" fmla="*/ 15882 w 607919"/>
                  <a:gd name="connsiteY63" fmla="*/ 358055 h 551610"/>
                  <a:gd name="connsiteX64" fmla="*/ 206837 w 607919"/>
                  <a:gd name="connsiteY64" fmla="*/ 167267 h 551610"/>
                  <a:gd name="connsiteX65" fmla="*/ 226008 w 607919"/>
                  <a:gd name="connsiteY65" fmla="*/ 167267 h 551610"/>
                  <a:gd name="connsiteX66" fmla="*/ 294672 w 607919"/>
                  <a:gd name="connsiteY66" fmla="*/ 235701 h 551610"/>
                  <a:gd name="connsiteX67" fmla="*/ 424481 w 607919"/>
                  <a:gd name="connsiteY67" fmla="*/ 105965 h 551610"/>
                  <a:gd name="connsiteX68" fmla="*/ 452423 w 607919"/>
                  <a:gd name="connsiteY68" fmla="*/ 78192 h 551610"/>
                  <a:gd name="connsiteX69" fmla="*/ 383885 w 607919"/>
                  <a:gd name="connsiteY69" fmla="*/ 9633 h 551610"/>
                  <a:gd name="connsiteX70" fmla="*/ 387769 w 607919"/>
                  <a:gd name="connsiteY70" fmla="*/ 0 h 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919" h="551610">
                    <a:moveTo>
                      <a:pt x="116112" y="473652"/>
                    </a:moveTo>
                    <a:cubicBezTo>
                      <a:pt x="117836" y="474356"/>
                      <a:pt x="118901" y="476670"/>
                      <a:pt x="118901" y="480423"/>
                    </a:cubicBezTo>
                    <a:lnTo>
                      <a:pt x="118901" y="551610"/>
                    </a:lnTo>
                    <a:lnTo>
                      <a:pt x="55604" y="551610"/>
                    </a:lnTo>
                    <a:lnTo>
                      <a:pt x="55604" y="540851"/>
                    </a:lnTo>
                    <a:cubicBezTo>
                      <a:pt x="55604" y="534971"/>
                      <a:pt x="59991" y="525838"/>
                      <a:pt x="65255" y="520583"/>
                    </a:cubicBezTo>
                    <a:lnTo>
                      <a:pt x="83555" y="502317"/>
                    </a:lnTo>
                    <a:lnTo>
                      <a:pt x="109375" y="476545"/>
                    </a:lnTo>
                    <a:cubicBezTo>
                      <a:pt x="112007" y="473855"/>
                      <a:pt x="114389" y="472948"/>
                      <a:pt x="116112" y="473652"/>
                    </a:cubicBezTo>
                    <a:close/>
                    <a:moveTo>
                      <a:pt x="199155" y="390799"/>
                    </a:moveTo>
                    <a:cubicBezTo>
                      <a:pt x="200892" y="391534"/>
                      <a:pt x="201956" y="393880"/>
                      <a:pt x="201956" y="397632"/>
                    </a:cubicBezTo>
                    <a:lnTo>
                      <a:pt x="201956" y="551610"/>
                    </a:lnTo>
                    <a:lnTo>
                      <a:pt x="145363" y="551610"/>
                    </a:lnTo>
                    <a:lnTo>
                      <a:pt x="145363" y="454170"/>
                    </a:lnTo>
                    <a:cubicBezTo>
                      <a:pt x="145363" y="446665"/>
                      <a:pt x="149620" y="436283"/>
                      <a:pt x="154879" y="431030"/>
                    </a:cubicBezTo>
                    <a:lnTo>
                      <a:pt x="192315" y="393630"/>
                    </a:lnTo>
                    <a:cubicBezTo>
                      <a:pt x="195007" y="390941"/>
                      <a:pt x="197417" y="390065"/>
                      <a:pt x="199155" y="390799"/>
                    </a:cubicBezTo>
                    <a:close/>
                    <a:moveTo>
                      <a:pt x="231082" y="388245"/>
                    </a:moveTo>
                    <a:cubicBezTo>
                      <a:pt x="232822" y="387525"/>
                      <a:pt x="235235" y="388401"/>
                      <a:pt x="237930" y="391091"/>
                    </a:cubicBezTo>
                    <a:lnTo>
                      <a:pt x="266763" y="419867"/>
                    </a:lnTo>
                    <a:lnTo>
                      <a:pt x="275915" y="428875"/>
                    </a:lnTo>
                    <a:cubicBezTo>
                      <a:pt x="280929" y="433879"/>
                      <a:pt x="284941" y="444013"/>
                      <a:pt x="284941" y="451520"/>
                    </a:cubicBezTo>
                    <a:lnTo>
                      <a:pt x="284941" y="551610"/>
                    </a:lnTo>
                    <a:lnTo>
                      <a:pt x="228277" y="551610"/>
                    </a:lnTo>
                    <a:lnTo>
                      <a:pt x="228277" y="394969"/>
                    </a:lnTo>
                    <a:cubicBezTo>
                      <a:pt x="228277" y="391278"/>
                      <a:pt x="229343" y="388964"/>
                      <a:pt x="231082" y="388245"/>
                    </a:cubicBezTo>
                    <a:close/>
                    <a:moveTo>
                      <a:pt x="365148" y="381336"/>
                    </a:moveTo>
                    <a:cubicBezTo>
                      <a:pt x="366901" y="382055"/>
                      <a:pt x="367997" y="384370"/>
                      <a:pt x="367997" y="388122"/>
                    </a:cubicBezTo>
                    <a:lnTo>
                      <a:pt x="367997" y="551610"/>
                    </a:lnTo>
                    <a:lnTo>
                      <a:pt x="311262" y="551610"/>
                    </a:lnTo>
                    <a:lnTo>
                      <a:pt x="311262" y="444661"/>
                    </a:lnTo>
                    <a:cubicBezTo>
                      <a:pt x="311262" y="437156"/>
                      <a:pt x="313767" y="428650"/>
                      <a:pt x="316898" y="425523"/>
                    </a:cubicBezTo>
                    <a:cubicBezTo>
                      <a:pt x="320029" y="422396"/>
                      <a:pt x="322534" y="419894"/>
                      <a:pt x="322534" y="419894"/>
                    </a:cubicBezTo>
                    <a:lnTo>
                      <a:pt x="358353" y="384120"/>
                    </a:lnTo>
                    <a:cubicBezTo>
                      <a:pt x="360983" y="381493"/>
                      <a:pt x="363394" y="380617"/>
                      <a:pt x="365148" y="381336"/>
                    </a:cubicBezTo>
                    <a:close/>
                    <a:moveTo>
                      <a:pt x="448177" y="298352"/>
                    </a:moveTo>
                    <a:cubicBezTo>
                      <a:pt x="449916" y="299071"/>
                      <a:pt x="450982" y="301386"/>
                      <a:pt x="450982" y="305139"/>
                    </a:cubicBezTo>
                    <a:lnTo>
                      <a:pt x="450982" y="551610"/>
                    </a:lnTo>
                    <a:lnTo>
                      <a:pt x="394318" y="551610"/>
                    </a:lnTo>
                    <a:lnTo>
                      <a:pt x="394318" y="361815"/>
                    </a:lnTo>
                    <a:cubicBezTo>
                      <a:pt x="394318" y="354308"/>
                      <a:pt x="398580" y="343924"/>
                      <a:pt x="403846" y="338669"/>
                    </a:cubicBezTo>
                    <a:lnTo>
                      <a:pt x="441329" y="301136"/>
                    </a:lnTo>
                    <a:cubicBezTo>
                      <a:pt x="444024" y="298508"/>
                      <a:pt x="446438" y="297633"/>
                      <a:pt x="448177" y="298352"/>
                    </a:cubicBezTo>
                    <a:close/>
                    <a:moveTo>
                      <a:pt x="527085" y="219452"/>
                    </a:moveTo>
                    <a:cubicBezTo>
                      <a:pt x="528809" y="220171"/>
                      <a:pt x="529874" y="222486"/>
                      <a:pt x="529874" y="226177"/>
                    </a:cubicBezTo>
                    <a:lnTo>
                      <a:pt x="529874" y="551610"/>
                    </a:lnTo>
                    <a:lnTo>
                      <a:pt x="477232" y="551610"/>
                    </a:lnTo>
                    <a:lnTo>
                      <a:pt x="477232" y="278727"/>
                    </a:lnTo>
                    <a:cubicBezTo>
                      <a:pt x="477232" y="271345"/>
                      <a:pt x="481494" y="260960"/>
                      <a:pt x="486883" y="255580"/>
                    </a:cubicBezTo>
                    <a:lnTo>
                      <a:pt x="520348" y="222298"/>
                    </a:lnTo>
                    <a:cubicBezTo>
                      <a:pt x="522980" y="219608"/>
                      <a:pt x="525362" y="218732"/>
                      <a:pt x="527085" y="219452"/>
                    </a:cubicBezTo>
                    <a:close/>
                    <a:moveTo>
                      <a:pt x="387769" y="0"/>
                    </a:moveTo>
                    <a:lnTo>
                      <a:pt x="580729" y="0"/>
                    </a:lnTo>
                    <a:cubicBezTo>
                      <a:pt x="594512" y="0"/>
                      <a:pt x="607919" y="12135"/>
                      <a:pt x="607919" y="26022"/>
                    </a:cubicBezTo>
                    <a:lnTo>
                      <a:pt x="607919" y="219812"/>
                    </a:lnTo>
                    <a:cubicBezTo>
                      <a:pt x="607919" y="227318"/>
                      <a:pt x="603534" y="229070"/>
                      <a:pt x="598271" y="223815"/>
                    </a:cubicBezTo>
                    <a:lnTo>
                      <a:pt x="530610" y="156258"/>
                    </a:lnTo>
                    <a:lnTo>
                      <a:pt x="304320" y="382325"/>
                    </a:lnTo>
                    <a:cubicBezTo>
                      <a:pt x="298932" y="387580"/>
                      <a:pt x="290412" y="387580"/>
                      <a:pt x="285024" y="382325"/>
                    </a:cubicBezTo>
                    <a:lnTo>
                      <a:pt x="216360" y="313767"/>
                    </a:lnTo>
                    <a:lnTo>
                      <a:pt x="94068" y="435996"/>
                    </a:lnTo>
                    <a:cubicBezTo>
                      <a:pt x="72767" y="457264"/>
                      <a:pt x="38435" y="457264"/>
                      <a:pt x="17260" y="435996"/>
                    </a:cubicBezTo>
                    <a:lnTo>
                      <a:pt x="15882" y="434745"/>
                    </a:lnTo>
                    <a:cubicBezTo>
                      <a:pt x="-5294" y="413477"/>
                      <a:pt x="-5294" y="379198"/>
                      <a:pt x="15882" y="358055"/>
                    </a:cubicBezTo>
                    <a:lnTo>
                      <a:pt x="206837" y="167267"/>
                    </a:lnTo>
                    <a:cubicBezTo>
                      <a:pt x="212100" y="161888"/>
                      <a:pt x="220745" y="161888"/>
                      <a:pt x="226008" y="167267"/>
                    </a:cubicBezTo>
                    <a:lnTo>
                      <a:pt x="294672" y="235701"/>
                    </a:lnTo>
                    <a:lnTo>
                      <a:pt x="424481" y="105965"/>
                    </a:lnTo>
                    <a:lnTo>
                      <a:pt x="452423" y="78192"/>
                    </a:lnTo>
                    <a:lnTo>
                      <a:pt x="383885" y="9633"/>
                    </a:lnTo>
                    <a:cubicBezTo>
                      <a:pt x="378497" y="4379"/>
                      <a:pt x="380376" y="0"/>
                      <a:pt x="387769" y="0"/>
                    </a:cubicBezTo>
                    <a:close/>
                  </a:path>
                </a:pathLst>
              </a:custGeom>
              <a:solidFill>
                <a:schemeClr val="bg1"/>
              </a:solidFill>
              <a:ln>
                <a:noFill/>
              </a:ln>
            </p:spPr>
            <p:txBody>
              <a:bodyPr wrap="square" lIns="91440" tIns="45720" rIns="91440" bIns="45720">
                <a:normAutofit fontScale="9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dirty="0"/>
              </a:p>
            </p:txBody>
          </p:sp>
        </p:grpSp>
        <p:grpSp>
          <p:nvGrpSpPr>
            <p:cNvPr id="149" name="iṩľïḑê">
              <a:extLst>
                <a:ext uri="{FF2B5EF4-FFF2-40B4-BE49-F238E27FC236}">
                  <a16:creationId xmlns="" xmlns:a16="http://schemas.microsoft.com/office/drawing/2014/main" id="{66789367-9631-4386-8B47-4C51AC68ED43}"/>
                </a:ext>
              </a:extLst>
            </p:cNvPr>
            <p:cNvGrpSpPr/>
            <p:nvPr/>
          </p:nvGrpSpPr>
          <p:grpSpPr>
            <a:xfrm>
              <a:off x="7334639" y="3994961"/>
              <a:ext cx="588048" cy="588044"/>
              <a:chOff x="6716059" y="2391379"/>
              <a:chExt cx="588048" cy="588044"/>
            </a:xfrm>
          </p:grpSpPr>
          <p:sp>
            <p:nvSpPr>
              <p:cNvPr id="164" name="išľíḋê">
                <a:extLst>
                  <a:ext uri="{FF2B5EF4-FFF2-40B4-BE49-F238E27FC236}">
                    <a16:creationId xmlns="" xmlns:a16="http://schemas.microsoft.com/office/drawing/2014/main" id="{92D7C5DC-07A7-446C-8513-6871FC420B1B}"/>
                  </a:ext>
                </a:extLst>
              </p:cNvPr>
              <p:cNvSpPr/>
              <p:nvPr/>
            </p:nvSpPr>
            <p:spPr>
              <a:xfrm>
                <a:off x="6716059" y="2391379"/>
                <a:ext cx="588048" cy="588044"/>
              </a:xfrm>
              <a:prstGeom prst="ellipse">
                <a:avLst/>
              </a:prstGeom>
              <a:solidFill>
                <a:srgbClr val="E1E4E9"/>
              </a:solidFill>
              <a:ln w="38100">
                <a:solidFill>
                  <a:schemeClr val="bg1"/>
                </a:solidFill>
              </a:ln>
            </p:spPr>
            <p:style>
              <a:lnRef idx="2">
                <a:schemeClr val="dk1"/>
              </a:lnRef>
              <a:fillRef idx="1">
                <a:schemeClr val="lt1"/>
              </a:fillRef>
              <a:effectRef idx="0">
                <a:schemeClr val="dk1"/>
              </a:effectRef>
              <a:fontRef idx="minor">
                <a:schemeClr val="dk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sz="1600" dirty="0">
                  <a:solidFill>
                    <a:schemeClr val="tx1"/>
                  </a:solidFill>
                </a:endParaRPr>
              </a:p>
            </p:txBody>
          </p:sp>
          <p:sp>
            <p:nvSpPr>
              <p:cNvPr id="165" name="işḻîḑè" title="ry6MHxwOH8WsTKLSa514qPVJnvhhWFnRDjZGIbRZNsFBp">
                <a:extLst>
                  <a:ext uri="{FF2B5EF4-FFF2-40B4-BE49-F238E27FC236}">
                    <a16:creationId xmlns="" xmlns:a16="http://schemas.microsoft.com/office/drawing/2014/main" id="{7A293739-3847-4A98-BB21-E3583A0F9235}"/>
                  </a:ext>
                </a:extLst>
              </p:cNvPr>
              <p:cNvSpPr/>
              <p:nvPr/>
            </p:nvSpPr>
            <p:spPr bwMode="auto">
              <a:xfrm>
                <a:off x="6861911" y="2528486"/>
                <a:ext cx="296334" cy="313822"/>
              </a:xfrm>
              <a:custGeom>
                <a:avLst/>
                <a:gdLst>
                  <a:gd name="connsiteX0" fmla="*/ 435703 w 572779"/>
                  <a:gd name="connsiteY0" fmla="*/ 160183 h 606580"/>
                  <a:gd name="connsiteX1" fmla="*/ 479697 w 572779"/>
                  <a:gd name="connsiteY1" fmla="*/ 160183 h 606580"/>
                  <a:gd name="connsiteX2" fmla="*/ 479581 w 572779"/>
                  <a:gd name="connsiteY2" fmla="*/ 160472 h 606580"/>
                  <a:gd name="connsiteX3" fmla="*/ 479812 w 572779"/>
                  <a:gd name="connsiteY3" fmla="*/ 160472 h 606580"/>
                  <a:gd name="connsiteX4" fmla="*/ 478713 w 572779"/>
                  <a:gd name="connsiteY4" fmla="*/ 162726 h 606580"/>
                  <a:gd name="connsiteX5" fmla="*/ 469682 w 572779"/>
                  <a:gd name="connsiteY5" fmla="*/ 187227 h 606580"/>
                  <a:gd name="connsiteX6" fmla="*/ 474776 w 572779"/>
                  <a:gd name="connsiteY6" fmla="*/ 242470 h 606580"/>
                  <a:gd name="connsiteX7" fmla="*/ 494284 w 572779"/>
                  <a:gd name="connsiteY7" fmla="*/ 242470 h 606580"/>
                  <a:gd name="connsiteX8" fmla="*/ 510840 w 572779"/>
                  <a:gd name="connsiteY8" fmla="*/ 160183 h 606580"/>
                  <a:gd name="connsiteX9" fmla="*/ 527338 w 572779"/>
                  <a:gd name="connsiteY9" fmla="*/ 160183 h 606580"/>
                  <a:gd name="connsiteX10" fmla="*/ 572779 w 572779"/>
                  <a:gd name="connsiteY10" fmla="*/ 205430 h 606580"/>
                  <a:gd name="connsiteX11" fmla="*/ 572779 w 572779"/>
                  <a:gd name="connsiteY11" fmla="*/ 337413 h 606580"/>
                  <a:gd name="connsiteX12" fmla="*/ 527396 w 572779"/>
                  <a:gd name="connsiteY12" fmla="*/ 382717 h 606580"/>
                  <a:gd name="connsiteX13" fmla="*/ 521607 w 572779"/>
                  <a:gd name="connsiteY13" fmla="*/ 382717 h 606580"/>
                  <a:gd name="connsiteX14" fmla="*/ 521607 w 572779"/>
                  <a:gd name="connsiteY14" fmla="*/ 574624 h 606580"/>
                  <a:gd name="connsiteX15" fmla="*/ 489595 w 572779"/>
                  <a:gd name="connsiteY15" fmla="*/ 606580 h 606580"/>
                  <a:gd name="connsiteX16" fmla="*/ 457815 w 572779"/>
                  <a:gd name="connsiteY16" fmla="*/ 578149 h 606580"/>
                  <a:gd name="connsiteX17" fmla="*/ 425978 w 572779"/>
                  <a:gd name="connsiteY17" fmla="*/ 606580 h 606580"/>
                  <a:gd name="connsiteX18" fmla="*/ 393966 w 572779"/>
                  <a:gd name="connsiteY18" fmla="*/ 574624 h 606580"/>
                  <a:gd name="connsiteX19" fmla="*/ 393966 w 572779"/>
                  <a:gd name="connsiteY19" fmla="*/ 392541 h 606580"/>
                  <a:gd name="connsiteX20" fmla="*/ 422967 w 572779"/>
                  <a:gd name="connsiteY20" fmla="*/ 337528 h 606580"/>
                  <a:gd name="connsiteX21" fmla="*/ 422967 w 572779"/>
                  <a:gd name="connsiteY21" fmla="*/ 242528 h 606580"/>
                  <a:gd name="connsiteX22" fmla="*/ 440739 w 572779"/>
                  <a:gd name="connsiteY22" fmla="*/ 242528 h 606580"/>
                  <a:gd name="connsiteX23" fmla="*/ 445833 w 572779"/>
                  <a:gd name="connsiteY23" fmla="*/ 186996 h 606580"/>
                  <a:gd name="connsiteX24" fmla="*/ 445196 w 572779"/>
                  <a:gd name="connsiteY24" fmla="*/ 183991 h 606580"/>
                  <a:gd name="connsiteX25" fmla="*/ 436860 w 572779"/>
                  <a:gd name="connsiteY25" fmla="*/ 162726 h 606580"/>
                  <a:gd name="connsiteX26" fmla="*/ 435818 w 572779"/>
                  <a:gd name="connsiteY26" fmla="*/ 160472 h 606580"/>
                  <a:gd name="connsiteX27" fmla="*/ 435876 w 572779"/>
                  <a:gd name="connsiteY27" fmla="*/ 160472 h 606580"/>
                  <a:gd name="connsiteX28" fmla="*/ 435703 w 572779"/>
                  <a:gd name="connsiteY28" fmla="*/ 160183 h 606580"/>
                  <a:gd name="connsiteX29" fmla="*/ 264349 w 572779"/>
                  <a:gd name="connsiteY29" fmla="*/ 160183 h 606580"/>
                  <a:gd name="connsiteX30" fmla="*/ 308327 w 572779"/>
                  <a:gd name="connsiteY30" fmla="*/ 160183 h 606580"/>
                  <a:gd name="connsiteX31" fmla="*/ 308154 w 572779"/>
                  <a:gd name="connsiteY31" fmla="*/ 160472 h 606580"/>
                  <a:gd name="connsiteX32" fmla="*/ 308385 w 572779"/>
                  <a:gd name="connsiteY32" fmla="*/ 160472 h 606580"/>
                  <a:gd name="connsiteX33" fmla="*/ 307344 w 572779"/>
                  <a:gd name="connsiteY33" fmla="*/ 162726 h 606580"/>
                  <a:gd name="connsiteX34" fmla="*/ 298316 w 572779"/>
                  <a:gd name="connsiteY34" fmla="*/ 187227 h 606580"/>
                  <a:gd name="connsiteX35" fmla="*/ 303409 w 572779"/>
                  <a:gd name="connsiteY35" fmla="*/ 242470 h 606580"/>
                  <a:gd name="connsiteX36" fmla="*/ 322910 w 572779"/>
                  <a:gd name="connsiteY36" fmla="*/ 242470 h 606580"/>
                  <a:gd name="connsiteX37" fmla="*/ 339401 w 572779"/>
                  <a:gd name="connsiteY37" fmla="*/ 160183 h 606580"/>
                  <a:gd name="connsiteX38" fmla="*/ 355951 w 572779"/>
                  <a:gd name="connsiteY38" fmla="*/ 160183 h 606580"/>
                  <a:gd name="connsiteX39" fmla="*/ 401376 w 572779"/>
                  <a:gd name="connsiteY39" fmla="*/ 205430 h 606580"/>
                  <a:gd name="connsiteX40" fmla="*/ 401376 w 572779"/>
                  <a:gd name="connsiteY40" fmla="*/ 337413 h 606580"/>
                  <a:gd name="connsiteX41" fmla="*/ 356009 w 572779"/>
                  <a:gd name="connsiteY41" fmla="*/ 382717 h 606580"/>
                  <a:gd name="connsiteX42" fmla="*/ 350222 w 572779"/>
                  <a:gd name="connsiteY42" fmla="*/ 382717 h 606580"/>
                  <a:gd name="connsiteX43" fmla="*/ 350222 w 572779"/>
                  <a:gd name="connsiteY43" fmla="*/ 574624 h 606580"/>
                  <a:gd name="connsiteX44" fmla="*/ 318222 w 572779"/>
                  <a:gd name="connsiteY44" fmla="*/ 606580 h 606580"/>
                  <a:gd name="connsiteX45" fmla="*/ 286396 w 572779"/>
                  <a:gd name="connsiteY45" fmla="*/ 578149 h 606580"/>
                  <a:gd name="connsiteX46" fmla="*/ 254628 w 572779"/>
                  <a:gd name="connsiteY46" fmla="*/ 606580 h 606580"/>
                  <a:gd name="connsiteX47" fmla="*/ 222628 w 572779"/>
                  <a:gd name="connsiteY47" fmla="*/ 574624 h 606580"/>
                  <a:gd name="connsiteX48" fmla="*/ 222628 w 572779"/>
                  <a:gd name="connsiteY48" fmla="*/ 382833 h 606580"/>
                  <a:gd name="connsiteX49" fmla="*/ 216841 w 572779"/>
                  <a:gd name="connsiteY49" fmla="*/ 382833 h 606580"/>
                  <a:gd name="connsiteX50" fmla="*/ 171474 w 572779"/>
                  <a:gd name="connsiteY50" fmla="*/ 337528 h 606580"/>
                  <a:gd name="connsiteX51" fmla="*/ 171474 w 572779"/>
                  <a:gd name="connsiteY51" fmla="*/ 205545 h 606580"/>
                  <a:gd name="connsiteX52" fmla="*/ 216841 w 572779"/>
                  <a:gd name="connsiteY52" fmla="*/ 160241 h 606580"/>
                  <a:gd name="connsiteX53" fmla="*/ 233333 w 572779"/>
                  <a:gd name="connsiteY53" fmla="*/ 160241 h 606580"/>
                  <a:gd name="connsiteX54" fmla="*/ 249825 w 572779"/>
                  <a:gd name="connsiteY54" fmla="*/ 242528 h 606580"/>
                  <a:gd name="connsiteX55" fmla="*/ 269383 w 572779"/>
                  <a:gd name="connsiteY55" fmla="*/ 242528 h 606580"/>
                  <a:gd name="connsiteX56" fmla="*/ 274476 w 572779"/>
                  <a:gd name="connsiteY56" fmla="*/ 186996 h 606580"/>
                  <a:gd name="connsiteX57" fmla="*/ 273839 w 572779"/>
                  <a:gd name="connsiteY57" fmla="*/ 183991 h 606580"/>
                  <a:gd name="connsiteX58" fmla="*/ 265506 w 572779"/>
                  <a:gd name="connsiteY58" fmla="*/ 162726 h 606580"/>
                  <a:gd name="connsiteX59" fmla="*/ 264407 w 572779"/>
                  <a:gd name="connsiteY59" fmla="*/ 160472 h 606580"/>
                  <a:gd name="connsiteX60" fmla="*/ 264523 w 572779"/>
                  <a:gd name="connsiteY60" fmla="*/ 160472 h 606580"/>
                  <a:gd name="connsiteX61" fmla="*/ 264349 w 572779"/>
                  <a:gd name="connsiteY61" fmla="*/ 160183 h 606580"/>
                  <a:gd name="connsiteX62" fmla="*/ 92987 w 572779"/>
                  <a:gd name="connsiteY62" fmla="*/ 160183 h 606580"/>
                  <a:gd name="connsiteX63" fmla="*/ 136964 w 572779"/>
                  <a:gd name="connsiteY63" fmla="*/ 160183 h 606580"/>
                  <a:gd name="connsiteX64" fmla="*/ 136791 w 572779"/>
                  <a:gd name="connsiteY64" fmla="*/ 160472 h 606580"/>
                  <a:gd name="connsiteX65" fmla="*/ 137022 w 572779"/>
                  <a:gd name="connsiteY65" fmla="*/ 160472 h 606580"/>
                  <a:gd name="connsiteX66" fmla="*/ 135923 w 572779"/>
                  <a:gd name="connsiteY66" fmla="*/ 162726 h 606580"/>
                  <a:gd name="connsiteX67" fmla="*/ 126896 w 572779"/>
                  <a:gd name="connsiteY67" fmla="*/ 187227 h 606580"/>
                  <a:gd name="connsiteX68" fmla="*/ 131988 w 572779"/>
                  <a:gd name="connsiteY68" fmla="*/ 242470 h 606580"/>
                  <a:gd name="connsiteX69" fmla="*/ 149752 w 572779"/>
                  <a:gd name="connsiteY69" fmla="*/ 242470 h 606580"/>
                  <a:gd name="connsiteX70" fmla="*/ 149752 w 572779"/>
                  <a:gd name="connsiteY70" fmla="*/ 337471 h 606580"/>
                  <a:gd name="connsiteX71" fmla="*/ 178742 w 572779"/>
                  <a:gd name="connsiteY71" fmla="*/ 392483 h 606580"/>
                  <a:gd name="connsiteX72" fmla="*/ 178742 w 572779"/>
                  <a:gd name="connsiteY72" fmla="*/ 574624 h 606580"/>
                  <a:gd name="connsiteX73" fmla="*/ 146743 w 572779"/>
                  <a:gd name="connsiteY73" fmla="*/ 606580 h 606580"/>
                  <a:gd name="connsiteX74" fmla="*/ 114976 w 572779"/>
                  <a:gd name="connsiteY74" fmla="*/ 578149 h 606580"/>
                  <a:gd name="connsiteX75" fmla="*/ 83151 w 572779"/>
                  <a:gd name="connsiteY75" fmla="*/ 606580 h 606580"/>
                  <a:gd name="connsiteX76" fmla="*/ 51152 w 572779"/>
                  <a:gd name="connsiteY76" fmla="*/ 574624 h 606580"/>
                  <a:gd name="connsiteX77" fmla="*/ 51152 w 572779"/>
                  <a:gd name="connsiteY77" fmla="*/ 382833 h 606580"/>
                  <a:gd name="connsiteX78" fmla="*/ 45365 w 572779"/>
                  <a:gd name="connsiteY78" fmla="*/ 382833 h 606580"/>
                  <a:gd name="connsiteX79" fmla="*/ 0 w 572779"/>
                  <a:gd name="connsiteY79" fmla="*/ 337528 h 606580"/>
                  <a:gd name="connsiteX80" fmla="*/ 0 w 572779"/>
                  <a:gd name="connsiteY80" fmla="*/ 205545 h 606580"/>
                  <a:gd name="connsiteX81" fmla="*/ 45365 w 572779"/>
                  <a:gd name="connsiteY81" fmla="*/ 160241 h 606580"/>
                  <a:gd name="connsiteX82" fmla="*/ 61972 w 572779"/>
                  <a:gd name="connsiteY82" fmla="*/ 160241 h 606580"/>
                  <a:gd name="connsiteX83" fmla="*/ 78464 w 572779"/>
                  <a:gd name="connsiteY83" fmla="*/ 242528 h 606580"/>
                  <a:gd name="connsiteX84" fmla="*/ 97964 w 572779"/>
                  <a:gd name="connsiteY84" fmla="*/ 242528 h 606580"/>
                  <a:gd name="connsiteX85" fmla="*/ 103056 w 572779"/>
                  <a:gd name="connsiteY85" fmla="*/ 186996 h 606580"/>
                  <a:gd name="connsiteX86" fmla="*/ 102477 w 572779"/>
                  <a:gd name="connsiteY86" fmla="*/ 183991 h 606580"/>
                  <a:gd name="connsiteX87" fmla="*/ 94145 w 572779"/>
                  <a:gd name="connsiteY87" fmla="*/ 162726 h 606580"/>
                  <a:gd name="connsiteX88" fmla="*/ 93045 w 572779"/>
                  <a:gd name="connsiteY88" fmla="*/ 160472 h 606580"/>
                  <a:gd name="connsiteX89" fmla="*/ 93103 w 572779"/>
                  <a:gd name="connsiteY89" fmla="*/ 160472 h 606580"/>
                  <a:gd name="connsiteX90" fmla="*/ 92987 w 572779"/>
                  <a:gd name="connsiteY90" fmla="*/ 160183 h 606580"/>
                  <a:gd name="connsiteX91" fmla="*/ 457411 w 572779"/>
                  <a:gd name="connsiteY91" fmla="*/ 751 h 606580"/>
                  <a:gd name="connsiteX92" fmla="*/ 458047 w 572779"/>
                  <a:gd name="connsiteY92" fmla="*/ 751 h 606580"/>
                  <a:gd name="connsiteX93" fmla="*/ 521621 w 572779"/>
                  <a:gd name="connsiteY93" fmla="*/ 49915 h 606580"/>
                  <a:gd name="connsiteX94" fmla="*/ 523761 w 572779"/>
                  <a:gd name="connsiteY94" fmla="*/ 66553 h 606580"/>
                  <a:gd name="connsiteX95" fmla="*/ 458105 w 572779"/>
                  <a:gd name="connsiteY95" fmla="*/ 132124 h 606580"/>
                  <a:gd name="connsiteX96" fmla="*/ 457469 w 572779"/>
                  <a:gd name="connsiteY96" fmla="*/ 132124 h 606580"/>
                  <a:gd name="connsiteX97" fmla="*/ 393895 w 572779"/>
                  <a:gd name="connsiteY97" fmla="*/ 82960 h 606580"/>
                  <a:gd name="connsiteX98" fmla="*/ 391755 w 572779"/>
                  <a:gd name="connsiteY98" fmla="*/ 66322 h 606580"/>
                  <a:gd name="connsiteX99" fmla="*/ 457411 w 572779"/>
                  <a:gd name="connsiteY99" fmla="*/ 751 h 606580"/>
                  <a:gd name="connsiteX100" fmla="*/ 285868 w 572779"/>
                  <a:gd name="connsiteY100" fmla="*/ 751 h 606580"/>
                  <a:gd name="connsiteX101" fmla="*/ 286621 w 572779"/>
                  <a:gd name="connsiteY101" fmla="*/ 751 h 606580"/>
                  <a:gd name="connsiteX102" fmla="*/ 350227 w 572779"/>
                  <a:gd name="connsiteY102" fmla="*/ 49915 h 606580"/>
                  <a:gd name="connsiteX103" fmla="*/ 352369 w 572779"/>
                  <a:gd name="connsiteY103" fmla="*/ 66553 h 606580"/>
                  <a:gd name="connsiteX104" fmla="*/ 286736 w 572779"/>
                  <a:gd name="connsiteY104" fmla="*/ 132124 h 606580"/>
                  <a:gd name="connsiteX105" fmla="*/ 286100 w 572779"/>
                  <a:gd name="connsiteY105" fmla="*/ 132124 h 606580"/>
                  <a:gd name="connsiteX106" fmla="*/ 222493 w 572779"/>
                  <a:gd name="connsiteY106" fmla="*/ 82845 h 606580"/>
                  <a:gd name="connsiteX107" fmla="*/ 220351 w 572779"/>
                  <a:gd name="connsiteY107" fmla="*/ 66264 h 606580"/>
                  <a:gd name="connsiteX108" fmla="*/ 285868 w 572779"/>
                  <a:gd name="connsiteY108" fmla="*/ 751 h 606580"/>
                  <a:gd name="connsiteX109" fmla="*/ 114639 w 572779"/>
                  <a:gd name="connsiteY109" fmla="*/ 751 h 606580"/>
                  <a:gd name="connsiteX110" fmla="*/ 115275 w 572779"/>
                  <a:gd name="connsiteY110" fmla="*/ 751 h 606580"/>
                  <a:gd name="connsiteX111" fmla="*/ 178882 w 572779"/>
                  <a:gd name="connsiteY111" fmla="*/ 49915 h 606580"/>
                  <a:gd name="connsiteX112" fmla="*/ 181024 w 572779"/>
                  <a:gd name="connsiteY112" fmla="*/ 66553 h 606580"/>
                  <a:gd name="connsiteX113" fmla="*/ 115333 w 572779"/>
                  <a:gd name="connsiteY113" fmla="*/ 132124 h 606580"/>
                  <a:gd name="connsiteX114" fmla="*/ 114754 w 572779"/>
                  <a:gd name="connsiteY114" fmla="*/ 132124 h 606580"/>
                  <a:gd name="connsiteX115" fmla="*/ 51148 w 572779"/>
                  <a:gd name="connsiteY115" fmla="*/ 82960 h 606580"/>
                  <a:gd name="connsiteX116" fmla="*/ 49006 w 572779"/>
                  <a:gd name="connsiteY116" fmla="*/ 66322 h 606580"/>
                  <a:gd name="connsiteX117" fmla="*/ 114639 w 572779"/>
                  <a:gd name="connsiteY117" fmla="*/ 751 h 606580"/>
                  <a:gd name="connsiteX118" fmla="*/ 457410 w 572779"/>
                  <a:gd name="connsiteY118" fmla="*/ 423 h 606580"/>
                  <a:gd name="connsiteX119" fmla="*/ 391355 w 572779"/>
                  <a:gd name="connsiteY119" fmla="*/ 66356 h 606580"/>
                  <a:gd name="connsiteX120" fmla="*/ 393497 w 572779"/>
                  <a:gd name="connsiteY120" fmla="*/ 83056 h 606580"/>
                  <a:gd name="connsiteX121" fmla="*/ 457468 w 572779"/>
                  <a:gd name="connsiteY121" fmla="*/ 132521 h 606580"/>
                  <a:gd name="connsiteX122" fmla="*/ 457815 w 572779"/>
                  <a:gd name="connsiteY122" fmla="*/ 132521 h 606580"/>
                  <a:gd name="connsiteX123" fmla="*/ 458104 w 572779"/>
                  <a:gd name="connsiteY123" fmla="*/ 132521 h 606580"/>
                  <a:gd name="connsiteX124" fmla="*/ 524159 w 572779"/>
                  <a:gd name="connsiteY124" fmla="*/ 66587 h 606580"/>
                  <a:gd name="connsiteX125" fmla="*/ 522017 w 572779"/>
                  <a:gd name="connsiteY125" fmla="*/ 49887 h 606580"/>
                  <a:gd name="connsiteX126" fmla="*/ 458046 w 572779"/>
                  <a:gd name="connsiteY126" fmla="*/ 423 h 606580"/>
                  <a:gd name="connsiteX127" fmla="*/ 457699 w 572779"/>
                  <a:gd name="connsiteY127" fmla="*/ 423 h 606580"/>
                  <a:gd name="connsiteX128" fmla="*/ 114646 w 572779"/>
                  <a:gd name="connsiteY128" fmla="*/ 423 h 606580"/>
                  <a:gd name="connsiteX129" fmla="*/ 48620 w 572779"/>
                  <a:gd name="connsiteY129" fmla="*/ 66356 h 606580"/>
                  <a:gd name="connsiteX130" fmla="*/ 50761 w 572779"/>
                  <a:gd name="connsiteY130" fmla="*/ 83056 h 606580"/>
                  <a:gd name="connsiteX131" fmla="*/ 114762 w 572779"/>
                  <a:gd name="connsiteY131" fmla="*/ 132521 h 606580"/>
                  <a:gd name="connsiteX132" fmla="*/ 115051 w 572779"/>
                  <a:gd name="connsiteY132" fmla="*/ 132521 h 606580"/>
                  <a:gd name="connsiteX133" fmla="*/ 115340 w 572779"/>
                  <a:gd name="connsiteY133" fmla="*/ 132521 h 606580"/>
                  <a:gd name="connsiteX134" fmla="*/ 181424 w 572779"/>
                  <a:gd name="connsiteY134" fmla="*/ 66587 h 606580"/>
                  <a:gd name="connsiteX135" fmla="*/ 179225 w 572779"/>
                  <a:gd name="connsiteY135" fmla="*/ 49887 h 606580"/>
                  <a:gd name="connsiteX136" fmla="*/ 115282 w 572779"/>
                  <a:gd name="connsiteY136" fmla="*/ 423 h 606580"/>
                  <a:gd name="connsiteX137" fmla="*/ 114993 w 572779"/>
                  <a:gd name="connsiteY137" fmla="*/ 423 h 606580"/>
                  <a:gd name="connsiteX138" fmla="*/ 286036 w 572779"/>
                  <a:gd name="connsiteY138" fmla="*/ 397 h 606580"/>
                  <a:gd name="connsiteX139" fmla="*/ 219952 w 572779"/>
                  <a:gd name="connsiteY139" fmla="*/ 66286 h 606580"/>
                  <a:gd name="connsiteX140" fmla="*/ 222151 w 572779"/>
                  <a:gd name="connsiteY140" fmla="*/ 82990 h 606580"/>
                  <a:gd name="connsiteX141" fmla="*/ 286094 w 572779"/>
                  <a:gd name="connsiteY141" fmla="*/ 132522 h 606580"/>
                  <a:gd name="connsiteX142" fmla="*/ 286383 w 572779"/>
                  <a:gd name="connsiteY142" fmla="*/ 132522 h 606580"/>
                  <a:gd name="connsiteX143" fmla="*/ 286730 w 572779"/>
                  <a:gd name="connsiteY143" fmla="*/ 132522 h 606580"/>
                  <a:gd name="connsiteX144" fmla="*/ 352756 w 572779"/>
                  <a:gd name="connsiteY144" fmla="*/ 66575 h 606580"/>
                  <a:gd name="connsiteX145" fmla="*/ 350615 w 572779"/>
                  <a:gd name="connsiteY145" fmla="*/ 49872 h 606580"/>
                  <a:gd name="connsiteX146" fmla="*/ 286614 w 572779"/>
                  <a:gd name="connsiteY146" fmla="*/ 397 h 606580"/>
                  <a:gd name="connsiteX147" fmla="*/ 286325 w 572779"/>
                  <a:gd name="connsiteY147" fmla="*/ 397 h 606580"/>
                  <a:gd name="connsiteX148" fmla="*/ 457411 w 572779"/>
                  <a:gd name="connsiteY148" fmla="*/ 0 h 606580"/>
                  <a:gd name="connsiteX149" fmla="*/ 458047 w 572779"/>
                  <a:gd name="connsiteY149" fmla="*/ 0 h 606580"/>
                  <a:gd name="connsiteX150" fmla="*/ 522315 w 572779"/>
                  <a:gd name="connsiteY150" fmla="*/ 49741 h 606580"/>
                  <a:gd name="connsiteX151" fmla="*/ 524513 w 572779"/>
                  <a:gd name="connsiteY151" fmla="*/ 66553 h 606580"/>
                  <a:gd name="connsiteX152" fmla="*/ 458105 w 572779"/>
                  <a:gd name="connsiteY152" fmla="*/ 132875 h 606580"/>
                  <a:gd name="connsiteX153" fmla="*/ 457469 w 572779"/>
                  <a:gd name="connsiteY153" fmla="*/ 132875 h 606580"/>
                  <a:gd name="connsiteX154" fmla="*/ 393201 w 572779"/>
                  <a:gd name="connsiteY154" fmla="*/ 83133 h 606580"/>
                  <a:gd name="connsiteX155" fmla="*/ 391003 w 572779"/>
                  <a:gd name="connsiteY155" fmla="*/ 66322 h 606580"/>
                  <a:gd name="connsiteX156" fmla="*/ 457411 w 572779"/>
                  <a:gd name="connsiteY156" fmla="*/ 0 h 606580"/>
                  <a:gd name="connsiteX157" fmla="*/ 285868 w 572779"/>
                  <a:gd name="connsiteY157" fmla="*/ 0 h 606580"/>
                  <a:gd name="connsiteX158" fmla="*/ 286621 w 572779"/>
                  <a:gd name="connsiteY158" fmla="*/ 0 h 606580"/>
                  <a:gd name="connsiteX159" fmla="*/ 350980 w 572779"/>
                  <a:gd name="connsiteY159" fmla="*/ 49741 h 606580"/>
                  <a:gd name="connsiteX160" fmla="*/ 353179 w 572779"/>
                  <a:gd name="connsiteY160" fmla="*/ 66553 h 606580"/>
                  <a:gd name="connsiteX161" fmla="*/ 286736 w 572779"/>
                  <a:gd name="connsiteY161" fmla="*/ 132875 h 606580"/>
                  <a:gd name="connsiteX162" fmla="*/ 286100 w 572779"/>
                  <a:gd name="connsiteY162" fmla="*/ 132875 h 606580"/>
                  <a:gd name="connsiteX163" fmla="*/ 221740 w 572779"/>
                  <a:gd name="connsiteY163" fmla="*/ 83076 h 606580"/>
                  <a:gd name="connsiteX164" fmla="*/ 219599 w 572779"/>
                  <a:gd name="connsiteY164" fmla="*/ 66264 h 606580"/>
                  <a:gd name="connsiteX165" fmla="*/ 285868 w 572779"/>
                  <a:gd name="connsiteY165" fmla="*/ 0 h 606580"/>
                  <a:gd name="connsiteX166" fmla="*/ 114639 w 572779"/>
                  <a:gd name="connsiteY166" fmla="*/ 0 h 606580"/>
                  <a:gd name="connsiteX167" fmla="*/ 115275 w 572779"/>
                  <a:gd name="connsiteY167" fmla="*/ 0 h 606580"/>
                  <a:gd name="connsiteX168" fmla="*/ 179635 w 572779"/>
                  <a:gd name="connsiteY168" fmla="*/ 49741 h 606580"/>
                  <a:gd name="connsiteX169" fmla="*/ 181776 w 572779"/>
                  <a:gd name="connsiteY169" fmla="*/ 66553 h 606580"/>
                  <a:gd name="connsiteX170" fmla="*/ 115333 w 572779"/>
                  <a:gd name="connsiteY170" fmla="*/ 132875 h 606580"/>
                  <a:gd name="connsiteX171" fmla="*/ 114754 w 572779"/>
                  <a:gd name="connsiteY171" fmla="*/ 132875 h 606580"/>
                  <a:gd name="connsiteX172" fmla="*/ 50395 w 572779"/>
                  <a:gd name="connsiteY172" fmla="*/ 83133 h 606580"/>
                  <a:gd name="connsiteX173" fmla="*/ 48196 w 572779"/>
                  <a:gd name="connsiteY173" fmla="*/ 66322 h 606580"/>
                  <a:gd name="connsiteX174" fmla="*/ 114639 w 572779"/>
                  <a:gd name="connsiteY174"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Lst>
                <a:rect l="l" t="t" r="r" b="b"/>
                <a:pathLst>
                  <a:path w="572779" h="606580">
                    <a:moveTo>
                      <a:pt x="435703" y="160183"/>
                    </a:moveTo>
                    <a:lnTo>
                      <a:pt x="479697" y="160183"/>
                    </a:lnTo>
                    <a:cubicBezTo>
                      <a:pt x="479639" y="160241"/>
                      <a:pt x="479639" y="160414"/>
                      <a:pt x="479581" y="160472"/>
                    </a:cubicBezTo>
                    <a:lnTo>
                      <a:pt x="479812" y="160472"/>
                    </a:lnTo>
                    <a:cubicBezTo>
                      <a:pt x="479407" y="161281"/>
                      <a:pt x="478713" y="162726"/>
                      <a:pt x="478713" y="162726"/>
                    </a:cubicBezTo>
                    <a:cubicBezTo>
                      <a:pt x="474834" y="170989"/>
                      <a:pt x="471245" y="178848"/>
                      <a:pt x="469682" y="187227"/>
                    </a:cubicBezTo>
                    <a:lnTo>
                      <a:pt x="474776" y="242470"/>
                    </a:lnTo>
                    <a:lnTo>
                      <a:pt x="494284" y="242470"/>
                    </a:lnTo>
                    <a:lnTo>
                      <a:pt x="510840" y="160183"/>
                    </a:lnTo>
                    <a:lnTo>
                      <a:pt x="527338" y="160183"/>
                    </a:lnTo>
                    <a:cubicBezTo>
                      <a:pt x="552345" y="160183"/>
                      <a:pt x="572663" y="180466"/>
                      <a:pt x="572779" y="205430"/>
                    </a:cubicBezTo>
                    <a:lnTo>
                      <a:pt x="572779" y="337413"/>
                    </a:lnTo>
                    <a:cubicBezTo>
                      <a:pt x="572779" y="362434"/>
                      <a:pt x="552519" y="382717"/>
                      <a:pt x="527396" y="382717"/>
                    </a:cubicBezTo>
                    <a:lnTo>
                      <a:pt x="521607" y="382717"/>
                    </a:lnTo>
                    <a:lnTo>
                      <a:pt x="521607" y="574624"/>
                    </a:lnTo>
                    <a:cubicBezTo>
                      <a:pt x="521607" y="592249"/>
                      <a:pt x="507251" y="606580"/>
                      <a:pt x="489595" y="606580"/>
                    </a:cubicBezTo>
                    <a:cubicBezTo>
                      <a:pt x="473155" y="606580"/>
                      <a:pt x="459552" y="594098"/>
                      <a:pt x="457815" y="578149"/>
                    </a:cubicBezTo>
                    <a:cubicBezTo>
                      <a:pt x="456021" y="594214"/>
                      <a:pt x="442417" y="606580"/>
                      <a:pt x="425978" y="606580"/>
                    </a:cubicBezTo>
                    <a:cubicBezTo>
                      <a:pt x="408322" y="606580"/>
                      <a:pt x="393966" y="592249"/>
                      <a:pt x="393966" y="574624"/>
                    </a:cubicBezTo>
                    <a:lnTo>
                      <a:pt x="393966" y="392541"/>
                    </a:lnTo>
                    <a:cubicBezTo>
                      <a:pt x="411506" y="380521"/>
                      <a:pt x="422967" y="360354"/>
                      <a:pt x="422967" y="337528"/>
                    </a:cubicBezTo>
                    <a:lnTo>
                      <a:pt x="422967" y="242528"/>
                    </a:lnTo>
                    <a:lnTo>
                      <a:pt x="440739" y="242528"/>
                    </a:lnTo>
                    <a:lnTo>
                      <a:pt x="445833" y="186996"/>
                    </a:lnTo>
                    <a:cubicBezTo>
                      <a:pt x="445659" y="186013"/>
                      <a:pt x="445428" y="184973"/>
                      <a:pt x="445196" y="183991"/>
                    </a:cubicBezTo>
                    <a:cubicBezTo>
                      <a:pt x="443459" y="176768"/>
                      <a:pt x="440276" y="169891"/>
                      <a:pt x="436860" y="162726"/>
                    </a:cubicBezTo>
                    <a:cubicBezTo>
                      <a:pt x="436860" y="162726"/>
                      <a:pt x="436166" y="161281"/>
                      <a:pt x="435818" y="160472"/>
                    </a:cubicBezTo>
                    <a:lnTo>
                      <a:pt x="435876" y="160472"/>
                    </a:lnTo>
                    <a:cubicBezTo>
                      <a:pt x="435818" y="160356"/>
                      <a:pt x="435818" y="160241"/>
                      <a:pt x="435703" y="160183"/>
                    </a:cubicBezTo>
                    <a:close/>
                    <a:moveTo>
                      <a:pt x="264349" y="160183"/>
                    </a:moveTo>
                    <a:lnTo>
                      <a:pt x="308327" y="160183"/>
                    </a:lnTo>
                    <a:cubicBezTo>
                      <a:pt x="308269" y="160241"/>
                      <a:pt x="308269" y="160414"/>
                      <a:pt x="308154" y="160472"/>
                    </a:cubicBezTo>
                    <a:lnTo>
                      <a:pt x="308385" y="160472"/>
                    </a:lnTo>
                    <a:cubicBezTo>
                      <a:pt x="308038" y="161281"/>
                      <a:pt x="307344" y="162726"/>
                      <a:pt x="307344" y="162726"/>
                    </a:cubicBezTo>
                    <a:cubicBezTo>
                      <a:pt x="303467" y="170989"/>
                      <a:pt x="299821" y="178848"/>
                      <a:pt x="298316" y="187227"/>
                    </a:cubicBezTo>
                    <a:lnTo>
                      <a:pt x="303409" y="242470"/>
                    </a:lnTo>
                    <a:lnTo>
                      <a:pt x="322910" y="242470"/>
                    </a:lnTo>
                    <a:lnTo>
                      <a:pt x="339401" y="160183"/>
                    </a:lnTo>
                    <a:lnTo>
                      <a:pt x="355951" y="160183"/>
                    </a:lnTo>
                    <a:cubicBezTo>
                      <a:pt x="380949" y="160183"/>
                      <a:pt x="401202" y="180466"/>
                      <a:pt x="401376" y="205430"/>
                    </a:cubicBezTo>
                    <a:lnTo>
                      <a:pt x="401376" y="337413"/>
                    </a:lnTo>
                    <a:cubicBezTo>
                      <a:pt x="401376" y="362434"/>
                      <a:pt x="381065" y="382717"/>
                      <a:pt x="356009" y="382717"/>
                    </a:cubicBezTo>
                    <a:lnTo>
                      <a:pt x="350222" y="382717"/>
                    </a:lnTo>
                    <a:lnTo>
                      <a:pt x="350222" y="574624"/>
                    </a:lnTo>
                    <a:cubicBezTo>
                      <a:pt x="350222" y="592249"/>
                      <a:pt x="335872" y="606580"/>
                      <a:pt x="318222" y="606580"/>
                    </a:cubicBezTo>
                    <a:cubicBezTo>
                      <a:pt x="301788" y="606580"/>
                      <a:pt x="288190" y="594098"/>
                      <a:pt x="286396" y="578149"/>
                    </a:cubicBezTo>
                    <a:cubicBezTo>
                      <a:pt x="284660" y="594214"/>
                      <a:pt x="271062" y="606580"/>
                      <a:pt x="254628" y="606580"/>
                    </a:cubicBezTo>
                    <a:cubicBezTo>
                      <a:pt x="236978" y="606580"/>
                      <a:pt x="222628" y="592249"/>
                      <a:pt x="222628" y="574624"/>
                    </a:cubicBezTo>
                    <a:lnTo>
                      <a:pt x="222628" y="382833"/>
                    </a:lnTo>
                    <a:lnTo>
                      <a:pt x="216841" y="382833"/>
                    </a:lnTo>
                    <a:cubicBezTo>
                      <a:pt x="191727" y="382833"/>
                      <a:pt x="171474" y="362608"/>
                      <a:pt x="171474" y="337528"/>
                    </a:cubicBezTo>
                    <a:lnTo>
                      <a:pt x="171474" y="205545"/>
                    </a:lnTo>
                    <a:cubicBezTo>
                      <a:pt x="171474" y="180524"/>
                      <a:pt x="191727" y="160241"/>
                      <a:pt x="216841" y="160241"/>
                    </a:cubicBezTo>
                    <a:lnTo>
                      <a:pt x="233333" y="160241"/>
                    </a:lnTo>
                    <a:lnTo>
                      <a:pt x="249825" y="242528"/>
                    </a:lnTo>
                    <a:lnTo>
                      <a:pt x="269383" y="242528"/>
                    </a:lnTo>
                    <a:lnTo>
                      <a:pt x="274476" y="186996"/>
                    </a:lnTo>
                    <a:cubicBezTo>
                      <a:pt x="274302" y="186013"/>
                      <a:pt x="274071" y="184973"/>
                      <a:pt x="273839" y="183991"/>
                    </a:cubicBezTo>
                    <a:cubicBezTo>
                      <a:pt x="272045" y="176768"/>
                      <a:pt x="268921" y="169891"/>
                      <a:pt x="265506" y="162726"/>
                    </a:cubicBezTo>
                    <a:cubicBezTo>
                      <a:pt x="265506" y="162726"/>
                      <a:pt x="264812" y="161281"/>
                      <a:pt x="264407" y="160472"/>
                    </a:cubicBezTo>
                    <a:lnTo>
                      <a:pt x="264523" y="160472"/>
                    </a:lnTo>
                    <a:cubicBezTo>
                      <a:pt x="264407" y="160356"/>
                      <a:pt x="264407" y="160241"/>
                      <a:pt x="264349" y="160183"/>
                    </a:cubicBezTo>
                    <a:close/>
                    <a:moveTo>
                      <a:pt x="92987" y="160183"/>
                    </a:moveTo>
                    <a:lnTo>
                      <a:pt x="136964" y="160183"/>
                    </a:lnTo>
                    <a:cubicBezTo>
                      <a:pt x="136848" y="160241"/>
                      <a:pt x="136848" y="160414"/>
                      <a:pt x="136791" y="160472"/>
                    </a:cubicBezTo>
                    <a:lnTo>
                      <a:pt x="137022" y="160472"/>
                    </a:lnTo>
                    <a:cubicBezTo>
                      <a:pt x="136617" y="161281"/>
                      <a:pt x="135923" y="162726"/>
                      <a:pt x="135923" y="162726"/>
                    </a:cubicBezTo>
                    <a:cubicBezTo>
                      <a:pt x="132104" y="170989"/>
                      <a:pt x="128458" y="178848"/>
                      <a:pt x="126896" y="187227"/>
                    </a:cubicBezTo>
                    <a:lnTo>
                      <a:pt x="131988" y="242470"/>
                    </a:lnTo>
                    <a:lnTo>
                      <a:pt x="149752" y="242470"/>
                    </a:lnTo>
                    <a:lnTo>
                      <a:pt x="149752" y="337471"/>
                    </a:lnTo>
                    <a:cubicBezTo>
                      <a:pt x="149752" y="360296"/>
                      <a:pt x="161267" y="380406"/>
                      <a:pt x="178742" y="392483"/>
                    </a:cubicBezTo>
                    <a:lnTo>
                      <a:pt x="178742" y="574624"/>
                    </a:lnTo>
                    <a:cubicBezTo>
                      <a:pt x="178742" y="592249"/>
                      <a:pt x="164392" y="606580"/>
                      <a:pt x="146743" y="606580"/>
                    </a:cubicBezTo>
                    <a:cubicBezTo>
                      <a:pt x="130310" y="606580"/>
                      <a:pt x="116712" y="594098"/>
                      <a:pt x="114976" y="578149"/>
                    </a:cubicBezTo>
                    <a:cubicBezTo>
                      <a:pt x="113182" y="594214"/>
                      <a:pt x="99584" y="606580"/>
                      <a:pt x="83151" y="606580"/>
                    </a:cubicBezTo>
                    <a:cubicBezTo>
                      <a:pt x="65502" y="606580"/>
                      <a:pt x="51152" y="592249"/>
                      <a:pt x="51152" y="574624"/>
                    </a:cubicBezTo>
                    <a:lnTo>
                      <a:pt x="51152" y="382833"/>
                    </a:lnTo>
                    <a:lnTo>
                      <a:pt x="45365" y="382833"/>
                    </a:lnTo>
                    <a:cubicBezTo>
                      <a:pt x="20310" y="382833"/>
                      <a:pt x="0" y="362608"/>
                      <a:pt x="0" y="337528"/>
                    </a:cubicBezTo>
                    <a:lnTo>
                      <a:pt x="0" y="205545"/>
                    </a:lnTo>
                    <a:cubicBezTo>
                      <a:pt x="0" y="180524"/>
                      <a:pt x="20310" y="160241"/>
                      <a:pt x="45365" y="160241"/>
                    </a:cubicBezTo>
                    <a:lnTo>
                      <a:pt x="61972" y="160241"/>
                    </a:lnTo>
                    <a:lnTo>
                      <a:pt x="78464" y="242528"/>
                    </a:lnTo>
                    <a:lnTo>
                      <a:pt x="97964" y="242528"/>
                    </a:lnTo>
                    <a:lnTo>
                      <a:pt x="103056" y="186996"/>
                    </a:lnTo>
                    <a:cubicBezTo>
                      <a:pt x="102940" y="186013"/>
                      <a:pt x="102709" y="184973"/>
                      <a:pt x="102477" y="183991"/>
                    </a:cubicBezTo>
                    <a:cubicBezTo>
                      <a:pt x="100683" y="176768"/>
                      <a:pt x="97501" y="169891"/>
                      <a:pt x="94145" y="162726"/>
                    </a:cubicBezTo>
                    <a:cubicBezTo>
                      <a:pt x="94145" y="162726"/>
                      <a:pt x="93450" y="161281"/>
                      <a:pt x="93045" y="160472"/>
                    </a:cubicBezTo>
                    <a:lnTo>
                      <a:pt x="93103" y="160472"/>
                    </a:lnTo>
                    <a:cubicBezTo>
                      <a:pt x="93045" y="160356"/>
                      <a:pt x="93045" y="160241"/>
                      <a:pt x="92987" y="160183"/>
                    </a:cubicBezTo>
                    <a:close/>
                    <a:moveTo>
                      <a:pt x="457411" y="751"/>
                    </a:moveTo>
                    <a:lnTo>
                      <a:pt x="458047" y="751"/>
                    </a:lnTo>
                    <a:cubicBezTo>
                      <a:pt x="488012" y="751"/>
                      <a:pt x="514158" y="20971"/>
                      <a:pt x="521621" y="49915"/>
                    </a:cubicBezTo>
                    <a:cubicBezTo>
                      <a:pt x="523009" y="55403"/>
                      <a:pt x="523761" y="61007"/>
                      <a:pt x="523761" y="66553"/>
                    </a:cubicBezTo>
                    <a:cubicBezTo>
                      <a:pt x="523761" y="102718"/>
                      <a:pt x="494317" y="132124"/>
                      <a:pt x="458105" y="132124"/>
                    </a:cubicBezTo>
                    <a:lnTo>
                      <a:pt x="457469" y="132124"/>
                    </a:lnTo>
                    <a:cubicBezTo>
                      <a:pt x="427504" y="132124"/>
                      <a:pt x="401358" y="111904"/>
                      <a:pt x="393895" y="82960"/>
                    </a:cubicBezTo>
                    <a:cubicBezTo>
                      <a:pt x="392507" y="77472"/>
                      <a:pt x="391755" y="71868"/>
                      <a:pt x="391755" y="66322"/>
                    </a:cubicBezTo>
                    <a:cubicBezTo>
                      <a:pt x="391755" y="30157"/>
                      <a:pt x="421199" y="751"/>
                      <a:pt x="457411" y="751"/>
                    </a:cubicBezTo>
                    <a:close/>
                    <a:moveTo>
                      <a:pt x="285868" y="751"/>
                    </a:moveTo>
                    <a:lnTo>
                      <a:pt x="286621" y="751"/>
                    </a:lnTo>
                    <a:cubicBezTo>
                      <a:pt x="316601" y="751"/>
                      <a:pt x="342761" y="20971"/>
                      <a:pt x="350227" y="49915"/>
                    </a:cubicBezTo>
                    <a:cubicBezTo>
                      <a:pt x="351674" y="55403"/>
                      <a:pt x="352369" y="61007"/>
                      <a:pt x="352369" y="66553"/>
                    </a:cubicBezTo>
                    <a:cubicBezTo>
                      <a:pt x="352369" y="102718"/>
                      <a:pt x="322909" y="132124"/>
                      <a:pt x="286736" y="132124"/>
                    </a:cubicBezTo>
                    <a:lnTo>
                      <a:pt x="286100" y="132124"/>
                    </a:lnTo>
                    <a:cubicBezTo>
                      <a:pt x="256119" y="132124"/>
                      <a:pt x="229959" y="111846"/>
                      <a:pt x="222493" y="82845"/>
                    </a:cubicBezTo>
                    <a:cubicBezTo>
                      <a:pt x="221046" y="77414"/>
                      <a:pt x="220351" y="71810"/>
                      <a:pt x="220351" y="66264"/>
                    </a:cubicBezTo>
                    <a:cubicBezTo>
                      <a:pt x="220351" y="30157"/>
                      <a:pt x="249753" y="751"/>
                      <a:pt x="285868" y="751"/>
                    </a:cubicBezTo>
                    <a:close/>
                    <a:moveTo>
                      <a:pt x="114639" y="751"/>
                    </a:moveTo>
                    <a:lnTo>
                      <a:pt x="115275" y="751"/>
                    </a:lnTo>
                    <a:cubicBezTo>
                      <a:pt x="145256" y="751"/>
                      <a:pt x="171416" y="20971"/>
                      <a:pt x="178882" y="49915"/>
                    </a:cubicBezTo>
                    <a:cubicBezTo>
                      <a:pt x="180329" y="55403"/>
                      <a:pt x="181024" y="61007"/>
                      <a:pt x="181024" y="66553"/>
                    </a:cubicBezTo>
                    <a:cubicBezTo>
                      <a:pt x="181024" y="102718"/>
                      <a:pt x="151564" y="132124"/>
                      <a:pt x="115333" y="132124"/>
                    </a:cubicBezTo>
                    <a:lnTo>
                      <a:pt x="114754" y="132124"/>
                    </a:lnTo>
                    <a:cubicBezTo>
                      <a:pt x="84774" y="132124"/>
                      <a:pt x="58614" y="111904"/>
                      <a:pt x="51148" y="82960"/>
                    </a:cubicBezTo>
                    <a:cubicBezTo>
                      <a:pt x="49701" y="77472"/>
                      <a:pt x="49006" y="71868"/>
                      <a:pt x="49006" y="66322"/>
                    </a:cubicBezTo>
                    <a:cubicBezTo>
                      <a:pt x="49006" y="30157"/>
                      <a:pt x="78466" y="751"/>
                      <a:pt x="114639" y="751"/>
                    </a:cubicBezTo>
                    <a:close/>
                    <a:moveTo>
                      <a:pt x="457410" y="423"/>
                    </a:moveTo>
                    <a:cubicBezTo>
                      <a:pt x="420880" y="423"/>
                      <a:pt x="391355" y="29894"/>
                      <a:pt x="391355" y="66356"/>
                    </a:cubicBezTo>
                    <a:cubicBezTo>
                      <a:pt x="391355" y="72135"/>
                      <a:pt x="392108" y="77740"/>
                      <a:pt x="393497" y="83056"/>
                    </a:cubicBezTo>
                    <a:cubicBezTo>
                      <a:pt x="400849" y="111487"/>
                      <a:pt x="426669" y="132521"/>
                      <a:pt x="457468" y="132521"/>
                    </a:cubicBezTo>
                    <a:lnTo>
                      <a:pt x="457815" y="132521"/>
                    </a:lnTo>
                    <a:lnTo>
                      <a:pt x="458104" y="132521"/>
                    </a:lnTo>
                    <a:cubicBezTo>
                      <a:pt x="494634" y="132521"/>
                      <a:pt x="524159" y="103050"/>
                      <a:pt x="524159" y="66587"/>
                    </a:cubicBezTo>
                    <a:cubicBezTo>
                      <a:pt x="524159" y="60809"/>
                      <a:pt x="523406" y="55204"/>
                      <a:pt x="522017" y="49887"/>
                    </a:cubicBezTo>
                    <a:cubicBezTo>
                      <a:pt x="514665" y="21457"/>
                      <a:pt x="488845" y="423"/>
                      <a:pt x="458046" y="423"/>
                    </a:cubicBezTo>
                    <a:lnTo>
                      <a:pt x="457699" y="423"/>
                    </a:lnTo>
                    <a:close/>
                    <a:moveTo>
                      <a:pt x="114646" y="423"/>
                    </a:moveTo>
                    <a:cubicBezTo>
                      <a:pt x="78190" y="423"/>
                      <a:pt x="48620" y="29894"/>
                      <a:pt x="48620" y="66356"/>
                    </a:cubicBezTo>
                    <a:cubicBezTo>
                      <a:pt x="48620" y="72135"/>
                      <a:pt x="49372" y="77740"/>
                      <a:pt x="50761" y="83056"/>
                    </a:cubicBezTo>
                    <a:cubicBezTo>
                      <a:pt x="58110" y="111487"/>
                      <a:pt x="83977" y="132521"/>
                      <a:pt x="114762" y="132521"/>
                    </a:cubicBezTo>
                    <a:lnTo>
                      <a:pt x="115051" y="132521"/>
                    </a:lnTo>
                    <a:lnTo>
                      <a:pt x="115340" y="132521"/>
                    </a:lnTo>
                    <a:cubicBezTo>
                      <a:pt x="151854" y="132521"/>
                      <a:pt x="181424" y="103050"/>
                      <a:pt x="181424" y="66587"/>
                    </a:cubicBezTo>
                    <a:cubicBezTo>
                      <a:pt x="181424" y="60809"/>
                      <a:pt x="180614" y="55204"/>
                      <a:pt x="179225" y="49887"/>
                    </a:cubicBezTo>
                    <a:cubicBezTo>
                      <a:pt x="171934" y="21457"/>
                      <a:pt x="146067" y="423"/>
                      <a:pt x="115282" y="423"/>
                    </a:cubicBezTo>
                    <a:lnTo>
                      <a:pt x="114993" y="423"/>
                    </a:lnTo>
                    <a:close/>
                    <a:moveTo>
                      <a:pt x="286036" y="397"/>
                    </a:moveTo>
                    <a:cubicBezTo>
                      <a:pt x="249522" y="282"/>
                      <a:pt x="219952" y="29874"/>
                      <a:pt x="219952" y="66286"/>
                    </a:cubicBezTo>
                    <a:cubicBezTo>
                      <a:pt x="219952" y="72066"/>
                      <a:pt x="220762" y="77672"/>
                      <a:pt x="222151" y="82990"/>
                    </a:cubicBezTo>
                    <a:cubicBezTo>
                      <a:pt x="229442" y="111484"/>
                      <a:pt x="255309" y="132522"/>
                      <a:pt x="286094" y="132522"/>
                    </a:cubicBezTo>
                    <a:lnTo>
                      <a:pt x="286383" y="132522"/>
                    </a:lnTo>
                    <a:lnTo>
                      <a:pt x="286730" y="132522"/>
                    </a:lnTo>
                    <a:cubicBezTo>
                      <a:pt x="323186" y="132522"/>
                      <a:pt x="352756" y="103045"/>
                      <a:pt x="352756" y="66575"/>
                    </a:cubicBezTo>
                    <a:cubicBezTo>
                      <a:pt x="352756" y="60796"/>
                      <a:pt x="352004" y="55189"/>
                      <a:pt x="350615" y="49872"/>
                    </a:cubicBezTo>
                    <a:cubicBezTo>
                      <a:pt x="343266" y="21436"/>
                      <a:pt x="317399" y="397"/>
                      <a:pt x="286614" y="397"/>
                    </a:cubicBezTo>
                    <a:lnTo>
                      <a:pt x="286325" y="397"/>
                    </a:lnTo>
                    <a:close/>
                    <a:moveTo>
                      <a:pt x="457411" y="0"/>
                    </a:moveTo>
                    <a:lnTo>
                      <a:pt x="458047" y="0"/>
                    </a:lnTo>
                    <a:cubicBezTo>
                      <a:pt x="488359" y="0"/>
                      <a:pt x="514795" y="20451"/>
                      <a:pt x="522315" y="49741"/>
                    </a:cubicBezTo>
                    <a:cubicBezTo>
                      <a:pt x="523761" y="55230"/>
                      <a:pt x="524513" y="60891"/>
                      <a:pt x="524513" y="66553"/>
                    </a:cubicBezTo>
                    <a:cubicBezTo>
                      <a:pt x="524513" y="103122"/>
                      <a:pt x="494722" y="132875"/>
                      <a:pt x="458105" y="132875"/>
                    </a:cubicBezTo>
                    <a:lnTo>
                      <a:pt x="457469" y="132875"/>
                    </a:lnTo>
                    <a:cubicBezTo>
                      <a:pt x="427157" y="132875"/>
                      <a:pt x="400721" y="112424"/>
                      <a:pt x="393201" y="83133"/>
                    </a:cubicBezTo>
                    <a:cubicBezTo>
                      <a:pt x="391755" y="77645"/>
                      <a:pt x="391003" y="71983"/>
                      <a:pt x="391003" y="66322"/>
                    </a:cubicBezTo>
                    <a:cubicBezTo>
                      <a:pt x="391003" y="29752"/>
                      <a:pt x="420794" y="0"/>
                      <a:pt x="457411" y="0"/>
                    </a:cubicBezTo>
                    <a:close/>
                    <a:moveTo>
                      <a:pt x="285868" y="0"/>
                    </a:moveTo>
                    <a:lnTo>
                      <a:pt x="286621" y="0"/>
                    </a:lnTo>
                    <a:cubicBezTo>
                      <a:pt x="316948" y="0"/>
                      <a:pt x="343456" y="20451"/>
                      <a:pt x="350980" y="49741"/>
                    </a:cubicBezTo>
                    <a:cubicBezTo>
                      <a:pt x="352427" y="55287"/>
                      <a:pt x="353179" y="60891"/>
                      <a:pt x="353179" y="66553"/>
                    </a:cubicBezTo>
                    <a:cubicBezTo>
                      <a:pt x="353179" y="103122"/>
                      <a:pt x="323372" y="132875"/>
                      <a:pt x="286736" y="132875"/>
                    </a:cubicBezTo>
                    <a:lnTo>
                      <a:pt x="286100" y="132875"/>
                    </a:lnTo>
                    <a:cubicBezTo>
                      <a:pt x="255772" y="132875"/>
                      <a:pt x="229322" y="112366"/>
                      <a:pt x="221740" y="83076"/>
                    </a:cubicBezTo>
                    <a:cubicBezTo>
                      <a:pt x="220294" y="77530"/>
                      <a:pt x="219599" y="71868"/>
                      <a:pt x="219599" y="66264"/>
                    </a:cubicBezTo>
                    <a:cubicBezTo>
                      <a:pt x="219599" y="29695"/>
                      <a:pt x="249348" y="0"/>
                      <a:pt x="285868" y="0"/>
                    </a:cubicBezTo>
                    <a:close/>
                    <a:moveTo>
                      <a:pt x="114639" y="0"/>
                    </a:moveTo>
                    <a:lnTo>
                      <a:pt x="115275" y="0"/>
                    </a:lnTo>
                    <a:cubicBezTo>
                      <a:pt x="145603" y="0"/>
                      <a:pt x="172053" y="20451"/>
                      <a:pt x="179635" y="49741"/>
                    </a:cubicBezTo>
                    <a:cubicBezTo>
                      <a:pt x="181081" y="55230"/>
                      <a:pt x="181776" y="60891"/>
                      <a:pt x="181776" y="66553"/>
                    </a:cubicBezTo>
                    <a:cubicBezTo>
                      <a:pt x="181776" y="103122"/>
                      <a:pt x="151969" y="132875"/>
                      <a:pt x="115333" y="132875"/>
                    </a:cubicBezTo>
                    <a:lnTo>
                      <a:pt x="114754" y="132875"/>
                    </a:lnTo>
                    <a:cubicBezTo>
                      <a:pt x="84427" y="132875"/>
                      <a:pt x="57919" y="112424"/>
                      <a:pt x="50395" y="83133"/>
                    </a:cubicBezTo>
                    <a:cubicBezTo>
                      <a:pt x="48948" y="77645"/>
                      <a:pt x="48196" y="71983"/>
                      <a:pt x="48196" y="66322"/>
                    </a:cubicBezTo>
                    <a:cubicBezTo>
                      <a:pt x="48196" y="29752"/>
                      <a:pt x="78003" y="0"/>
                      <a:pt x="114639" y="0"/>
                    </a:cubicBezTo>
                    <a:close/>
                  </a:path>
                </a:pathLst>
              </a:custGeom>
              <a:solidFill>
                <a:schemeClr val="bg1"/>
              </a:solidFill>
              <a:ln>
                <a:noFill/>
              </a:ln>
            </p:spPr>
            <p:txBody>
              <a:bodyPr wrap="square" lIns="91440" tIns="45720" rIns="91440" bIns="45720">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dirty="0"/>
              </a:p>
            </p:txBody>
          </p:sp>
        </p:grpSp>
        <p:grpSp>
          <p:nvGrpSpPr>
            <p:cNvPr id="150" name="ísľîḓe">
              <a:extLst>
                <a:ext uri="{FF2B5EF4-FFF2-40B4-BE49-F238E27FC236}">
                  <a16:creationId xmlns="" xmlns:a16="http://schemas.microsoft.com/office/drawing/2014/main" id="{CA44AF7F-C2ED-4B04-9D7F-C1EB677B3F46}"/>
                </a:ext>
              </a:extLst>
            </p:cNvPr>
            <p:cNvGrpSpPr/>
            <p:nvPr/>
          </p:nvGrpSpPr>
          <p:grpSpPr>
            <a:xfrm>
              <a:off x="5007889" y="4800726"/>
              <a:ext cx="588048" cy="588044"/>
              <a:chOff x="6716059" y="2391379"/>
              <a:chExt cx="588048" cy="588044"/>
            </a:xfrm>
          </p:grpSpPr>
          <p:sp>
            <p:nvSpPr>
              <p:cNvPr id="162" name="ïṧļíḍê">
                <a:extLst>
                  <a:ext uri="{FF2B5EF4-FFF2-40B4-BE49-F238E27FC236}">
                    <a16:creationId xmlns="" xmlns:a16="http://schemas.microsoft.com/office/drawing/2014/main" id="{54B34259-7DEC-461F-9C43-B05271B3FAD6}"/>
                  </a:ext>
                </a:extLst>
              </p:cNvPr>
              <p:cNvSpPr/>
              <p:nvPr/>
            </p:nvSpPr>
            <p:spPr>
              <a:xfrm>
                <a:off x="6716059" y="2391379"/>
                <a:ext cx="588048" cy="588044"/>
              </a:xfrm>
              <a:prstGeom prst="ellipse">
                <a:avLst/>
              </a:prstGeom>
              <a:solidFill>
                <a:srgbClr val="C2B1A1"/>
              </a:solidFill>
              <a:ln w="38100">
                <a:solidFill>
                  <a:schemeClr val="bg1"/>
                </a:solidFill>
              </a:ln>
            </p:spPr>
            <p:style>
              <a:lnRef idx="2">
                <a:schemeClr val="dk1"/>
              </a:lnRef>
              <a:fillRef idx="1">
                <a:schemeClr val="lt1"/>
              </a:fillRef>
              <a:effectRef idx="0">
                <a:schemeClr val="dk1"/>
              </a:effectRef>
              <a:fontRef idx="minor">
                <a:schemeClr val="dk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sz="1600" dirty="0">
                  <a:solidFill>
                    <a:schemeClr val="tx1"/>
                  </a:solidFill>
                </a:endParaRPr>
              </a:p>
            </p:txBody>
          </p:sp>
          <p:sp>
            <p:nvSpPr>
              <p:cNvPr id="163" name="ïṥḻiḋè" title="ry6MHxwOH8WsTKLSa514qPVJnvhhWFnRDjZGIbRZNsFBp">
                <a:extLst>
                  <a:ext uri="{FF2B5EF4-FFF2-40B4-BE49-F238E27FC236}">
                    <a16:creationId xmlns="" xmlns:a16="http://schemas.microsoft.com/office/drawing/2014/main" id="{1684B0C7-53DB-4427-8276-9942E465F476}"/>
                  </a:ext>
                </a:extLst>
              </p:cNvPr>
              <p:cNvSpPr/>
              <p:nvPr/>
            </p:nvSpPr>
            <p:spPr bwMode="auto">
              <a:xfrm>
                <a:off x="6883259" y="2528487"/>
                <a:ext cx="253638" cy="313822"/>
              </a:xfrm>
              <a:custGeom>
                <a:avLst/>
                <a:gdLst>
                  <a:gd name="connsiteX0" fmla="*/ 121763 h 600884"/>
                  <a:gd name="connsiteY0" fmla="*/ 121763 h 600884"/>
                  <a:gd name="connsiteX1" fmla="*/ 121763 h 600884"/>
                  <a:gd name="connsiteY1" fmla="*/ 121763 h 600884"/>
                  <a:gd name="connsiteX2" fmla="*/ 121763 h 600884"/>
                  <a:gd name="connsiteY2" fmla="*/ 121763 h 600884"/>
                  <a:gd name="connsiteX3" fmla="*/ 121763 h 600884"/>
                  <a:gd name="connsiteY3" fmla="*/ 121763 h 600884"/>
                  <a:gd name="connsiteX4" fmla="*/ 121763 h 600884"/>
                  <a:gd name="connsiteY4" fmla="*/ 121763 h 600884"/>
                  <a:gd name="connsiteX5" fmla="*/ 121763 h 600884"/>
                  <a:gd name="connsiteY5" fmla="*/ 121763 h 600884"/>
                  <a:gd name="connsiteX6" fmla="*/ 121763 h 600884"/>
                  <a:gd name="connsiteY6" fmla="*/ 121763 h 600884"/>
                  <a:gd name="connsiteX7" fmla="*/ 121763 h 600884"/>
                  <a:gd name="connsiteY7" fmla="*/ 121763 h 600884"/>
                  <a:gd name="connsiteX8" fmla="*/ 121763 h 600884"/>
                  <a:gd name="connsiteY8" fmla="*/ 121763 h 600884"/>
                  <a:gd name="connsiteX9" fmla="*/ 121763 h 600884"/>
                  <a:gd name="connsiteY9" fmla="*/ 121763 h 600884"/>
                  <a:gd name="connsiteX10" fmla="*/ 121763 h 600884"/>
                  <a:gd name="connsiteY10" fmla="*/ 121763 h 600884"/>
                  <a:gd name="connsiteX11" fmla="*/ 121763 h 600884"/>
                  <a:gd name="connsiteY11" fmla="*/ 121763 h 600884"/>
                  <a:gd name="connsiteX12" fmla="*/ 121763 h 600884"/>
                  <a:gd name="connsiteY12" fmla="*/ 121763 h 600884"/>
                  <a:gd name="connsiteX13" fmla="*/ 121763 h 600884"/>
                  <a:gd name="connsiteY13" fmla="*/ 121763 h 600884"/>
                  <a:gd name="connsiteX14" fmla="*/ 121763 h 600884"/>
                  <a:gd name="connsiteY14" fmla="*/ 121763 h 600884"/>
                  <a:gd name="connsiteX15" fmla="*/ 121763 h 600884"/>
                  <a:gd name="connsiteY15" fmla="*/ 121763 h 600884"/>
                  <a:gd name="connsiteX16" fmla="*/ 121763 h 600884"/>
                  <a:gd name="connsiteY16" fmla="*/ 121763 h 600884"/>
                  <a:gd name="connsiteX17" fmla="*/ 121763 h 600884"/>
                  <a:gd name="connsiteY17" fmla="*/ 121763 h 600884"/>
                  <a:gd name="connsiteX18" fmla="*/ 121763 h 600884"/>
                  <a:gd name="connsiteY18" fmla="*/ 121763 h 600884"/>
                  <a:gd name="connsiteX19" fmla="*/ 121763 h 600884"/>
                  <a:gd name="connsiteY19" fmla="*/ 121763 h 600884"/>
                  <a:gd name="connsiteX20" fmla="*/ 121763 h 600884"/>
                  <a:gd name="connsiteY20" fmla="*/ 121763 h 600884"/>
                  <a:gd name="connsiteX21" fmla="*/ 121763 h 600884"/>
                  <a:gd name="connsiteY21" fmla="*/ 121763 h 600884"/>
                  <a:gd name="connsiteX22" fmla="*/ 121763 h 600884"/>
                  <a:gd name="connsiteY22" fmla="*/ 121763 h 600884"/>
                  <a:gd name="connsiteX23" fmla="*/ 121763 h 600884"/>
                  <a:gd name="connsiteY23" fmla="*/ 121763 h 600884"/>
                  <a:gd name="connsiteX24" fmla="*/ 121763 h 600884"/>
                  <a:gd name="connsiteY24" fmla="*/ 121763 h 600884"/>
                  <a:gd name="connsiteX25" fmla="*/ 121763 h 600884"/>
                  <a:gd name="connsiteY25" fmla="*/ 121763 h 600884"/>
                  <a:gd name="connsiteX26" fmla="*/ 121763 h 600884"/>
                  <a:gd name="connsiteY26" fmla="*/ 121763 h 600884"/>
                  <a:gd name="connsiteX27" fmla="*/ 121763 h 600884"/>
                  <a:gd name="connsiteY27" fmla="*/ 121763 h 600884"/>
                  <a:gd name="connsiteX28" fmla="*/ 121763 h 600884"/>
                  <a:gd name="connsiteY28" fmla="*/ 121763 h 600884"/>
                  <a:gd name="connsiteX29" fmla="*/ 121763 h 600884"/>
                  <a:gd name="connsiteY29" fmla="*/ 121763 h 600884"/>
                  <a:gd name="connsiteX30" fmla="*/ 121763 h 600884"/>
                  <a:gd name="connsiteY30" fmla="*/ 121763 h 600884"/>
                  <a:gd name="connsiteX31" fmla="*/ 121763 h 600884"/>
                  <a:gd name="connsiteY31" fmla="*/ 121763 h 600884"/>
                  <a:gd name="connsiteX32" fmla="*/ 121763 h 600884"/>
                  <a:gd name="connsiteY32" fmla="*/ 121763 h 600884"/>
                  <a:gd name="connsiteX33" fmla="*/ 121763 h 600884"/>
                  <a:gd name="connsiteY33" fmla="*/ 121763 h 600884"/>
                  <a:gd name="connsiteX34" fmla="*/ 121763 h 600884"/>
                  <a:gd name="connsiteY34" fmla="*/ 121763 h 600884"/>
                  <a:gd name="connsiteX35" fmla="*/ 121763 h 600884"/>
                  <a:gd name="connsiteY35" fmla="*/ 121763 h 600884"/>
                  <a:gd name="connsiteX36" fmla="*/ 121763 h 600884"/>
                  <a:gd name="connsiteY36" fmla="*/ 121763 h 600884"/>
                  <a:gd name="connsiteX37" fmla="*/ 121763 h 600884"/>
                  <a:gd name="connsiteY37" fmla="*/ 121763 h 600884"/>
                  <a:gd name="connsiteX38" fmla="*/ 121763 h 600884"/>
                  <a:gd name="connsiteY38" fmla="*/ 121763 h 600884"/>
                  <a:gd name="connsiteX39" fmla="*/ 121763 h 600884"/>
                  <a:gd name="connsiteY39" fmla="*/ 121763 h 600884"/>
                  <a:gd name="connsiteX40" fmla="*/ 121763 h 600884"/>
                  <a:gd name="connsiteY40" fmla="*/ 121763 h 600884"/>
                  <a:gd name="connsiteX41" fmla="*/ 121763 h 600884"/>
                  <a:gd name="connsiteY41" fmla="*/ 121763 h 600884"/>
                  <a:gd name="connsiteX42" fmla="*/ 121763 h 600884"/>
                  <a:gd name="connsiteY42" fmla="*/ 121763 h 600884"/>
                  <a:gd name="connsiteX43" fmla="*/ 121763 h 600884"/>
                  <a:gd name="connsiteY43" fmla="*/ 121763 h 600884"/>
                  <a:gd name="connsiteX44" fmla="*/ 121763 h 600884"/>
                  <a:gd name="connsiteY44" fmla="*/ 121763 h 600884"/>
                  <a:gd name="connsiteX45" fmla="*/ 121763 h 600884"/>
                  <a:gd name="connsiteY45" fmla="*/ 121763 h 600884"/>
                  <a:gd name="connsiteX46" fmla="*/ 121763 h 600884"/>
                  <a:gd name="connsiteY46" fmla="*/ 121763 h 600884"/>
                  <a:gd name="connsiteX47" fmla="*/ 121763 h 600884"/>
                  <a:gd name="connsiteY47" fmla="*/ 121763 h 600884"/>
                  <a:gd name="connsiteX48" fmla="*/ 121763 h 600884"/>
                  <a:gd name="connsiteY48" fmla="*/ 121763 h 600884"/>
                  <a:gd name="connsiteX49" fmla="*/ 121763 h 600884"/>
                  <a:gd name="connsiteY49" fmla="*/ 121763 h 600884"/>
                  <a:gd name="connsiteX50" fmla="*/ 121763 h 600884"/>
                  <a:gd name="connsiteY50" fmla="*/ 121763 h 600884"/>
                  <a:gd name="connsiteX51" fmla="*/ 121763 h 600884"/>
                  <a:gd name="connsiteY51" fmla="*/ 121763 h 600884"/>
                  <a:gd name="connsiteX52" fmla="*/ 121763 h 600884"/>
                  <a:gd name="connsiteY52" fmla="*/ 121763 h 600884"/>
                  <a:gd name="connsiteX53" fmla="*/ 121763 h 600884"/>
                  <a:gd name="connsiteY53" fmla="*/ 121763 h 600884"/>
                  <a:gd name="connsiteX54" fmla="*/ 121763 h 600884"/>
                  <a:gd name="connsiteY54" fmla="*/ 121763 h 600884"/>
                  <a:gd name="connsiteX55" fmla="*/ 121763 h 600884"/>
                  <a:gd name="connsiteY55" fmla="*/ 121763 h 600884"/>
                  <a:gd name="connsiteX56" fmla="*/ 121763 h 600884"/>
                  <a:gd name="connsiteY56" fmla="*/ 121763 h 600884"/>
                  <a:gd name="connsiteX57" fmla="*/ 121763 h 600884"/>
                  <a:gd name="connsiteY57" fmla="*/ 121763 h 600884"/>
                  <a:gd name="connsiteX58" fmla="*/ 121763 h 600884"/>
                  <a:gd name="connsiteY58" fmla="*/ 121763 h 600884"/>
                  <a:gd name="connsiteX59" fmla="*/ 121763 h 600884"/>
                  <a:gd name="connsiteY59" fmla="*/ 121763 h 600884"/>
                  <a:gd name="connsiteX60" fmla="*/ 121763 h 600884"/>
                  <a:gd name="connsiteY60" fmla="*/ 121763 h 600884"/>
                  <a:gd name="connsiteX61" fmla="*/ 121763 h 600884"/>
                  <a:gd name="connsiteY61" fmla="*/ 121763 h 600884"/>
                  <a:gd name="connsiteX62" fmla="*/ 121763 h 600884"/>
                  <a:gd name="connsiteY62" fmla="*/ 121763 h 600884"/>
                  <a:gd name="connsiteX63" fmla="*/ 121763 h 600884"/>
                  <a:gd name="connsiteY63" fmla="*/ 121763 h 600884"/>
                  <a:gd name="connsiteX64" fmla="*/ 121763 h 600884"/>
                  <a:gd name="connsiteY64" fmla="*/ 121763 h 600884"/>
                  <a:gd name="connsiteX65" fmla="*/ 121763 h 600884"/>
                  <a:gd name="connsiteY65" fmla="*/ 121763 h 600884"/>
                  <a:gd name="connsiteX66" fmla="*/ 121763 h 600884"/>
                  <a:gd name="connsiteY66" fmla="*/ 121763 h 600884"/>
                  <a:gd name="connsiteX67" fmla="*/ 121763 h 600884"/>
                  <a:gd name="connsiteY67" fmla="*/ 121763 h 600884"/>
                  <a:gd name="connsiteX68" fmla="*/ 121763 h 600884"/>
                  <a:gd name="connsiteY68" fmla="*/ 121763 h 600884"/>
                  <a:gd name="connsiteX69" fmla="*/ 121763 h 600884"/>
                  <a:gd name="connsiteY69" fmla="*/ 121763 h 600884"/>
                  <a:gd name="connsiteX70" fmla="*/ 121763 h 600884"/>
                  <a:gd name="connsiteY70" fmla="*/ 121763 h 600884"/>
                  <a:gd name="connsiteX71" fmla="*/ 121763 h 600884"/>
                  <a:gd name="connsiteY71" fmla="*/ 121763 h 600884"/>
                  <a:gd name="connsiteX72" fmla="*/ 121763 h 600884"/>
                  <a:gd name="connsiteY72" fmla="*/ 121763 h 600884"/>
                  <a:gd name="connsiteX73" fmla="*/ 121763 h 600884"/>
                  <a:gd name="connsiteY73" fmla="*/ 121763 h 600884"/>
                  <a:gd name="connsiteX74" fmla="*/ 121763 h 600884"/>
                  <a:gd name="connsiteY74" fmla="*/ 121763 h 600884"/>
                  <a:gd name="connsiteX75" fmla="*/ 121763 h 600884"/>
                  <a:gd name="connsiteY75" fmla="*/ 121763 h 600884"/>
                  <a:gd name="connsiteX76" fmla="*/ 121763 h 600884"/>
                  <a:gd name="connsiteY76" fmla="*/ 121763 h 600884"/>
                  <a:gd name="connsiteX77" fmla="*/ 121763 h 600884"/>
                  <a:gd name="connsiteY77" fmla="*/ 121763 h 600884"/>
                  <a:gd name="connsiteX78" fmla="*/ 121763 h 600884"/>
                  <a:gd name="connsiteY78" fmla="*/ 121763 h 600884"/>
                  <a:gd name="connsiteX79" fmla="*/ 121763 h 600884"/>
                  <a:gd name="connsiteY79" fmla="*/ 121763 h 600884"/>
                  <a:gd name="connsiteX80" fmla="*/ 121763 h 600884"/>
                  <a:gd name="connsiteY80" fmla="*/ 121763 h 600884"/>
                  <a:gd name="connsiteX81" fmla="*/ 121763 h 600884"/>
                  <a:gd name="connsiteY81" fmla="*/ 121763 h 600884"/>
                  <a:gd name="connsiteX82" fmla="*/ 121763 h 600884"/>
                  <a:gd name="connsiteY82" fmla="*/ 121763 h 600884"/>
                  <a:gd name="connsiteX83" fmla="*/ 121763 h 600884"/>
                  <a:gd name="connsiteY83" fmla="*/ 121763 h 600884"/>
                  <a:gd name="connsiteX84" fmla="*/ 121763 h 600884"/>
                  <a:gd name="connsiteY84" fmla="*/ 121763 h 600884"/>
                  <a:gd name="connsiteX85" fmla="*/ 121763 h 600884"/>
                  <a:gd name="connsiteY85" fmla="*/ 121763 h 600884"/>
                  <a:gd name="connsiteX86" fmla="*/ 121763 h 600884"/>
                  <a:gd name="connsiteY86" fmla="*/ 121763 h 600884"/>
                  <a:gd name="connsiteX87" fmla="*/ 121763 h 600884"/>
                  <a:gd name="connsiteY87" fmla="*/ 121763 h 600884"/>
                  <a:gd name="connsiteX88" fmla="*/ 121763 h 600884"/>
                  <a:gd name="connsiteY88" fmla="*/ 121763 h 600884"/>
                  <a:gd name="connsiteX89" fmla="*/ 121763 h 600884"/>
                  <a:gd name="connsiteY89" fmla="*/ 121763 h 600884"/>
                  <a:gd name="connsiteX90" fmla="*/ 121763 h 600884"/>
                  <a:gd name="connsiteY90" fmla="*/ 121763 h 600884"/>
                  <a:gd name="connsiteX91" fmla="*/ 121763 h 600884"/>
                  <a:gd name="connsiteY91" fmla="*/ 121763 h 600884"/>
                  <a:gd name="connsiteX92" fmla="*/ 121763 h 600884"/>
                  <a:gd name="connsiteY92" fmla="*/ 121763 h 600884"/>
                  <a:gd name="connsiteX93" fmla="*/ 121763 h 600884"/>
                  <a:gd name="connsiteY93" fmla="*/ 121763 h 600884"/>
                  <a:gd name="connsiteX94" fmla="*/ 121763 h 600884"/>
                  <a:gd name="connsiteY94" fmla="*/ 121763 h 600884"/>
                  <a:gd name="connsiteX95" fmla="*/ 121763 h 600884"/>
                  <a:gd name="connsiteY95" fmla="*/ 121763 h 600884"/>
                  <a:gd name="connsiteX96" fmla="*/ 121763 h 600884"/>
                  <a:gd name="connsiteY96" fmla="*/ 121763 h 600884"/>
                  <a:gd name="connsiteX97" fmla="*/ 121763 h 600884"/>
                  <a:gd name="connsiteY97" fmla="*/ 121763 h 600884"/>
                  <a:gd name="connsiteX98" fmla="*/ 121763 h 600884"/>
                  <a:gd name="connsiteY98" fmla="*/ 121763 h 600884"/>
                  <a:gd name="connsiteX99" fmla="*/ 121763 h 600884"/>
                  <a:gd name="connsiteY99" fmla="*/ 121763 h 600884"/>
                  <a:gd name="connsiteX100" fmla="*/ 121763 h 600884"/>
                  <a:gd name="connsiteY100" fmla="*/ 121763 h 600884"/>
                  <a:gd name="connsiteX101" fmla="*/ 121763 h 600884"/>
                  <a:gd name="connsiteY101" fmla="*/ 121763 h 600884"/>
                  <a:gd name="connsiteX102" fmla="*/ 121763 h 600884"/>
                  <a:gd name="connsiteY102" fmla="*/ 121763 h 600884"/>
                  <a:gd name="connsiteX103" fmla="*/ 121763 h 600884"/>
                  <a:gd name="connsiteY103" fmla="*/ 121763 h 600884"/>
                  <a:gd name="connsiteX104" fmla="*/ 121763 h 600884"/>
                  <a:gd name="connsiteY104" fmla="*/ 121763 h 600884"/>
                  <a:gd name="connsiteX105" fmla="*/ 121763 h 600884"/>
                  <a:gd name="connsiteY105" fmla="*/ 121763 h 600884"/>
                  <a:gd name="connsiteX106" fmla="*/ 121763 h 600884"/>
                  <a:gd name="connsiteY106" fmla="*/ 121763 h 600884"/>
                  <a:gd name="connsiteX107" fmla="*/ 121763 h 600884"/>
                  <a:gd name="connsiteY107" fmla="*/ 121763 h 600884"/>
                  <a:gd name="connsiteX108" fmla="*/ 121763 h 600884"/>
                  <a:gd name="connsiteY108" fmla="*/ 121763 h 600884"/>
                  <a:gd name="connsiteX109" fmla="*/ 121763 h 600884"/>
                  <a:gd name="connsiteY109" fmla="*/ 121763 h 600884"/>
                  <a:gd name="connsiteX110" fmla="*/ 121763 h 600884"/>
                  <a:gd name="connsiteY110" fmla="*/ 121763 h 600884"/>
                  <a:gd name="connsiteX111" fmla="*/ 121763 h 600884"/>
                  <a:gd name="connsiteY111" fmla="*/ 121763 h 600884"/>
                  <a:gd name="connsiteX112" fmla="*/ 121763 h 600884"/>
                  <a:gd name="connsiteY112" fmla="*/ 121763 h 600884"/>
                  <a:gd name="connsiteX113" fmla="*/ 121763 h 600884"/>
                  <a:gd name="connsiteY113" fmla="*/ 121763 h 600884"/>
                  <a:gd name="connsiteX114" fmla="*/ 121763 h 600884"/>
                  <a:gd name="connsiteY114" fmla="*/ 121763 h 600884"/>
                  <a:gd name="connsiteX115" fmla="*/ 121763 h 600884"/>
                  <a:gd name="connsiteY115" fmla="*/ 121763 h 600884"/>
                  <a:gd name="connsiteX116" fmla="*/ 121763 h 600884"/>
                  <a:gd name="connsiteY116" fmla="*/ 121763 h 600884"/>
                  <a:gd name="connsiteX117" fmla="*/ 121763 h 600884"/>
                  <a:gd name="connsiteY117" fmla="*/ 121763 h 600884"/>
                  <a:gd name="connsiteX118" fmla="*/ 121763 h 600884"/>
                  <a:gd name="connsiteY118" fmla="*/ 121763 h 600884"/>
                  <a:gd name="connsiteX119" fmla="*/ 121763 h 600884"/>
                  <a:gd name="connsiteY119" fmla="*/ 121763 h 600884"/>
                  <a:gd name="connsiteX120" fmla="*/ 121763 h 600884"/>
                  <a:gd name="connsiteY120" fmla="*/ 121763 h 600884"/>
                  <a:gd name="connsiteX121" fmla="*/ 121763 h 600884"/>
                  <a:gd name="connsiteY121" fmla="*/ 121763 h 600884"/>
                  <a:gd name="connsiteX122" fmla="*/ 121763 h 600884"/>
                  <a:gd name="connsiteY122" fmla="*/ 121763 h 600884"/>
                  <a:gd name="connsiteX123" fmla="*/ 121763 h 600884"/>
                  <a:gd name="connsiteY123" fmla="*/ 121763 h 600884"/>
                  <a:gd name="connsiteX124" fmla="*/ 121763 h 600884"/>
                  <a:gd name="connsiteY124" fmla="*/ 121763 h 600884"/>
                  <a:gd name="connsiteX125" fmla="*/ 121763 h 600884"/>
                  <a:gd name="connsiteY125" fmla="*/ 121763 h 600884"/>
                  <a:gd name="connsiteX126" fmla="*/ 121763 h 600884"/>
                  <a:gd name="connsiteY126" fmla="*/ 121763 h 600884"/>
                  <a:gd name="connsiteX127" fmla="*/ 121763 h 600884"/>
                  <a:gd name="connsiteY127" fmla="*/ 121763 h 600884"/>
                  <a:gd name="connsiteX128" fmla="*/ 121763 h 600884"/>
                  <a:gd name="connsiteY128" fmla="*/ 121763 h 600884"/>
                  <a:gd name="connsiteX129" fmla="*/ 121763 h 600884"/>
                  <a:gd name="connsiteY129" fmla="*/ 121763 h 600884"/>
                  <a:gd name="connsiteX130" fmla="*/ 121763 h 600884"/>
                  <a:gd name="connsiteY130" fmla="*/ 121763 h 600884"/>
                  <a:gd name="connsiteX131" fmla="*/ 121763 h 600884"/>
                  <a:gd name="connsiteY131" fmla="*/ 121763 h 600884"/>
                  <a:gd name="connsiteX132" fmla="*/ 121763 h 600884"/>
                  <a:gd name="connsiteY132" fmla="*/ 121763 h 600884"/>
                  <a:gd name="connsiteX133" fmla="*/ 121763 h 600884"/>
                  <a:gd name="connsiteY133" fmla="*/ 121763 h 600884"/>
                  <a:gd name="connsiteX134" fmla="*/ 121763 h 600884"/>
                  <a:gd name="connsiteY134" fmla="*/ 121763 h 600884"/>
                  <a:gd name="connsiteX135" fmla="*/ 121763 h 600884"/>
                  <a:gd name="connsiteY135" fmla="*/ 121763 h 600884"/>
                  <a:gd name="connsiteX136" fmla="*/ 121763 h 600884"/>
                  <a:gd name="connsiteY136" fmla="*/ 121763 h 600884"/>
                  <a:gd name="connsiteX137" fmla="*/ 121763 h 600884"/>
                  <a:gd name="connsiteY137" fmla="*/ 121763 h 600884"/>
                  <a:gd name="connsiteX138" fmla="*/ 121763 h 600884"/>
                  <a:gd name="connsiteY138" fmla="*/ 121763 h 600884"/>
                  <a:gd name="connsiteX139" fmla="*/ 121763 h 600884"/>
                  <a:gd name="connsiteY139" fmla="*/ 121763 h 600884"/>
                  <a:gd name="connsiteX140" fmla="*/ 121763 h 600884"/>
                  <a:gd name="connsiteY140" fmla="*/ 121763 h 600884"/>
                  <a:gd name="connsiteX141" fmla="*/ 121763 h 600884"/>
                  <a:gd name="connsiteY141" fmla="*/ 121763 h 600884"/>
                  <a:gd name="connsiteX142" fmla="*/ 121763 h 600884"/>
                  <a:gd name="connsiteY142" fmla="*/ 121763 h 600884"/>
                  <a:gd name="connsiteX143" fmla="*/ 121763 h 600884"/>
                  <a:gd name="connsiteY143" fmla="*/ 121763 h 60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490994" h="607497">
                    <a:moveTo>
                      <a:pt x="203312" y="568333"/>
                    </a:moveTo>
                    <a:lnTo>
                      <a:pt x="287691" y="568333"/>
                    </a:lnTo>
                    <a:cubicBezTo>
                      <a:pt x="298456" y="568333"/>
                      <a:pt x="307242" y="577115"/>
                      <a:pt x="307242" y="587955"/>
                    </a:cubicBezTo>
                    <a:cubicBezTo>
                      <a:pt x="307242" y="598794"/>
                      <a:pt x="298456" y="607497"/>
                      <a:pt x="287691" y="607497"/>
                    </a:cubicBezTo>
                    <a:lnTo>
                      <a:pt x="203312" y="607497"/>
                    </a:lnTo>
                    <a:cubicBezTo>
                      <a:pt x="192468" y="607497"/>
                      <a:pt x="183682" y="598794"/>
                      <a:pt x="183682" y="587955"/>
                    </a:cubicBezTo>
                    <a:cubicBezTo>
                      <a:pt x="183682" y="577115"/>
                      <a:pt x="192468" y="568333"/>
                      <a:pt x="203312" y="568333"/>
                    </a:cubicBezTo>
                    <a:close/>
                    <a:moveTo>
                      <a:pt x="186520" y="510187"/>
                    </a:moveTo>
                    <a:lnTo>
                      <a:pt x="304395" y="510187"/>
                    </a:lnTo>
                    <a:cubicBezTo>
                      <a:pt x="315320" y="510187"/>
                      <a:pt x="324107" y="518967"/>
                      <a:pt x="324107" y="529804"/>
                    </a:cubicBezTo>
                    <a:cubicBezTo>
                      <a:pt x="324107" y="540641"/>
                      <a:pt x="315320" y="549421"/>
                      <a:pt x="304395" y="549421"/>
                    </a:cubicBezTo>
                    <a:lnTo>
                      <a:pt x="186520" y="549421"/>
                    </a:lnTo>
                    <a:cubicBezTo>
                      <a:pt x="175674" y="549421"/>
                      <a:pt x="166887" y="540641"/>
                      <a:pt x="166887" y="529804"/>
                    </a:cubicBezTo>
                    <a:cubicBezTo>
                      <a:pt x="166887" y="518967"/>
                      <a:pt x="175674" y="510187"/>
                      <a:pt x="186520" y="510187"/>
                    </a:cubicBezTo>
                    <a:close/>
                    <a:moveTo>
                      <a:pt x="62837" y="319449"/>
                    </a:moveTo>
                    <a:cubicBezTo>
                      <a:pt x="70116" y="319449"/>
                      <a:pt x="76684" y="323954"/>
                      <a:pt x="79611" y="330831"/>
                    </a:cubicBezTo>
                    <a:cubicBezTo>
                      <a:pt x="82064" y="336601"/>
                      <a:pt x="84676" y="342529"/>
                      <a:pt x="87445" y="348457"/>
                    </a:cubicBezTo>
                    <a:cubicBezTo>
                      <a:pt x="91876" y="358021"/>
                      <a:pt x="88236" y="369640"/>
                      <a:pt x="79137" y="374856"/>
                    </a:cubicBezTo>
                    <a:lnTo>
                      <a:pt x="64498" y="383314"/>
                    </a:lnTo>
                    <a:cubicBezTo>
                      <a:pt x="61571" y="384974"/>
                      <a:pt x="58168" y="385922"/>
                      <a:pt x="54687" y="385922"/>
                    </a:cubicBezTo>
                    <a:cubicBezTo>
                      <a:pt x="47724" y="385922"/>
                      <a:pt x="41156" y="382128"/>
                      <a:pt x="37675" y="376121"/>
                    </a:cubicBezTo>
                    <a:lnTo>
                      <a:pt x="28021" y="359285"/>
                    </a:lnTo>
                    <a:cubicBezTo>
                      <a:pt x="25410" y="354780"/>
                      <a:pt x="24698" y="349484"/>
                      <a:pt x="26043" y="344426"/>
                    </a:cubicBezTo>
                    <a:cubicBezTo>
                      <a:pt x="27388" y="339367"/>
                      <a:pt x="30632" y="335099"/>
                      <a:pt x="35222" y="332491"/>
                    </a:cubicBezTo>
                    <a:lnTo>
                      <a:pt x="53500" y="321978"/>
                    </a:lnTo>
                    <a:cubicBezTo>
                      <a:pt x="56348" y="320319"/>
                      <a:pt x="59593" y="319449"/>
                      <a:pt x="62837" y="319449"/>
                    </a:cubicBezTo>
                    <a:close/>
                    <a:moveTo>
                      <a:pt x="427899" y="319379"/>
                    </a:moveTo>
                    <a:cubicBezTo>
                      <a:pt x="431145" y="319379"/>
                      <a:pt x="434391" y="320248"/>
                      <a:pt x="437320" y="321908"/>
                    </a:cubicBezTo>
                    <a:lnTo>
                      <a:pt x="455767" y="332498"/>
                    </a:lnTo>
                    <a:cubicBezTo>
                      <a:pt x="460279" y="335106"/>
                      <a:pt x="463525" y="339374"/>
                      <a:pt x="464871" y="344431"/>
                    </a:cubicBezTo>
                    <a:cubicBezTo>
                      <a:pt x="466296" y="349489"/>
                      <a:pt x="465583" y="354784"/>
                      <a:pt x="462971" y="359289"/>
                    </a:cubicBezTo>
                    <a:lnTo>
                      <a:pt x="453233" y="376122"/>
                    </a:lnTo>
                    <a:cubicBezTo>
                      <a:pt x="449750" y="382129"/>
                      <a:pt x="443258" y="385922"/>
                      <a:pt x="436212" y="385922"/>
                    </a:cubicBezTo>
                    <a:cubicBezTo>
                      <a:pt x="432808" y="385922"/>
                      <a:pt x="429403" y="384974"/>
                      <a:pt x="426395" y="383235"/>
                    </a:cubicBezTo>
                    <a:lnTo>
                      <a:pt x="411511" y="374700"/>
                    </a:lnTo>
                    <a:cubicBezTo>
                      <a:pt x="402407" y="369405"/>
                      <a:pt x="398765" y="357787"/>
                      <a:pt x="403198" y="348225"/>
                    </a:cubicBezTo>
                    <a:cubicBezTo>
                      <a:pt x="405969" y="342456"/>
                      <a:pt x="408582" y="336529"/>
                      <a:pt x="411115" y="330759"/>
                    </a:cubicBezTo>
                    <a:cubicBezTo>
                      <a:pt x="414045" y="323805"/>
                      <a:pt x="420616" y="319379"/>
                      <a:pt x="427899" y="319379"/>
                    </a:cubicBezTo>
                    <a:close/>
                    <a:moveTo>
                      <a:pt x="19624" y="215859"/>
                    </a:moveTo>
                    <a:lnTo>
                      <a:pt x="40990" y="215859"/>
                    </a:lnTo>
                    <a:cubicBezTo>
                      <a:pt x="46371" y="215859"/>
                      <a:pt x="51435" y="218072"/>
                      <a:pt x="54917" y="222024"/>
                    </a:cubicBezTo>
                    <a:cubicBezTo>
                      <a:pt x="58398" y="225897"/>
                      <a:pt x="59981" y="231193"/>
                      <a:pt x="59269" y="236489"/>
                    </a:cubicBezTo>
                    <a:cubicBezTo>
                      <a:pt x="58952" y="239097"/>
                      <a:pt x="58636" y="242101"/>
                      <a:pt x="58636" y="245104"/>
                    </a:cubicBezTo>
                    <a:cubicBezTo>
                      <a:pt x="58636" y="248187"/>
                      <a:pt x="58952" y="251348"/>
                      <a:pt x="59269" y="253719"/>
                    </a:cubicBezTo>
                    <a:cubicBezTo>
                      <a:pt x="59981" y="259094"/>
                      <a:pt x="58398" y="264390"/>
                      <a:pt x="54996" y="268263"/>
                    </a:cubicBezTo>
                    <a:cubicBezTo>
                      <a:pt x="51514" y="272136"/>
                      <a:pt x="46450" y="274428"/>
                      <a:pt x="41069" y="274428"/>
                    </a:cubicBezTo>
                    <a:lnTo>
                      <a:pt x="19624" y="274428"/>
                    </a:lnTo>
                    <a:cubicBezTo>
                      <a:pt x="8783" y="274428"/>
                      <a:pt x="0" y="265576"/>
                      <a:pt x="0" y="254826"/>
                    </a:cubicBezTo>
                    <a:lnTo>
                      <a:pt x="0" y="235461"/>
                    </a:lnTo>
                    <a:cubicBezTo>
                      <a:pt x="0" y="224633"/>
                      <a:pt x="8783" y="215859"/>
                      <a:pt x="19624" y="215859"/>
                    </a:cubicBezTo>
                    <a:close/>
                    <a:moveTo>
                      <a:pt x="450011" y="215789"/>
                    </a:moveTo>
                    <a:lnTo>
                      <a:pt x="471373" y="215789"/>
                    </a:lnTo>
                    <a:cubicBezTo>
                      <a:pt x="482133" y="215789"/>
                      <a:pt x="490994" y="224640"/>
                      <a:pt x="490994" y="235467"/>
                    </a:cubicBezTo>
                    <a:lnTo>
                      <a:pt x="490994" y="254830"/>
                    </a:lnTo>
                    <a:cubicBezTo>
                      <a:pt x="490994" y="265578"/>
                      <a:pt x="482133" y="274429"/>
                      <a:pt x="471373" y="274429"/>
                    </a:cubicBezTo>
                    <a:lnTo>
                      <a:pt x="449931" y="274429"/>
                    </a:lnTo>
                    <a:cubicBezTo>
                      <a:pt x="444472" y="274429"/>
                      <a:pt x="439409" y="272137"/>
                      <a:pt x="436007" y="268265"/>
                    </a:cubicBezTo>
                    <a:cubicBezTo>
                      <a:pt x="432525" y="264313"/>
                      <a:pt x="430943" y="259018"/>
                      <a:pt x="431655" y="253723"/>
                    </a:cubicBezTo>
                    <a:cubicBezTo>
                      <a:pt x="431972" y="251352"/>
                      <a:pt x="432367" y="248191"/>
                      <a:pt x="432367" y="245109"/>
                    </a:cubicBezTo>
                    <a:cubicBezTo>
                      <a:pt x="432367" y="242106"/>
                      <a:pt x="431972" y="239024"/>
                      <a:pt x="431655" y="236495"/>
                    </a:cubicBezTo>
                    <a:cubicBezTo>
                      <a:pt x="431022" y="231200"/>
                      <a:pt x="432604" y="225905"/>
                      <a:pt x="436007" y="221953"/>
                    </a:cubicBezTo>
                    <a:cubicBezTo>
                      <a:pt x="439488" y="218081"/>
                      <a:pt x="444551" y="215789"/>
                      <a:pt x="450011" y="215789"/>
                    </a:cubicBezTo>
                    <a:close/>
                    <a:moveTo>
                      <a:pt x="245501" y="133735"/>
                    </a:moveTo>
                    <a:cubicBezTo>
                      <a:pt x="185810" y="133735"/>
                      <a:pt x="137281" y="182198"/>
                      <a:pt x="137281" y="241809"/>
                    </a:cubicBezTo>
                    <a:cubicBezTo>
                      <a:pt x="137281" y="269717"/>
                      <a:pt x="153905" y="303159"/>
                      <a:pt x="171639" y="338656"/>
                    </a:cubicBezTo>
                    <a:cubicBezTo>
                      <a:pt x="185572" y="366564"/>
                      <a:pt x="199901" y="395342"/>
                      <a:pt x="208372" y="425858"/>
                    </a:cubicBezTo>
                    <a:cubicBezTo>
                      <a:pt x="208768" y="427123"/>
                      <a:pt x="210430" y="428388"/>
                      <a:pt x="211459" y="428388"/>
                    </a:cubicBezTo>
                    <a:lnTo>
                      <a:pt x="279305" y="428388"/>
                    </a:lnTo>
                    <a:cubicBezTo>
                      <a:pt x="280255" y="428388"/>
                      <a:pt x="281997" y="427123"/>
                      <a:pt x="282313" y="425858"/>
                    </a:cubicBezTo>
                    <a:cubicBezTo>
                      <a:pt x="290863" y="394314"/>
                      <a:pt x="305588" y="364983"/>
                      <a:pt x="319838" y="336759"/>
                    </a:cubicBezTo>
                    <a:lnTo>
                      <a:pt x="319918" y="336601"/>
                    </a:lnTo>
                    <a:cubicBezTo>
                      <a:pt x="337255" y="301973"/>
                      <a:pt x="353722" y="269321"/>
                      <a:pt x="353722" y="241809"/>
                    </a:cubicBezTo>
                    <a:cubicBezTo>
                      <a:pt x="353722" y="182198"/>
                      <a:pt x="305113" y="133735"/>
                      <a:pt x="245501" y="133735"/>
                    </a:cubicBezTo>
                    <a:close/>
                    <a:moveTo>
                      <a:pt x="436205" y="104366"/>
                    </a:moveTo>
                    <a:cubicBezTo>
                      <a:pt x="443250" y="104366"/>
                      <a:pt x="449741" y="108160"/>
                      <a:pt x="453224" y="114168"/>
                    </a:cubicBezTo>
                    <a:lnTo>
                      <a:pt x="462960" y="131006"/>
                    </a:lnTo>
                    <a:cubicBezTo>
                      <a:pt x="468343" y="140334"/>
                      <a:pt x="465098" y="152428"/>
                      <a:pt x="455757" y="157804"/>
                    </a:cubicBezTo>
                    <a:lnTo>
                      <a:pt x="437788" y="168159"/>
                    </a:lnTo>
                    <a:cubicBezTo>
                      <a:pt x="434859" y="169819"/>
                      <a:pt x="431535" y="170768"/>
                      <a:pt x="428289" y="170768"/>
                    </a:cubicBezTo>
                    <a:cubicBezTo>
                      <a:pt x="421165" y="170768"/>
                      <a:pt x="414674" y="166737"/>
                      <a:pt x="411349" y="160254"/>
                    </a:cubicBezTo>
                    <a:cubicBezTo>
                      <a:pt x="408579" y="154879"/>
                      <a:pt x="405413" y="149504"/>
                      <a:pt x="402009" y="144365"/>
                    </a:cubicBezTo>
                    <a:cubicBezTo>
                      <a:pt x="399080" y="139780"/>
                      <a:pt x="398130" y="134484"/>
                      <a:pt x="399317" y="129346"/>
                    </a:cubicBezTo>
                    <a:cubicBezTo>
                      <a:pt x="400505" y="124366"/>
                      <a:pt x="403671" y="120097"/>
                      <a:pt x="408262" y="117488"/>
                    </a:cubicBezTo>
                    <a:lnTo>
                      <a:pt x="426389" y="107054"/>
                    </a:lnTo>
                    <a:cubicBezTo>
                      <a:pt x="429397" y="105315"/>
                      <a:pt x="432801" y="104366"/>
                      <a:pt x="436205" y="104366"/>
                    </a:cubicBezTo>
                    <a:close/>
                    <a:moveTo>
                      <a:pt x="54676" y="104366"/>
                    </a:moveTo>
                    <a:cubicBezTo>
                      <a:pt x="58162" y="104366"/>
                      <a:pt x="61569" y="105315"/>
                      <a:pt x="64501" y="107054"/>
                    </a:cubicBezTo>
                    <a:lnTo>
                      <a:pt x="82644" y="117488"/>
                    </a:lnTo>
                    <a:cubicBezTo>
                      <a:pt x="87239" y="120097"/>
                      <a:pt x="90408" y="124366"/>
                      <a:pt x="91596" y="129346"/>
                    </a:cubicBezTo>
                    <a:cubicBezTo>
                      <a:pt x="92864" y="134484"/>
                      <a:pt x="91913" y="139780"/>
                      <a:pt x="88903" y="144365"/>
                    </a:cubicBezTo>
                    <a:cubicBezTo>
                      <a:pt x="85575" y="149504"/>
                      <a:pt x="82406" y="154879"/>
                      <a:pt x="79633" y="160254"/>
                    </a:cubicBezTo>
                    <a:cubicBezTo>
                      <a:pt x="76305" y="166737"/>
                      <a:pt x="69809" y="170768"/>
                      <a:pt x="62678" y="170768"/>
                    </a:cubicBezTo>
                    <a:cubicBezTo>
                      <a:pt x="59430" y="170768"/>
                      <a:pt x="56102" y="169819"/>
                      <a:pt x="53171" y="168159"/>
                    </a:cubicBezTo>
                    <a:lnTo>
                      <a:pt x="35186" y="157804"/>
                    </a:lnTo>
                    <a:cubicBezTo>
                      <a:pt x="25758" y="152428"/>
                      <a:pt x="22510" y="140334"/>
                      <a:pt x="27977" y="131006"/>
                    </a:cubicBezTo>
                    <a:lnTo>
                      <a:pt x="37642" y="114168"/>
                    </a:lnTo>
                    <a:cubicBezTo>
                      <a:pt x="41128" y="108160"/>
                      <a:pt x="47704" y="104366"/>
                      <a:pt x="54676" y="104366"/>
                    </a:cubicBezTo>
                    <a:close/>
                    <a:moveTo>
                      <a:pt x="245501" y="75152"/>
                    </a:moveTo>
                    <a:cubicBezTo>
                      <a:pt x="337493" y="75152"/>
                      <a:pt x="412384" y="149942"/>
                      <a:pt x="412384" y="241809"/>
                    </a:cubicBezTo>
                    <a:cubicBezTo>
                      <a:pt x="412384" y="283236"/>
                      <a:pt x="391959" y="323793"/>
                      <a:pt x="372247" y="363006"/>
                    </a:cubicBezTo>
                    <a:cubicBezTo>
                      <a:pt x="354909" y="397634"/>
                      <a:pt x="336859" y="433448"/>
                      <a:pt x="334168" y="468155"/>
                    </a:cubicBezTo>
                    <a:cubicBezTo>
                      <a:pt x="333297" y="478749"/>
                      <a:pt x="324509" y="486971"/>
                      <a:pt x="314138" y="486971"/>
                    </a:cubicBezTo>
                    <a:lnTo>
                      <a:pt x="176864" y="486971"/>
                    </a:lnTo>
                    <a:cubicBezTo>
                      <a:pt x="166493" y="486971"/>
                      <a:pt x="157705" y="478749"/>
                      <a:pt x="156755" y="468155"/>
                    </a:cubicBezTo>
                    <a:cubicBezTo>
                      <a:pt x="153985" y="434792"/>
                      <a:pt x="137043" y="400797"/>
                      <a:pt x="119151" y="364825"/>
                    </a:cubicBezTo>
                    <a:cubicBezTo>
                      <a:pt x="99201" y="324821"/>
                      <a:pt x="78539" y="283473"/>
                      <a:pt x="78618" y="241809"/>
                    </a:cubicBezTo>
                    <a:cubicBezTo>
                      <a:pt x="78618" y="149942"/>
                      <a:pt x="153430" y="75152"/>
                      <a:pt x="245501" y="75152"/>
                    </a:cubicBezTo>
                    <a:close/>
                    <a:moveTo>
                      <a:pt x="350001" y="25404"/>
                    </a:moveTo>
                    <a:cubicBezTo>
                      <a:pt x="353482" y="25404"/>
                      <a:pt x="356885" y="26273"/>
                      <a:pt x="359812" y="28012"/>
                    </a:cubicBezTo>
                    <a:lnTo>
                      <a:pt x="376587" y="37731"/>
                    </a:lnTo>
                    <a:cubicBezTo>
                      <a:pt x="386003" y="43104"/>
                      <a:pt x="389168" y="55116"/>
                      <a:pt x="383787" y="64519"/>
                    </a:cubicBezTo>
                    <a:lnTo>
                      <a:pt x="373343" y="82536"/>
                    </a:lnTo>
                    <a:cubicBezTo>
                      <a:pt x="369940" y="88462"/>
                      <a:pt x="363848" y="92018"/>
                      <a:pt x="357043" y="92018"/>
                    </a:cubicBezTo>
                    <a:cubicBezTo>
                      <a:pt x="353324" y="92018"/>
                      <a:pt x="349684" y="90912"/>
                      <a:pt x="346440" y="88857"/>
                    </a:cubicBezTo>
                    <a:cubicBezTo>
                      <a:pt x="341297" y="85459"/>
                      <a:pt x="335916" y="82378"/>
                      <a:pt x="330536" y="79533"/>
                    </a:cubicBezTo>
                    <a:cubicBezTo>
                      <a:pt x="325788" y="77083"/>
                      <a:pt x="322307" y="72974"/>
                      <a:pt x="320803" y="67917"/>
                    </a:cubicBezTo>
                    <a:cubicBezTo>
                      <a:pt x="319379" y="62939"/>
                      <a:pt x="320012" y="57723"/>
                      <a:pt x="322623" y="53219"/>
                    </a:cubicBezTo>
                    <a:lnTo>
                      <a:pt x="332989" y="35202"/>
                    </a:lnTo>
                    <a:cubicBezTo>
                      <a:pt x="336549" y="29197"/>
                      <a:pt x="343038" y="25404"/>
                      <a:pt x="350001" y="25404"/>
                    </a:cubicBezTo>
                    <a:close/>
                    <a:moveTo>
                      <a:pt x="140881" y="25404"/>
                    </a:moveTo>
                    <a:cubicBezTo>
                      <a:pt x="147931" y="25404"/>
                      <a:pt x="154426" y="29197"/>
                      <a:pt x="157911" y="35202"/>
                    </a:cubicBezTo>
                    <a:lnTo>
                      <a:pt x="168367" y="53219"/>
                    </a:lnTo>
                    <a:cubicBezTo>
                      <a:pt x="170981" y="57723"/>
                      <a:pt x="171615" y="62939"/>
                      <a:pt x="170189" y="67917"/>
                    </a:cubicBezTo>
                    <a:cubicBezTo>
                      <a:pt x="168684" y="72974"/>
                      <a:pt x="165199" y="77083"/>
                      <a:pt x="160367" y="79533"/>
                    </a:cubicBezTo>
                    <a:cubicBezTo>
                      <a:pt x="154981" y="82378"/>
                      <a:pt x="149673" y="85459"/>
                      <a:pt x="144446" y="88857"/>
                    </a:cubicBezTo>
                    <a:cubicBezTo>
                      <a:pt x="141198" y="90912"/>
                      <a:pt x="137554" y="92018"/>
                      <a:pt x="133831" y="92018"/>
                    </a:cubicBezTo>
                    <a:cubicBezTo>
                      <a:pt x="127019" y="92018"/>
                      <a:pt x="120999" y="88541"/>
                      <a:pt x="117514" y="82615"/>
                    </a:cubicBezTo>
                    <a:lnTo>
                      <a:pt x="107058" y="64519"/>
                    </a:lnTo>
                    <a:cubicBezTo>
                      <a:pt x="104444" y="59936"/>
                      <a:pt x="103731" y="54641"/>
                      <a:pt x="105078" y="49584"/>
                    </a:cubicBezTo>
                    <a:cubicBezTo>
                      <a:pt x="106424" y="44527"/>
                      <a:pt x="109672" y="40339"/>
                      <a:pt x="114266" y="37731"/>
                    </a:cubicBezTo>
                    <a:lnTo>
                      <a:pt x="131059" y="28012"/>
                    </a:lnTo>
                    <a:cubicBezTo>
                      <a:pt x="134069" y="26273"/>
                      <a:pt x="137475" y="25404"/>
                      <a:pt x="140881" y="25404"/>
                    </a:cubicBezTo>
                    <a:close/>
                    <a:moveTo>
                      <a:pt x="235768" y="0"/>
                    </a:moveTo>
                    <a:lnTo>
                      <a:pt x="255156" y="0"/>
                    </a:lnTo>
                    <a:cubicBezTo>
                      <a:pt x="265998" y="0"/>
                      <a:pt x="274782" y="8770"/>
                      <a:pt x="274782" y="19595"/>
                    </a:cubicBezTo>
                    <a:lnTo>
                      <a:pt x="274782" y="40927"/>
                    </a:lnTo>
                    <a:cubicBezTo>
                      <a:pt x="274782" y="51278"/>
                      <a:pt x="266789" y="59416"/>
                      <a:pt x="256581" y="59416"/>
                    </a:cubicBezTo>
                    <a:cubicBezTo>
                      <a:pt x="255710" y="59416"/>
                      <a:pt x="254919" y="59337"/>
                      <a:pt x="254127" y="59258"/>
                    </a:cubicBezTo>
                    <a:cubicBezTo>
                      <a:pt x="251516" y="58863"/>
                      <a:pt x="248509" y="58547"/>
                      <a:pt x="245502" y="58547"/>
                    </a:cubicBezTo>
                    <a:cubicBezTo>
                      <a:pt x="242415" y="58547"/>
                      <a:pt x="239408" y="58863"/>
                      <a:pt x="236876" y="59258"/>
                    </a:cubicBezTo>
                    <a:cubicBezTo>
                      <a:pt x="236005" y="59337"/>
                      <a:pt x="235214" y="59416"/>
                      <a:pt x="234422" y="59416"/>
                    </a:cubicBezTo>
                    <a:cubicBezTo>
                      <a:pt x="224135" y="59416"/>
                      <a:pt x="216142" y="51278"/>
                      <a:pt x="216142" y="40927"/>
                    </a:cubicBezTo>
                    <a:lnTo>
                      <a:pt x="216142" y="19595"/>
                    </a:lnTo>
                    <a:cubicBezTo>
                      <a:pt x="216142" y="8770"/>
                      <a:pt x="224926" y="0"/>
                      <a:pt x="235768" y="0"/>
                    </a:cubicBezTo>
                    <a:close/>
                  </a:path>
                </a:pathLst>
              </a:custGeom>
              <a:solidFill>
                <a:schemeClr val="bg1"/>
              </a:solidFill>
              <a:ln>
                <a:noFill/>
              </a:ln>
            </p:spPr>
            <p:txBody>
              <a:bodyPr wrap="square" lIns="91440" tIns="45720" rIns="91440" bIns="45720">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dirty="0"/>
              </a:p>
            </p:txBody>
          </p:sp>
        </p:grpSp>
        <p:grpSp>
          <p:nvGrpSpPr>
            <p:cNvPr id="151" name="î$ľïďê">
              <a:extLst>
                <a:ext uri="{FF2B5EF4-FFF2-40B4-BE49-F238E27FC236}">
                  <a16:creationId xmlns="" xmlns:a16="http://schemas.microsoft.com/office/drawing/2014/main" id="{7145431A-F432-4CF5-9DAE-C01F0D9E3FF1}"/>
                </a:ext>
              </a:extLst>
            </p:cNvPr>
            <p:cNvGrpSpPr/>
            <p:nvPr/>
          </p:nvGrpSpPr>
          <p:grpSpPr>
            <a:xfrm>
              <a:off x="4277376" y="2665078"/>
              <a:ext cx="588048" cy="588044"/>
              <a:chOff x="6716059" y="2391379"/>
              <a:chExt cx="588048" cy="588044"/>
            </a:xfrm>
          </p:grpSpPr>
          <p:sp>
            <p:nvSpPr>
              <p:cNvPr id="160" name="iṩḻíḋe">
                <a:extLst>
                  <a:ext uri="{FF2B5EF4-FFF2-40B4-BE49-F238E27FC236}">
                    <a16:creationId xmlns="" xmlns:a16="http://schemas.microsoft.com/office/drawing/2014/main" id="{3F66BB26-F750-412F-8A37-02FFE987DDDC}"/>
                  </a:ext>
                </a:extLst>
              </p:cNvPr>
              <p:cNvSpPr/>
              <p:nvPr/>
            </p:nvSpPr>
            <p:spPr>
              <a:xfrm>
                <a:off x="6716059" y="2391379"/>
                <a:ext cx="588048" cy="588044"/>
              </a:xfrm>
              <a:prstGeom prst="ellipse">
                <a:avLst/>
              </a:prstGeom>
              <a:solidFill>
                <a:srgbClr val="E1E4E9"/>
              </a:solidFill>
              <a:ln w="38100">
                <a:solidFill>
                  <a:schemeClr val="bg1"/>
                </a:solidFill>
              </a:ln>
            </p:spPr>
            <p:style>
              <a:lnRef idx="2">
                <a:schemeClr val="dk1"/>
              </a:lnRef>
              <a:fillRef idx="1">
                <a:schemeClr val="lt1"/>
              </a:fillRef>
              <a:effectRef idx="0">
                <a:schemeClr val="dk1"/>
              </a:effectRef>
              <a:fontRef idx="minor">
                <a:schemeClr val="dk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sz="1600" dirty="0">
                  <a:solidFill>
                    <a:schemeClr val="tx1"/>
                  </a:solidFill>
                </a:endParaRPr>
              </a:p>
            </p:txBody>
          </p:sp>
          <p:sp>
            <p:nvSpPr>
              <p:cNvPr id="161" name="ïş1iḋé" title="ry6MHxwOH8WsTKLSa514qPVJnvhhWFnRDjZGIbRZNsFBp">
                <a:extLst>
                  <a:ext uri="{FF2B5EF4-FFF2-40B4-BE49-F238E27FC236}">
                    <a16:creationId xmlns="" xmlns:a16="http://schemas.microsoft.com/office/drawing/2014/main" id="{DE1AB19E-F397-4342-9B48-96856AA80A2C}"/>
                  </a:ext>
                </a:extLst>
              </p:cNvPr>
              <p:cNvSpPr/>
              <p:nvPr/>
            </p:nvSpPr>
            <p:spPr bwMode="auto">
              <a:xfrm>
                <a:off x="6853168" y="2532120"/>
                <a:ext cx="313822" cy="306554"/>
              </a:xfrm>
              <a:custGeom>
                <a:avLst/>
                <a:gdLst>
                  <a:gd name="T0" fmla="*/ 59 w 415"/>
                  <a:gd name="T1" fmla="*/ 406 h 406"/>
                  <a:gd name="T2" fmla="*/ 25 w 415"/>
                  <a:gd name="T3" fmla="*/ 394 h 406"/>
                  <a:gd name="T4" fmla="*/ 19 w 415"/>
                  <a:gd name="T5" fmla="*/ 318 h 406"/>
                  <a:gd name="T6" fmla="*/ 114 w 415"/>
                  <a:gd name="T7" fmla="*/ 206 h 406"/>
                  <a:gd name="T8" fmla="*/ 19 w 415"/>
                  <a:gd name="T9" fmla="*/ 94 h 406"/>
                  <a:gd name="T10" fmla="*/ 25 w 415"/>
                  <a:gd name="T11" fmla="*/ 19 h 406"/>
                  <a:gd name="T12" fmla="*/ 100 w 415"/>
                  <a:gd name="T13" fmla="*/ 25 h 406"/>
                  <a:gd name="T14" fmla="*/ 225 w 415"/>
                  <a:gd name="T15" fmla="*/ 172 h 406"/>
                  <a:gd name="T16" fmla="*/ 225 w 415"/>
                  <a:gd name="T17" fmla="*/ 241 h 406"/>
                  <a:gd name="T18" fmla="*/ 100 w 415"/>
                  <a:gd name="T19" fmla="*/ 388 h 406"/>
                  <a:gd name="T20" fmla="*/ 59 w 415"/>
                  <a:gd name="T21" fmla="*/ 406 h 406"/>
                  <a:gd name="T22" fmla="*/ 273 w 415"/>
                  <a:gd name="T23" fmla="*/ 388 h 406"/>
                  <a:gd name="T24" fmla="*/ 398 w 415"/>
                  <a:gd name="T25" fmla="*/ 241 h 406"/>
                  <a:gd name="T26" fmla="*/ 398 w 415"/>
                  <a:gd name="T27" fmla="*/ 172 h 406"/>
                  <a:gd name="T28" fmla="*/ 273 w 415"/>
                  <a:gd name="T29" fmla="*/ 25 h 406"/>
                  <a:gd name="T30" fmla="*/ 198 w 415"/>
                  <a:gd name="T31" fmla="*/ 19 h 406"/>
                  <a:gd name="T32" fmla="*/ 192 w 415"/>
                  <a:gd name="T33" fmla="*/ 94 h 406"/>
                  <a:gd name="T34" fmla="*/ 287 w 415"/>
                  <a:gd name="T35" fmla="*/ 206 h 406"/>
                  <a:gd name="T36" fmla="*/ 192 w 415"/>
                  <a:gd name="T37" fmla="*/ 318 h 406"/>
                  <a:gd name="T38" fmla="*/ 198 w 415"/>
                  <a:gd name="T39" fmla="*/ 394 h 406"/>
                  <a:gd name="T40" fmla="*/ 232 w 415"/>
                  <a:gd name="T41" fmla="*/ 406 h 406"/>
                  <a:gd name="T42" fmla="*/ 273 w 415"/>
                  <a:gd name="T43" fmla="*/ 38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5" h="406">
                    <a:moveTo>
                      <a:pt x="59" y="406"/>
                    </a:moveTo>
                    <a:cubicBezTo>
                      <a:pt x="47" y="406"/>
                      <a:pt x="35" y="402"/>
                      <a:pt x="25" y="394"/>
                    </a:cubicBezTo>
                    <a:cubicBezTo>
                      <a:pt x="2" y="375"/>
                      <a:pt x="0" y="341"/>
                      <a:pt x="19" y="318"/>
                    </a:cubicBezTo>
                    <a:lnTo>
                      <a:pt x="114" y="206"/>
                    </a:lnTo>
                    <a:lnTo>
                      <a:pt x="19" y="94"/>
                    </a:lnTo>
                    <a:cubicBezTo>
                      <a:pt x="0" y="71"/>
                      <a:pt x="2" y="38"/>
                      <a:pt x="25" y="19"/>
                    </a:cubicBezTo>
                    <a:cubicBezTo>
                      <a:pt x="47" y="0"/>
                      <a:pt x="81" y="2"/>
                      <a:pt x="100" y="25"/>
                    </a:cubicBezTo>
                    <a:lnTo>
                      <a:pt x="225" y="172"/>
                    </a:lnTo>
                    <a:cubicBezTo>
                      <a:pt x="242" y="192"/>
                      <a:pt x="242" y="221"/>
                      <a:pt x="225" y="241"/>
                    </a:cubicBezTo>
                    <a:lnTo>
                      <a:pt x="100" y="388"/>
                    </a:lnTo>
                    <a:cubicBezTo>
                      <a:pt x="89" y="400"/>
                      <a:pt x="74" y="406"/>
                      <a:pt x="59" y="406"/>
                    </a:cubicBezTo>
                    <a:close/>
                    <a:moveTo>
                      <a:pt x="273" y="388"/>
                    </a:moveTo>
                    <a:lnTo>
                      <a:pt x="398" y="241"/>
                    </a:lnTo>
                    <a:cubicBezTo>
                      <a:pt x="415" y="221"/>
                      <a:pt x="415" y="192"/>
                      <a:pt x="398" y="172"/>
                    </a:cubicBezTo>
                    <a:lnTo>
                      <a:pt x="273" y="25"/>
                    </a:lnTo>
                    <a:cubicBezTo>
                      <a:pt x="254" y="2"/>
                      <a:pt x="220" y="0"/>
                      <a:pt x="198" y="19"/>
                    </a:cubicBezTo>
                    <a:cubicBezTo>
                      <a:pt x="175" y="38"/>
                      <a:pt x="173" y="71"/>
                      <a:pt x="192" y="94"/>
                    </a:cubicBezTo>
                    <a:lnTo>
                      <a:pt x="287" y="206"/>
                    </a:lnTo>
                    <a:lnTo>
                      <a:pt x="192" y="318"/>
                    </a:lnTo>
                    <a:cubicBezTo>
                      <a:pt x="173" y="341"/>
                      <a:pt x="175" y="375"/>
                      <a:pt x="198" y="394"/>
                    </a:cubicBezTo>
                    <a:cubicBezTo>
                      <a:pt x="208" y="402"/>
                      <a:pt x="220" y="406"/>
                      <a:pt x="232" y="406"/>
                    </a:cubicBezTo>
                    <a:cubicBezTo>
                      <a:pt x="247" y="406"/>
                      <a:pt x="262" y="400"/>
                      <a:pt x="273" y="388"/>
                    </a:cubicBezTo>
                    <a:close/>
                  </a:path>
                </a:pathLst>
              </a:custGeom>
              <a:solidFill>
                <a:schemeClr val="bg1"/>
              </a:solidFill>
              <a:ln>
                <a:noFill/>
              </a:ln>
            </p:spPr>
            <p:txBody>
              <a:bodyPr wrap="square" lIns="91440" tIns="45720" rIns="91440" bIns="45720">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dirty="0"/>
              </a:p>
            </p:txBody>
          </p:sp>
        </p:grpSp>
        <p:sp>
          <p:nvSpPr>
            <p:cNvPr id="152" name="íŝḷîḓé">
              <a:extLst>
                <a:ext uri="{FF2B5EF4-FFF2-40B4-BE49-F238E27FC236}">
                  <a16:creationId xmlns="" xmlns:a16="http://schemas.microsoft.com/office/drawing/2014/main" id="{C849FB01-F638-453F-A280-A2DEDBF97783}"/>
                </a:ext>
              </a:extLst>
            </p:cNvPr>
            <p:cNvSpPr txBox="1"/>
            <p:nvPr/>
          </p:nvSpPr>
          <p:spPr>
            <a:xfrm>
              <a:off x="673100" y="2318007"/>
              <a:ext cx="3604268" cy="39251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SzPct val="25000"/>
              </a:pPr>
              <a:r>
                <a:rPr lang="zh-CN" altLang="en-US" b="1" dirty="0" smtClean="0"/>
                <a:t>团队产品开发计划一</a:t>
              </a:r>
              <a:endParaRPr lang="de-DE" b="1" dirty="0"/>
            </a:p>
          </p:txBody>
        </p:sp>
        <p:sp>
          <p:nvSpPr>
            <p:cNvPr id="153" name="iṥľïḍè">
              <a:extLst>
                <a:ext uri="{FF2B5EF4-FFF2-40B4-BE49-F238E27FC236}">
                  <a16:creationId xmlns="" xmlns:a16="http://schemas.microsoft.com/office/drawing/2014/main" id="{5326DB28-1308-48E0-A04F-8BD1B8FD2127}"/>
                </a:ext>
              </a:extLst>
            </p:cNvPr>
            <p:cNvSpPr txBox="1"/>
            <p:nvPr/>
          </p:nvSpPr>
          <p:spPr>
            <a:xfrm>
              <a:off x="673100" y="2710519"/>
              <a:ext cx="3604268" cy="1139308"/>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SzPct val="25000"/>
              </a:pPr>
              <a:r>
                <a:rPr lang="zh-CN" altLang="en-US" sz="1200" dirty="0">
                  <a:solidFill>
                    <a:schemeClr val="bg1">
                      <a:lumMod val="50000"/>
                    </a:schemeClr>
                  </a:solidFill>
                </a:rPr>
                <a:t>点此输入内容或者复制您的内容在这里，通过复制您的文本后，在此框中选择粘贴，并选择只保留文字，通过复制您的文本后，在此框中选择粘贴</a:t>
              </a:r>
              <a:endParaRPr lang="de-DE" sz="1200" dirty="0">
                <a:solidFill>
                  <a:schemeClr val="bg1">
                    <a:lumMod val="50000"/>
                  </a:schemeClr>
                </a:solidFill>
              </a:endParaRPr>
            </a:p>
          </p:txBody>
        </p:sp>
        <p:sp>
          <p:nvSpPr>
            <p:cNvPr id="154" name="í$ḻîḋê">
              <a:extLst>
                <a:ext uri="{FF2B5EF4-FFF2-40B4-BE49-F238E27FC236}">
                  <a16:creationId xmlns="" xmlns:a16="http://schemas.microsoft.com/office/drawing/2014/main" id="{AC64337C-AFCE-4CFA-BBD2-D8F2C20E53E5}"/>
                </a:ext>
              </a:extLst>
            </p:cNvPr>
            <p:cNvSpPr txBox="1"/>
            <p:nvPr/>
          </p:nvSpPr>
          <p:spPr>
            <a:xfrm>
              <a:off x="673099" y="4547427"/>
              <a:ext cx="4334781" cy="39251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SzPct val="25000"/>
              </a:pPr>
              <a:r>
                <a:rPr lang="zh-CN" altLang="en-US" b="1" dirty="0"/>
                <a:t>团队产品开发</a:t>
              </a:r>
              <a:r>
                <a:rPr lang="zh-CN" altLang="en-US" b="1" dirty="0" smtClean="0"/>
                <a:t>计划二</a:t>
              </a:r>
              <a:endParaRPr lang="zh-CN" altLang="en-US" b="1" dirty="0"/>
            </a:p>
          </p:txBody>
        </p:sp>
        <p:sp>
          <p:nvSpPr>
            <p:cNvPr id="155" name="iSlíḓé">
              <a:extLst>
                <a:ext uri="{FF2B5EF4-FFF2-40B4-BE49-F238E27FC236}">
                  <a16:creationId xmlns="" xmlns:a16="http://schemas.microsoft.com/office/drawing/2014/main" id="{9EEE05BF-36EB-4E65-A799-4A6C1952955D}"/>
                </a:ext>
              </a:extLst>
            </p:cNvPr>
            <p:cNvSpPr txBox="1"/>
            <p:nvPr/>
          </p:nvSpPr>
          <p:spPr>
            <a:xfrm>
              <a:off x="673100" y="4939939"/>
              <a:ext cx="4120990" cy="624918"/>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SzPct val="25000"/>
              </a:pPr>
              <a:r>
                <a:rPr lang="zh-CN" altLang="en-US" sz="1200" dirty="0">
                  <a:solidFill>
                    <a:schemeClr val="bg1">
                      <a:lumMod val="50000"/>
                    </a:schemeClr>
                  </a:solidFill>
                </a:rPr>
                <a:t>点此输入内容或者复制您的内容在这里，通过复制您的文本后，在此框中选择粘贴，并选择只保留文字，通过复制您的文本后，在此框中选择粘贴</a:t>
              </a:r>
              <a:endParaRPr lang="de-DE" sz="1200" dirty="0">
                <a:solidFill>
                  <a:schemeClr val="bg1">
                    <a:lumMod val="50000"/>
                  </a:schemeClr>
                </a:solidFill>
              </a:endParaRPr>
            </a:p>
          </p:txBody>
        </p:sp>
        <p:sp>
          <p:nvSpPr>
            <p:cNvPr id="156" name="îSľíḍé">
              <a:extLst>
                <a:ext uri="{FF2B5EF4-FFF2-40B4-BE49-F238E27FC236}">
                  <a16:creationId xmlns="" xmlns:a16="http://schemas.microsoft.com/office/drawing/2014/main" id="{8B4D39A1-98F7-42E1-917A-528281D0D9A0}"/>
                </a:ext>
              </a:extLst>
            </p:cNvPr>
            <p:cNvSpPr txBox="1"/>
            <p:nvPr/>
          </p:nvSpPr>
          <p:spPr>
            <a:xfrm>
              <a:off x="8286756" y="1700268"/>
              <a:ext cx="2533837" cy="39251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SzPct val="25000"/>
              </a:pPr>
              <a:r>
                <a:rPr lang="zh-CN" altLang="en-US" b="1" dirty="0"/>
                <a:t>团队产品开发</a:t>
              </a:r>
              <a:r>
                <a:rPr lang="zh-CN" altLang="en-US" b="1" dirty="0" smtClean="0"/>
                <a:t>计划三</a:t>
              </a:r>
              <a:endParaRPr lang="zh-CN" altLang="en-US" b="1" dirty="0"/>
            </a:p>
          </p:txBody>
        </p:sp>
        <p:sp>
          <p:nvSpPr>
            <p:cNvPr id="157" name="ïŝľîḋê">
              <a:extLst>
                <a:ext uri="{FF2B5EF4-FFF2-40B4-BE49-F238E27FC236}">
                  <a16:creationId xmlns="" xmlns:a16="http://schemas.microsoft.com/office/drawing/2014/main" id="{CBE2B912-CC9F-45EE-89C6-DCABB1E386B1}"/>
                </a:ext>
              </a:extLst>
            </p:cNvPr>
            <p:cNvSpPr txBox="1"/>
            <p:nvPr/>
          </p:nvSpPr>
          <p:spPr>
            <a:xfrm>
              <a:off x="8286756" y="2092779"/>
              <a:ext cx="3460744" cy="1019593"/>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SzPct val="25000"/>
              </a:pPr>
              <a:r>
                <a:rPr lang="zh-CN" altLang="en-US" sz="1200" dirty="0">
                  <a:solidFill>
                    <a:schemeClr val="bg1">
                      <a:lumMod val="50000"/>
                    </a:schemeClr>
                  </a:solidFill>
                </a:rPr>
                <a:t>点此输入内容或者复制您的内容在这里，通过复制您的文本后，在此框中选择粘贴，并选择只保留文字，通过复制您的文本</a:t>
              </a:r>
              <a:r>
                <a:rPr lang="zh-CN" altLang="en-US" sz="1200" dirty="0" smtClean="0">
                  <a:solidFill>
                    <a:schemeClr val="bg1">
                      <a:lumMod val="50000"/>
                    </a:schemeClr>
                  </a:solidFill>
                </a:rPr>
                <a:t>后</a:t>
              </a:r>
              <a:r>
                <a:rPr lang="zh-CN" altLang="en-US" sz="1200" dirty="0">
                  <a:solidFill>
                    <a:schemeClr val="bg1">
                      <a:lumMod val="50000"/>
                    </a:schemeClr>
                  </a:solidFill>
                </a:rPr>
                <a:t>；</a:t>
              </a:r>
              <a:endParaRPr lang="de-DE" sz="1200" dirty="0">
                <a:solidFill>
                  <a:schemeClr val="bg1">
                    <a:lumMod val="50000"/>
                  </a:schemeClr>
                </a:solidFill>
              </a:endParaRPr>
            </a:p>
          </p:txBody>
        </p:sp>
        <p:sp>
          <p:nvSpPr>
            <p:cNvPr id="158" name="ïşļîḍé">
              <a:extLst>
                <a:ext uri="{FF2B5EF4-FFF2-40B4-BE49-F238E27FC236}">
                  <a16:creationId xmlns="" xmlns:a16="http://schemas.microsoft.com/office/drawing/2014/main" id="{E0093D72-AE59-46B9-8CBC-61963DC52F33}"/>
                </a:ext>
              </a:extLst>
            </p:cNvPr>
            <p:cNvSpPr txBox="1"/>
            <p:nvPr/>
          </p:nvSpPr>
          <p:spPr>
            <a:xfrm>
              <a:off x="8113751" y="3849827"/>
              <a:ext cx="3596221" cy="39251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SzPct val="25000"/>
              </a:pPr>
              <a:r>
                <a:rPr lang="zh-CN" altLang="en-US" b="1" dirty="0"/>
                <a:t>团队产品开发</a:t>
              </a:r>
              <a:r>
                <a:rPr lang="zh-CN" altLang="en-US" b="1" dirty="0" smtClean="0"/>
                <a:t>计划四</a:t>
              </a:r>
              <a:endParaRPr lang="zh-CN" altLang="en-US" b="1" dirty="0"/>
            </a:p>
          </p:txBody>
        </p:sp>
        <p:sp>
          <p:nvSpPr>
            <p:cNvPr id="159" name="íṧļíďê">
              <a:extLst>
                <a:ext uri="{FF2B5EF4-FFF2-40B4-BE49-F238E27FC236}">
                  <a16:creationId xmlns="" xmlns:a16="http://schemas.microsoft.com/office/drawing/2014/main" id="{F1C279E8-EF31-4DE3-BE32-57400165EBA1}"/>
                </a:ext>
              </a:extLst>
            </p:cNvPr>
            <p:cNvSpPr txBox="1"/>
            <p:nvPr/>
          </p:nvSpPr>
          <p:spPr>
            <a:xfrm>
              <a:off x="8113751" y="4242338"/>
              <a:ext cx="3596221" cy="1009317"/>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SzPct val="25000"/>
              </a:pPr>
              <a:r>
                <a:rPr lang="zh-CN" altLang="en-US" sz="1200" dirty="0">
                  <a:solidFill>
                    <a:schemeClr val="bg1">
                      <a:lumMod val="50000"/>
                    </a:schemeClr>
                  </a:solidFill>
                </a:rPr>
                <a:t>点此输入内容或者复制您的内容在这里，通过复制您的文本后，在此框中选择粘贴，并选择只保留文字，通过复制您的文本后，在此框中选择粘贴</a:t>
              </a:r>
              <a:endParaRPr lang="de-DE" sz="1200" dirty="0">
                <a:solidFill>
                  <a:schemeClr val="bg1">
                    <a:lumMod val="50000"/>
                  </a:schemeClr>
                </a:solidFill>
              </a:endParaRPr>
            </a:p>
          </p:txBody>
        </p:sp>
      </p:grpSp>
    </p:spTree>
    <p:custDataLst>
      <p:tags r:id="rId1"/>
    </p:custDataLst>
    <p:extLst>
      <p:ext uri="{BB962C8B-B14F-4D97-AF65-F5344CB8AC3E}">
        <p14:creationId xmlns:p14="http://schemas.microsoft.com/office/powerpoint/2010/main" val="3671799788"/>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143"/>
                                        </p:tgtEl>
                                        <p:attrNameLst>
                                          <p:attrName>style.visibility</p:attrName>
                                        </p:attrNameLst>
                                      </p:cBhvr>
                                      <p:to>
                                        <p:strVal val="visible"/>
                                      </p:to>
                                    </p:set>
                                    <p:anim calcmode="lin" valueType="num">
                                      <p:cBhvr>
                                        <p:cTn id="25" dur="500" fill="hold"/>
                                        <p:tgtEl>
                                          <p:spTgt spid="143"/>
                                        </p:tgtEl>
                                        <p:attrNameLst>
                                          <p:attrName>ppt_w</p:attrName>
                                        </p:attrNameLst>
                                      </p:cBhvr>
                                      <p:tavLst>
                                        <p:tav tm="0">
                                          <p:val>
                                            <p:fltVal val="0"/>
                                          </p:val>
                                        </p:tav>
                                        <p:tav tm="100000">
                                          <p:val>
                                            <p:strVal val="#ppt_w"/>
                                          </p:val>
                                        </p:tav>
                                      </p:tavLst>
                                    </p:anim>
                                    <p:anim calcmode="lin" valueType="num">
                                      <p:cBhvr>
                                        <p:cTn id="26" dur="500" fill="hold"/>
                                        <p:tgtEl>
                                          <p:spTgt spid="14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04</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市场拓展计划</a:t>
            </a:r>
          </a:p>
        </p:txBody>
      </p:sp>
      <p:grpSp>
        <p:nvGrpSpPr>
          <p:cNvPr id="104" name="ïSḻïḓê"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165683AA-26C6-49F7-91C1-AEB31075C6FB}"/>
              </a:ext>
            </a:extLst>
          </p:cNvPr>
          <p:cNvGrpSpPr>
            <a:grpSpLocks noChangeAspect="1"/>
          </p:cNvGrpSpPr>
          <p:nvPr/>
        </p:nvGrpSpPr>
        <p:grpSpPr>
          <a:xfrm>
            <a:off x="669925" y="1108213"/>
            <a:ext cx="10853475" cy="5035412"/>
            <a:chOff x="669925" y="1108213"/>
            <a:chExt cx="10853474" cy="5035412"/>
          </a:xfrm>
        </p:grpSpPr>
        <p:sp>
          <p:nvSpPr>
            <p:cNvPr id="105" name="îṣ1idê">
              <a:extLst>
                <a:ext uri="{FF2B5EF4-FFF2-40B4-BE49-F238E27FC236}">
                  <a16:creationId xmlns="" xmlns:a16="http://schemas.microsoft.com/office/drawing/2014/main" id="{2ECF9431-E8B4-4462-A6E7-0940FD0D2B34}"/>
                </a:ext>
              </a:extLst>
            </p:cNvPr>
            <p:cNvSpPr/>
            <p:nvPr/>
          </p:nvSpPr>
          <p:spPr bwMode="auto">
            <a:xfrm>
              <a:off x="669925" y="1700808"/>
              <a:ext cx="9794527" cy="3583614"/>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bg1">
                  <a:lumMod val="7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6" name="i$1iḍê">
              <a:extLst>
                <a:ext uri="{FF2B5EF4-FFF2-40B4-BE49-F238E27FC236}">
                  <a16:creationId xmlns="" xmlns:a16="http://schemas.microsoft.com/office/drawing/2014/main" id="{08E6C1CA-C6D9-4B11-A916-F0860E05A179}"/>
                </a:ext>
              </a:extLst>
            </p:cNvPr>
            <p:cNvSpPr/>
            <p:nvPr/>
          </p:nvSpPr>
          <p:spPr bwMode="auto">
            <a:xfrm>
              <a:off x="2514801" y="3095137"/>
              <a:ext cx="995966" cy="993236"/>
            </a:xfrm>
            <a:prstGeom prst="ellipse">
              <a:avLst/>
            </a:prstGeom>
            <a:solidFill>
              <a:srgbClr val="E1E4E9"/>
            </a:solidFill>
            <a:ln/>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chemeClr val="bg1"/>
                </a:solidFill>
              </a:endParaRPr>
            </a:p>
          </p:txBody>
        </p:sp>
        <p:sp>
          <p:nvSpPr>
            <p:cNvPr id="107" name="îšľïďé">
              <a:extLst>
                <a:ext uri="{FF2B5EF4-FFF2-40B4-BE49-F238E27FC236}">
                  <a16:creationId xmlns="" xmlns:a16="http://schemas.microsoft.com/office/drawing/2014/main" id="{ED822D86-662E-40E0-9A90-B1960FF8D312}"/>
                </a:ext>
              </a:extLst>
            </p:cNvPr>
            <p:cNvSpPr/>
            <p:nvPr/>
          </p:nvSpPr>
          <p:spPr>
            <a:xfrm>
              <a:off x="2873120" y="3465027"/>
              <a:ext cx="279328" cy="253455"/>
            </a:xfrm>
            <a:custGeom>
              <a:avLst/>
              <a:gdLst>
                <a:gd name="connsiteX0" fmla="*/ 116112 w 607919"/>
                <a:gd name="connsiteY0" fmla="*/ 473652 h 551610"/>
                <a:gd name="connsiteX1" fmla="*/ 118901 w 607919"/>
                <a:gd name="connsiteY1" fmla="*/ 480423 h 551610"/>
                <a:gd name="connsiteX2" fmla="*/ 118901 w 607919"/>
                <a:gd name="connsiteY2" fmla="*/ 551610 h 551610"/>
                <a:gd name="connsiteX3" fmla="*/ 55604 w 607919"/>
                <a:gd name="connsiteY3" fmla="*/ 551610 h 551610"/>
                <a:gd name="connsiteX4" fmla="*/ 55604 w 607919"/>
                <a:gd name="connsiteY4" fmla="*/ 540851 h 551610"/>
                <a:gd name="connsiteX5" fmla="*/ 65255 w 607919"/>
                <a:gd name="connsiteY5" fmla="*/ 520583 h 551610"/>
                <a:gd name="connsiteX6" fmla="*/ 83555 w 607919"/>
                <a:gd name="connsiteY6" fmla="*/ 502317 h 551610"/>
                <a:gd name="connsiteX7" fmla="*/ 109375 w 607919"/>
                <a:gd name="connsiteY7" fmla="*/ 476545 h 551610"/>
                <a:gd name="connsiteX8" fmla="*/ 116112 w 607919"/>
                <a:gd name="connsiteY8" fmla="*/ 473652 h 551610"/>
                <a:gd name="connsiteX9" fmla="*/ 199155 w 607919"/>
                <a:gd name="connsiteY9" fmla="*/ 390799 h 551610"/>
                <a:gd name="connsiteX10" fmla="*/ 201956 w 607919"/>
                <a:gd name="connsiteY10" fmla="*/ 397632 h 551610"/>
                <a:gd name="connsiteX11" fmla="*/ 201956 w 607919"/>
                <a:gd name="connsiteY11" fmla="*/ 551610 h 551610"/>
                <a:gd name="connsiteX12" fmla="*/ 145363 w 607919"/>
                <a:gd name="connsiteY12" fmla="*/ 551610 h 551610"/>
                <a:gd name="connsiteX13" fmla="*/ 145363 w 607919"/>
                <a:gd name="connsiteY13" fmla="*/ 454170 h 551610"/>
                <a:gd name="connsiteX14" fmla="*/ 154879 w 607919"/>
                <a:gd name="connsiteY14" fmla="*/ 431030 h 551610"/>
                <a:gd name="connsiteX15" fmla="*/ 192315 w 607919"/>
                <a:gd name="connsiteY15" fmla="*/ 393630 h 551610"/>
                <a:gd name="connsiteX16" fmla="*/ 199155 w 607919"/>
                <a:gd name="connsiteY16" fmla="*/ 390799 h 551610"/>
                <a:gd name="connsiteX17" fmla="*/ 231082 w 607919"/>
                <a:gd name="connsiteY17" fmla="*/ 388245 h 551610"/>
                <a:gd name="connsiteX18" fmla="*/ 237930 w 607919"/>
                <a:gd name="connsiteY18" fmla="*/ 391091 h 551610"/>
                <a:gd name="connsiteX19" fmla="*/ 266763 w 607919"/>
                <a:gd name="connsiteY19" fmla="*/ 419867 h 551610"/>
                <a:gd name="connsiteX20" fmla="*/ 275915 w 607919"/>
                <a:gd name="connsiteY20" fmla="*/ 428875 h 551610"/>
                <a:gd name="connsiteX21" fmla="*/ 284941 w 607919"/>
                <a:gd name="connsiteY21" fmla="*/ 451520 h 551610"/>
                <a:gd name="connsiteX22" fmla="*/ 284941 w 607919"/>
                <a:gd name="connsiteY22" fmla="*/ 551610 h 551610"/>
                <a:gd name="connsiteX23" fmla="*/ 228277 w 607919"/>
                <a:gd name="connsiteY23" fmla="*/ 551610 h 551610"/>
                <a:gd name="connsiteX24" fmla="*/ 228277 w 607919"/>
                <a:gd name="connsiteY24" fmla="*/ 394969 h 551610"/>
                <a:gd name="connsiteX25" fmla="*/ 231082 w 607919"/>
                <a:gd name="connsiteY25" fmla="*/ 388245 h 551610"/>
                <a:gd name="connsiteX26" fmla="*/ 365148 w 607919"/>
                <a:gd name="connsiteY26" fmla="*/ 381336 h 551610"/>
                <a:gd name="connsiteX27" fmla="*/ 367997 w 607919"/>
                <a:gd name="connsiteY27" fmla="*/ 388122 h 551610"/>
                <a:gd name="connsiteX28" fmla="*/ 367997 w 607919"/>
                <a:gd name="connsiteY28" fmla="*/ 551610 h 551610"/>
                <a:gd name="connsiteX29" fmla="*/ 311262 w 607919"/>
                <a:gd name="connsiteY29" fmla="*/ 551610 h 551610"/>
                <a:gd name="connsiteX30" fmla="*/ 311262 w 607919"/>
                <a:gd name="connsiteY30" fmla="*/ 444661 h 551610"/>
                <a:gd name="connsiteX31" fmla="*/ 316898 w 607919"/>
                <a:gd name="connsiteY31" fmla="*/ 425523 h 551610"/>
                <a:gd name="connsiteX32" fmla="*/ 322534 w 607919"/>
                <a:gd name="connsiteY32" fmla="*/ 419894 h 551610"/>
                <a:gd name="connsiteX33" fmla="*/ 358353 w 607919"/>
                <a:gd name="connsiteY33" fmla="*/ 384120 h 551610"/>
                <a:gd name="connsiteX34" fmla="*/ 365148 w 607919"/>
                <a:gd name="connsiteY34" fmla="*/ 381336 h 551610"/>
                <a:gd name="connsiteX35" fmla="*/ 448177 w 607919"/>
                <a:gd name="connsiteY35" fmla="*/ 298352 h 551610"/>
                <a:gd name="connsiteX36" fmla="*/ 450982 w 607919"/>
                <a:gd name="connsiteY36" fmla="*/ 305139 h 551610"/>
                <a:gd name="connsiteX37" fmla="*/ 450982 w 607919"/>
                <a:gd name="connsiteY37" fmla="*/ 551610 h 551610"/>
                <a:gd name="connsiteX38" fmla="*/ 394318 w 607919"/>
                <a:gd name="connsiteY38" fmla="*/ 551610 h 551610"/>
                <a:gd name="connsiteX39" fmla="*/ 394318 w 607919"/>
                <a:gd name="connsiteY39" fmla="*/ 361815 h 551610"/>
                <a:gd name="connsiteX40" fmla="*/ 403846 w 607919"/>
                <a:gd name="connsiteY40" fmla="*/ 338669 h 551610"/>
                <a:gd name="connsiteX41" fmla="*/ 441329 w 607919"/>
                <a:gd name="connsiteY41" fmla="*/ 301136 h 551610"/>
                <a:gd name="connsiteX42" fmla="*/ 448177 w 607919"/>
                <a:gd name="connsiteY42" fmla="*/ 298352 h 551610"/>
                <a:gd name="connsiteX43" fmla="*/ 527085 w 607919"/>
                <a:gd name="connsiteY43" fmla="*/ 219452 h 551610"/>
                <a:gd name="connsiteX44" fmla="*/ 529874 w 607919"/>
                <a:gd name="connsiteY44" fmla="*/ 226177 h 551610"/>
                <a:gd name="connsiteX45" fmla="*/ 529874 w 607919"/>
                <a:gd name="connsiteY45" fmla="*/ 551610 h 551610"/>
                <a:gd name="connsiteX46" fmla="*/ 477232 w 607919"/>
                <a:gd name="connsiteY46" fmla="*/ 551610 h 551610"/>
                <a:gd name="connsiteX47" fmla="*/ 477232 w 607919"/>
                <a:gd name="connsiteY47" fmla="*/ 278727 h 551610"/>
                <a:gd name="connsiteX48" fmla="*/ 486883 w 607919"/>
                <a:gd name="connsiteY48" fmla="*/ 255580 h 551610"/>
                <a:gd name="connsiteX49" fmla="*/ 520348 w 607919"/>
                <a:gd name="connsiteY49" fmla="*/ 222298 h 551610"/>
                <a:gd name="connsiteX50" fmla="*/ 527085 w 607919"/>
                <a:gd name="connsiteY50" fmla="*/ 219452 h 551610"/>
                <a:gd name="connsiteX51" fmla="*/ 387769 w 607919"/>
                <a:gd name="connsiteY51" fmla="*/ 0 h 551610"/>
                <a:gd name="connsiteX52" fmla="*/ 580729 w 607919"/>
                <a:gd name="connsiteY52" fmla="*/ 0 h 551610"/>
                <a:gd name="connsiteX53" fmla="*/ 607919 w 607919"/>
                <a:gd name="connsiteY53" fmla="*/ 26022 h 551610"/>
                <a:gd name="connsiteX54" fmla="*/ 607919 w 607919"/>
                <a:gd name="connsiteY54" fmla="*/ 219812 h 551610"/>
                <a:gd name="connsiteX55" fmla="*/ 598271 w 607919"/>
                <a:gd name="connsiteY55" fmla="*/ 223815 h 551610"/>
                <a:gd name="connsiteX56" fmla="*/ 530610 w 607919"/>
                <a:gd name="connsiteY56" fmla="*/ 156258 h 551610"/>
                <a:gd name="connsiteX57" fmla="*/ 304320 w 607919"/>
                <a:gd name="connsiteY57" fmla="*/ 382325 h 551610"/>
                <a:gd name="connsiteX58" fmla="*/ 285024 w 607919"/>
                <a:gd name="connsiteY58" fmla="*/ 382325 h 551610"/>
                <a:gd name="connsiteX59" fmla="*/ 216360 w 607919"/>
                <a:gd name="connsiteY59" fmla="*/ 313767 h 551610"/>
                <a:gd name="connsiteX60" fmla="*/ 94068 w 607919"/>
                <a:gd name="connsiteY60" fmla="*/ 435996 h 551610"/>
                <a:gd name="connsiteX61" fmla="*/ 17260 w 607919"/>
                <a:gd name="connsiteY61" fmla="*/ 435996 h 551610"/>
                <a:gd name="connsiteX62" fmla="*/ 15882 w 607919"/>
                <a:gd name="connsiteY62" fmla="*/ 434745 h 551610"/>
                <a:gd name="connsiteX63" fmla="*/ 15882 w 607919"/>
                <a:gd name="connsiteY63" fmla="*/ 358055 h 551610"/>
                <a:gd name="connsiteX64" fmla="*/ 206837 w 607919"/>
                <a:gd name="connsiteY64" fmla="*/ 167267 h 551610"/>
                <a:gd name="connsiteX65" fmla="*/ 226008 w 607919"/>
                <a:gd name="connsiteY65" fmla="*/ 167267 h 551610"/>
                <a:gd name="connsiteX66" fmla="*/ 294672 w 607919"/>
                <a:gd name="connsiteY66" fmla="*/ 235701 h 551610"/>
                <a:gd name="connsiteX67" fmla="*/ 424481 w 607919"/>
                <a:gd name="connsiteY67" fmla="*/ 105965 h 551610"/>
                <a:gd name="connsiteX68" fmla="*/ 452423 w 607919"/>
                <a:gd name="connsiteY68" fmla="*/ 78192 h 551610"/>
                <a:gd name="connsiteX69" fmla="*/ 383885 w 607919"/>
                <a:gd name="connsiteY69" fmla="*/ 9633 h 551610"/>
                <a:gd name="connsiteX70" fmla="*/ 387769 w 607919"/>
                <a:gd name="connsiteY70" fmla="*/ 0 h 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919" h="551610">
                  <a:moveTo>
                    <a:pt x="116112" y="473652"/>
                  </a:moveTo>
                  <a:cubicBezTo>
                    <a:pt x="117836" y="474356"/>
                    <a:pt x="118901" y="476670"/>
                    <a:pt x="118901" y="480423"/>
                  </a:cubicBezTo>
                  <a:lnTo>
                    <a:pt x="118901" y="551610"/>
                  </a:lnTo>
                  <a:lnTo>
                    <a:pt x="55604" y="551610"/>
                  </a:lnTo>
                  <a:lnTo>
                    <a:pt x="55604" y="540851"/>
                  </a:lnTo>
                  <a:cubicBezTo>
                    <a:pt x="55604" y="534971"/>
                    <a:pt x="59991" y="525838"/>
                    <a:pt x="65255" y="520583"/>
                  </a:cubicBezTo>
                  <a:lnTo>
                    <a:pt x="83555" y="502317"/>
                  </a:lnTo>
                  <a:lnTo>
                    <a:pt x="109375" y="476545"/>
                  </a:lnTo>
                  <a:cubicBezTo>
                    <a:pt x="112007" y="473855"/>
                    <a:pt x="114389" y="472948"/>
                    <a:pt x="116112" y="473652"/>
                  </a:cubicBezTo>
                  <a:close/>
                  <a:moveTo>
                    <a:pt x="199155" y="390799"/>
                  </a:moveTo>
                  <a:cubicBezTo>
                    <a:pt x="200892" y="391534"/>
                    <a:pt x="201956" y="393880"/>
                    <a:pt x="201956" y="397632"/>
                  </a:cubicBezTo>
                  <a:lnTo>
                    <a:pt x="201956" y="551610"/>
                  </a:lnTo>
                  <a:lnTo>
                    <a:pt x="145363" y="551610"/>
                  </a:lnTo>
                  <a:lnTo>
                    <a:pt x="145363" y="454170"/>
                  </a:lnTo>
                  <a:cubicBezTo>
                    <a:pt x="145363" y="446665"/>
                    <a:pt x="149620" y="436283"/>
                    <a:pt x="154879" y="431030"/>
                  </a:cubicBezTo>
                  <a:lnTo>
                    <a:pt x="192315" y="393630"/>
                  </a:lnTo>
                  <a:cubicBezTo>
                    <a:pt x="195007" y="390941"/>
                    <a:pt x="197417" y="390065"/>
                    <a:pt x="199155" y="390799"/>
                  </a:cubicBezTo>
                  <a:close/>
                  <a:moveTo>
                    <a:pt x="231082" y="388245"/>
                  </a:moveTo>
                  <a:cubicBezTo>
                    <a:pt x="232822" y="387525"/>
                    <a:pt x="235235" y="388401"/>
                    <a:pt x="237930" y="391091"/>
                  </a:cubicBezTo>
                  <a:lnTo>
                    <a:pt x="266763" y="419867"/>
                  </a:lnTo>
                  <a:lnTo>
                    <a:pt x="275915" y="428875"/>
                  </a:lnTo>
                  <a:cubicBezTo>
                    <a:pt x="280929" y="433879"/>
                    <a:pt x="284941" y="444013"/>
                    <a:pt x="284941" y="451520"/>
                  </a:cubicBezTo>
                  <a:lnTo>
                    <a:pt x="284941" y="551610"/>
                  </a:lnTo>
                  <a:lnTo>
                    <a:pt x="228277" y="551610"/>
                  </a:lnTo>
                  <a:lnTo>
                    <a:pt x="228277" y="394969"/>
                  </a:lnTo>
                  <a:cubicBezTo>
                    <a:pt x="228277" y="391278"/>
                    <a:pt x="229343" y="388964"/>
                    <a:pt x="231082" y="388245"/>
                  </a:cubicBezTo>
                  <a:close/>
                  <a:moveTo>
                    <a:pt x="365148" y="381336"/>
                  </a:moveTo>
                  <a:cubicBezTo>
                    <a:pt x="366901" y="382055"/>
                    <a:pt x="367997" y="384370"/>
                    <a:pt x="367997" y="388122"/>
                  </a:cubicBezTo>
                  <a:lnTo>
                    <a:pt x="367997" y="551610"/>
                  </a:lnTo>
                  <a:lnTo>
                    <a:pt x="311262" y="551610"/>
                  </a:lnTo>
                  <a:lnTo>
                    <a:pt x="311262" y="444661"/>
                  </a:lnTo>
                  <a:cubicBezTo>
                    <a:pt x="311262" y="437156"/>
                    <a:pt x="313767" y="428650"/>
                    <a:pt x="316898" y="425523"/>
                  </a:cubicBezTo>
                  <a:cubicBezTo>
                    <a:pt x="320029" y="422396"/>
                    <a:pt x="322534" y="419894"/>
                    <a:pt x="322534" y="419894"/>
                  </a:cubicBezTo>
                  <a:lnTo>
                    <a:pt x="358353" y="384120"/>
                  </a:lnTo>
                  <a:cubicBezTo>
                    <a:pt x="360983" y="381493"/>
                    <a:pt x="363394" y="380617"/>
                    <a:pt x="365148" y="381336"/>
                  </a:cubicBezTo>
                  <a:close/>
                  <a:moveTo>
                    <a:pt x="448177" y="298352"/>
                  </a:moveTo>
                  <a:cubicBezTo>
                    <a:pt x="449916" y="299071"/>
                    <a:pt x="450982" y="301386"/>
                    <a:pt x="450982" y="305139"/>
                  </a:cubicBezTo>
                  <a:lnTo>
                    <a:pt x="450982" y="551610"/>
                  </a:lnTo>
                  <a:lnTo>
                    <a:pt x="394318" y="551610"/>
                  </a:lnTo>
                  <a:lnTo>
                    <a:pt x="394318" y="361815"/>
                  </a:lnTo>
                  <a:cubicBezTo>
                    <a:pt x="394318" y="354308"/>
                    <a:pt x="398580" y="343924"/>
                    <a:pt x="403846" y="338669"/>
                  </a:cubicBezTo>
                  <a:lnTo>
                    <a:pt x="441329" y="301136"/>
                  </a:lnTo>
                  <a:cubicBezTo>
                    <a:pt x="444024" y="298508"/>
                    <a:pt x="446438" y="297633"/>
                    <a:pt x="448177" y="298352"/>
                  </a:cubicBezTo>
                  <a:close/>
                  <a:moveTo>
                    <a:pt x="527085" y="219452"/>
                  </a:moveTo>
                  <a:cubicBezTo>
                    <a:pt x="528809" y="220171"/>
                    <a:pt x="529874" y="222486"/>
                    <a:pt x="529874" y="226177"/>
                  </a:cubicBezTo>
                  <a:lnTo>
                    <a:pt x="529874" y="551610"/>
                  </a:lnTo>
                  <a:lnTo>
                    <a:pt x="477232" y="551610"/>
                  </a:lnTo>
                  <a:lnTo>
                    <a:pt x="477232" y="278727"/>
                  </a:lnTo>
                  <a:cubicBezTo>
                    <a:pt x="477232" y="271345"/>
                    <a:pt x="481494" y="260960"/>
                    <a:pt x="486883" y="255580"/>
                  </a:cubicBezTo>
                  <a:lnTo>
                    <a:pt x="520348" y="222298"/>
                  </a:lnTo>
                  <a:cubicBezTo>
                    <a:pt x="522980" y="219608"/>
                    <a:pt x="525362" y="218732"/>
                    <a:pt x="527085" y="219452"/>
                  </a:cubicBezTo>
                  <a:close/>
                  <a:moveTo>
                    <a:pt x="387769" y="0"/>
                  </a:moveTo>
                  <a:lnTo>
                    <a:pt x="580729" y="0"/>
                  </a:lnTo>
                  <a:cubicBezTo>
                    <a:pt x="594512" y="0"/>
                    <a:pt x="607919" y="12135"/>
                    <a:pt x="607919" y="26022"/>
                  </a:cubicBezTo>
                  <a:lnTo>
                    <a:pt x="607919" y="219812"/>
                  </a:lnTo>
                  <a:cubicBezTo>
                    <a:pt x="607919" y="227318"/>
                    <a:pt x="603534" y="229070"/>
                    <a:pt x="598271" y="223815"/>
                  </a:cubicBezTo>
                  <a:lnTo>
                    <a:pt x="530610" y="156258"/>
                  </a:lnTo>
                  <a:lnTo>
                    <a:pt x="304320" y="382325"/>
                  </a:lnTo>
                  <a:cubicBezTo>
                    <a:pt x="298932" y="387580"/>
                    <a:pt x="290412" y="387580"/>
                    <a:pt x="285024" y="382325"/>
                  </a:cubicBezTo>
                  <a:lnTo>
                    <a:pt x="216360" y="313767"/>
                  </a:lnTo>
                  <a:lnTo>
                    <a:pt x="94068" y="435996"/>
                  </a:lnTo>
                  <a:cubicBezTo>
                    <a:pt x="72767" y="457264"/>
                    <a:pt x="38435" y="457264"/>
                    <a:pt x="17260" y="435996"/>
                  </a:cubicBezTo>
                  <a:lnTo>
                    <a:pt x="15882" y="434745"/>
                  </a:lnTo>
                  <a:cubicBezTo>
                    <a:pt x="-5294" y="413477"/>
                    <a:pt x="-5294" y="379198"/>
                    <a:pt x="15882" y="358055"/>
                  </a:cubicBezTo>
                  <a:lnTo>
                    <a:pt x="206837" y="167267"/>
                  </a:lnTo>
                  <a:cubicBezTo>
                    <a:pt x="212100" y="161888"/>
                    <a:pt x="220745" y="161888"/>
                    <a:pt x="226008" y="167267"/>
                  </a:cubicBezTo>
                  <a:lnTo>
                    <a:pt x="294672" y="235701"/>
                  </a:lnTo>
                  <a:lnTo>
                    <a:pt x="424481" y="105965"/>
                  </a:lnTo>
                  <a:lnTo>
                    <a:pt x="452423" y="78192"/>
                  </a:lnTo>
                  <a:lnTo>
                    <a:pt x="383885" y="9633"/>
                  </a:lnTo>
                  <a:cubicBezTo>
                    <a:pt x="378497" y="4379"/>
                    <a:pt x="380376" y="0"/>
                    <a:pt x="387769" y="0"/>
                  </a:cubicBezTo>
                  <a:close/>
                </a:path>
              </a:pathLst>
            </a:custGeom>
            <a:solidFill>
              <a:schemeClr val="bg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endParaRPr>
            </a:p>
          </p:txBody>
        </p:sp>
        <p:sp>
          <p:nvSpPr>
            <p:cNvPr id="108" name="îSlîḑé">
              <a:extLst>
                <a:ext uri="{FF2B5EF4-FFF2-40B4-BE49-F238E27FC236}">
                  <a16:creationId xmlns="" xmlns:a16="http://schemas.microsoft.com/office/drawing/2014/main" id="{7AC4880F-C4FE-4C83-93DC-4434344822CA}"/>
                </a:ext>
              </a:extLst>
            </p:cNvPr>
            <p:cNvSpPr/>
            <p:nvPr/>
          </p:nvSpPr>
          <p:spPr bwMode="auto">
            <a:xfrm>
              <a:off x="4522343" y="3825623"/>
              <a:ext cx="777020" cy="774892"/>
            </a:xfrm>
            <a:prstGeom prst="ellipse">
              <a:avLst/>
            </a:prstGeom>
            <a:solidFill>
              <a:srgbClr val="C2B1A1"/>
            </a:solidFill>
            <a:ln/>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chemeClr val="bg1"/>
                </a:solidFill>
              </a:endParaRPr>
            </a:p>
          </p:txBody>
        </p:sp>
        <p:sp>
          <p:nvSpPr>
            <p:cNvPr id="109" name="íšļiḍe">
              <a:extLst>
                <a:ext uri="{FF2B5EF4-FFF2-40B4-BE49-F238E27FC236}">
                  <a16:creationId xmlns="" xmlns:a16="http://schemas.microsoft.com/office/drawing/2014/main" id="{458A8C31-6A41-4994-BC56-206C6CFB5FC2}"/>
                </a:ext>
              </a:extLst>
            </p:cNvPr>
            <p:cNvSpPr/>
            <p:nvPr/>
          </p:nvSpPr>
          <p:spPr>
            <a:xfrm>
              <a:off x="4804357" y="4096501"/>
              <a:ext cx="236448" cy="236449"/>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endParaRPr>
            </a:p>
          </p:txBody>
        </p:sp>
        <p:sp>
          <p:nvSpPr>
            <p:cNvPr id="110" name="ïṧlïďè">
              <a:extLst>
                <a:ext uri="{FF2B5EF4-FFF2-40B4-BE49-F238E27FC236}">
                  <a16:creationId xmlns="" xmlns:a16="http://schemas.microsoft.com/office/drawing/2014/main" id="{0D6EB179-DE79-41AC-B35F-C1881B757F0B}"/>
                </a:ext>
              </a:extLst>
            </p:cNvPr>
            <p:cNvSpPr/>
            <p:nvPr/>
          </p:nvSpPr>
          <p:spPr bwMode="auto">
            <a:xfrm>
              <a:off x="6465051" y="2514528"/>
              <a:ext cx="687758" cy="685872"/>
            </a:xfrm>
            <a:prstGeom prst="ellipse">
              <a:avLst/>
            </a:prstGeom>
            <a:solidFill>
              <a:srgbClr val="C2B1A1"/>
            </a:solidFill>
            <a:ln/>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chemeClr val="bg1"/>
                </a:solidFill>
              </a:endParaRPr>
            </a:p>
          </p:txBody>
        </p:sp>
        <p:sp>
          <p:nvSpPr>
            <p:cNvPr id="111" name="íṡļîdè">
              <a:extLst>
                <a:ext uri="{FF2B5EF4-FFF2-40B4-BE49-F238E27FC236}">
                  <a16:creationId xmlns="" xmlns:a16="http://schemas.microsoft.com/office/drawing/2014/main" id="{753832CF-5A8E-48A2-8C1B-EA020D87C31D}"/>
                </a:ext>
              </a:extLst>
            </p:cNvPr>
            <p:cNvSpPr/>
            <p:nvPr/>
          </p:nvSpPr>
          <p:spPr>
            <a:xfrm>
              <a:off x="6677173" y="2692993"/>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endParaRPr>
            </a:p>
          </p:txBody>
        </p:sp>
        <p:sp>
          <p:nvSpPr>
            <p:cNvPr id="112" name="ïşḷïďè">
              <a:extLst>
                <a:ext uri="{FF2B5EF4-FFF2-40B4-BE49-F238E27FC236}">
                  <a16:creationId xmlns="" xmlns:a16="http://schemas.microsoft.com/office/drawing/2014/main" id="{3A0CDDFA-D691-415B-9F36-F99FDD596EC8}"/>
                </a:ext>
              </a:extLst>
            </p:cNvPr>
            <p:cNvSpPr/>
            <p:nvPr/>
          </p:nvSpPr>
          <p:spPr bwMode="auto">
            <a:xfrm>
              <a:off x="8343900" y="3021573"/>
              <a:ext cx="726206" cy="724216"/>
            </a:xfrm>
            <a:prstGeom prst="ellipse">
              <a:avLst/>
            </a:prstGeom>
            <a:solidFill>
              <a:srgbClr val="C2B1A1"/>
            </a:solidFill>
            <a:ln/>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chemeClr val="bg1"/>
                </a:solidFill>
              </a:endParaRPr>
            </a:p>
          </p:txBody>
        </p:sp>
        <p:sp>
          <p:nvSpPr>
            <p:cNvPr id="113" name="îśḻïḋe">
              <a:extLst>
                <a:ext uri="{FF2B5EF4-FFF2-40B4-BE49-F238E27FC236}">
                  <a16:creationId xmlns="" xmlns:a16="http://schemas.microsoft.com/office/drawing/2014/main" id="{9C659E6F-8DD5-414E-A1D3-4A537E1C505C}"/>
                </a:ext>
              </a:extLst>
            </p:cNvPr>
            <p:cNvSpPr/>
            <p:nvPr/>
          </p:nvSpPr>
          <p:spPr>
            <a:xfrm>
              <a:off x="8567338" y="3244017"/>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bg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endParaRPr>
            </a:p>
          </p:txBody>
        </p:sp>
        <p:sp>
          <p:nvSpPr>
            <p:cNvPr id="114" name="íSḷíḓé">
              <a:extLst>
                <a:ext uri="{FF2B5EF4-FFF2-40B4-BE49-F238E27FC236}">
                  <a16:creationId xmlns="" xmlns:a16="http://schemas.microsoft.com/office/drawing/2014/main" id="{A280375E-88FE-4FBF-A54D-29636DBAAEB4}"/>
                </a:ext>
              </a:extLst>
            </p:cNvPr>
            <p:cNvSpPr/>
            <p:nvPr/>
          </p:nvSpPr>
          <p:spPr>
            <a:xfrm rot="816452">
              <a:off x="10423986" y="1108213"/>
              <a:ext cx="767498" cy="76749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C2B1A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p>
          </p:txBody>
        </p:sp>
        <p:sp>
          <p:nvSpPr>
            <p:cNvPr id="115" name="ï$ľïdé">
              <a:extLst>
                <a:ext uri="{FF2B5EF4-FFF2-40B4-BE49-F238E27FC236}">
                  <a16:creationId xmlns="" xmlns:a16="http://schemas.microsoft.com/office/drawing/2014/main" id="{80E5DC4F-D443-4AB0-ACCD-AAF93032D98C}"/>
                </a:ext>
              </a:extLst>
            </p:cNvPr>
            <p:cNvSpPr/>
            <p:nvPr/>
          </p:nvSpPr>
          <p:spPr bwMode="auto">
            <a:xfrm>
              <a:off x="1243340" y="4450873"/>
              <a:ext cx="604188" cy="602532"/>
            </a:xfrm>
            <a:prstGeom prst="ellipse">
              <a:avLst/>
            </a:prstGeom>
            <a:solidFill>
              <a:srgbClr val="C2B1A1"/>
            </a:solidFill>
            <a:ln/>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chemeClr val="bg1"/>
                </a:solidFill>
              </a:endParaRPr>
            </a:p>
          </p:txBody>
        </p:sp>
        <p:sp>
          <p:nvSpPr>
            <p:cNvPr id="116" name="î$ľïḋê">
              <a:extLst>
                <a:ext uri="{FF2B5EF4-FFF2-40B4-BE49-F238E27FC236}">
                  <a16:creationId xmlns="" xmlns:a16="http://schemas.microsoft.com/office/drawing/2014/main" id="{BC0A560B-5E66-4EBC-90B5-6369C1623232}"/>
                </a:ext>
              </a:extLst>
            </p:cNvPr>
            <p:cNvSpPr/>
            <p:nvPr/>
          </p:nvSpPr>
          <p:spPr>
            <a:xfrm>
              <a:off x="1469114" y="4670562"/>
              <a:ext cx="169450" cy="165525"/>
            </a:xfrm>
            <a:custGeom>
              <a:avLst/>
              <a:gdLst>
                <a:gd name="T0" fmla="*/ 59 w 415"/>
                <a:gd name="T1" fmla="*/ 406 h 406"/>
                <a:gd name="T2" fmla="*/ 25 w 415"/>
                <a:gd name="T3" fmla="*/ 394 h 406"/>
                <a:gd name="T4" fmla="*/ 19 w 415"/>
                <a:gd name="T5" fmla="*/ 318 h 406"/>
                <a:gd name="T6" fmla="*/ 114 w 415"/>
                <a:gd name="T7" fmla="*/ 206 h 406"/>
                <a:gd name="T8" fmla="*/ 19 w 415"/>
                <a:gd name="T9" fmla="*/ 94 h 406"/>
                <a:gd name="T10" fmla="*/ 25 w 415"/>
                <a:gd name="T11" fmla="*/ 19 h 406"/>
                <a:gd name="T12" fmla="*/ 100 w 415"/>
                <a:gd name="T13" fmla="*/ 25 h 406"/>
                <a:gd name="T14" fmla="*/ 225 w 415"/>
                <a:gd name="T15" fmla="*/ 172 h 406"/>
                <a:gd name="T16" fmla="*/ 225 w 415"/>
                <a:gd name="T17" fmla="*/ 241 h 406"/>
                <a:gd name="T18" fmla="*/ 100 w 415"/>
                <a:gd name="T19" fmla="*/ 388 h 406"/>
                <a:gd name="T20" fmla="*/ 59 w 415"/>
                <a:gd name="T21" fmla="*/ 406 h 406"/>
                <a:gd name="T22" fmla="*/ 273 w 415"/>
                <a:gd name="T23" fmla="*/ 388 h 406"/>
                <a:gd name="T24" fmla="*/ 398 w 415"/>
                <a:gd name="T25" fmla="*/ 241 h 406"/>
                <a:gd name="T26" fmla="*/ 398 w 415"/>
                <a:gd name="T27" fmla="*/ 172 h 406"/>
                <a:gd name="T28" fmla="*/ 273 w 415"/>
                <a:gd name="T29" fmla="*/ 25 h 406"/>
                <a:gd name="T30" fmla="*/ 198 w 415"/>
                <a:gd name="T31" fmla="*/ 19 h 406"/>
                <a:gd name="T32" fmla="*/ 192 w 415"/>
                <a:gd name="T33" fmla="*/ 94 h 406"/>
                <a:gd name="T34" fmla="*/ 287 w 415"/>
                <a:gd name="T35" fmla="*/ 206 h 406"/>
                <a:gd name="T36" fmla="*/ 192 w 415"/>
                <a:gd name="T37" fmla="*/ 318 h 406"/>
                <a:gd name="T38" fmla="*/ 198 w 415"/>
                <a:gd name="T39" fmla="*/ 394 h 406"/>
                <a:gd name="T40" fmla="*/ 232 w 415"/>
                <a:gd name="T41" fmla="*/ 406 h 406"/>
                <a:gd name="T42" fmla="*/ 273 w 415"/>
                <a:gd name="T43" fmla="*/ 38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5" h="406">
                  <a:moveTo>
                    <a:pt x="59" y="406"/>
                  </a:moveTo>
                  <a:cubicBezTo>
                    <a:pt x="47" y="406"/>
                    <a:pt x="35" y="402"/>
                    <a:pt x="25" y="394"/>
                  </a:cubicBezTo>
                  <a:cubicBezTo>
                    <a:pt x="2" y="375"/>
                    <a:pt x="0" y="341"/>
                    <a:pt x="19" y="318"/>
                  </a:cubicBezTo>
                  <a:lnTo>
                    <a:pt x="114" y="206"/>
                  </a:lnTo>
                  <a:lnTo>
                    <a:pt x="19" y="94"/>
                  </a:lnTo>
                  <a:cubicBezTo>
                    <a:pt x="0" y="71"/>
                    <a:pt x="2" y="38"/>
                    <a:pt x="25" y="19"/>
                  </a:cubicBezTo>
                  <a:cubicBezTo>
                    <a:pt x="47" y="0"/>
                    <a:pt x="81" y="2"/>
                    <a:pt x="100" y="25"/>
                  </a:cubicBezTo>
                  <a:lnTo>
                    <a:pt x="225" y="172"/>
                  </a:lnTo>
                  <a:cubicBezTo>
                    <a:pt x="242" y="192"/>
                    <a:pt x="242" y="221"/>
                    <a:pt x="225" y="241"/>
                  </a:cubicBezTo>
                  <a:lnTo>
                    <a:pt x="100" y="388"/>
                  </a:lnTo>
                  <a:cubicBezTo>
                    <a:pt x="89" y="400"/>
                    <a:pt x="74" y="406"/>
                    <a:pt x="59" y="406"/>
                  </a:cubicBezTo>
                  <a:close/>
                  <a:moveTo>
                    <a:pt x="273" y="388"/>
                  </a:moveTo>
                  <a:lnTo>
                    <a:pt x="398" y="241"/>
                  </a:lnTo>
                  <a:cubicBezTo>
                    <a:pt x="415" y="221"/>
                    <a:pt x="415" y="192"/>
                    <a:pt x="398" y="172"/>
                  </a:cubicBezTo>
                  <a:lnTo>
                    <a:pt x="273" y="25"/>
                  </a:lnTo>
                  <a:cubicBezTo>
                    <a:pt x="254" y="2"/>
                    <a:pt x="220" y="0"/>
                    <a:pt x="198" y="19"/>
                  </a:cubicBezTo>
                  <a:cubicBezTo>
                    <a:pt x="175" y="38"/>
                    <a:pt x="173" y="71"/>
                    <a:pt x="192" y="94"/>
                  </a:cubicBezTo>
                  <a:lnTo>
                    <a:pt x="287" y="206"/>
                  </a:lnTo>
                  <a:lnTo>
                    <a:pt x="192" y="318"/>
                  </a:lnTo>
                  <a:cubicBezTo>
                    <a:pt x="173" y="341"/>
                    <a:pt x="175" y="375"/>
                    <a:pt x="198" y="394"/>
                  </a:cubicBezTo>
                  <a:cubicBezTo>
                    <a:pt x="208" y="402"/>
                    <a:pt x="220" y="406"/>
                    <a:pt x="232" y="406"/>
                  </a:cubicBezTo>
                  <a:cubicBezTo>
                    <a:pt x="247" y="406"/>
                    <a:pt x="262" y="400"/>
                    <a:pt x="273" y="388"/>
                  </a:cubicBezTo>
                  <a:close/>
                </a:path>
              </a:pathLst>
            </a:custGeom>
            <a:solidFill>
              <a:schemeClr val="bg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solidFill>
                  <a:schemeClr val="tx2"/>
                </a:solidFill>
              </a:endParaRPr>
            </a:p>
          </p:txBody>
        </p:sp>
        <p:sp>
          <p:nvSpPr>
            <p:cNvPr id="117" name="íṥ1íḓé">
              <a:extLst>
                <a:ext uri="{FF2B5EF4-FFF2-40B4-BE49-F238E27FC236}">
                  <a16:creationId xmlns="" xmlns:a16="http://schemas.microsoft.com/office/drawing/2014/main" id="{27DD31D4-A4FE-4A71-9ACA-67C251F5D6ED}"/>
                </a:ext>
              </a:extLst>
            </p:cNvPr>
            <p:cNvSpPr/>
            <p:nvPr/>
          </p:nvSpPr>
          <p:spPr>
            <a:xfrm>
              <a:off x="819839" y="5505864"/>
              <a:ext cx="3389923" cy="610261"/>
            </a:xfrm>
            <a:prstGeom prst="snip2SameRect">
              <a:avLst>
                <a:gd name="adj1" fmla="val 0"/>
                <a:gd name="adj2" fmla="val 0"/>
              </a:avLst>
            </a:prstGeom>
            <a:ln>
              <a:noFill/>
            </a:ln>
          </p:spPr>
          <p:txBody>
            <a:bodyPr wrap="square"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rPr>
                <a:t>点此输入内容或者复制您的内容在这里，通过复制您的文本后，在此框中选择</a:t>
              </a:r>
              <a:r>
                <a:rPr lang="zh-CN" altLang="en-US" sz="1200" dirty="0" smtClean="0">
                  <a:solidFill>
                    <a:schemeClr val="bg1">
                      <a:lumMod val="50000"/>
                    </a:schemeClr>
                  </a:solidFill>
                </a:rPr>
                <a:t>粘贴</a:t>
              </a:r>
              <a:endParaRPr lang="zh-CN" altLang="en-US" sz="1200" dirty="0">
                <a:solidFill>
                  <a:schemeClr val="bg1">
                    <a:lumMod val="50000"/>
                  </a:schemeClr>
                </a:solidFill>
              </a:endParaRPr>
            </a:p>
          </p:txBody>
        </p:sp>
        <p:sp>
          <p:nvSpPr>
            <p:cNvPr id="118" name="iṧļîḍe">
              <a:extLst>
                <a:ext uri="{FF2B5EF4-FFF2-40B4-BE49-F238E27FC236}">
                  <a16:creationId xmlns="" xmlns:a16="http://schemas.microsoft.com/office/drawing/2014/main" id="{1E545FEB-1F4C-4210-BE65-5A0105D3F221}"/>
                </a:ext>
              </a:extLst>
            </p:cNvPr>
            <p:cNvSpPr txBox="1"/>
            <p:nvPr/>
          </p:nvSpPr>
          <p:spPr bwMode="auto">
            <a:xfrm>
              <a:off x="819839" y="5053405"/>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FontTx/>
                <a:buNone/>
              </a:pPr>
              <a:r>
                <a:rPr lang="zh-CN" altLang="en-US" sz="1600" b="1" dirty="0" smtClean="0"/>
                <a:t>拓展计划</a:t>
              </a:r>
              <a:r>
                <a:rPr lang="zh-CN" altLang="en-US" sz="1600" b="1" dirty="0"/>
                <a:t>一</a:t>
              </a:r>
              <a:endParaRPr lang="en-US" altLang="zh-CN" sz="1600" b="1" dirty="0"/>
            </a:p>
          </p:txBody>
        </p:sp>
        <p:sp>
          <p:nvSpPr>
            <p:cNvPr id="119" name="ïṥḷíḍe">
              <a:extLst>
                <a:ext uri="{FF2B5EF4-FFF2-40B4-BE49-F238E27FC236}">
                  <a16:creationId xmlns="" xmlns:a16="http://schemas.microsoft.com/office/drawing/2014/main" id="{1DCC8AD4-4BBC-4CF2-9998-CB48539514A2}"/>
                </a:ext>
              </a:extLst>
            </p:cNvPr>
            <p:cNvSpPr/>
            <p:nvPr/>
          </p:nvSpPr>
          <p:spPr>
            <a:xfrm>
              <a:off x="4476658" y="4974504"/>
              <a:ext cx="3389923" cy="610261"/>
            </a:xfrm>
            <a:prstGeom prst="snip2SameRect">
              <a:avLst>
                <a:gd name="adj1" fmla="val 0"/>
                <a:gd name="adj2" fmla="val 0"/>
              </a:avLst>
            </a:prstGeom>
            <a:ln>
              <a:noFill/>
            </a:ln>
          </p:spPr>
          <p:txBody>
            <a:bodyPr wrap="square"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rPr>
                <a:t>点此输入内容或者复制您的内容在这里，通过复制您的文本后，在此框中选择粘贴</a:t>
              </a:r>
            </a:p>
          </p:txBody>
        </p:sp>
        <p:sp>
          <p:nvSpPr>
            <p:cNvPr id="120" name="îṥliḓe">
              <a:extLst>
                <a:ext uri="{FF2B5EF4-FFF2-40B4-BE49-F238E27FC236}">
                  <a16:creationId xmlns="" xmlns:a16="http://schemas.microsoft.com/office/drawing/2014/main" id="{E3293BA2-AFC5-4F60-A4D2-CDE2A7B9AFB4}"/>
                </a:ext>
              </a:extLst>
            </p:cNvPr>
            <p:cNvSpPr txBox="1"/>
            <p:nvPr/>
          </p:nvSpPr>
          <p:spPr bwMode="auto">
            <a:xfrm>
              <a:off x="4476658" y="4522045"/>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pPr>
              <a:r>
                <a:rPr lang="zh-CN" altLang="en-US" sz="1600" b="1" dirty="0"/>
                <a:t>拓展</a:t>
              </a:r>
              <a:r>
                <a:rPr lang="zh-CN" altLang="en-US" sz="1600" b="1" dirty="0" smtClean="0"/>
                <a:t>计划二</a:t>
              </a:r>
              <a:endParaRPr lang="en-US" altLang="zh-CN" sz="1600" b="1" dirty="0"/>
            </a:p>
          </p:txBody>
        </p:sp>
        <p:sp>
          <p:nvSpPr>
            <p:cNvPr id="121" name="ïṩḷídé">
              <a:extLst>
                <a:ext uri="{FF2B5EF4-FFF2-40B4-BE49-F238E27FC236}">
                  <a16:creationId xmlns="" xmlns:a16="http://schemas.microsoft.com/office/drawing/2014/main" id="{ADE1C2F9-6FB3-47D7-AE76-158FDDAC3F08}"/>
                </a:ext>
              </a:extLst>
            </p:cNvPr>
            <p:cNvSpPr/>
            <p:nvPr/>
          </p:nvSpPr>
          <p:spPr>
            <a:xfrm>
              <a:off x="8133476" y="4198248"/>
              <a:ext cx="3389923" cy="610261"/>
            </a:xfrm>
            <a:prstGeom prst="snip2SameRect">
              <a:avLst>
                <a:gd name="adj1" fmla="val 0"/>
                <a:gd name="adj2" fmla="val 0"/>
              </a:avLst>
            </a:prstGeom>
            <a:ln>
              <a:noFill/>
            </a:ln>
          </p:spPr>
          <p:txBody>
            <a:bodyPr wrap="square"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rPr>
                <a:t>点此输入内容或者复制您的内容在这里，通过复制您的文本后，在此框中选择粘贴</a:t>
              </a:r>
            </a:p>
          </p:txBody>
        </p:sp>
        <p:sp>
          <p:nvSpPr>
            <p:cNvPr id="122" name="íṡḷïḍé">
              <a:extLst>
                <a:ext uri="{FF2B5EF4-FFF2-40B4-BE49-F238E27FC236}">
                  <a16:creationId xmlns="" xmlns:a16="http://schemas.microsoft.com/office/drawing/2014/main" id="{51055690-A657-4533-AE7F-23291E726CA4}"/>
                </a:ext>
              </a:extLst>
            </p:cNvPr>
            <p:cNvSpPr txBox="1"/>
            <p:nvPr/>
          </p:nvSpPr>
          <p:spPr bwMode="auto">
            <a:xfrm>
              <a:off x="8133476" y="374578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pPr>
              <a:r>
                <a:rPr lang="zh-CN" altLang="en-US" sz="1600" b="1" dirty="0"/>
                <a:t>拓展</a:t>
              </a:r>
              <a:r>
                <a:rPr lang="zh-CN" altLang="en-US" sz="1600" b="1" dirty="0" smtClean="0"/>
                <a:t>计划四</a:t>
              </a:r>
              <a:endParaRPr lang="en-US" altLang="zh-CN" sz="1600" b="1" dirty="0"/>
            </a:p>
          </p:txBody>
        </p:sp>
        <p:cxnSp>
          <p:nvCxnSpPr>
            <p:cNvPr id="123" name="í$liďè">
              <a:extLst>
                <a:ext uri="{FF2B5EF4-FFF2-40B4-BE49-F238E27FC236}">
                  <a16:creationId xmlns="" xmlns:a16="http://schemas.microsoft.com/office/drawing/2014/main" id="{6D4361EF-FDB7-4B29-861C-B408316BE902}"/>
                </a:ext>
              </a:extLst>
            </p:cNvPr>
            <p:cNvCxnSpPr>
              <a:cxnSpLocks/>
            </p:cNvCxnSpPr>
            <p:nvPr/>
          </p:nvCxnSpPr>
          <p:spPr>
            <a:xfrm>
              <a:off x="4343210" y="4668653"/>
              <a:ext cx="0" cy="147497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4" name="íšļîḍé">
              <a:extLst>
                <a:ext uri="{FF2B5EF4-FFF2-40B4-BE49-F238E27FC236}">
                  <a16:creationId xmlns="" xmlns:a16="http://schemas.microsoft.com/office/drawing/2014/main" id="{221ACB4B-DBCC-4FC1-B3CB-5FD9FC1C3FBB}"/>
                </a:ext>
              </a:extLst>
            </p:cNvPr>
            <p:cNvCxnSpPr>
              <a:cxnSpLocks/>
            </p:cNvCxnSpPr>
            <p:nvPr/>
          </p:nvCxnSpPr>
          <p:spPr>
            <a:xfrm>
              <a:off x="8000029" y="3964022"/>
              <a:ext cx="0" cy="2179603"/>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25" name="îşļiďé">
              <a:extLst>
                <a:ext uri="{FF2B5EF4-FFF2-40B4-BE49-F238E27FC236}">
                  <a16:creationId xmlns="" xmlns:a16="http://schemas.microsoft.com/office/drawing/2014/main" id="{3526787B-50F0-4A21-B417-FAFF377A575D}"/>
                </a:ext>
              </a:extLst>
            </p:cNvPr>
            <p:cNvSpPr txBox="1"/>
            <p:nvPr/>
          </p:nvSpPr>
          <p:spPr>
            <a:xfrm>
              <a:off x="687531" y="2132808"/>
              <a:ext cx="4556127" cy="888766"/>
            </a:xfrm>
            <a:prstGeom prst="rect">
              <a:avLst/>
            </a:prstGeom>
            <a:noFill/>
          </p:spPr>
          <p:txBody>
            <a:bodyPr wrap="square" lIns="90000" tIns="46800" rIns="90000" bIns="4680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60000"/>
                </a:lnSpc>
              </a:pPr>
              <a:r>
                <a:rPr lang="zh-CN" altLang="en-US" sz="1200" dirty="0">
                  <a:solidFill>
                    <a:schemeClr val="bg1">
                      <a:lumMod val="50000"/>
                    </a:schemeClr>
                  </a:solidFill>
                </a:rPr>
                <a:t>点此输入内容或者复制您的内容在这里，通过复制您的文本后，在此框中选择粘贴，并选择只保留文字，通过复制您的文本后，在此框中选择粘贴</a:t>
              </a:r>
            </a:p>
          </p:txBody>
        </p:sp>
        <p:sp>
          <p:nvSpPr>
            <p:cNvPr id="126" name="ïṣ1ídé">
              <a:extLst>
                <a:ext uri="{FF2B5EF4-FFF2-40B4-BE49-F238E27FC236}">
                  <a16:creationId xmlns="" xmlns:a16="http://schemas.microsoft.com/office/drawing/2014/main" id="{6383C61D-3834-4ED7-A5F9-48E23FB81D87}"/>
                </a:ext>
              </a:extLst>
            </p:cNvPr>
            <p:cNvSpPr txBox="1"/>
            <p:nvPr/>
          </p:nvSpPr>
          <p:spPr>
            <a:xfrm>
              <a:off x="687531" y="1660987"/>
              <a:ext cx="4556129" cy="471820"/>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smtClean="0">
                  <a:solidFill>
                    <a:srgbClr val="404040"/>
                  </a:solidFill>
                </a:rPr>
                <a:t>市场拓展计划</a:t>
              </a:r>
              <a:endParaRPr lang="zh-CN" altLang="en-US" sz="1600" b="1" dirty="0">
                <a:solidFill>
                  <a:srgbClr val="404040"/>
                </a:solidFill>
              </a:endParaRPr>
            </a:p>
          </p:txBody>
        </p:sp>
        <p:sp>
          <p:nvSpPr>
            <p:cNvPr id="127" name="ïŝľïḓe">
              <a:extLst>
                <a:ext uri="{FF2B5EF4-FFF2-40B4-BE49-F238E27FC236}">
                  <a16:creationId xmlns="" xmlns:a16="http://schemas.microsoft.com/office/drawing/2014/main" id="{E74E0814-6D2A-4522-B69D-49A87AB7A2BC}"/>
                </a:ext>
              </a:extLst>
            </p:cNvPr>
            <p:cNvSpPr/>
            <p:nvPr/>
          </p:nvSpPr>
          <p:spPr>
            <a:xfrm>
              <a:off x="6346504" y="1734921"/>
              <a:ext cx="3389923" cy="610261"/>
            </a:xfrm>
            <a:prstGeom prst="snip2SameRect">
              <a:avLst>
                <a:gd name="adj1" fmla="val 0"/>
                <a:gd name="adj2" fmla="val 0"/>
              </a:avLst>
            </a:prstGeom>
            <a:ln>
              <a:noFill/>
            </a:ln>
          </p:spPr>
          <p:txBody>
            <a:bodyPr wrap="square"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rPr>
                <a:t>点此输入内容或者复制您的内容在这里，通过复制您的文本后，在此框中选择粘贴</a:t>
              </a:r>
            </a:p>
          </p:txBody>
        </p:sp>
        <p:sp>
          <p:nvSpPr>
            <p:cNvPr id="128" name="îṩľíḋé">
              <a:extLst>
                <a:ext uri="{FF2B5EF4-FFF2-40B4-BE49-F238E27FC236}">
                  <a16:creationId xmlns="" xmlns:a16="http://schemas.microsoft.com/office/drawing/2014/main" id="{644C5C42-DAC2-4E1E-ABF3-E7A36D163CFA}"/>
                </a:ext>
              </a:extLst>
            </p:cNvPr>
            <p:cNvSpPr txBox="1"/>
            <p:nvPr/>
          </p:nvSpPr>
          <p:spPr bwMode="auto">
            <a:xfrm>
              <a:off x="6346504" y="128246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pPr>
              <a:r>
                <a:rPr lang="zh-CN" altLang="en-US" sz="1600" b="1" dirty="0"/>
                <a:t>拓展</a:t>
              </a:r>
              <a:r>
                <a:rPr lang="zh-CN" altLang="en-US" sz="1600" b="1" dirty="0" smtClean="0"/>
                <a:t>计划三</a:t>
              </a:r>
              <a:endParaRPr lang="en-US" altLang="zh-CN" sz="1600" b="1" dirty="0"/>
            </a:p>
          </p:txBody>
        </p:sp>
      </p:grpSp>
    </p:spTree>
    <p:custDataLst>
      <p:tags r:id="rId1"/>
    </p:custDataLst>
    <p:extLst>
      <p:ext uri="{BB962C8B-B14F-4D97-AF65-F5344CB8AC3E}">
        <p14:creationId xmlns:p14="http://schemas.microsoft.com/office/powerpoint/2010/main" val="1636065938"/>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3" fill="hold" nodeType="clickEffect">
                                  <p:stCondLst>
                                    <p:cond delay="0"/>
                                  </p:stCondLst>
                                  <p:childTnLst>
                                    <p:set>
                                      <p:cBhvr>
                                        <p:cTn id="24" dur="1" fill="hold">
                                          <p:stCondLst>
                                            <p:cond delay="0"/>
                                          </p:stCondLst>
                                        </p:cTn>
                                        <p:tgtEl>
                                          <p:spTgt spid="104"/>
                                        </p:tgtEl>
                                        <p:attrNameLst>
                                          <p:attrName>style.visibility</p:attrName>
                                        </p:attrNameLst>
                                      </p:cBhvr>
                                      <p:to>
                                        <p:strVal val="visible"/>
                                      </p:to>
                                    </p:set>
                                    <p:animEffect transition="in" filter="strips(upRight)">
                                      <p:cBhvr>
                                        <p:cTn id="25"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 y="-2"/>
            <a:ext cx="12192003" cy="6858002"/>
          </a:xfrm>
          <a:prstGeom prst="rect">
            <a:avLst/>
          </a:prstGeom>
        </p:spPr>
      </p:pic>
      <p:sp>
        <p:nvSpPr>
          <p:cNvPr id="2" name="标题 1">
            <a:extLst>
              <a:ext uri="{FF2B5EF4-FFF2-40B4-BE49-F238E27FC236}">
                <a16:creationId xmlns="" xmlns:a16="http://schemas.microsoft.com/office/drawing/2014/main" id="{A9883BFA-E1BE-43D4-8B0A-5DF3EA9EC66F}"/>
              </a:ext>
            </a:extLst>
          </p:cNvPr>
          <p:cNvSpPr>
            <a:spLocks noGrp="1"/>
          </p:cNvSpPr>
          <p:nvPr>
            <p:ph type="ctrTitle"/>
          </p:nvPr>
        </p:nvSpPr>
        <p:spPr>
          <a:xfrm>
            <a:off x="664004" y="2387179"/>
            <a:ext cx="5799859" cy="1175985"/>
          </a:xfrm>
        </p:spPr>
        <p:txBody>
          <a:bodyPr>
            <a:noAutofit/>
          </a:bodyPr>
          <a:lstStyle/>
          <a:p>
            <a:pPr algn="l"/>
            <a:r>
              <a:rPr lang="zh-CN" altLang="en-US" sz="8200" b="1" spc="600" dirty="0" smtClean="0">
                <a:solidFill>
                  <a:srgbClr val="404040"/>
                </a:solidFill>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mn-lt"/>
              </a:rPr>
              <a:t>谢谢聆听！</a:t>
            </a:r>
            <a:endParaRPr lang="zh-CN" altLang="en-US" sz="8200" b="1" spc="600" dirty="0">
              <a:solidFill>
                <a:srgbClr val="404040"/>
              </a:solidFill>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mn-lt"/>
            </a:endParaRPr>
          </a:p>
        </p:txBody>
      </p:sp>
      <p:sp>
        <p:nvSpPr>
          <p:cNvPr id="3" name="副标题 2">
            <a:extLst>
              <a:ext uri="{FF2B5EF4-FFF2-40B4-BE49-F238E27FC236}">
                <a16:creationId xmlns="" xmlns:a16="http://schemas.microsoft.com/office/drawing/2014/main" id="{C3078159-16E8-4AF0-A3E6-DC6756896C6C}"/>
              </a:ext>
            </a:extLst>
          </p:cNvPr>
          <p:cNvSpPr>
            <a:spLocks noGrp="1"/>
          </p:cNvSpPr>
          <p:nvPr>
            <p:ph type="subTitle" idx="1"/>
          </p:nvPr>
        </p:nvSpPr>
        <p:spPr>
          <a:xfrm>
            <a:off x="770207" y="4605429"/>
            <a:ext cx="5578343" cy="297462"/>
          </a:xfrm>
        </p:spPr>
        <p:txBody>
          <a:bodyPr>
            <a:normAutofit/>
          </a:bodyPr>
          <a:lstStyle/>
          <a:p>
            <a:pPr algn="dist"/>
            <a:r>
              <a:rPr lang="en-US" altLang="zh-CN" sz="1200" dirty="0">
                <a:solidFill>
                  <a:schemeClr val="bg2">
                    <a:lumMod val="75000"/>
                  </a:schemeClr>
                </a:solidFill>
                <a:cs typeface="+mn-ea"/>
                <a:sym typeface="+mn-lt"/>
              </a:rPr>
              <a:t>BUSINESS  PLAN</a:t>
            </a:r>
            <a:endParaRPr lang="zh-CN" altLang="en-US" sz="1200" dirty="0">
              <a:solidFill>
                <a:schemeClr val="bg2">
                  <a:lumMod val="75000"/>
                </a:schemeClr>
              </a:solidFill>
              <a:cs typeface="+mn-ea"/>
              <a:sym typeface="+mn-lt"/>
            </a:endParaRPr>
          </a:p>
        </p:txBody>
      </p:sp>
      <p:sp>
        <p:nvSpPr>
          <p:cNvPr id="11" name="副标题 2">
            <a:extLst>
              <a:ext uri="{FF2B5EF4-FFF2-40B4-BE49-F238E27FC236}">
                <a16:creationId xmlns="" xmlns:a16="http://schemas.microsoft.com/office/drawing/2014/main" id="{4C18CF3D-6905-40C7-9748-208DAB05F109}"/>
              </a:ext>
            </a:extLst>
          </p:cNvPr>
          <p:cNvSpPr txBox="1">
            <a:spLocks/>
          </p:cNvSpPr>
          <p:nvPr/>
        </p:nvSpPr>
        <p:spPr>
          <a:xfrm>
            <a:off x="1344700"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sp>
        <p:nvSpPr>
          <p:cNvPr id="4" name="矩形 3">
            <a:extLst>
              <a:ext uri="{FF2B5EF4-FFF2-40B4-BE49-F238E27FC236}">
                <a16:creationId xmlns="" xmlns:a16="http://schemas.microsoft.com/office/drawing/2014/main" id="{5C89EC5E-7270-45FC-A058-15DB8536BB10}"/>
              </a:ext>
            </a:extLst>
          </p:cNvPr>
          <p:cNvSpPr/>
          <p:nvPr/>
        </p:nvSpPr>
        <p:spPr>
          <a:xfrm flipV="1">
            <a:off x="874714" y="4451438"/>
            <a:ext cx="5365751" cy="45719"/>
          </a:xfrm>
          <a:prstGeom prst="rect">
            <a:avLst/>
          </a:prstGeom>
          <a:solidFill>
            <a:schemeClr val="bg2">
              <a:lumMod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圆角 32">
            <a:extLst>
              <a:ext uri="{FF2B5EF4-FFF2-40B4-BE49-F238E27FC236}">
                <a16:creationId xmlns="" xmlns:a16="http://schemas.microsoft.com/office/drawing/2014/main" id="{4A1F9311-1D38-4088-9F0D-C7BB4C3C601F}"/>
              </a:ext>
            </a:extLst>
          </p:cNvPr>
          <p:cNvSpPr/>
          <p:nvPr/>
        </p:nvSpPr>
        <p:spPr>
          <a:xfrm>
            <a:off x="874713" y="3620185"/>
            <a:ext cx="2084388" cy="415958"/>
          </a:xfrm>
          <a:prstGeom prst="roundRect">
            <a:avLst>
              <a:gd name="adj" fmla="val 50000"/>
            </a:avLst>
          </a:prstGeom>
          <a:solidFill>
            <a:srgbClr val="40404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34" name="文本框 33">
            <a:extLst>
              <a:ext uri="{FF2B5EF4-FFF2-40B4-BE49-F238E27FC236}">
                <a16:creationId xmlns="" xmlns:a16="http://schemas.microsoft.com/office/drawing/2014/main" id="{494FC7AA-BFC0-4C26-8125-FA783BE5F5C6}"/>
              </a:ext>
            </a:extLst>
          </p:cNvPr>
          <p:cNvSpPr txBox="1"/>
          <p:nvPr/>
        </p:nvSpPr>
        <p:spPr>
          <a:xfrm>
            <a:off x="1160681" y="3628109"/>
            <a:ext cx="1512452" cy="400110"/>
          </a:xfrm>
          <a:prstGeom prst="rect">
            <a:avLst/>
          </a:prstGeom>
          <a:noFill/>
        </p:spPr>
        <p:txBody>
          <a:bodyPr wrap="square" rtlCol="0">
            <a:spAutoFit/>
          </a:bodyPr>
          <a:lstStyle/>
          <a:p>
            <a:pPr algn="dist"/>
            <a:r>
              <a:rPr lang="en-US" altLang="zh-CN" sz="2000" b="1" dirty="0" smtClean="0">
                <a:solidFill>
                  <a:schemeClr val="bg1"/>
                </a:solidFill>
                <a:cs typeface="+mn-ea"/>
                <a:sym typeface="+mn-lt"/>
              </a:rPr>
              <a:t>2030</a:t>
            </a:r>
            <a:endParaRPr lang="zh-CN" altLang="en-US" sz="2000" b="1" dirty="0">
              <a:solidFill>
                <a:schemeClr val="bg1"/>
              </a:solidFill>
              <a:cs typeface="+mn-ea"/>
              <a:sym typeface="+mn-lt"/>
            </a:endParaRPr>
          </a:p>
        </p:txBody>
      </p:sp>
      <p:sp>
        <p:nvSpPr>
          <p:cNvPr id="35" name="文本框 34">
            <a:extLst>
              <a:ext uri="{FF2B5EF4-FFF2-40B4-BE49-F238E27FC236}">
                <a16:creationId xmlns="" xmlns:a16="http://schemas.microsoft.com/office/drawing/2014/main" id="{16685ED5-040D-4416-9662-6C836091593E}"/>
              </a:ext>
            </a:extLst>
          </p:cNvPr>
          <p:cNvSpPr txBox="1"/>
          <p:nvPr/>
        </p:nvSpPr>
        <p:spPr>
          <a:xfrm>
            <a:off x="783522" y="5937125"/>
            <a:ext cx="1749197" cy="338554"/>
          </a:xfrm>
          <a:prstGeom prst="rect">
            <a:avLst/>
          </a:prstGeom>
          <a:noFill/>
        </p:spPr>
        <p:txBody>
          <a:bodyPr wrap="none" rtlCol="0">
            <a:spAutoFit/>
          </a:bodyPr>
          <a:lstStyle/>
          <a:p>
            <a:r>
              <a:rPr lang="zh-CN" altLang="en-US" sz="1600" dirty="0">
                <a:cs typeface="+mn-ea"/>
                <a:sym typeface="+mn-lt"/>
              </a:rPr>
              <a:t>汇报人</a:t>
            </a:r>
            <a:r>
              <a:rPr lang="zh-CN" altLang="en-US" sz="1600" dirty="0" smtClean="0">
                <a:cs typeface="+mn-ea"/>
                <a:sym typeface="+mn-lt"/>
              </a:rPr>
              <a:t>：</a:t>
            </a:r>
            <a:r>
              <a:rPr lang="zh-CN" altLang="en-US" sz="1600" dirty="0">
                <a:cs typeface="+mn-ea"/>
                <a:sym typeface="+mn-lt"/>
              </a:rPr>
              <a:t>优品</a:t>
            </a:r>
            <a:r>
              <a:rPr lang="en-US" altLang="zh-CN" sz="1600" dirty="0" smtClean="0">
                <a:cs typeface="+mn-ea"/>
                <a:sym typeface="+mn-lt"/>
              </a:rPr>
              <a:t>PPT</a:t>
            </a:r>
            <a:endParaRPr lang="zh-CN" altLang="en-US" sz="1600" dirty="0">
              <a:cs typeface="+mn-ea"/>
              <a:sym typeface="+mn-lt"/>
            </a:endParaRPr>
          </a:p>
        </p:txBody>
      </p:sp>
    </p:spTree>
    <p:extLst>
      <p:ext uri="{BB962C8B-B14F-4D97-AF65-F5344CB8AC3E}">
        <p14:creationId xmlns:p14="http://schemas.microsoft.com/office/powerpoint/2010/main" val="3479762648"/>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grpId="0" nodeType="click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p:tgtEl>
                                          <p:spTgt spid="33"/>
                                        </p:tgtEl>
                                        <p:attrNameLst>
                                          <p:attrName>ppt_x</p:attrName>
                                        </p:attrNameLst>
                                      </p:cBhvr>
                                      <p:tavLst>
                                        <p:tav tm="0">
                                          <p:val>
                                            <p:strVal val="#ppt_x-#ppt_w*1.125000"/>
                                          </p:val>
                                        </p:tav>
                                        <p:tav tm="100000">
                                          <p:val>
                                            <p:strVal val="#ppt_x"/>
                                          </p:val>
                                        </p:tav>
                                      </p:tavLst>
                                    </p:anim>
                                    <p:animEffect transition="in" filter="wipe(right)">
                                      <p:cBhvr>
                                        <p:cTn id="17" dur="500"/>
                                        <p:tgtEl>
                                          <p:spTgt spid="3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p:tgtEl>
                                          <p:spTgt spid="34"/>
                                        </p:tgtEl>
                                        <p:attrNameLst>
                                          <p:attrName>ppt_x</p:attrName>
                                        </p:attrNameLst>
                                      </p:cBhvr>
                                      <p:tavLst>
                                        <p:tav tm="0">
                                          <p:val>
                                            <p:strVal val="#ppt_x-#ppt_w*1.125000"/>
                                          </p:val>
                                        </p:tav>
                                        <p:tav tm="100000">
                                          <p:val>
                                            <p:strVal val="#ppt_x"/>
                                          </p:val>
                                        </p:tav>
                                      </p:tavLst>
                                    </p:anim>
                                    <p:animEffect transition="in" filter="wipe(right)">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anim calcmode="lin" valueType="num">
                                      <p:cBhvr>
                                        <p:cTn id="38" dur="1000" fill="hold"/>
                                        <p:tgtEl>
                                          <p:spTgt spid="35"/>
                                        </p:tgtEl>
                                        <p:attrNameLst>
                                          <p:attrName>ppt_x</p:attrName>
                                        </p:attrNameLst>
                                      </p:cBhvr>
                                      <p:tavLst>
                                        <p:tav tm="0">
                                          <p:val>
                                            <p:strVal val="#ppt_x"/>
                                          </p:val>
                                        </p:tav>
                                        <p:tav tm="100000">
                                          <p:val>
                                            <p:strVal val="#ppt_x"/>
                                          </p:val>
                                        </p:tav>
                                      </p:tavLst>
                                    </p:anim>
                                    <p:anim calcmode="lin" valueType="num">
                                      <p:cBhvr>
                                        <p:cTn id="39" dur="900" decel="100000" fill="hold"/>
                                        <p:tgtEl>
                                          <p:spTgt spid="3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grpId="1" nodeType="clickEffect">
                                  <p:stCondLst>
                                    <p:cond delay="0"/>
                                  </p:stCondLst>
                                  <p:iterate type="lt">
                                    <p:tmPct val="0"/>
                                  </p:iterate>
                                  <p:childTnLst>
                                    <p:animEffect transition="out" filter="fade">
                                      <p:cBhvr>
                                        <p:cTn id="44" dur="500" tmFilter="0, 0; .2, .5; .8, .5; 1, 0"/>
                                        <p:tgtEl>
                                          <p:spTgt spid="2"/>
                                        </p:tgtEl>
                                      </p:cBhvr>
                                    </p:animEffect>
                                    <p:animScale>
                                      <p:cBhvr>
                                        <p:cTn id="45"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4" grpId="0" animBg="1"/>
      <p:bldP spid="33" grpId="0" animBg="1"/>
      <p:bldP spid="34"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6221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 y="0"/>
            <a:ext cx="12192003" cy="6858000"/>
          </a:xfrm>
          <a:prstGeom prst="rect">
            <a:avLst/>
          </a:prstGeom>
        </p:spPr>
      </p:pic>
      <p:sp>
        <p:nvSpPr>
          <p:cNvPr id="2" name="标题 1">
            <a:extLst>
              <a:ext uri="{FF2B5EF4-FFF2-40B4-BE49-F238E27FC236}">
                <a16:creationId xmlns="" xmlns:a16="http://schemas.microsoft.com/office/drawing/2014/main" id="{A9883BFA-E1BE-43D4-8B0A-5DF3EA9EC66F}"/>
              </a:ext>
            </a:extLst>
          </p:cNvPr>
          <p:cNvSpPr>
            <a:spLocks noGrp="1"/>
          </p:cNvSpPr>
          <p:nvPr>
            <p:ph type="ctrTitle"/>
          </p:nvPr>
        </p:nvSpPr>
        <p:spPr>
          <a:xfrm>
            <a:off x="760256" y="2996303"/>
            <a:ext cx="5799859" cy="1175985"/>
          </a:xfrm>
        </p:spPr>
        <p:txBody>
          <a:bodyPr>
            <a:noAutofit/>
          </a:bodyPr>
          <a:lstStyle/>
          <a:p>
            <a:pPr algn="l"/>
            <a:r>
              <a:rPr lang="zh-CN" altLang="en-US" sz="8200" b="1" spc="600" dirty="0">
                <a:solidFill>
                  <a:srgbClr val="404040"/>
                </a:solidFill>
                <a:latin typeface="阿里巴巴普惠体 Medium" panose="00020600040101010101" pitchFamily="18" charset="-122"/>
                <a:ea typeface="阿里巴巴普惠体 Medium" panose="00020600040101010101" pitchFamily="18" charset="-122"/>
                <a:cs typeface="阿里巴巴普惠体 Medium" panose="00020600040101010101" pitchFamily="18" charset="-122"/>
                <a:sym typeface="+mn-lt"/>
              </a:rPr>
              <a:t>公司团队</a:t>
            </a:r>
          </a:p>
        </p:txBody>
      </p:sp>
      <p:sp>
        <p:nvSpPr>
          <p:cNvPr id="11" name="副标题 2">
            <a:extLst>
              <a:ext uri="{FF2B5EF4-FFF2-40B4-BE49-F238E27FC236}">
                <a16:creationId xmlns="" xmlns:a16="http://schemas.microsoft.com/office/drawing/2014/main" id="{4C18CF3D-6905-40C7-9748-208DAB05F109}"/>
              </a:ext>
            </a:extLst>
          </p:cNvPr>
          <p:cNvSpPr txBox="1">
            <a:spLocks/>
          </p:cNvSpPr>
          <p:nvPr/>
        </p:nvSpPr>
        <p:spPr>
          <a:xfrm>
            <a:off x="1344700"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sp>
        <p:nvSpPr>
          <p:cNvPr id="12" name="矩形: 圆角 32">
            <a:extLst>
              <a:ext uri="{FF2B5EF4-FFF2-40B4-BE49-F238E27FC236}">
                <a16:creationId xmlns="" xmlns:a16="http://schemas.microsoft.com/office/drawing/2014/main" id="{4A1F9311-1D38-4088-9F0D-C7BB4C3C601F}"/>
              </a:ext>
            </a:extLst>
          </p:cNvPr>
          <p:cNvSpPr/>
          <p:nvPr/>
        </p:nvSpPr>
        <p:spPr>
          <a:xfrm>
            <a:off x="874713" y="2204655"/>
            <a:ext cx="2084388" cy="415958"/>
          </a:xfrm>
          <a:prstGeom prst="roundRect">
            <a:avLst>
              <a:gd name="adj" fmla="val 50000"/>
            </a:avLst>
          </a:prstGeom>
          <a:solidFill>
            <a:srgbClr val="40404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13" name="文本框 12">
            <a:extLst>
              <a:ext uri="{FF2B5EF4-FFF2-40B4-BE49-F238E27FC236}">
                <a16:creationId xmlns="" xmlns:a16="http://schemas.microsoft.com/office/drawing/2014/main" id="{494FC7AA-BFC0-4C26-8125-FA783BE5F5C6}"/>
              </a:ext>
            </a:extLst>
          </p:cNvPr>
          <p:cNvSpPr txBox="1"/>
          <p:nvPr/>
        </p:nvSpPr>
        <p:spPr>
          <a:xfrm>
            <a:off x="1160681" y="2212579"/>
            <a:ext cx="1512452" cy="400110"/>
          </a:xfrm>
          <a:prstGeom prst="rect">
            <a:avLst/>
          </a:prstGeom>
          <a:noFill/>
        </p:spPr>
        <p:txBody>
          <a:bodyPr wrap="square" rtlCol="0">
            <a:spAutoFit/>
          </a:bodyPr>
          <a:lstStyle/>
          <a:p>
            <a:pPr algn="dist"/>
            <a:r>
              <a:rPr lang="en-US" altLang="zh-CN" sz="2000" b="1" dirty="0" smtClean="0">
                <a:solidFill>
                  <a:schemeClr val="bg1"/>
                </a:solidFill>
                <a:cs typeface="+mn-ea"/>
                <a:sym typeface="+mn-lt"/>
              </a:rPr>
              <a:t>PART 01</a:t>
            </a:r>
            <a:endParaRPr lang="zh-CN" altLang="en-US" sz="2000" b="1" dirty="0">
              <a:solidFill>
                <a:schemeClr val="bg1"/>
              </a:solidFill>
              <a:cs typeface="+mn-ea"/>
              <a:sym typeface="+mn-lt"/>
            </a:endParaRPr>
          </a:p>
        </p:txBody>
      </p:sp>
      <p:sp>
        <p:nvSpPr>
          <p:cNvPr id="14" name="文本框 13"/>
          <p:cNvSpPr txBox="1"/>
          <p:nvPr/>
        </p:nvSpPr>
        <p:spPr>
          <a:xfrm>
            <a:off x="796128" y="4171880"/>
            <a:ext cx="5976664" cy="492443"/>
          </a:xfrm>
          <a:prstGeom prst="rect">
            <a:avLst/>
          </a:prstGeom>
          <a:noFill/>
        </p:spPr>
        <p:txBody>
          <a:bodyPr wrap="square" rtlCol="0">
            <a:spAutoFit/>
          </a:bodyPr>
          <a:lstStyle/>
          <a:p>
            <a:pPr>
              <a:lnSpc>
                <a:spcPct val="130000"/>
              </a:lnSpc>
            </a:pPr>
            <a:r>
              <a:rPr lang="en-US" altLang="zh-CN"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lt"/>
              </a:rPr>
              <a:t>Add a detailed text description here, copy and paste the text content here; Add a detailed text description here, copy and paste the text content here. Add a detailed text description here, </a:t>
            </a:r>
          </a:p>
        </p:txBody>
      </p:sp>
      <p:sp>
        <p:nvSpPr>
          <p:cNvPr id="15" name="矩形 14">
            <a:extLst>
              <a:ext uri="{FF2B5EF4-FFF2-40B4-BE49-F238E27FC236}">
                <a16:creationId xmlns="" xmlns:a16="http://schemas.microsoft.com/office/drawing/2014/main" id="{5C89EC5E-7270-45FC-A058-15DB8536BB10}"/>
              </a:ext>
            </a:extLst>
          </p:cNvPr>
          <p:cNvSpPr/>
          <p:nvPr/>
        </p:nvSpPr>
        <p:spPr>
          <a:xfrm flipV="1">
            <a:off x="899451" y="6134100"/>
            <a:ext cx="612000" cy="36000"/>
          </a:xfrm>
          <a:prstGeom prst="rect">
            <a:avLst/>
          </a:prstGeom>
          <a:solidFill>
            <a:schemeClr val="bg2">
              <a:lumMod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883956455"/>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41" presetClass="entr" presetSubtype="0" fill="hold" grpId="0" nodeType="clickEffect">
                                  <p:stCondLst>
                                    <p:cond delay="0"/>
                                  </p:stCondLst>
                                  <p:iterate type="lt">
                                    <p:tmPct val="10000"/>
                                  </p:iterate>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
                                        </p:tgtEl>
                                        <p:attrNameLst>
                                          <p:attrName>ppt_y</p:attrName>
                                        </p:attrNameLst>
                                      </p:cBhvr>
                                      <p:tavLst>
                                        <p:tav tm="0">
                                          <p:val>
                                            <p:strVal val="#ppt_y"/>
                                          </p:val>
                                        </p:tav>
                                        <p:tav tm="100000">
                                          <p:val>
                                            <p:strVal val="#ppt_y"/>
                                          </p:val>
                                        </p:tav>
                                      </p:tavLst>
                                    </p:anim>
                                    <p:anim calcmode="lin" valueType="num">
                                      <p:cBhvr>
                                        <p:cTn id="2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iterate type="lt">
                                    <p:tmPct val="10000"/>
                                  </p:iterate>
                                  <p:childTnLst>
                                    <p:set>
                                      <p:cBhvr>
                                        <p:cTn id="35" dur="1" fill="hold">
                                          <p:stCondLst>
                                            <p:cond delay="0"/>
                                          </p:stCondLst>
                                        </p:cTn>
                                        <p:tgtEl>
                                          <p:spTgt spid="14"/>
                                        </p:tgtEl>
                                        <p:attrNameLst>
                                          <p:attrName>style.visibility</p:attrName>
                                        </p:attrNameLst>
                                      </p:cBhvr>
                                      <p:to>
                                        <p:strVal val="visible"/>
                                      </p:to>
                                    </p:set>
                                    <p:animEffect transition="in" filter="randombar(horizontal)">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grpId="1" nodeType="clickEffect">
                                  <p:stCondLst>
                                    <p:cond delay="0"/>
                                  </p:stCondLst>
                                  <p:iterate type="lt">
                                    <p:tmPct val="0"/>
                                  </p:iterate>
                                  <p:childTnLst>
                                    <p:animEffect transition="out" filter="fade">
                                      <p:cBhvr>
                                        <p:cTn id="40" dur="500" tmFilter="0, 0; .2, .5; .8, .5; 1, 0"/>
                                        <p:tgtEl>
                                          <p:spTgt spid="2"/>
                                        </p:tgtEl>
                                      </p:cBhvr>
                                    </p:animEffect>
                                    <p:animScale>
                                      <p:cBhvr>
                                        <p:cTn id="41"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2" grpId="0" animBg="1"/>
      <p:bldP spid="13" grpId="0"/>
      <p:bldP spid="14" grpId="0"/>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2"/>
            <a:ext cx="12192000" cy="6857999"/>
          </a:xfrm>
          <a:prstGeom prst="rect">
            <a:avLst/>
          </a:prstGeom>
        </p:spPr>
      </p:pic>
      <p:sp>
        <p:nvSpPr>
          <p:cNvPr id="7" name="圆角矩形 6"/>
          <p:cNvSpPr/>
          <p:nvPr/>
        </p:nvSpPr>
        <p:spPr>
          <a:xfrm>
            <a:off x="644211" y="991094"/>
            <a:ext cx="10903579" cy="5244068"/>
          </a:xfrm>
          <a:prstGeom prst="roundRect">
            <a:avLst>
              <a:gd name="adj" fmla="val 2184"/>
            </a:avLst>
          </a:prstGeom>
          <a:gradFill flip="none" rotWithShape="1">
            <a:gsLst>
              <a:gs pos="100000">
                <a:schemeClr val="bg1">
                  <a:alpha val="90000"/>
                </a:schemeClr>
              </a:gs>
              <a:gs pos="0">
                <a:srgbClr val="E3E7EA">
                  <a:alpha val="66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副标题 2">
            <a:extLst>
              <a:ext uri="{FF2B5EF4-FFF2-40B4-BE49-F238E27FC236}">
                <a16:creationId xmlns="" xmlns:a16="http://schemas.microsoft.com/office/drawing/2014/main" id="{4C18CF3D-6905-40C7-9748-208DAB05F109}"/>
              </a:ext>
            </a:extLst>
          </p:cNvPr>
          <p:cNvSpPr txBox="1">
            <a:spLocks/>
          </p:cNvSpPr>
          <p:nvPr/>
        </p:nvSpPr>
        <p:spPr>
          <a:xfrm>
            <a:off x="1136153" y="601840"/>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46" name="组合 45"/>
          <p:cNvGrpSpPr/>
          <p:nvPr/>
        </p:nvGrpSpPr>
        <p:grpSpPr>
          <a:xfrm>
            <a:off x="10739177" y="637831"/>
            <a:ext cx="776676" cy="170426"/>
            <a:chOff x="10787302" y="360181"/>
            <a:chExt cx="776676" cy="170426"/>
          </a:xfrm>
        </p:grpSpPr>
        <p:sp>
          <p:nvSpPr>
            <p:cNvPr id="47" name="椭圆 46"/>
            <p:cNvSpPr/>
            <p:nvPr/>
          </p:nvSpPr>
          <p:spPr>
            <a:xfrm>
              <a:off x="10787302" y="360181"/>
              <a:ext cx="170426" cy="170426"/>
            </a:xfrm>
            <a:prstGeom prst="ellipse">
              <a:avLst/>
            </a:prstGeom>
            <a:solidFill>
              <a:srgbClr val="DEE1E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1090427" y="360181"/>
              <a:ext cx="170426" cy="170426"/>
            </a:xfrm>
            <a:prstGeom prst="ellipse">
              <a:avLst/>
            </a:prstGeom>
            <a:solidFill>
              <a:srgbClr val="DEE1E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1393552" y="360181"/>
              <a:ext cx="170426" cy="170426"/>
            </a:xfrm>
            <a:prstGeom prst="ellipse">
              <a:avLst/>
            </a:prstGeom>
            <a:solidFill>
              <a:srgbClr val="DEE1E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666170" y="529807"/>
            <a:ext cx="467260" cy="386474"/>
            <a:chOff x="874715" y="337303"/>
            <a:chExt cx="467260" cy="386474"/>
          </a:xfrm>
        </p:grpSpPr>
        <p:sp>
          <p:nvSpPr>
            <p:cNvPr id="51" name="任意多边形 50"/>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iṩḷîḍê"/>
          <p:cNvSpPr/>
          <p:nvPr/>
        </p:nvSpPr>
        <p:spPr>
          <a:xfrm>
            <a:off x="2638426" y="0"/>
            <a:ext cx="9553575" cy="6858000"/>
          </a:xfrm>
          <a:prstGeom prst="rect">
            <a:avLst/>
          </a:prstGeom>
          <a:blipFill>
            <a:blip r:embed="rId4"/>
            <a:srcRect/>
            <a:stretch/>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p>
        </p:txBody>
      </p:sp>
      <p:sp>
        <p:nvSpPr>
          <p:cNvPr id="14" name="íSḻîḋe">
            <a:extLst>
              <a:ext uri="{FF2B5EF4-FFF2-40B4-BE49-F238E27FC236}">
                <a16:creationId xmlns="" xmlns:a16="http://schemas.microsoft.com/office/drawing/2014/main" id="{2A710F0A-6D17-8F3D-73E2-888DF18A2B00}"/>
              </a:ext>
            </a:extLst>
          </p:cNvPr>
          <p:cNvSpPr/>
          <p:nvPr/>
        </p:nvSpPr>
        <p:spPr>
          <a:xfrm>
            <a:off x="7632743" y="2331212"/>
            <a:ext cx="3303000" cy="3303000"/>
          </a:xfrm>
          <a:prstGeom prst="ellipse">
            <a:avLst/>
          </a:prstGeom>
          <a:solidFill>
            <a:srgbClr val="C2B1A1">
              <a:alpha val="31000"/>
            </a:srgbClr>
          </a:solidFill>
          <a:ln w="12700" cap="rnd">
            <a:noFill/>
            <a:prstDash val="solid"/>
            <a:round/>
            <a:headEnd/>
            <a:tailE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a:solidFill>
                <a:schemeClr val="bg1"/>
              </a:solidFill>
            </a:endParaRPr>
          </a:p>
        </p:txBody>
      </p:sp>
      <p:grpSp>
        <p:nvGrpSpPr>
          <p:cNvPr id="15" name="íšļíḋê">
            <a:extLst>
              <a:ext uri="{FF2B5EF4-FFF2-40B4-BE49-F238E27FC236}">
                <a16:creationId xmlns="" xmlns:a16="http://schemas.microsoft.com/office/drawing/2014/main" id="{0BAF5A03-97AE-670B-864C-F96AA51DF49F}"/>
              </a:ext>
            </a:extLst>
          </p:cNvPr>
          <p:cNvGrpSpPr/>
          <p:nvPr/>
        </p:nvGrpSpPr>
        <p:grpSpPr>
          <a:xfrm>
            <a:off x="6410160" y="806791"/>
            <a:ext cx="4091531" cy="5544369"/>
            <a:chOff x="4120979" y="1130299"/>
            <a:chExt cx="3950043" cy="5352641"/>
          </a:xfrm>
        </p:grpSpPr>
        <p:grpSp>
          <p:nvGrpSpPr>
            <p:cNvPr id="30" name="íṧḷïďé">
              <a:extLst>
                <a:ext uri="{FF2B5EF4-FFF2-40B4-BE49-F238E27FC236}">
                  <a16:creationId xmlns="" xmlns:a16="http://schemas.microsoft.com/office/drawing/2014/main" id="{57091B6D-DB87-65CC-AD34-47D9CB0128AB}"/>
                </a:ext>
              </a:extLst>
            </p:cNvPr>
            <p:cNvGrpSpPr/>
            <p:nvPr/>
          </p:nvGrpSpPr>
          <p:grpSpPr>
            <a:xfrm>
              <a:off x="4120979" y="1130299"/>
              <a:ext cx="3950043" cy="5352641"/>
              <a:chOff x="4120979" y="1130299"/>
              <a:chExt cx="3950043" cy="5352641"/>
            </a:xfrm>
          </p:grpSpPr>
          <p:sp>
            <p:nvSpPr>
              <p:cNvPr id="33" name="íṡḻïḓe">
                <a:extLst>
                  <a:ext uri="{FF2B5EF4-FFF2-40B4-BE49-F238E27FC236}">
                    <a16:creationId xmlns="" xmlns:a16="http://schemas.microsoft.com/office/drawing/2014/main" id="{16E18578-6273-3FD8-11F8-0611DE0D3078}"/>
                  </a:ext>
                </a:extLst>
              </p:cNvPr>
              <p:cNvSpPr/>
              <p:nvPr/>
            </p:nvSpPr>
            <p:spPr>
              <a:xfrm>
                <a:off x="4803793" y="1130299"/>
                <a:ext cx="2578696" cy="5245938"/>
              </a:xfrm>
              <a:custGeom>
                <a:avLst/>
                <a:gdLst>
                  <a:gd name="connsiteX0" fmla="*/ 420624 w 2578696"/>
                  <a:gd name="connsiteY0" fmla="*/ 0 h 5245938"/>
                  <a:gd name="connsiteX1" fmla="*/ 2158325 w 2578696"/>
                  <a:gd name="connsiteY1" fmla="*/ 0 h 5245938"/>
                  <a:gd name="connsiteX2" fmla="*/ 2392416 w 2578696"/>
                  <a:gd name="connsiteY2" fmla="*/ 45748 h 5245938"/>
                  <a:gd name="connsiteX3" fmla="*/ 2532982 w 2578696"/>
                  <a:gd name="connsiteY3" fmla="*/ 186314 h 5245938"/>
                  <a:gd name="connsiteX4" fmla="*/ 2578730 w 2578696"/>
                  <a:gd name="connsiteY4" fmla="*/ 420406 h 5245938"/>
                  <a:gd name="connsiteX5" fmla="*/ 2578730 w 2578696"/>
                  <a:gd name="connsiteY5" fmla="*/ 4825533 h 5245938"/>
                  <a:gd name="connsiteX6" fmla="*/ 2532982 w 2578696"/>
                  <a:gd name="connsiteY6" fmla="*/ 5059625 h 5245938"/>
                  <a:gd name="connsiteX7" fmla="*/ 2392416 w 2578696"/>
                  <a:gd name="connsiteY7" fmla="*/ 5200190 h 5245938"/>
                  <a:gd name="connsiteX8" fmla="*/ 2158325 w 2578696"/>
                  <a:gd name="connsiteY8" fmla="*/ 5245939 h 5245938"/>
                  <a:gd name="connsiteX9" fmla="*/ 420624 w 2578696"/>
                  <a:gd name="connsiteY9" fmla="*/ 5245939 h 5245938"/>
                  <a:gd name="connsiteX10" fmla="*/ 186532 w 2578696"/>
                  <a:gd name="connsiteY10" fmla="*/ 5200190 h 5245938"/>
                  <a:gd name="connsiteX11" fmla="*/ 45967 w 2578696"/>
                  <a:gd name="connsiteY11" fmla="*/ 5059625 h 5245938"/>
                  <a:gd name="connsiteX12" fmla="*/ 34 w 2578696"/>
                  <a:gd name="connsiteY12" fmla="*/ 4825717 h 5245938"/>
                  <a:gd name="connsiteX13" fmla="*/ 34 w 2578696"/>
                  <a:gd name="connsiteY13" fmla="*/ 420590 h 5245938"/>
                  <a:gd name="connsiteX14" fmla="*/ 45782 w 2578696"/>
                  <a:gd name="connsiteY14" fmla="*/ 186498 h 5245938"/>
                  <a:gd name="connsiteX15" fmla="*/ 186348 w 2578696"/>
                  <a:gd name="connsiteY15" fmla="*/ 45933 h 5245938"/>
                  <a:gd name="connsiteX16" fmla="*/ 420624 w 2578696"/>
                  <a:gd name="connsiteY16" fmla="*/ 0 h 5245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8696" h="5245938">
                    <a:moveTo>
                      <a:pt x="420624" y="0"/>
                    </a:moveTo>
                    <a:lnTo>
                      <a:pt x="2158325" y="0"/>
                    </a:lnTo>
                    <a:cubicBezTo>
                      <a:pt x="2267900" y="0"/>
                      <a:pt x="2328774" y="11806"/>
                      <a:pt x="2392416" y="45748"/>
                    </a:cubicBezTo>
                    <a:cubicBezTo>
                      <a:pt x="2452738" y="78031"/>
                      <a:pt x="2500884" y="126177"/>
                      <a:pt x="2532982" y="186314"/>
                    </a:cubicBezTo>
                    <a:cubicBezTo>
                      <a:pt x="2566924" y="249956"/>
                      <a:pt x="2578730" y="310831"/>
                      <a:pt x="2578730" y="420406"/>
                    </a:cubicBezTo>
                    <a:lnTo>
                      <a:pt x="2578730" y="4825533"/>
                    </a:lnTo>
                    <a:cubicBezTo>
                      <a:pt x="2578730" y="4935108"/>
                      <a:pt x="2566924" y="4995983"/>
                      <a:pt x="2532982" y="5059625"/>
                    </a:cubicBezTo>
                    <a:cubicBezTo>
                      <a:pt x="2500700" y="5119946"/>
                      <a:pt x="2452553" y="5168093"/>
                      <a:pt x="2392416" y="5200190"/>
                    </a:cubicBezTo>
                    <a:cubicBezTo>
                      <a:pt x="2328774" y="5234132"/>
                      <a:pt x="2267900" y="5245939"/>
                      <a:pt x="2158325" y="5245939"/>
                    </a:cubicBezTo>
                    <a:lnTo>
                      <a:pt x="420624" y="5245939"/>
                    </a:lnTo>
                    <a:cubicBezTo>
                      <a:pt x="311049" y="5245939"/>
                      <a:pt x="250174" y="5234132"/>
                      <a:pt x="186532" y="5200190"/>
                    </a:cubicBezTo>
                    <a:cubicBezTo>
                      <a:pt x="126211" y="5167908"/>
                      <a:pt x="78065" y="5119761"/>
                      <a:pt x="45967" y="5059625"/>
                    </a:cubicBezTo>
                    <a:cubicBezTo>
                      <a:pt x="11840" y="4996351"/>
                      <a:pt x="34" y="4935292"/>
                      <a:pt x="34" y="4825717"/>
                    </a:cubicBezTo>
                    <a:lnTo>
                      <a:pt x="34" y="420590"/>
                    </a:lnTo>
                    <a:cubicBezTo>
                      <a:pt x="34" y="311015"/>
                      <a:pt x="11840" y="250140"/>
                      <a:pt x="45782" y="186498"/>
                    </a:cubicBezTo>
                    <a:cubicBezTo>
                      <a:pt x="78065" y="126177"/>
                      <a:pt x="126211" y="78031"/>
                      <a:pt x="186348" y="45933"/>
                    </a:cubicBezTo>
                    <a:cubicBezTo>
                      <a:pt x="249990" y="11806"/>
                      <a:pt x="311049" y="0"/>
                      <a:pt x="420624" y="0"/>
                    </a:cubicBezTo>
                    <a:close/>
                  </a:path>
                </a:pathLst>
              </a:custGeom>
              <a:gradFill>
                <a:gsLst>
                  <a:gs pos="0">
                    <a:schemeClr val="tx1"/>
                  </a:gs>
                  <a:gs pos="41000">
                    <a:schemeClr val="tx1"/>
                  </a:gs>
                  <a:gs pos="6000">
                    <a:schemeClr val="tx1">
                      <a:lumMod val="75000"/>
                      <a:lumOff val="25000"/>
                    </a:schemeClr>
                  </a:gs>
                  <a:gs pos="11000">
                    <a:schemeClr val="bg1">
                      <a:lumMod val="85000"/>
                    </a:schemeClr>
                  </a:gs>
                  <a:gs pos="100000">
                    <a:schemeClr val="tx1">
                      <a:lumMod val="75000"/>
                      <a:lumOff val="25000"/>
                    </a:schemeClr>
                  </a:gs>
                  <a:gs pos="98000">
                    <a:schemeClr val="tx1">
                      <a:lumMod val="75000"/>
                      <a:lumOff val="25000"/>
                    </a:schemeClr>
                  </a:gs>
                  <a:gs pos="100000">
                    <a:schemeClr val="tx1"/>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nvGrpSpPr>
              <p:cNvPr id="34" name="îṡ1ïḋe">
                <a:extLst>
                  <a:ext uri="{FF2B5EF4-FFF2-40B4-BE49-F238E27FC236}">
                    <a16:creationId xmlns="" xmlns:a16="http://schemas.microsoft.com/office/drawing/2014/main" id="{83B01C2F-043E-0F2A-FC7F-3D9D04B24692}"/>
                  </a:ext>
                </a:extLst>
              </p:cNvPr>
              <p:cNvGrpSpPr/>
              <p:nvPr/>
            </p:nvGrpSpPr>
            <p:grpSpPr>
              <a:xfrm>
                <a:off x="4822240" y="1145056"/>
                <a:ext cx="2549181" cy="5216423"/>
                <a:chOff x="4822240" y="1145056"/>
                <a:chExt cx="2549181" cy="5216423"/>
              </a:xfrm>
            </p:grpSpPr>
            <p:sp>
              <p:nvSpPr>
                <p:cNvPr id="93" name="ïSļïde">
                  <a:extLst>
                    <a:ext uri="{FF2B5EF4-FFF2-40B4-BE49-F238E27FC236}">
                      <a16:creationId xmlns="" xmlns:a16="http://schemas.microsoft.com/office/drawing/2014/main" id="{E9719FC7-CC12-2FD3-5A17-C15903B038DF}"/>
                    </a:ext>
                  </a:extLst>
                </p:cNvPr>
                <p:cNvSpPr/>
                <p:nvPr/>
              </p:nvSpPr>
              <p:spPr>
                <a:xfrm>
                  <a:off x="4822240" y="1145056"/>
                  <a:ext cx="2549181" cy="5216423"/>
                </a:xfrm>
                <a:custGeom>
                  <a:avLst/>
                  <a:gdLst>
                    <a:gd name="connsiteX0" fmla="*/ 405866 w 2549181"/>
                    <a:gd name="connsiteY0" fmla="*/ 0 h 5216423"/>
                    <a:gd name="connsiteX1" fmla="*/ 2143567 w 2549181"/>
                    <a:gd name="connsiteY1" fmla="*/ 0 h 5216423"/>
                    <a:gd name="connsiteX2" fmla="*/ 2370649 w 2549181"/>
                    <a:gd name="connsiteY2" fmla="*/ 44088 h 5216423"/>
                    <a:gd name="connsiteX3" fmla="*/ 2505127 w 2549181"/>
                    <a:gd name="connsiteY3" fmla="*/ 178566 h 5216423"/>
                    <a:gd name="connsiteX4" fmla="*/ 2549215 w 2549181"/>
                    <a:gd name="connsiteY4" fmla="*/ 405648 h 5216423"/>
                    <a:gd name="connsiteX5" fmla="*/ 2549215 w 2549181"/>
                    <a:gd name="connsiteY5" fmla="*/ 4810775 h 5216423"/>
                    <a:gd name="connsiteX6" fmla="*/ 2505127 w 2549181"/>
                    <a:gd name="connsiteY6" fmla="*/ 5037857 h 5216423"/>
                    <a:gd name="connsiteX7" fmla="*/ 2370649 w 2549181"/>
                    <a:gd name="connsiteY7" fmla="*/ 5172335 h 5216423"/>
                    <a:gd name="connsiteX8" fmla="*/ 2143567 w 2549181"/>
                    <a:gd name="connsiteY8" fmla="*/ 5216423 h 5216423"/>
                    <a:gd name="connsiteX9" fmla="*/ 405866 w 2549181"/>
                    <a:gd name="connsiteY9" fmla="*/ 5216423 h 5216423"/>
                    <a:gd name="connsiteX10" fmla="*/ 178785 w 2549181"/>
                    <a:gd name="connsiteY10" fmla="*/ 5172335 h 5216423"/>
                    <a:gd name="connsiteX11" fmla="*/ 44307 w 2549181"/>
                    <a:gd name="connsiteY11" fmla="*/ 5037857 h 5216423"/>
                    <a:gd name="connsiteX12" fmla="*/ 34 w 2549181"/>
                    <a:gd name="connsiteY12" fmla="*/ 4810960 h 5216423"/>
                    <a:gd name="connsiteX13" fmla="*/ 34 w 2549181"/>
                    <a:gd name="connsiteY13" fmla="*/ 405832 h 5216423"/>
                    <a:gd name="connsiteX14" fmla="*/ 44122 w 2549181"/>
                    <a:gd name="connsiteY14" fmla="*/ 178751 h 5216423"/>
                    <a:gd name="connsiteX15" fmla="*/ 178600 w 2549181"/>
                    <a:gd name="connsiteY15" fmla="*/ 44273 h 5216423"/>
                    <a:gd name="connsiteX16" fmla="*/ 405866 w 2549181"/>
                    <a:gd name="connsiteY16" fmla="*/ 0 h 5216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49181" h="5216423">
                      <a:moveTo>
                        <a:pt x="405866" y="0"/>
                      </a:moveTo>
                      <a:lnTo>
                        <a:pt x="2143567" y="0"/>
                      </a:lnTo>
                      <a:cubicBezTo>
                        <a:pt x="2250744" y="0"/>
                        <a:pt x="2309405" y="11253"/>
                        <a:pt x="2370649" y="44088"/>
                      </a:cubicBezTo>
                      <a:cubicBezTo>
                        <a:pt x="2428388" y="74895"/>
                        <a:pt x="2474321" y="121012"/>
                        <a:pt x="2505127" y="178566"/>
                      </a:cubicBezTo>
                      <a:cubicBezTo>
                        <a:pt x="2537963" y="239810"/>
                        <a:pt x="2549215" y="298471"/>
                        <a:pt x="2549215" y="405648"/>
                      </a:cubicBezTo>
                      <a:lnTo>
                        <a:pt x="2549215" y="4810775"/>
                      </a:lnTo>
                      <a:cubicBezTo>
                        <a:pt x="2549215" y="4917952"/>
                        <a:pt x="2537963" y="4976613"/>
                        <a:pt x="2505127" y="5037857"/>
                      </a:cubicBezTo>
                      <a:cubicBezTo>
                        <a:pt x="2474321" y="5095596"/>
                        <a:pt x="2428203" y="5141529"/>
                        <a:pt x="2370649" y="5172335"/>
                      </a:cubicBezTo>
                      <a:cubicBezTo>
                        <a:pt x="2309405" y="5205171"/>
                        <a:pt x="2250744" y="5216423"/>
                        <a:pt x="2143567" y="5216423"/>
                      </a:cubicBezTo>
                      <a:lnTo>
                        <a:pt x="405866" y="5216423"/>
                      </a:lnTo>
                      <a:cubicBezTo>
                        <a:pt x="298690" y="5216423"/>
                        <a:pt x="240029" y="5205171"/>
                        <a:pt x="178785" y="5172335"/>
                      </a:cubicBezTo>
                      <a:cubicBezTo>
                        <a:pt x="121046" y="5141529"/>
                        <a:pt x="75113" y="5095411"/>
                        <a:pt x="44307" y="5037857"/>
                      </a:cubicBezTo>
                      <a:cubicBezTo>
                        <a:pt x="11287" y="4976982"/>
                        <a:pt x="34" y="4918137"/>
                        <a:pt x="34" y="4810960"/>
                      </a:cubicBezTo>
                      <a:lnTo>
                        <a:pt x="34" y="405832"/>
                      </a:lnTo>
                      <a:cubicBezTo>
                        <a:pt x="34" y="298656"/>
                        <a:pt x="11287" y="239995"/>
                        <a:pt x="44122" y="178751"/>
                      </a:cubicBezTo>
                      <a:cubicBezTo>
                        <a:pt x="74929" y="121012"/>
                        <a:pt x="121046" y="75079"/>
                        <a:pt x="178600" y="44273"/>
                      </a:cubicBezTo>
                      <a:cubicBezTo>
                        <a:pt x="239844" y="11253"/>
                        <a:pt x="298690" y="0"/>
                        <a:pt x="405866" y="0"/>
                      </a:cubicBezTo>
                      <a:close/>
                    </a:path>
                  </a:pathLst>
                </a:custGeom>
                <a:solidFill>
                  <a:srgbClr val="C9C6C8"/>
                </a:solidFill>
                <a:ln w="1840" cap="flat">
                  <a:noFill/>
                  <a:prstDash val="solid"/>
                  <a:miter/>
                </a:ln>
              </p:spPr>
              <p:txBody>
                <a:bodyPr rtlCol="0" anchor="ctr"/>
                <a:lstStyle/>
                <a:p>
                  <a:endParaRPr lang="zh-CN" altLang="en-US"/>
                </a:p>
              </p:txBody>
            </p:sp>
            <p:sp>
              <p:nvSpPr>
                <p:cNvPr id="94" name="iṣľiḓê">
                  <a:extLst>
                    <a:ext uri="{FF2B5EF4-FFF2-40B4-BE49-F238E27FC236}">
                      <a16:creationId xmlns="" xmlns:a16="http://schemas.microsoft.com/office/drawing/2014/main" id="{C52B42DF-D7C5-D94F-0A65-40A40BDEBCC6}"/>
                    </a:ext>
                  </a:extLst>
                </p:cNvPr>
                <p:cNvSpPr/>
                <p:nvPr/>
              </p:nvSpPr>
              <p:spPr>
                <a:xfrm>
                  <a:off x="4822240" y="1145056"/>
                  <a:ext cx="2549181" cy="5216423"/>
                </a:xfrm>
                <a:custGeom>
                  <a:avLst/>
                  <a:gdLst>
                    <a:gd name="connsiteX0" fmla="*/ 405866 w 2549181"/>
                    <a:gd name="connsiteY0" fmla="*/ 0 h 5216423"/>
                    <a:gd name="connsiteX1" fmla="*/ 2143567 w 2549181"/>
                    <a:gd name="connsiteY1" fmla="*/ 0 h 5216423"/>
                    <a:gd name="connsiteX2" fmla="*/ 2370649 w 2549181"/>
                    <a:gd name="connsiteY2" fmla="*/ 44088 h 5216423"/>
                    <a:gd name="connsiteX3" fmla="*/ 2505127 w 2549181"/>
                    <a:gd name="connsiteY3" fmla="*/ 178566 h 5216423"/>
                    <a:gd name="connsiteX4" fmla="*/ 2549215 w 2549181"/>
                    <a:gd name="connsiteY4" fmla="*/ 405648 h 5216423"/>
                    <a:gd name="connsiteX5" fmla="*/ 2549215 w 2549181"/>
                    <a:gd name="connsiteY5" fmla="*/ 4810775 h 5216423"/>
                    <a:gd name="connsiteX6" fmla="*/ 2505127 w 2549181"/>
                    <a:gd name="connsiteY6" fmla="*/ 5037857 h 5216423"/>
                    <a:gd name="connsiteX7" fmla="*/ 2370649 w 2549181"/>
                    <a:gd name="connsiteY7" fmla="*/ 5172335 h 5216423"/>
                    <a:gd name="connsiteX8" fmla="*/ 2143567 w 2549181"/>
                    <a:gd name="connsiteY8" fmla="*/ 5216423 h 5216423"/>
                    <a:gd name="connsiteX9" fmla="*/ 405866 w 2549181"/>
                    <a:gd name="connsiteY9" fmla="*/ 5216423 h 5216423"/>
                    <a:gd name="connsiteX10" fmla="*/ 178785 w 2549181"/>
                    <a:gd name="connsiteY10" fmla="*/ 5172335 h 5216423"/>
                    <a:gd name="connsiteX11" fmla="*/ 44307 w 2549181"/>
                    <a:gd name="connsiteY11" fmla="*/ 5037857 h 5216423"/>
                    <a:gd name="connsiteX12" fmla="*/ 34 w 2549181"/>
                    <a:gd name="connsiteY12" fmla="*/ 4810960 h 5216423"/>
                    <a:gd name="connsiteX13" fmla="*/ 34 w 2549181"/>
                    <a:gd name="connsiteY13" fmla="*/ 405832 h 5216423"/>
                    <a:gd name="connsiteX14" fmla="*/ 44122 w 2549181"/>
                    <a:gd name="connsiteY14" fmla="*/ 178751 h 5216423"/>
                    <a:gd name="connsiteX15" fmla="*/ 178600 w 2549181"/>
                    <a:gd name="connsiteY15" fmla="*/ 44273 h 5216423"/>
                    <a:gd name="connsiteX16" fmla="*/ 405866 w 2549181"/>
                    <a:gd name="connsiteY16" fmla="*/ 0 h 5216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49181" h="5216423">
                      <a:moveTo>
                        <a:pt x="405866" y="0"/>
                      </a:moveTo>
                      <a:lnTo>
                        <a:pt x="2143567" y="0"/>
                      </a:lnTo>
                      <a:cubicBezTo>
                        <a:pt x="2250744" y="0"/>
                        <a:pt x="2309405" y="11253"/>
                        <a:pt x="2370649" y="44088"/>
                      </a:cubicBezTo>
                      <a:cubicBezTo>
                        <a:pt x="2428388" y="74895"/>
                        <a:pt x="2474321" y="121012"/>
                        <a:pt x="2505127" y="178566"/>
                      </a:cubicBezTo>
                      <a:cubicBezTo>
                        <a:pt x="2537963" y="239810"/>
                        <a:pt x="2549215" y="298471"/>
                        <a:pt x="2549215" y="405648"/>
                      </a:cubicBezTo>
                      <a:lnTo>
                        <a:pt x="2549215" y="4810775"/>
                      </a:lnTo>
                      <a:cubicBezTo>
                        <a:pt x="2549215" y="4917952"/>
                        <a:pt x="2537963" y="4976613"/>
                        <a:pt x="2505127" y="5037857"/>
                      </a:cubicBezTo>
                      <a:cubicBezTo>
                        <a:pt x="2474321" y="5095596"/>
                        <a:pt x="2428203" y="5141529"/>
                        <a:pt x="2370649" y="5172335"/>
                      </a:cubicBezTo>
                      <a:cubicBezTo>
                        <a:pt x="2309405" y="5205171"/>
                        <a:pt x="2250744" y="5216423"/>
                        <a:pt x="2143567" y="5216423"/>
                      </a:cubicBezTo>
                      <a:lnTo>
                        <a:pt x="405866" y="5216423"/>
                      </a:lnTo>
                      <a:cubicBezTo>
                        <a:pt x="298690" y="5216423"/>
                        <a:pt x="240029" y="5205171"/>
                        <a:pt x="178785" y="5172335"/>
                      </a:cubicBezTo>
                      <a:cubicBezTo>
                        <a:pt x="121046" y="5141529"/>
                        <a:pt x="75113" y="5095411"/>
                        <a:pt x="44307" y="5037857"/>
                      </a:cubicBezTo>
                      <a:cubicBezTo>
                        <a:pt x="11287" y="4976982"/>
                        <a:pt x="34" y="4918137"/>
                        <a:pt x="34" y="4810960"/>
                      </a:cubicBezTo>
                      <a:lnTo>
                        <a:pt x="34" y="405832"/>
                      </a:lnTo>
                      <a:cubicBezTo>
                        <a:pt x="34" y="298656"/>
                        <a:pt x="11287" y="239995"/>
                        <a:pt x="44122" y="178751"/>
                      </a:cubicBezTo>
                      <a:cubicBezTo>
                        <a:pt x="74929" y="121012"/>
                        <a:pt x="121046" y="75079"/>
                        <a:pt x="178600" y="44273"/>
                      </a:cubicBezTo>
                      <a:cubicBezTo>
                        <a:pt x="239844" y="11253"/>
                        <a:pt x="298690" y="0"/>
                        <a:pt x="405866" y="0"/>
                      </a:cubicBezTo>
                      <a:close/>
                    </a:path>
                  </a:pathLst>
                </a:custGeom>
                <a:solidFill>
                  <a:srgbClr val="000000"/>
                </a:solidFill>
                <a:ln w="1840" cap="flat">
                  <a:noFill/>
                  <a:prstDash val="solid"/>
                  <a:miter/>
                </a:ln>
              </p:spPr>
              <p:txBody>
                <a:bodyPr rtlCol="0" anchor="ctr"/>
                <a:lstStyle/>
                <a:p>
                  <a:endParaRPr lang="zh-CN" altLang="en-US"/>
                </a:p>
              </p:txBody>
            </p:sp>
          </p:grpSp>
          <p:sp>
            <p:nvSpPr>
              <p:cNvPr id="35" name="iśḻíďé">
                <a:extLst>
                  <a:ext uri="{FF2B5EF4-FFF2-40B4-BE49-F238E27FC236}">
                    <a16:creationId xmlns="" xmlns:a16="http://schemas.microsoft.com/office/drawing/2014/main" id="{E99D18A6-EF0E-4DB2-DDC8-C0C1ABD45169}"/>
                  </a:ext>
                </a:extLst>
              </p:cNvPr>
              <p:cNvSpPr/>
              <p:nvPr/>
            </p:nvSpPr>
            <p:spPr>
              <a:xfrm>
                <a:off x="4811171" y="1169037"/>
                <a:ext cx="2571501" cy="5161266"/>
              </a:xfrm>
              <a:custGeom>
                <a:avLst/>
                <a:gdLst>
                  <a:gd name="connsiteX0" fmla="*/ 409371 w 2571501"/>
                  <a:gd name="connsiteY0" fmla="*/ 0 h 5161266"/>
                  <a:gd name="connsiteX1" fmla="*/ 2162199 w 2571501"/>
                  <a:gd name="connsiteY1" fmla="*/ 0 h 5161266"/>
                  <a:gd name="connsiteX2" fmla="*/ 2391310 w 2571501"/>
                  <a:gd name="connsiteY2" fmla="*/ 43535 h 5161266"/>
                  <a:gd name="connsiteX3" fmla="*/ 2527079 w 2571501"/>
                  <a:gd name="connsiteY3" fmla="*/ 176722 h 5161266"/>
                  <a:gd name="connsiteX4" fmla="*/ 2571536 w 2571501"/>
                  <a:gd name="connsiteY4" fmla="*/ 401405 h 5161266"/>
                  <a:gd name="connsiteX5" fmla="*/ 2571536 w 2571501"/>
                  <a:gd name="connsiteY5" fmla="*/ 4759862 h 5161266"/>
                  <a:gd name="connsiteX6" fmla="*/ 2527079 w 2571501"/>
                  <a:gd name="connsiteY6" fmla="*/ 4984546 h 5161266"/>
                  <a:gd name="connsiteX7" fmla="*/ 2391310 w 2571501"/>
                  <a:gd name="connsiteY7" fmla="*/ 5117732 h 5161266"/>
                  <a:gd name="connsiteX8" fmla="*/ 2162199 w 2571501"/>
                  <a:gd name="connsiteY8" fmla="*/ 5161267 h 5161266"/>
                  <a:gd name="connsiteX9" fmla="*/ 409371 w 2571501"/>
                  <a:gd name="connsiteY9" fmla="*/ 5161267 h 5161266"/>
                  <a:gd name="connsiteX10" fmla="*/ 180260 w 2571501"/>
                  <a:gd name="connsiteY10" fmla="*/ 5117732 h 5161266"/>
                  <a:gd name="connsiteX11" fmla="*/ 44491 w 2571501"/>
                  <a:gd name="connsiteY11" fmla="*/ 4984546 h 5161266"/>
                  <a:gd name="connsiteX12" fmla="*/ 34 w 2571501"/>
                  <a:gd name="connsiteY12" fmla="*/ 4759862 h 5161266"/>
                  <a:gd name="connsiteX13" fmla="*/ 34 w 2571501"/>
                  <a:gd name="connsiteY13" fmla="*/ 401590 h 5161266"/>
                  <a:gd name="connsiteX14" fmla="*/ 44491 w 2571501"/>
                  <a:gd name="connsiteY14" fmla="*/ 176906 h 5161266"/>
                  <a:gd name="connsiteX15" fmla="*/ 180260 w 2571501"/>
                  <a:gd name="connsiteY15" fmla="*/ 43719 h 5161266"/>
                  <a:gd name="connsiteX16" fmla="*/ 409371 w 2571501"/>
                  <a:gd name="connsiteY16" fmla="*/ 0 h 516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1501" h="5161266">
                    <a:moveTo>
                      <a:pt x="409371" y="0"/>
                    </a:moveTo>
                    <a:lnTo>
                      <a:pt x="2162199" y="0"/>
                    </a:lnTo>
                    <a:cubicBezTo>
                      <a:pt x="2270298" y="0"/>
                      <a:pt x="2329512" y="11253"/>
                      <a:pt x="2391310" y="43535"/>
                    </a:cubicBezTo>
                    <a:cubicBezTo>
                      <a:pt x="2449417" y="73972"/>
                      <a:pt x="2495904" y="119536"/>
                      <a:pt x="2527079" y="176722"/>
                    </a:cubicBezTo>
                    <a:cubicBezTo>
                      <a:pt x="2560099" y="237228"/>
                      <a:pt x="2571536" y="295335"/>
                      <a:pt x="2571536" y="401405"/>
                    </a:cubicBezTo>
                    <a:lnTo>
                      <a:pt x="2571536" y="4759862"/>
                    </a:lnTo>
                    <a:cubicBezTo>
                      <a:pt x="2571536" y="4865932"/>
                      <a:pt x="2560099" y="4924040"/>
                      <a:pt x="2527079" y="4984546"/>
                    </a:cubicBezTo>
                    <a:cubicBezTo>
                      <a:pt x="2495904" y="5041546"/>
                      <a:pt x="2449602" y="5087110"/>
                      <a:pt x="2391310" y="5117732"/>
                    </a:cubicBezTo>
                    <a:cubicBezTo>
                      <a:pt x="2329512" y="5150199"/>
                      <a:pt x="2270298" y="5161267"/>
                      <a:pt x="2162199" y="5161267"/>
                    </a:cubicBezTo>
                    <a:lnTo>
                      <a:pt x="409371" y="5161267"/>
                    </a:lnTo>
                    <a:cubicBezTo>
                      <a:pt x="301272" y="5161267"/>
                      <a:pt x="242058" y="5150014"/>
                      <a:pt x="180260" y="5117732"/>
                    </a:cubicBezTo>
                    <a:cubicBezTo>
                      <a:pt x="122153" y="5087295"/>
                      <a:pt x="75666" y="5041731"/>
                      <a:pt x="44491" y="4984546"/>
                    </a:cubicBezTo>
                    <a:cubicBezTo>
                      <a:pt x="11471" y="4924040"/>
                      <a:pt x="34" y="4865932"/>
                      <a:pt x="34" y="4759862"/>
                    </a:cubicBezTo>
                    <a:lnTo>
                      <a:pt x="34" y="401590"/>
                    </a:lnTo>
                    <a:cubicBezTo>
                      <a:pt x="34" y="295520"/>
                      <a:pt x="11471" y="237412"/>
                      <a:pt x="44491" y="176906"/>
                    </a:cubicBezTo>
                    <a:cubicBezTo>
                      <a:pt x="75666" y="119905"/>
                      <a:pt x="121968" y="74341"/>
                      <a:pt x="180260" y="43719"/>
                    </a:cubicBezTo>
                    <a:cubicBezTo>
                      <a:pt x="242058" y="11253"/>
                      <a:pt x="301272" y="0"/>
                      <a:pt x="409371" y="0"/>
                    </a:cubicBezTo>
                    <a:close/>
                  </a:path>
                </a:pathLst>
              </a:custGeom>
              <a:solidFill>
                <a:srgbClr val="FFFFFF"/>
              </a:solidFill>
              <a:ln w="1840" cap="flat">
                <a:noFill/>
                <a:prstDash val="solid"/>
                <a:miter/>
              </a:ln>
            </p:spPr>
            <p:txBody>
              <a:bodyPr rtlCol="0" anchor="ctr"/>
              <a:lstStyle/>
              <a:p>
                <a:endParaRPr lang="zh-CN" altLang="en-US"/>
              </a:p>
            </p:txBody>
          </p:sp>
          <p:sp>
            <p:nvSpPr>
              <p:cNvPr id="36" name="iṣḷíḋe">
                <a:extLst>
                  <a:ext uri="{FF2B5EF4-FFF2-40B4-BE49-F238E27FC236}">
                    <a16:creationId xmlns="" xmlns:a16="http://schemas.microsoft.com/office/drawing/2014/main" id="{03B01EE9-7CAF-BD10-06BA-A09EB7F32B3C}"/>
                  </a:ext>
                </a:extLst>
              </p:cNvPr>
              <p:cNvSpPr/>
              <p:nvPr/>
            </p:nvSpPr>
            <p:spPr>
              <a:xfrm>
                <a:off x="4811171" y="1169037"/>
                <a:ext cx="2571501" cy="5161266"/>
              </a:xfrm>
              <a:custGeom>
                <a:avLst/>
                <a:gdLst>
                  <a:gd name="connsiteX0" fmla="*/ 409371 w 2571501"/>
                  <a:gd name="connsiteY0" fmla="*/ 0 h 5161266"/>
                  <a:gd name="connsiteX1" fmla="*/ 2162199 w 2571501"/>
                  <a:gd name="connsiteY1" fmla="*/ 0 h 5161266"/>
                  <a:gd name="connsiteX2" fmla="*/ 2391310 w 2571501"/>
                  <a:gd name="connsiteY2" fmla="*/ 43535 h 5161266"/>
                  <a:gd name="connsiteX3" fmla="*/ 2527079 w 2571501"/>
                  <a:gd name="connsiteY3" fmla="*/ 176722 h 5161266"/>
                  <a:gd name="connsiteX4" fmla="*/ 2571536 w 2571501"/>
                  <a:gd name="connsiteY4" fmla="*/ 401405 h 5161266"/>
                  <a:gd name="connsiteX5" fmla="*/ 2571536 w 2571501"/>
                  <a:gd name="connsiteY5" fmla="*/ 4759862 h 5161266"/>
                  <a:gd name="connsiteX6" fmla="*/ 2527079 w 2571501"/>
                  <a:gd name="connsiteY6" fmla="*/ 4984546 h 5161266"/>
                  <a:gd name="connsiteX7" fmla="*/ 2391310 w 2571501"/>
                  <a:gd name="connsiteY7" fmla="*/ 5117732 h 5161266"/>
                  <a:gd name="connsiteX8" fmla="*/ 2162199 w 2571501"/>
                  <a:gd name="connsiteY8" fmla="*/ 5161267 h 5161266"/>
                  <a:gd name="connsiteX9" fmla="*/ 409371 w 2571501"/>
                  <a:gd name="connsiteY9" fmla="*/ 5161267 h 5161266"/>
                  <a:gd name="connsiteX10" fmla="*/ 180260 w 2571501"/>
                  <a:gd name="connsiteY10" fmla="*/ 5117732 h 5161266"/>
                  <a:gd name="connsiteX11" fmla="*/ 44491 w 2571501"/>
                  <a:gd name="connsiteY11" fmla="*/ 4984546 h 5161266"/>
                  <a:gd name="connsiteX12" fmla="*/ 34 w 2571501"/>
                  <a:gd name="connsiteY12" fmla="*/ 4759862 h 5161266"/>
                  <a:gd name="connsiteX13" fmla="*/ 34 w 2571501"/>
                  <a:gd name="connsiteY13" fmla="*/ 401590 h 5161266"/>
                  <a:gd name="connsiteX14" fmla="*/ 44491 w 2571501"/>
                  <a:gd name="connsiteY14" fmla="*/ 176906 h 5161266"/>
                  <a:gd name="connsiteX15" fmla="*/ 180260 w 2571501"/>
                  <a:gd name="connsiteY15" fmla="*/ 43719 h 5161266"/>
                  <a:gd name="connsiteX16" fmla="*/ 409371 w 2571501"/>
                  <a:gd name="connsiteY16" fmla="*/ 0 h 516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1501" h="5161266">
                    <a:moveTo>
                      <a:pt x="409371" y="0"/>
                    </a:moveTo>
                    <a:lnTo>
                      <a:pt x="2162199" y="0"/>
                    </a:lnTo>
                    <a:cubicBezTo>
                      <a:pt x="2270298" y="0"/>
                      <a:pt x="2329512" y="11253"/>
                      <a:pt x="2391310" y="43535"/>
                    </a:cubicBezTo>
                    <a:cubicBezTo>
                      <a:pt x="2449417" y="73972"/>
                      <a:pt x="2495904" y="119536"/>
                      <a:pt x="2527079" y="176722"/>
                    </a:cubicBezTo>
                    <a:cubicBezTo>
                      <a:pt x="2560099" y="237228"/>
                      <a:pt x="2571536" y="295335"/>
                      <a:pt x="2571536" y="401405"/>
                    </a:cubicBezTo>
                    <a:lnTo>
                      <a:pt x="2571536" y="4759862"/>
                    </a:lnTo>
                    <a:cubicBezTo>
                      <a:pt x="2571536" y="4865932"/>
                      <a:pt x="2560099" y="4924040"/>
                      <a:pt x="2527079" y="4984546"/>
                    </a:cubicBezTo>
                    <a:cubicBezTo>
                      <a:pt x="2495904" y="5041546"/>
                      <a:pt x="2449602" y="5087110"/>
                      <a:pt x="2391310" y="5117732"/>
                    </a:cubicBezTo>
                    <a:cubicBezTo>
                      <a:pt x="2329512" y="5150199"/>
                      <a:pt x="2270298" y="5161267"/>
                      <a:pt x="2162199" y="5161267"/>
                    </a:cubicBezTo>
                    <a:lnTo>
                      <a:pt x="409371" y="5161267"/>
                    </a:lnTo>
                    <a:cubicBezTo>
                      <a:pt x="301272" y="5161267"/>
                      <a:pt x="242058" y="5150014"/>
                      <a:pt x="180260" y="5117732"/>
                    </a:cubicBezTo>
                    <a:cubicBezTo>
                      <a:pt x="122153" y="5087295"/>
                      <a:pt x="75666" y="5041731"/>
                      <a:pt x="44491" y="4984546"/>
                    </a:cubicBezTo>
                    <a:cubicBezTo>
                      <a:pt x="11471" y="4924040"/>
                      <a:pt x="34" y="4865932"/>
                      <a:pt x="34" y="4759862"/>
                    </a:cubicBezTo>
                    <a:lnTo>
                      <a:pt x="34" y="401590"/>
                    </a:lnTo>
                    <a:cubicBezTo>
                      <a:pt x="34" y="295520"/>
                      <a:pt x="11471" y="237412"/>
                      <a:pt x="44491" y="176906"/>
                    </a:cubicBezTo>
                    <a:cubicBezTo>
                      <a:pt x="75666" y="119905"/>
                      <a:pt x="121968" y="74341"/>
                      <a:pt x="180260" y="43719"/>
                    </a:cubicBezTo>
                    <a:cubicBezTo>
                      <a:pt x="242058" y="11253"/>
                      <a:pt x="301272" y="0"/>
                      <a:pt x="409371" y="0"/>
                    </a:cubicBezTo>
                    <a:close/>
                  </a:path>
                </a:pathLst>
              </a:custGeom>
              <a:gradFill>
                <a:gsLst>
                  <a:gs pos="0">
                    <a:schemeClr val="tx1">
                      <a:lumMod val="65000"/>
                      <a:lumOff val="35000"/>
                    </a:schemeClr>
                  </a:gs>
                  <a:gs pos="39000">
                    <a:schemeClr val="bg1">
                      <a:lumMod val="75000"/>
                    </a:schemeClr>
                  </a:gs>
                  <a:gs pos="2000">
                    <a:schemeClr val="tx1">
                      <a:lumMod val="75000"/>
                      <a:lumOff val="25000"/>
                    </a:schemeClr>
                  </a:gs>
                  <a:gs pos="1000">
                    <a:schemeClr val="bg1">
                      <a:lumMod val="85000"/>
                    </a:schemeClr>
                  </a:gs>
                  <a:gs pos="100000">
                    <a:schemeClr val="tx1">
                      <a:lumMod val="75000"/>
                      <a:lumOff val="25000"/>
                    </a:schemeClr>
                  </a:gs>
                  <a:gs pos="98000">
                    <a:schemeClr val="tx1">
                      <a:lumMod val="75000"/>
                      <a:lumOff val="25000"/>
                    </a:schemeClr>
                  </a:gs>
                  <a:gs pos="99000">
                    <a:schemeClr val="bg1">
                      <a:lumMod val="75000"/>
                    </a:schemeClr>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nvGrpSpPr>
              <p:cNvPr id="37" name="iṥlïďê">
                <a:extLst>
                  <a:ext uri="{FF2B5EF4-FFF2-40B4-BE49-F238E27FC236}">
                    <a16:creationId xmlns="" xmlns:a16="http://schemas.microsoft.com/office/drawing/2014/main" id="{BED1B9CB-E1EA-79D3-B8A1-A55C54A945EE}"/>
                  </a:ext>
                </a:extLst>
              </p:cNvPr>
              <p:cNvGrpSpPr/>
              <p:nvPr/>
            </p:nvGrpSpPr>
            <p:grpSpPr>
              <a:xfrm>
                <a:off x="4853599" y="1159814"/>
                <a:ext cx="2479082" cy="5187092"/>
                <a:chOff x="4853599" y="1159814"/>
                <a:chExt cx="2479082" cy="5187092"/>
              </a:xfrm>
              <a:solidFill>
                <a:srgbClr val="FFFFFF"/>
              </a:solidFill>
            </p:grpSpPr>
            <p:sp>
              <p:nvSpPr>
                <p:cNvPr id="91" name="iṩļíḍè">
                  <a:extLst>
                    <a:ext uri="{FF2B5EF4-FFF2-40B4-BE49-F238E27FC236}">
                      <a16:creationId xmlns="" xmlns:a16="http://schemas.microsoft.com/office/drawing/2014/main" id="{21F6B352-2D29-8296-832F-AD38659D1BF3}"/>
                    </a:ext>
                  </a:extLst>
                </p:cNvPr>
                <p:cNvSpPr/>
                <p:nvPr/>
              </p:nvSpPr>
              <p:spPr>
                <a:xfrm>
                  <a:off x="4853599" y="1159814"/>
                  <a:ext cx="2479082" cy="5187092"/>
                </a:xfrm>
                <a:custGeom>
                  <a:avLst/>
                  <a:gdLst>
                    <a:gd name="connsiteX0" fmla="*/ 394614 w 2479082"/>
                    <a:gd name="connsiteY0" fmla="*/ 0 h 5187092"/>
                    <a:gd name="connsiteX1" fmla="*/ 2084537 w 2479082"/>
                    <a:gd name="connsiteY1" fmla="*/ 0 h 5187092"/>
                    <a:gd name="connsiteX2" fmla="*/ 2305531 w 2479082"/>
                    <a:gd name="connsiteY2" fmla="*/ 43904 h 5187092"/>
                    <a:gd name="connsiteX3" fmla="*/ 2436320 w 2479082"/>
                    <a:gd name="connsiteY3" fmla="*/ 177644 h 5187092"/>
                    <a:gd name="connsiteX4" fmla="*/ 2479117 w 2479082"/>
                    <a:gd name="connsiteY4" fmla="*/ 403434 h 5187092"/>
                    <a:gd name="connsiteX5" fmla="*/ 2479117 w 2479082"/>
                    <a:gd name="connsiteY5" fmla="*/ 4783658 h 5187092"/>
                    <a:gd name="connsiteX6" fmla="*/ 2436320 w 2479082"/>
                    <a:gd name="connsiteY6" fmla="*/ 5009449 h 5187092"/>
                    <a:gd name="connsiteX7" fmla="*/ 2305531 w 2479082"/>
                    <a:gd name="connsiteY7" fmla="*/ 5143189 h 5187092"/>
                    <a:gd name="connsiteX8" fmla="*/ 2084537 w 2479082"/>
                    <a:gd name="connsiteY8" fmla="*/ 5187093 h 5187092"/>
                    <a:gd name="connsiteX9" fmla="*/ 394614 w 2479082"/>
                    <a:gd name="connsiteY9" fmla="*/ 5187093 h 5187092"/>
                    <a:gd name="connsiteX10" fmla="*/ 173620 w 2479082"/>
                    <a:gd name="connsiteY10" fmla="*/ 5143189 h 5187092"/>
                    <a:gd name="connsiteX11" fmla="*/ 42831 w 2479082"/>
                    <a:gd name="connsiteY11" fmla="*/ 5009449 h 5187092"/>
                    <a:gd name="connsiteX12" fmla="*/ 34 w 2479082"/>
                    <a:gd name="connsiteY12" fmla="*/ 4783843 h 5187092"/>
                    <a:gd name="connsiteX13" fmla="*/ 34 w 2479082"/>
                    <a:gd name="connsiteY13" fmla="*/ 403434 h 5187092"/>
                    <a:gd name="connsiteX14" fmla="*/ 42831 w 2479082"/>
                    <a:gd name="connsiteY14" fmla="*/ 177644 h 5187092"/>
                    <a:gd name="connsiteX15" fmla="*/ 173620 w 2479082"/>
                    <a:gd name="connsiteY15" fmla="*/ 43904 h 5187092"/>
                    <a:gd name="connsiteX16" fmla="*/ 394614 w 2479082"/>
                    <a:gd name="connsiteY16" fmla="*/ 0 h 5187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9082" h="5187092">
                      <a:moveTo>
                        <a:pt x="394614" y="0"/>
                      </a:moveTo>
                      <a:lnTo>
                        <a:pt x="2084537" y="0"/>
                      </a:lnTo>
                      <a:cubicBezTo>
                        <a:pt x="2188762" y="0"/>
                        <a:pt x="2245948" y="11253"/>
                        <a:pt x="2305531" y="43904"/>
                      </a:cubicBezTo>
                      <a:cubicBezTo>
                        <a:pt x="2361610" y="74526"/>
                        <a:pt x="2406436" y="120274"/>
                        <a:pt x="2436320" y="177644"/>
                      </a:cubicBezTo>
                      <a:cubicBezTo>
                        <a:pt x="2468233" y="238519"/>
                        <a:pt x="2479117" y="296996"/>
                        <a:pt x="2479117" y="403434"/>
                      </a:cubicBezTo>
                      <a:lnTo>
                        <a:pt x="2479117" y="4783658"/>
                      </a:lnTo>
                      <a:cubicBezTo>
                        <a:pt x="2479117" y="4890282"/>
                        <a:pt x="2468049" y="4948574"/>
                        <a:pt x="2436320" y="5009449"/>
                      </a:cubicBezTo>
                      <a:cubicBezTo>
                        <a:pt x="2406252" y="5066819"/>
                        <a:pt x="2361610" y="5112567"/>
                        <a:pt x="2305531" y="5143189"/>
                      </a:cubicBezTo>
                      <a:cubicBezTo>
                        <a:pt x="2245948" y="5175840"/>
                        <a:pt x="2188947" y="5187093"/>
                        <a:pt x="2084537" y="5187093"/>
                      </a:cubicBezTo>
                      <a:lnTo>
                        <a:pt x="394614" y="5187093"/>
                      </a:lnTo>
                      <a:cubicBezTo>
                        <a:pt x="290389" y="5187093"/>
                        <a:pt x="233203" y="5175840"/>
                        <a:pt x="173620" y="5143189"/>
                      </a:cubicBezTo>
                      <a:cubicBezTo>
                        <a:pt x="117541" y="5112567"/>
                        <a:pt x="72715" y="5066819"/>
                        <a:pt x="42831" y="5009449"/>
                      </a:cubicBezTo>
                      <a:cubicBezTo>
                        <a:pt x="11102" y="4948758"/>
                        <a:pt x="34" y="4890282"/>
                        <a:pt x="34" y="4783843"/>
                      </a:cubicBezTo>
                      <a:lnTo>
                        <a:pt x="34" y="403434"/>
                      </a:lnTo>
                      <a:cubicBezTo>
                        <a:pt x="34" y="296811"/>
                        <a:pt x="11102" y="238519"/>
                        <a:pt x="42831" y="177644"/>
                      </a:cubicBezTo>
                      <a:cubicBezTo>
                        <a:pt x="72899" y="120274"/>
                        <a:pt x="117541" y="74526"/>
                        <a:pt x="173620" y="43904"/>
                      </a:cubicBezTo>
                      <a:cubicBezTo>
                        <a:pt x="233388" y="11253"/>
                        <a:pt x="290389" y="0"/>
                        <a:pt x="394614" y="0"/>
                      </a:cubicBezTo>
                      <a:close/>
                    </a:path>
                  </a:pathLst>
                </a:custGeom>
                <a:solidFill>
                  <a:srgbClr val="FFFFFF"/>
                </a:solidFill>
                <a:ln w="1840" cap="flat">
                  <a:noFill/>
                  <a:prstDash val="solid"/>
                  <a:miter/>
                </a:ln>
              </p:spPr>
              <p:txBody>
                <a:bodyPr rtlCol="0" anchor="ctr"/>
                <a:lstStyle/>
                <a:p>
                  <a:endParaRPr lang="zh-CN" altLang="en-US"/>
                </a:p>
              </p:txBody>
            </p:sp>
            <p:sp>
              <p:nvSpPr>
                <p:cNvPr id="92" name="íṣḷîḓe">
                  <a:extLst>
                    <a:ext uri="{FF2B5EF4-FFF2-40B4-BE49-F238E27FC236}">
                      <a16:creationId xmlns="" xmlns:a16="http://schemas.microsoft.com/office/drawing/2014/main" id="{8CE6B452-CFC9-CBA0-0B04-3077D9A65AA5}"/>
                    </a:ext>
                  </a:extLst>
                </p:cNvPr>
                <p:cNvSpPr/>
                <p:nvPr/>
              </p:nvSpPr>
              <p:spPr>
                <a:xfrm>
                  <a:off x="4853599" y="1159814"/>
                  <a:ext cx="2479082" cy="5187092"/>
                </a:xfrm>
                <a:custGeom>
                  <a:avLst/>
                  <a:gdLst>
                    <a:gd name="connsiteX0" fmla="*/ 394614 w 2479082"/>
                    <a:gd name="connsiteY0" fmla="*/ 0 h 5187092"/>
                    <a:gd name="connsiteX1" fmla="*/ 2084537 w 2479082"/>
                    <a:gd name="connsiteY1" fmla="*/ 0 h 5187092"/>
                    <a:gd name="connsiteX2" fmla="*/ 2305531 w 2479082"/>
                    <a:gd name="connsiteY2" fmla="*/ 43904 h 5187092"/>
                    <a:gd name="connsiteX3" fmla="*/ 2436320 w 2479082"/>
                    <a:gd name="connsiteY3" fmla="*/ 177644 h 5187092"/>
                    <a:gd name="connsiteX4" fmla="*/ 2479117 w 2479082"/>
                    <a:gd name="connsiteY4" fmla="*/ 403434 h 5187092"/>
                    <a:gd name="connsiteX5" fmla="*/ 2479117 w 2479082"/>
                    <a:gd name="connsiteY5" fmla="*/ 4783658 h 5187092"/>
                    <a:gd name="connsiteX6" fmla="*/ 2436320 w 2479082"/>
                    <a:gd name="connsiteY6" fmla="*/ 5009449 h 5187092"/>
                    <a:gd name="connsiteX7" fmla="*/ 2305531 w 2479082"/>
                    <a:gd name="connsiteY7" fmla="*/ 5143189 h 5187092"/>
                    <a:gd name="connsiteX8" fmla="*/ 2084537 w 2479082"/>
                    <a:gd name="connsiteY8" fmla="*/ 5187093 h 5187092"/>
                    <a:gd name="connsiteX9" fmla="*/ 394614 w 2479082"/>
                    <a:gd name="connsiteY9" fmla="*/ 5187093 h 5187092"/>
                    <a:gd name="connsiteX10" fmla="*/ 173620 w 2479082"/>
                    <a:gd name="connsiteY10" fmla="*/ 5143189 h 5187092"/>
                    <a:gd name="connsiteX11" fmla="*/ 42831 w 2479082"/>
                    <a:gd name="connsiteY11" fmla="*/ 5009449 h 5187092"/>
                    <a:gd name="connsiteX12" fmla="*/ 34 w 2479082"/>
                    <a:gd name="connsiteY12" fmla="*/ 4783843 h 5187092"/>
                    <a:gd name="connsiteX13" fmla="*/ 34 w 2479082"/>
                    <a:gd name="connsiteY13" fmla="*/ 403434 h 5187092"/>
                    <a:gd name="connsiteX14" fmla="*/ 42831 w 2479082"/>
                    <a:gd name="connsiteY14" fmla="*/ 177644 h 5187092"/>
                    <a:gd name="connsiteX15" fmla="*/ 173620 w 2479082"/>
                    <a:gd name="connsiteY15" fmla="*/ 43904 h 5187092"/>
                    <a:gd name="connsiteX16" fmla="*/ 394614 w 2479082"/>
                    <a:gd name="connsiteY16" fmla="*/ 0 h 5187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9082" h="5187092">
                      <a:moveTo>
                        <a:pt x="394614" y="0"/>
                      </a:moveTo>
                      <a:lnTo>
                        <a:pt x="2084537" y="0"/>
                      </a:lnTo>
                      <a:cubicBezTo>
                        <a:pt x="2188762" y="0"/>
                        <a:pt x="2245948" y="11253"/>
                        <a:pt x="2305531" y="43904"/>
                      </a:cubicBezTo>
                      <a:cubicBezTo>
                        <a:pt x="2361610" y="74526"/>
                        <a:pt x="2406436" y="120274"/>
                        <a:pt x="2436320" y="177644"/>
                      </a:cubicBezTo>
                      <a:cubicBezTo>
                        <a:pt x="2468233" y="238519"/>
                        <a:pt x="2479117" y="296996"/>
                        <a:pt x="2479117" y="403434"/>
                      </a:cubicBezTo>
                      <a:lnTo>
                        <a:pt x="2479117" y="4783658"/>
                      </a:lnTo>
                      <a:cubicBezTo>
                        <a:pt x="2479117" y="4890282"/>
                        <a:pt x="2468049" y="4948574"/>
                        <a:pt x="2436320" y="5009449"/>
                      </a:cubicBezTo>
                      <a:cubicBezTo>
                        <a:pt x="2406252" y="5066819"/>
                        <a:pt x="2361610" y="5112567"/>
                        <a:pt x="2305531" y="5143189"/>
                      </a:cubicBezTo>
                      <a:cubicBezTo>
                        <a:pt x="2245948" y="5175840"/>
                        <a:pt x="2188947" y="5187093"/>
                        <a:pt x="2084537" y="5187093"/>
                      </a:cubicBezTo>
                      <a:lnTo>
                        <a:pt x="394614" y="5187093"/>
                      </a:lnTo>
                      <a:cubicBezTo>
                        <a:pt x="290389" y="5187093"/>
                        <a:pt x="233203" y="5175840"/>
                        <a:pt x="173620" y="5143189"/>
                      </a:cubicBezTo>
                      <a:cubicBezTo>
                        <a:pt x="117541" y="5112567"/>
                        <a:pt x="72715" y="5066819"/>
                        <a:pt x="42831" y="5009449"/>
                      </a:cubicBezTo>
                      <a:cubicBezTo>
                        <a:pt x="11102" y="4948758"/>
                        <a:pt x="34" y="4890282"/>
                        <a:pt x="34" y="4783843"/>
                      </a:cubicBezTo>
                      <a:lnTo>
                        <a:pt x="34" y="403434"/>
                      </a:lnTo>
                      <a:cubicBezTo>
                        <a:pt x="34" y="296811"/>
                        <a:pt x="11102" y="238519"/>
                        <a:pt x="42831" y="177644"/>
                      </a:cubicBezTo>
                      <a:cubicBezTo>
                        <a:pt x="72899" y="120274"/>
                        <a:pt x="117541" y="74526"/>
                        <a:pt x="173620" y="43904"/>
                      </a:cubicBezTo>
                      <a:cubicBezTo>
                        <a:pt x="233388" y="11253"/>
                        <a:pt x="290389" y="0"/>
                        <a:pt x="394614" y="0"/>
                      </a:cubicBezTo>
                      <a:close/>
                    </a:path>
                  </a:pathLst>
                </a:custGeom>
                <a:solidFill>
                  <a:srgbClr val="FFFFFF"/>
                </a:solidFill>
                <a:ln w="1840" cap="flat">
                  <a:noFill/>
                  <a:prstDash val="solid"/>
                  <a:miter/>
                </a:ln>
              </p:spPr>
              <p:txBody>
                <a:bodyPr rtlCol="0" anchor="ctr"/>
                <a:lstStyle/>
                <a:p>
                  <a:endParaRPr lang="zh-CN" altLang="en-US"/>
                </a:p>
              </p:txBody>
            </p:sp>
          </p:grpSp>
          <p:sp>
            <p:nvSpPr>
              <p:cNvPr id="38" name="iśļiḑè">
                <a:extLst>
                  <a:ext uri="{FF2B5EF4-FFF2-40B4-BE49-F238E27FC236}">
                    <a16:creationId xmlns="" xmlns:a16="http://schemas.microsoft.com/office/drawing/2014/main" id="{39953351-68C8-F69A-BF0F-3F049FEDB9D0}"/>
                  </a:ext>
                </a:extLst>
              </p:cNvPr>
              <p:cNvSpPr/>
              <p:nvPr/>
            </p:nvSpPr>
            <p:spPr>
              <a:xfrm>
                <a:off x="4843454" y="1171804"/>
                <a:ext cx="2506937" cy="5163295"/>
              </a:xfrm>
              <a:custGeom>
                <a:avLst/>
                <a:gdLst>
                  <a:gd name="connsiteX0" fmla="*/ 2127887 w 2506937"/>
                  <a:gd name="connsiteY0" fmla="*/ 0 h 5163295"/>
                  <a:gd name="connsiteX1" fmla="*/ 2342425 w 2506937"/>
                  <a:gd name="connsiteY1" fmla="*/ 40952 h 5163295"/>
                  <a:gd name="connsiteX2" fmla="*/ 2466020 w 2506937"/>
                  <a:gd name="connsiteY2" fmla="*/ 164547 h 5163295"/>
                  <a:gd name="connsiteX3" fmla="*/ 2506972 w 2506937"/>
                  <a:gd name="connsiteY3" fmla="*/ 379084 h 5163295"/>
                  <a:gd name="connsiteX4" fmla="*/ 2506972 w 2506937"/>
                  <a:gd name="connsiteY4" fmla="*/ 379084 h 5163295"/>
                  <a:gd name="connsiteX5" fmla="*/ 2506972 w 2506937"/>
                  <a:gd name="connsiteY5" fmla="*/ 4784212 h 5163295"/>
                  <a:gd name="connsiteX6" fmla="*/ 2466020 w 2506937"/>
                  <a:gd name="connsiteY6" fmla="*/ 4998750 h 5163295"/>
                  <a:gd name="connsiteX7" fmla="*/ 2342425 w 2506937"/>
                  <a:gd name="connsiteY7" fmla="*/ 5122344 h 5163295"/>
                  <a:gd name="connsiteX8" fmla="*/ 2127887 w 2506937"/>
                  <a:gd name="connsiteY8" fmla="*/ 5163296 h 5163295"/>
                  <a:gd name="connsiteX9" fmla="*/ 2127887 w 2506937"/>
                  <a:gd name="connsiteY9" fmla="*/ 5163296 h 5163295"/>
                  <a:gd name="connsiteX10" fmla="*/ 379118 w 2506937"/>
                  <a:gd name="connsiteY10" fmla="*/ 5163296 h 5163295"/>
                  <a:gd name="connsiteX11" fmla="*/ 164581 w 2506937"/>
                  <a:gd name="connsiteY11" fmla="*/ 5122344 h 5163295"/>
                  <a:gd name="connsiteX12" fmla="*/ 40986 w 2506937"/>
                  <a:gd name="connsiteY12" fmla="*/ 4998750 h 5163295"/>
                  <a:gd name="connsiteX13" fmla="*/ 34 w 2506937"/>
                  <a:gd name="connsiteY13" fmla="*/ 4784212 h 5163295"/>
                  <a:gd name="connsiteX14" fmla="*/ 34 w 2506937"/>
                  <a:gd name="connsiteY14" fmla="*/ 4784212 h 5163295"/>
                  <a:gd name="connsiteX15" fmla="*/ 34 w 2506937"/>
                  <a:gd name="connsiteY15" fmla="*/ 379084 h 5163295"/>
                  <a:gd name="connsiteX16" fmla="*/ 40986 w 2506937"/>
                  <a:gd name="connsiteY16" fmla="*/ 164547 h 5163295"/>
                  <a:gd name="connsiteX17" fmla="*/ 164581 w 2506937"/>
                  <a:gd name="connsiteY17" fmla="*/ 40952 h 5163295"/>
                  <a:gd name="connsiteX18" fmla="*/ 379118 w 2506937"/>
                  <a:gd name="connsiteY18" fmla="*/ 0 h 5163295"/>
                  <a:gd name="connsiteX19" fmla="*/ 379118 w 2506937"/>
                  <a:gd name="connsiteY19" fmla="*/ 0 h 5163295"/>
                  <a:gd name="connsiteX20" fmla="*/ 2127887 w 2506937"/>
                  <a:gd name="connsiteY20" fmla="*/ 0 h 5163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06937" h="5163295">
                    <a:moveTo>
                      <a:pt x="2127887" y="0"/>
                    </a:moveTo>
                    <a:cubicBezTo>
                      <a:pt x="2230821" y="0"/>
                      <a:pt x="2285424" y="10515"/>
                      <a:pt x="2342425" y="40952"/>
                    </a:cubicBezTo>
                    <a:cubicBezTo>
                      <a:pt x="2395368" y="69360"/>
                      <a:pt x="2437611" y="111604"/>
                      <a:pt x="2466020" y="164547"/>
                    </a:cubicBezTo>
                    <a:cubicBezTo>
                      <a:pt x="2496457" y="221548"/>
                      <a:pt x="2506972" y="276151"/>
                      <a:pt x="2506972" y="379084"/>
                    </a:cubicBezTo>
                    <a:lnTo>
                      <a:pt x="2506972" y="379084"/>
                    </a:lnTo>
                    <a:lnTo>
                      <a:pt x="2506972" y="4784212"/>
                    </a:lnTo>
                    <a:cubicBezTo>
                      <a:pt x="2506972" y="4887146"/>
                      <a:pt x="2496457" y="4941748"/>
                      <a:pt x="2466020" y="4998750"/>
                    </a:cubicBezTo>
                    <a:cubicBezTo>
                      <a:pt x="2437611" y="5051692"/>
                      <a:pt x="2395368" y="5093936"/>
                      <a:pt x="2342425" y="5122344"/>
                    </a:cubicBezTo>
                    <a:cubicBezTo>
                      <a:pt x="2285424" y="5152782"/>
                      <a:pt x="2230821" y="5163296"/>
                      <a:pt x="2127887" y="5163296"/>
                    </a:cubicBezTo>
                    <a:lnTo>
                      <a:pt x="2127887" y="5163296"/>
                    </a:lnTo>
                    <a:lnTo>
                      <a:pt x="379118" y="5163296"/>
                    </a:lnTo>
                    <a:cubicBezTo>
                      <a:pt x="276185" y="5163296"/>
                      <a:pt x="221582" y="5152782"/>
                      <a:pt x="164581" y="5122344"/>
                    </a:cubicBezTo>
                    <a:cubicBezTo>
                      <a:pt x="111638" y="5093936"/>
                      <a:pt x="69394" y="5051692"/>
                      <a:pt x="40986" y="4998750"/>
                    </a:cubicBezTo>
                    <a:cubicBezTo>
                      <a:pt x="10549" y="4941748"/>
                      <a:pt x="34" y="4887146"/>
                      <a:pt x="34" y="4784212"/>
                    </a:cubicBezTo>
                    <a:lnTo>
                      <a:pt x="34" y="4784212"/>
                    </a:lnTo>
                    <a:lnTo>
                      <a:pt x="34" y="379084"/>
                    </a:lnTo>
                    <a:cubicBezTo>
                      <a:pt x="34" y="276151"/>
                      <a:pt x="10549" y="221548"/>
                      <a:pt x="40986" y="164547"/>
                    </a:cubicBezTo>
                    <a:cubicBezTo>
                      <a:pt x="69394" y="111604"/>
                      <a:pt x="111638" y="69360"/>
                      <a:pt x="164581" y="40952"/>
                    </a:cubicBezTo>
                    <a:cubicBezTo>
                      <a:pt x="221582" y="10515"/>
                      <a:pt x="276185" y="0"/>
                      <a:pt x="379118" y="0"/>
                    </a:cubicBezTo>
                    <a:lnTo>
                      <a:pt x="379118" y="0"/>
                    </a:lnTo>
                    <a:lnTo>
                      <a:pt x="2127887" y="0"/>
                    </a:lnTo>
                    <a:close/>
                  </a:path>
                </a:pathLst>
              </a:custGeom>
              <a:solidFill>
                <a:srgbClr val="C2B1A1"/>
              </a:solidFill>
              <a:ln w="5521" cap="flat">
                <a:solidFill>
                  <a:srgbClr val="000000"/>
                </a:solidFill>
                <a:prstDash val="solid"/>
                <a:miter/>
              </a:ln>
            </p:spPr>
            <p:txBody>
              <a:bodyPr rtlCol="0" anchor="ctr"/>
              <a:lstStyle/>
              <a:p>
                <a:endParaRPr lang="zh-CN" altLang="en-US"/>
              </a:p>
            </p:txBody>
          </p:sp>
          <p:grpSp>
            <p:nvGrpSpPr>
              <p:cNvPr id="39" name="iṡľíḓé">
                <a:extLst>
                  <a:ext uri="{FF2B5EF4-FFF2-40B4-BE49-F238E27FC236}">
                    <a16:creationId xmlns="" xmlns:a16="http://schemas.microsoft.com/office/drawing/2014/main" id="{DA915901-770A-C921-4CBD-73A989FA50A9}"/>
                  </a:ext>
                </a:extLst>
              </p:cNvPr>
              <p:cNvGrpSpPr/>
              <p:nvPr/>
            </p:nvGrpSpPr>
            <p:grpSpPr>
              <a:xfrm>
                <a:off x="4868357" y="1196707"/>
                <a:ext cx="2457130" cy="5113489"/>
                <a:chOff x="4868357" y="1196707"/>
                <a:chExt cx="2457130" cy="5113489"/>
              </a:xfrm>
            </p:grpSpPr>
            <p:sp>
              <p:nvSpPr>
                <p:cNvPr id="89" name="íṥḷîḓé">
                  <a:extLst>
                    <a:ext uri="{FF2B5EF4-FFF2-40B4-BE49-F238E27FC236}">
                      <a16:creationId xmlns="" xmlns:a16="http://schemas.microsoft.com/office/drawing/2014/main" id="{5D57AD90-33B5-20E0-8564-142FC33F900D}"/>
                    </a:ext>
                  </a:extLst>
                </p:cNvPr>
                <p:cNvSpPr/>
                <p:nvPr/>
              </p:nvSpPr>
              <p:spPr>
                <a:xfrm>
                  <a:off x="4868357" y="1196707"/>
                  <a:ext cx="2457130" cy="5113489"/>
                </a:xfrm>
                <a:custGeom>
                  <a:avLst/>
                  <a:gdLst>
                    <a:gd name="connsiteX0" fmla="*/ 355875 w 2457130"/>
                    <a:gd name="connsiteY0" fmla="*/ 0 h 5113489"/>
                    <a:gd name="connsiteX1" fmla="*/ 2101508 w 2457130"/>
                    <a:gd name="connsiteY1" fmla="*/ 0 h 5113489"/>
                    <a:gd name="connsiteX2" fmla="*/ 2305162 w 2457130"/>
                    <a:gd name="connsiteY2" fmla="*/ 38001 h 5113489"/>
                    <a:gd name="connsiteX3" fmla="*/ 2418980 w 2457130"/>
                    <a:gd name="connsiteY3" fmla="*/ 151449 h 5113489"/>
                    <a:gd name="connsiteX4" fmla="*/ 2457165 w 2457130"/>
                    <a:gd name="connsiteY4" fmla="*/ 354181 h 5113489"/>
                    <a:gd name="connsiteX5" fmla="*/ 2457165 w 2457130"/>
                    <a:gd name="connsiteY5" fmla="*/ 4759308 h 5113489"/>
                    <a:gd name="connsiteX6" fmla="*/ 2418980 w 2457130"/>
                    <a:gd name="connsiteY6" fmla="*/ 4962040 h 5113489"/>
                    <a:gd name="connsiteX7" fmla="*/ 2305162 w 2457130"/>
                    <a:gd name="connsiteY7" fmla="*/ 5075489 h 5113489"/>
                    <a:gd name="connsiteX8" fmla="*/ 2101508 w 2457130"/>
                    <a:gd name="connsiteY8" fmla="*/ 5113489 h 5113489"/>
                    <a:gd name="connsiteX9" fmla="*/ 355875 w 2457130"/>
                    <a:gd name="connsiteY9" fmla="*/ 5113489 h 5113489"/>
                    <a:gd name="connsiteX10" fmla="*/ 152221 w 2457130"/>
                    <a:gd name="connsiteY10" fmla="*/ 5075489 h 5113489"/>
                    <a:gd name="connsiteX11" fmla="*/ 38404 w 2457130"/>
                    <a:gd name="connsiteY11" fmla="*/ 4962040 h 5113489"/>
                    <a:gd name="connsiteX12" fmla="*/ 34 w 2457130"/>
                    <a:gd name="connsiteY12" fmla="*/ 4759308 h 5113489"/>
                    <a:gd name="connsiteX13" fmla="*/ 34 w 2457130"/>
                    <a:gd name="connsiteY13" fmla="*/ 354181 h 5113489"/>
                    <a:gd name="connsiteX14" fmla="*/ 38219 w 2457130"/>
                    <a:gd name="connsiteY14" fmla="*/ 151449 h 5113489"/>
                    <a:gd name="connsiteX15" fmla="*/ 152037 w 2457130"/>
                    <a:gd name="connsiteY15" fmla="*/ 38001 h 5113489"/>
                    <a:gd name="connsiteX16" fmla="*/ 355875 w 2457130"/>
                    <a:gd name="connsiteY16" fmla="*/ 0 h 5113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7130" h="5113489">
                      <a:moveTo>
                        <a:pt x="355875" y="0"/>
                      </a:moveTo>
                      <a:lnTo>
                        <a:pt x="2101508" y="0"/>
                      </a:lnTo>
                      <a:cubicBezTo>
                        <a:pt x="2200199" y="0"/>
                        <a:pt x="2251482" y="9408"/>
                        <a:pt x="2305162" y="38001"/>
                      </a:cubicBezTo>
                      <a:cubicBezTo>
                        <a:pt x="2354047" y="64011"/>
                        <a:pt x="2392970" y="102749"/>
                        <a:pt x="2418980" y="151449"/>
                      </a:cubicBezTo>
                      <a:cubicBezTo>
                        <a:pt x="2447757" y="204945"/>
                        <a:pt x="2457165" y="256043"/>
                        <a:pt x="2457165" y="354181"/>
                      </a:cubicBezTo>
                      <a:lnTo>
                        <a:pt x="2457165" y="4759308"/>
                      </a:lnTo>
                      <a:cubicBezTo>
                        <a:pt x="2457165" y="4857631"/>
                        <a:pt x="2447757" y="4908729"/>
                        <a:pt x="2418980" y="4962040"/>
                      </a:cubicBezTo>
                      <a:cubicBezTo>
                        <a:pt x="2392785" y="5010740"/>
                        <a:pt x="2354047" y="5049294"/>
                        <a:pt x="2305162" y="5075489"/>
                      </a:cubicBezTo>
                      <a:cubicBezTo>
                        <a:pt x="2251482" y="5104081"/>
                        <a:pt x="2200199" y="5113489"/>
                        <a:pt x="2101508" y="5113489"/>
                      </a:cubicBezTo>
                      <a:lnTo>
                        <a:pt x="355875" y="5113489"/>
                      </a:lnTo>
                      <a:cubicBezTo>
                        <a:pt x="257184" y="5113489"/>
                        <a:pt x="205902" y="5104081"/>
                        <a:pt x="152221" y="5075489"/>
                      </a:cubicBezTo>
                      <a:cubicBezTo>
                        <a:pt x="103337" y="5049479"/>
                        <a:pt x="64414" y="5010740"/>
                        <a:pt x="38404" y="4962040"/>
                      </a:cubicBezTo>
                      <a:cubicBezTo>
                        <a:pt x="9442" y="4908729"/>
                        <a:pt x="34" y="4857631"/>
                        <a:pt x="34" y="4759308"/>
                      </a:cubicBezTo>
                      <a:lnTo>
                        <a:pt x="34" y="354181"/>
                      </a:lnTo>
                      <a:cubicBezTo>
                        <a:pt x="34" y="255859"/>
                        <a:pt x="9442" y="204761"/>
                        <a:pt x="38219" y="151449"/>
                      </a:cubicBezTo>
                      <a:cubicBezTo>
                        <a:pt x="64414" y="102749"/>
                        <a:pt x="103152" y="64195"/>
                        <a:pt x="152037" y="38001"/>
                      </a:cubicBezTo>
                      <a:cubicBezTo>
                        <a:pt x="205717" y="9408"/>
                        <a:pt x="257000" y="0"/>
                        <a:pt x="355875" y="0"/>
                      </a:cubicBezTo>
                      <a:close/>
                    </a:path>
                  </a:pathLst>
                </a:custGeom>
                <a:gradFill>
                  <a:gsLst>
                    <a:gs pos="0">
                      <a:schemeClr val="tx1">
                        <a:lumMod val="65000"/>
                        <a:lumOff val="35000"/>
                      </a:schemeClr>
                    </a:gs>
                    <a:gs pos="39000">
                      <a:schemeClr val="bg1">
                        <a:lumMod val="75000"/>
                      </a:schemeClr>
                    </a:gs>
                    <a:gs pos="2000">
                      <a:schemeClr val="tx1">
                        <a:lumMod val="75000"/>
                        <a:lumOff val="25000"/>
                      </a:schemeClr>
                    </a:gs>
                    <a:gs pos="1000">
                      <a:schemeClr val="bg1">
                        <a:lumMod val="85000"/>
                      </a:schemeClr>
                    </a:gs>
                    <a:gs pos="100000">
                      <a:schemeClr val="tx1">
                        <a:lumMod val="75000"/>
                        <a:lumOff val="25000"/>
                      </a:schemeClr>
                    </a:gs>
                    <a:gs pos="98000">
                      <a:schemeClr val="tx1">
                        <a:lumMod val="75000"/>
                        <a:lumOff val="25000"/>
                      </a:schemeClr>
                    </a:gs>
                    <a:gs pos="99000">
                      <a:schemeClr val="bg1">
                        <a:lumMod val="75000"/>
                      </a:schemeClr>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90" name="ïśļîdè">
                  <a:extLst>
                    <a:ext uri="{FF2B5EF4-FFF2-40B4-BE49-F238E27FC236}">
                      <a16:creationId xmlns="" xmlns:a16="http://schemas.microsoft.com/office/drawing/2014/main" id="{68810398-9471-5796-F7F6-D2610AE887DA}"/>
                    </a:ext>
                  </a:extLst>
                </p:cNvPr>
                <p:cNvSpPr/>
                <p:nvPr/>
              </p:nvSpPr>
              <p:spPr>
                <a:xfrm>
                  <a:off x="4868357" y="1196707"/>
                  <a:ext cx="2457130" cy="5113489"/>
                </a:xfrm>
                <a:custGeom>
                  <a:avLst/>
                  <a:gdLst>
                    <a:gd name="connsiteX0" fmla="*/ 355875 w 2457130"/>
                    <a:gd name="connsiteY0" fmla="*/ 0 h 5113489"/>
                    <a:gd name="connsiteX1" fmla="*/ 2101508 w 2457130"/>
                    <a:gd name="connsiteY1" fmla="*/ 0 h 5113489"/>
                    <a:gd name="connsiteX2" fmla="*/ 2305162 w 2457130"/>
                    <a:gd name="connsiteY2" fmla="*/ 38001 h 5113489"/>
                    <a:gd name="connsiteX3" fmla="*/ 2418980 w 2457130"/>
                    <a:gd name="connsiteY3" fmla="*/ 151449 h 5113489"/>
                    <a:gd name="connsiteX4" fmla="*/ 2457165 w 2457130"/>
                    <a:gd name="connsiteY4" fmla="*/ 354181 h 5113489"/>
                    <a:gd name="connsiteX5" fmla="*/ 2457165 w 2457130"/>
                    <a:gd name="connsiteY5" fmla="*/ 4759308 h 5113489"/>
                    <a:gd name="connsiteX6" fmla="*/ 2418980 w 2457130"/>
                    <a:gd name="connsiteY6" fmla="*/ 4962040 h 5113489"/>
                    <a:gd name="connsiteX7" fmla="*/ 2305162 w 2457130"/>
                    <a:gd name="connsiteY7" fmla="*/ 5075489 h 5113489"/>
                    <a:gd name="connsiteX8" fmla="*/ 2101508 w 2457130"/>
                    <a:gd name="connsiteY8" fmla="*/ 5113489 h 5113489"/>
                    <a:gd name="connsiteX9" fmla="*/ 355875 w 2457130"/>
                    <a:gd name="connsiteY9" fmla="*/ 5113489 h 5113489"/>
                    <a:gd name="connsiteX10" fmla="*/ 152221 w 2457130"/>
                    <a:gd name="connsiteY10" fmla="*/ 5075489 h 5113489"/>
                    <a:gd name="connsiteX11" fmla="*/ 38404 w 2457130"/>
                    <a:gd name="connsiteY11" fmla="*/ 4962040 h 5113489"/>
                    <a:gd name="connsiteX12" fmla="*/ 34 w 2457130"/>
                    <a:gd name="connsiteY12" fmla="*/ 4759308 h 5113489"/>
                    <a:gd name="connsiteX13" fmla="*/ 34 w 2457130"/>
                    <a:gd name="connsiteY13" fmla="*/ 354181 h 5113489"/>
                    <a:gd name="connsiteX14" fmla="*/ 38219 w 2457130"/>
                    <a:gd name="connsiteY14" fmla="*/ 151449 h 5113489"/>
                    <a:gd name="connsiteX15" fmla="*/ 152037 w 2457130"/>
                    <a:gd name="connsiteY15" fmla="*/ 38001 h 5113489"/>
                    <a:gd name="connsiteX16" fmla="*/ 355875 w 2457130"/>
                    <a:gd name="connsiteY16" fmla="*/ 0 h 5113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7130" h="5113489">
                      <a:moveTo>
                        <a:pt x="355875" y="0"/>
                      </a:moveTo>
                      <a:lnTo>
                        <a:pt x="2101508" y="0"/>
                      </a:lnTo>
                      <a:cubicBezTo>
                        <a:pt x="2200199" y="0"/>
                        <a:pt x="2251482" y="9408"/>
                        <a:pt x="2305162" y="38001"/>
                      </a:cubicBezTo>
                      <a:cubicBezTo>
                        <a:pt x="2354047" y="64011"/>
                        <a:pt x="2392970" y="102749"/>
                        <a:pt x="2418980" y="151449"/>
                      </a:cubicBezTo>
                      <a:cubicBezTo>
                        <a:pt x="2447757" y="204945"/>
                        <a:pt x="2457165" y="256043"/>
                        <a:pt x="2457165" y="354181"/>
                      </a:cubicBezTo>
                      <a:lnTo>
                        <a:pt x="2457165" y="4759308"/>
                      </a:lnTo>
                      <a:cubicBezTo>
                        <a:pt x="2457165" y="4857631"/>
                        <a:pt x="2447757" y="4908729"/>
                        <a:pt x="2418980" y="4962040"/>
                      </a:cubicBezTo>
                      <a:cubicBezTo>
                        <a:pt x="2392785" y="5010740"/>
                        <a:pt x="2354047" y="5049294"/>
                        <a:pt x="2305162" y="5075489"/>
                      </a:cubicBezTo>
                      <a:cubicBezTo>
                        <a:pt x="2251482" y="5104081"/>
                        <a:pt x="2200199" y="5113489"/>
                        <a:pt x="2101508" y="5113489"/>
                      </a:cubicBezTo>
                      <a:lnTo>
                        <a:pt x="355875" y="5113489"/>
                      </a:lnTo>
                      <a:cubicBezTo>
                        <a:pt x="257184" y="5113489"/>
                        <a:pt x="205902" y="5104081"/>
                        <a:pt x="152221" y="5075489"/>
                      </a:cubicBezTo>
                      <a:cubicBezTo>
                        <a:pt x="103337" y="5049479"/>
                        <a:pt x="64414" y="5010740"/>
                        <a:pt x="38404" y="4962040"/>
                      </a:cubicBezTo>
                      <a:cubicBezTo>
                        <a:pt x="9442" y="4908729"/>
                        <a:pt x="34" y="4857631"/>
                        <a:pt x="34" y="4759308"/>
                      </a:cubicBezTo>
                      <a:lnTo>
                        <a:pt x="34" y="354181"/>
                      </a:lnTo>
                      <a:cubicBezTo>
                        <a:pt x="34" y="255859"/>
                        <a:pt x="9442" y="204761"/>
                        <a:pt x="38219" y="151449"/>
                      </a:cubicBezTo>
                      <a:cubicBezTo>
                        <a:pt x="64414" y="102749"/>
                        <a:pt x="103152" y="64195"/>
                        <a:pt x="152037" y="38001"/>
                      </a:cubicBezTo>
                      <a:cubicBezTo>
                        <a:pt x="205717" y="9408"/>
                        <a:pt x="257000" y="0"/>
                        <a:pt x="355875" y="0"/>
                      </a:cubicBezTo>
                      <a:close/>
                    </a:path>
                  </a:pathLst>
                </a:custGeom>
                <a:gradFill>
                  <a:gsLst>
                    <a:gs pos="0">
                      <a:schemeClr val="tx1">
                        <a:lumMod val="65000"/>
                        <a:lumOff val="35000"/>
                      </a:schemeClr>
                    </a:gs>
                    <a:gs pos="39000">
                      <a:schemeClr val="bg1">
                        <a:lumMod val="75000"/>
                      </a:schemeClr>
                    </a:gs>
                    <a:gs pos="2000">
                      <a:schemeClr val="tx1">
                        <a:lumMod val="75000"/>
                        <a:lumOff val="25000"/>
                      </a:schemeClr>
                    </a:gs>
                    <a:gs pos="1000">
                      <a:schemeClr val="bg1">
                        <a:lumMod val="85000"/>
                      </a:schemeClr>
                    </a:gs>
                    <a:gs pos="100000">
                      <a:schemeClr val="tx1">
                        <a:lumMod val="75000"/>
                        <a:lumOff val="25000"/>
                      </a:schemeClr>
                    </a:gs>
                    <a:gs pos="98000">
                      <a:schemeClr val="tx1">
                        <a:lumMod val="75000"/>
                        <a:lumOff val="25000"/>
                      </a:schemeClr>
                    </a:gs>
                    <a:gs pos="99000">
                      <a:schemeClr val="bg1">
                        <a:lumMod val="75000"/>
                      </a:schemeClr>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sp>
            <p:nvSpPr>
              <p:cNvPr id="40" name="íŝḷîďè">
                <a:extLst>
                  <a:ext uri="{FF2B5EF4-FFF2-40B4-BE49-F238E27FC236}">
                    <a16:creationId xmlns="" xmlns:a16="http://schemas.microsoft.com/office/drawing/2014/main" id="{507D7E3C-5732-CB2B-C842-4215840F2A8B}"/>
                  </a:ext>
                </a:extLst>
              </p:cNvPr>
              <p:cNvSpPr/>
              <p:nvPr/>
            </p:nvSpPr>
            <p:spPr>
              <a:xfrm>
                <a:off x="4907095" y="1229912"/>
                <a:ext cx="2379838" cy="5047449"/>
              </a:xfrm>
              <a:custGeom>
                <a:avLst/>
                <a:gdLst>
                  <a:gd name="connsiteX0" fmla="*/ 321011 w 2379838"/>
                  <a:gd name="connsiteY0" fmla="*/ 0 h 5047449"/>
                  <a:gd name="connsiteX1" fmla="*/ 2058711 w 2379838"/>
                  <a:gd name="connsiteY1" fmla="*/ 0 h 5047449"/>
                  <a:gd name="connsiteX2" fmla="*/ 2245948 w 2379838"/>
                  <a:gd name="connsiteY2" fmla="*/ 34127 h 5047449"/>
                  <a:gd name="connsiteX3" fmla="*/ 2345746 w 2379838"/>
                  <a:gd name="connsiteY3" fmla="*/ 133925 h 5047449"/>
                  <a:gd name="connsiteX4" fmla="*/ 2379872 w 2379838"/>
                  <a:gd name="connsiteY4" fmla="*/ 321161 h 5047449"/>
                  <a:gd name="connsiteX5" fmla="*/ 2379872 w 2379838"/>
                  <a:gd name="connsiteY5" fmla="*/ 4726289 h 5047449"/>
                  <a:gd name="connsiteX6" fmla="*/ 2345746 w 2379838"/>
                  <a:gd name="connsiteY6" fmla="*/ 4913525 h 5047449"/>
                  <a:gd name="connsiteX7" fmla="*/ 2245948 w 2379838"/>
                  <a:gd name="connsiteY7" fmla="*/ 5013323 h 5047449"/>
                  <a:gd name="connsiteX8" fmla="*/ 2058711 w 2379838"/>
                  <a:gd name="connsiteY8" fmla="*/ 5047449 h 5047449"/>
                  <a:gd name="connsiteX9" fmla="*/ 321011 w 2379838"/>
                  <a:gd name="connsiteY9" fmla="*/ 5047449 h 5047449"/>
                  <a:gd name="connsiteX10" fmla="*/ 133774 w 2379838"/>
                  <a:gd name="connsiteY10" fmla="*/ 5013323 h 5047449"/>
                  <a:gd name="connsiteX11" fmla="*/ 33976 w 2379838"/>
                  <a:gd name="connsiteY11" fmla="*/ 4913525 h 5047449"/>
                  <a:gd name="connsiteX12" fmla="*/ 34 w 2379838"/>
                  <a:gd name="connsiteY12" fmla="*/ 4726104 h 5047449"/>
                  <a:gd name="connsiteX13" fmla="*/ 34 w 2379838"/>
                  <a:gd name="connsiteY13" fmla="*/ 320977 h 5047449"/>
                  <a:gd name="connsiteX14" fmla="*/ 34161 w 2379838"/>
                  <a:gd name="connsiteY14" fmla="*/ 133740 h 5047449"/>
                  <a:gd name="connsiteX15" fmla="*/ 133959 w 2379838"/>
                  <a:gd name="connsiteY15" fmla="*/ 33942 h 5047449"/>
                  <a:gd name="connsiteX16" fmla="*/ 321011 w 2379838"/>
                  <a:gd name="connsiteY16" fmla="*/ 0 h 5047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9838" h="5047449">
                    <a:moveTo>
                      <a:pt x="321011" y="0"/>
                    </a:moveTo>
                    <a:lnTo>
                      <a:pt x="2058711" y="0"/>
                    </a:lnTo>
                    <a:cubicBezTo>
                      <a:pt x="2153160" y="0"/>
                      <a:pt x="2198539" y="8855"/>
                      <a:pt x="2245948" y="34127"/>
                    </a:cubicBezTo>
                    <a:cubicBezTo>
                      <a:pt x="2288744" y="57001"/>
                      <a:pt x="2322687" y="90943"/>
                      <a:pt x="2345746" y="133925"/>
                    </a:cubicBezTo>
                    <a:cubicBezTo>
                      <a:pt x="2371018" y="181149"/>
                      <a:pt x="2379872" y="226713"/>
                      <a:pt x="2379872" y="321161"/>
                    </a:cubicBezTo>
                    <a:lnTo>
                      <a:pt x="2379872" y="4726289"/>
                    </a:lnTo>
                    <a:cubicBezTo>
                      <a:pt x="2379872" y="4820737"/>
                      <a:pt x="2371018" y="4866116"/>
                      <a:pt x="2345746" y="4913525"/>
                    </a:cubicBezTo>
                    <a:cubicBezTo>
                      <a:pt x="2322871" y="4956322"/>
                      <a:pt x="2288929" y="4990264"/>
                      <a:pt x="2245948" y="5013323"/>
                    </a:cubicBezTo>
                    <a:cubicBezTo>
                      <a:pt x="2198724" y="5038595"/>
                      <a:pt x="2153160" y="5047449"/>
                      <a:pt x="2058711" y="5047449"/>
                    </a:cubicBezTo>
                    <a:lnTo>
                      <a:pt x="321011" y="5047449"/>
                    </a:lnTo>
                    <a:cubicBezTo>
                      <a:pt x="226562" y="5047449"/>
                      <a:pt x="181183" y="5038595"/>
                      <a:pt x="133774" y="5013323"/>
                    </a:cubicBezTo>
                    <a:cubicBezTo>
                      <a:pt x="90977" y="4990449"/>
                      <a:pt x="57035" y="4956506"/>
                      <a:pt x="33976" y="4913525"/>
                    </a:cubicBezTo>
                    <a:cubicBezTo>
                      <a:pt x="8889" y="4865932"/>
                      <a:pt x="34" y="4820552"/>
                      <a:pt x="34" y="4726104"/>
                    </a:cubicBezTo>
                    <a:lnTo>
                      <a:pt x="34" y="320977"/>
                    </a:lnTo>
                    <a:cubicBezTo>
                      <a:pt x="34" y="226528"/>
                      <a:pt x="8889" y="181149"/>
                      <a:pt x="34161" y="133740"/>
                    </a:cubicBezTo>
                    <a:cubicBezTo>
                      <a:pt x="57035" y="90943"/>
                      <a:pt x="90977" y="57001"/>
                      <a:pt x="133959" y="33942"/>
                    </a:cubicBezTo>
                    <a:cubicBezTo>
                      <a:pt x="181183" y="8855"/>
                      <a:pt x="226562" y="0"/>
                      <a:pt x="321011" y="0"/>
                    </a:cubicBezTo>
                    <a:close/>
                  </a:path>
                </a:pathLst>
              </a:custGeom>
              <a:solidFill>
                <a:srgbClr val="000000"/>
              </a:solidFill>
              <a:ln w="1840" cap="flat">
                <a:noFill/>
                <a:prstDash val="solid"/>
                <a:miter/>
              </a:ln>
            </p:spPr>
            <p:txBody>
              <a:bodyPr rtlCol="0" anchor="ctr"/>
              <a:lstStyle/>
              <a:p>
                <a:endParaRPr lang="zh-CN" altLang="en-US"/>
              </a:p>
            </p:txBody>
          </p:sp>
          <p:grpSp>
            <p:nvGrpSpPr>
              <p:cNvPr id="41" name="ïṥḻíḋê">
                <a:extLst>
                  <a:ext uri="{FF2B5EF4-FFF2-40B4-BE49-F238E27FC236}">
                    <a16:creationId xmlns="" xmlns:a16="http://schemas.microsoft.com/office/drawing/2014/main" id="{26CBC3D1-2018-7DF1-4698-EE970A5E14BE}"/>
                  </a:ext>
                </a:extLst>
              </p:cNvPr>
              <p:cNvGrpSpPr/>
              <p:nvPr/>
            </p:nvGrpSpPr>
            <p:grpSpPr>
              <a:xfrm>
                <a:off x="4868357" y="1235423"/>
                <a:ext cx="2457112" cy="5037740"/>
                <a:chOff x="4868357" y="1235423"/>
                <a:chExt cx="2457112" cy="5037740"/>
              </a:xfrm>
            </p:grpSpPr>
            <p:grpSp>
              <p:nvGrpSpPr>
                <p:cNvPr id="83" name="îSḻîḓé">
                  <a:extLst>
                    <a:ext uri="{FF2B5EF4-FFF2-40B4-BE49-F238E27FC236}">
                      <a16:creationId xmlns="" xmlns:a16="http://schemas.microsoft.com/office/drawing/2014/main" id="{8875BC04-453F-83E5-8748-BE23498A9D5D}"/>
                    </a:ext>
                  </a:extLst>
                </p:cNvPr>
                <p:cNvGrpSpPr/>
                <p:nvPr/>
              </p:nvGrpSpPr>
              <p:grpSpPr>
                <a:xfrm>
                  <a:off x="4868357" y="1235423"/>
                  <a:ext cx="152368" cy="5037740"/>
                  <a:chOff x="4868357" y="1235423"/>
                  <a:chExt cx="152368" cy="5037740"/>
                </a:xfrm>
              </p:grpSpPr>
              <p:sp>
                <p:nvSpPr>
                  <p:cNvPr id="87" name="íṣļïdê">
                    <a:extLst>
                      <a:ext uri="{FF2B5EF4-FFF2-40B4-BE49-F238E27FC236}">
                        <a16:creationId xmlns="" xmlns:a16="http://schemas.microsoft.com/office/drawing/2014/main" id="{F0FB820A-E76E-3E87-A4A1-CAEC3E05BA11}"/>
                      </a:ext>
                    </a:extLst>
                  </p:cNvPr>
                  <p:cNvSpPr/>
                  <p:nvPr/>
                </p:nvSpPr>
                <p:spPr>
                  <a:xfrm>
                    <a:off x="4868357" y="1235423"/>
                    <a:ext cx="152368" cy="5037740"/>
                  </a:xfrm>
                  <a:custGeom>
                    <a:avLst/>
                    <a:gdLst>
                      <a:gd name="connsiteX0" fmla="*/ 152072 w 152368"/>
                      <a:gd name="connsiteY0" fmla="*/ 5037753 h 5037740"/>
                      <a:gd name="connsiteX1" fmla="*/ 38254 w 152368"/>
                      <a:gd name="connsiteY1" fmla="*/ 4924304 h 5037740"/>
                      <a:gd name="connsiteX2" fmla="*/ 69 w 152368"/>
                      <a:gd name="connsiteY2" fmla="*/ 4721573 h 5037740"/>
                      <a:gd name="connsiteX3" fmla="*/ 69 w 152368"/>
                      <a:gd name="connsiteY3" fmla="*/ 316445 h 5037740"/>
                      <a:gd name="connsiteX4" fmla="*/ 38254 w 152368"/>
                      <a:gd name="connsiteY4" fmla="*/ 113714 h 5037740"/>
                      <a:gd name="connsiteX5" fmla="*/ 152072 w 152368"/>
                      <a:gd name="connsiteY5" fmla="*/ 265 h 5037740"/>
                      <a:gd name="connsiteX6" fmla="*/ 36409 w 152368"/>
                      <a:gd name="connsiteY6" fmla="*/ 297998 h 5037740"/>
                      <a:gd name="connsiteX7" fmla="*/ 36409 w 152368"/>
                      <a:gd name="connsiteY7" fmla="*/ 4740020 h 5037740"/>
                      <a:gd name="connsiteX8" fmla="*/ 152072 w 152368"/>
                      <a:gd name="connsiteY8" fmla="*/ 5037753 h 5037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368" h="5037740">
                        <a:moveTo>
                          <a:pt x="152072" y="5037753"/>
                        </a:moveTo>
                        <a:cubicBezTo>
                          <a:pt x="103187" y="5011743"/>
                          <a:pt x="64264" y="4973004"/>
                          <a:pt x="38254" y="4924304"/>
                        </a:cubicBezTo>
                        <a:cubicBezTo>
                          <a:pt x="9477" y="4870808"/>
                          <a:pt x="69" y="4819710"/>
                          <a:pt x="69" y="4721573"/>
                        </a:cubicBezTo>
                        <a:lnTo>
                          <a:pt x="69" y="316445"/>
                        </a:lnTo>
                        <a:cubicBezTo>
                          <a:pt x="69" y="218123"/>
                          <a:pt x="9477" y="167025"/>
                          <a:pt x="38254" y="113714"/>
                        </a:cubicBezTo>
                        <a:cubicBezTo>
                          <a:pt x="64449" y="65014"/>
                          <a:pt x="103187" y="26275"/>
                          <a:pt x="152072" y="265"/>
                        </a:cubicBezTo>
                        <a:cubicBezTo>
                          <a:pt x="160004" y="-3978"/>
                          <a:pt x="36409" y="55421"/>
                          <a:pt x="36409" y="297998"/>
                        </a:cubicBezTo>
                        <a:cubicBezTo>
                          <a:pt x="36409" y="1076274"/>
                          <a:pt x="36409" y="3508871"/>
                          <a:pt x="36409" y="4740020"/>
                        </a:cubicBezTo>
                        <a:cubicBezTo>
                          <a:pt x="36409" y="4973373"/>
                          <a:pt x="155761" y="5039782"/>
                          <a:pt x="152072" y="5037753"/>
                        </a:cubicBezTo>
                        <a:close/>
                      </a:path>
                    </a:pathLst>
                  </a:custGeom>
                  <a:gradFill>
                    <a:gsLst>
                      <a:gs pos="0">
                        <a:schemeClr val="tx1">
                          <a:lumMod val="65000"/>
                          <a:lumOff val="35000"/>
                        </a:schemeClr>
                      </a:gs>
                      <a:gs pos="39000">
                        <a:schemeClr val="bg1">
                          <a:lumMod val="75000"/>
                        </a:schemeClr>
                      </a:gs>
                      <a:gs pos="2000">
                        <a:schemeClr val="tx1">
                          <a:lumMod val="75000"/>
                          <a:lumOff val="25000"/>
                        </a:schemeClr>
                      </a:gs>
                      <a:gs pos="1000">
                        <a:schemeClr val="bg1">
                          <a:lumMod val="85000"/>
                        </a:schemeClr>
                      </a:gs>
                      <a:gs pos="100000">
                        <a:schemeClr val="tx1">
                          <a:lumMod val="75000"/>
                          <a:lumOff val="25000"/>
                        </a:schemeClr>
                      </a:gs>
                      <a:gs pos="98000">
                        <a:schemeClr val="tx1">
                          <a:lumMod val="75000"/>
                          <a:lumOff val="25000"/>
                        </a:schemeClr>
                      </a:gs>
                      <a:gs pos="99000">
                        <a:schemeClr val="bg1">
                          <a:lumMod val="75000"/>
                        </a:schemeClr>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88" name="íṧḻiḑé">
                    <a:extLst>
                      <a:ext uri="{FF2B5EF4-FFF2-40B4-BE49-F238E27FC236}">
                        <a16:creationId xmlns="" xmlns:a16="http://schemas.microsoft.com/office/drawing/2014/main" id="{6BD0E816-243D-2411-C0D8-227510BB4538}"/>
                      </a:ext>
                    </a:extLst>
                  </p:cNvPr>
                  <p:cNvSpPr/>
                  <p:nvPr/>
                </p:nvSpPr>
                <p:spPr>
                  <a:xfrm>
                    <a:off x="4868357" y="1235423"/>
                    <a:ext cx="152368" cy="5037740"/>
                  </a:xfrm>
                  <a:custGeom>
                    <a:avLst/>
                    <a:gdLst>
                      <a:gd name="connsiteX0" fmla="*/ 152072 w 152368"/>
                      <a:gd name="connsiteY0" fmla="*/ 5037753 h 5037740"/>
                      <a:gd name="connsiteX1" fmla="*/ 38254 w 152368"/>
                      <a:gd name="connsiteY1" fmla="*/ 4924304 h 5037740"/>
                      <a:gd name="connsiteX2" fmla="*/ 69 w 152368"/>
                      <a:gd name="connsiteY2" fmla="*/ 4721573 h 5037740"/>
                      <a:gd name="connsiteX3" fmla="*/ 69 w 152368"/>
                      <a:gd name="connsiteY3" fmla="*/ 316445 h 5037740"/>
                      <a:gd name="connsiteX4" fmla="*/ 38254 w 152368"/>
                      <a:gd name="connsiteY4" fmla="*/ 113714 h 5037740"/>
                      <a:gd name="connsiteX5" fmla="*/ 152072 w 152368"/>
                      <a:gd name="connsiteY5" fmla="*/ 265 h 5037740"/>
                      <a:gd name="connsiteX6" fmla="*/ 36409 w 152368"/>
                      <a:gd name="connsiteY6" fmla="*/ 297998 h 5037740"/>
                      <a:gd name="connsiteX7" fmla="*/ 36409 w 152368"/>
                      <a:gd name="connsiteY7" fmla="*/ 4740020 h 5037740"/>
                      <a:gd name="connsiteX8" fmla="*/ 152072 w 152368"/>
                      <a:gd name="connsiteY8" fmla="*/ 5037753 h 5037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368" h="5037740">
                        <a:moveTo>
                          <a:pt x="152072" y="5037753"/>
                        </a:moveTo>
                        <a:cubicBezTo>
                          <a:pt x="103187" y="5011743"/>
                          <a:pt x="64264" y="4973004"/>
                          <a:pt x="38254" y="4924304"/>
                        </a:cubicBezTo>
                        <a:cubicBezTo>
                          <a:pt x="9477" y="4870808"/>
                          <a:pt x="69" y="4819710"/>
                          <a:pt x="69" y="4721573"/>
                        </a:cubicBezTo>
                        <a:lnTo>
                          <a:pt x="69" y="316445"/>
                        </a:lnTo>
                        <a:cubicBezTo>
                          <a:pt x="69" y="218123"/>
                          <a:pt x="9477" y="167025"/>
                          <a:pt x="38254" y="113714"/>
                        </a:cubicBezTo>
                        <a:cubicBezTo>
                          <a:pt x="64449" y="65014"/>
                          <a:pt x="103187" y="26275"/>
                          <a:pt x="152072" y="265"/>
                        </a:cubicBezTo>
                        <a:cubicBezTo>
                          <a:pt x="160004" y="-3978"/>
                          <a:pt x="36409" y="55421"/>
                          <a:pt x="36409" y="297998"/>
                        </a:cubicBezTo>
                        <a:cubicBezTo>
                          <a:pt x="36409" y="1076274"/>
                          <a:pt x="36409" y="3508871"/>
                          <a:pt x="36409" y="4740020"/>
                        </a:cubicBezTo>
                        <a:cubicBezTo>
                          <a:pt x="36409" y="4973373"/>
                          <a:pt x="155761" y="5039782"/>
                          <a:pt x="152072" y="5037753"/>
                        </a:cubicBezTo>
                        <a:close/>
                      </a:path>
                    </a:pathLst>
                  </a:custGeom>
                  <a:gradFill>
                    <a:gsLst>
                      <a:gs pos="0">
                        <a:schemeClr val="tx1">
                          <a:lumMod val="65000"/>
                          <a:lumOff val="35000"/>
                        </a:schemeClr>
                      </a:gs>
                      <a:gs pos="39000">
                        <a:schemeClr val="bg1">
                          <a:lumMod val="75000"/>
                        </a:schemeClr>
                      </a:gs>
                      <a:gs pos="2000">
                        <a:schemeClr val="tx1">
                          <a:lumMod val="75000"/>
                          <a:lumOff val="25000"/>
                        </a:schemeClr>
                      </a:gs>
                      <a:gs pos="1000">
                        <a:schemeClr val="bg1">
                          <a:lumMod val="85000"/>
                        </a:schemeClr>
                      </a:gs>
                      <a:gs pos="100000">
                        <a:schemeClr val="tx1">
                          <a:lumMod val="75000"/>
                          <a:lumOff val="25000"/>
                        </a:schemeClr>
                      </a:gs>
                      <a:gs pos="98000">
                        <a:schemeClr val="tx1">
                          <a:lumMod val="75000"/>
                          <a:lumOff val="25000"/>
                        </a:schemeClr>
                      </a:gs>
                      <a:gs pos="99000">
                        <a:schemeClr val="bg1">
                          <a:lumMod val="75000"/>
                        </a:schemeClr>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grpSp>
              <p:nvGrpSpPr>
                <p:cNvPr id="84" name="îṩ1iḓê">
                  <a:extLst>
                    <a:ext uri="{FF2B5EF4-FFF2-40B4-BE49-F238E27FC236}">
                      <a16:creationId xmlns="" xmlns:a16="http://schemas.microsoft.com/office/drawing/2014/main" id="{80B17B7A-DC50-4379-4821-48EF86EDECAD}"/>
                    </a:ext>
                  </a:extLst>
                </p:cNvPr>
                <p:cNvGrpSpPr/>
                <p:nvPr/>
              </p:nvGrpSpPr>
              <p:grpSpPr>
                <a:xfrm>
                  <a:off x="7173100" y="1235423"/>
                  <a:ext cx="152368" cy="5037740"/>
                  <a:chOff x="7173100" y="1235423"/>
                  <a:chExt cx="152368" cy="5037740"/>
                </a:xfrm>
              </p:grpSpPr>
              <p:sp>
                <p:nvSpPr>
                  <p:cNvPr id="85" name="îṩľiḍe">
                    <a:extLst>
                      <a:ext uri="{FF2B5EF4-FFF2-40B4-BE49-F238E27FC236}">
                        <a16:creationId xmlns="" xmlns:a16="http://schemas.microsoft.com/office/drawing/2014/main" id="{A2E14471-4F3A-70B9-7A39-90F6B8E26E35}"/>
                      </a:ext>
                    </a:extLst>
                  </p:cNvPr>
                  <p:cNvSpPr/>
                  <p:nvPr/>
                </p:nvSpPr>
                <p:spPr>
                  <a:xfrm rot="10800000" flipV="1">
                    <a:off x="7173100" y="1235423"/>
                    <a:ext cx="152368" cy="5037740"/>
                  </a:xfrm>
                  <a:custGeom>
                    <a:avLst/>
                    <a:gdLst>
                      <a:gd name="connsiteX0" fmla="*/ 152016 w 152368"/>
                      <a:gd name="connsiteY0" fmla="*/ 5037753 h 5037740"/>
                      <a:gd name="connsiteX1" fmla="*/ 38198 w 152368"/>
                      <a:gd name="connsiteY1" fmla="*/ 4924304 h 5037740"/>
                      <a:gd name="connsiteX2" fmla="*/ 13 w 152368"/>
                      <a:gd name="connsiteY2" fmla="*/ 4721573 h 5037740"/>
                      <a:gd name="connsiteX3" fmla="*/ 13 w 152368"/>
                      <a:gd name="connsiteY3" fmla="*/ 316445 h 5037740"/>
                      <a:gd name="connsiteX4" fmla="*/ 38198 w 152368"/>
                      <a:gd name="connsiteY4" fmla="*/ 113714 h 5037740"/>
                      <a:gd name="connsiteX5" fmla="*/ 152016 w 152368"/>
                      <a:gd name="connsiteY5" fmla="*/ 265 h 5037740"/>
                      <a:gd name="connsiteX6" fmla="*/ 36353 w 152368"/>
                      <a:gd name="connsiteY6" fmla="*/ 297998 h 5037740"/>
                      <a:gd name="connsiteX7" fmla="*/ 36353 w 152368"/>
                      <a:gd name="connsiteY7" fmla="*/ 4740020 h 5037740"/>
                      <a:gd name="connsiteX8" fmla="*/ 152016 w 152368"/>
                      <a:gd name="connsiteY8" fmla="*/ 5037753 h 5037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368" h="5037740">
                        <a:moveTo>
                          <a:pt x="152016" y="5037753"/>
                        </a:moveTo>
                        <a:cubicBezTo>
                          <a:pt x="103131" y="5011743"/>
                          <a:pt x="64208" y="4973004"/>
                          <a:pt x="38198" y="4924304"/>
                        </a:cubicBezTo>
                        <a:cubicBezTo>
                          <a:pt x="9421" y="4870808"/>
                          <a:pt x="13" y="4819710"/>
                          <a:pt x="13" y="4721573"/>
                        </a:cubicBezTo>
                        <a:lnTo>
                          <a:pt x="13" y="316445"/>
                        </a:lnTo>
                        <a:cubicBezTo>
                          <a:pt x="13" y="218123"/>
                          <a:pt x="9421" y="167025"/>
                          <a:pt x="38198" y="113714"/>
                        </a:cubicBezTo>
                        <a:cubicBezTo>
                          <a:pt x="64393" y="65014"/>
                          <a:pt x="103131" y="26460"/>
                          <a:pt x="152016" y="265"/>
                        </a:cubicBezTo>
                        <a:cubicBezTo>
                          <a:pt x="159948" y="-3978"/>
                          <a:pt x="36353" y="55421"/>
                          <a:pt x="36353" y="297998"/>
                        </a:cubicBezTo>
                        <a:cubicBezTo>
                          <a:pt x="36353" y="1076274"/>
                          <a:pt x="36353" y="3508871"/>
                          <a:pt x="36353" y="4740020"/>
                        </a:cubicBezTo>
                        <a:cubicBezTo>
                          <a:pt x="36353" y="4973373"/>
                          <a:pt x="155705" y="5039782"/>
                          <a:pt x="152016" y="5037753"/>
                        </a:cubicBezTo>
                        <a:close/>
                      </a:path>
                    </a:pathLst>
                  </a:custGeom>
                  <a:gradFill>
                    <a:gsLst>
                      <a:gs pos="0">
                        <a:schemeClr val="tx1">
                          <a:lumMod val="65000"/>
                          <a:lumOff val="35000"/>
                        </a:schemeClr>
                      </a:gs>
                      <a:gs pos="39000">
                        <a:schemeClr val="bg1">
                          <a:lumMod val="75000"/>
                        </a:schemeClr>
                      </a:gs>
                      <a:gs pos="2000">
                        <a:schemeClr val="tx1">
                          <a:lumMod val="75000"/>
                          <a:lumOff val="25000"/>
                        </a:schemeClr>
                      </a:gs>
                      <a:gs pos="1000">
                        <a:schemeClr val="bg1">
                          <a:lumMod val="85000"/>
                        </a:schemeClr>
                      </a:gs>
                      <a:gs pos="100000">
                        <a:schemeClr val="tx1">
                          <a:lumMod val="75000"/>
                          <a:lumOff val="25000"/>
                        </a:schemeClr>
                      </a:gs>
                      <a:gs pos="98000">
                        <a:schemeClr val="tx1">
                          <a:lumMod val="75000"/>
                          <a:lumOff val="25000"/>
                        </a:schemeClr>
                      </a:gs>
                      <a:gs pos="99000">
                        <a:schemeClr val="bg1">
                          <a:lumMod val="75000"/>
                        </a:schemeClr>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86" name="ïşlïďé">
                    <a:extLst>
                      <a:ext uri="{FF2B5EF4-FFF2-40B4-BE49-F238E27FC236}">
                        <a16:creationId xmlns="" xmlns:a16="http://schemas.microsoft.com/office/drawing/2014/main" id="{49CFAA62-C5AF-ABC6-F30D-0A9240BDB3A0}"/>
                      </a:ext>
                    </a:extLst>
                  </p:cNvPr>
                  <p:cNvSpPr/>
                  <p:nvPr/>
                </p:nvSpPr>
                <p:spPr>
                  <a:xfrm rot="10800000" flipV="1">
                    <a:off x="7173100" y="1235423"/>
                    <a:ext cx="152368" cy="5037740"/>
                  </a:xfrm>
                  <a:custGeom>
                    <a:avLst/>
                    <a:gdLst>
                      <a:gd name="connsiteX0" fmla="*/ 152016 w 152368"/>
                      <a:gd name="connsiteY0" fmla="*/ 5037753 h 5037740"/>
                      <a:gd name="connsiteX1" fmla="*/ 38198 w 152368"/>
                      <a:gd name="connsiteY1" fmla="*/ 4924304 h 5037740"/>
                      <a:gd name="connsiteX2" fmla="*/ 13 w 152368"/>
                      <a:gd name="connsiteY2" fmla="*/ 4721573 h 5037740"/>
                      <a:gd name="connsiteX3" fmla="*/ 13 w 152368"/>
                      <a:gd name="connsiteY3" fmla="*/ 316445 h 5037740"/>
                      <a:gd name="connsiteX4" fmla="*/ 38198 w 152368"/>
                      <a:gd name="connsiteY4" fmla="*/ 113714 h 5037740"/>
                      <a:gd name="connsiteX5" fmla="*/ 152016 w 152368"/>
                      <a:gd name="connsiteY5" fmla="*/ 265 h 5037740"/>
                      <a:gd name="connsiteX6" fmla="*/ 36353 w 152368"/>
                      <a:gd name="connsiteY6" fmla="*/ 297998 h 5037740"/>
                      <a:gd name="connsiteX7" fmla="*/ 36353 w 152368"/>
                      <a:gd name="connsiteY7" fmla="*/ 4740020 h 5037740"/>
                      <a:gd name="connsiteX8" fmla="*/ 152016 w 152368"/>
                      <a:gd name="connsiteY8" fmla="*/ 5037753 h 5037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368" h="5037740">
                        <a:moveTo>
                          <a:pt x="152016" y="5037753"/>
                        </a:moveTo>
                        <a:cubicBezTo>
                          <a:pt x="103131" y="5011743"/>
                          <a:pt x="64208" y="4973004"/>
                          <a:pt x="38198" y="4924304"/>
                        </a:cubicBezTo>
                        <a:cubicBezTo>
                          <a:pt x="9421" y="4870808"/>
                          <a:pt x="13" y="4819710"/>
                          <a:pt x="13" y="4721573"/>
                        </a:cubicBezTo>
                        <a:lnTo>
                          <a:pt x="13" y="316445"/>
                        </a:lnTo>
                        <a:cubicBezTo>
                          <a:pt x="13" y="218123"/>
                          <a:pt x="9421" y="167025"/>
                          <a:pt x="38198" y="113714"/>
                        </a:cubicBezTo>
                        <a:cubicBezTo>
                          <a:pt x="64393" y="65014"/>
                          <a:pt x="103131" y="26460"/>
                          <a:pt x="152016" y="265"/>
                        </a:cubicBezTo>
                        <a:cubicBezTo>
                          <a:pt x="159948" y="-3978"/>
                          <a:pt x="36353" y="55421"/>
                          <a:pt x="36353" y="297998"/>
                        </a:cubicBezTo>
                        <a:cubicBezTo>
                          <a:pt x="36353" y="1076274"/>
                          <a:pt x="36353" y="3508871"/>
                          <a:pt x="36353" y="4740020"/>
                        </a:cubicBezTo>
                        <a:cubicBezTo>
                          <a:pt x="36353" y="4973373"/>
                          <a:pt x="155705" y="5039782"/>
                          <a:pt x="152016" y="5037753"/>
                        </a:cubicBezTo>
                        <a:close/>
                      </a:path>
                    </a:pathLst>
                  </a:custGeom>
                  <a:gradFill>
                    <a:gsLst>
                      <a:gs pos="0">
                        <a:schemeClr val="tx1">
                          <a:lumMod val="65000"/>
                          <a:lumOff val="35000"/>
                        </a:schemeClr>
                      </a:gs>
                      <a:gs pos="39000">
                        <a:schemeClr val="bg1">
                          <a:lumMod val="75000"/>
                        </a:schemeClr>
                      </a:gs>
                      <a:gs pos="2000">
                        <a:schemeClr val="tx1">
                          <a:lumMod val="75000"/>
                          <a:lumOff val="25000"/>
                        </a:schemeClr>
                      </a:gs>
                      <a:gs pos="1000">
                        <a:schemeClr val="bg1">
                          <a:lumMod val="85000"/>
                        </a:schemeClr>
                      </a:gs>
                      <a:gs pos="100000">
                        <a:schemeClr val="tx1">
                          <a:lumMod val="75000"/>
                          <a:lumOff val="25000"/>
                        </a:schemeClr>
                      </a:gs>
                      <a:gs pos="98000">
                        <a:schemeClr val="tx1">
                          <a:lumMod val="75000"/>
                          <a:lumOff val="25000"/>
                        </a:schemeClr>
                      </a:gs>
                      <a:gs pos="99000">
                        <a:schemeClr val="bg1">
                          <a:lumMod val="75000"/>
                        </a:schemeClr>
                      </a:gs>
                    </a:gsLst>
                    <a:lin ang="0" scaled="0"/>
                  </a:gradFill>
                  <a:ln w="483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grpSp>
          <p:grpSp>
            <p:nvGrpSpPr>
              <p:cNvPr id="42" name="î$ļidé">
                <a:extLst>
                  <a:ext uri="{FF2B5EF4-FFF2-40B4-BE49-F238E27FC236}">
                    <a16:creationId xmlns="" xmlns:a16="http://schemas.microsoft.com/office/drawing/2014/main" id="{D7700D22-5E00-6209-28B0-FA2522EBE663}"/>
                  </a:ext>
                </a:extLst>
              </p:cNvPr>
              <p:cNvGrpSpPr/>
              <p:nvPr/>
            </p:nvGrpSpPr>
            <p:grpSpPr>
              <a:xfrm>
                <a:off x="4803793" y="1130299"/>
                <a:ext cx="2578880" cy="5246307"/>
                <a:chOff x="4803793" y="1130299"/>
                <a:chExt cx="2578880" cy="5246307"/>
              </a:xfrm>
              <a:solidFill>
                <a:srgbClr val="000000"/>
              </a:solidFill>
            </p:grpSpPr>
            <p:sp>
              <p:nvSpPr>
                <p:cNvPr id="77" name="ïṩļïḋe">
                  <a:extLst>
                    <a:ext uri="{FF2B5EF4-FFF2-40B4-BE49-F238E27FC236}">
                      <a16:creationId xmlns="" xmlns:a16="http://schemas.microsoft.com/office/drawing/2014/main" id="{A52614D9-39EE-8837-F91C-6BA59CBE4E34}"/>
                    </a:ext>
                  </a:extLst>
                </p:cNvPr>
                <p:cNvSpPr/>
                <p:nvPr/>
              </p:nvSpPr>
              <p:spPr>
                <a:xfrm>
                  <a:off x="4803793" y="1593316"/>
                  <a:ext cx="42427" cy="31359"/>
                </a:xfrm>
                <a:custGeom>
                  <a:avLst/>
                  <a:gdLst>
                    <a:gd name="connsiteX0" fmla="*/ 34 w 42427"/>
                    <a:gd name="connsiteY0" fmla="*/ 0 h 31359"/>
                    <a:gd name="connsiteX1" fmla="*/ 42462 w 42427"/>
                    <a:gd name="connsiteY1" fmla="*/ 0 h 31359"/>
                    <a:gd name="connsiteX2" fmla="*/ 42462 w 42427"/>
                    <a:gd name="connsiteY2" fmla="*/ 31360 h 31359"/>
                    <a:gd name="connsiteX3" fmla="*/ 34 w 42427"/>
                    <a:gd name="connsiteY3" fmla="*/ 31360 h 31359"/>
                  </a:gdLst>
                  <a:ahLst/>
                  <a:cxnLst>
                    <a:cxn ang="0">
                      <a:pos x="connsiteX0" y="connsiteY0"/>
                    </a:cxn>
                    <a:cxn ang="0">
                      <a:pos x="connsiteX1" y="connsiteY1"/>
                    </a:cxn>
                    <a:cxn ang="0">
                      <a:pos x="connsiteX2" y="connsiteY2"/>
                    </a:cxn>
                    <a:cxn ang="0">
                      <a:pos x="connsiteX3" y="connsiteY3"/>
                    </a:cxn>
                  </a:cxnLst>
                  <a:rect l="l" t="t" r="r" b="b"/>
                  <a:pathLst>
                    <a:path w="42427" h="31359">
                      <a:moveTo>
                        <a:pt x="34" y="0"/>
                      </a:moveTo>
                      <a:lnTo>
                        <a:pt x="42462" y="0"/>
                      </a:lnTo>
                      <a:lnTo>
                        <a:pt x="42462" y="31360"/>
                      </a:lnTo>
                      <a:lnTo>
                        <a:pt x="34" y="31360"/>
                      </a:lnTo>
                      <a:close/>
                    </a:path>
                  </a:pathLst>
                </a:custGeom>
                <a:solidFill>
                  <a:srgbClr val="000000"/>
                </a:solidFill>
                <a:ln w="1840" cap="flat">
                  <a:noFill/>
                  <a:prstDash val="solid"/>
                  <a:miter/>
                </a:ln>
              </p:spPr>
              <p:txBody>
                <a:bodyPr rtlCol="0" anchor="ctr"/>
                <a:lstStyle/>
                <a:p>
                  <a:endParaRPr lang="zh-CN" altLang="en-US"/>
                </a:p>
              </p:txBody>
            </p:sp>
            <p:sp>
              <p:nvSpPr>
                <p:cNvPr id="78" name="îšḻíďê">
                  <a:extLst>
                    <a:ext uri="{FF2B5EF4-FFF2-40B4-BE49-F238E27FC236}">
                      <a16:creationId xmlns="" xmlns:a16="http://schemas.microsoft.com/office/drawing/2014/main" id="{AB4A28F7-42DC-D5C6-3E30-32105A5A65D8}"/>
                    </a:ext>
                  </a:extLst>
                </p:cNvPr>
                <p:cNvSpPr/>
                <p:nvPr/>
              </p:nvSpPr>
              <p:spPr>
                <a:xfrm>
                  <a:off x="7347624" y="1593316"/>
                  <a:ext cx="35049" cy="31359"/>
                </a:xfrm>
                <a:custGeom>
                  <a:avLst/>
                  <a:gdLst>
                    <a:gd name="connsiteX0" fmla="*/ 34 w 35049"/>
                    <a:gd name="connsiteY0" fmla="*/ 0 h 31359"/>
                    <a:gd name="connsiteX1" fmla="*/ 35083 w 35049"/>
                    <a:gd name="connsiteY1" fmla="*/ 0 h 31359"/>
                    <a:gd name="connsiteX2" fmla="*/ 35083 w 35049"/>
                    <a:gd name="connsiteY2" fmla="*/ 31360 h 31359"/>
                    <a:gd name="connsiteX3" fmla="*/ 34 w 35049"/>
                    <a:gd name="connsiteY3" fmla="*/ 31360 h 31359"/>
                  </a:gdLst>
                  <a:ahLst/>
                  <a:cxnLst>
                    <a:cxn ang="0">
                      <a:pos x="connsiteX0" y="connsiteY0"/>
                    </a:cxn>
                    <a:cxn ang="0">
                      <a:pos x="connsiteX1" y="connsiteY1"/>
                    </a:cxn>
                    <a:cxn ang="0">
                      <a:pos x="connsiteX2" y="connsiteY2"/>
                    </a:cxn>
                    <a:cxn ang="0">
                      <a:pos x="connsiteX3" y="connsiteY3"/>
                    </a:cxn>
                  </a:cxnLst>
                  <a:rect l="l" t="t" r="r" b="b"/>
                  <a:pathLst>
                    <a:path w="35049" h="31359">
                      <a:moveTo>
                        <a:pt x="34" y="0"/>
                      </a:moveTo>
                      <a:lnTo>
                        <a:pt x="35083" y="0"/>
                      </a:lnTo>
                      <a:lnTo>
                        <a:pt x="35083" y="31360"/>
                      </a:lnTo>
                      <a:lnTo>
                        <a:pt x="34" y="31360"/>
                      </a:lnTo>
                      <a:close/>
                    </a:path>
                  </a:pathLst>
                </a:custGeom>
                <a:solidFill>
                  <a:srgbClr val="000000"/>
                </a:solidFill>
                <a:ln w="1840" cap="flat">
                  <a:noFill/>
                  <a:prstDash val="solid"/>
                  <a:miter/>
                </a:ln>
              </p:spPr>
              <p:txBody>
                <a:bodyPr rtlCol="0" anchor="ctr"/>
                <a:lstStyle/>
                <a:p>
                  <a:endParaRPr lang="zh-CN" altLang="en-US"/>
                </a:p>
              </p:txBody>
            </p:sp>
            <p:sp>
              <p:nvSpPr>
                <p:cNvPr id="79" name="ïṩľide">
                  <a:extLst>
                    <a:ext uri="{FF2B5EF4-FFF2-40B4-BE49-F238E27FC236}">
                      <a16:creationId xmlns="" xmlns:a16="http://schemas.microsoft.com/office/drawing/2014/main" id="{677CBA8A-858C-CD93-3E2A-14069A0E1EF9}"/>
                    </a:ext>
                  </a:extLst>
                </p:cNvPr>
                <p:cNvSpPr/>
                <p:nvPr/>
              </p:nvSpPr>
              <p:spPr>
                <a:xfrm>
                  <a:off x="4803793" y="5882228"/>
                  <a:ext cx="42427" cy="31359"/>
                </a:xfrm>
                <a:custGeom>
                  <a:avLst/>
                  <a:gdLst>
                    <a:gd name="connsiteX0" fmla="*/ 34 w 42427"/>
                    <a:gd name="connsiteY0" fmla="*/ 0 h 31359"/>
                    <a:gd name="connsiteX1" fmla="*/ 42462 w 42427"/>
                    <a:gd name="connsiteY1" fmla="*/ 0 h 31359"/>
                    <a:gd name="connsiteX2" fmla="*/ 42462 w 42427"/>
                    <a:gd name="connsiteY2" fmla="*/ 31360 h 31359"/>
                    <a:gd name="connsiteX3" fmla="*/ 34 w 42427"/>
                    <a:gd name="connsiteY3" fmla="*/ 31360 h 31359"/>
                  </a:gdLst>
                  <a:ahLst/>
                  <a:cxnLst>
                    <a:cxn ang="0">
                      <a:pos x="connsiteX0" y="connsiteY0"/>
                    </a:cxn>
                    <a:cxn ang="0">
                      <a:pos x="connsiteX1" y="connsiteY1"/>
                    </a:cxn>
                    <a:cxn ang="0">
                      <a:pos x="connsiteX2" y="connsiteY2"/>
                    </a:cxn>
                    <a:cxn ang="0">
                      <a:pos x="connsiteX3" y="connsiteY3"/>
                    </a:cxn>
                  </a:cxnLst>
                  <a:rect l="l" t="t" r="r" b="b"/>
                  <a:pathLst>
                    <a:path w="42427" h="31359">
                      <a:moveTo>
                        <a:pt x="34" y="0"/>
                      </a:moveTo>
                      <a:lnTo>
                        <a:pt x="42462" y="0"/>
                      </a:lnTo>
                      <a:lnTo>
                        <a:pt x="42462" y="31360"/>
                      </a:lnTo>
                      <a:lnTo>
                        <a:pt x="34" y="31360"/>
                      </a:lnTo>
                      <a:close/>
                    </a:path>
                  </a:pathLst>
                </a:custGeom>
                <a:solidFill>
                  <a:srgbClr val="000000"/>
                </a:solidFill>
                <a:ln w="1840" cap="flat">
                  <a:noFill/>
                  <a:prstDash val="solid"/>
                  <a:miter/>
                </a:ln>
              </p:spPr>
              <p:txBody>
                <a:bodyPr rtlCol="0" anchor="ctr"/>
                <a:lstStyle/>
                <a:p>
                  <a:endParaRPr lang="zh-CN" altLang="en-US"/>
                </a:p>
              </p:txBody>
            </p:sp>
            <p:sp>
              <p:nvSpPr>
                <p:cNvPr id="80" name="iṩ1íde">
                  <a:extLst>
                    <a:ext uri="{FF2B5EF4-FFF2-40B4-BE49-F238E27FC236}">
                      <a16:creationId xmlns="" xmlns:a16="http://schemas.microsoft.com/office/drawing/2014/main" id="{6B3B120A-FFFF-FC13-DE2B-892A0931FE5A}"/>
                    </a:ext>
                  </a:extLst>
                </p:cNvPr>
                <p:cNvSpPr/>
                <p:nvPr/>
              </p:nvSpPr>
              <p:spPr>
                <a:xfrm>
                  <a:off x="7347624" y="5882228"/>
                  <a:ext cx="35049" cy="31359"/>
                </a:xfrm>
                <a:custGeom>
                  <a:avLst/>
                  <a:gdLst>
                    <a:gd name="connsiteX0" fmla="*/ 34 w 35049"/>
                    <a:gd name="connsiteY0" fmla="*/ 0 h 31359"/>
                    <a:gd name="connsiteX1" fmla="*/ 35083 w 35049"/>
                    <a:gd name="connsiteY1" fmla="*/ 0 h 31359"/>
                    <a:gd name="connsiteX2" fmla="*/ 35083 w 35049"/>
                    <a:gd name="connsiteY2" fmla="*/ 31360 h 31359"/>
                    <a:gd name="connsiteX3" fmla="*/ 34 w 35049"/>
                    <a:gd name="connsiteY3" fmla="*/ 31360 h 31359"/>
                  </a:gdLst>
                  <a:ahLst/>
                  <a:cxnLst>
                    <a:cxn ang="0">
                      <a:pos x="connsiteX0" y="connsiteY0"/>
                    </a:cxn>
                    <a:cxn ang="0">
                      <a:pos x="connsiteX1" y="connsiteY1"/>
                    </a:cxn>
                    <a:cxn ang="0">
                      <a:pos x="connsiteX2" y="connsiteY2"/>
                    </a:cxn>
                    <a:cxn ang="0">
                      <a:pos x="connsiteX3" y="connsiteY3"/>
                    </a:cxn>
                  </a:cxnLst>
                  <a:rect l="l" t="t" r="r" b="b"/>
                  <a:pathLst>
                    <a:path w="35049" h="31359">
                      <a:moveTo>
                        <a:pt x="34" y="0"/>
                      </a:moveTo>
                      <a:lnTo>
                        <a:pt x="35083" y="0"/>
                      </a:lnTo>
                      <a:lnTo>
                        <a:pt x="35083" y="31360"/>
                      </a:lnTo>
                      <a:lnTo>
                        <a:pt x="34" y="31360"/>
                      </a:lnTo>
                      <a:close/>
                    </a:path>
                  </a:pathLst>
                </a:custGeom>
                <a:solidFill>
                  <a:srgbClr val="000000"/>
                </a:solidFill>
                <a:ln w="1840" cap="flat">
                  <a:noFill/>
                  <a:prstDash val="solid"/>
                  <a:miter/>
                </a:ln>
              </p:spPr>
              <p:txBody>
                <a:bodyPr rtlCol="0" anchor="ctr"/>
                <a:lstStyle/>
                <a:p>
                  <a:endParaRPr lang="zh-CN" altLang="en-US"/>
                </a:p>
              </p:txBody>
            </p:sp>
            <p:sp>
              <p:nvSpPr>
                <p:cNvPr id="81" name="îṥḷiḍè">
                  <a:extLst>
                    <a:ext uri="{FF2B5EF4-FFF2-40B4-BE49-F238E27FC236}">
                      <a16:creationId xmlns="" xmlns:a16="http://schemas.microsoft.com/office/drawing/2014/main" id="{45DB2ADA-1E36-C957-073C-E74DDA658784}"/>
                    </a:ext>
                  </a:extLst>
                </p:cNvPr>
                <p:cNvSpPr/>
                <p:nvPr/>
              </p:nvSpPr>
              <p:spPr>
                <a:xfrm>
                  <a:off x="6895674" y="1130299"/>
                  <a:ext cx="31359" cy="42427"/>
                </a:xfrm>
                <a:custGeom>
                  <a:avLst/>
                  <a:gdLst>
                    <a:gd name="connsiteX0" fmla="*/ 34 w 31359"/>
                    <a:gd name="connsiteY0" fmla="*/ 0 h 42427"/>
                    <a:gd name="connsiteX1" fmla="*/ 31394 w 31359"/>
                    <a:gd name="connsiteY1" fmla="*/ 0 h 42427"/>
                    <a:gd name="connsiteX2" fmla="*/ 31394 w 31359"/>
                    <a:gd name="connsiteY2" fmla="*/ 42428 h 42427"/>
                    <a:gd name="connsiteX3" fmla="*/ 34 w 31359"/>
                    <a:gd name="connsiteY3" fmla="*/ 42428 h 42427"/>
                  </a:gdLst>
                  <a:ahLst/>
                  <a:cxnLst>
                    <a:cxn ang="0">
                      <a:pos x="connsiteX0" y="connsiteY0"/>
                    </a:cxn>
                    <a:cxn ang="0">
                      <a:pos x="connsiteX1" y="connsiteY1"/>
                    </a:cxn>
                    <a:cxn ang="0">
                      <a:pos x="connsiteX2" y="connsiteY2"/>
                    </a:cxn>
                    <a:cxn ang="0">
                      <a:pos x="connsiteX3" y="connsiteY3"/>
                    </a:cxn>
                  </a:cxnLst>
                  <a:rect l="l" t="t" r="r" b="b"/>
                  <a:pathLst>
                    <a:path w="31359" h="42427">
                      <a:moveTo>
                        <a:pt x="34" y="0"/>
                      </a:moveTo>
                      <a:lnTo>
                        <a:pt x="31394" y="0"/>
                      </a:lnTo>
                      <a:lnTo>
                        <a:pt x="31394" y="42428"/>
                      </a:lnTo>
                      <a:lnTo>
                        <a:pt x="34" y="42428"/>
                      </a:lnTo>
                      <a:close/>
                    </a:path>
                  </a:pathLst>
                </a:custGeom>
                <a:solidFill>
                  <a:srgbClr val="000000"/>
                </a:solidFill>
                <a:ln w="1840" cap="flat">
                  <a:noFill/>
                  <a:prstDash val="solid"/>
                  <a:miter/>
                </a:ln>
              </p:spPr>
              <p:txBody>
                <a:bodyPr rtlCol="0" anchor="ctr"/>
                <a:lstStyle/>
                <a:p>
                  <a:endParaRPr lang="zh-CN" altLang="en-US"/>
                </a:p>
              </p:txBody>
            </p:sp>
            <p:sp>
              <p:nvSpPr>
                <p:cNvPr id="82" name="ïṥľîḍe">
                  <a:extLst>
                    <a:ext uri="{FF2B5EF4-FFF2-40B4-BE49-F238E27FC236}">
                      <a16:creationId xmlns="" xmlns:a16="http://schemas.microsoft.com/office/drawing/2014/main" id="{7373DE65-217B-C9DF-6979-00A19A5A6EF0}"/>
                    </a:ext>
                  </a:extLst>
                </p:cNvPr>
                <p:cNvSpPr/>
                <p:nvPr/>
              </p:nvSpPr>
              <p:spPr>
                <a:xfrm>
                  <a:off x="5266811" y="6334178"/>
                  <a:ext cx="31359" cy="42427"/>
                </a:xfrm>
                <a:custGeom>
                  <a:avLst/>
                  <a:gdLst>
                    <a:gd name="connsiteX0" fmla="*/ 34 w 31359"/>
                    <a:gd name="connsiteY0" fmla="*/ 0 h 42427"/>
                    <a:gd name="connsiteX1" fmla="*/ 31394 w 31359"/>
                    <a:gd name="connsiteY1" fmla="*/ 0 h 42427"/>
                    <a:gd name="connsiteX2" fmla="*/ 31394 w 31359"/>
                    <a:gd name="connsiteY2" fmla="*/ 42428 h 42427"/>
                    <a:gd name="connsiteX3" fmla="*/ 34 w 31359"/>
                    <a:gd name="connsiteY3" fmla="*/ 42428 h 42427"/>
                  </a:gdLst>
                  <a:ahLst/>
                  <a:cxnLst>
                    <a:cxn ang="0">
                      <a:pos x="connsiteX0" y="connsiteY0"/>
                    </a:cxn>
                    <a:cxn ang="0">
                      <a:pos x="connsiteX1" y="connsiteY1"/>
                    </a:cxn>
                    <a:cxn ang="0">
                      <a:pos x="connsiteX2" y="connsiteY2"/>
                    </a:cxn>
                    <a:cxn ang="0">
                      <a:pos x="connsiteX3" y="connsiteY3"/>
                    </a:cxn>
                  </a:cxnLst>
                  <a:rect l="l" t="t" r="r" b="b"/>
                  <a:pathLst>
                    <a:path w="31359" h="42427">
                      <a:moveTo>
                        <a:pt x="34" y="0"/>
                      </a:moveTo>
                      <a:lnTo>
                        <a:pt x="31394" y="0"/>
                      </a:lnTo>
                      <a:lnTo>
                        <a:pt x="31394" y="42428"/>
                      </a:lnTo>
                      <a:lnTo>
                        <a:pt x="34" y="42428"/>
                      </a:lnTo>
                      <a:close/>
                    </a:path>
                  </a:pathLst>
                </a:custGeom>
                <a:solidFill>
                  <a:srgbClr val="000000"/>
                </a:solidFill>
                <a:ln w="1840" cap="flat">
                  <a:noFill/>
                  <a:prstDash val="solid"/>
                  <a:miter/>
                </a:ln>
              </p:spPr>
              <p:txBody>
                <a:bodyPr rtlCol="0" anchor="ctr"/>
                <a:lstStyle/>
                <a:p>
                  <a:endParaRPr lang="zh-CN" altLang="en-US"/>
                </a:p>
              </p:txBody>
            </p:sp>
          </p:grpSp>
          <p:grpSp>
            <p:nvGrpSpPr>
              <p:cNvPr id="43" name="íṧliḍé">
                <a:extLst>
                  <a:ext uri="{FF2B5EF4-FFF2-40B4-BE49-F238E27FC236}">
                    <a16:creationId xmlns="" xmlns:a16="http://schemas.microsoft.com/office/drawing/2014/main" id="{EC0F2406-C2EE-0AE4-7DEA-06CEE66507F1}"/>
                  </a:ext>
                </a:extLst>
              </p:cNvPr>
              <p:cNvGrpSpPr/>
              <p:nvPr/>
            </p:nvGrpSpPr>
            <p:grpSpPr>
              <a:xfrm>
                <a:off x="4792725" y="1779630"/>
                <a:ext cx="20373" cy="184469"/>
                <a:chOff x="4792725" y="1779630"/>
                <a:chExt cx="20373" cy="184469"/>
              </a:xfrm>
            </p:grpSpPr>
            <p:sp>
              <p:nvSpPr>
                <p:cNvPr id="75" name="íṩ1ídé">
                  <a:extLst>
                    <a:ext uri="{FF2B5EF4-FFF2-40B4-BE49-F238E27FC236}">
                      <a16:creationId xmlns="" xmlns:a16="http://schemas.microsoft.com/office/drawing/2014/main" id="{311F121F-6D7D-DB41-F22E-6016DB6D2D7F}"/>
                    </a:ext>
                  </a:extLst>
                </p:cNvPr>
                <p:cNvSpPr/>
                <p:nvPr/>
              </p:nvSpPr>
              <p:spPr>
                <a:xfrm>
                  <a:off x="4792725" y="1779630"/>
                  <a:ext cx="20373" cy="184469"/>
                </a:xfrm>
                <a:custGeom>
                  <a:avLst/>
                  <a:gdLst>
                    <a:gd name="connsiteX0" fmla="*/ 12941 w 20373"/>
                    <a:gd name="connsiteY0" fmla="*/ 352 h 184469"/>
                    <a:gd name="connsiteX1" fmla="*/ 28 w 20373"/>
                    <a:gd name="connsiteY1" fmla="*/ 13265 h 184469"/>
                    <a:gd name="connsiteX2" fmla="*/ 28 w 20373"/>
                    <a:gd name="connsiteY2" fmla="*/ 171908 h 184469"/>
                    <a:gd name="connsiteX3" fmla="*/ 12941 w 20373"/>
                    <a:gd name="connsiteY3" fmla="*/ 184821 h 184469"/>
                    <a:gd name="connsiteX4" fmla="*/ 20320 w 20373"/>
                    <a:gd name="connsiteY4" fmla="*/ 184821 h 184469"/>
                    <a:gd name="connsiteX5" fmla="*/ 20320 w 20373"/>
                    <a:gd name="connsiteY5" fmla="*/ 352 h 184469"/>
                    <a:gd name="connsiteX6" fmla="*/ 12941 w 20373"/>
                    <a:gd name="connsiteY6" fmla="*/ 352 h 184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3" h="184469">
                      <a:moveTo>
                        <a:pt x="12941" y="352"/>
                      </a:moveTo>
                      <a:cubicBezTo>
                        <a:pt x="5747" y="352"/>
                        <a:pt x="28" y="6071"/>
                        <a:pt x="28" y="13265"/>
                      </a:cubicBezTo>
                      <a:lnTo>
                        <a:pt x="28" y="171908"/>
                      </a:lnTo>
                      <a:cubicBezTo>
                        <a:pt x="28" y="179103"/>
                        <a:pt x="5747" y="184821"/>
                        <a:pt x="12941" y="184821"/>
                      </a:cubicBezTo>
                      <a:lnTo>
                        <a:pt x="20320" y="184821"/>
                      </a:lnTo>
                      <a:cubicBezTo>
                        <a:pt x="20320" y="175044"/>
                        <a:pt x="20504" y="9760"/>
                        <a:pt x="20320" y="352"/>
                      </a:cubicBezTo>
                      <a:lnTo>
                        <a:pt x="12941" y="352"/>
                      </a:lnTo>
                      <a:close/>
                    </a:path>
                  </a:pathLst>
                </a:custGeom>
                <a:solidFill>
                  <a:srgbClr val="A5A5A5"/>
                </a:solidFill>
                <a:ln w="1840" cap="flat">
                  <a:noFill/>
                  <a:prstDash val="solid"/>
                  <a:miter/>
                </a:ln>
              </p:spPr>
              <p:txBody>
                <a:bodyPr rtlCol="0" anchor="ctr"/>
                <a:lstStyle/>
                <a:p>
                  <a:endParaRPr lang="zh-CN" altLang="en-US"/>
                </a:p>
              </p:txBody>
            </p:sp>
            <p:sp>
              <p:nvSpPr>
                <p:cNvPr id="76" name="iṣlíďé">
                  <a:extLst>
                    <a:ext uri="{FF2B5EF4-FFF2-40B4-BE49-F238E27FC236}">
                      <a16:creationId xmlns="" xmlns:a16="http://schemas.microsoft.com/office/drawing/2014/main" id="{F7432A16-388C-FBAE-A726-656BD61C3B0A}"/>
                    </a:ext>
                  </a:extLst>
                </p:cNvPr>
                <p:cNvSpPr/>
                <p:nvPr/>
              </p:nvSpPr>
              <p:spPr>
                <a:xfrm>
                  <a:off x="4792725" y="1779630"/>
                  <a:ext cx="20373" cy="184469"/>
                </a:xfrm>
                <a:custGeom>
                  <a:avLst/>
                  <a:gdLst>
                    <a:gd name="connsiteX0" fmla="*/ 12941 w 20373"/>
                    <a:gd name="connsiteY0" fmla="*/ 352 h 184469"/>
                    <a:gd name="connsiteX1" fmla="*/ 28 w 20373"/>
                    <a:gd name="connsiteY1" fmla="*/ 13265 h 184469"/>
                    <a:gd name="connsiteX2" fmla="*/ 28 w 20373"/>
                    <a:gd name="connsiteY2" fmla="*/ 171908 h 184469"/>
                    <a:gd name="connsiteX3" fmla="*/ 12941 w 20373"/>
                    <a:gd name="connsiteY3" fmla="*/ 184821 h 184469"/>
                    <a:gd name="connsiteX4" fmla="*/ 20320 w 20373"/>
                    <a:gd name="connsiteY4" fmla="*/ 184821 h 184469"/>
                    <a:gd name="connsiteX5" fmla="*/ 20320 w 20373"/>
                    <a:gd name="connsiteY5" fmla="*/ 352 h 184469"/>
                    <a:gd name="connsiteX6" fmla="*/ 12941 w 20373"/>
                    <a:gd name="connsiteY6" fmla="*/ 352 h 184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3" h="184469">
                      <a:moveTo>
                        <a:pt x="12941" y="352"/>
                      </a:moveTo>
                      <a:cubicBezTo>
                        <a:pt x="5747" y="352"/>
                        <a:pt x="28" y="6071"/>
                        <a:pt x="28" y="13265"/>
                      </a:cubicBezTo>
                      <a:lnTo>
                        <a:pt x="28" y="171908"/>
                      </a:lnTo>
                      <a:cubicBezTo>
                        <a:pt x="28" y="179103"/>
                        <a:pt x="5747" y="184821"/>
                        <a:pt x="12941" y="184821"/>
                      </a:cubicBezTo>
                      <a:lnTo>
                        <a:pt x="20320" y="184821"/>
                      </a:lnTo>
                      <a:cubicBezTo>
                        <a:pt x="20320" y="175044"/>
                        <a:pt x="20504" y="9760"/>
                        <a:pt x="20320" y="352"/>
                      </a:cubicBezTo>
                      <a:lnTo>
                        <a:pt x="12941" y="352"/>
                      </a:lnTo>
                      <a:close/>
                    </a:path>
                  </a:pathLst>
                </a:custGeom>
                <a:gradFill>
                  <a:gsLst>
                    <a:gs pos="21000">
                      <a:schemeClr val="bg1">
                        <a:lumMod val="85000"/>
                      </a:schemeClr>
                    </a:gs>
                    <a:gs pos="2000">
                      <a:schemeClr val="bg2">
                        <a:lumMod val="25000"/>
                      </a:schemeClr>
                    </a:gs>
                    <a:gs pos="1000">
                      <a:schemeClr val="tx1">
                        <a:lumMod val="75000"/>
                        <a:lumOff val="25000"/>
                      </a:schemeClr>
                    </a:gs>
                    <a:gs pos="0">
                      <a:schemeClr val="bg2">
                        <a:lumMod val="25000"/>
                      </a:schemeClr>
                    </a:gs>
                    <a:gs pos="99000">
                      <a:schemeClr val="tx1">
                        <a:lumMod val="75000"/>
                        <a:lumOff val="25000"/>
                      </a:schemeClr>
                    </a:gs>
                    <a:gs pos="82000">
                      <a:schemeClr val="bg1">
                        <a:lumMod val="85000"/>
                      </a:schemeClr>
                    </a:gs>
                    <a:gs pos="98000">
                      <a:schemeClr val="bg2">
                        <a:lumMod val="25000"/>
                      </a:schemeClr>
                    </a:gs>
                    <a:gs pos="100000">
                      <a:schemeClr val="tx1">
                        <a:lumMod val="75000"/>
                        <a:lumOff val="25000"/>
                      </a:schemeClr>
                    </a:gs>
                  </a:gsLst>
                  <a:lin ang="5400000" scaled="0"/>
                </a:gradFill>
                <a:ln w="609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grpSp>
            <p:nvGrpSpPr>
              <p:cNvPr id="44" name="íṡľîḋé">
                <a:extLst>
                  <a:ext uri="{FF2B5EF4-FFF2-40B4-BE49-F238E27FC236}">
                    <a16:creationId xmlns="" xmlns:a16="http://schemas.microsoft.com/office/drawing/2014/main" id="{9AEA352E-9736-B8E1-61F9-2706CD6008CB}"/>
                  </a:ext>
                </a:extLst>
              </p:cNvPr>
              <p:cNvGrpSpPr/>
              <p:nvPr/>
            </p:nvGrpSpPr>
            <p:grpSpPr>
              <a:xfrm>
                <a:off x="4792909" y="2117209"/>
                <a:ext cx="20189" cy="350491"/>
                <a:chOff x="4792909" y="2117209"/>
                <a:chExt cx="20189" cy="350491"/>
              </a:xfrm>
            </p:grpSpPr>
            <p:sp>
              <p:nvSpPr>
                <p:cNvPr id="73" name="íśľîḍè">
                  <a:extLst>
                    <a:ext uri="{FF2B5EF4-FFF2-40B4-BE49-F238E27FC236}">
                      <a16:creationId xmlns="" xmlns:a16="http://schemas.microsoft.com/office/drawing/2014/main" id="{2CA7606E-284E-29B6-E87C-30599E24850B}"/>
                    </a:ext>
                  </a:extLst>
                </p:cNvPr>
                <p:cNvSpPr/>
                <p:nvPr/>
              </p:nvSpPr>
              <p:spPr>
                <a:xfrm>
                  <a:off x="4792909" y="2117209"/>
                  <a:ext cx="20189" cy="350491"/>
                </a:xfrm>
                <a:custGeom>
                  <a:avLst/>
                  <a:gdLst>
                    <a:gd name="connsiteX0" fmla="*/ 12756 w 20189"/>
                    <a:gd name="connsiteY0" fmla="*/ 352 h 350491"/>
                    <a:gd name="connsiteX1" fmla="*/ 950 w 20189"/>
                    <a:gd name="connsiteY1" fmla="*/ 7731 h 350491"/>
                    <a:gd name="connsiteX2" fmla="*/ 28 w 20189"/>
                    <a:gd name="connsiteY2" fmla="*/ 11605 h 350491"/>
                    <a:gd name="connsiteX3" fmla="*/ 28 w 20189"/>
                    <a:gd name="connsiteY3" fmla="*/ 335533 h 350491"/>
                    <a:gd name="connsiteX4" fmla="*/ 950 w 20189"/>
                    <a:gd name="connsiteY4" fmla="*/ 341067 h 350491"/>
                    <a:gd name="connsiteX5" fmla="*/ 12756 w 20189"/>
                    <a:gd name="connsiteY5" fmla="*/ 350844 h 350491"/>
                    <a:gd name="connsiteX6" fmla="*/ 20135 w 20189"/>
                    <a:gd name="connsiteY6" fmla="*/ 350844 h 350491"/>
                    <a:gd name="connsiteX7" fmla="*/ 20135 w 20189"/>
                    <a:gd name="connsiteY7" fmla="*/ 352 h 350491"/>
                    <a:gd name="connsiteX8" fmla="*/ 12756 w 20189"/>
                    <a:gd name="connsiteY8" fmla="*/ 352 h 35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9" h="350491">
                      <a:moveTo>
                        <a:pt x="12756" y="352"/>
                      </a:moveTo>
                      <a:cubicBezTo>
                        <a:pt x="8514" y="1459"/>
                        <a:pt x="3533" y="4041"/>
                        <a:pt x="950" y="7731"/>
                      </a:cubicBezTo>
                      <a:cubicBezTo>
                        <a:pt x="397" y="8469"/>
                        <a:pt x="28" y="10867"/>
                        <a:pt x="28" y="11605"/>
                      </a:cubicBezTo>
                      <a:cubicBezTo>
                        <a:pt x="28" y="47023"/>
                        <a:pt x="28" y="155122"/>
                        <a:pt x="28" y="335533"/>
                      </a:cubicBezTo>
                      <a:cubicBezTo>
                        <a:pt x="28" y="336271"/>
                        <a:pt x="581" y="340145"/>
                        <a:pt x="950" y="341067"/>
                      </a:cubicBezTo>
                      <a:cubicBezTo>
                        <a:pt x="3164" y="346416"/>
                        <a:pt x="6853" y="347708"/>
                        <a:pt x="12756" y="350844"/>
                      </a:cubicBezTo>
                      <a:lnTo>
                        <a:pt x="20135" y="350844"/>
                      </a:lnTo>
                      <a:cubicBezTo>
                        <a:pt x="20135" y="341067"/>
                        <a:pt x="20320" y="9760"/>
                        <a:pt x="20135" y="352"/>
                      </a:cubicBezTo>
                      <a:lnTo>
                        <a:pt x="12756" y="352"/>
                      </a:lnTo>
                      <a:close/>
                    </a:path>
                  </a:pathLst>
                </a:custGeom>
                <a:solidFill>
                  <a:srgbClr val="A5A5A5"/>
                </a:solidFill>
                <a:ln w="1840" cap="flat">
                  <a:noFill/>
                  <a:prstDash val="solid"/>
                  <a:miter/>
                </a:ln>
              </p:spPr>
              <p:txBody>
                <a:bodyPr rtlCol="0" anchor="ctr"/>
                <a:lstStyle/>
                <a:p>
                  <a:endParaRPr lang="zh-CN" altLang="en-US"/>
                </a:p>
              </p:txBody>
            </p:sp>
            <p:sp>
              <p:nvSpPr>
                <p:cNvPr id="74" name="í$1iḓè">
                  <a:extLst>
                    <a:ext uri="{FF2B5EF4-FFF2-40B4-BE49-F238E27FC236}">
                      <a16:creationId xmlns="" xmlns:a16="http://schemas.microsoft.com/office/drawing/2014/main" id="{FC6F053F-9358-6DAF-CF6A-62B7B97A7B5B}"/>
                    </a:ext>
                  </a:extLst>
                </p:cNvPr>
                <p:cNvSpPr/>
                <p:nvPr/>
              </p:nvSpPr>
              <p:spPr>
                <a:xfrm>
                  <a:off x="4792909" y="2117209"/>
                  <a:ext cx="20189" cy="350491"/>
                </a:xfrm>
                <a:custGeom>
                  <a:avLst/>
                  <a:gdLst>
                    <a:gd name="connsiteX0" fmla="*/ 12756 w 20189"/>
                    <a:gd name="connsiteY0" fmla="*/ 352 h 350491"/>
                    <a:gd name="connsiteX1" fmla="*/ 950 w 20189"/>
                    <a:gd name="connsiteY1" fmla="*/ 7731 h 350491"/>
                    <a:gd name="connsiteX2" fmla="*/ 28 w 20189"/>
                    <a:gd name="connsiteY2" fmla="*/ 11605 h 350491"/>
                    <a:gd name="connsiteX3" fmla="*/ 28 w 20189"/>
                    <a:gd name="connsiteY3" fmla="*/ 335533 h 350491"/>
                    <a:gd name="connsiteX4" fmla="*/ 950 w 20189"/>
                    <a:gd name="connsiteY4" fmla="*/ 341067 h 350491"/>
                    <a:gd name="connsiteX5" fmla="*/ 12756 w 20189"/>
                    <a:gd name="connsiteY5" fmla="*/ 350844 h 350491"/>
                    <a:gd name="connsiteX6" fmla="*/ 20135 w 20189"/>
                    <a:gd name="connsiteY6" fmla="*/ 350844 h 350491"/>
                    <a:gd name="connsiteX7" fmla="*/ 20135 w 20189"/>
                    <a:gd name="connsiteY7" fmla="*/ 352 h 350491"/>
                    <a:gd name="connsiteX8" fmla="*/ 12756 w 20189"/>
                    <a:gd name="connsiteY8" fmla="*/ 352 h 35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9" h="350491">
                      <a:moveTo>
                        <a:pt x="12756" y="352"/>
                      </a:moveTo>
                      <a:cubicBezTo>
                        <a:pt x="8514" y="1459"/>
                        <a:pt x="3533" y="4041"/>
                        <a:pt x="950" y="7731"/>
                      </a:cubicBezTo>
                      <a:cubicBezTo>
                        <a:pt x="397" y="8469"/>
                        <a:pt x="28" y="10867"/>
                        <a:pt x="28" y="11605"/>
                      </a:cubicBezTo>
                      <a:cubicBezTo>
                        <a:pt x="28" y="47023"/>
                        <a:pt x="28" y="155122"/>
                        <a:pt x="28" y="335533"/>
                      </a:cubicBezTo>
                      <a:cubicBezTo>
                        <a:pt x="28" y="336271"/>
                        <a:pt x="581" y="340145"/>
                        <a:pt x="950" y="341067"/>
                      </a:cubicBezTo>
                      <a:cubicBezTo>
                        <a:pt x="3164" y="346416"/>
                        <a:pt x="6853" y="347708"/>
                        <a:pt x="12756" y="350844"/>
                      </a:cubicBezTo>
                      <a:lnTo>
                        <a:pt x="20135" y="350844"/>
                      </a:lnTo>
                      <a:cubicBezTo>
                        <a:pt x="20135" y="341067"/>
                        <a:pt x="20320" y="9760"/>
                        <a:pt x="20135" y="352"/>
                      </a:cubicBezTo>
                      <a:lnTo>
                        <a:pt x="12756" y="352"/>
                      </a:lnTo>
                      <a:close/>
                    </a:path>
                  </a:pathLst>
                </a:custGeom>
                <a:gradFill>
                  <a:gsLst>
                    <a:gs pos="21000">
                      <a:schemeClr val="bg1">
                        <a:lumMod val="85000"/>
                      </a:schemeClr>
                    </a:gs>
                    <a:gs pos="2000">
                      <a:schemeClr val="bg2">
                        <a:lumMod val="25000"/>
                      </a:schemeClr>
                    </a:gs>
                    <a:gs pos="1000">
                      <a:schemeClr val="tx1">
                        <a:lumMod val="75000"/>
                        <a:lumOff val="25000"/>
                      </a:schemeClr>
                    </a:gs>
                    <a:gs pos="0">
                      <a:schemeClr val="bg2">
                        <a:lumMod val="25000"/>
                      </a:schemeClr>
                    </a:gs>
                    <a:gs pos="99000">
                      <a:schemeClr val="tx1">
                        <a:lumMod val="75000"/>
                        <a:lumOff val="25000"/>
                      </a:schemeClr>
                    </a:gs>
                    <a:gs pos="82000">
                      <a:schemeClr val="bg1">
                        <a:lumMod val="85000"/>
                      </a:schemeClr>
                    </a:gs>
                    <a:gs pos="98000">
                      <a:schemeClr val="bg2">
                        <a:lumMod val="25000"/>
                      </a:schemeClr>
                    </a:gs>
                    <a:gs pos="100000">
                      <a:schemeClr val="tx1">
                        <a:lumMod val="75000"/>
                        <a:lumOff val="25000"/>
                      </a:schemeClr>
                    </a:gs>
                  </a:gsLst>
                  <a:lin ang="5400000" scaled="0"/>
                </a:gradFill>
                <a:ln w="609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grpSp>
            <p:nvGrpSpPr>
              <p:cNvPr id="54" name="ïşḻídé">
                <a:extLst>
                  <a:ext uri="{FF2B5EF4-FFF2-40B4-BE49-F238E27FC236}">
                    <a16:creationId xmlns="" xmlns:a16="http://schemas.microsoft.com/office/drawing/2014/main" id="{49F45461-4406-5BDC-BC3D-09E62294A4EF}"/>
                  </a:ext>
                </a:extLst>
              </p:cNvPr>
              <p:cNvGrpSpPr/>
              <p:nvPr/>
            </p:nvGrpSpPr>
            <p:grpSpPr>
              <a:xfrm>
                <a:off x="4792909" y="2554402"/>
                <a:ext cx="20189" cy="350491"/>
                <a:chOff x="4792909" y="2554402"/>
                <a:chExt cx="20189" cy="350491"/>
              </a:xfrm>
            </p:grpSpPr>
            <p:sp>
              <p:nvSpPr>
                <p:cNvPr id="71" name="iśľiďê">
                  <a:extLst>
                    <a:ext uri="{FF2B5EF4-FFF2-40B4-BE49-F238E27FC236}">
                      <a16:creationId xmlns="" xmlns:a16="http://schemas.microsoft.com/office/drawing/2014/main" id="{0137E6D1-B528-B49C-2843-68DFC9D7ABFE}"/>
                    </a:ext>
                  </a:extLst>
                </p:cNvPr>
                <p:cNvSpPr/>
                <p:nvPr/>
              </p:nvSpPr>
              <p:spPr>
                <a:xfrm>
                  <a:off x="4792909" y="2554402"/>
                  <a:ext cx="20189" cy="350491"/>
                </a:xfrm>
                <a:custGeom>
                  <a:avLst/>
                  <a:gdLst>
                    <a:gd name="connsiteX0" fmla="*/ 12756 w 20189"/>
                    <a:gd name="connsiteY0" fmla="*/ 352 h 350491"/>
                    <a:gd name="connsiteX1" fmla="*/ 950 w 20189"/>
                    <a:gd name="connsiteY1" fmla="*/ 7731 h 350491"/>
                    <a:gd name="connsiteX2" fmla="*/ 28 w 20189"/>
                    <a:gd name="connsiteY2" fmla="*/ 11605 h 350491"/>
                    <a:gd name="connsiteX3" fmla="*/ 28 w 20189"/>
                    <a:gd name="connsiteY3" fmla="*/ 335533 h 350491"/>
                    <a:gd name="connsiteX4" fmla="*/ 950 w 20189"/>
                    <a:gd name="connsiteY4" fmla="*/ 341067 h 350491"/>
                    <a:gd name="connsiteX5" fmla="*/ 12756 w 20189"/>
                    <a:gd name="connsiteY5" fmla="*/ 350844 h 350491"/>
                    <a:gd name="connsiteX6" fmla="*/ 20135 w 20189"/>
                    <a:gd name="connsiteY6" fmla="*/ 350844 h 350491"/>
                    <a:gd name="connsiteX7" fmla="*/ 20135 w 20189"/>
                    <a:gd name="connsiteY7" fmla="*/ 352 h 350491"/>
                    <a:gd name="connsiteX8" fmla="*/ 12756 w 20189"/>
                    <a:gd name="connsiteY8" fmla="*/ 352 h 35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9" h="350491">
                      <a:moveTo>
                        <a:pt x="12756" y="352"/>
                      </a:moveTo>
                      <a:cubicBezTo>
                        <a:pt x="8514" y="1459"/>
                        <a:pt x="3533" y="4041"/>
                        <a:pt x="950" y="7731"/>
                      </a:cubicBezTo>
                      <a:cubicBezTo>
                        <a:pt x="397" y="8469"/>
                        <a:pt x="28" y="10867"/>
                        <a:pt x="28" y="11605"/>
                      </a:cubicBezTo>
                      <a:cubicBezTo>
                        <a:pt x="28" y="47023"/>
                        <a:pt x="28" y="155122"/>
                        <a:pt x="28" y="335533"/>
                      </a:cubicBezTo>
                      <a:cubicBezTo>
                        <a:pt x="28" y="336271"/>
                        <a:pt x="581" y="340145"/>
                        <a:pt x="950" y="341067"/>
                      </a:cubicBezTo>
                      <a:cubicBezTo>
                        <a:pt x="3164" y="346416"/>
                        <a:pt x="6853" y="347708"/>
                        <a:pt x="12756" y="350844"/>
                      </a:cubicBezTo>
                      <a:lnTo>
                        <a:pt x="20135" y="350844"/>
                      </a:lnTo>
                      <a:cubicBezTo>
                        <a:pt x="20135" y="341067"/>
                        <a:pt x="20320" y="9760"/>
                        <a:pt x="20135" y="352"/>
                      </a:cubicBezTo>
                      <a:lnTo>
                        <a:pt x="12756" y="352"/>
                      </a:lnTo>
                      <a:close/>
                    </a:path>
                  </a:pathLst>
                </a:custGeom>
                <a:solidFill>
                  <a:srgbClr val="A5A5A5"/>
                </a:solidFill>
                <a:ln w="1840" cap="flat">
                  <a:noFill/>
                  <a:prstDash val="solid"/>
                  <a:miter/>
                </a:ln>
              </p:spPr>
              <p:txBody>
                <a:bodyPr rtlCol="0" anchor="ctr"/>
                <a:lstStyle/>
                <a:p>
                  <a:endParaRPr lang="zh-CN" altLang="en-US"/>
                </a:p>
              </p:txBody>
            </p:sp>
            <p:sp>
              <p:nvSpPr>
                <p:cNvPr id="72" name="iṥļîde">
                  <a:extLst>
                    <a:ext uri="{FF2B5EF4-FFF2-40B4-BE49-F238E27FC236}">
                      <a16:creationId xmlns="" xmlns:a16="http://schemas.microsoft.com/office/drawing/2014/main" id="{A1DE2DC5-ADEE-B996-039C-FDFD04FA0AC7}"/>
                    </a:ext>
                  </a:extLst>
                </p:cNvPr>
                <p:cNvSpPr/>
                <p:nvPr/>
              </p:nvSpPr>
              <p:spPr>
                <a:xfrm>
                  <a:off x="4792909" y="2554402"/>
                  <a:ext cx="20189" cy="350491"/>
                </a:xfrm>
                <a:custGeom>
                  <a:avLst/>
                  <a:gdLst>
                    <a:gd name="connsiteX0" fmla="*/ 12756 w 20189"/>
                    <a:gd name="connsiteY0" fmla="*/ 352 h 350491"/>
                    <a:gd name="connsiteX1" fmla="*/ 950 w 20189"/>
                    <a:gd name="connsiteY1" fmla="*/ 7731 h 350491"/>
                    <a:gd name="connsiteX2" fmla="*/ 28 w 20189"/>
                    <a:gd name="connsiteY2" fmla="*/ 11605 h 350491"/>
                    <a:gd name="connsiteX3" fmla="*/ 28 w 20189"/>
                    <a:gd name="connsiteY3" fmla="*/ 335533 h 350491"/>
                    <a:gd name="connsiteX4" fmla="*/ 950 w 20189"/>
                    <a:gd name="connsiteY4" fmla="*/ 341067 h 350491"/>
                    <a:gd name="connsiteX5" fmla="*/ 12756 w 20189"/>
                    <a:gd name="connsiteY5" fmla="*/ 350844 h 350491"/>
                    <a:gd name="connsiteX6" fmla="*/ 20135 w 20189"/>
                    <a:gd name="connsiteY6" fmla="*/ 350844 h 350491"/>
                    <a:gd name="connsiteX7" fmla="*/ 20135 w 20189"/>
                    <a:gd name="connsiteY7" fmla="*/ 352 h 350491"/>
                    <a:gd name="connsiteX8" fmla="*/ 12756 w 20189"/>
                    <a:gd name="connsiteY8" fmla="*/ 352 h 35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9" h="350491">
                      <a:moveTo>
                        <a:pt x="12756" y="352"/>
                      </a:moveTo>
                      <a:cubicBezTo>
                        <a:pt x="8514" y="1459"/>
                        <a:pt x="3533" y="4041"/>
                        <a:pt x="950" y="7731"/>
                      </a:cubicBezTo>
                      <a:cubicBezTo>
                        <a:pt x="397" y="8469"/>
                        <a:pt x="28" y="10867"/>
                        <a:pt x="28" y="11605"/>
                      </a:cubicBezTo>
                      <a:cubicBezTo>
                        <a:pt x="28" y="47023"/>
                        <a:pt x="28" y="155122"/>
                        <a:pt x="28" y="335533"/>
                      </a:cubicBezTo>
                      <a:cubicBezTo>
                        <a:pt x="28" y="336271"/>
                        <a:pt x="581" y="340145"/>
                        <a:pt x="950" y="341067"/>
                      </a:cubicBezTo>
                      <a:cubicBezTo>
                        <a:pt x="3164" y="346416"/>
                        <a:pt x="6853" y="347708"/>
                        <a:pt x="12756" y="350844"/>
                      </a:cubicBezTo>
                      <a:lnTo>
                        <a:pt x="20135" y="350844"/>
                      </a:lnTo>
                      <a:cubicBezTo>
                        <a:pt x="20135" y="341067"/>
                        <a:pt x="20320" y="9760"/>
                        <a:pt x="20135" y="352"/>
                      </a:cubicBezTo>
                      <a:lnTo>
                        <a:pt x="12756" y="352"/>
                      </a:lnTo>
                      <a:close/>
                    </a:path>
                  </a:pathLst>
                </a:custGeom>
                <a:gradFill>
                  <a:gsLst>
                    <a:gs pos="21000">
                      <a:schemeClr val="bg1">
                        <a:lumMod val="85000"/>
                      </a:schemeClr>
                    </a:gs>
                    <a:gs pos="2000">
                      <a:schemeClr val="bg2">
                        <a:lumMod val="25000"/>
                      </a:schemeClr>
                    </a:gs>
                    <a:gs pos="1000">
                      <a:schemeClr val="tx1">
                        <a:lumMod val="75000"/>
                        <a:lumOff val="25000"/>
                      </a:schemeClr>
                    </a:gs>
                    <a:gs pos="0">
                      <a:schemeClr val="bg2">
                        <a:lumMod val="25000"/>
                      </a:schemeClr>
                    </a:gs>
                    <a:gs pos="99000">
                      <a:schemeClr val="tx1">
                        <a:lumMod val="75000"/>
                        <a:lumOff val="25000"/>
                      </a:schemeClr>
                    </a:gs>
                    <a:gs pos="82000">
                      <a:schemeClr val="bg1">
                        <a:lumMod val="85000"/>
                      </a:schemeClr>
                    </a:gs>
                    <a:gs pos="98000">
                      <a:schemeClr val="bg2">
                        <a:lumMod val="25000"/>
                      </a:schemeClr>
                    </a:gs>
                    <a:gs pos="100000">
                      <a:schemeClr val="tx1">
                        <a:lumMod val="75000"/>
                        <a:lumOff val="25000"/>
                      </a:schemeClr>
                    </a:gs>
                  </a:gsLst>
                  <a:lin ang="5400000" scaled="0"/>
                </a:gradFill>
                <a:ln w="609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grpSp>
          <p:sp>
            <p:nvSpPr>
              <p:cNvPr id="55" name="ïṧļîḓe">
                <a:extLst>
                  <a:ext uri="{FF2B5EF4-FFF2-40B4-BE49-F238E27FC236}">
                    <a16:creationId xmlns="" xmlns:a16="http://schemas.microsoft.com/office/drawing/2014/main" id="{390E06B3-E920-3661-3A7F-D19D2D3B9A81}"/>
                  </a:ext>
                </a:extLst>
              </p:cNvPr>
              <p:cNvSpPr/>
              <p:nvPr/>
            </p:nvSpPr>
            <p:spPr>
              <a:xfrm rot="10800000" flipV="1">
                <a:off x="7378902" y="2231580"/>
                <a:ext cx="20189" cy="557097"/>
              </a:xfrm>
              <a:custGeom>
                <a:avLst/>
                <a:gdLst>
                  <a:gd name="connsiteX0" fmla="*/ 12700 w 20189"/>
                  <a:gd name="connsiteY0" fmla="*/ 352 h 557097"/>
                  <a:gd name="connsiteX1" fmla="*/ 894 w 20189"/>
                  <a:gd name="connsiteY1" fmla="*/ 7731 h 557097"/>
                  <a:gd name="connsiteX2" fmla="*/ -28 w 20189"/>
                  <a:gd name="connsiteY2" fmla="*/ 11605 h 557097"/>
                  <a:gd name="connsiteX3" fmla="*/ -28 w 20189"/>
                  <a:gd name="connsiteY3" fmla="*/ 542138 h 557097"/>
                  <a:gd name="connsiteX4" fmla="*/ 894 w 20189"/>
                  <a:gd name="connsiteY4" fmla="*/ 547672 h 557097"/>
                  <a:gd name="connsiteX5" fmla="*/ 12700 w 20189"/>
                  <a:gd name="connsiteY5" fmla="*/ 557449 h 557097"/>
                  <a:gd name="connsiteX6" fmla="*/ 20079 w 20189"/>
                  <a:gd name="connsiteY6" fmla="*/ 557449 h 557097"/>
                  <a:gd name="connsiteX7" fmla="*/ 20079 w 20189"/>
                  <a:gd name="connsiteY7" fmla="*/ 352 h 557097"/>
                  <a:gd name="connsiteX8" fmla="*/ 12700 w 20189"/>
                  <a:gd name="connsiteY8" fmla="*/ 352 h 55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89" h="557097">
                    <a:moveTo>
                      <a:pt x="12700" y="352"/>
                    </a:moveTo>
                    <a:cubicBezTo>
                      <a:pt x="8457" y="1459"/>
                      <a:pt x="3477" y="4041"/>
                      <a:pt x="894" y="7731"/>
                    </a:cubicBezTo>
                    <a:cubicBezTo>
                      <a:pt x="341" y="8469"/>
                      <a:pt x="-28" y="10867"/>
                      <a:pt x="-28" y="11605"/>
                    </a:cubicBezTo>
                    <a:cubicBezTo>
                      <a:pt x="-28" y="47023"/>
                      <a:pt x="-28" y="361727"/>
                      <a:pt x="-28" y="542138"/>
                    </a:cubicBezTo>
                    <a:cubicBezTo>
                      <a:pt x="-28" y="542876"/>
                      <a:pt x="525" y="546750"/>
                      <a:pt x="894" y="547672"/>
                    </a:cubicBezTo>
                    <a:cubicBezTo>
                      <a:pt x="3108" y="553022"/>
                      <a:pt x="6797" y="554313"/>
                      <a:pt x="12700" y="557449"/>
                    </a:cubicBezTo>
                    <a:lnTo>
                      <a:pt x="20079" y="557449"/>
                    </a:lnTo>
                    <a:cubicBezTo>
                      <a:pt x="20079" y="547672"/>
                      <a:pt x="20263" y="9760"/>
                      <a:pt x="20079" y="352"/>
                    </a:cubicBezTo>
                    <a:lnTo>
                      <a:pt x="12700" y="352"/>
                    </a:lnTo>
                    <a:close/>
                  </a:path>
                </a:pathLst>
              </a:custGeom>
              <a:gradFill>
                <a:gsLst>
                  <a:gs pos="21000">
                    <a:schemeClr val="bg1">
                      <a:lumMod val="85000"/>
                    </a:schemeClr>
                  </a:gs>
                  <a:gs pos="2000">
                    <a:schemeClr val="bg2">
                      <a:lumMod val="25000"/>
                    </a:schemeClr>
                  </a:gs>
                  <a:gs pos="1000">
                    <a:schemeClr val="tx1">
                      <a:lumMod val="75000"/>
                      <a:lumOff val="25000"/>
                    </a:schemeClr>
                  </a:gs>
                  <a:gs pos="0">
                    <a:schemeClr val="bg2">
                      <a:lumMod val="25000"/>
                    </a:schemeClr>
                  </a:gs>
                  <a:gs pos="99000">
                    <a:schemeClr val="tx1">
                      <a:lumMod val="75000"/>
                      <a:lumOff val="25000"/>
                    </a:schemeClr>
                  </a:gs>
                  <a:gs pos="82000">
                    <a:schemeClr val="bg1">
                      <a:lumMod val="85000"/>
                    </a:schemeClr>
                  </a:gs>
                  <a:gs pos="98000">
                    <a:schemeClr val="bg2">
                      <a:lumMod val="25000"/>
                    </a:schemeClr>
                  </a:gs>
                  <a:gs pos="100000">
                    <a:schemeClr val="tx1">
                      <a:lumMod val="75000"/>
                      <a:lumOff val="25000"/>
                    </a:schemeClr>
                  </a:gs>
                </a:gsLst>
                <a:lin ang="5400000" scaled="0"/>
              </a:gradFill>
              <a:ln w="609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56" name="íṧ1îďê">
                <a:extLst>
                  <a:ext uri="{FF2B5EF4-FFF2-40B4-BE49-F238E27FC236}">
                    <a16:creationId xmlns="" xmlns:a16="http://schemas.microsoft.com/office/drawing/2014/main" id="{D1EDE212-A7B4-C80C-D485-8B4FE4EDEA93}"/>
                  </a:ext>
                </a:extLst>
              </p:cNvPr>
              <p:cNvSpPr/>
              <p:nvPr/>
            </p:nvSpPr>
            <p:spPr>
              <a:xfrm>
                <a:off x="5953036" y="1311078"/>
                <a:ext cx="287772" cy="44272"/>
              </a:xfrm>
              <a:custGeom>
                <a:avLst/>
                <a:gdLst>
                  <a:gd name="connsiteX0" fmla="*/ 22793 w 287772"/>
                  <a:gd name="connsiteY0" fmla="*/ 98 h 44272"/>
                  <a:gd name="connsiteX1" fmla="*/ 266293 w 287772"/>
                  <a:gd name="connsiteY1" fmla="*/ 98 h 44272"/>
                  <a:gd name="connsiteX2" fmla="*/ 288429 w 287772"/>
                  <a:gd name="connsiteY2" fmla="*/ 22234 h 44272"/>
                  <a:gd name="connsiteX3" fmla="*/ 288429 w 287772"/>
                  <a:gd name="connsiteY3" fmla="*/ 22234 h 44272"/>
                  <a:gd name="connsiteX4" fmla="*/ 266293 w 287772"/>
                  <a:gd name="connsiteY4" fmla="*/ 44371 h 44272"/>
                  <a:gd name="connsiteX5" fmla="*/ 22793 w 287772"/>
                  <a:gd name="connsiteY5" fmla="*/ 44371 h 44272"/>
                  <a:gd name="connsiteX6" fmla="*/ 657 w 287772"/>
                  <a:gd name="connsiteY6" fmla="*/ 22234 h 44272"/>
                  <a:gd name="connsiteX7" fmla="*/ 657 w 287772"/>
                  <a:gd name="connsiteY7" fmla="*/ 22234 h 44272"/>
                  <a:gd name="connsiteX8" fmla="*/ 22793 w 287772"/>
                  <a:gd name="connsiteY8" fmla="*/ 98 h 4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772" h="44272">
                    <a:moveTo>
                      <a:pt x="22793" y="98"/>
                    </a:moveTo>
                    <a:lnTo>
                      <a:pt x="266293" y="98"/>
                    </a:lnTo>
                    <a:cubicBezTo>
                      <a:pt x="278468" y="98"/>
                      <a:pt x="288429" y="10059"/>
                      <a:pt x="288429" y="22234"/>
                    </a:cubicBezTo>
                    <a:lnTo>
                      <a:pt x="288429" y="22234"/>
                    </a:lnTo>
                    <a:cubicBezTo>
                      <a:pt x="288429" y="34409"/>
                      <a:pt x="278468" y="44371"/>
                      <a:pt x="266293" y="44371"/>
                    </a:cubicBezTo>
                    <a:lnTo>
                      <a:pt x="22793" y="44371"/>
                    </a:lnTo>
                    <a:cubicBezTo>
                      <a:pt x="10618" y="44371"/>
                      <a:pt x="657" y="34409"/>
                      <a:pt x="657" y="22234"/>
                    </a:cubicBezTo>
                    <a:lnTo>
                      <a:pt x="657" y="22234"/>
                    </a:lnTo>
                    <a:cubicBezTo>
                      <a:pt x="657" y="10059"/>
                      <a:pt x="10618" y="98"/>
                      <a:pt x="22793" y="98"/>
                    </a:cubicBezTo>
                    <a:close/>
                  </a:path>
                </a:pathLst>
              </a:custGeom>
              <a:solidFill>
                <a:srgbClr val="1D1C1C">
                  <a:alpha val="10000"/>
                </a:srgbClr>
              </a:solidFill>
              <a:ln w="1840" cap="flat">
                <a:noFill/>
                <a:prstDash val="solid"/>
                <a:miter/>
              </a:ln>
            </p:spPr>
            <p:txBody>
              <a:bodyPr rtlCol="0" anchor="ctr"/>
              <a:lstStyle/>
              <a:p>
                <a:endParaRPr lang="zh-CN" altLang="en-US"/>
              </a:p>
            </p:txBody>
          </p:sp>
          <p:sp>
            <p:nvSpPr>
              <p:cNvPr id="57" name="îSḷïḍê">
                <a:extLst>
                  <a:ext uri="{FF2B5EF4-FFF2-40B4-BE49-F238E27FC236}">
                    <a16:creationId xmlns="" xmlns:a16="http://schemas.microsoft.com/office/drawing/2014/main" id="{609B400C-DB4F-2529-9D37-F2F93549FC1E}"/>
                  </a:ext>
                </a:extLst>
              </p:cNvPr>
              <p:cNvSpPr/>
              <p:nvPr/>
            </p:nvSpPr>
            <p:spPr>
              <a:xfrm>
                <a:off x="5953036" y="1311078"/>
                <a:ext cx="287772" cy="38738"/>
              </a:xfrm>
              <a:custGeom>
                <a:avLst/>
                <a:gdLst>
                  <a:gd name="connsiteX0" fmla="*/ 288429 w 287772"/>
                  <a:gd name="connsiteY0" fmla="*/ 35701 h 38738"/>
                  <a:gd name="connsiteX1" fmla="*/ 288429 w 287772"/>
                  <a:gd name="connsiteY1" fmla="*/ 38837 h 38738"/>
                  <a:gd name="connsiteX2" fmla="*/ 657 w 287772"/>
                  <a:gd name="connsiteY2" fmla="*/ 38837 h 38738"/>
                  <a:gd name="connsiteX3" fmla="*/ 657 w 287772"/>
                  <a:gd name="connsiteY3" fmla="*/ 35516 h 38738"/>
                  <a:gd name="connsiteX4" fmla="*/ 288429 w 287772"/>
                  <a:gd name="connsiteY4" fmla="*/ 35516 h 38738"/>
                  <a:gd name="connsiteX5" fmla="*/ 288429 w 287772"/>
                  <a:gd name="connsiteY5" fmla="*/ 27584 h 38738"/>
                  <a:gd name="connsiteX6" fmla="*/ 288429 w 287772"/>
                  <a:gd name="connsiteY6" fmla="*/ 30904 h 38738"/>
                  <a:gd name="connsiteX7" fmla="*/ 657 w 287772"/>
                  <a:gd name="connsiteY7" fmla="*/ 30904 h 38738"/>
                  <a:gd name="connsiteX8" fmla="*/ 657 w 287772"/>
                  <a:gd name="connsiteY8" fmla="*/ 27584 h 38738"/>
                  <a:gd name="connsiteX9" fmla="*/ 288429 w 287772"/>
                  <a:gd name="connsiteY9" fmla="*/ 27584 h 38738"/>
                  <a:gd name="connsiteX10" fmla="*/ 288429 w 287772"/>
                  <a:gd name="connsiteY10" fmla="*/ 17807 h 38738"/>
                  <a:gd name="connsiteX11" fmla="*/ 288429 w 287772"/>
                  <a:gd name="connsiteY11" fmla="*/ 21128 h 38738"/>
                  <a:gd name="connsiteX12" fmla="*/ 657 w 287772"/>
                  <a:gd name="connsiteY12" fmla="*/ 21128 h 38738"/>
                  <a:gd name="connsiteX13" fmla="*/ 657 w 287772"/>
                  <a:gd name="connsiteY13" fmla="*/ 17807 h 38738"/>
                  <a:gd name="connsiteX14" fmla="*/ 288429 w 287772"/>
                  <a:gd name="connsiteY14" fmla="*/ 17807 h 38738"/>
                  <a:gd name="connsiteX15" fmla="*/ 288429 w 287772"/>
                  <a:gd name="connsiteY15" fmla="*/ 9875 h 38738"/>
                  <a:gd name="connsiteX16" fmla="*/ 288429 w 287772"/>
                  <a:gd name="connsiteY16" fmla="*/ 13011 h 38738"/>
                  <a:gd name="connsiteX17" fmla="*/ 657 w 287772"/>
                  <a:gd name="connsiteY17" fmla="*/ 13011 h 38738"/>
                  <a:gd name="connsiteX18" fmla="*/ 657 w 287772"/>
                  <a:gd name="connsiteY18" fmla="*/ 9875 h 38738"/>
                  <a:gd name="connsiteX19" fmla="*/ 288429 w 287772"/>
                  <a:gd name="connsiteY19" fmla="*/ 9875 h 38738"/>
                  <a:gd name="connsiteX20" fmla="*/ 288429 w 287772"/>
                  <a:gd name="connsiteY20" fmla="*/ 98 h 38738"/>
                  <a:gd name="connsiteX21" fmla="*/ 288429 w 287772"/>
                  <a:gd name="connsiteY21" fmla="*/ 3418 h 38738"/>
                  <a:gd name="connsiteX22" fmla="*/ 657 w 287772"/>
                  <a:gd name="connsiteY22" fmla="*/ 3418 h 38738"/>
                  <a:gd name="connsiteX23" fmla="*/ 657 w 287772"/>
                  <a:gd name="connsiteY23" fmla="*/ 98 h 38738"/>
                  <a:gd name="connsiteX24" fmla="*/ 288429 w 287772"/>
                  <a:gd name="connsiteY24" fmla="*/ 98 h 38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7772" h="38738">
                    <a:moveTo>
                      <a:pt x="288429" y="35701"/>
                    </a:moveTo>
                    <a:lnTo>
                      <a:pt x="288429" y="38837"/>
                    </a:lnTo>
                    <a:lnTo>
                      <a:pt x="657" y="38837"/>
                    </a:lnTo>
                    <a:lnTo>
                      <a:pt x="657" y="35516"/>
                    </a:lnTo>
                    <a:lnTo>
                      <a:pt x="288429" y="35516"/>
                    </a:lnTo>
                    <a:close/>
                    <a:moveTo>
                      <a:pt x="288429" y="27584"/>
                    </a:moveTo>
                    <a:lnTo>
                      <a:pt x="288429" y="30904"/>
                    </a:lnTo>
                    <a:lnTo>
                      <a:pt x="657" y="30904"/>
                    </a:lnTo>
                    <a:lnTo>
                      <a:pt x="657" y="27584"/>
                    </a:lnTo>
                    <a:lnTo>
                      <a:pt x="288429" y="27584"/>
                    </a:lnTo>
                    <a:close/>
                    <a:moveTo>
                      <a:pt x="288429" y="17807"/>
                    </a:moveTo>
                    <a:lnTo>
                      <a:pt x="288429" y="21128"/>
                    </a:lnTo>
                    <a:lnTo>
                      <a:pt x="657" y="21128"/>
                    </a:lnTo>
                    <a:lnTo>
                      <a:pt x="657" y="17807"/>
                    </a:lnTo>
                    <a:lnTo>
                      <a:pt x="288429" y="17807"/>
                    </a:lnTo>
                    <a:close/>
                    <a:moveTo>
                      <a:pt x="288429" y="9875"/>
                    </a:moveTo>
                    <a:lnTo>
                      <a:pt x="288429" y="13011"/>
                    </a:lnTo>
                    <a:lnTo>
                      <a:pt x="657" y="13011"/>
                    </a:lnTo>
                    <a:lnTo>
                      <a:pt x="657" y="9875"/>
                    </a:lnTo>
                    <a:lnTo>
                      <a:pt x="288429" y="9875"/>
                    </a:lnTo>
                    <a:close/>
                    <a:moveTo>
                      <a:pt x="288429" y="98"/>
                    </a:moveTo>
                    <a:lnTo>
                      <a:pt x="288429" y="3418"/>
                    </a:lnTo>
                    <a:lnTo>
                      <a:pt x="657" y="3418"/>
                    </a:lnTo>
                    <a:lnTo>
                      <a:pt x="657" y="98"/>
                    </a:lnTo>
                    <a:lnTo>
                      <a:pt x="288429" y="98"/>
                    </a:lnTo>
                    <a:close/>
                  </a:path>
                </a:pathLst>
              </a:custGeom>
              <a:solidFill>
                <a:srgbClr val="000000">
                  <a:alpha val="10000"/>
                </a:srgbClr>
              </a:solidFill>
              <a:ln w="1840" cap="flat">
                <a:noFill/>
                <a:prstDash val="solid"/>
                <a:miter/>
              </a:ln>
            </p:spPr>
            <p:txBody>
              <a:bodyPr rtlCol="0" anchor="ctr"/>
              <a:lstStyle/>
              <a:p>
                <a:endParaRPr lang="zh-CN" altLang="en-US"/>
              </a:p>
            </p:txBody>
          </p:sp>
          <p:sp>
            <p:nvSpPr>
              <p:cNvPr id="58" name="îSlïḍê">
                <a:extLst>
                  <a:ext uri="{FF2B5EF4-FFF2-40B4-BE49-F238E27FC236}">
                    <a16:creationId xmlns="" xmlns:a16="http://schemas.microsoft.com/office/drawing/2014/main" id="{4D438845-DE84-032F-7894-13A3C2F7706D}"/>
                  </a:ext>
                </a:extLst>
              </p:cNvPr>
              <p:cNvSpPr/>
              <p:nvPr/>
            </p:nvSpPr>
            <p:spPr>
              <a:xfrm>
                <a:off x="5953036" y="1318457"/>
                <a:ext cx="287772" cy="38738"/>
              </a:xfrm>
              <a:custGeom>
                <a:avLst/>
                <a:gdLst>
                  <a:gd name="connsiteX0" fmla="*/ 288429 w 287772"/>
                  <a:gd name="connsiteY0" fmla="*/ 35701 h 38738"/>
                  <a:gd name="connsiteX1" fmla="*/ 288429 w 287772"/>
                  <a:gd name="connsiteY1" fmla="*/ 38837 h 38738"/>
                  <a:gd name="connsiteX2" fmla="*/ 657 w 287772"/>
                  <a:gd name="connsiteY2" fmla="*/ 38837 h 38738"/>
                  <a:gd name="connsiteX3" fmla="*/ 657 w 287772"/>
                  <a:gd name="connsiteY3" fmla="*/ 35516 h 38738"/>
                  <a:gd name="connsiteX4" fmla="*/ 288429 w 287772"/>
                  <a:gd name="connsiteY4" fmla="*/ 35516 h 38738"/>
                  <a:gd name="connsiteX5" fmla="*/ 288429 w 287772"/>
                  <a:gd name="connsiteY5" fmla="*/ 27584 h 38738"/>
                  <a:gd name="connsiteX6" fmla="*/ 288429 w 287772"/>
                  <a:gd name="connsiteY6" fmla="*/ 30904 h 38738"/>
                  <a:gd name="connsiteX7" fmla="*/ 657 w 287772"/>
                  <a:gd name="connsiteY7" fmla="*/ 30904 h 38738"/>
                  <a:gd name="connsiteX8" fmla="*/ 657 w 287772"/>
                  <a:gd name="connsiteY8" fmla="*/ 27584 h 38738"/>
                  <a:gd name="connsiteX9" fmla="*/ 288429 w 287772"/>
                  <a:gd name="connsiteY9" fmla="*/ 27584 h 38738"/>
                  <a:gd name="connsiteX10" fmla="*/ 288429 w 287772"/>
                  <a:gd name="connsiteY10" fmla="*/ 17807 h 38738"/>
                  <a:gd name="connsiteX11" fmla="*/ 288429 w 287772"/>
                  <a:gd name="connsiteY11" fmla="*/ 21128 h 38738"/>
                  <a:gd name="connsiteX12" fmla="*/ 657 w 287772"/>
                  <a:gd name="connsiteY12" fmla="*/ 21128 h 38738"/>
                  <a:gd name="connsiteX13" fmla="*/ 657 w 287772"/>
                  <a:gd name="connsiteY13" fmla="*/ 17807 h 38738"/>
                  <a:gd name="connsiteX14" fmla="*/ 288429 w 287772"/>
                  <a:gd name="connsiteY14" fmla="*/ 17807 h 38738"/>
                  <a:gd name="connsiteX15" fmla="*/ 288429 w 287772"/>
                  <a:gd name="connsiteY15" fmla="*/ 9875 h 38738"/>
                  <a:gd name="connsiteX16" fmla="*/ 288429 w 287772"/>
                  <a:gd name="connsiteY16" fmla="*/ 13011 h 38738"/>
                  <a:gd name="connsiteX17" fmla="*/ 657 w 287772"/>
                  <a:gd name="connsiteY17" fmla="*/ 13011 h 38738"/>
                  <a:gd name="connsiteX18" fmla="*/ 657 w 287772"/>
                  <a:gd name="connsiteY18" fmla="*/ 9875 h 38738"/>
                  <a:gd name="connsiteX19" fmla="*/ 288429 w 287772"/>
                  <a:gd name="connsiteY19" fmla="*/ 9875 h 38738"/>
                  <a:gd name="connsiteX20" fmla="*/ 288429 w 287772"/>
                  <a:gd name="connsiteY20" fmla="*/ 98 h 38738"/>
                  <a:gd name="connsiteX21" fmla="*/ 288429 w 287772"/>
                  <a:gd name="connsiteY21" fmla="*/ 3418 h 38738"/>
                  <a:gd name="connsiteX22" fmla="*/ 657 w 287772"/>
                  <a:gd name="connsiteY22" fmla="*/ 3418 h 38738"/>
                  <a:gd name="connsiteX23" fmla="*/ 657 w 287772"/>
                  <a:gd name="connsiteY23" fmla="*/ 98 h 38738"/>
                  <a:gd name="connsiteX24" fmla="*/ 288429 w 287772"/>
                  <a:gd name="connsiteY24" fmla="*/ 98 h 38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7772" h="38738">
                    <a:moveTo>
                      <a:pt x="288429" y="35701"/>
                    </a:moveTo>
                    <a:lnTo>
                      <a:pt x="288429" y="38837"/>
                    </a:lnTo>
                    <a:lnTo>
                      <a:pt x="657" y="38837"/>
                    </a:lnTo>
                    <a:lnTo>
                      <a:pt x="657" y="35516"/>
                    </a:lnTo>
                    <a:lnTo>
                      <a:pt x="288429" y="35516"/>
                    </a:lnTo>
                    <a:close/>
                    <a:moveTo>
                      <a:pt x="288429" y="27584"/>
                    </a:moveTo>
                    <a:lnTo>
                      <a:pt x="288429" y="30904"/>
                    </a:lnTo>
                    <a:lnTo>
                      <a:pt x="657" y="30904"/>
                    </a:lnTo>
                    <a:lnTo>
                      <a:pt x="657" y="27584"/>
                    </a:lnTo>
                    <a:lnTo>
                      <a:pt x="288429" y="27584"/>
                    </a:lnTo>
                    <a:close/>
                    <a:moveTo>
                      <a:pt x="288429" y="17807"/>
                    </a:moveTo>
                    <a:lnTo>
                      <a:pt x="288429" y="21128"/>
                    </a:lnTo>
                    <a:lnTo>
                      <a:pt x="657" y="21128"/>
                    </a:lnTo>
                    <a:lnTo>
                      <a:pt x="657" y="17807"/>
                    </a:lnTo>
                    <a:lnTo>
                      <a:pt x="288429" y="17807"/>
                    </a:lnTo>
                    <a:close/>
                    <a:moveTo>
                      <a:pt x="288429" y="9875"/>
                    </a:moveTo>
                    <a:lnTo>
                      <a:pt x="288429" y="13011"/>
                    </a:lnTo>
                    <a:lnTo>
                      <a:pt x="657" y="13011"/>
                    </a:lnTo>
                    <a:lnTo>
                      <a:pt x="657" y="9875"/>
                    </a:lnTo>
                    <a:lnTo>
                      <a:pt x="288429" y="9875"/>
                    </a:lnTo>
                    <a:close/>
                    <a:moveTo>
                      <a:pt x="288429" y="98"/>
                    </a:moveTo>
                    <a:lnTo>
                      <a:pt x="288429" y="3418"/>
                    </a:lnTo>
                    <a:lnTo>
                      <a:pt x="657" y="3418"/>
                    </a:lnTo>
                    <a:lnTo>
                      <a:pt x="657" y="98"/>
                    </a:lnTo>
                    <a:lnTo>
                      <a:pt x="288429" y="98"/>
                    </a:lnTo>
                    <a:close/>
                  </a:path>
                </a:pathLst>
              </a:custGeom>
              <a:solidFill>
                <a:srgbClr val="FFFFFF">
                  <a:alpha val="10000"/>
                </a:srgbClr>
              </a:solidFill>
              <a:ln w="1840" cap="flat">
                <a:noFill/>
                <a:prstDash val="solid"/>
                <a:miter/>
              </a:ln>
            </p:spPr>
            <p:txBody>
              <a:bodyPr rtlCol="0" anchor="ctr"/>
              <a:lstStyle/>
              <a:p>
                <a:endParaRPr lang="zh-CN" altLang="en-US"/>
              </a:p>
            </p:txBody>
          </p:sp>
          <p:sp>
            <p:nvSpPr>
              <p:cNvPr id="59" name="iśľîḋê">
                <a:extLst>
                  <a:ext uri="{FF2B5EF4-FFF2-40B4-BE49-F238E27FC236}">
                    <a16:creationId xmlns="" xmlns:a16="http://schemas.microsoft.com/office/drawing/2014/main" id="{69B30908-4AB9-9E09-37AB-69632E4F8807}"/>
                  </a:ext>
                </a:extLst>
              </p:cNvPr>
              <p:cNvSpPr/>
              <p:nvPr/>
            </p:nvSpPr>
            <p:spPr>
              <a:xfrm>
                <a:off x="5959493" y="1311078"/>
                <a:ext cx="274859" cy="44272"/>
              </a:xfrm>
              <a:custGeom>
                <a:avLst/>
                <a:gdLst>
                  <a:gd name="connsiteX0" fmla="*/ 3977 w 274859"/>
                  <a:gd name="connsiteY0" fmla="*/ 98 h 44272"/>
                  <a:gd name="connsiteX1" fmla="*/ 3977 w 274859"/>
                  <a:gd name="connsiteY1" fmla="*/ 44371 h 44272"/>
                  <a:gd name="connsiteX2" fmla="*/ 657 w 274859"/>
                  <a:gd name="connsiteY2" fmla="*/ 44371 h 44272"/>
                  <a:gd name="connsiteX3" fmla="*/ 657 w 274859"/>
                  <a:gd name="connsiteY3" fmla="*/ 98 h 44272"/>
                  <a:gd name="connsiteX4" fmla="*/ 3977 w 274859"/>
                  <a:gd name="connsiteY4" fmla="*/ 98 h 44272"/>
                  <a:gd name="connsiteX5" fmla="*/ 13754 w 274859"/>
                  <a:gd name="connsiteY5" fmla="*/ 98 h 44272"/>
                  <a:gd name="connsiteX6" fmla="*/ 13754 w 274859"/>
                  <a:gd name="connsiteY6" fmla="*/ 44371 h 44272"/>
                  <a:gd name="connsiteX7" fmla="*/ 10434 w 274859"/>
                  <a:gd name="connsiteY7" fmla="*/ 44371 h 44272"/>
                  <a:gd name="connsiteX8" fmla="*/ 10434 w 274859"/>
                  <a:gd name="connsiteY8" fmla="*/ 98 h 44272"/>
                  <a:gd name="connsiteX9" fmla="*/ 13754 w 274859"/>
                  <a:gd name="connsiteY9" fmla="*/ 98 h 44272"/>
                  <a:gd name="connsiteX10" fmla="*/ 21871 w 274859"/>
                  <a:gd name="connsiteY10" fmla="*/ 98 h 44272"/>
                  <a:gd name="connsiteX11" fmla="*/ 21871 w 274859"/>
                  <a:gd name="connsiteY11" fmla="*/ 44371 h 44272"/>
                  <a:gd name="connsiteX12" fmla="*/ 18551 w 274859"/>
                  <a:gd name="connsiteY12" fmla="*/ 44371 h 44272"/>
                  <a:gd name="connsiteX13" fmla="*/ 18551 w 274859"/>
                  <a:gd name="connsiteY13" fmla="*/ 98 h 44272"/>
                  <a:gd name="connsiteX14" fmla="*/ 21871 w 274859"/>
                  <a:gd name="connsiteY14" fmla="*/ 98 h 44272"/>
                  <a:gd name="connsiteX15" fmla="*/ 31832 w 274859"/>
                  <a:gd name="connsiteY15" fmla="*/ 98 h 44272"/>
                  <a:gd name="connsiteX16" fmla="*/ 31832 w 274859"/>
                  <a:gd name="connsiteY16" fmla="*/ 44371 h 44272"/>
                  <a:gd name="connsiteX17" fmla="*/ 28512 w 274859"/>
                  <a:gd name="connsiteY17" fmla="*/ 44371 h 44272"/>
                  <a:gd name="connsiteX18" fmla="*/ 28512 w 274859"/>
                  <a:gd name="connsiteY18" fmla="*/ 98 h 44272"/>
                  <a:gd name="connsiteX19" fmla="*/ 31832 w 274859"/>
                  <a:gd name="connsiteY19" fmla="*/ 98 h 44272"/>
                  <a:gd name="connsiteX20" fmla="*/ 39949 w 274859"/>
                  <a:gd name="connsiteY20" fmla="*/ 98 h 44272"/>
                  <a:gd name="connsiteX21" fmla="*/ 39949 w 274859"/>
                  <a:gd name="connsiteY21" fmla="*/ 44371 h 44272"/>
                  <a:gd name="connsiteX22" fmla="*/ 36629 w 274859"/>
                  <a:gd name="connsiteY22" fmla="*/ 44371 h 44272"/>
                  <a:gd name="connsiteX23" fmla="*/ 36629 w 274859"/>
                  <a:gd name="connsiteY23" fmla="*/ 98 h 44272"/>
                  <a:gd name="connsiteX24" fmla="*/ 39949 w 274859"/>
                  <a:gd name="connsiteY24" fmla="*/ 98 h 44272"/>
                  <a:gd name="connsiteX25" fmla="*/ 49726 w 274859"/>
                  <a:gd name="connsiteY25" fmla="*/ 98 h 44272"/>
                  <a:gd name="connsiteX26" fmla="*/ 49726 w 274859"/>
                  <a:gd name="connsiteY26" fmla="*/ 44371 h 44272"/>
                  <a:gd name="connsiteX27" fmla="*/ 46405 w 274859"/>
                  <a:gd name="connsiteY27" fmla="*/ 44371 h 44272"/>
                  <a:gd name="connsiteX28" fmla="*/ 46405 w 274859"/>
                  <a:gd name="connsiteY28" fmla="*/ 98 h 44272"/>
                  <a:gd name="connsiteX29" fmla="*/ 49726 w 274859"/>
                  <a:gd name="connsiteY29" fmla="*/ 98 h 44272"/>
                  <a:gd name="connsiteX30" fmla="*/ 57842 w 274859"/>
                  <a:gd name="connsiteY30" fmla="*/ 98 h 44272"/>
                  <a:gd name="connsiteX31" fmla="*/ 57842 w 274859"/>
                  <a:gd name="connsiteY31" fmla="*/ 44371 h 44272"/>
                  <a:gd name="connsiteX32" fmla="*/ 54707 w 274859"/>
                  <a:gd name="connsiteY32" fmla="*/ 44371 h 44272"/>
                  <a:gd name="connsiteX33" fmla="*/ 54707 w 274859"/>
                  <a:gd name="connsiteY33" fmla="*/ 98 h 44272"/>
                  <a:gd name="connsiteX34" fmla="*/ 57842 w 274859"/>
                  <a:gd name="connsiteY34" fmla="*/ 98 h 44272"/>
                  <a:gd name="connsiteX35" fmla="*/ 67804 w 274859"/>
                  <a:gd name="connsiteY35" fmla="*/ 98 h 44272"/>
                  <a:gd name="connsiteX36" fmla="*/ 67804 w 274859"/>
                  <a:gd name="connsiteY36" fmla="*/ 44371 h 44272"/>
                  <a:gd name="connsiteX37" fmla="*/ 64483 w 274859"/>
                  <a:gd name="connsiteY37" fmla="*/ 44371 h 44272"/>
                  <a:gd name="connsiteX38" fmla="*/ 64483 w 274859"/>
                  <a:gd name="connsiteY38" fmla="*/ 98 h 44272"/>
                  <a:gd name="connsiteX39" fmla="*/ 67804 w 274859"/>
                  <a:gd name="connsiteY39" fmla="*/ 98 h 44272"/>
                  <a:gd name="connsiteX40" fmla="*/ 75920 w 274859"/>
                  <a:gd name="connsiteY40" fmla="*/ 98 h 44272"/>
                  <a:gd name="connsiteX41" fmla="*/ 75920 w 274859"/>
                  <a:gd name="connsiteY41" fmla="*/ 44371 h 44272"/>
                  <a:gd name="connsiteX42" fmla="*/ 72600 w 274859"/>
                  <a:gd name="connsiteY42" fmla="*/ 44371 h 44272"/>
                  <a:gd name="connsiteX43" fmla="*/ 72600 w 274859"/>
                  <a:gd name="connsiteY43" fmla="*/ 98 h 44272"/>
                  <a:gd name="connsiteX44" fmla="*/ 75920 w 274859"/>
                  <a:gd name="connsiteY44" fmla="*/ 98 h 44272"/>
                  <a:gd name="connsiteX45" fmla="*/ 85697 w 274859"/>
                  <a:gd name="connsiteY45" fmla="*/ 98 h 44272"/>
                  <a:gd name="connsiteX46" fmla="*/ 85697 w 274859"/>
                  <a:gd name="connsiteY46" fmla="*/ 44371 h 44272"/>
                  <a:gd name="connsiteX47" fmla="*/ 82377 w 274859"/>
                  <a:gd name="connsiteY47" fmla="*/ 44371 h 44272"/>
                  <a:gd name="connsiteX48" fmla="*/ 82377 w 274859"/>
                  <a:gd name="connsiteY48" fmla="*/ 98 h 44272"/>
                  <a:gd name="connsiteX49" fmla="*/ 85697 w 274859"/>
                  <a:gd name="connsiteY49" fmla="*/ 98 h 44272"/>
                  <a:gd name="connsiteX50" fmla="*/ 93998 w 274859"/>
                  <a:gd name="connsiteY50" fmla="*/ 98 h 44272"/>
                  <a:gd name="connsiteX51" fmla="*/ 93998 w 274859"/>
                  <a:gd name="connsiteY51" fmla="*/ 44371 h 44272"/>
                  <a:gd name="connsiteX52" fmla="*/ 90678 w 274859"/>
                  <a:gd name="connsiteY52" fmla="*/ 44371 h 44272"/>
                  <a:gd name="connsiteX53" fmla="*/ 90678 w 274859"/>
                  <a:gd name="connsiteY53" fmla="*/ 98 h 44272"/>
                  <a:gd name="connsiteX54" fmla="*/ 93998 w 274859"/>
                  <a:gd name="connsiteY54" fmla="*/ 98 h 44272"/>
                  <a:gd name="connsiteX55" fmla="*/ 103775 w 274859"/>
                  <a:gd name="connsiteY55" fmla="*/ 98 h 44272"/>
                  <a:gd name="connsiteX56" fmla="*/ 103775 w 274859"/>
                  <a:gd name="connsiteY56" fmla="*/ 44371 h 44272"/>
                  <a:gd name="connsiteX57" fmla="*/ 100455 w 274859"/>
                  <a:gd name="connsiteY57" fmla="*/ 44371 h 44272"/>
                  <a:gd name="connsiteX58" fmla="*/ 100455 w 274859"/>
                  <a:gd name="connsiteY58" fmla="*/ 98 h 44272"/>
                  <a:gd name="connsiteX59" fmla="*/ 103775 w 274859"/>
                  <a:gd name="connsiteY59" fmla="*/ 98 h 44272"/>
                  <a:gd name="connsiteX60" fmla="*/ 111892 w 274859"/>
                  <a:gd name="connsiteY60" fmla="*/ 98 h 44272"/>
                  <a:gd name="connsiteX61" fmla="*/ 111892 w 274859"/>
                  <a:gd name="connsiteY61" fmla="*/ 44371 h 44272"/>
                  <a:gd name="connsiteX62" fmla="*/ 108572 w 274859"/>
                  <a:gd name="connsiteY62" fmla="*/ 44371 h 44272"/>
                  <a:gd name="connsiteX63" fmla="*/ 108572 w 274859"/>
                  <a:gd name="connsiteY63" fmla="*/ 98 h 44272"/>
                  <a:gd name="connsiteX64" fmla="*/ 111892 w 274859"/>
                  <a:gd name="connsiteY64" fmla="*/ 98 h 44272"/>
                  <a:gd name="connsiteX65" fmla="*/ 121669 w 274859"/>
                  <a:gd name="connsiteY65" fmla="*/ 98 h 44272"/>
                  <a:gd name="connsiteX66" fmla="*/ 121669 w 274859"/>
                  <a:gd name="connsiteY66" fmla="*/ 44371 h 44272"/>
                  <a:gd name="connsiteX67" fmla="*/ 118348 w 274859"/>
                  <a:gd name="connsiteY67" fmla="*/ 44371 h 44272"/>
                  <a:gd name="connsiteX68" fmla="*/ 118348 w 274859"/>
                  <a:gd name="connsiteY68" fmla="*/ 98 h 44272"/>
                  <a:gd name="connsiteX69" fmla="*/ 121669 w 274859"/>
                  <a:gd name="connsiteY69" fmla="*/ 98 h 44272"/>
                  <a:gd name="connsiteX70" fmla="*/ 131630 w 274859"/>
                  <a:gd name="connsiteY70" fmla="*/ 98 h 44272"/>
                  <a:gd name="connsiteX71" fmla="*/ 131630 w 274859"/>
                  <a:gd name="connsiteY71" fmla="*/ 44371 h 44272"/>
                  <a:gd name="connsiteX72" fmla="*/ 128310 w 274859"/>
                  <a:gd name="connsiteY72" fmla="*/ 44371 h 44272"/>
                  <a:gd name="connsiteX73" fmla="*/ 128310 w 274859"/>
                  <a:gd name="connsiteY73" fmla="*/ 98 h 44272"/>
                  <a:gd name="connsiteX74" fmla="*/ 131630 w 274859"/>
                  <a:gd name="connsiteY74" fmla="*/ 98 h 44272"/>
                  <a:gd name="connsiteX75" fmla="*/ 139747 w 274859"/>
                  <a:gd name="connsiteY75" fmla="*/ 98 h 44272"/>
                  <a:gd name="connsiteX76" fmla="*/ 139747 w 274859"/>
                  <a:gd name="connsiteY76" fmla="*/ 44371 h 44272"/>
                  <a:gd name="connsiteX77" fmla="*/ 136426 w 274859"/>
                  <a:gd name="connsiteY77" fmla="*/ 44371 h 44272"/>
                  <a:gd name="connsiteX78" fmla="*/ 136426 w 274859"/>
                  <a:gd name="connsiteY78" fmla="*/ 98 h 44272"/>
                  <a:gd name="connsiteX79" fmla="*/ 139747 w 274859"/>
                  <a:gd name="connsiteY79" fmla="*/ 98 h 44272"/>
                  <a:gd name="connsiteX80" fmla="*/ 149524 w 274859"/>
                  <a:gd name="connsiteY80" fmla="*/ 98 h 44272"/>
                  <a:gd name="connsiteX81" fmla="*/ 149524 w 274859"/>
                  <a:gd name="connsiteY81" fmla="*/ 44371 h 44272"/>
                  <a:gd name="connsiteX82" fmla="*/ 146203 w 274859"/>
                  <a:gd name="connsiteY82" fmla="*/ 44371 h 44272"/>
                  <a:gd name="connsiteX83" fmla="*/ 146203 w 274859"/>
                  <a:gd name="connsiteY83" fmla="*/ 98 h 44272"/>
                  <a:gd name="connsiteX84" fmla="*/ 149524 w 274859"/>
                  <a:gd name="connsiteY84" fmla="*/ 98 h 44272"/>
                  <a:gd name="connsiteX85" fmla="*/ 157640 w 274859"/>
                  <a:gd name="connsiteY85" fmla="*/ 98 h 44272"/>
                  <a:gd name="connsiteX86" fmla="*/ 157640 w 274859"/>
                  <a:gd name="connsiteY86" fmla="*/ 44371 h 44272"/>
                  <a:gd name="connsiteX87" fmla="*/ 154320 w 274859"/>
                  <a:gd name="connsiteY87" fmla="*/ 44371 h 44272"/>
                  <a:gd name="connsiteX88" fmla="*/ 154320 w 274859"/>
                  <a:gd name="connsiteY88" fmla="*/ 98 h 44272"/>
                  <a:gd name="connsiteX89" fmla="*/ 157640 w 274859"/>
                  <a:gd name="connsiteY89" fmla="*/ 98 h 44272"/>
                  <a:gd name="connsiteX90" fmla="*/ 167602 w 274859"/>
                  <a:gd name="connsiteY90" fmla="*/ 98 h 44272"/>
                  <a:gd name="connsiteX91" fmla="*/ 167602 w 274859"/>
                  <a:gd name="connsiteY91" fmla="*/ 44371 h 44272"/>
                  <a:gd name="connsiteX92" fmla="*/ 164281 w 274859"/>
                  <a:gd name="connsiteY92" fmla="*/ 44371 h 44272"/>
                  <a:gd name="connsiteX93" fmla="*/ 164281 w 274859"/>
                  <a:gd name="connsiteY93" fmla="*/ 98 h 44272"/>
                  <a:gd name="connsiteX94" fmla="*/ 167602 w 274859"/>
                  <a:gd name="connsiteY94" fmla="*/ 98 h 44272"/>
                  <a:gd name="connsiteX95" fmla="*/ 175718 w 274859"/>
                  <a:gd name="connsiteY95" fmla="*/ 98 h 44272"/>
                  <a:gd name="connsiteX96" fmla="*/ 175718 w 274859"/>
                  <a:gd name="connsiteY96" fmla="*/ 44371 h 44272"/>
                  <a:gd name="connsiteX97" fmla="*/ 172398 w 274859"/>
                  <a:gd name="connsiteY97" fmla="*/ 44371 h 44272"/>
                  <a:gd name="connsiteX98" fmla="*/ 172398 w 274859"/>
                  <a:gd name="connsiteY98" fmla="*/ 98 h 44272"/>
                  <a:gd name="connsiteX99" fmla="*/ 175718 w 274859"/>
                  <a:gd name="connsiteY99" fmla="*/ 98 h 44272"/>
                  <a:gd name="connsiteX100" fmla="*/ 185495 w 274859"/>
                  <a:gd name="connsiteY100" fmla="*/ 98 h 44272"/>
                  <a:gd name="connsiteX101" fmla="*/ 185495 w 274859"/>
                  <a:gd name="connsiteY101" fmla="*/ 44371 h 44272"/>
                  <a:gd name="connsiteX102" fmla="*/ 182175 w 274859"/>
                  <a:gd name="connsiteY102" fmla="*/ 44371 h 44272"/>
                  <a:gd name="connsiteX103" fmla="*/ 182175 w 274859"/>
                  <a:gd name="connsiteY103" fmla="*/ 98 h 44272"/>
                  <a:gd name="connsiteX104" fmla="*/ 185495 w 274859"/>
                  <a:gd name="connsiteY104" fmla="*/ 98 h 44272"/>
                  <a:gd name="connsiteX105" fmla="*/ 193796 w 274859"/>
                  <a:gd name="connsiteY105" fmla="*/ 98 h 44272"/>
                  <a:gd name="connsiteX106" fmla="*/ 193796 w 274859"/>
                  <a:gd name="connsiteY106" fmla="*/ 44371 h 44272"/>
                  <a:gd name="connsiteX107" fmla="*/ 190476 w 274859"/>
                  <a:gd name="connsiteY107" fmla="*/ 44371 h 44272"/>
                  <a:gd name="connsiteX108" fmla="*/ 190476 w 274859"/>
                  <a:gd name="connsiteY108" fmla="*/ 98 h 44272"/>
                  <a:gd name="connsiteX109" fmla="*/ 193796 w 274859"/>
                  <a:gd name="connsiteY109" fmla="*/ 98 h 44272"/>
                  <a:gd name="connsiteX110" fmla="*/ 203573 w 274859"/>
                  <a:gd name="connsiteY110" fmla="*/ 98 h 44272"/>
                  <a:gd name="connsiteX111" fmla="*/ 203573 w 274859"/>
                  <a:gd name="connsiteY111" fmla="*/ 44371 h 44272"/>
                  <a:gd name="connsiteX112" fmla="*/ 200253 w 274859"/>
                  <a:gd name="connsiteY112" fmla="*/ 44371 h 44272"/>
                  <a:gd name="connsiteX113" fmla="*/ 200253 w 274859"/>
                  <a:gd name="connsiteY113" fmla="*/ 98 h 44272"/>
                  <a:gd name="connsiteX114" fmla="*/ 203573 w 274859"/>
                  <a:gd name="connsiteY114" fmla="*/ 98 h 44272"/>
                  <a:gd name="connsiteX115" fmla="*/ 211690 w 274859"/>
                  <a:gd name="connsiteY115" fmla="*/ 98 h 44272"/>
                  <a:gd name="connsiteX116" fmla="*/ 211690 w 274859"/>
                  <a:gd name="connsiteY116" fmla="*/ 44371 h 44272"/>
                  <a:gd name="connsiteX117" fmla="*/ 208369 w 274859"/>
                  <a:gd name="connsiteY117" fmla="*/ 44371 h 44272"/>
                  <a:gd name="connsiteX118" fmla="*/ 208369 w 274859"/>
                  <a:gd name="connsiteY118" fmla="*/ 98 h 44272"/>
                  <a:gd name="connsiteX119" fmla="*/ 211690 w 274859"/>
                  <a:gd name="connsiteY119" fmla="*/ 98 h 44272"/>
                  <a:gd name="connsiteX120" fmla="*/ 221467 w 274859"/>
                  <a:gd name="connsiteY120" fmla="*/ 98 h 44272"/>
                  <a:gd name="connsiteX121" fmla="*/ 221467 w 274859"/>
                  <a:gd name="connsiteY121" fmla="*/ 44371 h 44272"/>
                  <a:gd name="connsiteX122" fmla="*/ 218146 w 274859"/>
                  <a:gd name="connsiteY122" fmla="*/ 44371 h 44272"/>
                  <a:gd name="connsiteX123" fmla="*/ 218146 w 274859"/>
                  <a:gd name="connsiteY123" fmla="*/ 98 h 44272"/>
                  <a:gd name="connsiteX124" fmla="*/ 221467 w 274859"/>
                  <a:gd name="connsiteY124" fmla="*/ 98 h 44272"/>
                  <a:gd name="connsiteX125" fmla="*/ 229768 w 274859"/>
                  <a:gd name="connsiteY125" fmla="*/ 98 h 44272"/>
                  <a:gd name="connsiteX126" fmla="*/ 229768 w 274859"/>
                  <a:gd name="connsiteY126" fmla="*/ 44371 h 44272"/>
                  <a:gd name="connsiteX127" fmla="*/ 226447 w 274859"/>
                  <a:gd name="connsiteY127" fmla="*/ 44371 h 44272"/>
                  <a:gd name="connsiteX128" fmla="*/ 226447 w 274859"/>
                  <a:gd name="connsiteY128" fmla="*/ 98 h 44272"/>
                  <a:gd name="connsiteX129" fmla="*/ 229768 w 274859"/>
                  <a:gd name="connsiteY129" fmla="*/ 98 h 44272"/>
                  <a:gd name="connsiteX130" fmla="*/ 239545 w 274859"/>
                  <a:gd name="connsiteY130" fmla="*/ 98 h 44272"/>
                  <a:gd name="connsiteX131" fmla="*/ 239545 w 274859"/>
                  <a:gd name="connsiteY131" fmla="*/ 44371 h 44272"/>
                  <a:gd name="connsiteX132" fmla="*/ 236224 w 274859"/>
                  <a:gd name="connsiteY132" fmla="*/ 44371 h 44272"/>
                  <a:gd name="connsiteX133" fmla="*/ 236224 w 274859"/>
                  <a:gd name="connsiteY133" fmla="*/ 98 h 44272"/>
                  <a:gd name="connsiteX134" fmla="*/ 239545 w 274859"/>
                  <a:gd name="connsiteY134" fmla="*/ 98 h 44272"/>
                  <a:gd name="connsiteX135" fmla="*/ 249322 w 274859"/>
                  <a:gd name="connsiteY135" fmla="*/ 98 h 44272"/>
                  <a:gd name="connsiteX136" fmla="*/ 249322 w 274859"/>
                  <a:gd name="connsiteY136" fmla="*/ 44371 h 44272"/>
                  <a:gd name="connsiteX137" fmla="*/ 246001 w 274859"/>
                  <a:gd name="connsiteY137" fmla="*/ 44371 h 44272"/>
                  <a:gd name="connsiteX138" fmla="*/ 246001 w 274859"/>
                  <a:gd name="connsiteY138" fmla="*/ 98 h 44272"/>
                  <a:gd name="connsiteX139" fmla="*/ 249322 w 274859"/>
                  <a:gd name="connsiteY139" fmla="*/ 98 h 44272"/>
                  <a:gd name="connsiteX140" fmla="*/ 257438 w 274859"/>
                  <a:gd name="connsiteY140" fmla="*/ 98 h 44272"/>
                  <a:gd name="connsiteX141" fmla="*/ 257438 w 274859"/>
                  <a:gd name="connsiteY141" fmla="*/ 44371 h 44272"/>
                  <a:gd name="connsiteX142" fmla="*/ 254302 w 274859"/>
                  <a:gd name="connsiteY142" fmla="*/ 44371 h 44272"/>
                  <a:gd name="connsiteX143" fmla="*/ 254302 w 274859"/>
                  <a:gd name="connsiteY143" fmla="*/ 98 h 44272"/>
                  <a:gd name="connsiteX144" fmla="*/ 257438 w 274859"/>
                  <a:gd name="connsiteY144" fmla="*/ 98 h 44272"/>
                  <a:gd name="connsiteX145" fmla="*/ 267400 w 274859"/>
                  <a:gd name="connsiteY145" fmla="*/ 98 h 44272"/>
                  <a:gd name="connsiteX146" fmla="*/ 267400 w 274859"/>
                  <a:gd name="connsiteY146" fmla="*/ 44371 h 44272"/>
                  <a:gd name="connsiteX147" fmla="*/ 264079 w 274859"/>
                  <a:gd name="connsiteY147" fmla="*/ 44371 h 44272"/>
                  <a:gd name="connsiteX148" fmla="*/ 264079 w 274859"/>
                  <a:gd name="connsiteY148" fmla="*/ 98 h 44272"/>
                  <a:gd name="connsiteX149" fmla="*/ 267400 w 274859"/>
                  <a:gd name="connsiteY149" fmla="*/ 98 h 44272"/>
                  <a:gd name="connsiteX150" fmla="*/ 275516 w 274859"/>
                  <a:gd name="connsiteY150" fmla="*/ 98 h 44272"/>
                  <a:gd name="connsiteX151" fmla="*/ 275516 w 274859"/>
                  <a:gd name="connsiteY151" fmla="*/ 44371 h 44272"/>
                  <a:gd name="connsiteX152" fmla="*/ 272196 w 274859"/>
                  <a:gd name="connsiteY152" fmla="*/ 44371 h 44272"/>
                  <a:gd name="connsiteX153" fmla="*/ 272196 w 274859"/>
                  <a:gd name="connsiteY153" fmla="*/ 98 h 44272"/>
                  <a:gd name="connsiteX154" fmla="*/ 275516 w 274859"/>
                  <a:gd name="connsiteY154" fmla="*/ 98 h 4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74859" h="44272">
                    <a:moveTo>
                      <a:pt x="3977" y="98"/>
                    </a:moveTo>
                    <a:lnTo>
                      <a:pt x="3977" y="44371"/>
                    </a:lnTo>
                    <a:lnTo>
                      <a:pt x="657" y="44371"/>
                    </a:lnTo>
                    <a:lnTo>
                      <a:pt x="657" y="98"/>
                    </a:lnTo>
                    <a:lnTo>
                      <a:pt x="3977" y="98"/>
                    </a:lnTo>
                    <a:close/>
                    <a:moveTo>
                      <a:pt x="13754" y="98"/>
                    </a:moveTo>
                    <a:lnTo>
                      <a:pt x="13754" y="44371"/>
                    </a:lnTo>
                    <a:lnTo>
                      <a:pt x="10434" y="44371"/>
                    </a:lnTo>
                    <a:lnTo>
                      <a:pt x="10434" y="98"/>
                    </a:lnTo>
                    <a:lnTo>
                      <a:pt x="13754" y="98"/>
                    </a:lnTo>
                    <a:close/>
                    <a:moveTo>
                      <a:pt x="21871" y="98"/>
                    </a:moveTo>
                    <a:lnTo>
                      <a:pt x="21871" y="44371"/>
                    </a:lnTo>
                    <a:lnTo>
                      <a:pt x="18551" y="44371"/>
                    </a:lnTo>
                    <a:lnTo>
                      <a:pt x="18551" y="98"/>
                    </a:lnTo>
                    <a:lnTo>
                      <a:pt x="21871" y="98"/>
                    </a:lnTo>
                    <a:close/>
                    <a:moveTo>
                      <a:pt x="31832" y="98"/>
                    </a:moveTo>
                    <a:lnTo>
                      <a:pt x="31832" y="44371"/>
                    </a:lnTo>
                    <a:lnTo>
                      <a:pt x="28512" y="44371"/>
                    </a:lnTo>
                    <a:lnTo>
                      <a:pt x="28512" y="98"/>
                    </a:lnTo>
                    <a:lnTo>
                      <a:pt x="31832" y="98"/>
                    </a:lnTo>
                    <a:close/>
                    <a:moveTo>
                      <a:pt x="39949" y="98"/>
                    </a:moveTo>
                    <a:lnTo>
                      <a:pt x="39949" y="44371"/>
                    </a:lnTo>
                    <a:lnTo>
                      <a:pt x="36629" y="44371"/>
                    </a:lnTo>
                    <a:lnTo>
                      <a:pt x="36629" y="98"/>
                    </a:lnTo>
                    <a:lnTo>
                      <a:pt x="39949" y="98"/>
                    </a:lnTo>
                    <a:close/>
                    <a:moveTo>
                      <a:pt x="49726" y="98"/>
                    </a:moveTo>
                    <a:lnTo>
                      <a:pt x="49726" y="44371"/>
                    </a:lnTo>
                    <a:lnTo>
                      <a:pt x="46405" y="44371"/>
                    </a:lnTo>
                    <a:lnTo>
                      <a:pt x="46405" y="98"/>
                    </a:lnTo>
                    <a:lnTo>
                      <a:pt x="49726" y="98"/>
                    </a:lnTo>
                    <a:close/>
                    <a:moveTo>
                      <a:pt x="57842" y="98"/>
                    </a:moveTo>
                    <a:lnTo>
                      <a:pt x="57842" y="44371"/>
                    </a:lnTo>
                    <a:lnTo>
                      <a:pt x="54707" y="44371"/>
                    </a:lnTo>
                    <a:lnTo>
                      <a:pt x="54707" y="98"/>
                    </a:lnTo>
                    <a:lnTo>
                      <a:pt x="57842" y="98"/>
                    </a:lnTo>
                    <a:close/>
                    <a:moveTo>
                      <a:pt x="67804" y="98"/>
                    </a:moveTo>
                    <a:lnTo>
                      <a:pt x="67804" y="44371"/>
                    </a:lnTo>
                    <a:lnTo>
                      <a:pt x="64483" y="44371"/>
                    </a:lnTo>
                    <a:lnTo>
                      <a:pt x="64483" y="98"/>
                    </a:lnTo>
                    <a:lnTo>
                      <a:pt x="67804" y="98"/>
                    </a:lnTo>
                    <a:close/>
                    <a:moveTo>
                      <a:pt x="75920" y="98"/>
                    </a:moveTo>
                    <a:lnTo>
                      <a:pt x="75920" y="44371"/>
                    </a:lnTo>
                    <a:lnTo>
                      <a:pt x="72600" y="44371"/>
                    </a:lnTo>
                    <a:lnTo>
                      <a:pt x="72600" y="98"/>
                    </a:lnTo>
                    <a:lnTo>
                      <a:pt x="75920" y="98"/>
                    </a:lnTo>
                    <a:close/>
                    <a:moveTo>
                      <a:pt x="85697" y="98"/>
                    </a:moveTo>
                    <a:lnTo>
                      <a:pt x="85697" y="44371"/>
                    </a:lnTo>
                    <a:lnTo>
                      <a:pt x="82377" y="44371"/>
                    </a:lnTo>
                    <a:lnTo>
                      <a:pt x="82377" y="98"/>
                    </a:lnTo>
                    <a:lnTo>
                      <a:pt x="85697" y="98"/>
                    </a:lnTo>
                    <a:close/>
                    <a:moveTo>
                      <a:pt x="93998" y="98"/>
                    </a:moveTo>
                    <a:lnTo>
                      <a:pt x="93998" y="44371"/>
                    </a:lnTo>
                    <a:lnTo>
                      <a:pt x="90678" y="44371"/>
                    </a:lnTo>
                    <a:lnTo>
                      <a:pt x="90678" y="98"/>
                    </a:lnTo>
                    <a:lnTo>
                      <a:pt x="93998" y="98"/>
                    </a:lnTo>
                    <a:close/>
                    <a:moveTo>
                      <a:pt x="103775" y="98"/>
                    </a:moveTo>
                    <a:lnTo>
                      <a:pt x="103775" y="44371"/>
                    </a:lnTo>
                    <a:lnTo>
                      <a:pt x="100455" y="44371"/>
                    </a:lnTo>
                    <a:lnTo>
                      <a:pt x="100455" y="98"/>
                    </a:lnTo>
                    <a:lnTo>
                      <a:pt x="103775" y="98"/>
                    </a:lnTo>
                    <a:close/>
                    <a:moveTo>
                      <a:pt x="111892" y="98"/>
                    </a:moveTo>
                    <a:lnTo>
                      <a:pt x="111892" y="44371"/>
                    </a:lnTo>
                    <a:lnTo>
                      <a:pt x="108572" y="44371"/>
                    </a:lnTo>
                    <a:lnTo>
                      <a:pt x="108572" y="98"/>
                    </a:lnTo>
                    <a:lnTo>
                      <a:pt x="111892" y="98"/>
                    </a:lnTo>
                    <a:close/>
                    <a:moveTo>
                      <a:pt x="121669" y="98"/>
                    </a:moveTo>
                    <a:lnTo>
                      <a:pt x="121669" y="44371"/>
                    </a:lnTo>
                    <a:lnTo>
                      <a:pt x="118348" y="44371"/>
                    </a:lnTo>
                    <a:lnTo>
                      <a:pt x="118348" y="98"/>
                    </a:lnTo>
                    <a:lnTo>
                      <a:pt x="121669" y="98"/>
                    </a:lnTo>
                    <a:close/>
                    <a:moveTo>
                      <a:pt x="131630" y="98"/>
                    </a:moveTo>
                    <a:lnTo>
                      <a:pt x="131630" y="44371"/>
                    </a:lnTo>
                    <a:lnTo>
                      <a:pt x="128310" y="44371"/>
                    </a:lnTo>
                    <a:lnTo>
                      <a:pt x="128310" y="98"/>
                    </a:lnTo>
                    <a:lnTo>
                      <a:pt x="131630" y="98"/>
                    </a:lnTo>
                    <a:close/>
                    <a:moveTo>
                      <a:pt x="139747" y="98"/>
                    </a:moveTo>
                    <a:lnTo>
                      <a:pt x="139747" y="44371"/>
                    </a:lnTo>
                    <a:lnTo>
                      <a:pt x="136426" y="44371"/>
                    </a:lnTo>
                    <a:lnTo>
                      <a:pt x="136426" y="98"/>
                    </a:lnTo>
                    <a:lnTo>
                      <a:pt x="139747" y="98"/>
                    </a:lnTo>
                    <a:close/>
                    <a:moveTo>
                      <a:pt x="149524" y="98"/>
                    </a:moveTo>
                    <a:lnTo>
                      <a:pt x="149524" y="44371"/>
                    </a:lnTo>
                    <a:lnTo>
                      <a:pt x="146203" y="44371"/>
                    </a:lnTo>
                    <a:lnTo>
                      <a:pt x="146203" y="98"/>
                    </a:lnTo>
                    <a:lnTo>
                      <a:pt x="149524" y="98"/>
                    </a:lnTo>
                    <a:close/>
                    <a:moveTo>
                      <a:pt x="157640" y="98"/>
                    </a:moveTo>
                    <a:lnTo>
                      <a:pt x="157640" y="44371"/>
                    </a:lnTo>
                    <a:lnTo>
                      <a:pt x="154320" y="44371"/>
                    </a:lnTo>
                    <a:lnTo>
                      <a:pt x="154320" y="98"/>
                    </a:lnTo>
                    <a:lnTo>
                      <a:pt x="157640" y="98"/>
                    </a:lnTo>
                    <a:close/>
                    <a:moveTo>
                      <a:pt x="167602" y="98"/>
                    </a:moveTo>
                    <a:lnTo>
                      <a:pt x="167602" y="44371"/>
                    </a:lnTo>
                    <a:lnTo>
                      <a:pt x="164281" y="44371"/>
                    </a:lnTo>
                    <a:lnTo>
                      <a:pt x="164281" y="98"/>
                    </a:lnTo>
                    <a:lnTo>
                      <a:pt x="167602" y="98"/>
                    </a:lnTo>
                    <a:close/>
                    <a:moveTo>
                      <a:pt x="175718" y="98"/>
                    </a:moveTo>
                    <a:lnTo>
                      <a:pt x="175718" y="44371"/>
                    </a:lnTo>
                    <a:lnTo>
                      <a:pt x="172398" y="44371"/>
                    </a:lnTo>
                    <a:lnTo>
                      <a:pt x="172398" y="98"/>
                    </a:lnTo>
                    <a:lnTo>
                      <a:pt x="175718" y="98"/>
                    </a:lnTo>
                    <a:close/>
                    <a:moveTo>
                      <a:pt x="185495" y="98"/>
                    </a:moveTo>
                    <a:lnTo>
                      <a:pt x="185495" y="44371"/>
                    </a:lnTo>
                    <a:lnTo>
                      <a:pt x="182175" y="44371"/>
                    </a:lnTo>
                    <a:lnTo>
                      <a:pt x="182175" y="98"/>
                    </a:lnTo>
                    <a:lnTo>
                      <a:pt x="185495" y="98"/>
                    </a:lnTo>
                    <a:close/>
                    <a:moveTo>
                      <a:pt x="193796" y="98"/>
                    </a:moveTo>
                    <a:lnTo>
                      <a:pt x="193796" y="44371"/>
                    </a:lnTo>
                    <a:lnTo>
                      <a:pt x="190476" y="44371"/>
                    </a:lnTo>
                    <a:lnTo>
                      <a:pt x="190476" y="98"/>
                    </a:lnTo>
                    <a:lnTo>
                      <a:pt x="193796" y="98"/>
                    </a:lnTo>
                    <a:close/>
                    <a:moveTo>
                      <a:pt x="203573" y="98"/>
                    </a:moveTo>
                    <a:lnTo>
                      <a:pt x="203573" y="44371"/>
                    </a:lnTo>
                    <a:lnTo>
                      <a:pt x="200253" y="44371"/>
                    </a:lnTo>
                    <a:lnTo>
                      <a:pt x="200253" y="98"/>
                    </a:lnTo>
                    <a:lnTo>
                      <a:pt x="203573" y="98"/>
                    </a:lnTo>
                    <a:close/>
                    <a:moveTo>
                      <a:pt x="211690" y="98"/>
                    </a:moveTo>
                    <a:lnTo>
                      <a:pt x="211690" y="44371"/>
                    </a:lnTo>
                    <a:lnTo>
                      <a:pt x="208369" y="44371"/>
                    </a:lnTo>
                    <a:lnTo>
                      <a:pt x="208369" y="98"/>
                    </a:lnTo>
                    <a:lnTo>
                      <a:pt x="211690" y="98"/>
                    </a:lnTo>
                    <a:close/>
                    <a:moveTo>
                      <a:pt x="221467" y="98"/>
                    </a:moveTo>
                    <a:lnTo>
                      <a:pt x="221467" y="44371"/>
                    </a:lnTo>
                    <a:lnTo>
                      <a:pt x="218146" y="44371"/>
                    </a:lnTo>
                    <a:lnTo>
                      <a:pt x="218146" y="98"/>
                    </a:lnTo>
                    <a:lnTo>
                      <a:pt x="221467" y="98"/>
                    </a:lnTo>
                    <a:close/>
                    <a:moveTo>
                      <a:pt x="229768" y="98"/>
                    </a:moveTo>
                    <a:lnTo>
                      <a:pt x="229768" y="44371"/>
                    </a:lnTo>
                    <a:lnTo>
                      <a:pt x="226447" y="44371"/>
                    </a:lnTo>
                    <a:lnTo>
                      <a:pt x="226447" y="98"/>
                    </a:lnTo>
                    <a:lnTo>
                      <a:pt x="229768" y="98"/>
                    </a:lnTo>
                    <a:close/>
                    <a:moveTo>
                      <a:pt x="239545" y="98"/>
                    </a:moveTo>
                    <a:lnTo>
                      <a:pt x="239545" y="44371"/>
                    </a:lnTo>
                    <a:lnTo>
                      <a:pt x="236224" y="44371"/>
                    </a:lnTo>
                    <a:lnTo>
                      <a:pt x="236224" y="98"/>
                    </a:lnTo>
                    <a:lnTo>
                      <a:pt x="239545" y="98"/>
                    </a:lnTo>
                    <a:close/>
                    <a:moveTo>
                      <a:pt x="249322" y="98"/>
                    </a:moveTo>
                    <a:lnTo>
                      <a:pt x="249322" y="44371"/>
                    </a:lnTo>
                    <a:lnTo>
                      <a:pt x="246001" y="44371"/>
                    </a:lnTo>
                    <a:lnTo>
                      <a:pt x="246001" y="98"/>
                    </a:lnTo>
                    <a:lnTo>
                      <a:pt x="249322" y="98"/>
                    </a:lnTo>
                    <a:close/>
                    <a:moveTo>
                      <a:pt x="257438" y="98"/>
                    </a:moveTo>
                    <a:lnTo>
                      <a:pt x="257438" y="44371"/>
                    </a:lnTo>
                    <a:lnTo>
                      <a:pt x="254302" y="44371"/>
                    </a:lnTo>
                    <a:lnTo>
                      <a:pt x="254302" y="98"/>
                    </a:lnTo>
                    <a:lnTo>
                      <a:pt x="257438" y="98"/>
                    </a:lnTo>
                    <a:close/>
                    <a:moveTo>
                      <a:pt x="267400" y="98"/>
                    </a:moveTo>
                    <a:lnTo>
                      <a:pt x="267400" y="44371"/>
                    </a:lnTo>
                    <a:lnTo>
                      <a:pt x="264079" y="44371"/>
                    </a:lnTo>
                    <a:lnTo>
                      <a:pt x="264079" y="98"/>
                    </a:lnTo>
                    <a:lnTo>
                      <a:pt x="267400" y="98"/>
                    </a:lnTo>
                    <a:close/>
                    <a:moveTo>
                      <a:pt x="275516" y="98"/>
                    </a:moveTo>
                    <a:lnTo>
                      <a:pt x="275516" y="44371"/>
                    </a:lnTo>
                    <a:lnTo>
                      <a:pt x="272196" y="44371"/>
                    </a:lnTo>
                    <a:lnTo>
                      <a:pt x="272196" y="98"/>
                    </a:lnTo>
                    <a:lnTo>
                      <a:pt x="275516" y="98"/>
                    </a:lnTo>
                    <a:close/>
                  </a:path>
                </a:pathLst>
              </a:custGeom>
              <a:solidFill>
                <a:srgbClr val="000000">
                  <a:alpha val="10000"/>
                </a:srgbClr>
              </a:solidFill>
              <a:ln w="1840" cap="flat">
                <a:noFill/>
                <a:prstDash val="solid"/>
                <a:miter/>
              </a:ln>
            </p:spPr>
            <p:txBody>
              <a:bodyPr rtlCol="0" anchor="ctr"/>
              <a:lstStyle/>
              <a:p>
                <a:endParaRPr lang="zh-CN" altLang="en-US"/>
              </a:p>
            </p:txBody>
          </p:sp>
          <p:sp>
            <p:nvSpPr>
              <p:cNvPr id="60" name="îŝ1ïḍe">
                <a:extLst>
                  <a:ext uri="{FF2B5EF4-FFF2-40B4-BE49-F238E27FC236}">
                    <a16:creationId xmlns="" xmlns:a16="http://schemas.microsoft.com/office/drawing/2014/main" id="{D092A453-0CD3-E2E0-3EE8-9ED5D5C5BAEF}"/>
                  </a:ext>
                </a:extLst>
              </p:cNvPr>
              <p:cNvSpPr/>
              <p:nvPr/>
            </p:nvSpPr>
            <p:spPr>
              <a:xfrm>
                <a:off x="5951929" y="1311078"/>
                <a:ext cx="274859" cy="44272"/>
              </a:xfrm>
              <a:custGeom>
                <a:avLst/>
                <a:gdLst>
                  <a:gd name="connsiteX0" fmla="*/ 3977 w 274859"/>
                  <a:gd name="connsiteY0" fmla="*/ 98 h 44272"/>
                  <a:gd name="connsiteX1" fmla="*/ 3977 w 274859"/>
                  <a:gd name="connsiteY1" fmla="*/ 44371 h 44272"/>
                  <a:gd name="connsiteX2" fmla="*/ 657 w 274859"/>
                  <a:gd name="connsiteY2" fmla="*/ 44371 h 44272"/>
                  <a:gd name="connsiteX3" fmla="*/ 657 w 274859"/>
                  <a:gd name="connsiteY3" fmla="*/ 98 h 44272"/>
                  <a:gd name="connsiteX4" fmla="*/ 3977 w 274859"/>
                  <a:gd name="connsiteY4" fmla="*/ 98 h 44272"/>
                  <a:gd name="connsiteX5" fmla="*/ 13754 w 274859"/>
                  <a:gd name="connsiteY5" fmla="*/ 98 h 44272"/>
                  <a:gd name="connsiteX6" fmla="*/ 13754 w 274859"/>
                  <a:gd name="connsiteY6" fmla="*/ 44371 h 44272"/>
                  <a:gd name="connsiteX7" fmla="*/ 10434 w 274859"/>
                  <a:gd name="connsiteY7" fmla="*/ 44371 h 44272"/>
                  <a:gd name="connsiteX8" fmla="*/ 10434 w 274859"/>
                  <a:gd name="connsiteY8" fmla="*/ 98 h 44272"/>
                  <a:gd name="connsiteX9" fmla="*/ 13754 w 274859"/>
                  <a:gd name="connsiteY9" fmla="*/ 98 h 44272"/>
                  <a:gd name="connsiteX10" fmla="*/ 22055 w 274859"/>
                  <a:gd name="connsiteY10" fmla="*/ 98 h 44272"/>
                  <a:gd name="connsiteX11" fmla="*/ 22055 w 274859"/>
                  <a:gd name="connsiteY11" fmla="*/ 44371 h 44272"/>
                  <a:gd name="connsiteX12" fmla="*/ 18735 w 274859"/>
                  <a:gd name="connsiteY12" fmla="*/ 44371 h 44272"/>
                  <a:gd name="connsiteX13" fmla="*/ 18735 w 274859"/>
                  <a:gd name="connsiteY13" fmla="*/ 98 h 44272"/>
                  <a:gd name="connsiteX14" fmla="*/ 22055 w 274859"/>
                  <a:gd name="connsiteY14" fmla="*/ 98 h 44272"/>
                  <a:gd name="connsiteX15" fmla="*/ 31832 w 274859"/>
                  <a:gd name="connsiteY15" fmla="*/ 98 h 44272"/>
                  <a:gd name="connsiteX16" fmla="*/ 31832 w 274859"/>
                  <a:gd name="connsiteY16" fmla="*/ 44371 h 44272"/>
                  <a:gd name="connsiteX17" fmla="*/ 28512 w 274859"/>
                  <a:gd name="connsiteY17" fmla="*/ 44371 h 44272"/>
                  <a:gd name="connsiteX18" fmla="*/ 28512 w 274859"/>
                  <a:gd name="connsiteY18" fmla="*/ 98 h 44272"/>
                  <a:gd name="connsiteX19" fmla="*/ 31832 w 274859"/>
                  <a:gd name="connsiteY19" fmla="*/ 98 h 44272"/>
                  <a:gd name="connsiteX20" fmla="*/ 39949 w 274859"/>
                  <a:gd name="connsiteY20" fmla="*/ 98 h 44272"/>
                  <a:gd name="connsiteX21" fmla="*/ 39949 w 274859"/>
                  <a:gd name="connsiteY21" fmla="*/ 44371 h 44272"/>
                  <a:gd name="connsiteX22" fmla="*/ 36629 w 274859"/>
                  <a:gd name="connsiteY22" fmla="*/ 44371 h 44272"/>
                  <a:gd name="connsiteX23" fmla="*/ 36629 w 274859"/>
                  <a:gd name="connsiteY23" fmla="*/ 98 h 44272"/>
                  <a:gd name="connsiteX24" fmla="*/ 39949 w 274859"/>
                  <a:gd name="connsiteY24" fmla="*/ 98 h 44272"/>
                  <a:gd name="connsiteX25" fmla="*/ 49726 w 274859"/>
                  <a:gd name="connsiteY25" fmla="*/ 98 h 44272"/>
                  <a:gd name="connsiteX26" fmla="*/ 49726 w 274859"/>
                  <a:gd name="connsiteY26" fmla="*/ 44371 h 44272"/>
                  <a:gd name="connsiteX27" fmla="*/ 46405 w 274859"/>
                  <a:gd name="connsiteY27" fmla="*/ 44371 h 44272"/>
                  <a:gd name="connsiteX28" fmla="*/ 46405 w 274859"/>
                  <a:gd name="connsiteY28" fmla="*/ 98 h 44272"/>
                  <a:gd name="connsiteX29" fmla="*/ 49726 w 274859"/>
                  <a:gd name="connsiteY29" fmla="*/ 98 h 44272"/>
                  <a:gd name="connsiteX30" fmla="*/ 58027 w 274859"/>
                  <a:gd name="connsiteY30" fmla="*/ 98 h 44272"/>
                  <a:gd name="connsiteX31" fmla="*/ 58027 w 274859"/>
                  <a:gd name="connsiteY31" fmla="*/ 44371 h 44272"/>
                  <a:gd name="connsiteX32" fmla="*/ 54707 w 274859"/>
                  <a:gd name="connsiteY32" fmla="*/ 44371 h 44272"/>
                  <a:gd name="connsiteX33" fmla="*/ 54707 w 274859"/>
                  <a:gd name="connsiteY33" fmla="*/ 98 h 44272"/>
                  <a:gd name="connsiteX34" fmla="*/ 58027 w 274859"/>
                  <a:gd name="connsiteY34" fmla="*/ 98 h 44272"/>
                  <a:gd name="connsiteX35" fmla="*/ 67804 w 274859"/>
                  <a:gd name="connsiteY35" fmla="*/ 98 h 44272"/>
                  <a:gd name="connsiteX36" fmla="*/ 67804 w 274859"/>
                  <a:gd name="connsiteY36" fmla="*/ 44371 h 44272"/>
                  <a:gd name="connsiteX37" fmla="*/ 64483 w 274859"/>
                  <a:gd name="connsiteY37" fmla="*/ 44371 h 44272"/>
                  <a:gd name="connsiteX38" fmla="*/ 64483 w 274859"/>
                  <a:gd name="connsiteY38" fmla="*/ 98 h 44272"/>
                  <a:gd name="connsiteX39" fmla="*/ 67804 w 274859"/>
                  <a:gd name="connsiteY39" fmla="*/ 98 h 44272"/>
                  <a:gd name="connsiteX40" fmla="*/ 75920 w 274859"/>
                  <a:gd name="connsiteY40" fmla="*/ 98 h 44272"/>
                  <a:gd name="connsiteX41" fmla="*/ 75920 w 274859"/>
                  <a:gd name="connsiteY41" fmla="*/ 44371 h 44272"/>
                  <a:gd name="connsiteX42" fmla="*/ 72600 w 274859"/>
                  <a:gd name="connsiteY42" fmla="*/ 44371 h 44272"/>
                  <a:gd name="connsiteX43" fmla="*/ 72600 w 274859"/>
                  <a:gd name="connsiteY43" fmla="*/ 98 h 44272"/>
                  <a:gd name="connsiteX44" fmla="*/ 75920 w 274859"/>
                  <a:gd name="connsiteY44" fmla="*/ 98 h 44272"/>
                  <a:gd name="connsiteX45" fmla="*/ 85697 w 274859"/>
                  <a:gd name="connsiteY45" fmla="*/ 98 h 44272"/>
                  <a:gd name="connsiteX46" fmla="*/ 85697 w 274859"/>
                  <a:gd name="connsiteY46" fmla="*/ 44371 h 44272"/>
                  <a:gd name="connsiteX47" fmla="*/ 82377 w 274859"/>
                  <a:gd name="connsiteY47" fmla="*/ 44371 h 44272"/>
                  <a:gd name="connsiteX48" fmla="*/ 82377 w 274859"/>
                  <a:gd name="connsiteY48" fmla="*/ 98 h 44272"/>
                  <a:gd name="connsiteX49" fmla="*/ 85697 w 274859"/>
                  <a:gd name="connsiteY49" fmla="*/ 98 h 44272"/>
                  <a:gd name="connsiteX50" fmla="*/ 93998 w 274859"/>
                  <a:gd name="connsiteY50" fmla="*/ 98 h 44272"/>
                  <a:gd name="connsiteX51" fmla="*/ 93998 w 274859"/>
                  <a:gd name="connsiteY51" fmla="*/ 44371 h 44272"/>
                  <a:gd name="connsiteX52" fmla="*/ 90678 w 274859"/>
                  <a:gd name="connsiteY52" fmla="*/ 44371 h 44272"/>
                  <a:gd name="connsiteX53" fmla="*/ 90678 w 274859"/>
                  <a:gd name="connsiteY53" fmla="*/ 98 h 44272"/>
                  <a:gd name="connsiteX54" fmla="*/ 93998 w 274859"/>
                  <a:gd name="connsiteY54" fmla="*/ 98 h 44272"/>
                  <a:gd name="connsiteX55" fmla="*/ 103775 w 274859"/>
                  <a:gd name="connsiteY55" fmla="*/ 98 h 44272"/>
                  <a:gd name="connsiteX56" fmla="*/ 103775 w 274859"/>
                  <a:gd name="connsiteY56" fmla="*/ 44371 h 44272"/>
                  <a:gd name="connsiteX57" fmla="*/ 100455 w 274859"/>
                  <a:gd name="connsiteY57" fmla="*/ 44371 h 44272"/>
                  <a:gd name="connsiteX58" fmla="*/ 100455 w 274859"/>
                  <a:gd name="connsiteY58" fmla="*/ 98 h 44272"/>
                  <a:gd name="connsiteX59" fmla="*/ 103775 w 274859"/>
                  <a:gd name="connsiteY59" fmla="*/ 98 h 44272"/>
                  <a:gd name="connsiteX60" fmla="*/ 111892 w 274859"/>
                  <a:gd name="connsiteY60" fmla="*/ 98 h 44272"/>
                  <a:gd name="connsiteX61" fmla="*/ 111892 w 274859"/>
                  <a:gd name="connsiteY61" fmla="*/ 44371 h 44272"/>
                  <a:gd name="connsiteX62" fmla="*/ 108756 w 274859"/>
                  <a:gd name="connsiteY62" fmla="*/ 44371 h 44272"/>
                  <a:gd name="connsiteX63" fmla="*/ 108756 w 274859"/>
                  <a:gd name="connsiteY63" fmla="*/ 98 h 44272"/>
                  <a:gd name="connsiteX64" fmla="*/ 111892 w 274859"/>
                  <a:gd name="connsiteY64" fmla="*/ 98 h 44272"/>
                  <a:gd name="connsiteX65" fmla="*/ 121853 w 274859"/>
                  <a:gd name="connsiteY65" fmla="*/ 98 h 44272"/>
                  <a:gd name="connsiteX66" fmla="*/ 121853 w 274859"/>
                  <a:gd name="connsiteY66" fmla="*/ 44371 h 44272"/>
                  <a:gd name="connsiteX67" fmla="*/ 118533 w 274859"/>
                  <a:gd name="connsiteY67" fmla="*/ 44371 h 44272"/>
                  <a:gd name="connsiteX68" fmla="*/ 118533 w 274859"/>
                  <a:gd name="connsiteY68" fmla="*/ 98 h 44272"/>
                  <a:gd name="connsiteX69" fmla="*/ 121853 w 274859"/>
                  <a:gd name="connsiteY69" fmla="*/ 98 h 44272"/>
                  <a:gd name="connsiteX70" fmla="*/ 131630 w 274859"/>
                  <a:gd name="connsiteY70" fmla="*/ 98 h 44272"/>
                  <a:gd name="connsiteX71" fmla="*/ 131630 w 274859"/>
                  <a:gd name="connsiteY71" fmla="*/ 44371 h 44272"/>
                  <a:gd name="connsiteX72" fmla="*/ 128310 w 274859"/>
                  <a:gd name="connsiteY72" fmla="*/ 44371 h 44272"/>
                  <a:gd name="connsiteX73" fmla="*/ 128310 w 274859"/>
                  <a:gd name="connsiteY73" fmla="*/ 98 h 44272"/>
                  <a:gd name="connsiteX74" fmla="*/ 131630 w 274859"/>
                  <a:gd name="connsiteY74" fmla="*/ 98 h 44272"/>
                  <a:gd name="connsiteX75" fmla="*/ 139747 w 274859"/>
                  <a:gd name="connsiteY75" fmla="*/ 98 h 44272"/>
                  <a:gd name="connsiteX76" fmla="*/ 139747 w 274859"/>
                  <a:gd name="connsiteY76" fmla="*/ 44371 h 44272"/>
                  <a:gd name="connsiteX77" fmla="*/ 136426 w 274859"/>
                  <a:gd name="connsiteY77" fmla="*/ 44371 h 44272"/>
                  <a:gd name="connsiteX78" fmla="*/ 136426 w 274859"/>
                  <a:gd name="connsiteY78" fmla="*/ 98 h 44272"/>
                  <a:gd name="connsiteX79" fmla="*/ 139747 w 274859"/>
                  <a:gd name="connsiteY79" fmla="*/ 98 h 44272"/>
                  <a:gd name="connsiteX80" fmla="*/ 149524 w 274859"/>
                  <a:gd name="connsiteY80" fmla="*/ 98 h 44272"/>
                  <a:gd name="connsiteX81" fmla="*/ 149524 w 274859"/>
                  <a:gd name="connsiteY81" fmla="*/ 44371 h 44272"/>
                  <a:gd name="connsiteX82" fmla="*/ 146203 w 274859"/>
                  <a:gd name="connsiteY82" fmla="*/ 44371 h 44272"/>
                  <a:gd name="connsiteX83" fmla="*/ 146203 w 274859"/>
                  <a:gd name="connsiteY83" fmla="*/ 98 h 44272"/>
                  <a:gd name="connsiteX84" fmla="*/ 149524 w 274859"/>
                  <a:gd name="connsiteY84" fmla="*/ 98 h 44272"/>
                  <a:gd name="connsiteX85" fmla="*/ 157825 w 274859"/>
                  <a:gd name="connsiteY85" fmla="*/ 98 h 44272"/>
                  <a:gd name="connsiteX86" fmla="*/ 157825 w 274859"/>
                  <a:gd name="connsiteY86" fmla="*/ 44371 h 44272"/>
                  <a:gd name="connsiteX87" fmla="*/ 154504 w 274859"/>
                  <a:gd name="connsiteY87" fmla="*/ 44371 h 44272"/>
                  <a:gd name="connsiteX88" fmla="*/ 154504 w 274859"/>
                  <a:gd name="connsiteY88" fmla="*/ 98 h 44272"/>
                  <a:gd name="connsiteX89" fmla="*/ 157825 w 274859"/>
                  <a:gd name="connsiteY89" fmla="*/ 98 h 44272"/>
                  <a:gd name="connsiteX90" fmla="*/ 167602 w 274859"/>
                  <a:gd name="connsiteY90" fmla="*/ 98 h 44272"/>
                  <a:gd name="connsiteX91" fmla="*/ 167602 w 274859"/>
                  <a:gd name="connsiteY91" fmla="*/ 44371 h 44272"/>
                  <a:gd name="connsiteX92" fmla="*/ 164281 w 274859"/>
                  <a:gd name="connsiteY92" fmla="*/ 44371 h 44272"/>
                  <a:gd name="connsiteX93" fmla="*/ 164281 w 274859"/>
                  <a:gd name="connsiteY93" fmla="*/ 98 h 44272"/>
                  <a:gd name="connsiteX94" fmla="*/ 167602 w 274859"/>
                  <a:gd name="connsiteY94" fmla="*/ 98 h 44272"/>
                  <a:gd name="connsiteX95" fmla="*/ 175718 w 274859"/>
                  <a:gd name="connsiteY95" fmla="*/ 98 h 44272"/>
                  <a:gd name="connsiteX96" fmla="*/ 175718 w 274859"/>
                  <a:gd name="connsiteY96" fmla="*/ 44371 h 44272"/>
                  <a:gd name="connsiteX97" fmla="*/ 172398 w 274859"/>
                  <a:gd name="connsiteY97" fmla="*/ 44371 h 44272"/>
                  <a:gd name="connsiteX98" fmla="*/ 172398 w 274859"/>
                  <a:gd name="connsiteY98" fmla="*/ 98 h 44272"/>
                  <a:gd name="connsiteX99" fmla="*/ 175718 w 274859"/>
                  <a:gd name="connsiteY99" fmla="*/ 98 h 44272"/>
                  <a:gd name="connsiteX100" fmla="*/ 185495 w 274859"/>
                  <a:gd name="connsiteY100" fmla="*/ 98 h 44272"/>
                  <a:gd name="connsiteX101" fmla="*/ 185495 w 274859"/>
                  <a:gd name="connsiteY101" fmla="*/ 44371 h 44272"/>
                  <a:gd name="connsiteX102" fmla="*/ 182175 w 274859"/>
                  <a:gd name="connsiteY102" fmla="*/ 44371 h 44272"/>
                  <a:gd name="connsiteX103" fmla="*/ 182175 w 274859"/>
                  <a:gd name="connsiteY103" fmla="*/ 98 h 44272"/>
                  <a:gd name="connsiteX104" fmla="*/ 185495 w 274859"/>
                  <a:gd name="connsiteY104" fmla="*/ 98 h 44272"/>
                  <a:gd name="connsiteX105" fmla="*/ 193796 w 274859"/>
                  <a:gd name="connsiteY105" fmla="*/ 98 h 44272"/>
                  <a:gd name="connsiteX106" fmla="*/ 193796 w 274859"/>
                  <a:gd name="connsiteY106" fmla="*/ 44371 h 44272"/>
                  <a:gd name="connsiteX107" fmla="*/ 190476 w 274859"/>
                  <a:gd name="connsiteY107" fmla="*/ 44371 h 44272"/>
                  <a:gd name="connsiteX108" fmla="*/ 190476 w 274859"/>
                  <a:gd name="connsiteY108" fmla="*/ 98 h 44272"/>
                  <a:gd name="connsiteX109" fmla="*/ 193796 w 274859"/>
                  <a:gd name="connsiteY109" fmla="*/ 98 h 44272"/>
                  <a:gd name="connsiteX110" fmla="*/ 203573 w 274859"/>
                  <a:gd name="connsiteY110" fmla="*/ 98 h 44272"/>
                  <a:gd name="connsiteX111" fmla="*/ 203573 w 274859"/>
                  <a:gd name="connsiteY111" fmla="*/ 44371 h 44272"/>
                  <a:gd name="connsiteX112" fmla="*/ 200253 w 274859"/>
                  <a:gd name="connsiteY112" fmla="*/ 44371 h 44272"/>
                  <a:gd name="connsiteX113" fmla="*/ 200253 w 274859"/>
                  <a:gd name="connsiteY113" fmla="*/ 98 h 44272"/>
                  <a:gd name="connsiteX114" fmla="*/ 203573 w 274859"/>
                  <a:gd name="connsiteY114" fmla="*/ 98 h 44272"/>
                  <a:gd name="connsiteX115" fmla="*/ 211690 w 274859"/>
                  <a:gd name="connsiteY115" fmla="*/ 98 h 44272"/>
                  <a:gd name="connsiteX116" fmla="*/ 211690 w 274859"/>
                  <a:gd name="connsiteY116" fmla="*/ 44371 h 44272"/>
                  <a:gd name="connsiteX117" fmla="*/ 208369 w 274859"/>
                  <a:gd name="connsiteY117" fmla="*/ 44371 h 44272"/>
                  <a:gd name="connsiteX118" fmla="*/ 208369 w 274859"/>
                  <a:gd name="connsiteY118" fmla="*/ 98 h 44272"/>
                  <a:gd name="connsiteX119" fmla="*/ 211690 w 274859"/>
                  <a:gd name="connsiteY119" fmla="*/ 98 h 44272"/>
                  <a:gd name="connsiteX120" fmla="*/ 221651 w 274859"/>
                  <a:gd name="connsiteY120" fmla="*/ 98 h 44272"/>
                  <a:gd name="connsiteX121" fmla="*/ 221651 w 274859"/>
                  <a:gd name="connsiteY121" fmla="*/ 44371 h 44272"/>
                  <a:gd name="connsiteX122" fmla="*/ 218331 w 274859"/>
                  <a:gd name="connsiteY122" fmla="*/ 44371 h 44272"/>
                  <a:gd name="connsiteX123" fmla="*/ 218331 w 274859"/>
                  <a:gd name="connsiteY123" fmla="*/ 98 h 44272"/>
                  <a:gd name="connsiteX124" fmla="*/ 221651 w 274859"/>
                  <a:gd name="connsiteY124" fmla="*/ 98 h 44272"/>
                  <a:gd name="connsiteX125" fmla="*/ 229768 w 274859"/>
                  <a:gd name="connsiteY125" fmla="*/ 98 h 44272"/>
                  <a:gd name="connsiteX126" fmla="*/ 229768 w 274859"/>
                  <a:gd name="connsiteY126" fmla="*/ 44371 h 44272"/>
                  <a:gd name="connsiteX127" fmla="*/ 226447 w 274859"/>
                  <a:gd name="connsiteY127" fmla="*/ 44371 h 44272"/>
                  <a:gd name="connsiteX128" fmla="*/ 226447 w 274859"/>
                  <a:gd name="connsiteY128" fmla="*/ 98 h 44272"/>
                  <a:gd name="connsiteX129" fmla="*/ 229768 w 274859"/>
                  <a:gd name="connsiteY129" fmla="*/ 98 h 44272"/>
                  <a:gd name="connsiteX130" fmla="*/ 239545 w 274859"/>
                  <a:gd name="connsiteY130" fmla="*/ 98 h 44272"/>
                  <a:gd name="connsiteX131" fmla="*/ 239545 w 274859"/>
                  <a:gd name="connsiteY131" fmla="*/ 44371 h 44272"/>
                  <a:gd name="connsiteX132" fmla="*/ 236224 w 274859"/>
                  <a:gd name="connsiteY132" fmla="*/ 44371 h 44272"/>
                  <a:gd name="connsiteX133" fmla="*/ 236224 w 274859"/>
                  <a:gd name="connsiteY133" fmla="*/ 98 h 44272"/>
                  <a:gd name="connsiteX134" fmla="*/ 239545 w 274859"/>
                  <a:gd name="connsiteY134" fmla="*/ 98 h 44272"/>
                  <a:gd name="connsiteX135" fmla="*/ 249322 w 274859"/>
                  <a:gd name="connsiteY135" fmla="*/ 98 h 44272"/>
                  <a:gd name="connsiteX136" fmla="*/ 249322 w 274859"/>
                  <a:gd name="connsiteY136" fmla="*/ 44371 h 44272"/>
                  <a:gd name="connsiteX137" fmla="*/ 246001 w 274859"/>
                  <a:gd name="connsiteY137" fmla="*/ 44371 h 44272"/>
                  <a:gd name="connsiteX138" fmla="*/ 246001 w 274859"/>
                  <a:gd name="connsiteY138" fmla="*/ 98 h 44272"/>
                  <a:gd name="connsiteX139" fmla="*/ 249322 w 274859"/>
                  <a:gd name="connsiteY139" fmla="*/ 98 h 44272"/>
                  <a:gd name="connsiteX140" fmla="*/ 257623 w 274859"/>
                  <a:gd name="connsiteY140" fmla="*/ 98 h 44272"/>
                  <a:gd name="connsiteX141" fmla="*/ 257623 w 274859"/>
                  <a:gd name="connsiteY141" fmla="*/ 44371 h 44272"/>
                  <a:gd name="connsiteX142" fmla="*/ 254302 w 274859"/>
                  <a:gd name="connsiteY142" fmla="*/ 44371 h 44272"/>
                  <a:gd name="connsiteX143" fmla="*/ 254302 w 274859"/>
                  <a:gd name="connsiteY143" fmla="*/ 98 h 44272"/>
                  <a:gd name="connsiteX144" fmla="*/ 257623 w 274859"/>
                  <a:gd name="connsiteY144" fmla="*/ 98 h 44272"/>
                  <a:gd name="connsiteX145" fmla="*/ 267400 w 274859"/>
                  <a:gd name="connsiteY145" fmla="*/ 98 h 44272"/>
                  <a:gd name="connsiteX146" fmla="*/ 267400 w 274859"/>
                  <a:gd name="connsiteY146" fmla="*/ 44371 h 44272"/>
                  <a:gd name="connsiteX147" fmla="*/ 264079 w 274859"/>
                  <a:gd name="connsiteY147" fmla="*/ 44371 h 44272"/>
                  <a:gd name="connsiteX148" fmla="*/ 264079 w 274859"/>
                  <a:gd name="connsiteY148" fmla="*/ 98 h 44272"/>
                  <a:gd name="connsiteX149" fmla="*/ 267400 w 274859"/>
                  <a:gd name="connsiteY149" fmla="*/ 98 h 44272"/>
                  <a:gd name="connsiteX150" fmla="*/ 275516 w 274859"/>
                  <a:gd name="connsiteY150" fmla="*/ 98 h 44272"/>
                  <a:gd name="connsiteX151" fmla="*/ 275516 w 274859"/>
                  <a:gd name="connsiteY151" fmla="*/ 44371 h 44272"/>
                  <a:gd name="connsiteX152" fmla="*/ 272196 w 274859"/>
                  <a:gd name="connsiteY152" fmla="*/ 44371 h 44272"/>
                  <a:gd name="connsiteX153" fmla="*/ 272196 w 274859"/>
                  <a:gd name="connsiteY153" fmla="*/ 98 h 44272"/>
                  <a:gd name="connsiteX154" fmla="*/ 275516 w 274859"/>
                  <a:gd name="connsiteY154" fmla="*/ 98 h 4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74859" h="44272">
                    <a:moveTo>
                      <a:pt x="3977" y="98"/>
                    </a:moveTo>
                    <a:lnTo>
                      <a:pt x="3977" y="44371"/>
                    </a:lnTo>
                    <a:lnTo>
                      <a:pt x="657" y="44371"/>
                    </a:lnTo>
                    <a:lnTo>
                      <a:pt x="657" y="98"/>
                    </a:lnTo>
                    <a:lnTo>
                      <a:pt x="3977" y="98"/>
                    </a:lnTo>
                    <a:close/>
                    <a:moveTo>
                      <a:pt x="13754" y="98"/>
                    </a:moveTo>
                    <a:lnTo>
                      <a:pt x="13754" y="44371"/>
                    </a:lnTo>
                    <a:lnTo>
                      <a:pt x="10434" y="44371"/>
                    </a:lnTo>
                    <a:lnTo>
                      <a:pt x="10434" y="98"/>
                    </a:lnTo>
                    <a:lnTo>
                      <a:pt x="13754" y="98"/>
                    </a:lnTo>
                    <a:close/>
                    <a:moveTo>
                      <a:pt x="22055" y="98"/>
                    </a:moveTo>
                    <a:lnTo>
                      <a:pt x="22055" y="44371"/>
                    </a:lnTo>
                    <a:lnTo>
                      <a:pt x="18735" y="44371"/>
                    </a:lnTo>
                    <a:lnTo>
                      <a:pt x="18735" y="98"/>
                    </a:lnTo>
                    <a:lnTo>
                      <a:pt x="22055" y="98"/>
                    </a:lnTo>
                    <a:close/>
                    <a:moveTo>
                      <a:pt x="31832" y="98"/>
                    </a:moveTo>
                    <a:lnTo>
                      <a:pt x="31832" y="44371"/>
                    </a:lnTo>
                    <a:lnTo>
                      <a:pt x="28512" y="44371"/>
                    </a:lnTo>
                    <a:lnTo>
                      <a:pt x="28512" y="98"/>
                    </a:lnTo>
                    <a:lnTo>
                      <a:pt x="31832" y="98"/>
                    </a:lnTo>
                    <a:close/>
                    <a:moveTo>
                      <a:pt x="39949" y="98"/>
                    </a:moveTo>
                    <a:lnTo>
                      <a:pt x="39949" y="44371"/>
                    </a:lnTo>
                    <a:lnTo>
                      <a:pt x="36629" y="44371"/>
                    </a:lnTo>
                    <a:lnTo>
                      <a:pt x="36629" y="98"/>
                    </a:lnTo>
                    <a:lnTo>
                      <a:pt x="39949" y="98"/>
                    </a:lnTo>
                    <a:close/>
                    <a:moveTo>
                      <a:pt x="49726" y="98"/>
                    </a:moveTo>
                    <a:lnTo>
                      <a:pt x="49726" y="44371"/>
                    </a:lnTo>
                    <a:lnTo>
                      <a:pt x="46405" y="44371"/>
                    </a:lnTo>
                    <a:lnTo>
                      <a:pt x="46405" y="98"/>
                    </a:lnTo>
                    <a:lnTo>
                      <a:pt x="49726" y="98"/>
                    </a:lnTo>
                    <a:close/>
                    <a:moveTo>
                      <a:pt x="58027" y="98"/>
                    </a:moveTo>
                    <a:lnTo>
                      <a:pt x="58027" y="44371"/>
                    </a:lnTo>
                    <a:lnTo>
                      <a:pt x="54707" y="44371"/>
                    </a:lnTo>
                    <a:lnTo>
                      <a:pt x="54707" y="98"/>
                    </a:lnTo>
                    <a:lnTo>
                      <a:pt x="58027" y="98"/>
                    </a:lnTo>
                    <a:close/>
                    <a:moveTo>
                      <a:pt x="67804" y="98"/>
                    </a:moveTo>
                    <a:lnTo>
                      <a:pt x="67804" y="44371"/>
                    </a:lnTo>
                    <a:lnTo>
                      <a:pt x="64483" y="44371"/>
                    </a:lnTo>
                    <a:lnTo>
                      <a:pt x="64483" y="98"/>
                    </a:lnTo>
                    <a:lnTo>
                      <a:pt x="67804" y="98"/>
                    </a:lnTo>
                    <a:close/>
                    <a:moveTo>
                      <a:pt x="75920" y="98"/>
                    </a:moveTo>
                    <a:lnTo>
                      <a:pt x="75920" y="44371"/>
                    </a:lnTo>
                    <a:lnTo>
                      <a:pt x="72600" y="44371"/>
                    </a:lnTo>
                    <a:lnTo>
                      <a:pt x="72600" y="98"/>
                    </a:lnTo>
                    <a:lnTo>
                      <a:pt x="75920" y="98"/>
                    </a:lnTo>
                    <a:close/>
                    <a:moveTo>
                      <a:pt x="85697" y="98"/>
                    </a:moveTo>
                    <a:lnTo>
                      <a:pt x="85697" y="44371"/>
                    </a:lnTo>
                    <a:lnTo>
                      <a:pt x="82377" y="44371"/>
                    </a:lnTo>
                    <a:lnTo>
                      <a:pt x="82377" y="98"/>
                    </a:lnTo>
                    <a:lnTo>
                      <a:pt x="85697" y="98"/>
                    </a:lnTo>
                    <a:close/>
                    <a:moveTo>
                      <a:pt x="93998" y="98"/>
                    </a:moveTo>
                    <a:lnTo>
                      <a:pt x="93998" y="44371"/>
                    </a:lnTo>
                    <a:lnTo>
                      <a:pt x="90678" y="44371"/>
                    </a:lnTo>
                    <a:lnTo>
                      <a:pt x="90678" y="98"/>
                    </a:lnTo>
                    <a:lnTo>
                      <a:pt x="93998" y="98"/>
                    </a:lnTo>
                    <a:close/>
                    <a:moveTo>
                      <a:pt x="103775" y="98"/>
                    </a:moveTo>
                    <a:lnTo>
                      <a:pt x="103775" y="44371"/>
                    </a:lnTo>
                    <a:lnTo>
                      <a:pt x="100455" y="44371"/>
                    </a:lnTo>
                    <a:lnTo>
                      <a:pt x="100455" y="98"/>
                    </a:lnTo>
                    <a:lnTo>
                      <a:pt x="103775" y="98"/>
                    </a:lnTo>
                    <a:close/>
                    <a:moveTo>
                      <a:pt x="111892" y="98"/>
                    </a:moveTo>
                    <a:lnTo>
                      <a:pt x="111892" y="44371"/>
                    </a:lnTo>
                    <a:lnTo>
                      <a:pt x="108756" y="44371"/>
                    </a:lnTo>
                    <a:lnTo>
                      <a:pt x="108756" y="98"/>
                    </a:lnTo>
                    <a:lnTo>
                      <a:pt x="111892" y="98"/>
                    </a:lnTo>
                    <a:close/>
                    <a:moveTo>
                      <a:pt x="121853" y="98"/>
                    </a:moveTo>
                    <a:lnTo>
                      <a:pt x="121853" y="44371"/>
                    </a:lnTo>
                    <a:lnTo>
                      <a:pt x="118533" y="44371"/>
                    </a:lnTo>
                    <a:lnTo>
                      <a:pt x="118533" y="98"/>
                    </a:lnTo>
                    <a:lnTo>
                      <a:pt x="121853" y="98"/>
                    </a:lnTo>
                    <a:close/>
                    <a:moveTo>
                      <a:pt x="131630" y="98"/>
                    </a:moveTo>
                    <a:lnTo>
                      <a:pt x="131630" y="44371"/>
                    </a:lnTo>
                    <a:lnTo>
                      <a:pt x="128310" y="44371"/>
                    </a:lnTo>
                    <a:lnTo>
                      <a:pt x="128310" y="98"/>
                    </a:lnTo>
                    <a:lnTo>
                      <a:pt x="131630" y="98"/>
                    </a:lnTo>
                    <a:close/>
                    <a:moveTo>
                      <a:pt x="139747" y="98"/>
                    </a:moveTo>
                    <a:lnTo>
                      <a:pt x="139747" y="44371"/>
                    </a:lnTo>
                    <a:lnTo>
                      <a:pt x="136426" y="44371"/>
                    </a:lnTo>
                    <a:lnTo>
                      <a:pt x="136426" y="98"/>
                    </a:lnTo>
                    <a:lnTo>
                      <a:pt x="139747" y="98"/>
                    </a:lnTo>
                    <a:close/>
                    <a:moveTo>
                      <a:pt x="149524" y="98"/>
                    </a:moveTo>
                    <a:lnTo>
                      <a:pt x="149524" y="44371"/>
                    </a:lnTo>
                    <a:lnTo>
                      <a:pt x="146203" y="44371"/>
                    </a:lnTo>
                    <a:lnTo>
                      <a:pt x="146203" y="98"/>
                    </a:lnTo>
                    <a:lnTo>
                      <a:pt x="149524" y="98"/>
                    </a:lnTo>
                    <a:close/>
                    <a:moveTo>
                      <a:pt x="157825" y="98"/>
                    </a:moveTo>
                    <a:lnTo>
                      <a:pt x="157825" y="44371"/>
                    </a:lnTo>
                    <a:lnTo>
                      <a:pt x="154504" y="44371"/>
                    </a:lnTo>
                    <a:lnTo>
                      <a:pt x="154504" y="98"/>
                    </a:lnTo>
                    <a:lnTo>
                      <a:pt x="157825" y="98"/>
                    </a:lnTo>
                    <a:close/>
                    <a:moveTo>
                      <a:pt x="167602" y="98"/>
                    </a:moveTo>
                    <a:lnTo>
                      <a:pt x="167602" y="44371"/>
                    </a:lnTo>
                    <a:lnTo>
                      <a:pt x="164281" y="44371"/>
                    </a:lnTo>
                    <a:lnTo>
                      <a:pt x="164281" y="98"/>
                    </a:lnTo>
                    <a:lnTo>
                      <a:pt x="167602" y="98"/>
                    </a:lnTo>
                    <a:close/>
                    <a:moveTo>
                      <a:pt x="175718" y="98"/>
                    </a:moveTo>
                    <a:lnTo>
                      <a:pt x="175718" y="44371"/>
                    </a:lnTo>
                    <a:lnTo>
                      <a:pt x="172398" y="44371"/>
                    </a:lnTo>
                    <a:lnTo>
                      <a:pt x="172398" y="98"/>
                    </a:lnTo>
                    <a:lnTo>
                      <a:pt x="175718" y="98"/>
                    </a:lnTo>
                    <a:close/>
                    <a:moveTo>
                      <a:pt x="185495" y="98"/>
                    </a:moveTo>
                    <a:lnTo>
                      <a:pt x="185495" y="44371"/>
                    </a:lnTo>
                    <a:lnTo>
                      <a:pt x="182175" y="44371"/>
                    </a:lnTo>
                    <a:lnTo>
                      <a:pt x="182175" y="98"/>
                    </a:lnTo>
                    <a:lnTo>
                      <a:pt x="185495" y="98"/>
                    </a:lnTo>
                    <a:close/>
                    <a:moveTo>
                      <a:pt x="193796" y="98"/>
                    </a:moveTo>
                    <a:lnTo>
                      <a:pt x="193796" y="44371"/>
                    </a:lnTo>
                    <a:lnTo>
                      <a:pt x="190476" y="44371"/>
                    </a:lnTo>
                    <a:lnTo>
                      <a:pt x="190476" y="98"/>
                    </a:lnTo>
                    <a:lnTo>
                      <a:pt x="193796" y="98"/>
                    </a:lnTo>
                    <a:close/>
                    <a:moveTo>
                      <a:pt x="203573" y="98"/>
                    </a:moveTo>
                    <a:lnTo>
                      <a:pt x="203573" y="44371"/>
                    </a:lnTo>
                    <a:lnTo>
                      <a:pt x="200253" y="44371"/>
                    </a:lnTo>
                    <a:lnTo>
                      <a:pt x="200253" y="98"/>
                    </a:lnTo>
                    <a:lnTo>
                      <a:pt x="203573" y="98"/>
                    </a:lnTo>
                    <a:close/>
                    <a:moveTo>
                      <a:pt x="211690" y="98"/>
                    </a:moveTo>
                    <a:lnTo>
                      <a:pt x="211690" y="44371"/>
                    </a:lnTo>
                    <a:lnTo>
                      <a:pt x="208369" y="44371"/>
                    </a:lnTo>
                    <a:lnTo>
                      <a:pt x="208369" y="98"/>
                    </a:lnTo>
                    <a:lnTo>
                      <a:pt x="211690" y="98"/>
                    </a:lnTo>
                    <a:close/>
                    <a:moveTo>
                      <a:pt x="221651" y="98"/>
                    </a:moveTo>
                    <a:lnTo>
                      <a:pt x="221651" y="44371"/>
                    </a:lnTo>
                    <a:lnTo>
                      <a:pt x="218331" y="44371"/>
                    </a:lnTo>
                    <a:lnTo>
                      <a:pt x="218331" y="98"/>
                    </a:lnTo>
                    <a:lnTo>
                      <a:pt x="221651" y="98"/>
                    </a:lnTo>
                    <a:close/>
                    <a:moveTo>
                      <a:pt x="229768" y="98"/>
                    </a:moveTo>
                    <a:lnTo>
                      <a:pt x="229768" y="44371"/>
                    </a:lnTo>
                    <a:lnTo>
                      <a:pt x="226447" y="44371"/>
                    </a:lnTo>
                    <a:lnTo>
                      <a:pt x="226447" y="98"/>
                    </a:lnTo>
                    <a:lnTo>
                      <a:pt x="229768" y="98"/>
                    </a:lnTo>
                    <a:close/>
                    <a:moveTo>
                      <a:pt x="239545" y="98"/>
                    </a:moveTo>
                    <a:lnTo>
                      <a:pt x="239545" y="44371"/>
                    </a:lnTo>
                    <a:lnTo>
                      <a:pt x="236224" y="44371"/>
                    </a:lnTo>
                    <a:lnTo>
                      <a:pt x="236224" y="98"/>
                    </a:lnTo>
                    <a:lnTo>
                      <a:pt x="239545" y="98"/>
                    </a:lnTo>
                    <a:close/>
                    <a:moveTo>
                      <a:pt x="249322" y="98"/>
                    </a:moveTo>
                    <a:lnTo>
                      <a:pt x="249322" y="44371"/>
                    </a:lnTo>
                    <a:lnTo>
                      <a:pt x="246001" y="44371"/>
                    </a:lnTo>
                    <a:lnTo>
                      <a:pt x="246001" y="98"/>
                    </a:lnTo>
                    <a:lnTo>
                      <a:pt x="249322" y="98"/>
                    </a:lnTo>
                    <a:close/>
                    <a:moveTo>
                      <a:pt x="257623" y="98"/>
                    </a:moveTo>
                    <a:lnTo>
                      <a:pt x="257623" y="44371"/>
                    </a:lnTo>
                    <a:lnTo>
                      <a:pt x="254302" y="44371"/>
                    </a:lnTo>
                    <a:lnTo>
                      <a:pt x="254302" y="98"/>
                    </a:lnTo>
                    <a:lnTo>
                      <a:pt x="257623" y="98"/>
                    </a:lnTo>
                    <a:close/>
                    <a:moveTo>
                      <a:pt x="267400" y="98"/>
                    </a:moveTo>
                    <a:lnTo>
                      <a:pt x="267400" y="44371"/>
                    </a:lnTo>
                    <a:lnTo>
                      <a:pt x="264079" y="44371"/>
                    </a:lnTo>
                    <a:lnTo>
                      <a:pt x="264079" y="98"/>
                    </a:lnTo>
                    <a:lnTo>
                      <a:pt x="267400" y="98"/>
                    </a:lnTo>
                    <a:close/>
                    <a:moveTo>
                      <a:pt x="275516" y="98"/>
                    </a:moveTo>
                    <a:lnTo>
                      <a:pt x="275516" y="44371"/>
                    </a:lnTo>
                    <a:lnTo>
                      <a:pt x="272196" y="44371"/>
                    </a:lnTo>
                    <a:lnTo>
                      <a:pt x="272196" y="98"/>
                    </a:lnTo>
                    <a:lnTo>
                      <a:pt x="275516" y="98"/>
                    </a:lnTo>
                    <a:close/>
                  </a:path>
                </a:pathLst>
              </a:custGeom>
              <a:solidFill>
                <a:srgbClr val="FFFFFF">
                  <a:alpha val="10000"/>
                </a:srgbClr>
              </a:solidFill>
              <a:ln w="1840" cap="flat">
                <a:noFill/>
                <a:prstDash val="solid"/>
                <a:miter/>
              </a:ln>
            </p:spPr>
            <p:txBody>
              <a:bodyPr rtlCol="0" anchor="ctr"/>
              <a:lstStyle/>
              <a:p>
                <a:endParaRPr lang="zh-CN" altLang="en-US"/>
              </a:p>
            </p:txBody>
          </p:sp>
          <p:sp>
            <p:nvSpPr>
              <p:cNvPr id="61" name="îślïḋè">
                <a:extLst>
                  <a:ext uri="{FF2B5EF4-FFF2-40B4-BE49-F238E27FC236}">
                    <a16:creationId xmlns="" xmlns:a16="http://schemas.microsoft.com/office/drawing/2014/main" id="{BC0F68EB-89E0-9536-4ACD-996933339BE3}"/>
                  </a:ext>
                </a:extLst>
              </p:cNvPr>
              <p:cNvSpPr/>
              <p:nvPr/>
            </p:nvSpPr>
            <p:spPr>
              <a:xfrm>
                <a:off x="5953036" y="1311078"/>
                <a:ext cx="287772" cy="44272"/>
              </a:xfrm>
              <a:custGeom>
                <a:avLst/>
                <a:gdLst>
                  <a:gd name="connsiteX0" fmla="*/ 22793 w 287772"/>
                  <a:gd name="connsiteY0" fmla="*/ 98 h 44272"/>
                  <a:gd name="connsiteX1" fmla="*/ 266293 w 287772"/>
                  <a:gd name="connsiteY1" fmla="*/ 98 h 44272"/>
                  <a:gd name="connsiteX2" fmla="*/ 288429 w 287772"/>
                  <a:gd name="connsiteY2" fmla="*/ 22234 h 44272"/>
                  <a:gd name="connsiteX3" fmla="*/ 288429 w 287772"/>
                  <a:gd name="connsiteY3" fmla="*/ 22234 h 44272"/>
                  <a:gd name="connsiteX4" fmla="*/ 266293 w 287772"/>
                  <a:gd name="connsiteY4" fmla="*/ 44371 h 44272"/>
                  <a:gd name="connsiteX5" fmla="*/ 22793 w 287772"/>
                  <a:gd name="connsiteY5" fmla="*/ 44371 h 44272"/>
                  <a:gd name="connsiteX6" fmla="*/ 657 w 287772"/>
                  <a:gd name="connsiteY6" fmla="*/ 22234 h 44272"/>
                  <a:gd name="connsiteX7" fmla="*/ 657 w 287772"/>
                  <a:gd name="connsiteY7" fmla="*/ 22234 h 44272"/>
                  <a:gd name="connsiteX8" fmla="*/ 22793 w 287772"/>
                  <a:gd name="connsiteY8" fmla="*/ 98 h 4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772" h="44272">
                    <a:moveTo>
                      <a:pt x="22793" y="98"/>
                    </a:moveTo>
                    <a:lnTo>
                      <a:pt x="266293" y="98"/>
                    </a:lnTo>
                    <a:cubicBezTo>
                      <a:pt x="278468" y="98"/>
                      <a:pt x="288429" y="10059"/>
                      <a:pt x="288429" y="22234"/>
                    </a:cubicBezTo>
                    <a:lnTo>
                      <a:pt x="288429" y="22234"/>
                    </a:lnTo>
                    <a:cubicBezTo>
                      <a:pt x="288429" y="34409"/>
                      <a:pt x="278468" y="44371"/>
                      <a:pt x="266293" y="44371"/>
                    </a:cubicBezTo>
                    <a:lnTo>
                      <a:pt x="22793" y="44371"/>
                    </a:lnTo>
                    <a:cubicBezTo>
                      <a:pt x="10618" y="44371"/>
                      <a:pt x="657" y="34409"/>
                      <a:pt x="657" y="22234"/>
                    </a:cubicBezTo>
                    <a:lnTo>
                      <a:pt x="657" y="22234"/>
                    </a:lnTo>
                    <a:cubicBezTo>
                      <a:pt x="657" y="10059"/>
                      <a:pt x="10618" y="98"/>
                      <a:pt x="22793" y="98"/>
                    </a:cubicBezTo>
                    <a:close/>
                  </a:path>
                </a:pathLst>
              </a:custGeom>
              <a:solidFill>
                <a:srgbClr val="000000">
                  <a:alpha val="40000"/>
                </a:srgbClr>
              </a:solidFill>
              <a:ln w="1840" cap="flat">
                <a:noFill/>
                <a:prstDash val="solid"/>
                <a:miter/>
              </a:ln>
            </p:spPr>
            <p:txBody>
              <a:bodyPr rtlCol="0" anchor="ctr"/>
              <a:lstStyle/>
              <a:p>
                <a:endParaRPr lang="zh-CN" altLang="en-US"/>
              </a:p>
            </p:txBody>
          </p:sp>
          <p:grpSp>
            <p:nvGrpSpPr>
              <p:cNvPr id="62" name="íṩlîḑê">
                <a:extLst>
                  <a:ext uri="{FF2B5EF4-FFF2-40B4-BE49-F238E27FC236}">
                    <a16:creationId xmlns="" xmlns:a16="http://schemas.microsoft.com/office/drawing/2014/main" id="{67FB3EE5-ABDB-3A85-0EFA-332C16FA74ED}"/>
                  </a:ext>
                </a:extLst>
              </p:cNvPr>
              <p:cNvGrpSpPr/>
              <p:nvPr/>
            </p:nvGrpSpPr>
            <p:grpSpPr>
              <a:xfrm>
                <a:off x="6312751" y="1290787"/>
                <a:ext cx="77477" cy="77477"/>
                <a:chOff x="6312751" y="1290787"/>
                <a:chExt cx="77477" cy="77477"/>
              </a:xfrm>
            </p:grpSpPr>
            <p:sp>
              <p:nvSpPr>
                <p:cNvPr id="64" name="iś1ïde">
                  <a:extLst>
                    <a:ext uri="{FF2B5EF4-FFF2-40B4-BE49-F238E27FC236}">
                      <a16:creationId xmlns="" xmlns:a16="http://schemas.microsoft.com/office/drawing/2014/main" id="{35AF6447-CEE9-6D41-8F9C-451C7DF8D667}"/>
                    </a:ext>
                  </a:extLst>
                </p:cNvPr>
                <p:cNvSpPr/>
                <p:nvPr/>
              </p:nvSpPr>
              <p:spPr>
                <a:xfrm>
                  <a:off x="6312751" y="1290787"/>
                  <a:ext cx="77477" cy="77477"/>
                </a:xfrm>
                <a:custGeom>
                  <a:avLst/>
                  <a:gdLst>
                    <a:gd name="connsiteX0" fmla="*/ 78329 w 77477"/>
                    <a:gd name="connsiteY0" fmla="*/ 38826 h 77477"/>
                    <a:gd name="connsiteX1" fmla="*/ 39591 w 77477"/>
                    <a:gd name="connsiteY1" fmla="*/ 77564 h 77477"/>
                    <a:gd name="connsiteX2" fmla="*/ 852 w 77477"/>
                    <a:gd name="connsiteY2" fmla="*/ 38826 h 77477"/>
                    <a:gd name="connsiteX3" fmla="*/ 39591 w 77477"/>
                    <a:gd name="connsiteY3" fmla="*/ 87 h 77477"/>
                    <a:gd name="connsiteX4" fmla="*/ 78329 w 77477"/>
                    <a:gd name="connsiteY4" fmla="*/ 38826 h 77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77" h="77477">
                      <a:moveTo>
                        <a:pt x="78329" y="38826"/>
                      </a:moveTo>
                      <a:cubicBezTo>
                        <a:pt x="78329" y="60220"/>
                        <a:pt x="60985" y="77564"/>
                        <a:pt x="39591" y="77564"/>
                      </a:cubicBezTo>
                      <a:cubicBezTo>
                        <a:pt x="18196" y="77564"/>
                        <a:pt x="852" y="60220"/>
                        <a:pt x="852" y="38826"/>
                      </a:cubicBezTo>
                      <a:cubicBezTo>
                        <a:pt x="852" y="17431"/>
                        <a:pt x="18196" y="87"/>
                        <a:pt x="39591" y="87"/>
                      </a:cubicBezTo>
                      <a:cubicBezTo>
                        <a:pt x="60985" y="87"/>
                        <a:pt x="78329" y="17431"/>
                        <a:pt x="78329" y="38826"/>
                      </a:cubicBezTo>
                      <a:close/>
                    </a:path>
                  </a:pathLst>
                </a:custGeom>
                <a:solidFill>
                  <a:srgbClr val="434343"/>
                </a:solidFill>
                <a:ln w="1840" cap="flat">
                  <a:noFill/>
                  <a:prstDash val="solid"/>
                  <a:miter/>
                </a:ln>
              </p:spPr>
              <p:txBody>
                <a:bodyPr rtlCol="0" anchor="ctr"/>
                <a:lstStyle/>
                <a:p>
                  <a:endParaRPr lang="zh-CN" altLang="en-US"/>
                </a:p>
              </p:txBody>
            </p:sp>
            <p:grpSp>
              <p:nvGrpSpPr>
                <p:cNvPr id="65" name="ïşľîḍé">
                  <a:extLst>
                    <a:ext uri="{FF2B5EF4-FFF2-40B4-BE49-F238E27FC236}">
                      <a16:creationId xmlns="" xmlns:a16="http://schemas.microsoft.com/office/drawing/2014/main" id="{32EB263A-2B17-AA85-F8A3-CAE86240B6C8}"/>
                    </a:ext>
                  </a:extLst>
                </p:cNvPr>
                <p:cNvGrpSpPr/>
                <p:nvPr/>
              </p:nvGrpSpPr>
              <p:grpSpPr>
                <a:xfrm>
                  <a:off x="6331198" y="1309234"/>
                  <a:ext cx="40583" cy="40583"/>
                  <a:chOff x="6331198" y="1309234"/>
                  <a:chExt cx="40583" cy="40583"/>
                </a:xfrm>
              </p:grpSpPr>
              <p:sp>
                <p:nvSpPr>
                  <p:cNvPr id="69" name="ïṧļiďe">
                    <a:extLst>
                      <a:ext uri="{FF2B5EF4-FFF2-40B4-BE49-F238E27FC236}">
                        <a16:creationId xmlns="" xmlns:a16="http://schemas.microsoft.com/office/drawing/2014/main" id="{8E1A706D-1226-3D28-7A70-FD798EE0D4CB}"/>
                      </a:ext>
                    </a:extLst>
                  </p:cNvPr>
                  <p:cNvSpPr/>
                  <p:nvPr/>
                </p:nvSpPr>
                <p:spPr>
                  <a:xfrm>
                    <a:off x="6331198" y="1309234"/>
                    <a:ext cx="40583" cy="40583"/>
                  </a:xfrm>
                  <a:custGeom>
                    <a:avLst/>
                    <a:gdLst>
                      <a:gd name="connsiteX0" fmla="*/ 41435 w 40583"/>
                      <a:gd name="connsiteY0" fmla="*/ 20379 h 40583"/>
                      <a:gd name="connsiteX1" fmla="*/ 21144 w 40583"/>
                      <a:gd name="connsiteY1" fmla="*/ 40670 h 40583"/>
                      <a:gd name="connsiteX2" fmla="*/ 852 w 40583"/>
                      <a:gd name="connsiteY2" fmla="*/ 20379 h 40583"/>
                      <a:gd name="connsiteX3" fmla="*/ 21144 w 40583"/>
                      <a:gd name="connsiteY3" fmla="*/ 87 h 40583"/>
                      <a:gd name="connsiteX4" fmla="*/ 41435 w 40583"/>
                      <a:gd name="connsiteY4" fmla="*/ 20379 h 405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83" h="40583">
                        <a:moveTo>
                          <a:pt x="41435" y="20379"/>
                        </a:moveTo>
                        <a:cubicBezTo>
                          <a:pt x="41435" y="31585"/>
                          <a:pt x="32350" y="40670"/>
                          <a:pt x="21144" y="40670"/>
                        </a:cubicBezTo>
                        <a:cubicBezTo>
                          <a:pt x="9937" y="40670"/>
                          <a:pt x="852" y="31585"/>
                          <a:pt x="852" y="20379"/>
                        </a:cubicBezTo>
                        <a:cubicBezTo>
                          <a:pt x="852" y="9172"/>
                          <a:pt x="9937" y="87"/>
                          <a:pt x="21144" y="87"/>
                        </a:cubicBezTo>
                        <a:cubicBezTo>
                          <a:pt x="32350" y="87"/>
                          <a:pt x="41435" y="9172"/>
                          <a:pt x="41435" y="20379"/>
                        </a:cubicBezTo>
                        <a:close/>
                      </a:path>
                    </a:pathLst>
                  </a:custGeom>
                  <a:solidFill>
                    <a:srgbClr val="000000"/>
                  </a:solidFill>
                  <a:ln w="1840" cap="flat">
                    <a:noFill/>
                    <a:prstDash val="solid"/>
                    <a:miter/>
                  </a:ln>
                </p:spPr>
                <p:txBody>
                  <a:bodyPr rtlCol="0" anchor="ctr"/>
                  <a:lstStyle/>
                  <a:p>
                    <a:endParaRPr lang="zh-CN" altLang="en-US"/>
                  </a:p>
                </p:txBody>
              </p:sp>
              <p:sp>
                <p:nvSpPr>
                  <p:cNvPr id="70" name="ïṥļïḋe">
                    <a:extLst>
                      <a:ext uri="{FF2B5EF4-FFF2-40B4-BE49-F238E27FC236}">
                        <a16:creationId xmlns="" xmlns:a16="http://schemas.microsoft.com/office/drawing/2014/main" id="{C6D7448D-7A98-56E5-BCEA-542E614F2253}"/>
                      </a:ext>
                    </a:extLst>
                  </p:cNvPr>
                  <p:cNvSpPr/>
                  <p:nvPr/>
                </p:nvSpPr>
                <p:spPr>
                  <a:xfrm>
                    <a:off x="6331198" y="1309234"/>
                    <a:ext cx="40583" cy="40583"/>
                  </a:xfrm>
                  <a:custGeom>
                    <a:avLst/>
                    <a:gdLst>
                      <a:gd name="connsiteX0" fmla="*/ 41435 w 40583"/>
                      <a:gd name="connsiteY0" fmla="*/ 20379 h 40583"/>
                      <a:gd name="connsiteX1" fmla="*/ 21144 w 40583"/>
                      <a:gd name="connsiteY1" fmla="*/ 40670 h 40583"/>
                      <a:gd name="connsiteX2" fmla="*/ 852 w 40583"/>
                      <a:gd name="connsiteY2" fmla="*/ 20379 h 40583"/>
                      <a:gd name="connsiteX3" fmla="*/ 21144 w 40583"/>
                      <a:gd name="connsiteY3" fmla="*/ 87 h 40583"/>
                      <a:gd name="connsiteX4" fmla="*/ 41435 w 40583"/>
                      <a:gd name="connsiteY4" fmla="*/ 20379 h 405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83" h="40583">
                        <a:moveTo>
                          <a:pt x="41435" y="20379"/>
                        </a:moveTo>
                        <a:cubicBezTo>
                          <a:pt x="41435" y="31585"/>
                          <a:pt x="32350" y="40670"/>
                          <a:pt x="21144" y="40670"/>
                        </a:cubicBezTo>
                        <a:cubicBezTo>
                          <a:pt x="9937" y="40670"/>
                          <a:pt x="852" y="31585"/>
                          <a:pt x="852" y="20379"/>
                        </a:cubicBezTo>
                        <a:cubicBezTo>
                          <a:pt x="852" y="9172"/>
                          <a:pt x="9937" y="87"/>
                          <a:pt x="21144" y="87"/>
                        </a:cubicBezTo>
                        <a:cubicBezTo>
                          <a:pt x="32350" y="87"/>
                          <a:pt x="41435" y="9172"/>
                          <a:pt x="41435" y="20379"/>
                        </a:cubicBezTo>
                        <a:close/>
                      </a:path>
                    </a:pathLst>
                  </a:custGeom>
                  <a:solidFill>
                    <a:srgbClr val="2A4893"/>
                  </a:solidFill>
                  <a:ln w="1840" cap="flat">
                    <a:noFill/>
                    <a:prstDash val="solid"/>
                    <a:miter/>
                  </a:ln>
                </p:spPr>
                <p:txBody>
                  <a:bodyPr rtlCol="0" anchor="ctr"/>
                  <a:lstStyle/>
                  <a:p>
                    <a:endParaRPr lang="zh-CN" altLang="en-US"/>
                  </a:p>
                </p:txBody>
              </p:sp>
            </p:grpSp>
            <p:sp>
              <p:nvSpPr>
                <p:cNvPr id="66" name="îṧḻïḍê">
                  <a:extLst>
                    <a:ext uri="{FF2B5EF4-FFF2-40B4-BE49-F238E27FC236}">
                      <a16:creationId xmlns="" xmlns:a16="http://schemas.microsoft.com/office/drawing/2014/main" id="{0E4CE72C-50B8-64C0-2FB3-D839AEA836A2}"/>
                    </a:ext>
                  </a:extLst>
                </p:cNvPr>
                <p:cNvSpPr/>
                <p:nvPr/>
              </p:nvSpPr>
              <p:spPr>
                <a:xfrm>
                  <a:off x="6328425" y="1309261"/>
                  <a:ext cx="13877" cy="33223"/>
                </a:xfrm>
                <a:custGeom>
                  <a:avLst/>
                  <a:gdLst>
                    <a:gd name="connsiteX0" fmla="*/ 10266 w 13877"/>
                    <a:gd name="connsiteY0" fmla="*/ 14079 h 33223"/>
                    <a:gd name="connsiteX1" fmla="*/ 13402 w 13877"/>
                    <a:gd name="connsiteY1" fmla="*/ 428 h 33223"/>
                    <a:gd name="connsiteX2" fmla="*/ 3072 w 13877"/>
                    <a:gd name="connsiteY2" fmla="*/ 13157 h 33223"/>
                    <a:gd name="connsiteX3" fmla="*/ 7499 w 13877"/>
                    <a:gd name="connsiteY3" fmla="*/ 33264 h 33223"/>
                    <a:gd name="connsiteX4" fmla="*/ 10266 w 13877"/>
                    <a:gd name="connsiteY4" fmla="*/ 14079 h 3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77" h="33223">
                      <a:moveTo>
                        <a:pt x="10266" y="14079"/>
                      </a:moveTo>
                      <a:cubicBezTo>
                        <a:pt x="12111" y="6885"/>
                        <a:pt x="17092" y="1351"/>
                        <a:pt x="13402" y="428"/>
                      </a:cubicBezTo>
                      <a:cubicBezTo>
                        <a:pt x="9713" y="-494"/>
                        <a:pt x="8606" y="-494"/>
                        <a:pt x="3072" y="13157"/>
                      </a:cubicBezTo>
                      <a:cubicBezTo>
                        <a:pt x="-2462" y="26807"/>
                        <a:pt x="3626" y="32342"/>
                        <a:pt x="7499" y="33264"/>
                      </a:cubicBezTo>
                      <a:cubicBezTo>
                        <a:pt x="11373" y="34186"/>
                        <a:pt x="8422" y="21273"/>
                        <a:pt x="10266" y="14079"/>
                      </a:cubicBezTo>
                      <a:close/>
                    </a:path>
                  </a:pathLst>
                </a:custGeom>
                <a:solidFill>
                  <a:srgbClr val="3E89CC"/>
                </a:solidFill>
                <a:ln w="1840" cap="flat">
                  <a:noFill/>
                  <a:prstDash val="solid"/>
                  <a:miter/>
                </a:ln>
              </p:spPr>
              <p:txBody>
                <a:bodyPr rtlCol="0" anchor="ctr"/>
                <a:lstStyle/>
                <a:p>
                  <a:endParaRPr lang="zh-CN" altLang="en-US"/>
                </a:p>
              </p:txBody>
            </p:sp>
            <p:sp>
              <p:nvSpPr>
                <p:cNvPr id="67" name="îŝļíḍê">
                  <a:extLst>
                    <a:ext uri="{FF2B5EF4-FFF2-40B4-BE49-F238E27FC236}">
                      <a16:creationId xmlns="" xmlns:a16="http://schemas.microsoft.com/office/drawing/2014/main" id="{5F512E88-4855-7C45-76FA-B76B87B3AF0B}"/>
                    </a:ext>
                  </a:extLst>
                </p:cNvPr>
                <p:cNvSpPr/>
                <p:nvPr/>
              </p:nvSpPr>
              <p:spPr>
                <a:xfrm>
                  <a:off x="6355179" y="1309234"/>
                  <a:ext cx="23981" cy="31359"/>
                </a:xfrm>
                <a:custGeom>
                  <a:avLst/>
                  <a:gdLst>
                    <a:gd name="connsiteX0" fmla="*/ 24833 w 23981"/>
                    <a:gd name="connsiteY0" fmla="*/ 15767 h 31359"/>
                    <a:gd name="connsiteX1" fmla="*/ 12843 w 23981"/>
                    <a:gd name="connsiteY1" fmla="*/ 31447 h 31359"/>
                    <a:gd name="connsiteX2" fmla="*/ 852 w 23981"/>
                    <a:gd name="connsiteY2" fmla="*/ 15767 h 31359"/>
                    <a:gd name="connsiteX3" fmla="*/ 12843 w 23981"/>
                    <a:gd name="connsiteY3" fmla="*/ 87 h 31359"/>
                    <a:gd name="connsiteX4" fmla="*/ 24833 w 23981"/>
                    <a:gd name="connsiteY4" fmla="*/ 15767 h 31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81" h="31359">
                      <a:moveTo>
                        <a:pt x="24833" y="15767"/>
                      </a:moveTo>
                      <a:cubicBezTo>
                        <a:pt x="24833" y="24427"/>
                        <a:pt x="19465" y="31447"/>
                        <a:pt x="12843" y="31447"/>
                      </a:cubicBezTo>
                      <a:cubicBezTo>
                        <a:pt x="6220" y="31447"/>
                        <a:pt x="852" y="24427"/>
                        <a:pt x="852" y="15767"/>
                      </a:cubicBezTo>
                      <a:cubicBezTo>
                        <a:pt x="852" y="7107"/>
                        <a:pt x="6220" y="87"/>
                        <a:pt x="12843" y="87"/>
                      </a:cubicBezTo>
                      <a:cubicBezTo>
                        <a:pt x="19465" y="87"/>
                        <a:pt x="24833" y="7107"/>
                        <a:pt x="24833" y="15767"/>
                      </a:cubicBezTo>
                      <a:close/>
                    </a:path>
                  </a:pathLst>
                </a:custGeom>
                <a:solidFill>
                  <a:srgbClr val="1C5894"/>
                </a:solidFill>
                <a:ln w="1840" cap="flat">
                  <a:noFill/>
                  <a:prstDash val="solid"/>
                  <a:miter/>
                </a:ln>
              </p:spPr>
              <p:txBody>
                <a:bodyPr rtlCol="0" anchor="ctr"/>
                <a:lstStyle/>
                <a:p>
                  <a:endParaRPr lang="zh-CN" altLang="en-US"/>
                </a:p>
              </p:txBody>
            </p:sp>
            <p:sp>
              <p:nvSpPr>
                <p:cNvPr id="68" name="ïşļiḋè">
                  <a:extLst>
                    <a:ext uri="{FF2B5EF4-FFF2-40B4-BE49-F238E27FC236}">
                      <a16:creationId xmlns="" xmlns:a16="http://schemas.microsoft.com/office/drawing/2014/main" id="{81E07A9C-664D-DE21-5FB8-FBCD48AE38BA}"/>
                    </a:ext>
                  </a:extLst>
                </p:cNvPr>
                <p:cNvSpPr/>
                <p:nvPr/>
              </p:nvSpPr>
              <p:spPr>
                <a:xfrm rot="-959840">
                  <a:off x="6337479" y="1334149"/>
                  <a:ext cx="36156" cy="23612"/>
                </a:xfrm>
                <a:custGeom>
                  <a:avLst/>
                  <a:gdLst>
                    <a:gd name="connsiteX0" fmla="*/ 37009 w 36156"/>
                    <a:gd name="connsiteY0" fmla="*/ 11893 h 23612"/>
                    <a:gd name="connsiteX1" fmla="*/ 18930 w 36156"/>
                    <a:gd name="connsiteY1" fmla="*/ 23700 h 23612"/>
                    <a:gd name="connsiteX2" fmla="*/ 852 w 36156"/>
                    <a:gd name="connsiteY2" fmla="*/ 11893 h 23612"/>
                    <a:gd name="connsiteX3" fmla="*/ 18930 w 36156"/>
                    <a:gd name="connsiteY3" fmla="*/ 87 h 23612"/>
                    <a:gd name="connsiteX4" fmla="*/ 37009 w 36156"/>
                    <a:gd name="connsiteY4" fmla="*/ 11893 h 23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56" h="23612">
                      <a:moveTo>
                        <a:pt x="37009" y="11893"/>
                      </a:moveTo>
                      <a:cubicBezTo>
                        <a:pt x="37009" y="18414"/>
                        <a:pt x="28915" y="23700"/>
                        <a:pt x="18930" y="23700"/>
                      </a:cubicBezTo>
                      <a:cubicBezTo>
                        <a:pt x="8946" y="23700"/>
                        <a:pt x="852" y="18414"/>
                        <a:pt x="852" y="11893"/>
                      </a:cubicBezTo>
                      <a:cubicBezTo>
                        <a:pt x="852" y="5373"/>
                        <a:pt x="8946" y="87"/>
                        <a:pt x="18930" y="87"/>
                      </a:cubicBezTo>
                      <a:cubicBezTo>
                        <a:pt x="28915" y="87"/>
                        <a:pt x="37009" y="5373"/>
                        <a:pt x="37009" y="11893"/>
                      </a:cubicBezTo>
                      <a:close/>
                    </a:path>
                  </a:pathLst>
                </a:custGeom>
                <a:solidFill>
                  <a:srgbClr val="0A152B"/>
                </a:solidFill>
                <a:ln w="1840" cap="flat">
                  <a:noFill/>
                  <a:prstDash val="solid"/>
                  <a:miter/>
                </a:ln>
              </p:spPr>
              <p:txBody>
                <a:bodyPr rtlCol="0" anchor="ctr"/>
                <a:lstStyle/>
                <a:p>
                  <a:endParaRPr lang="zh-CN" altLang="en-US"/>
                </a:p>
              </p:txBody>
            </p:sp>
          </p:grpSp>
          <p:sp>
            <p:nvSpPr>
              <p:cNvPr id="63" name="îšḻîďè">
                <a:extLst>
                  <a:ext uri="{FF2B5EF4-FFF2-40B4-BE49-F238E27FC236}">
                    <a16:creationId xmlns="" xmlns:a16="http://schemas.microsoft.com/office/drawing/2014/main" id="{20AC6A74-F0C4-C373-B829-FA4CD58A7A75}"/>
                  </a:ext>
                </a:extLst>
              </p:cNvPr>
              <p:cNvSpPr/>
              <p:nvPr/>
            </p:nvSpPr>
            <p:spPr>
              <a:xfrm>
                <a:off x="4120979" y="6276559"/>
                <a:ext cx="3950043" cy="206381"/>
              </a:xfrm>
              <a:prstGeom prst="ellipse">
                <a:avLst/>
              </a:prstGeom>
              <a:solidFill>
                <a:schemeClr val="tx1">
                  <a:lumMod val="90000"/>
                  <a:lumOff val="10000"/>
                  <a:alpha val="50000"/>
                </a:schemeClr>
              </a:soli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ïśļiḓe">
              <a:extLst>
                <a:ext uri="{FF2B5EF4-FFF2-40B4-BE49-F238E27FC236}">
                  <a16:creationId xmlns="" xmlns:a16="http://schemas.microsoft.com/office/drawing/2014/main" id="{9C6E1F83-29BB-20F8-11A1-650BA9B8DD43}"/>
                </a:ext>
              </a:extLst>
            </p:cNvPr>
            <p:cNvSpPr/>
            <p:nvPr/>
          </p:nvSpPr>
          <p:spPr>
            <a:xfrm>
              <a:off x="4951553" y="1274185"/>
              <a:ext cx="2290370" cy="4958166"/>
            </a:xfrm>
            <a:custGeom>
              <a:avLst/>
              <a:gdLst>
                <a:gd name="connsiteX0" fmla="*/ 531201 w 2290370"/>
                <a:gd name="connsiteY0" fmla="*/ 78 h 4958166"/>
                <a:gd name="connsiteX1" fmla="*/ 564406 w 2290370"/>
                <a:gd name="connsiteY1" fmla="*/ 33282 h 4958166"/>
                <a:gd name="connsiteX2" fmla="*/ 580639 w 2290370"/>
                <a:gd name="connsiteY2" fmla="*/ 107439 h 4958166"/>
                <a:gd name="connsiteX3" fmla="*/ 626572 w 2290370"/>
                <a:gd name="connsiteY3" fmla="*/ 153372 h 4958166"/>
                <a:gd name="connsiteX4" fmla="*/ 711981 w 2290370"/>
                <a:gd name="connsiteY4" fmla="*/ 169605 h 4958166"/>
                <a:gd name="connsiteX5" fmla="*/ 711981 w 2290370"/>
                <a:gd name="connsiteY5" fmla="*/ 169605 h 4958166"/>
                <a:gd name="connsiteX6" fmla="*/ 1578618 w 2290370"/>
                <a:gd name="connsiteY6" fmla="*/ 169605 h 4958166"/>
                <a:gd name="connsiteX7" fmla="*/ 1664027 w 2290370"/>
                <a:gd name="connsiteY7" fmla="*/ 153372 h 4958166"/>
                <a:gd name="connsiteX8" fmla="*/ 1709960 w 2290370"/>
                <a:gd name="connsiteY8" fmla="*/ 107439 h 4958166"/>
                <a:gd name="connsiteX9" fmla="*/ 1726193 w 2290370"/>
                <a:gd name="connsiteY9" fmla="*/ 33282 h 4958166"/>
                <a:gd name="connsiteX10" fmla="*/ 1759398 w 2290370"/>
                <a:gd name="connsiteY10" fmla="*/ 78 h 4958166"/>
                <a:gd name="connsiteX11" fmla="*/ 1759398 w 2290370"/>
                <a:gd name="connsiteY11" fmla="*/ 78 h 4958166"/>
                <a:gd name="connsiteX12" fmla="*/ 2013965 w 2290370"/>
                <a:gd name="connsiteY12" fmla="*/ 78 h 4958166"/>
                <a:gd name="connsiteX13" fmla="*/ 2180172 w 2290370"/>
                <a:gd name="connsiteY13" fmla="*/ 28855 h 4958166"/>
                <a:gd name="connsiteX14" fmla="*/ 2261708 w 2290370"/>
                <a:gd name="connsiteY14" fmla="*/ 110391 h 4958166"/>
                <a:gd name="connsiteX15" fmla="*/ 2290485 w 2290370"/>
                <a:gd name="connsiteY15" fmla="*/ 276597 h 4958166"/>
                <a:gd name="connsiteX16" fmla="*/ 2290485 w 2290370"/>
                <a:gd name="connsiteY16" fmla="*/ 4681725 h 4958166"/>
                <a:gd name="connsiteX17" fmla="*/ 2261708 w 2290370"/>
                <a:gd name="connsiteY17" fmla="*/ 4847932 h 4958166"/>
                <a:gd name="connsiteX18" fmla="*/ 2180172 w 2290370"/>
                <a:gd name="connsiteY18" fmla="*/ 4929467 h 4958166"/>
                <a:gd name="connsiteX19" fmla="*/ 2013965 w 2290370"/>
                <a:gd name="connsiteY19" fmla="*/ 4958244 h 4958166"/>
                <a:gd name="connsiteX20" fmla="*/ 276633 w 2290370"/>
                <a:gd name="connsiteY20" fmla="*/ 4958244 h 4958166"/>
                <a:gd name="connsiteX21" fmla="*/ 110427 w 2290370"/>
                <a:gd name="connsiteY21" fmla="*/ 4929467 h 4958166"/>
                <a:gd name="connsiteX22" fmla="*/ 28891 w 2290370"/>
                <a:gd name="connsiteY22" fmla="*/ 4847932 h 4958166"/>
                <a:gd name="connsiteX23" fmla="*/ 114 w 2290370"/>
                <a:gd name="connsiteY23" fmla="*/ 4681725 h 4958166"/>
                <a:gd name="connsiteX24" fmla="*/ 114 w 2290370"/>
                <a:gd name="connsiteY24" fmla="*/ 276782 h 4958166"/>
                <a:gd name="connsiteX25" fmla="*/ 28891 w 2290370"/>
                <a:gd name="connsiteY25" fmla="*/ 110575 h 4958166"/>
                <a:gd name="connsiteX26" fmla="*/ 110427 w 2290370"/>
                <a:gd name="connsiteY26" fmla="*/ 29040 h 4958166"/>
                <a:gd name="connsiteX27" fmla="*/ 276633 w 2290370"/>
                <a:gd name="connsiteY27" fmla="*/ 78 h 4958166"/>
                <a:gd name="connsiteX28" fmla="*/ 531201 w 2290370"/>
                <a:gd name="connsiteY28" fmla="*/ 78 h 495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90370" h="4958166">
                  <a:moveTo>
                    <a:pt x="531201" y="78"/>
                  </a:moveTo>
                  <a:cubicBezTo>
                    <a:pt x="549464" y="78"/>
                    <a:pt x="563852" y="15020"/>
                    <a:pt x="564406" y="33282"/>
                  </a:cubicBezTo>
                  <a:cubicBezTo>
                    <a:pt x="565328" y="69992"/>
                    <a:pt x="571046" y="89361"/>
                    <a:pt x="580639" y="107439"/>
                  </a:cubicBezTo>
                  <a:cubicBezTo>
                    <a:pt x="591338" y="127362"/>
                    <a:pt x="606834" y="142857"/>
                    <a:pt x="626572" y="153372"/>
                  </a:cubicBezTo>
                  <a:cubicBezTo>
                    <a:pt x="646494" y="164071"/>
                    <a:pt x="667708" y="169605"/>
                    <a:pt x="711981" y="169605"/>
                  </a:cubicBezTo>
                  <a:lnTo>
                    <a:pt x="711981" y="169605"/>
                  </a:lnTo>
                  <a:lnTo>
                    <a:pt x="1578618" y="169605"/>
                  </a:lnTo>
                  <a:cubicBezTo>
                    <a:pt x="1622890" y="169605"/>
                    <a:pt x="1644289" y="163887"/>
                    <a:pt x="1664027" y="153372"/>
                  </a:cubicBezTo>
                  <a:cubicBezTo>
                    <a:pt x="1683950" y="142673"/>
                    <a:pt x="1699445" y="127177"/>
                    <a:pt x="1709960" y="107439"/>
                  </a:cubicBezTo>
                  <a:cubicBezTo>
                    <a:pt x="1719552" y="89361"/>
                    <a:pt x="1725086" y="69992"/>
                    <a:pt x="1726193" y="33282"/>
                  </a:cubicBezTo>
                  <a:cubicBezTo>
                    <a:pt x="1726747" y="15020"/>
                    <a:pt x="1741135" y="78"/>
                    <a:pt x="1759398" y="78"/>
                  </a:cubicBezTo>
                  <a:lnTo>
                    <a:pt x="1759398" y="78"/>
                  </a:lnTo>
                  <a:lnTo>
                    <a:pt x="2013965" y="78"/>
                  </a:lnTo>
                  <a:cubicBezTo>
                    <a:pt x="2110258" y="78"/>
                    <a:pt x="2145123" y="10039"/>
                    <a:pt x="2180172" y="28855"/>
                  </a:cubicBezTo>
                  <a:cubicBezTo>
                    <a:pt x="2215221" y="47671"/>
                    <a:pt x="2242892" y="75341"/>
                    <a:pt x="2261708" y="110391"/>
                  </a:cubicBezTo>
                  <a:cubicBezTo>
                    <a:pt x="2280524" y="145624"/>
                    <a:pt x="2290485" y="180489"/>
                    <a:pt x="2290485" y="276597"/>
                  </a:cubicBezTo>
                  <a:lnTo>
                    <a:pt x="2290485" y="4681725"/>
                  </a:lnTo>
                  <a:cubicBezTo>
                    <a:pt x="2290485" y="4778018"/>
                    <a:pt x="2280524" y="4812883"/>
                    <a:pt x="2261708" y="4847932"/>
                  </a:cubicBezTo>
                  <a:cubicBezTo>
                    <a:pt x="2242892" y="4883165"/>
                    <a:pt x="2215221" y="4910651"/>
                    <a:pt x="2180172" y="4929467"/>
                  </a:cubicBezTo>
                  <a:cubicBezTo>
                    <a:pt x="2144939" y="4948283"/>
                    <a:pt x="2110074" y="4958244"/>
                    <a:pt x="2013965" y="4958244"/>
                  </a:cubicBezTo>
                  <a:lnTo>
                    <a:pt x="276633" y="4958244"/>
                  </a:lnTo>
                  <a:cubicBezTo>
                    <a:pt x="180341" y="4958244"/>
                    <a:pt x="145476" y="4948283"/>
                    <a:pt x="110427" y="4929467"/>
                  </a:cubicBezTo>
                  <a:cubicBezTo>
                    <a:pt x="75193" y="4910651"/>
                    <a:pt x="47707" y="4882981"/>
                    <a:pt x="28891" y="4847932"/>
                  </a:cubicBezTo>
                  <a:cubicBezTo>
                    <a:pt x="10075" y="4812883"/>
                    <a:pt x="114" y="4777833"/>
                    <a:pt x="114" y="4681725"/>
                  </a:cubicBezTo>
                  <a:lnTo>
                    <a:pt x="114" y="276782"/>
                  </a:lnTo>
                  <a:cubicBezTo>
                    <a:pt x="114" y="180489"/>
                    <a:pt x="10075" y="145624"/>
                    <a:pt x="28891" y="110575"/>
                  </a:cubicBezTo>
                  <a:cubicBezTo>
                    <a:pt x="47707" y="75526"/>
                    <a:pt x="75377" y="47856"/>
                    <a:pt x="110427" y="29040"/>
                  </a:cubicBezTo>
                  <a:cubicBezTo>
                    <a:pt x="145476" y="10224"/>
                    <a:pt x="180341" y="78"/>
                    <a:pt x="276633" y="78"/>
                  </a:cubicBezTo>
                  <a:lnTo>
                    <a:pt x="531201" y="78"/>
                  </a:lnTo>
                  <a:close/>
                </a:path>
              </a:pathLst>
            </a:custGeom>
            <a:blipFill dpi="0" rotWithShape="1">
              <a:blip r:embed="rId5" cstate="email">
                <a:extLst>
                  <a:ext uri="{28A0092B-C50C-407E-A947-70E740481C1C}">
                    <a14:useLocalDpi xmlns:a14="http://schemas.microsoft.com/office/drawing/2010/main"/>
                  </a:ext>
                </a:extLst>
              </a:blip>
              <a:srcRect/>
              <a:tile tx="609600" ty="0" sx="69000" sy="69000" flip="none" algn="ctr"/>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lt1"/>
                </a:solidFill>
              </a:endParaRPr>
            </a:p>
          </p:txBody>
        </p:sp>
      </p:grpSp>
      <p:sp>
        <p:nvSpPr>
          <p:cNvPr id="16" name="í$1ïdè">
            <a:extLst>
              <a:ext uri="{FF2B5EF4-FFF2-40B4-BE49-F238E27FC236}">
                <a16:creationId xmlns="" xmlns:a16="http://schemas.microsoft.com/office/drawing/2014/main" id="{604F5F38-21C4-A5DB-87FF-C70B0E611DBA}"/>
              </a:ext>
            </a:extLst>
          </p:cNvPr>
          <p:cNvSpPr/>
          <p:nvPr/>
        </p:nvSpPr>
        <p:spPr>
          <a:xfrm>
            <a:off x="6423346" y="1401166"/>
            <a:ext cx="1072761" cy="1072761"/>
          </a:xfrm>
          <a:prstGeom prst="ellipse">
            <a:avLst/>
          </a:prstGeom>
          <a:solidFill>
            <a:schemeClr val="bg1">
              <a:alpha val="61000"/>
            </a:schemeClr>
          </a:solidFill>
          <a:ln w="12700" cap="rnd">
            <a:noFill/>
            <a:prstDash val="solid"/>
            <a:round/>
            <a:headEnd/>
            <a:tailE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a:solidFill>
                <a:schemeClr val="bg1"/>
              </a:solidFill>
            </a:endParaRPr>
          </a:p>
        </p:txBody>
      </p:sp>
      <p:grpSp>
        <p:nvGrpSpPr>
          <p:cNvPr id="116" name="işļídé">
            <a:extLst>
              <a:ext uri="{FF2B5EF4-FFF2-40B4-BE49-F238E27FC236}">
                <a16:creationId xmlns="" xmlns:a16="http://schemas.microsoft.com/office/drawing/2014/main" id="{24A917E5-78F2-65D5-46D9-E6A0A0ADFCAB}"/>
              </a:ext>
            </a:extLst>
          </p:cNvPr>
          <p:cNvGrpSpPr/>
          <p:nvPr/>
        </p:nvGrpSpPr>
        <p:grpSpPr>
          <a:xfrm>
            <a:off x="1214812" y="5104124"/>
            <a:ext cx="1314941" cy="369333"/>
            <a:chOff x="1372407" y="3952544"/>
            <a:chExt cx="1314941" cy="369333"/>
          </a:xfrm>
        </p:grpSpPr>
        <p:grpSp>
          <p:nvGrpSpPr>
            <p:cNvPr id="117" name="ïṩlîḍê">
              <a:extLst>
                <a:ext uri="{FF2B5EF4-FFF2-40B4-BE49-F238E27FC236}">
                  <a16:creationId xmlns="" xmlns:a16="http://schemas.microsoft.com/office/drawing/2014/main" id="{94FCEBD0-E306-7A4C-4CDD-58E24A3193E4}"/>
                </a:ext>
              </a:extLst>
            </p:cNvPr>
            <p:cNvGrpSpPr/>
            <p:nvPr/>
          </p:nvGrpSpPr>
          <p:grpSpPr>
            <a:xfrm>
              <a:off x="1372407" y="3952544"/>
              <a:ext cx="369335" cy="369333"/>
              <a:chOff x="3688924" y="4222150"/>
              <a:chExt cx="444222" cy="444220"/>
            </a:xfrm>
          </p:grpSpPr>
          <p:sp>
            <p:nvSpPr>
              <p:cNvPr id="124" name="îŝľidè">
                <a:extLst>
                  <a:ext uri="{FF2B5EF4-FFF2-40B4-BE49-F238E27FC236}">
                    <a16:creationId xmlns="" xmlns:a16="http://schemas.microsoft.com/office/drawing/2014/main" id="{05B1EFC1-5643-EE88-FB7E-D314AE8B2C63}"/>
                  </a:ext>
                </a:extLst>
              </p:cNvPr>
              <p:cNvSpPr/>
              <p:nvPr/>
            </p:nvSpPr>
            <p:spPr>
              <a:xfrm>
                <a:off x="3688924" y="4222150"/>
                <a:ext cx="444222" cy="444220"/>
              </a:xfrm>
              <a:prstGeom prst="ellipse">
                <a:avLst/>
              </a:prstGeom>
              <a:solidFill>
                <a:srgbClr val="DEE1E6"/>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6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endParaRPr>
              </a:p>
            </p:txBody>
          </p:sp>
          <p:sp>
            <p:nvSpPr>
              <p:cNvPr id="125" name="iSḻíde">
                <a:extLst>
                  <a:ext uri="{FF2B5EF4-FFF2-40B4-BE49-F238E27FC236}">
                    <a16:creationId xmlns="" xmlns:a16="http://schemas.microsoft.com/office/drawing/2014/main" id="{F3D8981A-8E3C-FDCF-B3D0-215BBB5BC8A5}"/>
                  </a:ext>
                </a:extLst>
              </p:cNvPr>
              <p:cNvSpPr/>
              <p:nvPr/>
            </p:nvSpPr>
            <p:spPr bwMode="auto">
              <a:xfrm>
                <a:off x="3808255" y="4343859"/>
                <a:ext cx="205561" cy="200800"/>
              </a:xfrm>
              <a:custGeom>
                <a:avLst/>
                <a:gdLst>
                  <a:gd name="T0" fmla="*/ 59 w 415"/>
                  <a:gd name="T1" fmla="*/ 406 h 406"/>
                  <a:gd name="T2" fmla="*/ 25 w 415"/>
                  <a:gd name="T3" fmla="*/ 394 h 406"/>
                  <a:gd name="T4" fmla="*/ 19 w 415"/>
                  <a:gd name="T5" fmla="*/ 318 h 406"/>
                  <a:gd name="T6" fmla="*/ 114 w 415"/>
                  <a:gd name="T7" fmla="*/ 206 h 406"/>
                  <a:gd name="T8" fmla="*/ 19 w 415"/>
                  <a:gd name="T9" fmla="*/ 94 h 406"/>
                  <a:gd name="T10" fmla="*/ 25 w 415"/>
                  <a:gd name="T11" fmla="*/ 19 h 406"/>
                  <a:gd name="T12" fmla="*/ 100 w 415"/>
                  <a:gd name="T13" fmla="*/ 25 h 406"/>
                  <a:gd name="T14" fmla="*/ 225 w 415"/>
                  <a:gd name="T15" fmla="*/ 172 h 406"/>
                  <a:gd name="T16" fmla="*/ 225 w 415"/>
                  <a:gd name="T17" fmla="*/ 241 h 406"/>
                  <a:gd name="T18" fmla="*/ 100 w 415"/>
                  <a:gd name="T19" fmla="*/ 388 h 406"/>
                  <a:gd name="T20" fmla="*/ 59 w 415"/>
                  <a:gd name="T21" fmla="*/ 406 h 406"/>
                  <a:gd name="T22" fmla="*/ 273 w 415"/>
                  <a:gd name="T23" fmla="*/ 388 h 406"/>
                  <a:gd name="T24" fmla="*/ 398 w 415"/>
                  <a:gd name="T25" fmla="*/ 241 h 406"/>
                  <a:gd name="T26" fmla="*/ 398 w 415"/>
                  <a:gd name="T27" fmla="*/ 172 h 406"/>
                  <a:gd name="T28" fmla="*/ 273 w 415"/>
                  <a:gd name="T29" fmla="*/ 25 h 406"/>
                  <a:gd name="T30" fmla="*/ 198 w 415"/>
                  <a:gd name="T31" fmla="*/ 19 h 406"/>
                  <a:gd name="T32" fmla="*/ 192 w 415"/>
                  <a:gd name="T33" fmla="*/ 94 h 406"/>
                  <a:gd name="T34" fmla="*/ 287 w 415"/>
                  <a:gd name="T35" fmla="*/ 206 h 406"/>
                  <a:gd name="T36" fmla="*/ 192 w 415"/>
                  <a:gd name="T37" fmla="*/ 318 h 406"/>
                  <a:gd name="T38" fmla="*/ 198 w 415"/>
                  <a:gd name="T39" fmla="*/ 394 h 406"/>
                  <a:gd name="T40" fmla="*/ 232 w 415"/>
                  <a:gd name="T41" fmla="*/ 406 h 406"/>
                  <a:gd name="T42" fmla="*/ 273 w 415"/>
                  <a:gd name="T43" fmla="*/ 38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5" h="406">
                    <a:moveTo>
                      <a:pt x="59" y="406"/>
                    </a:moveTo>
                    <a:cubicBezTo>
                      <a:pt x="47" y="406"/>
                      <a:pt x="35" y="402"/>
                      <a:pt x="25" y="394"/>
                    </a:cubicBezTo>
                    <a:cubicBezTo>
                      <a:pt x="2" y="375"/>
                      <a:pt x="0" y="341"/>
                      <a:pt x="19" y="318"/>
                    </a:cubicBezTo>
                    <a:lnTo>
                      <a:pt x="114" y="206"/>
                    </a:lnTo>
                    <a:lnTo>
                      <a:pt x="19" y="94"/>
                    </a:lnTo>
                    <a:cubicBezTo>
                      <a:pt x="0" y="71"/>
                      <a:pt x="2" y="38"/>
                      <a:pt x="25" y="19"/>
                    </a:cubicBezTo>
                    <a:cubicBezTo>
                      <a:pt x="47" y="0"/>
                      <a:pt x="81" y="2"/>
                      <a:pt x="100" y="25"/>
                    </a:cubicBezTo>
                    <a:lnTo>
                      <a:pt x="225" y="172"/>
                    </a:lnTo>
                    <a:cubicBezTo>
                      <a:pt x="242" y="192"/>
                      <a:pt x="242" y="221"/>
                      <a:pt x="225" y="241"/>
                    </a:cubicBezTo>
                    <a:lnTo>
                      <a:pt x="100" y="388"/>
                    </a:lnTo>
                    <a:cubicBezTo>
                      <a:pt x="89" y="400"/>
                      <a:pt x="74" y="406"/>
                      <a:pt x="59" y="406"/>
                    </a:cubicBezTo>
                    <a:close/>
                    <a:moveTo>
                      <a:pt x="273" y="388"/>
                    </a:moveTo>
                    <a:lnTo>
                      <a:pt x="398" y="241"/>
                    </a:lnTo>
                    <a:cubicBezTo>
                      <a:pt x="415" y="221"/>
                      <a:pt x="415" y="192"/>
                      <a:pt x="398" y="172"/>
                    </a:cubicBezTo>
                    <a:lnTo>
                      <a:pt x="273" y="25"/>
                    </a:lnTo>
                    <a:cubicBezTo>
                      <a:pt x="254" y="2"/>
                      <a:pt x="220" y="0"/>
                      <a:pt x="198" y="19"/>
                    </a:cubicBezTo>
                    <a:cubicBezTo>
                      <a:pt x="175" y="38"/>
                      <a:pt x="173" y="71"/>
                      <a:pt x="192" y="94"/>
                    </a:cubicBezTo>
                    <a:lnTo>
                      <a:pt x="287" y="206"/>
                    </a:lnTo>
                    <a:lnTo>
                      <a:pt x="192" y="318"/>
                    </a:lnTo>
                    <a:cubicBezTo>
                      <a:pt x="173" y="341"/>
                      <a:pt x="175" y="375"/>
                      <a:pt x="198" y="394"/>
                    </a:cubicBezTo>
                    <a:cubicBezTo>
                      <a:pt x="208" y="402"/>
                      <a:pt x="220" y="406"/>
                      <a:pt x="232" y="406"/>
                    </a:cubicBezTo>
                    <a:cubicBezTo>
                      <a:pt x="247" y="406"/>
                      <a:pt x="262" y="400"/>
                      <a:pt x="273" y="388"/>
                    </a:cubicBezTo>
                    <a:close/>
                  </a:path>
                </a:pathLst>
              </a:custGeom>
              <a:solidFill>
                <a:schemeClr val="bg1">
                  <a:lumMod val="50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18" name="íṥḻîde">
              <a:extLst>
                <a:ext uri="{FF2B5EF4-FFF2-40B4-BE49-F238E27FC236}">
                  <a16:creationId xmlns="" xmlns:a16="http://schemas.microsoft.com/office/drawing/2014/main" id="{8526D712-DB41-E101-E39D-D01E55CE5887}"/>
                </a:ext>
              </a:extLst>
            </p:cNvPr>
            <p:cNvGrpSpPr>
              <a:grpSpLocks/>
            </p:cNvGrpSpPr>
            <p:nvPr/>
          </p:nvGrpSpPr>
          <p:grpSpPr>
            <a:xfrm>
              <a:off x="1845210" y="3952544"/>
              <a:ext cx="369335" cy="369333"/>
              <a:chOff x="5294930" y="4222150"/>
              <a:chExt cx="444222" cy="444220"/>
            </a:xfrm>
          </p:grpSpPr>
          <p:sp>
            <p:nvSpPr>
              <p:cNvPr id="122" name="ïšḻíḓe">
                <a:extLst>
                  <a:ext uri="{FF2B5EF4-FFF2-40B4-BE49-F238E27FC236}">
                    <a16:creationId xmlns="" xmlns:a16="http://schemas.microsoft.com/office/drawing/2014/main" id="{BADD6A8E-C5A9-064B-0EDD-D225A6B70660}"/>
                  </a:ext>
                </a:extLst>
              </p:cNvPr>
              <p:cNvSpPr/>
              <p:nvPr/>
            </p:nvSpPr>
            <p:spPr>
              <a:xfrm>
                <a:off x="5294930" y="4222150"/>
                <a:ext cx="444222" cy="444220"/>
              </a:xfrm>
              <a:prstGeom prst="ellipse">
                <a:avLst/>
              </a:prstGeom>
              <a:solidFill>
                <a:srgbClr val="DEE1E6"/>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6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endParaRPr>
              </a:p>
            </p:txBody>
          </p:sp>
          <p:sp>
            <p:nvSpPr>
              <p:cNvPr id="123" name="ï$ḷiḓé">
                <a:extLst>
                  <a:ext uri="{FF2B5EF4-FFF2-40B4-BE49-F238E27FC236}">
                    <a16:creationId xmlns="" xmlns:a16="http://schemas.microsoft.com/office/drawing/2014/main" id="{F100612D-5C9F-1F5E-54C1-5DAFA2FD78CE}"/>
                  </a:ext>
                </a:extLst>
              </p:cNvPr>
              <p:cNvSpPr/>
              <p:nvPr/>
            </p:nvSpPr>
            <p:spPr bwMode="auto">
              <a:xfrm>
                <a:off x="5414261" y="4351564"/>
                <a:ext cx="205561" cy="185392"/>
              </a:xfrm>
              <a:custGeom>
                <a:avLst/>
                <a:gdLst>
                  <a:gd name="T0" fmla="*/ 7830 w 8541"/>
                  <a:gd name="T1" fmla="*/ 7703 h 7703"/>
                  <a:gd name="T2" fmla="*/ 0 w 8541"/>
                  <a:gd name="T3" fmla="*/ 7703 h 7703"/>
                  <a:gd name="T4" fmla="*/ 0 w 8541"/>
                  <a:gd name="T5" fmla="*/ 0 h 7703"/>
                  <a:gd name="T6" fmla="*/ 632 w 8541"/>
                  <a:gd name="T7" fmla="*/ 0 h 7703"/>
                  <a:gd name="T8" fmla="*/ 632 w 8541"/>
                  <a:gd name="T9" fmla="*/ 4272 h 7703"/>
                  <a:gd name="T10" fmla="*/ 4513 w 8541"/>
                  <a:gd name="T11" fmla="*/ 1449 h 7703"/>
                  <a:gd name="T12" fmla="*/ 5841 w 8541"/>
                  <a:gd name="T13" fmla="*/ 2017 h 7703"/>
                  <a:gd name="T14" fmla="*/ 7667 w 8541"/>
                  <a:gd name="T15" fmla="*/ 357 h 7703"/>
                  <a:gd name="T16" fmla="*/ 7305 w 8541"/>
                  <a:gd name="T17" fmla="*/ 0 h 7703"/>
                  <a:gd name="T18" fmla="*/ 8541 w 8541"/>
                  <a:gd name="T19" fmla="*/ 0 h 7703"/>
                  <a:gd name="T20" fmla="*/ 8541 w 8541"/>
                  <a:gd name="T21" fmla="*/ 1235 h 7703"/>
                  <a:gd name="T22" fmla="*/ 8116 w 8541"/>
                  <a:gd name="T23" fmla="*/ 806 h 7703"/>
                  <a:gd name="T24" fmla="*/ 5965 w 8541"/>
                  <a:gd name="T25" fmla="*/ 2756 h 7703"/>
                  <a:gd name="T26" fmla="*/ 4593 w 8541"/>
                  <a:gd name="T27" fmla="*/ 2172 h 7703"/>
                  <a:gd name="T28" fmla="*/ 632 w 8541"/>
                  <a:gd name="T29" fmla="*/ 5054 h 7703"/>
                  <a:gd name="T30" fmla="*/ 632 w 8541"/>
                  <a:gd name="T31" fmla="*/ 7072 h 7703"/>
                  <a:gd name="T32" fmla="*/ 1348 w 8541"/>
                  <a:gd name="T33" fmla="*/ 7072 h 7703"/>
                  <a:gd name="T34" fmla="*/ 1348 w 8541"/>
                  <a:gd name="T35" fmla="*/ 5289 h 7703"/>
                  <a:gd name="T36" fmla="*/ 1980 w 8541"/>
                  <a:gd name="T37" fmla="*/ 5289 h 7703"/>
                  <a:gd name="T38" fmla="*/ 1980 w 8541"/>
                  <a:gd name="T39" fmla="*/ 7072 h 7703"/>
                  <a:gd name="T40" fmla="*/ 2517 w 8541"/>
                  <a:gd name="T41" fmla="*/ 7072 h 7703"/>
                  <a:gd name="T42" fmla="*/ 2517 w 8541"/>
                  <a:gd name="T43" fmla="*/ 4558 h 7703"/>
                  <a:gd name="T44" fmla="*/ 3149 w 8541"/>
                  <a:gd name="T45" fmla="*/ 4558 h 7703"/>
                  <a:gd name="T46" fmla="*/ 3149 w 8541"/>
                  <a:gd name="T47" fmla="*/ 7072 h 7703"/>
                  <a:gd name="T48" fmla="*/ 3686 w 8541"/>
                  <a:gd name="T49" fmla="*/ 7072 h 7703"/>
                  <a:gd name="T50" fmla="*/ 3686 w 8541"/>
                  <a:gd name="T51" fmla="*/ 3824 h 7703"/>
                  <a:gd name="T52" fmla="*/ 4318 w 8541"/>
                  <a:gd name="T53" fmla="*/ 3824 h 7703"/>
                  <a:gd name="T54" fmla="*/ 4318 w 8541"/>
                  <a:gd name="T55" fmla="*/ 7072 h 7703"/>
                  <a:gd name="T56" fmla="*/ 4855 w 8541"/>
                  <a:gd name="T57" fmla="*/ 7072 h 7703"/>
                  <a:gd name="T58" fmla="*/ 4855 w 8541"/>
                  <a:gd name="T59" fmla="*/ 3458 h 7703"/>
                  <a:gd name="T60" fmla="*/ 5491 w 8541"/>
                  <a:gd name="T61" fmla="*/ 3458 h 7703"/>
                  <a:gd name="T62" fmla="*/ 5491 w 8541"/>
                  <a:gd name="T63" fmla="*/ 7072 h 7703"/>
                  <a:gd name="T64" fmla="*/ 6028 w 8541"/>
                  <a:gd name="T65" fmla="*/ 7072 h 7703"/>
                  <a:gd name="T66" fmla="*/ 6028 w 8541"/>
                  <a:gd name="T67" fmla="*/ 4193 h 7703"/>
                  <a:gd name="T68" fmla="*/ 6660 w 8541"/>
                  <a:gd name="T69" fmla="*/ 4193 h 7703"/>
                  <a:gd name="T70" fmla="*/ 6660 w 8541"/>
                  <a:gd name="T71" fmla="*/ 7072 h 7703"/>
                  <a:gd name="T72" fmla="*/ 7197 w 8541"/>
                  <a:gd name="T73" fmla="*/ 7072 h 7703"/>
                  <a:gd name="T74" fmla="*/ 7197 w 8541"/>
                  <a:gd name="T75" fmla="*/ 2728 h 7703"/>
                  <a:gd name="T76" fmla="*/ 7830 w 8541"/>
                  <a:gd name="T77" fmla="*/ 2728 h 7703"/>
                  <a:gd name="T78" fmla="*/ 7830 w 8541"/>
                  <a:gd name="T79" fmla="*/ 7703 h 7703"/>
                  <a:gd name="T80" fmla="*/ 7830 w 8541"/>
                  <a:gd name="T81" fmla="*/ 7703 h 7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41" h="7703">
                    <a:moveTo>
                      <a:pt x="7830" y="7703"/>
                    </a:moveTo>
                    <a:lnTo>
                      <a:pt x="0" y="7703"/>
                    </a:lnTo>
                    <a:lnTo>
                      <a:pt x="0" y="0"/>
                    </a:lnTo>
                    <a:lnTo>
                      <a:pt x="632" y="0"/>
                    </a:lnTo>
                    <a:lnTo>
                      <a:pt x="632" y="4272"/>
                    </a:lnTo>
                    <a:lnTo>
                      <a:pt x="4513" y="1449"/>
                    </a:lnTo>
                    <a:lnTo>
                      <a:pt x="5841" y="2017"/>
                    </a:lnTo>
                    <a:lnTo>
                      <a:pt x="7667" y="357"/>
                    </a:lnTo>
                    <a:lnTo>
                      <a:pt x="7305" y="0"/>
                    </a:lnTo>
                    <a:lnTo>
                      <a:pt x="8541" y="0"/>
                    </a:lnTo>
                    <a:lnTo>
                      <a:pt x="8541" y="1235"/>
                    </a:lnTo>
                    <a:lnTo>
                      <a:pt x="8116" y="806"/>
                    </a:lnTo>
                    <a:lnTo>
                      <a:pt x="5965" y="2756"/>
                    </a:lnTo>
                    <a:lnTo>
                      <a:pt x="4593" y="2172"/>
                    </a:lnTo>
                    <a:lnTo>
                      <a:pt x="632" y="5054"/>
                    </a:lnTo>
                    <a:lnTo>
                      <a:pt x="632" y="7072"/>
                    </a:lnTo>
                    <a:lnTo>
                      <a:pt x="1348" y="7072"/>
                    </a:lnTo>
                    <a:lnTo>
                      <a:pt x="1348" y="5289"/>
                    </a:lnTo>
                    <a:lnTo>
                      <a:pt x="1980" y="5289"/>
                    </a:lnTo>
                    <a:lnTo>
                      <a:pt x="1980" y="7072"/>
                    </a:lnTo>
                    <a:lnTo>
                      <a:pt x="2517" y="7072"/>
                    </a:lnTo>
                    <a:lnTo>
                      <a:pt x="2517" y="4558"/>
                    </a:lnTo>
                    <a:lnTo>
                      <a:pt x="3149" y="4558"/>
                    </a:lnTo>
                    <a:lnTo>
                      <a:pt x="3149" y="7072"/>
                    </a:lnTo>
                    <a:lnTo>
                      <a:pt x="3686" y="7072"/>
                    </a:lnTo>
                    <a:lnTo>
                      <a:pt x="3686" y="3824"/>
                    </a:lnTo>
                    <a:lnTo>
                      <a:pt x="4318" y="3824"/>
                    </a:lnTo>
                    <a:lnTo>
                      <a:pt x="4318" y="7072"/>
                    </a:lnTo>
                    <a:lnTo>
                      <a:pt x="4855" y="7072"/>
                    </a:lnTo>
                    <a:lnTo>
                      <a:pt x="4855" y="3458"/>
                    </a:lnTo>
                    <a:lnTo>
                      <a:pt x="5491" y="3458"/>
                    </a:lnTo>
                    <a:lnTo>
                      <a:pt x="5491" y="7072"/>
                    </a:lnTo>
                    <a:lnTo>
                      <a:pt x="6028" y="7072"/>
                    </a:lnTo>
                    <a:lnTo>
                      <a:pt x="6028" y="4193"/>
                    </a:lnTo>
                    <a:lnTo>
                      <a:pt x="6660" y="4193"/>
                    </a:lnTo>
                    <a:lnTo>
                      <a:pt x="6660" y="7072"/>
                    </a:lnTo>
                    <a:lnTo>
                      <a:pt x="7197" y="7072"/>
                    </a:lnTo>
                    <a:lnTo>
                      <a:pt x="7197" y="2728"/>
                    </a:lnTo>
                    <a:lnTo>
                      <a:pt x="7830" y="2728"/>
                    </a:lnTo>
                    <a:lnTo>
                      <a:pt x="7830" y="7703"/>
                    </a:lnTo>
                    <a:lnTo>
                      <a:pt x="7830" y="7703"/>
                    </a:lnTo>
                    <a:close/>
                  </a:path>
                </a:pathLst>
              </a:custGeom>
              <a:solidFill>
                <a:schemeClr val="bg1">
                  <a:lumMod val="50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19" name="i$ḻîḑe">
              <a:extLst>
                <a:ext uri="{FF2B5EF4-FFF2-40B4-BE49-F238E27FC236}">
                  <a16:creationId xmlns="" xmlns:a16="http://schemas.microsoft.com/office/drawing/2014/main" id="{AF047735-2510-07D5-545D-6B7B32A123CF}"/>
                </a:ext>
              </a:extLst>
            </p:cNvPr>
            <p:cNvGrpSpPr>
              <a:grpSpLocks/>
            </p:cNvGrpSpPr>
            <p:nvPr/>
          </p:nvGrpSpPr>
          <p:grpSpPr>
            <a:xfrm>
              <a:off x="2318013" y="3952544"/>
              <a:ext cx="369335" cy="369333"/>
              <a:chOff x="4491927" y="4222150"/>
              <a:chExt cx="444222" cy="444220"/>
            </a:xfrm>
          </p:grpSpPr>
          <p:sp>
            <p:nvSpPr>
              <p:cNvPr id="120" name="îS1îḓe">
                <a:extLst>
                  <a:ext uri="{FF2B5EF4-FFF2-40B4-BE49-F238E27FC236}">
                    <a16:creationId xmlns="" xmlns:a16="http://schemas.microsoft.com/office/drawing/2014/main" id="{A9122DE1-B9E9-83BD-80CC-DAF3110E2D63}"/>
                  </a:ext>
                </a:extLst>
              </p:cNvPr>
              <p:cNvSpPr/>
              <p:nvPr/>
            </p:nvSpPr>
            <p:spPr>
              <a:xfrm>
                <a:off x="4491927" y="4222150"/>
                <a:ext cx="444222" cy="444220"/>
              </a:xfrm>
              <a:prstGeom prst="ellipse">
                <a:avLst/>
              </a:prstGeom>
              <a:solidFill>
                <a:srgbClr val="DEE1E6"/>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6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endParaRPr>
              </a:p>
            </p:txBody>
          </p:sp>
          <p:sp>
            <p:nvSpPr>
              <p:cNvPr id="121" name="íṧḷîdé">
                <a:extLst>
                  <a:ext uri="{FF2B5EF4-FFF2-40B4-BE49-F238E27FC236}">
                    <a16:creationId xmlns="" xmlns:a16="http://schemas.microsoft.com/office/drawing/2014/main" id="{1AD311C3-E6A2-34CE-15B4-162827755F48}"/>
                  </a:ext>
                </a:extLst>
              </p:cNvPr>
              <p:cNvSpPr/>
              <p:nvPr/>
            </p:nvSpPr>
            <p:spPr bwMode="auto">
              <a:xfrm>
                <a:off x="4611258" y="4368222"/>
                <a:ext cx="205561" cy="152075"/>
              </a:xfrm>
              <a:custGeom>
                <a:avLst/>
                <a:gdLst>
                  <a:gd name="T0" fmla="*/ 278945 h 440259"/>
                  <a:gd name="T1" fmla="*/ 278945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278945 h 440259"/>
                  <a:gd name="T27" fmla="*/ 278945 h 440259"/>
                  <a:gd name="T28" fmla="*/ 278945 h 440259"/>
                  <a:gd name="T29" fmla="*/ 278945 h 440259"/>
                  <a:gd name="T30" fmla="*/ 88862 h 440259"/>
                  <a:gd name="T31" fmla="*/ 88862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 name="T44" fmla="*/ 278945 h 440259"/>
                  <a:gd name="T45" fmla="*/ 278945 h 440259"/>
                  <a:gd name="T46" fmla="*/ 278945 h 440259"/>
                  <a:gd name="T47" fmla="*/ 278945 h 440259"/>
                  <a:gd name="T48" fmla="*/ 278945 h 440259"/>
                  <a:gd name="T49" fmla="*/ 278945 h 440259"/>
                  <a:gd name="T50" fmla="*/ 278945 h 440259"/>
                  <a:gd name="T51" fmla="*/ 278945 h 440259"/>
                  <a:gd name="T52" fmla="*/ 278945 h 440259"/>
                  <a:gd name="T53" fmla="*/ 278945 h 440259"/>
                  <a:gd name="T54" fmla="*/ 278945 h 440259"/>
                  <a:gd name="T55" fmla="*/ 278945 h 440259"/>
                  <a:gd name="T56" fmla="*/ 278945 h 440259"/>
                  <a:gd name="T57" fmla="*/ 278945 h 440259"/>
                  <a:gd name="T58" fmla="*/ 278945 h 440259"/>
                  <a:gd name="T59" fmla="*/ 278945 h 440259"/>
                  <a:gd name="T60" fmla="*/ 278945 h 440259"/>
                  <a:gd name="T61" fmla="*/ 278945 h 440259"/>
                  <a:gd name="T62" fmla="*/ 278945 h 440259"/>
                  <a:gd name="T63" fmla="*/ 278945 h 440259"/>
                  <a:gd name="T64" fmla="*/ 278945 h 440259"/>
                  <a:gd name="T65" fmla="*/ 278945 h 440259"/>
                  <a:gd name="T66" fmla="*/ 278945 h 440259"/>
                  <a:gd name="T67" fmla="*/ 278945 h 440259"/>
                  <a:gd name="T68" fmla="*/ 278945 h 440259"/>
                  <a:gd name="T69" fmla="*/ 278945 h 440259"/>
                  <a:gd name="T70" fmla="*/ 278945 h 440259"/>
                  <a:gd name="T71"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08" h="4896">
                    <a:moveTo>
                      <a:pt x="6608" y="638"/>
                    </a:moveTo>
                    <a:lnTo>
                      <a:pt x="6608" y="2638"/>
                    </a:lnTo>
                    <a:cubicBezTo>
                      <a:pt x="6608" y="2638"/>
                      <a:pt x="6180" y="2723"/>
                      <a:pt x="6092" y="2734"/>
                    </a:cubicBezTo>
                    <a:cubicBezTo>
                      <a:pt x="6004" y="2745"/>
                      <a:pt x="5728" y="2834"/>
                      <a:pt x="5528" y="2642"/>
                    </a:cubicBezTo>
                    <a:cubicBezTo>
                      <a:pt x="5219" y="2346"/>
                      <a:pt x="4122" y="1254"/>
                      <a:pt x="4122" y="1254"/>
                    </a:cubicBezTo>
                    <a:cubicBezTo>
                      <a:pt x="4122" y="1254"/>
                      <a:pt x="3932" y="1069"/>
                      <a:pt x="3629" y="1229"/>
                    </a:cubicBezTo>
                    <a:cubicBezTo>
                      <a:pt x="3350" y="1376"/>
                      <a:pt x="2936" y="1592"/>
                      <a:pt x="2764" y="1675"/>
                    </a:cubicBezTo>
                    <a:cubicBezTo>
                      <a:pt x="2437" y="1849"/>
                      <a:pt x="2167" y="1574"/>
                      <a:pt x="2167" y="1364"/>
                    </a:cubicBezTo>
                    <a:cubicBezTo>
                      <a:pt x="2167" y="1201"/>
                      <a:pt x="2269" y="1090"/>
                      <a:pt x="2414" y="1009"/>
                    </a:cubicBezTo>
                    <a:cubicBezTo>
                      <a:pt x="2808" y="770"/>
                      <a:pt x="3637" y="305"/>
                      <a:pt x="3983" y="121"/>
                    </a:cubicBezTo>
                    <a:cubicBezTo>
                      <a:pt x="4193" y="9"/>
                      <a:pt x="4344" y="0"/>
                      <a:pt x="4633" y="243"/>
                    </a:cubicBezTo>
                    <a:cubicBezTo>
                      <a:pt x="4988" y="541"/>
                      <a:pt x="5304" y="814"/>
                      <a:pt x="5304" y="814"/>
                    </a:cubicBezTo>
                    <a:cubicBezTo>
                      <a:pt x="5304" y="814"/>
                      <a:pt x="5407" y="900"/>
                      <a:pt x="5571" y="865"/>
                    </a:cubicBezTo>
                    <a:cubicBezTo>
                      <a:pt x="5975" y="780"/>
                      <a:pt x="6608" y="638"/>
                      <a:pt x="6608" y="638"/>
                    </a:cubicBezTo>
                    <a:close/>
                    <a:moveTo>
                      <a:pt x="2241" y="4027"/>
                    </a:moveTo>
                    <a:cubicBezTo>
                      <a:pt x="2294" y="3891"/>
                      <a:pt x="2277" y="3738"/>
                      <a:pt x="2175" y="3633"/>
                    </a:cubicBezTo>
                    <a:cubicBezTo>
                      <a:pt x="2083" y="3540"/>
                      <a:pt x="1950" y="3515"/>
                      <a:pt x="1822" y="3544"/>
                    </a:cubicBezTo>
                    <a:cubicBezTo>
                      <a:pt x="1858" y="3418"/>
                      <a:pt x="1838" y="3283"/>
                      <a:pt x="1746" y="3188"/>
                    </a:cubicBezTo>
                    <a:cubicBezTo>
                      <a:pt x="1654" y="3095"/>
                      <a:pt x="1521" y="3070"/>
                      <a:pt x="1394" y="3099"/>
                    </a:cubicBezTo>
                    <a:cubicBezTo>
                      <a:pt x="1429" y="2973"/>
                      <a:pt x="1409" y="2838"/>
                      <a:pt x="1317" y="2744"/>
                    </a:cubicBezTo>
                    <a:cubicBezTo>
                      <a:pt x="1173" y="2596"/>
                      <a:pt x="924" y="2602"/>
                      <a:pt x="760" y="2758"/>
                    </a:cubicBezTo>
                    <a:cubicBezTo>
                      <a:pt x="597" y="2915"/>
                      <a:pt x="492" y="3198"/>
                      <a:pt x="638" y="3365"/>
                    </a:cubicBezTo>
                    <a:cubicBezTo>
                      <a:pt x="783" y="3531"/>
                      <a:pt x="950" y="3430"/>
                      <a:pt x="1077" y="3401"/>
                    </a:cubicBezTo>
                    <a:cubicBezTo>
                      <a:pt x="1042" y="3527"/>
                      <a:pt x="936" y="3645"/>
                      <a:pt x="1066" y="3810"/>
                    </a:cubicBezTo>
                    <a:cubicBezTo>
                      <a:pt x="1197" y="3975"/>
                      <a:pt x="1378" y="3875"/>
                      <a:pt x="1506" y="3846"/>
                    </a:cubicBezTo>
                    <a:cubicBezTo>
                      <a:pt x="1470" y="3972"/>
                      <a:pt x="1369" y="4101"/>
                      <a:pt x="1494" y="4254"/>
                    </a:cubicBezTo>
                    <a:cubicBezTo>
                      <a:pt x="1621" y="4408"/>
                      <a:pt x="1829" y="4326"/>
                      <a:pt x="1966" y="4283"/>
                    </a:cubicBezTo>
                    <a:cubicBezTo>
                      <a:pt x="1913" y="4419"/>
                      <a:pt x="1799" y="4566"/>
                      <a:pt x="1945" y="4730"/>
                    </a:cubicBezTo>
                    <a:cubicBezTo>
                      <a:pt x="2090" y="4896"/>
                      <a:pt x="2426" y="4819"/>
                      <a:pt x="2590" y="4663"/>
                    </a:cubicBezTo>
                    <a:cubicBezTo>
                      <a:pt x="2753" y="4506"/>
                      <a:pt x="2769" y="4258"/>
                      <a:pt x="2625" y="4110"/>
                    </a:cubicBezTo>
                    <a:cubicBezTo>
                      <a:pt x="2526" y="4008"/>
                      <a:pt x="2378" y="3985"/>
                      <a:pt x="2241" y="4027"/>
                    </a:cubicBezTo>
                    <a:close/>
                    <a:moveTo>
                      <a:pt x="5233" y="2987"/>
                    </a:moveTo>
                    <a:cubicBezTo>
                      <a:pt x="4047" y="1802"/>
                      <a:pt x="4605" y="2359"/>
                      <a:pt x="3967" y="1720"/>
                    </a:cubicBezTo>
                    <a:cubicBezTo>
                      <a:pt x="3967" y="1720"/>
                      <a:pt x="3775" y="1529"/>
                      <a:pt x="3523" y="1640"/>
                    </a:cubicBezTo>
                    <a:cubicBezTo>
                      <a:pt x="3346" y="1718"/>
                      <a:pt x="3117" y="1824"/>
                      <a:pt x="2945" y="1905"/>
                    </a:cubicBezTo>
                    <a:cubicBezTo>
                      <a:pt x="2757" y="2004"/>
                      <a:pt x="2621" y="2034"/>
                      <a:pt x="2557" y="2034"/>
                    </a:cubicBezTo>
                    <a:cubicBezTo>
                      <a:pt x="2192" y="2031"/>
                      <a:pt x="1896" y="1738"/>
                      <a:pt x="1896" y="1373"/>
                    </a:cubicBezTo>
                    <a:cubicBezTo>
                      <a:pt x="1896" y="1137"/>
                      <a:pt x="2022" y="931"/>
                      <a:pt x="2209" y="814"/>
                    </a:cubicBezTo>
                    <a:cubicBezTo>
                      <a:pt x="2472" y="632"/>
                      <a:pt x="3078" y="310"/>
                      <a:pt x="3078" y="310"/>
                    </a:cubicBezTo>
                    <a:cubicBezTo>
                      <a:pt x="3078" y="310"/>
                      <a:pt x="2894" y="76"/>
                      <a:pt x="2489" y="76"/>
                    </a:cubicBezTo>
                    <a:cubicBezTo>
                      <a:pt x="2085" y="76"/>
                      <a:pt x="1240" y="629"/>
                      <a:pt x="1240" y="629"/>
                    </a:cubicBezTo>
                    <a:cubicBezTo>
                      <a:pt x="1240" y="629"/>
                      <a:pt x="1000" y="783"/>
                      <a:pt x="659" y="644"/>
                    </a:cubicBezTo>
                    <a:lnTo>
                      <a:pt x="0" y="415"/>
                    </a:lnTo>
                    <a:lnTo>
                      <a:pt x="0" y="2704"/>
                    </a:lnTo>
                    <a:cubicBezTo>
                      <a:pt x="0" y="2704"/>
                      <a:pt x="188" y="2758"/>
                      <a:pt x="357" y="2827"/>
                    </a:cubicBezTo>
                    <a:cubicBezTo>
                      <a:pt x="395" y="2719"/>
                      <a:pt x="457" y="2618"/>
                      <a:pt x="542" y="2535"/>
                    </a:cubicBezTo>
                    <a:cubicBezTo>
                      <a:pt x="822" y="2268"/>
                      <a:pt x="1287" y="2265"/>
                      <a:pt x="1542" y="2528"/>
                    </a:cubicBezTo>
                    <a:cubicBezTo>
                      <a:pt x="1619" y="2608"/>
                      <a:pt x="1673" y="2703"/>
                      <a:pt x="1700" y="2808"/>
                    </a:cubicBezTo>
                    <a:cubicBezTo>
                      <a:pt x="1803" y="2840"/>
                      <a:pt x="1896" y="2896"/>
                      <a:pt x="1971" y="2973"/>
                    </a:cubicBezTo>
                    <a:cubicBezTo>
                      <a:pt x="2048" y="3053"/>
                      <a:pt x="2101" y="3148"/>
                      <a:pt x="2129" y="3253"/>
                    </a:cubicBezTo>
                    <a:cubicBezTo>
                      <a:pt x="2231" y="3285"/>
                      <a:pt x="2324" y="3341"/>
                      <a:pt x="2399" y="3418"/>
                    </a:cubicBezTo>
                    <a:cubicBezTo>
                      <a:pt x="2484" y="3505"/>
                      <a:pt x="2540" y="3611"/>
                      <a:pt x="2566" y="3725"/>
                    </a:cubicBezTo>
                    <a:cubicBezTo>
                      <a:pt x="2674" y="3756"/>
                      <a:pt x="2771" y="3814"/>
                      <a:pt x="2849" y="3894"/>
                    </a:cubicBezTo>
                    <a:cubicBezTo>
                      <a:pt x="3002" y="4051"/>
                      <a:pt x="3056" y="4265"/>
                      <a:pt x="3023" y="4471"/>
                    </a:cubicBezTo>
                    <a:cubicBezTo>
                      <a:pt x="3024" y="4471"/>
                      <a:pt x="3024" y="4471"/>
                      <a:pt x="3024" y="4472"/>
                    </a:cubicBezTo>
                    <a:cubicBezTo>
                      <a:pt x="3027" y="4475"/>
                      <a:pt x="3119" y="4578"/>
                      <a:pt x="3177" y="4636"/>
                    </a:cubicBezTo>
                    <a:cubicBezTo>
                      <a:pt x="3290" y="4749"/>
                      <a:pt x="3475" y="4749"/>
                      <a:pt x="3588" y="4636"/>
                    </a:cubicBezTo>
                    <a:cubicBezTo>
                      <a:pt x="3700" y="4523"/>
                      <a:pt x="3701" y="4339"/>
                      <a:pt x="3588" y="4225"/>
                    </a:cubicBezTo>
                    <a:cubicBezTo>
                      <a:pt x="3584" y="4221"/>
                      <a:pt x="3180" y="3799"/>
                      <a:pt x="3213" y="3766"/>
                    </a:cubicBezTo>
                    <a:cubicBezTo>
                      <a:pt x="3245" y="3734"/>
                      <a:pt x="3759" y="4269"/>
                      <a:pt x="3769" y="4279"/>
                    </a:cubicBezTo>
                    <a:cubicBezTo>
                      <a:pt x="3882" y="4391"/>
                      <a:pt x="4066" y="4391"/>
                      <a:pt x="4179" y="4279"/>
                    </a:cubicBezTo>
                    <a:cubicBezTo>
                      <a:pt x="4292" y="4166"/>
                      <a:pt x="4292" y="3981"/>
                      <a:pt x="4179" y="3868"/>
                    </a:cubicBezTo>
                    <a:cubicBezTo>
                      <a:pt x="4174" y="3863"/>
                      <a:pt x="4151" y="3841"/>
                      <a:pt x="4142" y="3832"/>
                    </a:cubicBezTo>
                    <a:cubicBezTo>
                      <a:pt x="4142" y="3832"/>
                      <a:pt x="3632" y="3378"/>
                      <a:pt x="3671" y="3339"/>
                    </a:cubicBezTo>
                    <a:cubicBezTo>
                      <a:pt x="3710" y="3300"/>
                      <a:pt x="4343" y="3891"/>
                      <a:pt x="4345" y="3891"/>
                    </a:cubicBezTo>
                    <a:cubicBezTo>
                      <a:pt x="4458" y="3993"/>
                      <a:pt x="4634" y="3992"/>
                      <a:pt x="4743" y="3883"/>
                    </a:cubicBezTo>
                    <a:cubicBezTo>
                      <a:pt x="4850" y="3776"/>
                      <a:pt x="4852" y="3608"/>
                      <a:pt x="4758" y="3494"/>
                    </a:cubicBezTo>
                    <a:cubicBezTo>
                      <a:pt x="4756" y="3488"/>
                      <a:pt x="4275" y="2986"/>
                      <a:pt x="4312" y="2948"/>
                    </a:cubicBezTo>
                    <a:cubicBezTo>
                      <a:pt x="4351" y="2910"/>
                      <a:pt x="4826" y="3400"/>
                      <a:pt x="4827" y="3401"/>
                    </a:cubicBezTo>
                    <a:cubicBezTo>
                      <a:pt x="4940" y="3513"/>
                      <a:pt x="5124" y="3513"/>
                      <a:pt x="5238" y="3401"/>
                    </a:cubicBezTo>
                    <a:cubicBezTo>
                      <a:pt x="5350" y="3288"/>
                      <a:pt x="5350" y="3103"/>
                      <a:pt x="5238" y="2990"/>
                    </a:cubicBezTo>
                    <a:cubicBezTo>
                      <a:pt x="5236" y="2989"/>
                      <a:pt x="5234" y="2988"/>
                      <a:pt x="5233" y="2987"/>
                    </a:cubicBezTo>
                    <a:close/>
                  </a:path>
                </a:pathLst>
              </a:custGeom>
              <a:solidFill>
                <a:schemeClr val="bg1">
                  <a:lumMod val="50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18" name="ïśliḓè">
            <a:extLst>
              <a:ext uri="{FF2B5EF4-FFF2-40B4-BE49-F238E27FC236}">
                <a16:creationId xmlns="" xmlns:a16="http://schemas.microsoft.com/office/drawing/2014/main" id="{2A532017-2212-5D47-64B4-51B412FE91EA}"/>
              </a:ext>
            </a:extLst>
          </p:cNvPr>
          <p:cNvSpPr/>
          <p:nvPr/>
        </p:nvSpPr>
        <p:spPr>
          <a:xfrm flipH="1">
            <a:off x="1145297" y="2873608"/>
            <a:ext cx="4349009" cy="492443"/>
          </a:xfrm>
          <a:prstGeom prst="rect">
            <a:avLst/>
          </a:prstGeom>
          <a:ln>
            <a:noFill/>
          </a:ln>
        </p:spPr>
        <p:txBody>
          <a:bodyPr wrap="square" lIns="91440" tIns="45720" rIns="91440" bIns="45720" anchor="t">
            <a:spAutoFit/>
          </a:bodyPr>
          <a:lstStyle/>
          <a:p>
            <a:pPr defTabSz="913765">
              <a:lnSpc>
                <a:spcPct val="130000"/>
              </a:lnSpc>
              <a:buSzPct val="25000"/>
              <a:defRPr/>
            </a:pPr>
            <a:r>
              <a:rPr lang="en-US" altLang="zh-CN" sz="1000" dirty="0">
                <a:solidFill>
                  <a:schemeClr val="bg1">
                    <a:lumMod val="50000"/>
                  </a:schemeClr>
                </a:solidFill>
              </a:rPr>
              <a:t>Creative simple sense of science and technology business plan project promotion plan product introduction</a:t>
            </a:r>
          </a:p>
        </p:txBody>
      </p:sp>
      <p:sp>
        <p:nvSpPr>
          <p:cNvPr id="19" name="i$ḻiḋê">
            <a:extLst>
              <a:ext uri="{FF2B5EF4-FFF2-40B4-BE49-F238E27FC236}">
                <a16:creationId xmlns="" xmlns:a16="http://schemas.microsoft.com/office/drawing/2014/main" id="{B3E15217-2917-28DB-D6D8-3EDA555B3C99}"/>
              </a:ext>
            </a:extLst>
          </p:cNvPr>
          <p:cNvSpPr txBox="1"/>
          <p:nvPr/>
        </p:nvSpPr>
        <p:spPr>
          <a:xfrm>
            <a:off x="1109660" y="1736936"/>
            <a:ext cx="4338616" cy="646331"/>
          </a:xfrm>
          <a:prstGeom prst="rect">
            <a:avLst/>
          </a:prstGeom>
          <a:noFill/>
          <a:ln>
            <a:noFill/>
          </a:ln>
        </p:spPr>
        <p:txBody>
          <a:bodyPr wrap="square" lIns="91440" tIns="45720" rIns="91440" bIns="45720" anchor="ctr" anchorCtr="0">
            <a:spAutoFit/>
          </a:bodyPr>
          <a:lstStyle/>
          <a:p>
            <a:pPr>
              <a:buSzPct val="25000"/>
            </a:pPr>
            <a:r>
              <a:rPr lang="zh-CN" altLang="en-US" sz="3600" b="1" dirty="0" smtClean="0">
                <a:solidFill>
                  <a:srgbClr val="404040"/>
                </a:solidFill>
              </a:rPr>
              <a:t>前言 </a:t>
            </a:r>
            <a:r>
              <a:rPr lang="en-US" altLang="zh-CN" sz="1200" i="1" dirty="0" smtClean="0">
                <a:solidFill>
                  <a:schemeClr val="bg1">
                    <a:lumMod val="50000"/>
                  </a:schemeClr>
                </a:solidFill>
                <a:latin typeface="思源黑体" panose="020B0500000000000000" pitchFamily="34" charset="-122"/>
                <a:ea typeface="思源黑体" panose="020B0500000000000000" pitchFamily="34" charset="-122"/>
                <a:cs typeface="+mn-ea"/>
                <a:sym typeface="+mn-lt"/>
              </a:rPr>
              <a:t>preface</a:t>
            </a:r>
            <a:endParaRPr lang="zh-CN" altLang="en-US" sz="1200" i="1" dirty="0">
              <a:solidFill>
                <a:schemeClr val="bg1">
                  <a:lumMod val="50000"/>
                </a:schemeClr>
              </a:solidFill>
              <a:latin typeface="思源黑体" panose="020B0500000000000000" pitchFamily="34" charset="-122"/>
              <a:ea typeface="思源黑体" panose="020B0500000000000000" pitchFamily="34" charset="-122"/>
              <a:cs typeface="+mn-ea"/>
              <a:sym typeface="+mn-lt"/>
            </a:endParaRPr>
          </a:p>
        </p:txBody>
      </p:sp>
      <p:sp>
        <p:nvSpPr>
          <p:cNvPr id="20" name="îşlíḍê">
            <a:extLst>
              <a:ext uri="{FF2B5EF4-FFF2-40B4-BE49-F238E27FC236}">
                <a16:creationId xmlns="" xmlns:a16="http://schemas.microsoft.com/office/drawing/2014/main" id="{1374EA66-CBDF-CA60-ADE3-C874A820FDBC}"/>
              </a:ext>
            </a:extLst>
          </p:cNvPr>
          <p:cNvSpPr txBox="1"/>
          <p:nvPr/>
        </p:nvSpPr>
        <p:spPr>
          <a:xfrm>
            <a:off x="1145296" y="2448924"/>
            <a:ext cx="4338615" cy="369332"/>
          </a:xfrm>
          <a:prstGeom prst="rect">
            <a:avLst/>
          </a:prstGeom>
          <a:noFill/>
        </p:spPr>
        <p:txBody>
          <a:bodyPr wrap="square" rtlCol="0">
            <a:spAutoFit/>
          </a:bodyPr>
          <a:lstStyle>
            <a:defPPr>
              <a:defRPr lang="zh-CN"/>
            </a:defPPr>
            <a:lvl1pPr algn="r">
              <a:defRPr sz="2000" b="1">
                <a:solidFill>
                  <a:schemeClr val="accent5"/>
                </a:solidFill>
                <a:effectLst>
                  <a:outerShdw blurRad="254000" dist="127000" algn="ctr" rotWithShape="0">
                    <a:schemeClr val="accent5">
                      <a:alpha val="40000"/>
                    </a:schemeClr>
                  </a:outerShdw>
                </a:effectLst>
              </a:defRPr>
            </a:lvl1pPr>
          </a:lstStyle>
          <a:p>
            <a:pPr algn="l"/>
            <a:r>
              <a:rPr lang="zh-CN" altLang="en-US" sz="1800" b="0" dirty="0">
                <a:solidFill>
                  <a:srgbClr val="C2B1A1"/>
                </a:solidFill>
                <a:effectLst/>
              </a:rPr>
              <a:t>科技领先的发展新时代</a:t>
            </a:r>
          </a:p>
        </p:txBody>
      </p:sp>
      <p:sp>
        <p:nvSpPr>
          <p:cNvPr id="95" name="TextBox 21"/>
          <p:cNvSpPr txBox="1"/>
          <p:nvPr/>
        </p:nvSpPr>
        <p:spPr>
          <a:xfrm>
            <a:off x="1220458" y="3391444"/>
            <a:ext cx="3924175" cy="1107996"/>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　　在这里我很荣幸赶上了公司改革的机遇，面对了一个崭新挑战自我的时机。感谢公司领导为我们创造了这次公平竞争的机会。我非常自豪地看到我们公司改革前进的步伐，以这种公平、公正、公开的方式选拔优秀的企业人才</a:t>
            </a:r>
            <a:r>
              <a:rPr lang="zh-CN" altLang="en-US" sz="1200" dirty="0" smtClean="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a:t>
            </a:r>
            <a:endParaRPr lang="en-US" altLang="zh-CN" sz="12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Tree>
    <p:custDataLst>
      <p:tags r:id="rId1"/>
    </p:custDataLst>
    <p:extLst>
      <p:ext uri="{BB962C8B-B14F-4D97-AF65-F5344CB8AC3E}">
        <p14:creationId xmlns:p14="http://schemas.microsoft.com/office/powerpoint/2010/main" val="735739967"/>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9"/>
                                        </p:tgtEl>
                                        <p:attrNameLst>
                                          <p:attrName>ppt_y</p:attrName>
                                        </p:attrNameLst>
                                      </p:cBhvr>
                                      <p:tavLst>
                                        <p:tav tm="0">
                                          <p:val>
                                            <p:strVal val="#ppt_y"/>
                                          </p:val>
                                        </p:tav>
                                        <p:tav tm="100000">
                                          <p:val>
                                            <p:strVal val="#ppt_y"/>
                                          </p:val>
                                        </p:tav>
                                      </p:tavLst>
                                    </p:anim>
                                    <p:anim calcmode="lin" valueType="num">
                                      <p:cBhvr>
                                        <p:cTn id="2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1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strVal val="#ppt_h"/>
                                          </p:val>
                                        </p:tav>
                                        <p:tav tm="100000">
                                          <p:val>
                                            <p:strVal val="#ppt_h"/>
                                          </p:val>
                                        </p:tav>
                                      </p:tavLst>
                                    </p:anim>
                                  </p:childTnLst>
                                </p:cTn>
                              </p:par>
                            </p:childTnLst>
                          </p:cTn>
                        </p:par>
                        <p:par>
                          <p:cTn id="40" fill="hold">
                            <p:stCondLst>
                              <p:cond delay="500"/>
                            </p:stCondLst>
                            <p:childTnLst>
                              <p:par>
                                <p:cTn id="41" presetID="41" presetClass="entr" presetSubtype="0" fill="hold" grpId="0" nodeType="afterEffect">
                                  <p:stCondLst>
                                    <p:cond delay="0"/>
                                  </p:stCondLst>
                                  <p:childTnLst>
                                    <p:set>
                                      <p:cBhvr>
                                        <p:cTn id="42" dur="1" fill="hold">
                                          <p:stCondLst>
                                            <p:cond delay="0"/>
                                          </p:stCondLst>
                                        </p:cTn>
                                        <p:tgtEl>
                                          <p:spTgt spid="95"/>
                                        </p:tgtEl>
                                        <p:attrNameLst>
                                          <p:attrName>style.visibility</p:attrName>
                                        </p:attrNameLst>
                                      </p:cBhvr>
                                      <p:to>
                                        <p:strVal val="visible"/>
                                      </p:to>
                                    </p:set>
                                    <p:anim calcmode="lin" valueType="num">
                                      <p:cBhvr>
                                        <p:cTn id="43" dur="300" fill="hold"/>
                                        <p:tgtEl>
                                          <p:spTgt spid="95"/>
                                        </p:tgtEl>
                                        <p:attrNameLst>
                                          <p:attrName>ppt_x</p:attrName>
                                        </p:attrNameLst>
                                      </p:cBhvr>
                                      <p:tavLst>
                                        <p:tav tm="0">
                                          <p:val>
                                            <p:strVal val="#ppt_x"/>
                                          </p:val>
                                        </p:tav>
                                        <p:tav tm="50000">
                                          <p:val>
                                            <p:strVal val="#ppt_x+.1"/>
                                          </p:val>
                                        </p:tav>
                                        <p:tav tm="100000">
                                          <p:val>
                                            <p:strVal val="#ppt_x"/>
                                          </p:val>
                                        </p:tav>
                                      </p:tavLst>
                                    </p:anim>
                                    <p:anim calcmode="lin" valueType="num">
                                      <p:cBhvr>
                                        <p:cTn id="44" dur="300" fill="hold"/>
                                        <p:tgtEl>
                                          <p:spTgt spid="95"/>
                                        </p:tgtEl>
                                        <p:attrNameLst>
                                          <p:attrName>ppt_y</p:attrName>
                                        </p:attrNameLst>
                                      </p:cBhvr>
                                      <p:tavLst>
                                        <p:tav tm="0">
                                          <p:val>
                                            <p:strVal val="#ppt_y"/>
                                          </p:val>
                                        </p:tav>
                                        <p:tav tm="100000">
                                          <p:val>
                                            <p:strVal val="#ppt_y"/>
                                          </p:val>
                                        </p:tav>
                                      </p:tavLst>
                                    </p:anim>
                                    <p:anim calcmode="lin" valueType="num">
                                      <p:cBhvr>
                                        <p:cTn id="45" dur="300" fill="hold"/>
                                        <p:tgtEl>
                                          <p:spTgt spid="95"/>
                                        </p:tgtEl>
                                        <p:attrNameLst>
                                          <p:attrName>ppt_h</p:attrName>
                                        </p:attrNameLst>
                                      </p:cBhvr>
                                      <p:tavLst>
                                        <p:tav tm="0">
                                          <p:val>
                                            <p:strVal val="#ppt_h/10"/>
                                          </p:val>
                                        </p:tav>
                                        <p:tav tm="50000">
                                          <p:val>
                                            <p:strVal val="#ppt_h+.01"/>
                                          </p:val>
                                        </p:tav>
                                        <p:tav tm="100000">
                                          <p:val>
                                            <p:strVal val="#ppt_h"/>
                                          </p:val>
                                        </p:tav>
                                      </p:tavLst>
                                    </p:anim>
                                    <p:anim calcmode="lin" valueType="num">
                                      <p:cBhvr>
                                        <p:cTn id="46" dur="300" fill="hold"/>
                                        <p:tgtEl>
                                          <p:spTgt spid="9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300" tmFilter="0,0; .5, 1; 1, 1"/>
                                        <p:tgtEl>
                                          <p:spTgt spid="9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16"/>
                                        </p:tgtEl>
                                        <p:attrNameLst>
                                          <p:attrName>style.visibility</p:attrName>
                                        </p:attrNameLst>
                                      </p:cBhvr>
                                      <p:to>
                                        <p:strVal val="visible"/>
                                      </p:to>
                                    </p:set>
                                    <p:animEffect transition="in" filter="wipe(left)">
                                      <p:cBhvr>
                                        <p:cTn id="52"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p:bldP spid="19" grpId="0"/>
      <p:bldP spid="20" grpId="0"/>
      <p:bldP spid="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a:solidFill>
                  <a:schemeClr val="bg1"/>
                </a:solidFill>
                <a:cs typeface="+mn-ea"/>
                <a:sym typeface="+mn-lt"/>
              </a:rPr>
              <a:t>01</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公司简介</a:t>
            </a:r>
          </a:p>
        </p:txBody>
      </p:sp>
      <p:sp>
        <p:nvSpPr>
          <p:cNvPr id="11" name="ïṥļíďé">
            <a:extLst>
              <a:ext uri="{FF2B5EF4-FFF2-40B4-BE49-F238E27FC236}">
                <a16:creationId xmlns="" xmlns:a16="http://schemas.microsoft.com/office/drawing/2014/main" id="{C911F78E-9F24-48A8-920E-62437861246C}"/>
              </a:ext>
            </a:extLst>
          </p:cNvPr>
          <p:cNvSpPr/>
          <p:nvPr/>
        </p:nvSpPr>
        <p:spPr>
          <a:xfrm>
            <a:off x="676265" y="1808957"/>
            <a:ext cx="2858235" cy="4060536"/>
          </a:xfrm>
          <a:prstGeom prst="rect">
            <a:avLst/>
          </a:prstGeom>
          <a:blipFill dpi="0" rotWithShape="1">
            <a:blip r:embed="rId3" cstate="email">
              <a:extLst>
                <a:ext uri="{28A0092B-C50C-407E-A947-70E740481C1C}">
                  <a14:useLocalDpi xmlns:a14="http://schemas.microsoft.com/office/drawing/2010/main"/>
                </a:ext>
              </a:extLst>
            </a:blip>
            <a:srcRect/>
            <a:tile tx="0" ty="0" sx="100000" sy="100000" flip="none" algn="tl"/>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a:p>
        </p:txBody>
      </p:sp>
      <p:sp>
        <p:nvSpPr>
          <p:cNvPr id="13" name="ïS1íḋé">
            <a:extLst>
              <a:ext uri="{FF2B5EF4-FFF2-40B4-BE49-F238E27FC236}">
                <a16:creationId xmlns="" xmlns:a16="http://schemas.microsoft.com/office/drawing/2014/main" id="{A52F5229-9039-4CFC-A522-727C3A0B159D}"/>
              </a:ext>
            </a:extLst>
          </p:cNvPr>
          <p:cNvSpPr/>
          <p:nvPr/>
        </p:nvSpPr>
        <p:spPr>
          <a:xfrm>
            <a:off x="3715232" y="1808957"/>
            <a:ext cx="5846165" cy="4060536"/>
          </a:xfrm>
          <a:prstGeom prst="rect">
            <a:avLst/>
          </a:prstGeom>
          <a:solidFill>
            <a:schemeClr val="bg1"/>
          </a:solidFill>
          <a:ln w="12700" cap="rnd">
            <a:noFill/>
            <a:prstDash val="solid"/>
            <a:round/>
            <a:headEnd/>
            <a:tailE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a:solidFill>
                <a:schemeClr val="bg1"/>
              </a:solidFill>
            </a:endParaRPr>
          </a:p>
        </p:txBody>
      </p:sp>
      <p:sp>
        <p:nvSpPr>
          <p:cNvPr id="14" name="ïsľiḓé">
            <a:extLst>
              <a:ext uri="{FF2B5EF4-FFF2-40B4-BE49-F238E27FC236}">
                <a16:creationId xmlns="" xmlns:a16="http://schemas.microsoft.com/office/drawing/2014/main" id="{DF2F7F2E-305C-4128-AE61-2D4E546EB3C9}"/>
              </a:ext>
            </a:extLst>
          </p:cNvPr>
          <p:cNvSpPr/>
          <p:nvPr/>
        </p:nvSpPr>
        <p:spPr>
          <a:xfrm>
            <a:off x="9742127" y="1808958"/>
            <a:ext cx="1773608" cy="4060535"/>
          </a:xfrm>
          <a:prstGeom prst="rect">
            <a:avLst/>
          </a:prstGeom>
          <a:blipFill dpi="0" rotWithShape="1">
            <a:blip r:embed="rId3" cstate="email">
              <a:extLst>
                <a:ext uri="{28A0092B-C50C-407E-A947-70E740481C1C}">
                  <a14:useLocalDpi xmlns:a14="http://schemas.microsoft.com/office/drawing/2010/main"/>
                </a:ext>
              </a:extLst>
            </a:blip>
            <a:srcRect/>
            <a:tile tx="0" ty="0" sx="100000" sy="100000" flip="none" algn="tr"/>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p>
        </p:txBody>
      </p:sp>
      <p:sp>
        <p:nvSpPr>
          <p:cNvPr id="15" name="îšļîde">
            <a:extLst>
              <a:ext uri="{FF2B5EF4-FFF2-40B4-BE49-F238E27FC236}">
                <a16:creationId xmlns="" xmlns:a16="http://schemas.microsoft.com/office/drawing/2014/main" id="{FE609AD9-365A-46B1-8A33-CB1ECADB0959}"/>
              </a:ext>
            </a:extLst>
          </p:cNvPr>
          <p:cNvSpPr/>
          <p:nvPr/>
        </p:nvSpPr>
        <p:spPr>
          <a:xfrm>
            <a:off x="688203" y="5552700"/>
            <a:ext cx="2846944" cy="338554"/>
          </a:xfrm>
          <a:prstGeom prst="rect">
            <a:avLst/>
          </a:prstGeom>
          <a:solidFill>
            <a:srgbClr val="C2B1A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defTabSz="914354"/>
            <a:r>
              <a:rPr lang="zh-CN" altLang="en-US" sz="1600" b="1" dirty="0" smtClean="0">
                <a:solidFill>
                  <a:srgbClr val="FFFFFF"/>
                </a:solidFill>
              </a:rPr>
              <a:t>开拓创新</a:t>
            </a:r>
            <a:endParaRPr lang="en-US" altLang="zh-CN" sz="1600" b="1" dirty="0">
              <a:solidFill>
                <a:srgbClr val="FFFFFF"/>
              </a:solidFill>
              <a:effectLst/>
            </a:endParaRPr>
          </a:p>
        </p:txBody>
      </p:sp>
      <p:sp>
        <p:nvSpPr>
          <p:cNvPr id="17" name="iṧḷîḍê">
            <a:extLst>
              <a:ext uri="{FF2B5EF4-FFF2-40B4-BE49-F238E27FC236}">
                <a16:creationId xmlns="" xmlns:a16="http://schemas.microsoft.com/office/drawing/2014/main" id="{8D0EED31-8815-4292-B0E8-3064D1427FE4}"/>
              </a:ext>
            </a:extLst>
          </p:cNvPr>
          <p:cNvSpPr/>
          <p:nvPr/>
        </p:nvSpPr>
        <p:spPr>
          <a:xfrm>
            <a:off x="9754066" y="5552700"/>
            <a:ext cx="1761671" cy="338554"/>
          </a:xfrm>
          <a:prstGeom prst="rect">
            <a:avLst/>
          </a:prstGeom>
          <a:solidFill>
            <a:srgbClr val="C2B1A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defTabSz="914354"/>
            <a:r>
              <a:rPr lang="zh-CN" altLang="en-US" sz="1600" b="1" dirty="0" smtClean="0">
                <a:solidFill>
                  <a:srgbClr val="FFFFFF"/>
                </a:solidFill>
                <a:effectLst/>
              </a:rPr>
              <a:t>诚实守信</a:t>
            </a:r>
            <a:endParaRPr lang="en-US" altLang="zh-CN" sz="1600" b="1" dirty="0">
              <a:solidFill>
                <a:srgbClr val="FFFFFF"/>
              </a:solidFill>
              <a:effectLst/>
            </a:endParaRPr>
          </a:p>
        </p:txBody>
      </p:sp>
      <p:sp>
        <p:nvSpPr>
          <p:cNvPr id="18" name="íṧļïdè">
            <a:extLst>
              <a:ext uri="{FF2B5EF4-FFF2-40B4-BE49-F238E27FC236}">
                <a16:creationId xmlns="" xmlns:a16="http://schemas.microsoft.com/office/drawing/2014/main" id="{E2FF147D-ED7E-4522-B226-FF1BC6F2F8BA}"/>
              </a:ext>
            </a:extLst>
          </p:cNvPr>
          <p:cNvSpPr/>
          <p:nvPr/>
        </p:nvSpPr>
        <p:spPr>
          <a:xfrm flipH="1">
            <a:off x="3998601" y="2810335"/>
            <a:ext cx="5264939" cy="2462213"/>
          </a:xfrm>
          <a:prstGeom prst="rect">
            <a:avLst/>
          </a:prstGeom>
          <a:ln>
            <a:noFill/>
          </a:ln>
        </p:spPr>
        <p:txBody>
          <a:bodyPr wrap="square" lIns="91440" tIns="45720" rIns="91440" bIns="45720" anchor="t">
            <a:spAutoFit/>
          </a:bodyPr>
          <a:lstStyle/>
          <a:p>
            <a:pPr algn="just">
              <a:lnSpc>
                <a:spcPct val="150000"/>
              </a:lnSpc>
              <a:spcAft>
                <a:spcPts val="600"/>
              </a:spcAft>
            </a:pPr>
            <a:r>
              <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　　在这里我很荣幸赶上了公司改革的机遇，面对了一个崭新挑战自我的时机。感谢公司领导为我们创造了这次公平竞争的机会。我非常自豪地看到我们公司改革前进的步伐，以这种公平、公正、公开的方式选拔优秀的企业人才。</a:t>
            </a:r>
          </a:p>
          <a:p>
            <a:pPr algn="just">
              <a:lnSpc>
                <a:spcPct val="150000"/>
              </a:lnSpc>
              <a:spcAft>
                <a:spcPts val="600"/>
              </a:spcAft>
            </a:pPr>
            <a:r>
              <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       公司领导为我们创造了这次公平竞争的机会。在这里我很荣幸赶上了公司改革的机遇，面对了一个崭新挑战自我的时机。感谢公司领导为我们创造了这次公平竞争的机会。我非常自豪地看到我们公司改革前进的步伐，以这种公平、</a:t>
            </a:r>
            <a:r>
              <a:rPr lang="zh-CN" altLang="en-US" sz="1200" dirty="0" smtClean="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公！</a:t>
            </a:r>
            <a:endPar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a:p>
            <a:pPr algn="just">
              <a:lnSpc>
                <a:spcPct val="150000"/>
              </a:lnSpc>
              <a:spcAft>
                <a:spcPts val="600"/>
              </a:spcAft>
            </a:pPr>
            <a:r>
              <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       感谢公司领导为我们创造了这次公平竞争的机会</a:t>
            </a:r>
            <a:r>
              <a:rPr lang="zh-CN" altLang="en-US" sz="1200" dirty="0" smtClean="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a:t>
            </a:r>
            <a:endParaRPr lang="zh-CN" altLang="en-US" sz="1200"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9" name="íṧḷïḓe">
            <a:extLst>
              <a:ext uri="{FF2B5EF4-FFF2-40B4-BE49-F238E27FC236}">
                <a16:creationId xmlns="" xmlns:a16="http://schemas.microsoft.com/office/drawing/2014/main" id="{A92AEF7A-990F-45FE-A2EF-E7906535B13F}"/>
              </a:ext>
            </a:extLst>
          </p:cNvPr>
          <p:cNvSpPr txBox="1"/>
          <p:nvPr/>
        </p:nvSpPr>
        <p:spPr>
          <a:xfrm>
            <a:off x="3973657" y="2238596"/>
            <a:ext cx="2353441" cy="369332"/>
          </a:xfrm>
          <a:prstGeom prst="rect">
            <a:avLst/>
          </a:prstGeom>
          <a:noFill/>
          <a:ln>
            <a:noFill/>
          </a:ln>
        </p:spPr>
        <p:txBody>
          <a:bodyPr wrap="square" lIns="91440" tIns="45720" rIns="91440" bIns="45720" anchor="ctr" anchorCtr="0">
            <a:spAutoFit/>
          </a:bodyPr>
          <a:lstStyle/>
          <a:p>
            <a:r>
              <a:rPr lang="zh-CN" altLang="en-US" b="1" dirty="0" smtClean="0">
                <a:solidFill>
                  <a:srgbClr val="404040"/>
                </a:solidFill>
                <a:latin typeface="+mn-ea"/>
              </a:rPr>
              <a:t>公司简介  </a:t>
            </a:r>
            <a:r>
              <a:rPr lang="en-US" altLang="zh-CN" sz="1000" i="1" dirty="0" smtClean="0">
                <a:solidFill>
                  <a:schemeClr val="tx1">
                    <a:lumMod val="75000"/>
                    <a:lumOff val="25000"/>
                  </a:schemeClr>
                </a:solidFill>
                <a:latin typeface="思源黑体" panose="020B0500000000000000" pitchFamily="34" charset="-122"/>
                <a:ea typeface="思源黑体" panose="020B0500000000000000" pitchFamily="34" charset="-122"/>
                <a:cs typeface="Lato Light" panose="020F0502020204030203" pitchFamily="34" charset="0"/>
              </a:rPr>
              <a:t>Company profile</a:t>
            </a:r>
            <a:endParaRPr lang="en-US" altLang="zh-CN" sz="1000" i="1" dirty="0">
              <a:solidFill>
                <a:schemeClr val="tx1">
                  <a:lumMod val="75000"/>
                  <a:lumOff val="25000"/>
                </a:schemeClr>
              </a:solidFill>
              <a:latin typeface="思源黑体" panose="020B0500000000000000" pitchFamily="34" charset="-122"/>
              <a:ea typeface="思源黑体" panose="020B0500000000000000" pitchFamily="34" charset="-122"/>
              <a:cs typeface="Lato Light" panose="020F0502020204030203" pitchFamily="34" charset="0"/>
            </a:endParaRPr>
          </a:p>
        </p:txBody>
      </p:sp>
      <p:cxnSp>
        <p:nvCxnSpPr>
          <p:cNvPr id="20" name="直接连接符 19"/>
          <p:cNvCxnSpPr/>
          <p:nvPr/>
        </p:nvCxnSpPr>
        <p:spPr>
          <a:xfrm>
            <a:off x="4124076" y="2699208"/>
            <a:ext cx="756000" cy="0"/>
          </a:xfrm>
          <a:prstGeom prst="line">
            <a:avLst/>
          </a:prstGeom>
          <a:ln w="28575" cap="rnd">
            <a:solidFill>
              <a:srgbClr val="C2B1A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221342"/>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3"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strips(upRight)">
                                      <p:cBhvr>
                                        <p:cTn id="25" dur="500"/>
                                        <p:tgtEl>
                                          <p:spTgt spid="11"/>
                                        </p:tgtEl>
                                      </p:cBhvr>
                                    </p:animEffect>
                                  </p:childTnLst>
                                </p:cTn>
                              </p:par>
                              <p:par>
                                <p:cTn id="26" presetID="23" presetClass="entr" presetSubtype="272" fill="hold" grpId="0" nodeType="withEffect">
                                  <p:stCondLst>
                                    <p:cond delay="0"/>
                                  </p:stCondLst>
                                  <p:iterate type="lt">
                                    <p:tmPct val="10000"/>
                                  </p:iterate>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strVal val="2/3*#ppt_w"/>
                                          </p:val>
                                        </p:tav>
                                        <p:tav tm="100000">
                                          <p:val>
                                            <p:strVal val="#ppt_w"/>
                                          </p:val>
                                        </p:tav>
                                      </p:tavLst>
                                    </p:anim>
                                    <p:anim calcmode="lin" valueType="num">
                                      <p:cBhvr>
                                        <p:cTn id="29" dur="500" fill="hold"/>
                                        <p:tgtEl>
                                          <p:spTgt spid="15"/>
                                        </p:tgtEl>
                                        <p:attrNameLst>
                                          <p:attrName>ppt_h</p:attrName>
                                        </p:attrNameLst>
                                      </p:cBhvr>
                                      <p:tavLst>
                                        <p:tav tm="0">
                                          <p:val>
                                            <p:strVal val="2/3*#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3" presetClass="entr" presetSubtype="272" fill="hold" grpId="0" nodeType="withEffect">
                                  <p:stCondLst>
                                    <p:cond delay="0"/>
                                  </p:stCondLst>
                                  <p:iterate type="lt">
                                    <p:tmPct val="10000"/>
                                  </p:iterate>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strVal val="2/3*#ppt_w"/>
                                          </p:val>
                                        </p:tav>
                                        <p:tav tm="100000">
                                          <p:val>
                                            <p:strVal val="#ppt_w"/>
                                          </p:val>
                                        </p:tav>
                                      </p:tavLst>
                                    </p:anim>
                                    <p:anim calcmode="lin" valueType="num">
                                      <p:cBhvr>
                                        <p:cTn id="39" dur="500" fill="hold"/>
                                        <p:tgtEl>
                                          <p:spTgt spid="17"/>
                                        </p:tgtEl>
                                        <p:attrNameLst>
                                          <p:attrName>ppt_h</p:attrName>
                                        </p:attrNameLst>
                                      </p:cBhvr>
                                      <p:tavLst>
                                        <p:tav tm="0">
                                          <p:val>
                                            <p:strVal val="2/3*#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900" decel="100000" fill="hold"/>
                                        <p:tgtEl>
                                          <p:spTgt spid="13"/>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3" presetClass="entr" presetSubtype="272"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strVal val="2/3*#ppt_w"/>
                                          </p:val>
                                        </p:tav>
                                        <p:tav tm="100000">
                                          <p:val>
                                            <p:strVal val="#ppt_w"/>
                                          </p:val>
                                        </p:tav>
                                      </p:tavLst>
                                    </p:anim>
                                    <p:anim calcmode="lin" valueType="num">
                                      <p:cBhvr>
                                        <p:cTn id="53" dur="500" fill="hold"/>
                                        <p:tgtEl>
                                          <p:spTgt spid="19"/>
                                        </p:tgtEl>
                                        <p:attrNameLst>
                                          <p:attrName>ppt_h</p:attrName>
                                        </p:attrNameLst>
                                      </p:cBhvr>
                                      <p:tavLst>
                                        <p:tav tm="0">
                                          <p:val>
                                            <p:strVal val="2/3*#ppt_h"/>
                                          </p:val>
                                        </p:tav>
                                        <p:tav tm="100000">
                                          <p:val>
                                            <p:strVal val="#ppt_h"/>
                                          </p:val>
                                        </p:tav>
                                      </p:tavLst>
                                    </p:anim>
                                  </p:childTnLst>
                                </p:cTn>
                              </p:par>
                              <p:par>
                                <p:cTn id="54" presetID="23" presetClass="entr" presetSubtype="272"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strVal val="2/3*#ppt_w"/>
                                          </p:val>
                                        </p:tav>
                                        <p:tav tm="100000">
                                          <p:val>
                                            <p:strVal val="#ppt_w"/>
                                          </p:val>
                                        </p:tav>
                                      </p:tavLst>
                                    </p:anim>
                                    <p:anim calcmode="lin" valueType="num">
                                      <p:cBhvr>
                                        <p:cTn id="57" dur="500" fill="hold"/>
                                        <p:tgtEl>
                                          <p:spTgt spid="20"/>
                                        </p:tgtEl>
                                        <p:attrNameLst>
                                          <p:attrName>ppt_h</p:attrName>
                                        </p:attrNameLst>
                                      </p:cBhvr>
                                      <p:tavLst>
                                        <p:tav tm="0">
                                          <p:val>
                                            <p:strVal val="2/3*#ppt_h"/>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23" presetClass="entr" presetSubtype="272" fill="hold" grpId="0" nodeType="clickEffect">
                                  <p:stCondLst>
                                    <p:cond delay="0"/>
                                  </p:stCondLst>
                                  <p:iterate type="lt">
                                    <p:tmPct val="10000"/>
                                  </p:iterate>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strVal val="2/3*#ppt_w"/>
                                          </p:val>
                                        </p:tav>
                                        <p:tav tm="100000">
                                          <p:val>
                                            <p:strVal val="#ppt_w"/>
                                          </p:val>
                                        </p:tav>
                                      </p:tavLst>
                                    </p:anim>
                                    <p:anim calcmode="lin" valueType="num">
                                      <p:cBhvr>
                                        <p:cTn id="63" dur="500" fill="hold"/>
                                        <p:tgtEl>
                                          <p:spTgt spid="18"/>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1" grpId="0" animBg="1"/>
      <p:bldP spid="13" grpId="0" animBg="1"/>
      <p:bldP spid="14" grpId="0" animBg="1"/>
      <p:bldP spid="15" grpId="0" animBg="1"/>
      <p:bldP spid="17" grpId="0" animBg="1"/>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02</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smtClean="0">
                <a:solidFill>
                  <a:srgbClr val="404040"/>
                </a:solidFill>
                <a:cs typeface="+mn-ea"/>
                <a:sym typeface="+mn-lt"/>
              </a:rPr>
              <a:t>团队领袖</a:t>
            </a:r>
            <a:endParaRPr lang="zh-CN" altLang="en-US" sz="2400" b="1" dirty="0">
              <a:solidFill>
                <a:srgbClr val="404040"/>
              </a:solidFill>
              <a:cs typeface="+mn-ea"/>
              <a:sym typeface="+mn-lt"/>
            </a:endParaRPr>
          </a:p>
        </p:txBody>
      </p:sp>
      <p:pic>
        <p:nvPicPr>
          <p:cNvPr id="12" name="Picture 45">
            <a:extLst>
              <a:ext uri="{FF2B5EF4-FFF2-40B4-BE49-F238E27FC236}">
                <a16:creationId xmlns="" xmlns:a16="http://schemas.microsoft.com/office/drawing/2014/main" id="{4135E20A-014A-48E9-A6AD-B223BF02B1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55530" y="1562542"/>
            <a:ext cx="7436415" cy="4647758"/>
          </a:xfrm>
          <a:prstGeom prst="rect">
            <a:avLst/>
          </a:prstGeom>
        </p:spPr>
      </p:pic>
      <p:sp>
        <p:nvSpPr>
          <p:cNvPr id="41" name="文本框 40"/>
          <p:cNvSpPr txBox="1"/>
          <p:nvPr/>
        </p:nvSpPr>
        <p:spPr>
          <a:xfrm>
            <a:off x="789831" y="1967481"/>
            <a:ext cx="3348876" cy="461665"/>
          </a:xfrm>
          <a:prstGeom prst="rect">
            <a:avLst/>
          </a:prstGeom>
          <a:noFill/>
        </p:spPr>
        <p:txBody>
          <a:bodyPr wrap="square">
            <a:spAutoFit/>
          </a:bodyPr>
          <a:lstStyle/>
          <a:p>
            <a:pPr algn="just">
              <a:lnSpc>
                <a:spcPct val="120000"/>
              </a:lnSpc>
            </a:pPr>
            <a:r>
              <a:rPr lang="zh-CN" altLang="en-US" sz="2000" b="1" dirty="0" smtClean="0">
                <a:solidFill>
                  <a:srgbClr val="404040"/>
                </a:solidFill>
                <a:cs typeface="+mn-ea"/>
                <a:sym typeface="+mn-lt"/>
              </a:rPr>
              <a:t>团队领袖简介</a:t>
            </a:r>
            <a:endParaRPr lang="en-US" altLang="zh-CN" sz="2000" b="1" dirty="0">
              <a:solidFill>
                <a:srgbClr val="404040"/>
              </a:solidFill>
              <a:cs typeface="+mn-ea"/>
              <a:sym typeface="+mn-lt"/>
            </a:endParaRPr>
          </a:p>
        </p:txBody>
      </p:sp>
      <p:sp>
        <p:nvSpPr>
          <p:cNvPr id="42" name="文本框 41"/>
          <p:cNvSpPr txBox="1"/>
          <p:nvPr/>
        </p:nvSpPr>
        <p:spPr>
          <a:xfrm>
            <a:off x="789831" y="1723581"/>
            <a:ext cx="1900724" cy="313932"/>
          </a:xfrm>
          <a:prstGeom prst="rect">
            <a:avLst/>
          </a:prstGeom>
          <a:noFill/>
        </p:spPr>
        <p:txBody>
          <a:bodyPr wrap="square">
            <a:spAutoFit/>
          </a:bodyPr>
          <a:lstStyle/>
          <a:p>
            <a:pPr algn="just">
              <a:lnSpc>
                <a:spcPct val="120000"/>
              </a:lnSpc>
            </a:pPr>
            <a:r>
              <a:rPr lang="en-US" altLang="zh-CN" sz="1200" b="1" dirty="0">
                <a:solidFill>
                  <a:schemeClr val="bg1">
                    <a:lumMod val="65000"/>
                  </a:schemeClr>
                </a:solidFill>
                <a:cs typeface="+mn-ea"/>
                <a:sym typeface="+mn-lt"/>
              </a:rPr>
              <a:t>ENTER THE TITLE</a:t>
            </a:r>
          </a:p>
        </p:txBody>
      </p:sp>
      <p:cxnSp>
        <p:nvCxnSpPr>
          <p:cNvPr id="50" name="直接连接符 49"/>
          <p:cNvCxnSpPr/>
          <p:nvPr/>
        </p:nvCxnSpPr>
        <p:spPr>
          <a:xfrm>
            <a:off x="890526" y="2531451"/>
            <a:ext cx="476581" cy="0"/>
          </a:xfrm>
          <a:prstGeom prst="line">
            <a:avLst/>
          </a:prstGeom>
          <a:ln w="25400">
            <a:solidFill>
              <a:srgbClr val="C2B1A1"/>
            </a:solidFill>
          </a:ln>
        </p:spPr>
        <p:style>
          <a:lnRef idx="1">
            <a:schemeClr val="accent1"/>
          </a:lnRef>
          <a:fillRef idx="0">
            <a:schemeClr val="accent1"/>
          </a:fillRef>
          <a:effectRef idx="0">
            <a:schemeClr val="accent1"/>
          </a:effectRef>
          <a:fontRef idx="minor">
            <a:schemeClr val="tx1"/>
          </a:fontRef>
        </p:style>
      </p:cxnSp>
      <p:sp>
        <p:nvSpPr>
          <p:cNvPr id="26" name="左边小字"/>
          <p:cNvSpPr>
            <a:spLocks noChangeArrowheads="1"/>
          </p:cNvSpPr>
          <p:nvPr/>
        </p:nvSpPr>
        <p:spPr bwMode="auto">
          <a:xfrm>
            <a:off x="858757" y="2753628"/>
            <a:ext cx="3484643" cy="158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171450" indent="-171450" defTabSz="914400">
              <a:lnSpc>
                <a:spcPct val="120000"/>
              </a:lnSpc>
              <a:spcBef>
                <a:spcPct val="20000"/>
              </a:spcBef>
              <a:buFont typeface="Wingdings" panose="05000000000000000000" pitchFamily="2" charset="2"/>
              <a:buChar char="p"/>
            </a:pPr>
            <a:r>
              <a:rPr lang="zh-CN" altLang="en-US" sz="1200" dirty="0">
                <a:solidFill>
                  <a:schemeClr val="bg1">
                    <a:lumMod val="50000"/>
                  </a:schemeClr>
                </a:solidFill>
                <a:latin typeface="+mn-lt"/>
                <a:ea typeface="+mn-ea"/>
                <a:cs typeface="+mn-ea"/>
                <a:sym typeface="+mn-lt"/>
              </a:rPr>
              <a:t>点此输入内容或者复制您的内容在这里，通过复制您的文本后在此框中选择粘贴，并选择只保留文字点此输入</a:t>
            </a:r>
            <a:r>
              <a:rPr lang="zh-CN" altLang="en-US" sz="1200" dirty="0" smtClean="0">
                <a:solidFill>
                  <a:schemeClr val="bg1">
                    <a:lumMod val="50000"/>
                  </a:schemeClr>
                </a:solidFill>
                <a:latin typeface="+mn-lt"/>
                <a:ea typeface="+mn-ea"/>
                <a:cs typeface="+mn-ea"/>
                <a:sym typeface="+mn-lt"/>
              </a:rPr>
              <a:t>内容</a:t>
            </a:r>
            <a:r>
              <a:rPr lang="en-US" altLang="zh-CN" sz="1200" dirty="0">
                <a:solidFill>
                  <a:schemeClr val="bg1">
                    <a:lumMod val="50000"/>
                  </a:schemeClr>
                </a:solidFill>
                <a:latin typeface="+mn-lt"/>
                <a:ea typeface="+mn-ea"/>
                <a:cs typeface="+mn-ea"/>
                <a:sym typeface="+mn-lt"/>
              </a:rPr>
              <a:t/>
            </a:r>
            <a:br>
              <a:rPr lang="en-US" altLang="zh-CN" sz="1200" dirty="0">
                <a:solidFill>
                  <a:schemeClr val="bg1">
                    <a:lumMod val="50000"/>
                  </a:schemeClr>
                </a:solidFill>
                <a:latin typeface="+mn-lt"/>
                <a:ea typeface="+mn-ea"/>
                <a:cs typeface="+mn-ea"/>
                <a:sym typeface="+mn-lt"/>
              </a:rPr>
            </a:br>
            <a:endParaRPr lang="en-US" altLang="zh-CN" sz="1200" dirty="0">
              <a:solidFill>
                <a:schemeClr val="bg1">
                  <a:lumMod val="50000"/>
                </a:schemeClr>
              </a:solidFill>
              <a:latin typeface="+mn-lt"/>
              <a:ea typeface="+mn-ea"/>
              <a:cs typeface="+mn-ea"/>
              <a:sym typeface="+mn-lt"/>
            </a:endParaRPr>
          </a:p>
          <a:p>
            <a:pPr marL="171450" indent="-171450" defTabSz="914400">
              <a:lnSpc>
                <a:spcPct val="120000"/>
              </a:lnSpc>
              <a:spcBef>
                <a:spcPct val="20000"/>
              </a:spcBef>
              <a:buFont typeface="Wingdings" panose="05000000000000000000" pitchFamily="2" charset="2"/>
              <a:buChar char="p"/>
            </a:pPr>
            <a:r>
              <a:rPr lang="zh-CN" altLang="en-US" sz="1200" dirty="0">
                <a:solidFill>
                  <a:schemeClr val="bg1">
                    <a:lumMod val="50000"/>
                  </a:schemeClr>
                </a:solidFill>
                <a:latin typeface="+mn-lt"/>
                <a:ea typeface="+mn-ea"/>
                <a:cs typeface="+mn-ea"/>
                <a:sym typeface="+mn-lt"/>
              </a:rPr>
              <a:t>点此输入内容或者复制您的内容在这里，通过复制您的文本后在此框中选择粘贴，并选择只保留文字点此输入</a:t>
            </a:r>
            <a:r>
              <a:rPr lang="zh-CN" altLang="en-US" sz="1200" dirty="0" smtClean="0">
                <a:solidFill>
                  <a:schemeClr val="bg1">
                    <a:lumMod val="50000"/>
                  </a:schemeClr>
                </a:solidFill>
                <a:latin typeface="+mn-lt"/>
                <a:ea typeface="+mn-ea"/>
                <a:cs typeface="+mn-ea"/>
                <a:sym typeface="+mn-lt"/>
              </a:rPr>
              <a:t>内容</a:t>
            </a:r>
            <a:endParaRPr lang="zh-CN" altLang="en-US" sz="1200" dirty="0">
              <a:solidFill>
                <a:schemeClr val="bg1">
                  <a:lumMod val="50000"/>
                </a:schemeClr>
              </a:solidFill>
              <a:latin typeface="+mn-lt"/>
              <a:ea typeface="+mn-ea"/>
              <a:cs typeface="+mn-ea"/>
              <a:sym typeface="+mn-lt"/>
            </a:endParaRPr>
          </a:p>
        </p:txBody>
      </p:sp>
      <p:sp>
        <p:nvSpPr>
          <p:cNvPr id="27" name="矩形: 圆角 9"/>
          <p:cNvSpPr/>
          <p:nvPr/>
        </p:nvSpPr>
        <p:spPr>
          <a:xfrm>
            <a:off x="867966" y="5233189"/>
            <a:ext cx="833679" cy="263896"/>
          </a:xfrm>
          <a:prstGeom prst="roundRect">
            <a:avLst>
              <a:gd name="adj" fmla="val 50000"/>
            </a:avLst>
          </a:prstGeom>
          <a:solidFill>
            <a:srgbClr val="AFCFC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a:solidFill>
                  <a:srgbClr val="8B0101"/>
                </a:solidFill>
                <a:cs typeface="+mn-ea"/>
                <a:sym typeface="+mn-lt"/>
              </a:rPr>
              <a:t>专业能力</a:t>
            </a:r>
          </a:p>
        </p:txBody>
      </p:sp>
      <p:sp>
        <p:nvSpPr>
          <p:cNvPr id="28" name="矩形: 圆角 10"/>
          <p:cNvSpPr/>
          <p:nvPr/>
        </p:nvSpPr>
        <p:spPr>
          <a:xfrm>
            <a:off x="1934766" y="5233189"/>
            <a:ext cx="833679" cy="263896"/>
          </a:xfrm>
          <a:prstGeom prst="roundRect">
            <a:avLst>
              <a:gd name="adj" fmla="val 50000"/>
            </a:avLst>
          </a:prstGeom>
          <a:solidFill>
            <a:srgbClr val="AFCFC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smtClean="0">
                <a:solidFill>
                  <a:srgbClr val="8B0101"/>
                </a:solidFill>
                <a:cs typeface="+mn-ea"/>
                <a:sym typeface="+mn-lt"/>
              </a:rPr>
              <a:t>管理能力</a:t>
            </a:r>
            <a:endParaRPr lang="zh-CN" altLang="en-US" sz="1200" dirty="0">
              <a:solidFill>
                <a:srgbClr val="8B0101"/>
              </a:solidFill>
              <a:cs typeface="+mn-ea"/>
              <a:sym typeface="+mn-lt"/>
            </a:endParaRPr>
          </a:p>
        </p:txBody>
      </p:sp>
      <p:sp>
        <p:nvSpPr>
          <p:cNvPr id="29" name="矩形: 圆角 11"/>
          <p:cNvSpPr/>
          <p:nvPr/>
        </p:nvSpPr>
        <p:spPr>
          <a:xfrm>
            <a:off x="3001566" y="5233189"/>
            <a:ext cx="833679" cy="263896"/>
          </a:xfrm>
          <a:prstGeom prst="roundRect">
            <a:avLst>
              <a:gd name="adj" fmla="val 50000"/>
            </a:avLst>
          </a:prstGeom>
          <a:solidFill>
            <a:srgbClr val="AFCFC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1200" dirty="0" smtClean="0">
                <a:solidFill>
                  <a:srgbClr val="8B0101"/>
                </a:solidFill>
                <a:cs typeface="+mn-ea"/>
                <a:sym typeface="+mn-lt"/>
              </a:rPr>
              <a:t>公关能力</a:t>
            </a:r>
            <a:endParaRPr lang="zh-CN" altLang="en-US" sz="1200" dirty="0">
              <a:solidFill>
                <a:srgbClr val="8B0101"/>
              </a:solidFill>
              <a:cs typeface="+mn-ea"/>
              <a:sym typeface="+mn-lt"/>
            </a:endParaRPr>
          </a:p>
        </p:txBody>
      </p:sp>
      <p:pic>
        <p:nvPicPr>
          <p:cNvPr id="22" name="图片 21">
            <a:extLst>
              <a:ext uri="{FF2B5EF4-FFF2-40B4-BE49-F238E27FC236}">
                <a16:creationId xmlns="" xmlns:a16="http://schemas.microsoft.com/office/drawing/2014/main" id="{0DC63F4D-E9CB-418F-A412-E512FED7A0B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74027" y="2208487"/>
            <a:ext cx="4734977" cy="3156650"/>
          </a:xfrm>
          <a:prstGeom prst="roundRect">
            <a:avLst>
              <a:gd name="adj" fmla="val 1718"/>
            </a:avLst>
          </a:prstGeom>
          <a:ln>
            <a:solidFill>
              <a:schemeClr val="bg1">
                <a:lumMod val="75000"/>
              </a:schemeClr>
            </a:solidFill>
          </a:ln>
        </p:spPr>
      </p:pic>
    </p:spTree>
    <p:extLst>
      <p:ext uri="{BB962C8B-B14F-4D97-AF65-F5344CB8AC3E}">
        <p14:creationId xmlns:p14="http://schemas.microsoft.com/office/powerpoint/2010/main" val="2436398044"/>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ppt_x"/>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grpId="0" nodeType="clickEffect">
                                  <p:stCondLst>
                                    <p:cond delay="0"/>
                                  </p:stCondLst>
                                  <p:iterate type="lt">
                                    <p:tmPct val="10000"/>
                                  </p:iterate>
                                  <p:childTnLst>
                                    <p:set>
                                      <p:cBhvr>
                                        <p:cTn id="36" dur="1" fill="hold">
                                          <p:stCondLst>
                                            <p:cond delay="0"/>
                                          </p:stCondLst>
                                        </p:cTn>
                                        <p:tgtEl>
                                          <p:spTgt spid="26"/>
                                        </p:tgtEl>
                                        <p:attrNameLst>
                                          <p:attrName>style.visibility</p:attrName>
                                        </p:attrNameLst>
                                      </p:cBhvr>
                                      <p:to>
                                        <p:strVal val="visible"/>
                                      </p:to>
                                    </p:set>
                                    <p:anim calcmode="lin" valueType="num">
                                      <p:cBhvr>
                                        <p:cTn id="37" dur="250" fill="hold"/>
                                        <p:tgtEl>
                                          <p:spTgt spid="26"/>
                                        </p:tgtEl>
                                        <p:attrNameLst>
                                          <p:attrName>ppt_w</p:attrName>
                                        </p:attrNameLst>
                                      </p:cBhvr>
                                      <p:tavLst>
                                        <p:tav tm="0">
                                          <p:val>
                                            <p:strVal val="2/3*#ppt_w"/>
                                          </p:val>
                                        </p:tav>
                                        <p:tav tm="100000">
                                          <p:val>
                                            <p:strVal val="#ppt_w"/>
                                          </p:val>
                                        </p:tav>
                                      </p:tavLst>
                                    </p:anim>
                                    <p:anim calcmode="lin" valueType="num">
                                      <p:cBhvr>
                                        <p:cTn id="38" dur="250" fill="hold"/>
                                        <p:tgtEl>
                                          <p:spTgt spid="26"/>
                                        </p:tgtEl>
                                        <p:attrNameLst>
                                          <p:attrName>ppt_h</p:attrName>
                                        </p:attrNameLst>
                                      </p:cBhvr>
                                      <p:tavLst>
                                        <p:tav tm="0">
                                          <p:val>
                                            <p:strVal val="2/3*#ppt_h"/>
                                          </p:val>
                                        </p:tav>
                                        <p:tav tm="100000">
                                          <p:val>
                                            <p:strVal val="#ppt_h"/>
                                          </p:val>
                                        </p:tav>
                                      </p:tavLst>
                                    </p:anim>
                                  </p:childTnLst>
                                </p:cTn>
                              </p:par>
                            </p:childTnLst>
                          </p:cTn>
                        </p:par>
                        <p:par>
                          <p:cTn id="39" fill="hold">
                            <p:stCondLst>
                              <p:cond delay="2725"/>
                            </p:stCondLst>
                            <p:childTnLst>
                              <p:par>
                                <p:cTn id="40" presetID="42"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250"/>
                                        <p:tgtEl>
                                          <p:spTgt spid="27"/>
                                        </p:tgtEl>
                                      </p:cBhvr>
                                    </p:animEffect>
                                    <p:anim calcmode="lin" valueType="num">
                                      <p:cBhvr>
                                        <p:cTn id="43" dur="250" fill="hold"/>
                                        <p:tgtEl>
                                          <p:spTgt spid="27"/>
                                        </p:tgtEl>
                                        <p:attrNameLst>
                                          <p:attrName>ppt_x</p:attrName>
                                        </p:attrNameLst>
                                      </p:cBhvr>
                                      <p:tavLst>
                                        <p:tav tm="0">
                                          <p:val>
                                            <p:strVal val="#ppt_x"/>
                                          </p:val>
                                        </p:tav>
                                        <p:tav tm="100000">
                                          <p:val>
                                            <p:strVal val="#ppt_x"/>
                                          </p:val>
                                        </p:tav>
                                      </p:tavLst>
                                    </p:anim>
                                    <p:anim calcmode="lin" valueType="num">
                                      <p:cBhvr>
                                        <p:cTn id="44" dur="250" fill="hold"/>
                                        <p:tgtEl>
                                          <p:spTgt spid="27"/>
                                        </p:tgtEl>
                                        <p:attrNameLst>
                                          <p:attrName>ppt_y</p:attrName>
                                        </p:attrNameLst>
                                      </p:cBhvr>
                                      <p:tavLst>
                                        <p:tav tm="0">
                                          <p:val>
                                            <p:strVal val="#ppt_y+.1"/>
                                          </p:val>
                                        </p:tav>
                                        <p:tav tm="100000">
                                          <p:val>
                                            <p:strVal val="#ppt_y"/>
                                          </p:val>
                                        </p:tav>
                                      </p:tavLst>
                                    </p:anim>
                                  </p:childTnLst>
                                </p:cTn>
                              </p:par>
                            </p:childTnLst>
                          </p:cTn>
                        </p:par>
                        <p:par>
                          <p:cTn id="45" fill="hold">
                            <p:stCondLst>
                              <p:cond delay="2975"/>
                            </p:stCondLst>
                            <p:childTnLst>
                              <p:par>
                                <p:cTn id="46" presetID="42" presetClass="entr" presetSubtype="0"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250"/>
                                        <p:tgtEl>
                                          <p:spTgt spid="28"/>
                                        </p:tgtEl>
                                      </p:cBhvr>
                                    </p:animEffect>
                                    <p:anim calcmode="lin" valueType="num">
                                      <p:cBhvr>
                                        <p:cTn id="49" dur="250" fill="hold"/>
                                        <p:tgtEl>
                                          <p:spTgt spid="28"/>
                                        </p:tgtEl>
                                        <p:attrNameLst>
                                          <p:attrName>ppt_x</p:attrName>
                                        </p:attrNameLst>
                                      </p:cBhvr>
                                      <p:tavLst>
                                        <p:tav tm="0">
                                          <p:val>
                                            <p:strVal val="#ppt_x"/>
                                          </p:val>
                                        </p:tav>
                                        <p:tav tm="100000">
                                          <p:val>
                                            <p:strVal val="#ppt_x"/>
                                          </p:val>
                                        </p:tav>
                                      </p:tavLst>
                                    </p:anim>
                                    <p:anim calcmode="lin" valueType="num">
                                      <p:cBhvr>
                                        <p:cTn id="50" dur="250" fill="hold"/>
                                        <p:tgtEl>
                                          <p:spTgt spid="28"/>
                                        </p:tgtEl>
                                        <p:attrNameLst>
                                          <p:attrName>ppt_y</p:attrName>
                                        </p:attrNameLst>
                                      </p:cBhvr>
                                      <p:tavLst>
                                        <p:tav tm="0">
                                          <p:val>
                                            <p:strVal val="#ppt_y+.1"/>
                                          </p:val>
                                        </p:tav>
                                        <p:tav tm="100000">
                                          <p:val>
                                            <p:strVal val="#ppt_y"/>
                                          </p:val>
                                        </p:tav>
                                      </p:tavLst>
                                    </p:anim>
                                  </p:childTnLst>
                                </p:cTn>
                              </p:par>
                            </p:childTnLst>
                          </p:cTn>
                        </p:par>
                        <p:par>
                          <p:cTn id="51" fill="hold">
                            <p:stCondLst>
                              <p:cond delay="3225"/>
                            </p:stCondLst>
                            <p:childTnLst>
                              <p:par>
                                <p:cTn id="52" presetID="42" presetClass="entr" presetSubtype="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250"/>
                                        <p:tgtEl>
                                          <p:spTgt spid="29"/>
                                        </p:tgtEl>
                                      </p:cBhvr>
                                    </p:animEffect>
                                    <p:anim calcmode="lin" valueType="num">
                                      <p:cBhvr>
                                        <p:cTn id="55" dur="250" fill="hold"/>
                                        <p:tgtEl>
                                          <p:spTgt spid="29"/>
                                        </p:tgtEl>
                                        <p:attrNameLst>
                                          <p:attrName>ppt_x</p:attrName>
                                        </p:attrNameLst>
                                      </p:cBhvr>
                                      <p:tavLst>
                                        <p:tav tm="0">
                                          <p:val>
                                            <p:strVal val="#ppt_x"/>
                                          </p:val>
                                        </p:tav>
                                        <p:tav tm="100000">
                                          <p:val>
                                            <p:strVal val="#ppt_x"/>
                                          </p:val>
                                        </p:tav>
                                      </p:tavLst>
                                    </p:anim>
                                    <p:anim calcmode="lin" valueType="num">
                                      <p:cBhvr>
                                        <p:cTn id="56" dur="25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9" presetClass="entr" presetSubtype="0" decel="100000" fill="hold" nodeType="click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 calcmode="lin" valueType="num">
                                      <p:cBhvr>
                                        <p:cTn id="63" dur="500" fill="hold"/>
                                        <p:tgtEl>
                                          <p:spTgt spid="22"/>
                                        </p:tgtEl>
                                        <p:attrNameLst>
                                          <p:attrName>style.rotation</p:attrName>
                                        </p:attrNameLst>
                                      </p:cBhvr>
                                      <p:tavLst>
                                        <p:tav tm="0">
                                          <p:val>
                                            <p:fltVal val="360"/>
                                          </p:val>
                                        </p:tav>
                                        <p:tav tm="100000">
                                          <p:val>
                                            <p:fltVal val="0"/>
                                          </p:val>
                                        </p:tav>
                                      </p:tavLst>
                                    </p:anim>
                                    <p:animEffect transition="in" filter="fade">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p:bldP spid="26" grpId="0"/>
      <p:bldP spid="27" grpId="0" animBg="1"/>
      <p:bldP spid="28"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03</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团队成员</a:t>
            </a:r>
          </a:p>
        </p:txBody>
      </p:sp>
      <p:grpSp>
        <p:nvGrpSpPr>
          <p:cNvPr id="12" name="îšḷidè">
            <a:extLst>
              <a:ext uri="{FF2B5EF4-FFF2-40B4-BE49-F238E27FC236}">
                <a16:creationId xmlns="" xmlns:a16="http://schemas.microsoft.com/office/drawing/2014/main" id="{48D7C93E-1EE5-47EA-A33B-85CE7A02D279}"/>
              </a:ext>
            </a:extLst>
          </p:cNvPr>
          <p:cNvGrpSpPr/>
          <p:nvPr/>
        </p:nvGrpSpPr>
        <p:grpSpPr>
          <a:xfrm>
            <a:off x="1040570" y="1862612"/>
            <a:ext cx="2588359" cy="2700300"/>
            <a:chOff x="669925" y="1899000"/>
            <a:chExt cx="2588359" cy="2700300"/>
          </a:xfrm>
        </p:grpSpPr>
        <p:sp>
          <p:nvSpPr>
            <p:cNvPr id="29" name="îŝḻïḋê">
              <a:extLst>
                <a:ext uri="{FF2B5EF4-FFF2-40B4-BE49-F238E27FC236}">
                  <a16:creationId xmlns="" xmlns:a16="http://schemas.microsoft.com/office/drawing/2014/main" id="{C51D8F97-98E7-4DD5-9C59-B124F3D32D3C}"/>
                </a:ext>
              </a:extLst>
            </p:cNvPr>
            <p:cNvSpPr/>
            <p:nvPr/>
          </p:nvSpPr>
          <p:spPr bwMode="auto">
            <a:xfrm>
              <a:off x="669925" y="1899000"/>
              <a:ext cx="2588359" cy="2700300"/>
            </a:xfrm>
            <a:custGeom>
              <a:avLst/>
              <a:gdLst>
                <a:gd name="T0" fmla="*/ 538 w 1089"/>
                <a:gd name="T1" fmla="*/ 1138 h 1138"/>
                <a:gd name="T2" fmla="*/ 466 w 1089"/>
                <a:gd name="T3" fmla="*/ 1122 h 1138"/>
                <a:gd name="T4" fmla="*/ 71 w 1089"/>
                <a:gd name="T5" fmla="*/ 895 h 1138"/>
                <a:gd name="T6" fmla="*/ 0 w 1089"/>
                <a:gd name="T7" fmla="*/ 772 h 1138"/>
                <a:gd name="T8" fmla="*/ 4 w 1089"/>
                <a:gd name="T9" fmla="*/ 248 h 1138"/>
                <a:gd name="T10" fmla="*/ 79 w 1089"/>
                <a:gd name="T11" fmla="*/ 143 h 1138"/>
                <a:gd name="T12" fmla="*/ 455 w 1089"/>
                <a:gd name="T13" fmla="*/ 12 h 1138"/>
                <a:gd name="T14" fmla="*/ 540 w 1089"/>
                <a:gd name="T15" fmla="*/ 0 h 1138"/>
                <a:gd name="T16" fmla="*/ 621 w 1089"/>
                <a:gd name="T17" fmla="*/ 11 h 1138"/>
                <a:gd name="T18" fmla="*/ 1015 w 1089"/>
                <a:gd name="T19" fmla="*/ 144 h 1138"/>
                <a:gd name="T20" fmla="*/ 1088 w 1089"/>
                <a:gd name="T21" fmla="*/ 247 h 1138"/>
                <a:gd name="T22" fmla="*/ 1078 w 1089"/>
                <a:gd name="T23" fmla="*/ 772 h 1138"/>
                <a:gd name="T24" fmla="*/ 1005 w 1089"/>
                <a:gd name="T25" fmla="*/ 895 h 1138"/>
                <a:gd name="T26" fmla="*/ 609 w 1089"/>
                <a:gd name="T27" fmla="*/ 1122 h 1138"/>
                <a:gd name="T28" fmla="*/ 538 w 1089"/>
                <a:gd name="T29" fmla="*/ 1138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9" h="1138">
                  <a:moveTo>
                    <a:pt x="538" y="1138"/>
                  </a:moveTo>
                  <a:cubicBezTo>
                    <a:pt x="511" y="1138"/>
                    <a:pt x="485" y="1132"/>
                    <a:pt x="466" y="1122"/>
                  </a:cubicBezTo>
                  <a:cubicBezTo>
                    <a:pt x="71" y="895"/>
                    <a:pt x="71" y="895"/>
                    <a:pt x="71" y="895"/>
                  </a:cubicBezTo>
                  <a:cubicBezTo>
                    <a:pt x="32" y="873"/>
                    <a:pt x="0" y="817"/>
                    <a:pt x="0" y="772"/>
                  </a:cubicBezTo>
                  <a:cubicBezTo>
                    <a:pt x="4" y="248"/>
                    <a:pt x="4" y="248"/>
                    <a:pt x="4" y="248"/>
                  </a:cubicBezTo>
                  <a:cubicBezTo>
                    <a:pt x="4" y="205"/>
                    <a:pt x="38" y="157"/>
                    <a:pt x="79" y="143"/>
                  </a:cubicBezTo>
                  <a:cubicBezTo>
                    <a:pt x="455" y="12"/>
                    <a:pt x="455" y="12"/>
                    <a:pt x="455" y="12"/>
                  </a:cubicBezTo>
                  <a:cubicBezTo>
                    <a:pt x="477" y="4"/>
                    <a:pt x="508" y="0"/>
                    <a:pt x="540" y="0"/>
                  </a:cubicBezTo>
                  <a:cubicBezTo>
                    <a:pt x="570" y="0"/>
                    <a:pt x="600" y="4"/>
                    <a:pt x="621" y="11"/>
                  </a:cubicBezTo>
                  <a:cubicBezTo>
                    <a:pt x="1015" y="144"/>
                    <a:pt x="1015" y="144"/>
                    <a:pt x="1015" y="144"/>
                  </a:cubicBezTo>
                  <a:cubicBezTo>
                    <a:pt x="1056" y="157"/>
                    <a:pt x="1089" y="205"/>
                    <a:pt x="1088" y="247"/>
                  </a:cubicBezTo>
                  <a:cubicBezTo>
                    <a:pt x="1078" y="772"/>
                    <a:pt x="1078" y="772"/>
                    <a:pt x="1078" y="772"/>
                  </a:cubicBezTo>
                  <a:cubicBezTo>
                    <a:pt x="1077" y="816"/>
                    <a:pt x="1044" y="873"/>
                    <a:pt x="1005" y="895"/>
                  </a:cubicBezTo>
                  <a:cubicBezTo>
                    <a:pt x="609" y="1122"/>
                    <a:pt x="609" y="1122"/>
                    <a:pt x="609" y="1122"/>
                  </a:cubicBezTo>
                  <a:cubicBezTo>
                    <a:pt x="591" y="1132"/>
                    <a:pt x="565" y="1138"/>
                    <a:pt x="538" y="1138"/>
                  </a:cubicBezTo>
                  <a:close/>
                </a:path>
              </a:pathLst>
            </a:custGeom>
            <a:solidFill>
              <a:srgbClr val="C2B1A1"/>
            </a:solidFill>
            <a:ln>
              <a:noFill/>
            </a:ln>
          </p:spPr>
          <p:txBody>
            <a:bodyPr anchor="ctr"/>
            <a:lstStyle/>
            <a:p>
              <a:pPr algn="ctr"/>
              <a:endParaRPr/>
            </a:p>
          </p:txBody>
        </p:sp>
        <p:sp>
          <p:nvSpPr>
            <p:cNvPr id="31" name="îṩḻiḋê">
              <a:extLst>
                <a:ext uri="{FF2B5EF4-FFF2-40B4-BE49-F238E27FC236}">
                  <a16:creationId xmlns="" xmlns:a16="http://schemas.microsoft.com/office/drawing/2014/main" id="{5BF89620-1DC6-4F88-8930-35AB7F3FD9B5}"/>
                </a:ext>
              </a:extLst>
            </p:cNvPr>
            <p:cNvSpPr/>
            <p:nvPr/>
          </p:nvSpPr>
          <p:spPr bwMode="auto">
            <a:xfrm>
              <a:off x="838979" y="2077193"/>
              <a:ext cx="2250251" cy="2322213"/>
            </a:xfrm>
            <a:custGeom>
              <a:avLst/>
              <a:gdLst>
                <a:gd name="T0" fmla="*/ 83 w 947"/>
                <a:gd name="T1" fmla="*/ 784 h 979"/>
                <a:gd name="T2" fmla="*/ 0 w 947"/>
                <a:gd name="T3" fmla="*/ 643 h 979"/>
                <a:gd name="T4" fmla="*/ 3 w 947"/>
                <a:gd name="T5" fmla="*/ 243 h 979"/>
                <a:gd name="T6" fmla="*/ 94 w 947"/>
                <a:gd name="T7" fmla="*/ 116 h 979"/>
                <a:gd name="T8" fmla="*/ 378 w 947"/>
                <a:gd name="T9" fmla="*/ 18 h 979"/>
                <a:gd name="T10" fmla="*/ 558 w 947"/>
                <a:gd name="T11" fmla="*/ 17 h 979"/>
                <a:gd name="T12" fmla="*/ 857 w 947"/>
                <a:gd name="T13" fmla="*/ 117 h 979"/>
                <a:gd name="T14" fmla="*/ 946 w 947"/>
                <a:gd name="T15" fmla="*/ 243 h 979"/>
                <a:gd name="T16" fmla="*/ 938 w 947"/>
                <a:gd name="T17" fmla="*/ 642 h 979"/>
                <a:gd name="T18" fmla="*/ 853 w 947"/>
                <a:gd name="T19" fmla="*/ 783 h 979"/>
                <a:gd name="T20" fmla="*/ 550 w 947"/>
                <a:gd name="T21" fmla="*/ 953 h 979"/>
                <a:gd name="T22" fmla="*/ 384 w 947"/>
                <a:gd name="T23" fmla="*/ 953 h 979"/>
                <a:gd name="T24" fmla="*/ 83 w 947"/>
                <a:gd name="T25" fmla="*/ 78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7" h="979">
                  <a:moveTo>
                    <a:pt x="83" y="784"/>
                  </a:moveTo>
                  <a:cubicBezTo>
                    <a:pt x="37" y="759"/>
                    <a:pt x="0" y="695"/>
                    <a:pt x="0" y="643"/>
                  </a:cubicBezTo>
                  <a:cubicBezTo>
                    <a:pt x="3" y="243"/>
                    <a:pt x="3" y="243"/>
                    <a:pt x="3" y="243"/>
                  </a:cubicBezTo>
                  <a:cubicBezTo>
                    <a:pt x="4" y="191"/>
                    <a:pt x="44" y="134"/>
                    <a:pt x="94" y="116"/>
                  </a:cubicBezTo>
                  <a:cubicBezTo>
                    <a:pt x="378" y="18"/>
                    <a:pt x="378" y="18"/>
                    <a:pt x="378" y="18"/>
                  </a:cubicBezTo>
                  <a:cubicBezTo>
                    <a:pt x="427" y="1"/>
                    <a:pt x="508" y="0"/>
                    <a:pt x="558" y="17"/>
                  </a:cubicBezTo>
                  <a:cubicBezTo>
                    <a:pt x="857" y="117"/>
                    <a:pt x="857" y="117"/>
                    <a:pt x="857" y="117"/>
                  </a:cubicBezTo>
                  <a:cubicBezTo>
                    <a:pt x="907" y="134"/>
                    <a:pt x="947" y="191"/>
                    <a:pt x="946" y="243"/>
                  </a:cubicBezTo>
                  <a:cubicBezTo>
                    <a:pt x="938" y="642"/>
                    <a:pt x="938" y="642"/>
                    <a:pt x="938" y="642"/>
                  </a:cubicBezTo>
                  <a:cubicBezTo>
                    <a:pt x="937" y="694"/>
                    <a:pt x="899" y="758"/>
                    <a:pt x="853" y="783"/>
                  </a:cubicBezTo>
                  <a:cubicBezTo>
                    <a:pt x="550" y="953"/>
                    <a:pt x="550" y="953"/>
                    <a:pt x="550" y="953"/>
                  </a:cubicBezTo>
                  <a:cubicBezTo>
                    <a:pt x="505" y="979"/>
                    <a:pt x="430" y="979"/>
                    <a:pt x="384" y="953"/>
                  </a:cubicBezTo>
                  <a:lnTo>
                    <a:pt x="83" y="784"/>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w="76200">
              <a:solidFill>
                <a:schemeClr val="bg1"/>
              </a:solid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lt1"/>
                </a:solidFill>
              </a:endParaRPr>
            </a:p>
          </p:txBody>
        </p:sp>
        <p:sp>
          <p:nvSpPr>
            <p:cNvPr id="33" name="iṡḷîḓê">
              <a:extLst>
                <a:ext uri="{FF2B5EF4-FFF2-40B4-BE49-F238E27FC236}">
                  <a16:creationId xmlns="" xmlns:a16="http://schemas.microsoft.com/office/drawing/2014/main" id="{4783541C-F438-4ED7-A6A5-30AF75913D14}"/>
                </a:ext>
              </a:extLst>
            </p:cNvPr>
            <p:cNvSpPr/>
            <p:nvPr/>
          </p:nvSpPr>
          <p:spPr bwMode="auto">
            <a:xfrm>
              <a:off x="1109695" y="2031503"/>
              <a:ext cx="1708819" cy="512875"/>
            </a:xfrm>
            <a:custGeom>
              <a:avLst/>
              <a:gdLst>
                <a:gd name="T0" fmla="*/ 716 w 719"/>
                <a:gd name="T1" fmla="*/ 0 h 216"/>
                <a:gd name="T2" fmla="*/ 362 w 719"/>
                <a:gd name="T3" fmla="*/ 0 h 216"/>
                <a:gd name="T4" fmla="*/ 359 w 719"/>
                <a:gd name="T5" fmla="*/ 0 h 216"/>
                <a:gd name="T6" fmla="*/ 359 w 719"/>
                <a:gd name="T7" fmla="*/ 0 h 216"/>
                <a:gd name="T8" fmla="*/ 356 w 719"/>
                <a:gd name="T9" fmla="*/ 0 h 216"/>
                <a:gd name="T10" fmla="*/ 2 w 719"/>
                <a:gd name="T11" fmla="*/ 0 h 216"/>
                <a:gd name="T12" fmla="*/ 0 w 719"/>
                <a:gd name="T13" fmla="*/ 0 h 216"/>
                <a:gd name="T14" fmla="*/ 39 w 719"/>
                <a:gd name="T15" fmla="*/ 9 h 216"/>
                <a:gd name="T16" fmla="*/ 46 w 719"/>
                <a:gd name="T17" fmla="*/ 13 h 216"/>
                <a:gd name="T18" fmla="*/ 49 w 719"/>
                <a:gd name="T19" fmla="*/ 14 h 216"/>
                <a:gd name="T20" fmla="*/ 53 w 719"/>
                <a:gd name="T21" fmla="*/ 17 h 216"/>
                <a:gd name="T22" fmla="*/ 56 w 719"/>
                <a:gd name="T23" fmla="*/ 19 h 216"/>
                <a:gd name="T24" fmla="*/ 59 w 719"/>
                <a:gd name="T25" fmla="*/ 22 h 216"/>
                <a:gd name="T26" fmla="*/ 63 w 719"/>
                <a:gd name="T27" fmla="*/ 25 h 216"/>
                <a:gd name="T28" fmla="*/ 64 w 719"/>
                <a:gd name="T29" fmla="*/ 27 h 216"/>
                <a:gd name="T30" fmla="*/ 70 w 719"/>
                <a:gd name="T31" fmla="*/ 33 h 216"/>
                <a:gd name="T32" fmla="*/ 71 w 719"/>
                <a:gd name="T33" fmla="*/ 34 h 216"/>
                <a:gd name="T34" fmla="*/ 75 w 719"/>
                <a:gd name="T35" fmla="*/ 38 h 216"/>
                <a:gd name="T36" fmla="*/ 76 w 719"/>
                <a:gd name="T37" fmla="*/ 40 h 216"/>
                <a:gd name="T38" fmla="*/ 77 w 719"/>
                <a:gd name="T39" fmla="*/ 41 h 216"/>
                <a:gd name="T40" fmla="*/ 78 w 719"/>
                <a:gd name="T41" fmla="*/ 43 h 216"/>
                <a:gd name="T42" fmla="*/ 81 w 719"/>
                <a:gd name="T43" fmla="*/ 47 h 216"/>
                <a:gd name="T44" fmla="*/ 81 w 719"/>
                <a:gd name="T45" fmla="*/ 48 h 216"/>
                <a:gd name="T46" fmla="*/ 81 w 719"/>
                <a:gd name="T47" fmla="*/ 48 h 216"/>
                <a:gd name="T48" fmla="*/ 81 w 719"/>
                <a:gd name="T49" fmla="*/ 48 h 216"/>
                <a:gd name="T50" fmla="*/ 86 w 719"/>
                <a:gd name="T51" fmla="*/ 59 h 216"/>
                <a:gd name="T52" fmla="*/ 86 w 719"/>
                <a:gd name="T53" fmla="*/ 59 h 216"/>
                <a:gd name="T54" fmla="*/ 96 w 719"/>
                <a:gd name="T55" fmla="*/ 95 h 216"/>
                <a:gd name="T56" fmla="*/ 96 w 719"/>
                <a:gd name="T57" fmla="*/ 98 h 216"/>
                <a:gd name="T58" fmla="*/ 111 w 719"/>
                <a:gd name="T59" fmla="*/ 166 h 216"/>
                <a:gd name="T60" fmla="*/ 192 w 719"/>
                <a:gd name="T61" fmla="*/ 216 h 216"/>
                <a:gd name="T62" fmla="*/ 356 w 719"/>
                <a:gd name="T63" fmla="*/ 216 h 216"/>
                <a:gd name="T64" fmla="*/ 359 w 719"/>
                <a:gd name="T65" fmla="*/ 216 h 216"/>
                <a:gd name="T66" fmla="*/ 359 w 719"/>
                <a:gd name="T67" fmla="*/ 216 h 216"/>
                <a:gd name="T68" fmla="*/ 362 w 719"/>
                <a:gd name="T69" fmla="*/ 216 h 216"/>
                <a:gd name="T70" fmla="*/ 526 w 719"/>
                <a:gd name="T71" fmla="*/ 216 h 216"/>
                <a:gd name="T72" fmla="*/ 607 w 719"/>
                <a:gd name="T73" fmla="*/ 166 h 216"/>
                <a:gd name="T74" fmla="*/ 622 w 719"/>
                <a:gd name="T75" fmla="*/ 98 h 216"/>
                <a:gd name="T76" fmla="*/ 622 w 719"/>
                <a:gd name="T77" fmla="*/ 96 h 216"/>
                <a:gd name="T78" fmla="*/ 632 w 719"/>
                <a:gd name="T79" fmla="*/ 59 h 216"/>
                <a:gd name="T80" fmla="*/ 637 w 719"/>
                <a:gd name="T81" fmla="*/ 48 h 216"/>
                <a:gd name="T82" fmla="*/ 654 w 719"/>
                <a:gd name="T83" fmla="*/ 27 h 216"/>
                <a:gd name="T84" fmla="*/ 656 w 719"/>
                <a:gd name="T85" fmla="*/ 25 h 216"/>
                <a:gd name="T86" fmla="*/ 659 w 719"/>
                <a:gd name="T87" fmla="*/ 22 h 216"/>
                <a:gd name="T88" fmla="*/ 662 w 719"/>
                <a:gd name="T89" fmla="*/ 19 h 216"/>
                <a:gd name="T90" fmla="*/ 665 w 719"/>
                <a:gd name="T91" fmla="*/ 17 h 216"/>
                <a:gd name="T92" fmla="*/ 669 w 719"/>
                <a:gd name="T93" fmla="*/ 14 h 216"/>
                <a:gd name="T94" fmla="*/ 672 w 719"/>
                <a:gd name="T95" fmla="*/ 13 h 216"/>
                <a:gd name="T96" fmla="*/ 679 w 719"/>
                <a:gd name="T97" fmla="*/ 9 h 216"/>
                <a:gd name="T98" fmla="*/ 719 w 719"/>
                <a:gd name="T99" fmla="*/ 0 h 216"/>
                <a:gd name="T100" fmla="*/ 716 w 719"/>
                <a:gd name="T10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9" h="216">
                  <a:moveTo>
                    <a:pt x="716" y="0"/>
                  </a:moveTo>
                  <a:cubicBezTo>
                    <a:pt x="362" y="0"/>
                    <a:pt x="362" y="0"/>
                    <a:pt x="362" y="0"/>
                  </a:cubicBezTo>
                  <a:cubicBezTo>
                    <a:pt x="359" y="0"/>
                    <a:pt x="359" y="0"/>
                    <a:pt x="359" y="0"/>
                  </a:cubicBezTo>
                  <a:cubicBezTo>
                    <a:pt x="359" y="0"/>
                    <a:pt x="359" y="0"/>
                    <a:pt x="359" y="0"/>
                  </a:cubicBezTo>
                  <a:cubicBezTo>
                    <a:pt x="356" y="0"/>
                    <a:pt x="356" y="0"/>
                    <a:pt x="356" y="0"/>
                  </a:cubicBezTo>
                  <a:cubicBezTo>
                    <a:pt x="2" y="0"/>
                    <a:pt x="2" y="0"/>
                    <a:pt x="2" y="0"/>
                  </a:cubicBezTo>
                  <a:cubicBezTo>
                    <a:pt x="1" y="0"/>
                    <a:pt x="0" y="0"/>
                    <a:pt x="0" y="0"/>
                  </a:cubicBezTo>
                  <a:cubicBezTo>
                    <a:pt x="13" y="0"/>
                    <a:pt x="27" y="4"/>
                    <a:pt x="39" y="9"/>
                  </a:cubicBezTo>
                  <a:cubicBezTo>
                    <a:pt x="42" y="10"/>
                    <a:pt x="44" y="12"/>
                    <a:pt x="46" y="13"/>
                  </a:cubicBezTo>
                  <a:cubicBezTo>
                    <a:pt x="47" y="13"/>
                    <a:pt x="48" y="14"/>
                    <a:pt x="49" y="14"/>
                  </a:cubicBezTo>
                  <a:cubicBezTo>
                    <a:pt x="50" y="15"/>
                    <a:pt x="52" y="16"/>
                    <a:pt x="53" y="17"/>
                  </a:cubicBezTo>
                  <a:cubicBezTo>
                    <a:pt x="54" y="18"/>
                    <a:pt x="55" y="19"/>
                    <a:pt x="56" y="19"/>
                  </a:cubicBezTo>
                  <a:cubicBezTo>
                    <a:pt x="57" y="20"/>
                    <a:pt x="58" y="21"/>
                    <a:pt x="59" y="22"/>
                  </a:cubicBezTo>
                  <a:cubicBezTo>
                    <a:pt x="60" y="23"/>
                    <a:pt x="61" y="24"/>
                    <a:pt x="63" y="25"/>
                  </a:cubicBezTo>
                  <a:cubicBezTo>
                    <a:pt x="63" y="25"/>
                    <a:pt x="64" y="26"/>
                    <a:pt x="64" y="27"/>
                  </a:cubicBezTo>
                  <a:cubicBezTo>
                    <a:pt x="67" y="29"/>
                    <a:pt x="69" y="31"/>
                    <a:pt x="70" y="33"/>
                  </a:cubicBezTo>
                  <a:cubicBezTo>
                    <a:pt x="71" y="33"/>
                    <a:pt x="71" y="34"/>
                    <a:pt x="71" y="34"/>
                  </a:cubicBezTo>
                  <a:cubicBezTo>
                    <a:pt x="72" y="35"/>
                    <a:pt x="73" y="37"/>
                    <a:pt x="75" y="38"/>
                  </a:cubicBezTo>
                  <a:cubicBezTo>
                    <a:pt x="75" y="39"/>
                    <a:pt x="75" y="39"/>
                    <a:pt x="76" y="40"/>
                  </a:cubicBezTo>
                  <a:cubicBezTo>
                    <a:pt x="76" y="40"/>
                    <a:pt x="76" y="40"/>
                    <a:pt x="77" y="41"/>
                  </a:cubicBezTo>
                  <a:cubicBezTo>
                    <a:pt x="77" y="41"/>
                    <a:pt x="77" y="42"/>
                    <a:pt x="78" y="43"/>
                  </a:cubicBezTo>
                  <a:cubicBezTo>
                    <a:pt x="79" y="44"/>
                    <a:pt x="80" y="46"/>
                    <a:pt x="81" y="47"/>
                  </a:cubicBezTo>
                  <a:cubicBezTo>
                    <a:pt x="81" y="47"/>
                    <a:pt x="81" y="48"/>
                    <a:pt x="81" y="48"/>
                  </a:cubicBezTo>
                  <a:cubicBezTo>
                    <a:pt x="81" y="48"/>
                    <a:pt x="81" y="48"/>
                    <a:pt x="81" y="48"/>
                  </a:cubicBezTo>
                  <a:cubicBezTo>
                    <a:pt x="81" y="48"/>
                    <a:pt x="81" y="48"/>
                    <a:pt x="81" y="48"/>
                  </a:cubicBezTo>
                  <a:cubicBezTo>
                    <a:pt x="83" y="52"/>
                    <a:pt x="85" y="55"/>
                    <a:pt x="86" y="59"/>
                  </a:cubicBezTo>
                  <a:cubicBezTo>
                    <a:pt x="86" y="59"/>
                    <a:pt x="86" y="59"/>
                    <a:pt x="86" y="59"/>
                  </a:cubicBezTo>
                  <a:cubicBezTo>
                    <a:pt x="91" y="70"/>
                    <a:pt x="94" y="83"/>
                    <a:pt x="96" y="95"/>
                  </a:cubicBezTo>
                  <a:cubicBezTo>
                    <a:pt x="96" y="96"/>
                    <a:pt x="96" y="97"/>
                    <a:pt x="96" y="98"/>
                  </a:cubicBezTo>
                  <a:cubicBezTo>
                    <a:pt x="99" y="121"/>
                    <a:pt x="101" y="145"/>
                    <a:pt x="111" y="166"/>
                  </a:cubicBezTo>
                  <a:cubicBezTo>
                    <a:pt x="127" y="199"/>
                    <a:pt x="155" y="216"/>
                    <a:pt x="192" y="216"/>
                  </a:cubicBezTo>
                  <a:cubicBezTo>
                    <a:pt x="192" y="216"/>
                    <a:pt x="356" y="216"/>
                    <a:pt x="356" y="216"/>
                  </a:cubicBezTo>
                  <a:cubicBezTo>
                    <a:pt x="356" y="216"/>
                    <a:pt x="357" y="216"/>
                    <a:pt x="359" y="216"/>
                  </a:cubicBezTo>
                  <a:cubicBezTo>
                    <a:pt x="359" y="216"/>
                    <a:pt x="359" y="216"/>
                    <a:pt x="359" y="216"/>
                  </a:cubicBezTo>
                  <a:cubicBezTo>
                    <a:pt x="361" y="216"/>
                    <a:pt x="362" y="216"/>
                    <a:pt x="362" y="216"/>
                  </a:cubicBezTo>
                  <a:cubicBezTo>
                    <a:pt x="362" y="216"/>
                    <a:pt x="526" y="216"/>
                    <a:pt x="526" y="216"/>
                  </a:cubicBezTo>
                  <a:cubicBezTo>
                    <a:pt x="563" y="216"/>
                    <a:pt x="591" y="199"/>
                    <a:pt x="607" y="166"/>
                  </a:cubicBezTo>
                  <a:cubicBezTo>
                    <a:pt x="618" y="145"/>
                    <a:pt x="619" y="121"/>
                    <a:pt x="622" y="98"/>
                  </a:cubicBezTo>
                  <a:cubicBezTo>
                    <a:pt x="622" y="98"/>
                    <a:pt x="622" y="97"/>
                    <a:pt x="622" y="96"/>
                  </a:cubicBezTo>
                  <a:cubicBezTo>
                    <a:pt x="624" y="83"/>
                    <a:pt x="627" y="71"/>
                    <a:pt x="632" y="59"/>
                  </a:cubicBezTo>
                  <a:cubicBezTo>
                    <a:pt x="633" y="55"/>
                    <a:pt x="635" y="51"/>
                    <a:pt x="637" y="48"/>
                  </a:cubicBezTo>
                  <a:cubicBezTo>
                    <a:pt x="642" y="40"/>
                    <a:pt x="647" y="33"/>
                    <a:pt x="654" y="27"/>
                  </a:cubicBezTo>
                  <a:cubicBezTo>
                    <a:pt x="654" y="26"/>
                    <a:pt x="655" y="25"/>
                    <a:pt x="656" y="25"/>
                  </a:cubicBezTo>
                  <a:cubicBezTo>
                    <a:pt x="657" y="24"/>
                    <a:pt x="658" y="23"/>
                    <a:pt x="659" y="22"/>
                  </a:cubicBezTo>
                  <a:cubicBezTo>
                    <a:pt x="660" y="21"/>
                    <a:pt x="661" y="20"/>
                    <a:pt x="662" y="19"/>
                  </a:cubicBezTo>
                  <a:cubicBezTo>
                    <a:pt x="663" y="19"/>
                    <a:pt x="664" y="18"/>
                    <a:pt x="665" y="17"/>
                  </a:cubicBezTo>
                  <a:cubicBezTo>
                    <a:pt x="667" y="16"/>
                    <a:pt x="668" y="15"/>
                    <a:pt x="669" y="14"/>
                  </a:cubicBezTo>
                  <a:cubicBezTo>
                    <a:pt x="670" y="14"/>
                    <a:pt x="671" y="13"/>
                    <a:pt x="672" y="13"/>
                  </a:cubicBezTo>
                  <a:cubicBezTo>
                    <a:pt x="674" y="12"/>
                    <a:pt x="676" y="10"/>
                    <a:pt x="679" y="9"/>
                  </a:cubicBezTo>
                  <a:cubicBezTo>
                    <a:pt x="691" y="4"/>
                    <a:pt x="705" y="0"/>
                    <a:pt x="719" y="0"/>
                  </a:cubicBezTo>
                  <a:cubicBezTo>
                    <a:pt x="718" y="0"/>
                    <a:pt x="717" y="0"/>
                    <a:pt x="716" y="0"/>
                  </a:cubicBezTo>
                  <a:close/>
                </a:path>
              </a:pathLst>
            </a:custGeom>
            <a:solidFill>
              <a:srgbClr val="C2B1A1"/>
            </a:solidFill>
            <a:ln>
              <a:noFill/>
            </a:ln>
          </p:spPr>
          <p:txBody>
            <a:bodyPr vert="horz" wrap="none" lIns="91440" tIns="45720" rIns="91440" bIns="45720" anchor="ctr" anchorCtr="1" compatLnSpc="1">
              <a:prstTxWarp prst="textNoShape">
                <a:avLst/>
              </a:prstTxWarp>
              <a:normAutofit/>
            </a:bodyPr>
            <a:lstStyle/>
            <a:p>
              <a:pPr algn="ctr"/>
              <a:r>
                <a:rPr lang="zh-CN" altLang="en-US" sz="1600" b="1" dirty="0" smtClean="0">
                  <a:solidFill>
                    <a:schemeClr val="bg1"/>
                  </a:solidFill>
                </a:rPr>
                <a:t>第一</a:t>
              </a:r>
              <a:r>
                <a:rPr lang="en-US" altLang="zh-CN" sz="1600" b="1" dirty="0" smtClean="0">
                  <a:solidFill>
                    <a:schemeClr val="bg1"/>
                  </a:solidFill>
                </a:rPr>
                <a:t>PPT</a:t>
              </a:r>
              <a:endParaRPr lang="zh-CN" altLang="en-US" sz="1600" b="1" dirty="0">
                <a:solidFill>
                  <a:schemeClr val="bg1"/>
                </a:solidFill>
              </a:endParaRPr>
            </a:p>
          </p:txBody>
        </p:sp>
      </p:grpSp>
      <p:sp>
        <p:nvSpPr>
          <p:cNvPr id="13" name="íšḻîďê">
            <a:extLst>
              <a:ext uri="{FF2B5EF4-FFF2-40B4-BE49-F238E27FC236}">
                <a16:creationId xmlns="" xmlns:a16="http://schemas.microsoft.com/office/drawing/2014/main" id="{A562E0FC-607A-422C-89CE-A3845573D745}"/>
              </a:ext>
            </a:extLst>
          </p:cNvPr>
          <p:cNvSpPr/>
          <p:nvPr/>
        </p:nvSpPr>
        <p:spPr>
          <a:xfrm>
            <a:off x="820003" y="5079659"/>
            <a:ext cx="3028800" cy="968462"/>
          </a:xfrm>
          <a:prstGeom prst="rect">
            <a:avLst/>
          </a:prstGeom>
        </p:spPr>
        <p:txBody>
          <a:bodyPr wrap="square">
            <a:normAutofit/>
          </a:bodyPr>
          <a:lstStyle/>
          <a:p>
            <a:pPr algn="ctr">
              <a:lnSpc>
                <a:spcPct val="150000"/>
              </a:lnSpc>
              <a:tabLst>
                <a:tab pos="228594" algn="l"/>
              </a:tabLst>
              <a:defRPr/>
            </a:pPr>
            <a:r>
              <a:rPr lang="zh-CN" altLang="en-US" sz="1200" dirty="0">
                <a:solidFill>
                  <a:schemeClr val="bg1">
                    <a:lumMod val="50000"/>
                  </a:schemeClr>
                </a:solidFill>
              </a:rPr>
              <a:t>在此录入上述图表的综合描述说明，在此录入</a:t>
            </a:r>
            <a:r>
              <a:rPr lang="zh-CN" altLang="en-US" sz="1200" dirty="0" smtClean="0">
                <a:solidFill>
                  <a:schemeClr val="bg1">
                    <a:lumMod val="50000"/>
                  </a:schemeClr>
                </a:solidFill>
              </a:rPr>
              <a:t>上关于对应岗位相关工作介绍</a:t>
            </a:r>
            <a:endParaRPr lang="en-US" altLang="zh-CN" sz="1200" dirty="0">
              <a:solidFill>
                <a:schemeClr val="bg1">
                  <a:lumMod val="50000"/>
                </a:schemeClr>
              </a:solidFill>
            </a:endParaRPr>
          </a:p>
        </p:txBody>
      </p:sp>
      <p:sp>
        <p:nvSpPr>
          <p:cNvPr id="14" name="iṣḷîdé">
            <a:extLst>
              <a:ext uri="{FF2B5EF4-FFF2-40B4-BE49-F238E27FC236}">
                <a16:creationId xmlns="" xmlns:a16="http://schemas.microsoft.com/office/drawing/2014/main" id="{265B4435-BD8E-453D-BE1B-906B86D30776}"/>
              </a:ext>
            </a:extLst>
          </p:cNvPr>
          <p:cNvSpPr/>
          <p:nvPr/>
        </p:nvSpPr>
        <p:spPr>
          <a:xfrm>
            <a:off x="820691" y="4741105"/>
            <a:ext cx="3028112" cy="338554"/>
          </a:xfrm>
          <a:prstGeom prst="rect">
            <a:avLst/>
          </a:prstGeom>
        </p:spPr>
        <p:txBody>
          <a:bodyPr wrap="none">
            <a:normAutofit fontScale="92500" lnSpcReduction="10000"/>
          </a:bodyPr>
          <a:lstStyle/>
          <a:p>
            <a:pPr algn="ctr"/>
            <a:r>
              <a:rPr lang="zh-CN" altLang="en-US" b="1" dirty="0" smtClean="0"/>
              <a:t>项目总监</a:t>
            </a:r>
            <a:endParaRPr lang="en-US" altLang="zh-CN" b="1" dirty="0"/>
          </a:p>
        </p:txBody>
      </p:sp>
      <p:grpSp>
        <p:nvGrpSpPr>
          <p:cNvPr id="15" name="iṡļïḑè">
            <a:extLst>
              <a:ext uri="{FF2B5EF4-FFF2-40B4-BE49-F238E27FC236}">
                <a16:creationId xmlns="" xmlns:a16="http://schemas.microsoft.com/office/drawing/2014/main" id="{DDA31989-3663-4BB1-812C-3E5664589C4D}"/>
              </a:ext>
            </a:extLst>
          </p:cNvPr>
          <p:cNvGrpSpPr/>
          <p:nvPr/>
        </p:nvGrpSpPr>
        <p:grpSpPr>
          <a:xfrm>
            <a:off x="4801478" y="1862612"/>
            <a:ext cx="2588359" cy="2700300"/>
            <a:chOff x="669925" y="1899000"/>
            <a:chExt cx="2588359" cy="2700300"/>
          </a:xfrm>
        </p:grpSpPr>
        <p:sp>
          <p:nvSpPr>
            <p:cNvPr id="26" name="îṡļiḋe">
              <a:extLst>
                <a:ext uri="{FF2B5EF4-FFF2-40B4-BE49-F238E27FC236}">
                  <a16:creationId xmlns="" xmlns:a16="http://schemas.microsoft.com/office/drawing/2014/main" id="{AC64E0DE-155C-4457-B2E2-41B1D3FAF5CD}"/>
                </a:ext>
              </a:extLst>
            </p:cNvPr>
            <p:cNvSpPr/>
            <p:nvPr/>
          </p:nvSpPr>
          <p:spPr bwMode="auto">
            <a:xfrm>
              <a:off x="669925" y="1899000"/>
              <a:ext cx="2588359" cy="2700300"/>
            </a:xfrm>
            <a:custGeom>
              <a:avLst/>
              <a:gdLst>
                <a:gd name="T0" fmla="*/ 538 w 1089"/>
                <a:gd name="T1" fmla="*/ 1138 h 1138"/>
                <a:gd name="T2" fmla="*/ 466 w 1089"/>
                <a:gd name="T3" fmla="*/ 1122 h 1138"/>
                <a:gd name="T4" fmla="*/ 71 w 1089"/>
                <a:gd name="T5" fmla="*/ 895 h 1138"/>
                <a:gd name="T6" fmla="*/ 0 w 1089"/>
                <a:gd name="T7" fmla="*/ 772 h 1138"/>
                <a:gd name="T8" fmla="*/ 4 w 1089"/>
                <a:gd name="T9" fmla="*/ 248 h 1138"/>
                <a:gd name="T10" fmla="*/ 79 w 1089"/>
                <a:gd name="T11" fmla="*/ 143 h 1138"/>
                <a:gd name="T12" fmla="*/ 455 w 1089"/>
                <a:gd name="T13" fmla="*/ 12 h 1138"/>
                <a:gd name="T14" fmla="*/ 540 w 1089"/>
                <a:gd name="T15" fmla="*/ 0 h 1138"/>
                <a:gd name="T16" fmla="*/ 621 w 1089"/>
                <a:gd name="T17" fmla="*/ 11 h 1138"/>
                <a:gd name="T18" fmla="*/ 1015 w 1089"/>
                <a:gd name="T19" fmla="*/ 144 h 1138"/>
                <a:gd name="T20" fmla="*/ 1088 w 1089"/>
                <a:gd name="T21" fmla="*/ 247 h 1138"/>
                <a:gd name="T22" fmla="*/ 1078 w 1089"/>
                <a:gd name="T23" fmla="*/ 772 h 1138"/>
                <a:gd name="T24" fmla="*/ 1005 w 1089"/>
                <a:gd name="T25" fmla="*/ 895 h 1138"/>
                <a:gd name="T26" fmla="*/ 609 w 1089"/>
                <a:gd name="T27" fmla="*/ 1122 h 1138"/>
                <a:gd name="T28" fmla="*/ 538 w 1089"/>
                <a:gd name="T29" fmla="*/ 1138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9" h="1138">
                  <a:moveTo>
                    <a:pt x="538" y="1138"/>
                  </a:moveTo>
                  <a:cubicBezTo>
                    <a:pt x="511" y="1138"/>
                    <a:pt x="485" y="1132"/>
                    <a:pt x="466" y="1122"/>
                  </a:cubicBezTo>
                  <a:cubicBezTo>
                    <a:pt x="71" y="895"/>
                    <a:pt x="71" y="895"/>
                    <a:pt x="71" y="895"/>
                  </a:cubicBezTo>
                  <a:cubicBezTo>
                    <a:pt x="32" y="873"/>
                    <a:pt x="0" y="817"/>
                    <a:pt x="0" y="772"/>
                  </a:cubicBezTo>
                  <a:cubicBezTo>
                    <a:pt x="4" y="248"/>
                    <a:pt x="4" y="248"/>
                    <a:pt x="4" y="248"/>
                  </a:cubicBezTo>
                  <a:cubicBezTo>
                    <a:pt x="4" y="205"/>
                    <a:pt x="38" y="157"/>
                    <a:pt x="79" y="143"/>
                  </a:cubicBezTo>
                  <a:cubicBezTo>
                    <a:pt x="455" y="12"/>
                    <a:pt x="455" y="12"/>
                    <a:pt x="455" y="12"/>
                  </a:cubicBezTo>
                  <a:cubicBezTo>
                    <a:pt x="477" y="4"/>
                    <a:pt x="508" y="0"/>
                    <a:pt x="540" y="0"/>
                  </a:cubicBezTo>
                  <a:cubicBezTo>
                    <a:pt x="570" y="0"/>
                    <a:pt x="600" y="4"/>
                    <a:pt x="621" y="11"/>
                  </a:cubicBezTo>
                  <a:cubicBezTo>
                    <a:pt x="1015" y="144"/>
                    <a:pt x="1015" y="144"/>
                    <a:pt x="1015" y="144"/>
                  </a:cubicBezTo>
                  <a:cubicBezTo>
                    <a:pt x="1056" y="157"/>
                    <a:pt x="1089" y="205"/>
                    <a:pt x="1088" y="247"/>
                  </a:cubicBezTo>
                  <a:cubicBezTo>
                    <a:pt x="1078" y="772"/>
                    <a:pt x="1078" y="772"/>
                    <a:pt x="1078" y="772"/>
                  </a:cubicBezTo>
                  <a:cubicBezTo>
                    <a:pt x="1077" y="816"/>
                    <a:pt x="1044" y="873"/>
                    <a:pt x="1005" y="895"/>
                  </a:cubicBezTo>
                  <a:cubicBezTo>
                    <a:pt x="609" y="1122"/>
                    <a:pt x="609" y="1122"/>
                    <a:pt x="609" y="1122"/>
                  </a:cubicBezTo>
                  <a:cubicBezTo>
                    <a:pt x="591" y="1132"/>
                    <a:pt x="565" y="1138"/>
                    <a:pt x="538" y="1138"/>
                  </a:cubicBezTo>
                  <a:close/>
                </a:path>
              </a:pathLst>
            </a:custGeom>
            <a:solidFill>
              <a:srgbClr val="E1E4E9"/>
            </a:solidFill>
            <a:ln>
              <a:noFill/>
            </a:ln>
          </p:spPr>
          <p:txBody>
            <a:bodyPr anchor="ctr"/>
            <a:lstStyle/>
            <a:p>
              <a:pPr algn="ctr"/>
              <a:endParaRPr/>
            </a:p>
          </p:txBody>
        </p:sp>
        <p:sp>
          <p:nvSpPr>
            <p:cNvPr id="27" name="iş1ïḍê">
              <a:extLst>
                <a:ext uri="{FF2B5EF4-FFF2-40B4-BE49-F238E27FC236}">
                  <a16:creationId xmlns="" xmlns:a16="http://schemas.microsoft.com/office/drawing/2014/main" id="{329B0828-8351-4D2B-9697-387BAE17AED6}"/>
                </a:ext>
              </a:extLst>
            </p:cNvPr>
            <p:cNvSpPr/>
            <p:nvPr/>
          </p:nvSpPr>
          <p:spPr bwMode="auto">
            <a:xfrm>
              <a:off x="838979" y="2077193"/>
              <a:ext cx="2250251" cy="2322213"/>
            </a:xfrm>
            <a:custGeom>
              <a:avLst/>
              <a:gdLst>
                <a:gd name="T0" fmla="*/ 83 w 947"/>
                <a:gd name="T1" fmla="*/ 784 h 979"/>
                <a:gd name="T2" fmla="*/ 0 w 947"/>
                <a:gd name="T3" fmla="*/ 643 h 979"/>
                <a:gd name="T4" fmla="*/ 3 w 947"/>
                <a:gd name="T5" fmla="*/ 243 h 979"/>
                <a:gd name="T6" fmla="*/ 94 w 947"/>
                <a:gd name="T7" fmla="*/ 116 h 979"/>
                <a:gd name="T8" fmla="*/ 378 w 947"/>
                <a:gd name="T9" fmla="*/ 18 h 979"/>
                <a:gd name="T10" fmla="*/ 558 w 947"/>
                <a:gd name="T11" fmla="*/ 17 h 979"/>
                <a:gd name="T12" fmla="*/ 857 w 947"/>
                <a:gd name="T13" fmla="*/ 117 h 979"/>
                <a:gd name="T14" fmla="*/ 946 w 947"/>
                <a:gd name="T15" fmla="*/ 243 h 979"/>
                <a:gd name="T16" fmla="*/ 938 w 947"/>
                <a:gd name="T17" fmla="*/ 642 h 979"/>
                <a:gd name="T18" fmla="*/ 853 w 947"/>
                <a:gd name="T19" fmla="*/ 783 h 979"/>
                <a:gd name="T20" fmla="*/ 550 w 947"/>
                <a:gd name="T21" fmla="*/ 953 h 979"/>
                <a:gd name="T22" fmla="*/ 384 w 947"/>
                <a:gd name="T23" fmla="*/ 953 h 979"/>
                <a:gd name="T24" fmla="*/ 83 w 947"/>
                <a:gd name="T25" fmla="*/ 78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7" h="979">
                  <a:moveTo>
                    <a:pt x="83" y="784"/>
                  </a:moveTo>
                  <a:cubicBezTo>
                    <a:pt x="37" y="759"/>
                    <a:pt x="0" y="695"/>
                    <a:pt x="0" y="643"/>
                  </a:cubicBezTo>
                  <a:cubicBezTo>
                    <a:pt x="3" y="243"/>
                    <a:pt x="3" y="243"/>
                    <a:pt x="3" y="243"/>
                  </a:cubicBezTo>
                  <a:cubicBezTo>
                    <a:pt x="4" y="191"/>
                    <a:pt x="44" y="134"/>
                    <a:pt x="94" y="116"/>
                  </a:cubicBezTo>
                  <a:cubicBezTo>
                    <a:pt x="378" y="18"/>
                    <a:pt x="378" y="18"/>
                    <a:pt x="378" y="18"/>
                  </a:cubicBezTo>
                  <a:cubicBezTo>
                    <a:pt x="427" y="1"/>
                    <a:pt x="508" y="0"/>
                    <a:pt x="558" y="17"/>
                  </a:cubicBezTo>
                  <a:cubicBezTo>
                    <a:pt x="857" y="117"/>
                    <a:pt x="857" y="117"/>
                    <a:pt x="857" y="117"/>
                  </a:cubicBezTo>
                  <a:cubicBezTo>
                    <a:pt x="907" y="134"/>
                    <a:pt x="947" y="191"/>
                    <a:pt x="946" y="243"/>
                  </a:cubicBezTo>
                  <a:cubicBezTo>
                    <a:pt x="938" y="642"/>
                    <a:pt x="938" y="642"/>
                    <a:pt x="938" y="642"/>
                  </a:cubicBezTo>
                  <a:cubicBezTo>
                    <a:pt x="937" y="694"/>
                    <a:pt x="899" y="758"/>
                    <a:pt x="853" y="783"/>
                  </a:cubicBezTo>
                  <a:cubicBezTo>
                    <a:pt x="550" y="953"/>
                    <a:pt x="550" y="953"/>
                    <a:pt x="550" y="953"/>
                  </a:cubicBezTo>
                  <a:cubicBezTo>
                    <a:pt x="505" y="979"/>
                    <a:pt x="430" y="979"/>
                    <a:pt x="384" y="953"/>
                  </a:cubicBezTo>
                  <a:lnTo>
                    <a:pt x="83" y="784"/>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w="76200">
              <a:solidFill>
                <a:schemeClr val="bg1"/>
              </a:solid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lt1"/>
                </a:solidFill>
              </a:endParaRPr>
            </a:p>
          </p:txBody>
        </p:sp>
        <p:sp>
          <p:nvSpPr>
            <p:cNvPr id="28" name="ïṣḷïḍé">
              <a:extLst>
                <a:ext uri="{FF2B5EF4-FFF2-40B4-BE49-F238E27FC236}">
                  <a16:creationId xmlns="" xmlns:a16="http://schemas.microsoft.com/office/drawing/2014/main" id="{90CB4662-7F70-44B3-871D-003BC99AAD39}"/>
                </a:ext>
              </a:extLst>
            </p:cNvPr>
            <p:cNvSpPr/>
            <p:nvPr/>
          </p:nvSpPr>
          <p:spPr bwMode="auto">
            <a:xfrm>
              <a:off x="1109695" y="2031503"/>
              <a:ext cx="1708819" cy="512875"/>
            </a:xfrm>
            <a:custGeom>
              <a:avLst/>
              <a:gdLst>
                <a:gd name="T0" fmla="*/ 716 w 719"/>
                <a:gd name="T1" fmla="*/ 0 h 216"/>
                <a:gd name="T2" fmla="*/ 362 w 719"/>
                <a:gd name="T3" fmla="*/ 0 h 216"/>
                <a:gd name="T4" fmla="*/ 359 w 719"/>
                <a:gd name="T5" fmla="*/ 0 h 216"/>
                <a:gd name="T6" fmla="*/ 359 w 719"/>
                <a:gd name="T7" fmla="*/ 0 h 216"/>
                <a:gd name="T8" fmla="*/ 356 w 719"/>
                <a:gd name="T9" fmla="*/ 0 h 216"/>
                <a:gd name="T10" fmla="*/ 2 w 719"/>
                <a:gd name="T11" fmla="*/ 0 h 216"/>
                <a:gd name="T12" fmla="*/ 0 w 719"/>
                <a:gd name="T13" fmla="*/ 0 h 216"/>
                <a:gd name="T14" fmla="*/ 39 w 719"/>
                <a:gd name="T15" fmla="*/ 9 h 216"/>
                <a:gd name="T16" fmla="*/ 46 w 719"/>
                <a:gd name="T17" fmla="*/ 13 h 216"/>
                <a:gd name="T18" fmla="*/ 49 w 719"/>
                <a:gd name="T19" fmla="*/ 14 h 216"/>
                <a:gd name="T20" fmla="*/ 53 w 719"/>
                <a:gd name="T21" fmla="*/ 17 h 216"/>
                <a:gd name="T22" fmla="*/ 56 w 719"/>
                <a:gd name="T23" fmla="*/ 19 h 216"/>
                <a:gd name="T24" fmla="*/ 59 w 719"/>
                <a:gd name="T25" fmla="*/ 22 h 216"/>
                <a:gd name="T26" fmla="*/ 63 w 719"/>
                <a:gd name="T27" fmla="*/ 25 h 216"/>
                <a:gd name="T28" fmla="*/ 64 w 719"/>
                <a:gd name="T29" fmla="*/ 27 h 216"/>
                <a:gd name="T30" fmla="*/ 70 w 719"/>
                <a:gd name="T31" fmla="*/ 33 h 216"/>
                <a:gd name="T32" fmla="*/ 71 w 719"/>
                <a:gd name="T33" fmla="*/ 34 h 216"/>
                <a:gd name="T34" fmla="*/ 75 w 719"/>
                <a:gd name="T35" fmla="*/ 38 h 216"/>
                <a:gd name="T36" fmla="*/ 76 w 719"/>
                <a:gd name="T37" fmla="*/ 40 h 216"/>
                <a:gd name="T38" fmla="*/ 77 w 719"/>
                <a:gd name="T39" fmla="*/ 41 h 216"/>
                <a:gd name="T40" fmla="*/ 78 w 719"/>
                <a:gd name="T41" fmla="*/ 43 h 216"/>
                <a:gd name="T42" fmla="*/ 81 w 719"/>
                <a:gd name="T43" fmla="*/ 47 h 216"/>
                <a:gd name="T44" fmla="*/ 81 w 719"/>
                <a:gd name="T45" fmla="*/ 48 h 216"/>
                <a:gd name="T46" fmla="*/ 81 w 719"/>
                <a:gd name="T47" fmla="*/ 48 h 216"/>
                <a:gd name="T48" fmla="*/ 81 w 719"/>
                <a:gd name="T49" fmla="*/ 48 h 216"/>
                <a:gd name="T50" fmla="*/ 86 w 719"/>
                <a:gd name="T51" fmla="*/ 59 h 216"/>
                <a:gd name="T52" fmla="*/ 86 w 719"/>
                <a:gd name="T53" fmla="*/ 59 h 216"/>
                <a:gd name="T54" fmla="*/ 96 w 719"/>
                <a:gd name="T55" fmla="*/ 95 h 216"/>
                <a:gd name="T56" fmla="*/ 96 w 719"/>
                <a:gd name="T57" fmla="*/ 98 h 216"/>
                <a:gd name="T58" fmla="*/ 111 w 719"/>
                <a:gd name="T59" fmla="*/ 166 h 216"/>
                <a:gd name="T60" fmla="*/ 192 w 719"/>
                <a:gd name="T61" fmla="*/ 216 h 216"/>
                <a:gd name="T62" fmla="*/ 356 w 719"/>
                <a:gd name="T63" fmla="*/ 216 h 216"/>
                <a:gd name="T64" fmla="*/ 359 w 719"/>
                <a:gd name="T65" fmla="*/ 216 h 216"/>
                <a:gd name="T66" fmla="*/ 359 w 719"/>
                <a:gd name="T67" fmla="*/ 216 h 216"/>
                <a:gd name="T68" fmla="*/ 362 w 719"/>
                <a:gd name="T69" fmla="*/ 216 h 216"/>
                <a:gd name="T70" fmla="*/ 526 w 719"/>
                <a:gd name="T71" fmla="*/ 216 h 216"/>
                <a:gd name="T72" fmla="*/ 607 w 719"/>
                <a:gd name="T73" fmla="*/ 166 h 216"/>
                <a:gd name="T74" fmla="*/ 622 w 719"/>
                <a:gd name="T75" fmla="*/ 98 h 216"/>
                <a:gd name="T76" fmla="*/ 622 w 719"/>
                <a:gd name="T77" fmla="*/ 96 h 216"/>
                <a:gd name="T78" fmla="*/ 632 w 719"/>
                <a:gd name="T79" fmla="*/ 59 h 216"/>
                <a:gd name="T80" fmla="*/ 637 w 719"/>
                <a:gd name="T81" fmla="*/ 48 h 216"/>
                <a:gd name="T82" fmla="*/ 654 w 719"/>
                <a:gd name="T83" fmla="*/ 27 h 216"/>
                <a:gd name="T84" fmla="*/ 656 w 719"/>
                <a:gd name="T85" fmla="*/ 25 h 216"/>
                <a:gd name="T86" fmla="*/ 659 w 719"/>
                <a:gd name="T87" fmla="*/ 22 h 216"/>
                <a:gd name="T88" fmla="*/ 662 w 719"/>
                <a:gd name="T89" fmla="*/ 19 h 216"/>
                <a:gd name="T90" fmla="*/ 665 w 719"/>
                <a:gd name="T91" fmla="*/ 17 h 216"/>
                <a:gd name="T92" fmla="*/ 669 w 719"/>
                <a:gd name="T93" fmla="*/ 14 h 216"/>
                <a:gd name="T94" fmla="*/ 672 w 719"/>
                <a:gd name="T95" fmla="*/ 13 h 216"/>
                <a:gd name="T96" fmla="*/ 679 w 719"/>
                <a:gd name="T97" fmla="*/ 9 h 216"/>
                <a:gd name="T98" fmla="*/ 719 w 719"/>
                <a:gd name="T99" fmla="*/ 0 h 216"/>
                <a:gd name="T100" fmla="*/ 716 w 719"/>
                <a:gd name="T10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9" h="216">
                  <a:moveTo>
                    <a:pt x="716" y="0"/>
                  </a:moveTo>
                  <a:cubicBezTo>
                    <a:pt x="362" y="0"/>
                    <a:pt x="362" y="0"/>
                    <a:pt x="362" y="0"/>
                  </a:cubicBezTo>
                  <a:cubicBezTo>
                    <a:pt x="359" y="0"/>
                    <a:pt x="359" y="0"/>
                    <a:pt x="359" y="0"/>
                  </a:cubicBezTo>
                  <a:cubicBezTo>
                    <a:pt x="359" y="0"/>
                    <a:pt x="359" y="0"/>
                    <a:pt x="359" y="0"/>
                  </a:cubicBezTo>
                  <a:cubicBezTo>
                    <a:pt x="356" y="0"/>
                    <a:pt x="356" y="0"/>
                    <a:pt x="356" y="0"/>
                  </a:cubicBezTo>
                  <a:cubicBezTo>
                    <a:pt x="2" y="0"/>
                    <a:pt x="2" y="0"/>
                    <a:pt x="2" y="0"/>
                  </a:cubicBezTo>
                  <a:cubicBezTo>
                    <a:pt x="1" y="0"/>
                    <a:pt x="0" y="0"/>
                    <a:pt x="0" y="0"/>
                  </a:cubicBezTo>
                  <a:cubicBezTo>
                    <a:pt x="13" y="0"/>
                    <a:pt x="27" y="4"/>
                    <a:pt x="39" y="9"/>
                  </a:cubicBezTo>
                  <a:cubicBezTo>
                    <a:pt x="42" y="10"/>
                    <a:pt x="44" y="12"/>
                    <a:pt x="46" y="13"/>
                  </a:cubicBezTo>
                  <a:cubicBezTo>
                    <a:pt x="47" y="13"/>
                    <a:pt x="48" y="14"/>
                    <a:pt x="49" y="14"/>
                  </a:cubicBezTo>
                  <a:cubicBezTo>
                    <a:pt x="50" y="15"/>
                    <a:pt x="52" y="16"/>
                    <a:pt x="53" y="17"/>
                  </a:cubicBezTo>
                  <a:cubicBezTo>
                    <a:pt x="54" y="18"/>
                    <a:pt x="55" y="19"/>
                    <a:pt x="56" y="19"/>
                  </a:cubicBezTo>
                  <a:cubicBezTo>
                    <a:pt x="57" y="20"/>
                    <a:pt x="58" y="21"/>
                    <a:pt x="59" y="22"/>
                  </a:cubicBezTo>
                  <a:cubicBezTo>
                    <a:pt x="60" y="23"/>
                    <a:pt x="61" y="24"/>
                    <a:pt x="63" y="25"/>
                  </a:cubicBezTo>
                  <a:cubicBezTo>
                    <a:pt x="63" y="25"/>
                    <a:pt x="64" y="26"/>
                    <a:pt x="64" y="27"/>
                  </a:cubicBezTo>
                  <a:cubicBezTo>
                    <a:pt x="67" y="29"/>
                    <a:pt x="69" y="31"/>
                    <a:pt x="70" y="33"/>
                  </a:cubicBezTo>
                  <a:cubicBezTo>
                    <a:pt x="71" y="33"/>
                    <a:pt x="71" y="34"/>
                    <a:pt x="71" y="34"/>
                  </a:cubicBezTo>
                  <a:cubicBezTo>
                    <a:pt x="72" y="35"/>
                    <a:pt x="73" y="37"/>
                    <a:pt x="75" y="38"/>
                  </a:cubicBezTo>
                  <a:cubicBezTo>
                    <a:pt x="75" y="39"/>
                    <a:pt x="75" y="39"/>
                    <a:pt x="76" y="40"/>
                  </a:cubicBezTo>
                  <a:cubicBezTo>
                    <a:pt x="76" y="40"/>
                    <a:pt x="76" y="40"/>
                    <a:pt x="77" y="41"/>
                  </a:cubicBezTo>
                  <a:cubicBezTo>
                    <a:pt x="77" y="41"/>
                    <a:pt x="77" y="42"/>
                    <a:pt x="78" y="43"/>
                  </a:cubicBezTo>
                  <a:cubicBezTo>
                    <a:pt x="79" y="44"/>
                    <a:pt x="80" y="46"/>
                    <a:pt x="81" y="47"/>
                  </a:cubicBezTo>
                  <a:cubicBezTo>
                    <a:pt x="81" y="47"/>
                    <a:pt x="81" y="48"/>
                    <a:pt x="81" y="48"/>
                  </a:cubicBezTo>
                  <a:cubicBezTo>
                    <a:pt x="81" y="48"/>
                    <a:pt x="81" y="48"/>
                    <a:pt x="81" y="48"/>
                  </a:cubicBezTo>
                  <a:cubicBezTo>
                    <a:pt x="81" y="48"/>
                    <a:pt x="81" y="48"/>
                    <a:pt x="81" y="48"/>
                  </a:cubicBezTo>
                  <a:cubicBezTo>
                    <a:pt x="83" y="52"/>
                    <a:pt x="85" y="55"/>
                    <a:pt x="86" y="59"/>
                  </a:cubicBezTo>
                  <a:cubicBezTo>
                    <a:pt x="86" y="59"/>
                    <a:pt x="86" y="59"/>
                    <a:pt x="86" y="59"/>
                  </a:cubicBezTo>
                  <a:cubicBezTo>
                    <a:pt x="91" y="70"/>
                    <a:pt x="94" y="83"/>
                    <a:pt x="96" y="95"/>
                  </a:cubicBezTo>
                  <a:cubicBezTo>
                    <a:pt x="96" y="96"/>
                    <a:pt x="96" y="97"/>
                    <a:pt x="96" y="98"/>
                  </a:cubicBezTo>
                  <a:cubicBezTo>
                    <a:pt x="99" y="121"/>
                    <a:pt x="101" y="145"/>
                    <a:pt x="111" y="166"/>
                  </a:cubicBezTo>
                  <a:cubicBezTo>
                    <a:pt x="127" y="199"/>
                    <a:pt x="155" y="216"/>
                    <a:pt x="192" y="216"/>
                  </a:cubicBezTo>
                  <a:cubicBezTo>
                    <a:pt x="192" y="216"/>
                    <a:pt x="356" y="216"/>
                    <a:pt x="356" y="216"/>
                  </a:cubicBezTo>
                  <a:cubicBezTo>
                    <a:pt x="356" y="216"/>
                    <a:pt x="357" y="216"/>
                    <a:pt x="359" y="216"/>
                  </a:cubicBezTo>
                  <a:cubicBezTo>
                    <a:pt x="359" y="216"/>
                    <a:pt x="359" y="216"/>
                    <a:pt x="359" y="216"/>
                  </a:cubicBezTo>
                  <a:cubicBezTo>
                    <a:pt x="361" y="216"/>
                    <a:pt x="362" y="216"/>
                    <a:pt x="362" y="216"/>
                  </a:cubicBezTo>
                  <a:cubicBezTo>
                    <a:pt x="362" y="216"/>
                    <a:pt x="526" y="216"/>
                    <a:pt x="526" y="216"/>
                  </a:cubicBezTo>
                  <a:cubicBezTo>
                    <a:pt x="563" y="216"/>
                    <a:pt x="591" y="199"/>
                    <a:pt x="607" y="166"/>
                  </a:cubicBezTo>
                  <a:cubicBezTo>
                    <a:pt x="618" y="145"/>
                    <a:pt x="619" y="121"/>
                    <a:pt x="622" y="98"/>
                  </a:cubicBezTo>
                  <a:cubicBezTo>
                    <a:pt x="622" y="98"/>
                    <a:pt x="622" y="97"/>
                    <a:pt x="622" y="96"/>
                  </a:cubicBezTo>
                  <a:cubicBezTo>
                    <a:pt x="624" y="83"/>
                    <a:pt x="627" y="71"/>
                    <a:pt x="632" y="59"/>
                  </a:cubicBezTo>
                  <a:cubicBezTo>
                    <a:pt x="633" y="55"/>
                    <a:pt x="635" y="51"/>
                    <a:pt x="637" y="48"/>
                  </a:cubicBezTo>
                  <a:cubicBezTo>
                    <a:pt x="642" y="40"/>
                    <a:pt x="647" y="33"/>
                    <a:pt x="654" y="27"/>
                  </a:cubicBezTo>
                  <a:cubicBezTo>
                    <a:pt x="654" y="26"/>
                    <a:pt x="655" y="25"/>
                    <a:pt x="656" y="25"/>
                  </a:cubicBezTo>
                  <a:cubicBezTo>
                    <a:pt x="657" y="24"/>
                    <a:pt x="658" y="23"/>
                    <a:pt x="659" y="22"/>
                  </a:cubicBezTo>
                  <a:cubicBezTo>
                    <a:pt x="660" y="21"/>
                    <a:pt x="661" y="20"/>
                    <a:pt x="662" y="19"/>
                  </a:cubicBezTo>
                  <a:cubicBezTo>
                    <a:pt x="663" y="19"/>
                    <a:pt x="664" y="18"/>
                    <a:pt x="665" y="17"/>
                  </a:cubicBezTo>
                  <a:cubicBezTo>
                    <a:pt x="667" y="16"/>
                    <a:pt x="668" y="15"/>
                    <a:pt x="669" y="14"/>
                  </a:cubicBezTo>
                  <a:cubicBezTo>
                    <a:pt x="670" y="14"/>
                    <a:pt x="671" y="13"/>
                    <a:pt x="672" y="13"/>
                  </a:cubicBezTo>
                  <a:cubicBezTo>
                    <a:pt x="674" y="12"/>
                    <a:pt x="676" y="10"/>
                    <a:pt x="679" y="9"/>
                  </a:cubicBezTo>
                  <a:cubicBezTo>
                    <a:pt x="691" y="4"/>
                    <a:pt x="705" y="0"/>
                    <a:pt x="719" y="0"/>
                  </a:cubicBezTo>
                  <a:cubicBezTo>
                    <a:pt x="718" y="0"/>
                    <a:pt x="717" y="0"/>
                    <a:pt x="716" y="0"/>
                  </a:cubicBezTo>
                  <a:close/>
                </a:path>
              </a:pathLst>
            </a:custGeom>
            <a:solidFill>
              <a:srgbClr val="E1E4E9"/>
            </a:solidFill>
            <a:ln>
              <a:noFill/>
            </a:ln>
          </p:spPr>
          <p:txBody>
            <a:bodyPr vert="horz" wrap="none" lIns="91440" tIns="45720" rIns="91440" bIns="45720" anchor="ctr" anchorCtr="1" compatLnSpc="1">
              <a:prstTxWarp prst="textNoShape">
                <a:avLst/>
              </a:prstTxWarp>
              <a:normAutofit/>
            </a:bodyPr>
            <a:lstStyle/>
            <a:p>
              <a:pPr algn="ctr"/>
              <a:r>
                <a:rPr lang="zh-CN" altLang="en-US" sz="1600" b="1" dirty="0" smtClean="0">
                  <a:solidFill>
                    <a:schemeClr val="bg1">
                      <a:lumMod val="50000"/>
                    </a:schemeClr>
                  </a:solidFill>
                </a:rPr>
                <a:t>小小</a:t>
              </a:r>
              <a:endParaRPr lang="zh-CN" altLang="en-US" sz="1600" b="1" dirty="0">
                <a:solidFill>
                  <a:schemeClr val="bg1">
                    <a:lumMod val="50000"/>
                  </a:schemeClr>
                </a:solidFill>
              </a:endParaRPr>
            </a:p>
          </p:txBody>
        </p:sp>
      </p:grpSp>
      <p:sp>
        <p:nvSpPr>
          <p:cNvPr id="16" name="íṩľiḓê">
            <a:extLst>
              <a:ext uri="{FF2B5EF4-FFF2-40B4-BE49-F238E27FC236}">
                <a16:creationId xmlns="" xmlns:a16="http://schemas.microsoft.com/office/drawing/2014/main" id="{65E54B48-564B-4092-BA1A-3BE75DF4EA5B}"/>
              </a:ext>
            </a:extLst>
          </p:cNvPr>
          <p:cNvSpPr/>
          <p:nvPr/>
        </p:nvSpPr>
        <p:spPr>
          <a:xfrm>
            <a:off x="4580911" y="5079659"/>
            <a:ext cx="3028800" cy="968462"/>
          </a:xfrm>
          <a:prstGeom prst="rect">
            <a:avLst/>
          </a:prstGeom>
        </p:spPr>
        <p:txBody>
          <a:bodyPr wrap="square">
            <a:normAutofit/>
          </a:bodyPr>
          <a:lstStyle/>
          <a:p>
            <a:pPr algn="ctr">
              <a:lnSpc>
                <a:spcPct val="150000"/>
              </a:lnSpc>
              <a:tabLst>
                <a:tab pos="228594" algn="l"/>
              </a:tabLst>
              <a:defRPr/>
            </a:pPr>
            <a:r>
              <a:rPr lang="zh-CN" altLang="en-US" sz="1200" dirty="0">
                <a:solidFill>
                  <a:schemeClr val="bg1">
                    <a:lumMod val="50000"/>
                  </a:schemeClr>
                </a:solidFill>
              </a:rPr>
              <a:t>在此录入上述图表的综合描述说明，在此录入上关于对应岗位相关工作介绍</a:t>
            </a:r>
            <a:endParaRPr lang="en-US" altLang="zh-CN" sz="1200" dirty="0">
              <a:solidFill>
                <a:schemeClr val="bg1">
                  <a:lumMod val="50000"/>
                </a:schemeClr>
              </a:solidFill>
            </a:endParaRPr>
          </a:p>
        </p:txBody>
      </p:sp>
      <p:sp>
        <p:nvSpPr>
          <p:cNvPr id="17" name="i$ḷiḓè">
            <a:extLst>
              <a:ext uri="{FF2B5EF4-FFF2-40B4-BE49-F238E27FC236}">
                <a16:creationId xmlns="" xmlns:a16="http://schemas.microsoft.com/office/drawing/2014/main" id="{849BBEBA-A09B-4E79-BA0E-6771A62139E7}"/>
              </a:ext>
            </a:extLst>
          </p:cNvPr>
          <p:cNvSpPr/>
          <p:nvPr/>
        </p:nvSpPr>
        <p:spPr>
          <a:xfrm>
            <a:off x="4581599" y="4741105"/>
            <a:ext cx="3028112" cy="338554"/>
          </a:xfrm>
          <a:prstGeom prst="rect">
            <a:avLst/>
          </a:prstGeom>
        </p:spPr>
        <p:txBody>
          <a:bodyPr wrap="none">
            <a:normAutofit fontScale="92500" lnSpcReduction="10000"/>
          </a:bodyPr>
          <a:lstStyle/>
          <a:p>
            <a:pPr algn="ctr"/>
            <a:r>
              <a:rPr lang="zh-CN" altLang="en-US" b="1" dirty="0" smtClean="0"/>
              <a:t>市场经理</a:t>
            </a:r>
            <a:endParaRPr lang="en-US" altLang="zh-CN" b="1" dirty="0"/>
          </a:p>
        </p:txBody>
      </p:sp>
      <p:grpSp>
        <p:nvGrpSpPr>
          <p:cNvPr id="18" name="ïṥľïḋe">
            <a:extLst>
              <a:ext uri="{FF2B5EF4-FFF2-40B4-BE49-F238E27FC236}">
                <a16:creationId xmlns="" xmlns:a16="http://schemas.microsoft.com/office/drawing/2014/main" id="{64713A56-B8CB-43EC-A626-0DDEB63426BA}"/>
              </a:ext>
            </a:extLst>
          </p:cNvPr>
          <p:cNvGrpSpPr/>
          <p:nvPr/>
        </p:nvGrpSpPr>
        <p:grpSpPr>
          <a:xfrm>
            <a:off x="8516263" y="1862612"/>
            <a:ext cx="2588359" cy="2700300"/>
            <a:chOff x="669925" y="1899000"/>
            <a:chExt cx="2588359" cy="2700300"/>
          </a:xfrm>
        </p:grpSpPr>
        <p:sp>
          <p:nvSpPr>
            <p:cNvPr id="23" name="iṧḷíḑé">
              <a:extLst>
                <a:ext uri="{FF2B5EF4-FFF2-40B4-BE49-F238E27FC236}">
                  <a16:creationId xmlns="" xmlns:a16="http://schemas.microsoft.com/office/drawing/2014/main" id="{9B47E9BB-003B-4470-AFF7-BD32918C3664}"/>
                </a:ext>
              </a:extLst>
            </p:cNvPr>
            <p:cNvSpPr/>
            <p:nvPr/>
          </p:nvSpPr>
          <p:spPr bwMode="auto">
            <a:xfrm>
              <a:off x="669925" y="1899000"/>
              <a:ext cx="2588359" cy="2700300"/>
            </a:xfrm>
            <a:custGeom>
              <a:avLst/>
              <a:gdLst>
                <a:gd name="T0" fmla="*/ 538 w 1089"/>
                <a:gd name="T1" fmla="*/ 1138 h 1138"/>
                <a:gd name="T2" fmla="*/ 466 w 1089"/>
                <a:gd name="T3" fmla="*/ 1122 h 1138"/>
                <a:gd name="T4" fmla="*/ 71 w 1089"/>
                <a:gd name="T5" fmla="*/ 895 h 1138"/>
                <a:gd name="T6" fmla="*/ 0 w 1089"/>
                <a:gd name="T7" fmla="*/ 772 h 1138"/>
                <a:gd name="T8" fmla="*/ 4 w 1089"/>
                <a:gd name="T9" fmla="*/ 248 h 1138"/>
                <a:gd name="T10" fmla="*/ 79 w 1089"/>
                <a:gd name="T11" fmla="*/ 143 h 1138"/>
                <a:gd name="T12" fmla="*/ 455 w 1089"/>
                <a:gd name="T13" fmla="*/ 12 h 1138"/>
                <a:gd name="T14" fmla="*/ 540 w 1089"/>
                <a:gd name="T15" fmla="*/ 0 h 1138"/>
                <a:gd name="T16" fmla="*/ 621 w 1089"/>
                <a:gd name="T17" fmla="*/ 11 h 1138"/>
                <a:gd name="T18" fmla="*/ 1015 w 1089"/>
                <a:gd name="T19" fmla="*/ 144 h 1138"/>
                <a:gd name="T20" fmla="*/ 1088 w 1089"/>
                <a:gd name="T21" fmla="*/ 247 h 1138"/>
                <a:gd name="T22" fmla="*/ 1078 w 1089"/>
                <a:gd name="T23" fmla="*/ 772 h 1138"/>
                <a:gd name="T24" fmla="*/ 1005 w 1089"/>
                <a:gd name="T25" fmla="*/ 895 h 1138"/>
                <a:gd name="T26" fmla="*/ 609 w 1089"/>
                <a:gd name="T27" fmla="*/ 1122 h 1138"/>
                <a:gd name="T28" fmla="*/ 538 w 1089"/>
                <a:gd name="T29" fmla="*/ 1138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9" h="1138">
                  <a:moveTo>
                    <a:pt x="538" y="1138"/>
                  </a:moveTo>
                  <a:cubicBezTo>
                    <a:pt x="511" y="1138"/>
                    <a:pt x="485" y="1132"/>
                    <a:pt x="466" y="1122"/>
                  </a:cubicBezTo>
                  <a:cubicBezTo>
                    <a:pt x="71" y="895"/>
                    <a:pt x="71" y="895"/>
                    <a:pt x="71" y="895"/>
                  </a:cubicBezTo>
                  <a:cubicBezTo>
                    <a:pt x="32" y="873"/>
                    <a:pt x="0" y="817"/>
                    <a:pt x="0" y="772"/>
                  </a:cubicBezTo>
                  <a:cubicBezTo>
                    <a:pt x="4" y="248"/>
                    <a:pt x="4" y="248"/>
                    <a:pt x="4" y="248"/>
                  </a:cubicBezTo>
                  <a:cubicBezTo>
                    <a:pt x="4" y="205"/>
                    <a:pt x="38" y="157"/>
                    <a:pt x="79" y="143"/>
                  </a:cubicBezTo>
                  <a:cubicBezTo>
                    <a:pt x="455" y="12"/>
                    <a:pt x="455" y="12"/>
                    <a:pt x="455" y="12"/>
                  </a:cubicBezTo>
                  <a:cubicBezTo>
                    <a:pt x="477" y="4"/>
                    <a:pt x="508" y="0"/>
                    <a:pt x="540" y="0"/>
                  </a:cubicBezTo>
                  <a:cubicBezTo>
                    <a:pt x="570" y="0"/>
                    <a:pt x="600" y="4"/>
                    <a:pt x="621" y="11"/>
                  </a:cubicBezTo>
                  <a:cubicBezTo>
                    <a:pt x="1015" y="144"/>
                    <a:pt x="1015" y="144"/>
                    <a:pt x="1015" y="144"/>
                  </a:cubicBezTo>
                  <a:cubicBezTo>
                    <a:pt x="1056" y="157"/>
                    <a:pt x="1089" y="205"/>
                    <a:pt x="1088" y="247"/>
                  </a:cubicBezTo>
                  <a:cubicBezTo>
                    <a:pt x="1078" y="772"/>
                    <a:pt x="1078" y="772"/>
                    <a:pt x="1078" y="772"/>
                  </a:cubicBezTo>
                  <a:cubicBezTo>
                    <a:pt x="1077" y="816"/>
                    <a:pt x="1044" y="873"/>
                    <a:pt x="1005" y="895"/>
                  </a:cubicBezTo>
                  <a:cubicBezTo>
                    <a:pt x="609" y="1122"/>
                    <a:pt x="609" y="1122"/>
                    <a:pt x="609" y="1122"/>
                  </a:cubicBezTo>
                  <a:cubicBezTo>
                    <a:pt x="591" y="1132"/>
                    <a:pt x="565" y="1138"/>
                    <a:pt x="538" y="1138"/>
                  </a:cubicBezTo>
                  <a:close/>
                </a:path>
              </a:pathLst>
            </a:custGeom>
            <a:solidFill>
              <a:srgbClr val="C2B1A1"/>
            </a:solidFill>
            <a:ln>
              <a:noFill/>
            </a:ln>
          </p:spPr>
          <p:txBody>
            <a:bodyPr anchor="ctr"/>
            <a:lstStyle/>
            <a:p>
              <a:pPr algn="ctr"/>
              <a:endParaRPr/>
            </a:p>
          </p:txBody>
        </p:sp>
        <p:sp>
          <p:nvSpPr>
            <p:cNvPr id="24" name="íṩḻíďé">
              <a:extLst>
                <a:ext uri="{FF2B5EF4-FFF2-40B4-BE49-F238E27FC236}">
                  <a16:creationId xmlns="" xmlns:a16="http://schemas.microsoft.com/office/drawing/2014/main" id="{1F1DF192-077D-451C-97DB-FACE2EE2113E}"/>
                </a:ext>
              </a:extLst>
            </p:cNvPr>
            <p:cNvSpPr/>
            <p:nvPr/>
          </p:nvSpPr>
          <p:spPr bwMode="auto">
            <a:xfrm>
              <a:off x="838979" y="2077193"/>
              <a:ext cx="2250251" cy="2322213"/>
            </a:xfrm>
            <a:custGeom>
              <a:avLst/>
              <a:gdLst>
                <a:gd name="T0" fmla="*/ 83 w 947"/>
                <a:gd name="T1" fmla="*/ 784 h 979"/>
                <a:gd name="T2" fmla="*/ 0 w 947"/>
                <a:gd name="T3" fmla="*/ 643 h 979"/>
                <a:gd name="T4" fmla="*/ 3 w 947"/>
                <a:gd name="T5" fmla="*/ 243 h 979"/>
                <a:gd name="T6" fmla="*/ 94 w 947"/>
                <a:gd name="T7" fmla="*/ 116 h 979"/>
                <a:gd name="T8" fmla="*/ 378 w 947"/>
                <a:gd name="T9" fmla="*/ 18 h 979"/>
                <a:gd name="T10" fmla="*/ 558 w 947"/>
                <a:gd name="T11" fmla="*/ 17 h 979"/>
                <a:gd name="T12" fmla="*/ 857 w 947"/>
                <a:gd name="T13" fmla="*/ 117 h 979"/>
                <a:gd name="T14" fmla="*/ 946 w 947"/>
                <a:gd name="T15" fmla="*/ 243 h 979"/>
                <a:gd name="T16" fmla="*/ 938 w 947"/>
                <a:gd name="T17" fmla="*/ 642 h 979"/>
                <a:gd name="T18" fmla="*/ 853 w 947"/>
                <a:gd name="T19" fmla="*/ 783 h 979"/>
                <a:gd name="T20" fmla="*/ 550 w 947"/>
                <a:gd name="T21" fmla="*/ 953 h 979"/>
                <a:gd name="T22" fmla="*/ 384 w 947"/>
                <a:gd name="T23" fmla="*/ 953 h 979"/>
                <a:gd name="T24" fmla="*/ 83 w 947"/>
                <a:gd name="T25" fmla="*/ 78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7" h="979">
                  <a:moveTo>
                    <a:pt x="83" y="784"/>
                  </a:moveTo>
                  <a:cubicBezTo>
                    <a:pt x="37" y="759"/>
                    <a:pt x="0" y="695"/>
                    <a:pt x="0" y="643"/>
                  </a:cubicBezTo>
                  <a:cubicBezTo>
                    <a:pt x="3" y="243"/>
                    <a:pt x="3" y="243"/>
                    <a:pt x="3" y="243"/>
                  </a:cubicBezTo>
                  <a:cubicBezTo>
                    <a:pt x="4" y="191"/>
                    <a:pt x="44" y="134"/>
                    <a:pt x="94" y="116"/>
                  </a:cubicBezTo>
                  <a:cubicBezTo>
                    <a:pt x="378" y="18"/>
                    <a:pt x="378" y="18"/>
                    <a:pt x="378" y="18"/>
                  </a:cubicBezTo>
                  <a:cubicBezTo>
                    <a:pt x="427" y="1"/>
                    <a:pt x="508" y="0"/>
                    <a:pt x="558" y="17"/>
                  </a:cubicBezTo>
                  <a:cubicBezTo>
                    <a:pt x="857" y="117"/>
                    <a:pt x="857" y="117"/>
                    <a:pt x="857" y="117"/>
                  </a:cubicBezTo>
                  <a:cubicBezTo>
                    <a:pt x="907" y="134"/>
                    <a:pt x="947" y="191"/>
                    <a:pt x="946" y="243"/>
                  </a:cubicBezTo>
                  <a:cubicBezTo>
                    <a:pt x="938" y="642"/>
                    <a:pt x="938" y="642"/>
                    <a:pt x="938" y="642"/>
                  </a:cubicBezTo>
                  <a:cubicBezTo>
                    <a:pt x="937" y="694"/>
                    <a:pt x="899" y="758"/>
                    <a:pt x="853" y="783"/>
                  </a:cubicBezTo>
                  <a:cubicBezTo>
                    <a:pt x="550" y="953"/>
                    <a:pt x="550" y="953"/>
                    <a:pt x="550" y="953"/>
                  </a:cubicBezTo>
                  <a:cubicBezTo>
                    <a:pt x="505" y="979"/>
                    <a:pt x="430" y="979"/>
                    <a:pt x="384" y="953"/>
                  </a:cubicBezTo>
                  <a:lnTo>
                    <a:pt x="83" y="784"/>
                  </a:lnTo>
                  <a:close/>
                </a:path>
              </a:pathLst>
            </a:custGeom>
            <a:blipFill dpi="0" rotWithShape="1">
              <a:blip r:embed="rId5" cstate="email">
                <a:extLst>
                  <a:ext uri="{28A0092B-C50C-407E-A947-70E740481C1C}">
                    <a14:useLocalDpi xmlns:a14="http://schemas.microsoft.com/office/drawing/2010/main"/>
                  </a:ext>
                </a:extLst>
              </a:blip>
              <a:srcRect/>
              <a:stretch>
                <a:fillRect/>
              </a:stretch>
            </a:blipFill>
            <a:ln w="76200">
              <a:solidFill>
                <a:schemeClr val="bg1"/>
              </a:solid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lt1"/>
                </a:solidFill>
              </a:endParaRPr>
            </a:p>
          </p:txBody>
        </p:sp>
        <p:sp>
          <p:nvSpPr>
            <p:cNvPr id="25" name="ïSlíḓé">
              <a:extLst>
                <a:ext uri="{FF2B5EF4-FFF2-40B4-BE49-F238E27FC236}">
                  <a16:creationId xmlns="" xmlns:a16="http://schemas.microsoft.com/office/drawing/2014/main" id="{74FB96CF-7BC4-4AEA-BEF1-12FD477CEADA}"/>
                </a:ext>
              </a:extLst>
            </p:cNvPr>
            <p:cNvSpPr/>
            <p:nvPr/>
          </p:nvSpPr>
          <p:spPr bwMode="auto">
            <a:xfrm>
              <a:off x="1109695" y="2031503"/>
              <a:ext cx="1708819" cy="512875"/>
            </a:xfrm>
            <a:custGeom>
              <a:avLst/>
              <a:gdLst>
                <a:gd name="T0" fmla="*/ 716 w 719"/>
                <a:gd name="T1" fmla="*/ 0 h 216"/>
                <a:gd name="T2" fmla="*/ 362 w 719"/>
                <a:gd name="T3" fmla="*/ 0 h 216"/>
                <a:gd name="T4" fmla="*/ 359 w 719"/>
                <a:gd name="T5" fmla="*/ 0 h 216"/>
                <a:gd name="T6" fmla="*/ 359 w 719"/>
                <a:gd name="T7" fmla="*/ 0 h 216"/>
                <a:gd name="T8" fmla="*/ 356 w 719"/>
                <a:gd name="T9" fmla="*/ 0 h 216"/>
                <a:gd name="T10" fmla="*/ 2 w 719"/>
                <a:gd name="T11" fmla="*/ 0 h 216"/>
                <a:gd name="T12" fmla="*/ 0 w 719"/>
                <a:gd name="T13" fmla="*/ 0 h 216"/>
                <a:gd name="T14" fmla="*/ 39 w 719"/>
                <a:gd name="T15" fmla="*/ 9 h 216"/>
                <a:gd name="T16" fmla="*/ 46 w 719"/>
                <a:gd name="T17" fmla="*/ 13 h 216"/>
                <a:gd name="T18" fmla="*/ 49 w 719"/>
                <a:gd name="T19" fmla="*/ 14 h 216"/>
                <a:gd name="T20" fmla="*/ 53 w 719"/>
                <a:gd name="T21" fmla="*/ 17 h 216"/>
                <a:gd name="T22" fmla="*/ 56 w 719"/>
                <a:gd name="T23" fmla="*/ 19 h 216"/>
                <a:gd name="T24" fmla="*/ 59 w 719"/>
                <a:gd name="T25" fmla="*/ 22 h 216"/>
                <a:gd name="T26" fmla="*/ 63 w 719"/>
                <a:gd name="T27" fmla="*/ 25 h 216"/>
                <a:gd name="T28" fmla="*/ 64 w 719"/>
                <a:gd name="T29" fmla="*/ 27 h 216"/>
                <a:gd name="T30" fmla="*/ 70 w 719"/>
                <a:gd name="T31" fmla="*/ 33 h 216"/>
                <a:gd name="T32" fmla="*/ 71 w 719"/>
                <a:gd name="T33" fmla="*/ 34 h 216"/>
                <a:gd name="T34" fmla="*/ 75 w 719"/>
                <a:gd name="T35" fmla="*/ 38 h 216"/>
                <a:gd name="T36" fmla="*/ 76 w 719"/>
                <a:gd name="T37" fmla="*/ 40 h 216"/>
                <a:gd name="T38" fmla="*/ 77 w 719"/>
                <a:gd name="T39" fmla="*/ 41 h 216"/>
                <a:gd name="T40" fmla="*/ 78 w 719"/>
                <a:gd name="T41" fmla="*/ 43 h 216"/>
                <a:gd name="T42" fmla="*/ 81 w 719"/>
                <a:gd name="T43" fmla="*/ 47 h 216"/>
                <a:gd name="T44" fmla="*/ 81 w 719"/>
                <a:gd name="T45" fmla="*/ 48 h 216"/>
                <a:gd name="T46" fmla="*/ 81 w 719"/>
                <a:gd name="T47" fmla="*/ 48 h 216"/>
                <a:gd name="T48" fmla="*/ 81 w 719"/>
                <a:gd name="T49" fmla="*/ 48 h 216"/>
                <a:gd name="T50" fmla="*/ 86 w 719"/>
                <a:gd name="T51" fmla="*/ 59 h 216"/>
                <a:gd name="T52" fmla="*/ 86 w 719"/>
                <a:gd name="T53" fmla="*/ 59 h 216"/>
                <a:gd name="T54" fmla="*/ 96 w 719"/>
                <a:gd name="T55" fmla="*/ 95 h 216"/>
                <a:gd name="T56" fmla="*/ 96 w 719"/>
                <a:gd name="T57" fmla="*/ 98 h 216"/>
                <a:gd name="T58" fmla="*/ 111 w 719"/>
                <a:gd name="T59" fmla="*/ 166 h 216"/>
                <a:gd name="T60" fmla="*/ 192 w 719"/>
                <a:gd name="T61" fmla="*/ 216 h 216"/>
                <a:gd name="T62" fmla="*/ 356 w 719"/>
                <a:gd name="T63" fmla="*/ 216 h 216"/>
                <a:gd name="T64" fmla="*/ 359 w 719"/>
                <a:gd name="T65" fmla="*/ 216 h 216"/>
                <a:gd name="T66" fmla="*/ 359 w 719"/>
                <a:gd name="T67" fmla="*/ 216 h 216"/>
                <a:gd name="T68" fmla="*/ 362 w 719"/>
                <a:gd name="T69" fmla="*/ 216 h 216"/>
                <a:gd name="T70" fmla="*/ 526 w 719"/>
                <a:gd name="T71" fmla="*/ 216 h 216"/>
                <a:gd name="T72" fmla="*/ 607 w 719"/>
                <a:gd name="T73" fmla="*/ 166 h 216"/>
                <a:gd name="T74" fmla="*/ 622 w 719"/>
                <a:gd name="T75" fmla="*/ 98 h 216"/>
                <a:gd name="T76" fmla="*/ 622 w 719"/>
                <a:gd name="T77" fmla="*/ 96 h 216"/>
                <a:gd name="T78" fmla="*/ 632 w 719"/>
                <a:gd name="T79" fmla="*/ 59 h 216"/>
                <a:gd name="T80" fmla="*/ 637 w 719"/>
                <a:gd name="T81" fmla="*/ 48 h 216"/>
                <a:gd name="T82" fmla="*/ 654 w 719"/>
                <a:gd name="T83" fmla="*/ 27 h 216"/>
                <a:gd name="T84" fmla="*/ 656 w 719"/>
                <a:gd name="T85" fmla="*/ 25 h 216"/>
                <a:gd name="T86" fmla="*/ 659 w 719"/>
                <a:gd name="T87" fmla="*/ 22 h 216"/>
                <a:gd name="T88" fmla="*/ 662 w 719"/>
                <a:gd name="T89" fmla="*/ 19 h 216"/>
                <a:gd name="T90" fmla="*/ 665 w 719"/>
                <a:gd name="T91" fmla="*/ 17 h 216"/>
                <a:gd name="T92" fmla="*/ 669 w 719"/>
                <a:gd name="T93" fmla="*/ 14 h 216"/>
                <a:gd name="T94" fmla="*/ 672 w 719"/>
                <a:gd name="T95" fmla="*/ 13 h 216"/>
                <a:gd name="T96" fmla="*/ 679 w 719"/>
                <a:gd name="T97" fmla="*/ 9 h 216"/>
                <a:gd name="T98" fmla="*/ 719 w 719"/>
                <a:gd name="T99" fmla="*/ 0 h 216"/>
                <a:gd name="T100" fmla="*/ 716 w 719"/>
                <a:gd name="T10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9" h="216">
                  <a:moveTo>
                    <a:pt x="716" y="0"/>
                  </a:moveTo>
                  <a:cubicBezTo>
                    <a:pt x="362" y="0"/>
                    <a:pt x="362" y="0"/>
                    <a:pt x="362" y="0"/>
                  </a:cubicBezTo>
                  <a:cubicBezTo>
                    <a:pt x="359" y="0"/>
                    <a:pt x="359" y="0"/>
                    <a:pt x="359" y="0"/>
                  </a:cubicBezTo>
                  <a:cubicBezTo>
                    <a:pt x="359" y="0"/>
                    <a:pt x="359" y="0"/>
                    <a:pt x="359" y="0"/>
                  </a:cubicBezTo>
                  <a:cubicBezTo>
                    <a:pt x="356" y="0"/>
                    <a:pt x="356" y="0"/>
                    <a:pt x="356" y="0"/>
                  </a:cubicBezTo>
                  <a:cubicBezTo>
                    <a:pt x="2" y="0"/>
                    <a:pt x="2" y="0"/>
                    <a:pt x="2" y="0"/>
                  </a:cubicBezTo>
                  <a:cubicBezTo>
                    <a:pt x="1" y="0"/>
                    <a:pt x="0" y="0"/>
                    <a:pt x="0" y="0"/>
                  </a:cubicBezTo>
                  <a:cubicBezTo>
                    <a:pt x="13" y="0"/>
                    <a:pt x="27" y="4"/>
                    <a:pt x="39" y="9"/>
                  </a:cubicBezTo>
                  <a:cubicBezTo>
                    <a:pt x="42" y="10"/>
                    <a:pt x="44" y="12"/>
                    <a:pt x="46" y="13"/>
                  </a:cubicBezTo>
                  <a:cubicBezTo>
                    <a:pt x="47" y="13"/>
                    <a:pt x="48" y="14"/>
                    <a:pt x="49" y="14"/>
                  </a:cubicBezTo>
                  <a:cubicBezTo>
                    <a:pt x="50" y="15"/>
                    <a:pt x="52" y="16"/>
                    <a:pt x="53" y="17"/>
                  </a:cubicBezTo>
                  <a:cubicBezTo>
                    <a:pt x="54" y="18"/>
                    <a:pt x="55" y="19"/>
                    <a:pt x="56" y="19"/>
                  </a:cubicBezTo>
                  <a:cubicBezTo>
                    <a:pt x="57" y="20"/>
                    <a:pt x="58" y="21"/>
                    <a:pt x="59" y="22"/>
                  </a:cubicBezTo>
                  <a:cubicBezTo>
                    <a:pt x="60" y="23"/>
                    <a:pt x="61" y="24"/>
                    <a:pt x="63" y="25"/>
                  </a:cubicBezTo>
                  <a:cubicBezTo>
                    <a:pt x="63" y="25"/>
                    <a:pt x="64" y="26"/>
                    <a:pt x="64" y="27"/>
                  </a:cubicBezTo>
                  <a:cubicBezTo>
                    <a:pt x="67" y="29"/>
                    <a:pt x="69" y="31"/>
                    <a:pt x="70" y="33"/>
                  </a:cubicBezTo>
                  <a:cubicBezTo>
                    <a:pt x="71" y="33"/>
                    <a:pt x="71" y="34"/>
                    <a:pt x="71" y="34"/>
                  </a:cubicBezTo>
                  <a:cubicBezTo>
                    <a:pt x="72" y="35"/>
                    <a:pt x="73" y="37"/>
                    <a:pt x="75" y="38"/>
                  </a:cubicBezTo>
                  <a:cubicBezTo>
                    <a:pt x="75" y="39"/>
                    <a:pt x="75" y="39"/>
                    <a:pt x="76" y="40"/>
                  </a:cubicBezTo>
                  <a:cubicBezTo>
                    <a:pt x="76" y="40"/>
                    <a:pt x="76" y="40"/>
                    <a:pt x="77" y="41"/>
                  </a:cubicBezTo>
                  <a:cubicBezTo>
                    <a:pt x="77" y="41"/>
                    <a:pt x="77" y="42"/>
                    <a:pt x="78" y="43"/>
                  </a:cubicBezTo>
                  <a:cubicBezTo>
                    <a:pt x="79" y="44"/>
                    <a:pt x="80" y="46"/>
                    <a:pt x="81" y="47"/>
                  </a:cubicBezTo>
                  <a:cubicBezTo>
                    <a:pt x="81" y="47"/>
                    <a:pt x="81" y="48"/>
                    <a:pt x="81" y="48"/>
                  </a:cubicBezTo>
                  <a:cubicBezTo>
                    <a:pt x="81" y="48"/>
                    <a:pt x="81" y="48"/>
                    <a:pt x="81" y="48"/>
                  </a:cubicBezTo>
                  <a:cubicBezTo>
                    <a:pt x="81" y="48"/>
                    <a:pt x="81" y="48"/>
                    <a:pt x="81" y="48"/>
                  </a:cubicBezTo>
                  <a:cubicBezTo>
                    <a:pt x="83" y="52"/>
                    <a:pt x="85" y="55"/>
                    <a:pt x="86" y="59"/>
                  </a:cubicBezTo>
                  <a:cubicBezTo>
                    <a:pt x="86" y="59"/>
                    <a:pt x="86" y="59"/>
                    <a:pt x="86" y="59"/>
                  </a:cubicBezTo>
                  <a:cubicBezTo>
                    <a:pt x="91" y="70"/>
                    <a:pt x="94" y="83"/>
                    <a:pt x="96" y="95"/>
                  </a:cubicBezTo>
                  <a:cubicBezTo>
                    <a:pt x="96" y="96"/>
                    <a:pt x="96" y="97"/>
                    <a:pt x="96" y="98"/>
                  </a:cubicBezTo>
                  <a:cubicBezTo>
                    <a:pt x="99" y="121"/>
                    <a:pt x="101" y="145"/>
                    <a:pt x="111" y="166"/>
                  </a:cubicBezTo>
                  <a:cubicBezTo>
                    <a:pt x="127" y="199"/>
                    <a:pt x="155" y="216"/>
                    <a:pt x="192" y="216"/>
                  </a:cubicBezTo>
                  <a:cubicBezTo>
                    <a:pt x="192" y="216"/>
                    <a:pt x="356" y="216"/>
                    <a:pt x="356" y="216"/>
                  </a:cubicBezTo>
                  <a:cubicBezTo>
                    <a:pt x="356" y="216"/>
                    <a:pt x="357" y="216"/>
                    <a:pt x="359" y="216"/>
                  </a:cubicBezTo>
                  <a:cubicBezTo>
                    <a:pt x="359" y="216"/>
                    <a:pt x="359" y="216"/>
                    <a:pt x="359" y="216"/>
                  </a:cubicBezTo>
                  <a:cubicBezTo>
                    <a:pt x="361" y="216"/>
                    <a:pt x="362" y="216"/>
                    <a:pt x="362" y="216"/>
                  </a:cubicBezTo>
                  <a:cubicBezTo>
                    <a:pt x="362" y="216"/>
                    <a:pt x="526" y="216"/>
                    <a:pt x="526" y="216"/>
                  </a:cubicBezTo>
                  <a:cubicBezTo>
                    <a:pt x="563" y="216"/>
                    <a:pt x="591" y="199"/>
                    <a:pt x="607" y="166"/>
                  </a:cubicBezTo>
                  <a:cubicBezTo>
                    <a:pt x="618" y="145"/>
                    <a:pt x="619" y="121"/>
                    <a:pt x="622" y="98"/>
                  </a:cubicBezTo>
                  <a:cubicBezTo>
                    <a:pt x="622" y="98"/>
                    <a:pt x="622" y="97"/>
                    <a:pt x="622" y="96"/>
                  </a:cubicBezTo>
                  <a:cubicBezTo>
                    <a:pt x="624" y="83"/>
                    <a:pt x="627" y="71"/>
                    <a:pt x="632" y="59"/>
                  </a:cubicBezTo>
                  <a:cubicBezTo>
                    <a:pt x="633" y="55"/>
                    <a:pt x="635" y="51"/>
                    <a:pt x="637" y="48"/>
                  </a:cubicBezTo>
                  <a:cubicBezTo>
                    <a:pt x="642" y="40"/>
                    <a:pt x="647" y="33"/>
                    <a:pt x="654" y="27"/>
                  </a:cubicBezTo>
                  <a:cubicBezTo>
                    <a:pt x="654" y="26"/>
                    <a:pt x="655" y="25"/>
                    <a:pt x="656" y="25"/>
                  </a:cubicBezTo>
                  <a:cubicBezTo>
                    <a:pt x="657" y="24"/>
                    <a:pt x="658" y="23"/>
                    <a:pt x="659" y="22"/>
                  </a:cubicBezTo>
                  <a:cubicBezTo>
                    <a:pt x="660" y="21"/>
                    <a:pt x="661" y="20"/>
                    <a:pt x="662" y="19"/>
                  </a:cubicBezTo>
                  <a:cubicBezTo>
                    <a:pt x="663" y="19"/>
                    <a:pt x="664" y="18"/>
                    <a:pt x="665" y="17"/>
                  </a:cubicBezTo>
                  <a:cubicBezTo>
                    <a:pt x="667" y="16"/>
                    <a:pt x="668" y="15"/>
                    <a:pt x="669" y="14"/>
                  </a:cubicBezTo>
                  <a:cubicBezTo>
                    <a:pt x="670" y="14"/>
                    <a:pt x="671" y="13"/>
                    <a:pt x="672" y="13"/>
                  </a:cubicBezTo>
                  <a:cubicBezTo>
                    <a:pt x="674" y="12"/>
                    <a:pt x="676" y="10"/>
                    <a:pt x="679" y="9"/>
                  </a:cubicBezTo>
                  <a:cubicBezTo>
                    <a:pt x="691" y="4"/>
                    <a:pt x="705" y="0"/>
                    <a:pt x="719" y="0"/>
                  </a:cubicBezTo>
                  <a:cubicBezTo>
                    <a:pt x="718" y="0"/>
                    <a:pt x="717" y="0"/>
                    <a:pt x="716" y="0"/>
                  </a:cubicBezTo>
                  <a:close/>
                </a:path>
              </a:pathLst>
            </a:custGeom>
            <a:solidFill>
              <a:srgbClr val="C2B1A1"/>
            </a:solidFill>
            <a:ln>
              <a:noFill/>
            </a:ln>
          </p:spPr>
          <p:txBody>
            <a:bodyPr vert="horz" wrap="none" lIns="91440" tIns="45720" rIns="91440" bIns="45720" anchor="ctr" anchorCtr="1" compatLnSpc="1">
              <a:prstTxWarp prst="textNoShape">
                <a:avLst/>
              </a:prstTxWarp>
              <a:normAutofit/>
            </a:bodyPr>
            <a:lstStyle/>
            <a:p>
              <a:pPr algn="ctr"/>
              <a:r>
                <a:rPr lang="zh-CN" altLang="en-US" sz="1600" b="1" dirty="0" smtClean="0">
                  <a:solidFill>
                    <a:schemeClr val="bg1"/>
                  </a:solidFill>
                </a:rPr>
                <a:t>知知</a:t>
              </a:r>
              <a:endParaRPr lang="zh-CN" altLang="en-US" sz="1600" b="1" dirty="0">
                <a:solidFill>
                  <a:schemeClr val="bg1"/>
                </a:solidFill>
              </a:endParaRPr>
            </a:p>
          </p:txBody>
        </p:sp>
      </p:grpSp>
      <p:sp>
        <p:nvSpPr>
          <p:cNvPr id="19" name="íŝḻïdé">
            <a:extLst>
              <a:ext uri="{FF2B5EF4-FFF2-40B4-BE49-F238E27FC236}">
                <a16:creationId xmlns="" xmlns:a16="http://schemas.microsoft.com/office/drawing/2014/main" id="{3E48F73B-7774-4B0C-93C9-A0CF09C40198}"/>
              </a:ext>
            </a:extLst>
          </p:cNvPr>
          <p:cNvSpPr/>
          <p:nvPr/>
        </p:nvSpPr>
        <p:spPr>
          <a:xfrm>
            <a:off x="8295697" y="5079659"/>
            <a:ext cx="3028800" cy="968462"/>
          </a:xfrm>
          <a:prstGeom prst="rect">
            <a:avLst/>
          </a:prstGeom>
        </p:spPr>
        <p:txBody>
          <a:bodyPr wrap="square">
            <a:normAutofit/>
          </a:bodyPr>
          <a:lstStyle/>
          <a:p>
            <a:pPr algn="ctr">
              <a:lnSpc>
                <a:spcPct val="150000"/>
              </a:lnSpc>
              <a:tabLst>
                <a:tab pos="228594" algn="l"/>
              </a:tabLst>
              <a:defRPr/>
            </a:pPr>
            <a:r>
              <a:rPr lang="zh-CN" altLang="en-US" sz="1200" dirty="0">
                <a:solidFill>
                  <a:schemeClr val="bg1">
                    <a:lumMod val="50000"/>
                  </a:schemeClr>
                </a:solidFill>
              </a:rPr>
              <a:t>在此录入上述图表的综合描述说明，在此录入上关于对应岗位相关工作介绍</a:t>
            </a:r>
            <a:endParaRPr lang="en-US" altLang="zh-CN" sz="1200" dirty="0">
              <a:solidFill>
                <a:schemeClr val="bg1">
                  <a:lumMod val="50000"/>
                </a:schemeClr>
              </a:solidFill>
            </a:endParaRPr>
          </a:p>
        </p:txBody>
      </p:sp>
      <p:sp>
        <p:nvSpPr>
          <p:cNvPr id="20" name="í$ļíḍê">
            <a:extLst>
              <a:ext uri="{FF2B5EF4-FFF2-40B4-BE49-F238E27FC236}">
                <a16:creationId xmlns="" xmlns:a16="http://schemas.microsoft.com/office/drawing/2014/main" id="{29A15E71-232C-438C-8CC6-9A4F57E9647F}"/>
              </a:ext>
            </a:extLst>
          </p:cNvPr>
          <p:cNvSpPr/>
          <p:nvPr/>
        </p:nvSpPr>
        <p:spPr>
          <a:xfrm>
            <a:off x="8296385" y="4741105"/>
            <a:ext cx="3028112" cy="338554"/>
          </a:xfrm>
          <a:prstGeom prst="rect">
            <a:avLst/>
          </a:prstGeom>
        </p:spPr>
        <p:txBody>
          <a:bodyPr wrap="none">
            <a:normAutofit fontScale="92500" lnSpcReduction="10000"/>
          </a:bodyPr>
          <a:lstStyle/>
          <a:p>
            <a:pPr algn="ctr"/>
            <a:r>
              <a:rPr lang="zh-CN" altLang="en-US" b="1" dirty="0" smtClean="0"/>
              <a:t>销售代表</a:t>
            </a:r>
            <a:endParaRPr lang="en-US" altLang="zh-CN" b="1" dirty="0"/>
          </a:p>
        </p:txBody>
      </p:sp>
    </p:spTree>
    <p:extLst>
      <p:ext uri="{BB962C8B-B14F-4D97-AF65-F5344CB8AC3E}">
        <p14:creationId xmlns:p14="http://schemas.microsoft.com/office/powerpoint/2010/main" val="1315523774"/>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8" dur="1000" fill="hold"/>
                                        <p:tgtEl>
                                          <p:spTgt spid="12"/>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5"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50" dur="1000" fill="hold"/>
                                        <p:tgtEl>
                                          <p:spTgt spid="15"/>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ppt_x"/>
                                          </p:val>
                                        </p:tav>
                                        <p:tav tm="100000">
                                          <p:val>
                                            <p:strVal val="#ppt_x"/>
                                          </p:val>
                                        </p:tav>
                                      </p:tavLst>
                                    </p:anim>
                                    <p:anim calcmode="lin" valueType="num">
                                      <p:cBhvr additive="base">
                                        <p:cTn id="6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5" presetClass="entr" presetSubtype="0" fill="hold" nodeType="click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2" dur="1000" fill="hold"/>
                                        <p:tgtEl>
                                          <p:spTgt spid="18"/>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18"/>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ppt_x"/>
                                          </p:val>
                                        </p:tav>
                                        <p:tav tm="100000">
                                          <p:val>
                                            <p:strVal val="#ppt_x"/>
                                          </p:val>
                                        </p:tav>
                                      </p:tavLst>
                                    </p:anim>
                                    <p:anim calcmode="lin" valueType="num">
                                      <p:cBhvr additive="base">
                                        <p:cTn id="82" dur="500" fill="hold"/>
                                        <p:tgtEl>
                                          <p:spTgt spid="20"/>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ppt_x"/>
                                          </p:val>
                                        </p:tav>
                                        <p:tav tm="100000">
                                          <p:val>
                                            <p:strVal val="#ppt_x"/>
                                          </p:val>
                                        </p:tav>
                                      </p:tavLst>
                                    </p:anim>
                                    <p:anim calcmode="lin" valueType="num">
                                      <p:cBhvr additive="base">
                                        <p:cTn id="8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13" grpId="0"/>
      <p:bldP spid="14" grpId="0"/>
      <p:bldP spid="16" grpId="0"/>
      <p:bldP spid="17"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04</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团队建设</a:t>
            </a:r>
          </a:p>
        </p:txBody>
      </p:sp>
      <p:grpSp>
        <p:nvGrpSpPr>
          <p:cNvPr id="28" name="组合 27">
            <a:extLst>
              <a:ext uri="{FF2B5EF4-FFF2-40B4-BE49-F238E27FC236}">
                <a16:creationId xmlns="" xmlns:a16="http://schemas.microsoft.com/office/drawing/2014/main" id="{5C9920F9-B28F-4152-BADC-C215C8306FBD}"/>
              </a:ext>
            </a:extLst>
          </p:cNvPr>
          <p:cNvGrpSpPr/>
          <p:nvPr/>
        </p:nvGrpSpPr>
        <p:grpSpPr>
          <a:xfrm>
            <a:off x="7842803" y="1579853"/>
            <a:ext cx="3669591" cy="4256726"/>
            <a:chOff x="7315200" y="1439336"/>
            <a:chExt cx="4021663" cy="4665131"/>
          </a:xfrm>
        </p:grpSpPr>
        <p:sp>
          <p:nvSpPr>
            <p:cNvPr id="29" name="六边形 28">
              <a:extLst>
                <a:ext uri="{FF2B5EF4-FFF2-40B4-BE49-F238E27FC236}">
                  <a16:creationId xmlns="" xmlns:a16="http://schemas.microsoft.com/office/drawing/2014/main" id="{5F026A38-1086-4E92-917E-A64CF9D1BE10}"/>
                </a:ext>
              </a:extLst>
            </p:cNvPr>
            <p:cNvSpPr/>
            <p:nvPr/>
          </p:nvSpPr>
          <p:spPr>
            <a:xfrm rot="5400000">
              <a:off x="6993466" y="1761070"/>
              <a:ext cx="4665131" cy="4021663"/>
            </a:xfrm>
            <a:prstGeom prst="hexagon">
              <a:avLst/>
            </a:prstGeom>
            <a:solidFill>
              <a:srgbClr val="C2B1A1"/>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31" name="图片 30">
              <a:extLst>
                <a:ext uri="{FF2B5EF4-FFF2-40B4-BE49-F238E27FC236}">
                  <a16:creationId xmlns="" xmlns:a16="http://schemas.microsoft.com/office/drawing/2014/main" id="{D206DE7D-6F86-4120-A850-BD9351385FC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91422" y="1707613"/>
              <a:ext cx="3629765" cy="4087357"/>
            </a:xfrm>
            <a:custGeom>
              <a:avLst/>
              <a:gdLst>
                <a:gd name="connsiteX0" fmla="*/ 1791866 w 3583733"/>
                <a:gd name="connsiteY0" fmla="*/ 0 h 4157133"/>
                <a:gd name="connsiteX1" fmla="*/ 3583733 w 3583733"/>
                <a:gd name="connsiteY1" fmla="*/ 895934 h 4157133"/>
                <a:gd name="connsiteX2" fmla="*/ 3583733 w 3583733"/>
                <a:gd name="connsiteY2" fmla="*/ 3261200 h 4157133"/>
                <a:gd name="connsiteX3" fmla="*/ 1791866 w 3583733"/>
                <a:gd name="connsiteY3" fmla="*/ 4157133 h 4157133"/>
                <a:gd name="connsiteX4" fmla="*/ 1791865 w 3583733"/>
                <a:gd name="connsiteY4" fmla="*/ 4157133 h 4157133"/>
                <a:gd name="connsiteX5" fmla="*/ 0 w 3583733"/>
                <a:gd name="connsiteY5" fmla="*/ 3261200 h 4157133"/>
                <a:gd name="connsiteX6" fmla="*/ 0 w 3583733"/>
                <a:gd name="connsiteY6" fmla="*/ 895934 h 415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733" h="4157133">
                  <a:moveTo>
                    <a:pt x="1791866" y="0"/>
                  </a:moveTo>
                  <a:lnTo>
                    <a:pt x="3583733" y="895934"/>
                  </a:lnTo>
                  <a:lnTo>
                    <a:pt x="3583733" y="3261200"/>
                  </a:lnTo>
                  <a:lnTo>
                    <a:pt x="1791866" y="4157133"/>
                  </a:lnTo>
                  <a:lnTo>
                    <a:pt x="1791865" y="4157133"/>
                  </a:lnTo>
                  <a:lnTo>
                    <a:pt x="0" y="3261200"/>
                  </a:lnTo>
                  <a:lnTo>
                    <a:pt x="0" y="895934"/>
                  </a:lnTo>
                  <a:close/>
                </a:path>
              </a:pathLst>
            </a:custGeom>
            <a:ln w="57150">
              <a:solidFill>
                <a:sysClr val="window" lastClr="FFFFFF"/>
              </a:solidFill>
            </a:ln>
            <a:effectLst>
              <a:outerShdw blurRad="50800" dist="38100" dir="2700000" algn="tl" rotWithShape="0">
                <a:prstClr val="black">
                  <a:alpha val="40000"/>
                </a:prstClr>
              </a:outerShdw>
            </a:effectLst>
          </p:spPr>
        </p:pic>
      </p:grpSp>
      <p:grpSp>
        <p:nvGrpSpPr>
          <p:cNvPr id="33" name="组合 32">
            <a:extLst>
              <a:ext uri="{FF2B5EF4-FFF2-40B4-BE49-F238E27FC236}">
                <a16:creationId xmlns="" xmlns:a16="http://schemas.microsoft.com/office/drawing/2014/main" id="{04FA32C6-AB30-491F-9E6F-2E83A2B39E23}"/>
              </a:ext>
            </a:extLst>
          </p:cNvPr>
          <p:cNvGrpSpPr/>
          <p:nvPr/>
        </p:nvGrpSpPr>
        <p:grpSpPr>
          <a:xfrm>
            <a:off x="7608659" y="1931531"/>
            <a:ext cx="867879" cy="1006739"/>
            <a:chOff x="6881259" y="1448290"/>
            <a:chExt cx="867878" cy="1006739"/>
          </a:xfrm>
        </p:grpSpPr>
        <p:sp>
          <p:nvSpPr>
            <p:cNvPr id="34" name="六边形 33">
              <a:extLst>
                <a:ext uri="{FF2B5EF4-FFF2-40B4-BE49-F238E27FC236}">
                  <a16:creationId xmlns="" xmlns:a16="http://schemas.microsoft.com/office/drawing/2014/main" id="{857FE529-E9D6-4499-AC47-A55AA89D9AD6}"/>
                </a:ext>
              </a:extLst>
            </p:cNvPr>
            <p:cNvSpPr/>
            <p:nvPr/>
          </p:nvSpPr>
          <p:spPr>
            <a:xfrm rot="5400000">
              <a:off x="6811828" y="1517721"/>
              <a:ext cx="1006739" cy="867878"/>
            </a:xfrm>
            <a:prstGeom prst="hexagon">
              <a:avLst/>
            </a:prstGeom>
            <a:solidFill>
              <a:srgbClr val="C2B1A1"/>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 name="文本框 34">
              <a:extLst>
                <a:ext uri="{FF2B5EF4-FFF2-40B4-BE49-F238E27FC236}">
                  <a16:creationId xmlns="" xmlns:a16="http://schemas.microsoft.com/office/drawing/2014/main" id="{1F7BD806-318F-433D-83E6-161BC86C0840}"/>
                </a:ext>
              </a:extLst>
            </p:cNvPr>
            <p:cNvSpPr txBox="1"/>
            <p:nvPr/>
          </p:nvSpPr>
          <p:spPr>
            <a:xfrm>
              <a:off x="6979172" y="1641734"/>
              <a:ext cx="732387"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cs typeface="+mn-ea"/>
                  <a:sym typeface="+mn-lt"/>
                </a:rPr>
                <a:t>团队</a:t>
              </a:r>
              <a:endParaRPr kumimoji="0" lang="en-US" altLang="zh-CN" sz="1800" b="1" i="0" u="none" strike="noStrike" kern="0" cap="none" spc="0" normalizeH="0" baseline="0" noProof="0" dirty="0" smtClean="0">
                <a:ln>
                  <a:noFill/>
                </a:ln>
                <a:solidFill>
                  <a:prstClr val="white"/>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lang="zh-CN" altLang="en-US" b="1" kern="0" dirty="0">
                  <a:solidFill>
                    <a:prstClr val="white"/>
                  </a:solidFill>
                  <a:cs typeface="+mn-ea"/>
                  <a:sym typeface="+mn-lt"/>
                </a:rPr>
                <a:t>建设</a:t>
              </a:r>
              <a:endParaRPr kumimoji="0" lang="zh-CN" altLang="en-US" sz="1800" b="1" i="0" u="none" strike="noStrike" kern="0" cap="none" spc="0" normalizeH="0" baseline="0" noProof="0" dirty="0">
                <a:ln>
                  <a:noFill/>
                </a:ln>
                <a:solidFill>
                  <a:prstClr val="white"/>
                </a:solidFill>
                <a:effectLst/>
                <a:uLnTx/>
                <a:uFillTx/>
                <a:cs typeface="+mn-ea"/>
                <a:sym typeface="+mn-lt"/>
              </a:endParaRPr>
            </a:p>
          </p:txBody>
        </p:sp>
      </p:grpSp>
      <p:sp>
        <p:nvSpPr>
          <p:cNvPr id="41" name="Rectangle 78">
            <a:extLst>
              <a:ext uri="{FF2B5EF4-FFF2-40B4-BE49-F238E27FC236}">
                <a16:creationId xmlns="" xmlns:a16="http://schemas.microsoft.com/office/drawing/2014/main" id="{6CCF3B17-42C7-42DD-B4D1-B8B4DB76B38B}"/>
              </a:ext>
            </a:extLst>
          </p:cNvPr>
          <p:cNvSpPr/>
          <p:nvPr/>
        </p:nvSpPr>
        <p:spPr>
          <a:xfrm>
            <a:off x="3354918" y="3057792"/>
            <a:ext cx="3919340" cy="2308324"/>
          </a:xfrm>
          <a:prstGeom prst="rect">
            <a:avLst/>
          </a:prstGeom>
        </p:spPr>
        <p:txBody>
          <a:bodyPr wrap="square">
            <a:spAutoFit/>
          </a:bodyPr>
          <a:lstStyle/>
          <a:p>
            <a:pPr marL="171450" indent="-171450" algn="just">
              <a:lnSpc>
                <a:spcPct val="150000"/>
              </a:lnSpc>
              <a:buFont typeface="Wingdings" panose="05000000000000000000" pitchFamily="2" charset="2"/>
              <a:buChar char="l"/>
              <a:defRPr/>
            </a:pPr>
            <a:r>
              <a:rPr lang="zh-CN" altLang="en-US" sz="1200" dirty="0">
                <a:solidFill>
                  <a:schemeClr val="tx1">
                    <a:lumMod val="65000"/>
                    <a:lumOff val="35000"/>
                  </a:schemeClr>
                </a:solidFill>
                <a:cs typeface="+mn-ea"/>
                <a:sym typeface="+mn-lt"/>
              </a:rPr>
              <a:t>在此录入上述图表的综合描述说明，在此录入上述图表的综合描述说明。在此录入上述图表的描述</a:t>
            </a:r>
            <a:r>
              <a:rPr lang="zh-CN" altLang="en-US" sz="1200" dirty="0" smtClean="0">
                <a:solidFill>
                  <a:schemeClr val="tx1">
                    <a:lumMod val="65000"/>
                    <a:lumOff val="35000"/>
                  </a:schemeClr>
                </a:solidFill>
                <a:cs typeface="+mn-ea"/>
                <a:sym typeface="+mn-lt"/>
              </a:rPr>
              <a:t>说明；</a:t>
            </a:r>
            <a:r>
              <a:rPr lang="en-US" altLang="zh-CN" sz="1200" dirty="0" smtClean="0">
                <a:solidFill>
                  <a:schemeClr val="tx1">
                    <a:lumMod val="65000"/>
                    <a:lumOff val="35000"/>
                  </a:schemeClr>
                </a:solidFill>
                <a:cs typeface="+mn-ea"/>
                <a:sym typeface="+mn-lt"/>
              </a:rPr>
              <a:t/>
            </a:r>
            <a:br>
              <a:rPr lang="en-US" altLang="zh-CN" sz="1200" dirty="0" smtClean="0">
                <a:solidFill>
                  <a:schemeClr val="tx1">
                    <a:lumMod val="65000"/>
                    <a:lumOff val="35000"/>
                  </a:schemeClr>
                </a:solidFill>
                <a:cs typeface="+mn-ea"/>
                <a:sym typeface="+mn-lt"/>
              </a:rPr>
            </a:br>
            <a:endParaRPr lang="en-US" altLang="zh-CN" sz="1200" dirty="0" smtClean="0">
              <a:solidFill>
                <a:schemeClr val="tx1">
                  <a:lumMod val="65000"/>
                  <a:lumOff val="35000"/>
                </a:schemeClr>
              </a:solidFill>
              <a:cs typeface="+mn-ea"/>
              <a:sym typeface="+mn-lt"/>
            </a:endParaRPr>
          </a:p>
          <a:p>
            <a:pPr marL="171450" indent="-171450" algn="just">
              <a:lnSpc>
                <a:spcPct val="150000"/>
              </a:lnSpc>
              <a:buFont typeface="Wingdings" panose="05000000000000000000" pitchFamily="2" charset="2"/>
              <a:buChar char="l"/>
              <a:defRPr/>
            </a:pPr>
            <a:r>
              <a:rPr lang="zh-CN" altLang="en-US" sz="1200" dirty="0">
                <a:solidFill>
                  <a:schemeClr val="bg1">
                    <a:lumMod val="50000"/>
                  </a:schemeClr>
                </a:solidFill>
                <a:cs typeface="+mn-ea"/>
                <a:sym typeface="+mn-lt"/>
              </a:rPr>
              <a:t>在此录入上述图表的综合描述说明，在此录入上述图表的综合描述说明。在此录入上述图表的描述</a:t>
            </a:r>
            <a:r>
              <a:rPr lang="zh-CN" altLang="en-US" sz="1200" dirty="0" smtClean="0">
                <a:solidFill>
                  <a:schemeClr val="bg1">
                    <a:lumMod val="50000"/>
                  </a:schemeClr>
                </a:solidFill>
                <a:cs typeface="+mn-ea"/>
                <a:sym typeface="+mn-lt"/>
              </a:rPr>
              <a:t>说明</a:t>
            </a:r>
            <a:r>
              <a:rPr lang="en-US" altLang="zh-CN" sz="1200" dirty="0" smtClean="0">
                <a:solidFill>
                  <a:schemeClr val="bg1">
                    <a:lumMod val="50000"/>
                  </a:schemeClr>
                </a:solidFill>
                <a:cs typeface="+mn-ea"/>
                <a:sym typeface="+mn-lt"/>
              </a:rPr>
              <a:t/>
            </a:r>
            <a:br>
              <a:rPr lang="en-US" altLang="zh-CN" sz="1200" dirty="0" smtClean="0">
                <a:solidFill>
                  <a:schemeClr val="bg1">
                    <a:lumMod val="50000"/>
                  </a:schemeClr>
                </a:solidFill>
                <a:cs typeface="+mn-ea"/>
                <a:sym typeface="+mn-lt"/>
              </a:rPr>
            </a:br>
            <a:endParaRPr lang="zh-CN" altLang="en-US" sz="1200" dirty="0">
              <a:solidFill>
                <a:schemeClr val="bg1">
                  <a:lumMod val="50000"/>
                </a:schemeClr>
              </a:solidFill>
              <a:cs typeface="+mn-ea"/>
              <a:sym typeface="+mn-lt"/>
            </a:endParaRPr>
          </a:p>
          <a:p>
            <a:pPr marL="171450" indent="-171450" algn="just">
              <a:lnSpc>
                <a:spcPct val="150000"/>
              </a:lnSpc>
              <a:buFont typeface="Wingdings" panose="05000000000000000000" pitchFamily="2" charset="2"/>
              <a:buChar char="l"/>
              <a:defRPr/>
            </a:pPr>
            <a:r>
              <a:rPr lang="zh-CN" altLang="en-US" sz="1200" dirty="0">
                <a:solidFill>
                  <a:schemeClr val="bg1">
                    <a:lumMod val="50000"/>
                  </a:schemeClr>
                </a:solidFill>
                <a:cs typeface="+mn-ea"/>
                <a:sym typeface="+mn-lt"/>
              </a:rPr>
              <a:t>在此录入上述图表的综合描述说明，在此录入上述图表的综合描述说明。在此录入上述图表的描述</a:t>
            </a:r>
            <a:r>
              <a:rPr lang="zh-CN" altLang="en-US" sz="1200" dirty="0" smtClean="0">
                <a:solidFill>
                  <a:schemeClr val="bg1">
                    <a:lumMod val="50000"/>
                  </a:schemeClr>
                </a:solidFill>
                <a:cs typeface="+mn-ea"/>
                <a:sym typeface="+mn-lt"/>
              </a:rPr>
              <a:t>说明</a:t>
            </a:r>
            <a:endParaRPr lang="zh-CN" altLang="en-US" sz="1200" dirty="0">
              <a:solidFill>
                <a:schemeClr val="bg1">
                  <a:lumMod val="50000"/>
                </a:schemeClr>
              </a:solidFill>
              <a:cs typeface="+mn-ea"/>
              <a:sym typeface="+mn-lt"/>
            </a:endParaRPr>
          </a:p>
        </p:txBody>
      </p:sp>
      <p:sp>
        <p:nvSpPr>
          <p:cNvPr id="42" name="矩形 41">
            <a:extLst>
              <a:ext uri="{FF2B5EF4-FFF2-40B4-BE49-F238E27FC236}">
                <a16:creationId xmlns="" xmlns:a16="http://schemas.microsoft.com/office/drawing/2014/main" id="{BAD309CE-A225-4C4C-ACA0-D6F3B2A61CB8}"/>
              </a:ext>
            </a:extLst>
          </p:cNvPr>
          <p:cNvSpPr/>
          <p:nvPr/>
        </p:nvSpPr>
        <p:spPr>
          <a:xfrm>
            <a:off x="687918" y="1962617"/>
            <a:ext cx="2495551" cy="3348271"/>
          </a:xfrm>
          <a:prstGeom prst="rect">
            <a:avLst/>
          </a:prstGeom>
          <a:solidFill>
            <a:schemeClr val="bg1">
              <a:lumMod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43" name="Group 71">
            <a:extLst>
              <a:ext uri="{FF2B5EF4-FFF2-40B4-BE49-F238E27FC236}">
                <a16:creationId xmlns="" xmlns:a16="http://schemas.microsoft.com/office/drawing/2014/main" id="{E785B667-A390-4D31-B218-8A071B08F0FA}"/>
              </a:ext>
            </a:extLst>
          </p:cNvPr>
          <p:cNvGrpSpPr/>
          <p:nvPr/>
        </p:nvGrpSpPr>
        <p:grpSpPr>
          <a:xfrm>
            <a:off x="897467" y="2174976"/>
            <a:ext cx="648216" cy="648216"/>
            <a:chOff x="868892" y="2882384"/>
            <a:chExt cx="648216" cy="648216"/>
          </a:xfrm>
        </p:grpSpPr>
        <p:sp>
          <p:nvSpPr>
            <p:cNvPr id="44" name="椭圆 43">
              <a:extLst>
                <a:ext uri="{FF2B5EF4-FFF2-40B4-BE49-F238E27FC236}">
                  <a16:creationId xmlns="" xmlns:a16="http://schemas.microsoft.com/office/drawing/2014/main" id="{C5C20D2F-DBA4-4B13-9F3E-7786DD953B49}"/>
                </a:ext>
              </a:extLst>
            </p:cNvPr>
            <p:cNvSpPr/>
            <p:nvPr/>
          </p:nvSpPr>
          <p:spPr>
            <a:xfrm>
              <a:off x="868892" y="2882384"/>
              <a:ext cx="648216" cy="648216"/>
            </a:xfrm>
            <a:prstGeom prst="ellipse">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45" name="Freeform 64">
              <a:extLst>
                <a:ext uri="{FF2B5EF4-FFF2-40B4-BE49-F238E27FC236}">
                  <a16:creationId xmlns="" xmlns:a16="http://schemas.microsoft.com/office/drawing/2014/main" id="{A3113F18-26C1-48B9-B4C0-806B91685981}"/>
                </a:ext>
              </a:extLst>
            </p:cNvPr>
            <p:cNvSpPr>
              <a:spLocks noEditPoints="1"/>
            </p:cNvSpPr>
            <p:nvPr/>
          </p:nvSpPr>
          <p:spPr bwMode="auto">
            <a:xfrm>
              <a:off x="977952" y="2992802"/>
              <a:ext cx="407248" cy="397817"/>
            </a:xfrm>
            <a:custGeom>
              <a:avLst/>
              <a:gdLst>
                <a:gd name="T0" fmla="*/ 59 w 415"/>
                <a:gd name="T1" fmla="*/ 406 h 406"/>
                <a:gd name="T2" fmla="*/ 25 w 415"/>
                <a:gd name="T3" fmla="*/ 394 h 406"/>
                <a:gd name="T4" fmla="*/ 19 w 415"/>
                <a:gd name="T5" fmla="*/ 318 h 406"/>
                <a:gd name="T6" fmla="*/ 114 w 415"/>
                <a:gd name="T7" fmla="*/ 206 h 406"/>
                <a:gd name="T8" fmla="*/ 19 w 415"/>
                <a:gd name="T9" fmla="*/ 94 h 406"/>
                <a:gd name="T10" fmla="*/ 25 w 415"/>
                <a:gd name="T11" fmla="*/ 19 h 406"/>
                <a:gd name="T12" fmla="*/ 100 w 415"/>
                <a:gd name="T13" fmla="*/ 25 h 406"/>
                <a:gd name="T14" fmla="*/ 225 w 415"/>
                <a:gd name="T15" fmla="*/ 172 h 406"/>
                <a:gd name="T16" fmla="*/ 225 w 415"/>
                <a:gd name="T17" fmla="*/ 241 h 406"/>
                <a:gd name="T18" fmla="*/ 100 w 415"/>
                <a:gd name="T19" fmla="*/ 388 h 406"/>
                <a:gd name="T20" fmla="*/ 59 w 415"/>
                <a:gd name="T21" fmla="*/ 406 h 406"/>
                <a:gd name="T22" fmla="*/ 273 w 415"/>
                <a:gd name="T23" fmla="*/ 388 h 406"/>
                <a:gd name="T24" fmla="*/ 398 w 415"/>
                <a:gd name="T25" fmla="*/ 241 h 406"/>
                <a:gd name="T26" fmla="*/ 398 w 415"/>
                <a:gd name="T27" fmla="*/ 172 h 406"/>
                <a:gd name="T28" fmla="*/ 273 w 415"/>
                <a:gd name="T29" fmla="*/ 25 h 406"/>
                <a:gd name="T30" fmla="*/ 198 w 415"/>
                <a:gd name="T31" fmla="*/ 19 h 406"/>
                <a:gd name="T32" fmla="*/ 192 w 415"/>
                <a:gd name="T33" fmla="*/ 94 h 406"/>
                <a:gd name="T34" fmla="*/ 287 w 415"/>
                <a:gd name="T35" fmla="*/ 206 h 406"/>
                <a:gd name="T36" fmla="*/ 192 w 415"/>
                <a:gd name="T37" fmla="*/ 318 h 406"/>
                <a:gd name="T38" fmla="*/ 198 w 415"/>
                <a:gd name="T39" fmla="*/ 394 h 406"/>
                <a:gd name="T40" fmla="*/ 232 w 415"/>
                <a:gd name="T41" fmla="*/ 406 h 406"/>
                <a:gd name="T42" fmla="*/ 273 w 415"/>
                <a:gd name="T43" fmla="*/ 38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5" h="406">
                  <a:moveTo>
                    <a:pt x="59" y="406"/>
                  </a:moveTo>
                  <a:cubicBezTo>
                    <a:pt x="47" y="406"/>
                    <a:pt x="35" y="402"/>
                    <a:pt x="25" y="394"/>
                  </a:cubicBezTo>
                  <a:cubicBezTo>
                    <a:pt x="2" y="375"/>
                    <a:pt x="0" y="341"/>
                    <a:pt x="19" y="318"/>
                  </a:cubicBezTo>
                  <a:lnTo>
                    <a:pt x="114" y="206"/>
                  </a:lnTo>
                  <a:lnTo>
                    <a:pt x="19" y="94"/>
                  </a:lnTo>
                  <a:cubicBezTo>
                    <a:pt x="0" y="71"/>
                    <a:pt x="2" y="38"/>
                    <a:pt x="25" y="19"/>
                  </a:cubicBezTo>
                  <a:cubicBezTo>
                    <a:pt x="47" y="0"/>
                    <a:pt x="81" y="2"/>
                    <a:pt x="100" y="25"/>
                  </a:cubicBezTo>
                  <a:lnTo>
                    <a:pt x="225" y="172"/>
                  </a:lnTo>
                  <a:cubicBezTo>
                    <a:pt x="242" y="192"/>
                    <a:pt x="242" y="221"/>
                    <a:pt x="225" y="241"/>
                  </a:cubicBezTo>
                  <a:lnTo>
                    <a:pt x="100" y="388"/>
                  </a:lnTo>
                  <a:cubicBezTo>
                    <a:pt x="89" y="400"/>
                    <a:pt x="74" y="406"/>
                    <a:pt x="59" y="406"/>
                  </a:cubicBezTo>
                  <a:close/>
                  <a:moveTo>
                    <a:pt x="273" y="388"/>
                  </a:moveTo>
                  <a:lnTo>
                    <a:pt x="398" y="241"/>
                  </a:lnTo>
                  <a:cubicBezTo>
                    <a:pt x="415" y="221"/>
                    <a:pt x="415" y="192"/>
                    <a:pt x="398" y="172"/>
                  </a:cubicBezTo>
                  <a:lnTo>
                    <a:pt x="273" y="25"/>
                  </a:lnTo>
                  <a:cubicBezTo>
                    <a:pt x="254" y="2"/>
                    <a:pt x="220" y="0"/>
                    <a:pt x="198" y="19"/>
                  </a:cubicBezTo>
                  <a:cubicBezTo>
                    <a:pt x="175" y="38"/>
                    <a:pt x="173" y="71"/>
                    <a:pt x="192" y="94"/>
                  </a:cubicBezTo>
                  <a:lnTo>
                    <a:pt x="287" y="206"/>
                  </a:lnTo>
                  <a:lnTo>
                    <a:pt x="192" y="318"/>
                  </a:lnTo>
                  <a:cubicBezTo>
                    <a:pt x="173" y="341"/>
                    <a:pt x="175" y="375"/>
                    <a:pt x="198" y="394"/>
                  </a:cubicBezTo>
                  <a:cubicBezTo>
                    <a:pt x="208" y="402"/>
                    <a:pt x="220" y="406"/>
                    <a:pt x="232" y="406"/>
                  </a:cubicBezTo>
                  <a:cubicBezTo>
                    <a:pt x="247" y="406"/>
                    <a:pt x="262" y="400"/>
                    <a:pt x="273" y="388"/>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46" name="文本框 45">
            <a:extLst>
              <a:ext uri="{FF2B5EF4-FFF2-40B4-BE49-F238E27FC236}">
                <a16:creationId xmlns="" xmlns:a16="http://schemas.microsoft.com/office/drawing/2014/main" id="{5903FD10-39FA-4842-9349-CDDB9C50573D}"/>
              </a:ext>
            </a:extLst>
          </p:cNvPr>
          <p:cNvSpPr txBox="1"/>
          <p:nvPr/>
        </p:nvSpPr>
        <p:spPr>
          <a:xfrm>
            <a:off x="1627700" y="2174976"/>
            <a:ext cx="1569043" cy="369332"/>
          </a:xfrm>
          <a:prstGeom prst="rect">
            <a:avLst/>
          </a:prstGeom>
          <a:noFill/>
        </p:spPr>
        <p:txBody>
          <a:bodyPr wrap="square" rtlCol="0">
            <a:spAutoFit/>
          </a:bodyPr>
          <a:lstStyle/>
          <a:p>
            <a:r>
              <a:rPr lang="zh-CN" altLang="en-US" b="1" dirty="0" smtClean="0">
                <a:solidFill>
                  <a:prstClr val="white"/>
                </a:solidFill>
                <a:cs typeface="+mn-ea"/>
                <a:sym typeface="+mn-lt"/>
              </a:rPr>
              <a:t>团队介绍</a:t>
            </a:r>
            <a:endParaRPr lang="zh-CN" altLang="en-US" b="1" dirty="0">
              <a:solidFill>
                <a:prstClr val="white"/>
              </a:solidFill>
              <a:cs typeface="+mn-ea"/>
              <a:sym typeface="+mn-lt"/>
            </a:endParaRPr>
          </a:p>
        </p:txBody>
      </p:sp>
      <p:sp>
        <p:nvSpPr>
          <p:cNvPr id="47" name="矩形 46">
            <a:extLst>
              <a:ext uri="{FF2B5EF4-FFF2-40B4-BE49-F238E27FC236}">
                <a16:creationId xmlns="" xmlns:a16="http://schemas.microsoft.com/office/drawing/2014/main" id="{725A6221-9C91-43A9-852C-EC4B1426A8CE}"/>
              </a:ext>
            </a:extLst>
          </p:cNvPr>
          <p:cNvSpPr/>
          <p:nvPr/>
        </p:nvSpPr>
        <p:spPr>
          <a:xfrm>
            <a:off x="1627701" y="2507126"/>
            <a:ext cx="990977" cy="253916"/>
          </a:xfrm>
          <a:prstGeom prst="rect">
            <a:avLst/>
          </a:prstGeom>
        </p:spPr>
        <p:txBody>
          <a:bodyPr wrap="none">
            <a:spAutoFit/>
          </a:bodyPr>
          <a:lstStyle/>
          <a:p>
            <a:r>
              <a:rPr lang="zh-CN" altLang="en-US" sz="1050" dirty="0">
                <a:solidFill>
                  <a:prstClr val="white"/>
                </a:solidFill>
                <a:cs typeface="+mn-ea"/>
                <a:sym typeface="+mn-lt"/>
              </a:rPr>
              <a:t>Design team</a:t>
            </a:r>
          </a:p>
        </p:txBody>
      </p:sp>
      <p:sp>
        <p:nvSpPr>
          <p:cNvPr id="48" name="Rectangle 78">
            <a:extLst>
              <a:ext uri="{FF2B5EF4-FFF2-40B4-BE49-F238E27FC236}">
                <a16:creationId xmlns="" xmlns:a16="http://schemas.microsoft.com/office/drawing/2014/main" id="{943B793E-4B6E-4C35-9711-A5AD56042D3D}"/>
              </a:ext>
            </a:extLst>
          </p:cNvPr>
          <p:cNvSpPr/>
          <p:nvPr/>
        </p:nvSpPr>
        <p:spPr>
          <a:xfrm>
            <a:off x="819282" y="3120377"/>
            <a:ext cx="2227551" cy="1920526"/>
          </a:xfrm>
          <a:prstGeom prst="rect">
            <a:avLst/>
          </a:prstGeom>
        </p:spPr>
        <p:txBody>
          <a:bodyPr wrap="square">
            <a:spAutoFit/>
          </a:bodyPr>
          <a:lstStyle/>
          <a:p>
            <a:pPr marL="285750" indent="-285750">
              <a:lnSpc>
                <a:spcPct val="120000"/>
              </a:lnSpc>
              <a:spcBef>
                <a:spcPct val="0"/>
              </a:spcBef>
              <a:buFont typeface="+mj-ea"/>
              <a:buAutoNum type="ea1JpnChsDbPeriod"/>
            </a:pPr>
            <a:r>
              <a:rPr lang="zh-CN" altLang="en-US" sz="1100" dirty="0">
                <a:solidFill>
                  <a:schemeClr val="bg1"/>
                </a:solidFill>
                <a:cs typeface="+mn-ea"/>
                <a:sym typeface="+mn-lt"/>
              </a:rPr>
              <a:t>在此录入上述图表的综合描述说明，在此录入上述图表的综合描述说明。在此录入上述图表的描述</a:t>
            </a:r>
            <a:r>
              <a:rPr lang="zh-CN" altLang="en-US" sz="1100" dirty="0" smtClean="0">
                <a:solidFill>
                  <a:schemeClr val="bg1"/>
                </a:solidFill>
                <a:cs typeface="+mn-ea"/>
                <a:sym typeface="+mn-lt"/>
              </a:rPr>
              <a:t>说明</a:t>
            </a:r>
            <a:endParaRPr lang="en-US" altLang="zh-CN" sz="1100" dirty="0" smtClean="0">
              <a:solidFill>
                <a:schemeClr val="bg1"/>
              </a:solidFill>
              <a:cs typeface="+mn-ea"/>
              <a:sym typeface="+mn-lt"/>
            </a:endParaRPr>
          </a:p>
          <a:p>
            <a:pPr marL="285750" indent="-285750">
              <a:lnSpc>
                <a:spcPct val="120000"/>
              </a:lnSpc>
              <a:spcBef>
                <a:spcPct val="0"/>
              </a:spcBef>
              <a:buFont typeface="+mj-ea"/>
              <a:buAutoNum type="ea1JpnChsDbPeriod"/>
            </a:pPr>
            <a:endParaRPr lang="en-US" altLang="zh-CN" sz="1100" dirty="0" smtClean="0">
              <a:solidFill>
                <a:schemeClr val="bg1"/>
              </a:solidFill>
              <a:cs typeface="+mn-ea"/>
              <a:sym typeface="+mn-lt"/>
            </a:endParaRPr>
          </a:p>
          <a:p>
            <a:pPr marL="285750" indent="-285750">
              <a:lnSpc>
                <a:spcPct val="120000"/>
              </a:lnSpc>
              <a:spcBef>
                <a:spcPct val="0"/>
              </a:spcBef>
              <a:buFont typeface="+mj-ea"/>
              <a:buAutoNum type="ea1JpnChsDbPeriod"/>
            </a:pPr>
            <a:r>
              <a:rPr lang="zh-CN" altLang="en-US" sz="1100" dirty="0">
                <a:solidFill>
                  <a:schemeClr val="bg1"/>
                </a:solidFill>
                <a:cs typeface="+mn-ea"/>
                <a:sym typeface="+mn-lt"/>
              </a:rPr>
              <a:t>在此录入上述图表的综合描述说明，在此录入上述图表的综合描述说明。在此录入上述图表的描述</a:t>
            </a:r>
            <a:r>
              <a:rPr lang="zh-CN" altLang="en-US" sz="1100" dirty="0" smtClean="0">
                <a:solidFill>
                  <a:schemeClr val="bg1"/>
                </a:solidFill>
                <a:cs typeface="+mn-ea"/>
                <a:sym typeface="+mn-lt"/>
              </a:rPr>
              <a:t>说明</a:t>
            </a:r>
            <a:endParaRPr lang="zh-CN" altLang="en-US" sz="1100" dirty="0">
              <a:solidFill>
                <a:schemeClr val="bg1"/>
              </a:solidFill>
              <a:cs typeface="+mn-ea"/>
              <a:sym typeface="+mn-lt"/>
            </a:endParaRPr>
          </a:p>
        </p:txBody>
      </p:sp>
      <p:cxnSp>
        <p:nvCxnSpPr>
          <p:cNvPr id="49" name="直接连接符 48">
            <a:extLst>
              <a:ext uri="{FF2B5EF4-FFF2-40B4-BE49-F238E27FC236}">
                <a16:creationId xmlns="" xmlns:a16="http://schemas.microsoft.com/office/drawing/2014/main" id="{080C9EB4-0C66-4AF2-838D-4BE8F1134F25}"/>
              </a:ext>
            </a:extLst>
          </p:cNvPr>
          <p:cNvCxnSpPr>
            <a:cxnSpLocks/>
          </p:cNvCxnSpPr>
          <p:nvPr/>
        </p:nvCxnSpPr>
        <p:spPr>
          <a:xfrm>
            <a:off x="3448039" y="2736328"/>
            <a:ext cx="3744000" cy="0"/>
          </a:xfrm>
          <a:prstGeom prst="line">
            <a:avLst/>
          </a:prstGeom>
          <a:ln w="25400">
            <a:solidFill>
              <a:srgbClr val="C2B1A1"/>
            </a:solidFill>
          </a:ln>
        </p:spPr>
        <p:style>
          <a:lnRef idx="1">
            <a:schemeClr val="accent1"/>
          </a:lnRef>
          <a:fillRef idx="0">
            <a:schemeClr val="accent1"/>
          </a:fillRef>
          <a:effectRef idx="0">
            <a:schemeClr val="accent1"/>
          </a:effectRef>
          <a:fontRef idx="minor">
            <a:schemeClr val="tx1"/>
          </a:fontRef>
        </p:style>
      </p:cxnSp>
      <p:sp>
        <p:nvSpPr>
          <p:cNvPr id="50" name="文本框 49">
            <a:extLst>
              <a:ext uri="{FF2B5EF4-FFF2-40B4-BE49-F238E27FC236}">
                <a16:creationId xmlns="" xmlns:a16="http://schemas.microsoft.com/office/drawing/2014/main" id="{34F6B0B7-9C0E-47CF-828E-513C14009E19}"/>
              </a:ext>
            </a:extLst>
          </p:cNvPr>
          <p:cNvSpPr txBox="1"/>
          <p:nvPr/>
        </p:nvSpPr>
        <p:spPr>
          <a:xfrm>
            <a:off x="3357507" y="2176668"/>
            <a:ext cx="2439076" cy="461665"/>
          </a:xfrm>
          <a:prstGeom prst="rect">
            <a:avLst/>
          </a:prstGeom>
          <a:noFill/>
        </p:spPr>
        <p:txBody>
          <a:bodyPr wrap="square">
            <a:spAutoFit/>
          </a:bodyPr>
          <a:lstStyle/>
          <a:p>
            <a:pPr>
              <a:lnSpc>
                <a:spcPct val="120000"/>
              </a:lnSpc>
            </a:pPr>
            <a:r>
              <a:rPr lang="zh-CN" altLang="en-US" sz="2000" b="1" dirty="0">
                <a:solidFill>
                  <a:srgbClr val="404040"/>
                </a:solidFill>
                <a:cs typeface="+mn-ea"/>
                <a:sym typeface="+mn-lt"/>
              </a:rPr>
              <a:t>单击输入标题</a:t>
            </a:r>
            <a:endParaRPr lang="en-US" altLang="zh-CN" sz="2000" b="1" dirty="0">
              <a:solidFill>
                <a:srgbClr val="404040"/>
              </a:solidFill>
              <a:cs typeface="+mn-ea"/>
              <a:sym typeface="+mn-lt"/>
            </a:endParaRPr>
          </a:p>
        </p:txBody>
      </p:sp>
      <p:sp>
        <p:nvSpPr>
          <p:cNvPr id="51" name="文本框 50">
            <a:extLst>
              <a:ext uri="{FF2B5EF4-FFF2-40B4-BE49-F238E27FC236}">
                <a16:creationId xmlns="" xmlns:a16="http://schemas.microsoft.com/office/drawing/2014/main" id="{A323FB26-EFB5-4852-9556-EF9217FADBB5}"/>
              </a:ext>
            </a:extLst>
          </p:cNvPr>
          <p:cNvSpPr txBox="1"/>
          <p:nvPr/>
        </p:nvSpPr>
        <p:spPr>
          <a:xfrm>
            <a:off x="3357507" y="1932768"/>
            <a:ext cx="2439076" cy="313932"/>
          </a:xfrm>
          <a:prstGeom prst="rect">
            <a:avLst/>
          </a:prstGeom>
          <a:noFill/>
        </p:spPr>
        <p:txBody>
          <a:bodyPr wrap="square">
            <a:spAutoFit/>
          </a:bodyPr>
          <a:lstStyle/>
          <a:p>
            <a:pPr>
              <a:lnSpc>
                <a:spcPct val="120000"/>
              </a:lnSpc>
            </a:pPr>
            <a:r>
              <a:rPr lang="en-US" altLang="zh-CN" sz="1200" b="1" dirty="0">
                <a:solidFill>
                  <a:schemeClr val="bg1">
                    <a:lumMod val="65000"/>
                  </a:schemeClr>
                </a:solidFill>
                <a:cs typeface="+mn-ea"/>
                <a:sym typeface="+mn-lt"/>
              </a:rPr>
              <a:t>ENTER THE TITLE</a:t>
            </a:r>
          </a:p>
        </p:txBody>
      </p:sp>
    </p:spTree>
    <p:extLst>
      <p:ext uri="{BB962C8B-B14F-4D97-AF65-F5344CB8AC3E}">
        <p14:creationId xmlns:p14="http://schemas.microsoft.com/office/powerpoint/2010/main" val="514635515"/>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500"/>
                                </p:stCondLst>
                                <p:childTnLst>
                                  <p:par>
                                    <p:cTn id="28" presetID="12" presetClass="entr" presetSubtype="4"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p:tgtEl>
                                              <p:spTgt spid="33"/>
                                            </p:tgtEl>
                                            <p:attrNameLst>
                                              <p:attrName>ppt_y</p:attrName>
                                            </p:attrNameLst>
                                          </p:cBhvr>
                                          <p:tavLst>
                                            <p:tav tm="0">
                                              <p:val>
                                                <p:strVal val="#ppt_y+#ppt_h*1.125000"/>
                                              </p:val>
                                            </p:tav>
                                            <p:tav tm="100000">
                                              <p:val>
                                                <p:strVal val="#ppt_y"/>
                                              </p:val>
                                            </p:tav>
                                          </p:tavLst>
                                        </p:anim>
                                        <p:animEffect transition="in" filter="wipe(up)">
                                          <p:cBhvr>
                                            <p:cTn id="31" dur="500"/>
                                            <p:tgtEl>
                                              <p:spTgt spid="33"/>
                                            </p:tgtEl>
                                          </p:cBhvr>
                                        </p:animEffect>
                                      </p:childTnLst>
                                    </p:cTn>
                                  </p:par>
                                </p:childTnLst>
                              </p:cTn>
                            </p:par>
                            <p:par>
                              <p:cTn id="32" fill="hold">
                                <p:stCondLst>
                                  <p:cond delay="2000"/>
                                </p:stCondLst>
                                <p:childTnLst>
                                  <p:par>
                                    <p:cTn id="33" presetID="2" presetClass="entr" presetSubtype="8" fill="hold" grpId="0" nodeType="afterEffect" p14:presetBounceEnd="72000">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14:bounceEnd="72000">
                                          <p:cBhvr additive="base">
                                            <p:cTn id="35" dur="700" fill="hold"/>
                                            <p:tgtEl>
                                              <p:spTgt spid="42"/>
                                            </p:tgtEl>
                                            <p:attrNameLst>
                                              <p:attrName>ppt_x</p:attrName>
                                            </p:attrNameLst>
                                          </p:cBhvr>
                                          <p:tavLst>
                                            <p:tav tm="0">
                                              <p:val>
                                                <p:strVal val="0-#ppt_w/2"/>
                                              </p:val>
                                            </p:tav>
                                            <p:tav tm="100000">
                                              <p:val>
                                                <p:strVal val="#ppt_x"/>
                                              </p:val>
                                            </p:tav>
                                          </p:tavLst>
                                        </p:anim>
                                        <p:anim calcmode="lin" valueType="num" p14:bounceEnd="72000">
                                          <p:cBhvr additive="base">
                                            <p:cTn id="36" dur="7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8" fill="hold" nodeType="click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p:tgtEl>
                                              <p:spTgt spid="43"/>
                                            </p:tgtEl>
                                            <p:attrNameLst>
                                              <p:attrName>ppt_x</p:attrName>
                                            </p:attrNameLst>
                                          </p:cBhvr>
                                          <p:tavLst>
                                            <p:tav tm="0">
                                              <p:val>
                                                <p:strVal val="#ppt_x-#ppt_w*1.125000"/>
                                              </p:val>
                                            </p:tav>
                                            <p:tav tm="100000">
                                              <p:val>
                                                <p:strVal val="#ppt_x"/>
                                              </p:val>
                                            </p:tav>
                                          </p:tavLst>
                                        </p:anim>
                                        <p:animEffect transition="in" filter="wipe(right)">
                                          <p:cBhvr>
                                            <p:cTn id="42" dur="500"/>
                                            <p:tgtEl>
                                              <p:spTgt spid="43"/>
                                            </p:tgtEl>
                                          </p:cBhvr>
                                        </p:animEffect>
                                      </p:childTnLst>
                                    </p:cTn>
                                  </p:par>
                                </p:childTnLst>
                              </p:cTn>
                            </p:par>
                            <p:par>
                              <p:cTn id="43" fill="hold">
                                <p:stCondLst>
                                  <p:cond delay="500"/>
                                </p:stCondLst>
                                <p:childTnLst>
                                  <p:par>
                                    <p:cTn id="44" presetID="22" presetClass="entr" presetSubtype="1"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up)">
                                          <p:cBhvr>
                                            <p:cTn id="46" dur="500"/>
                                            <p:tgtEl>
                                              <p:spTgt spid="46"/>
                                            </p:tgtEl>
                                          </p:cBhvr>
                                        </p:animEffect>
                                      </p:childTnLst>
                                    </p:cTn>
                                  </p:par>
                                </p:childTnLst>
                              </p:cTn>
                            </p:par>
                            <p:par>
                              <p:cTn id="47" fill="hold">
                                <p:stCondLst>
                                  <p:cond delay="1000"/>
                                </p:stCondLst>
                                <p:childTnLst>
                                  <p:par>
                                    <p:cTn id="48" presetID="22" presetClass="entr" presetSubtype="1"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up)">
                                          <p:cBhvr>
                                            <p:cTn id="50" dur="500"/>
                                            <p:tgtEl>
                                              <p:spTgt spid="47"/>
                                            </p:tgtEl>
                                          </p:cBhvr>
                                        </p:animEffect>
                                      </p:childTnLst>
                                    </p:cTn>
                                  </p:par>
                                </p:childTnLst>
                              </p:cTn>
                            </p:par>
                            <p:par>
                              <p:cTn id="51" fill="hold">
                                <p:stCondLst>
                                  <p:cond delay="1500"/>
                                </p:stCondLst>
                                <p:childTnLst>
                                  <p:par>
                                    <p:cTn id="52" presetID="22" presetClass="entr" presetSubtype="8" fill="hold" grpId="0" nodeType="afterEffect">
                                      <p:stCondLst>
                                        <p:cond delay="0"/>
                                      </p:stCondLst>
                                      <p:iterate type="lt">
                                        <p:tmPct val="10000"/>
                                      </p:iterate>
                                      <p:childTnLst>
                                        <p:set>
                                          <p:cBhvr>
                                            <p:cTn id="53" dur="1" fill="hold">
                                              <p:stCondLst>
                                                <p:cond delay="0"/>
                                              </p:stCondLst>
                                            </p:cTn>
                                            <p:tgtEl>
                                              <p:spTgt spid="48"/>
                                            </p:tgtEl>
                                            <p:attrNameLst>
                                              <p:attrName>style.visibility</p:attrName>
                                            </p:attrNameLst>
                                          </p:cBhvr>
                                          <p:to>
                                            <p:strVal val="visible"/>
                                          </p:to>
                                        </p:set>
                                        <p:animEffect transition="in" filter="wipe(left)">
                                          <p:cBhvr>
                                            <p:cTn id="54" dur="250"/>
                                            <p:tgtEl>
                                              <p:spTgt spid="48"/>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ppt_x"/>
                                              </p:val>
                                            </p:tav>
                                            <p:tav tm="100000">
                                              <p:val>
                                                <p:strVal val="#ppt_x"/>
                                              </p:val>
                                            </p:tav>
                                          </p:tavLst>
                                        </p:anim>
                                        <p:anim calcmode="lin" valueType="num">
                                          <p:cBhvr additive="base">
                                            <p:cTn id="60" dur="500" fill="hold"/>
                                            <p:tgtEl>
                                              <p:spTgt spid="5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500" fill="hold"/>
                                            <p:tgtEl>
                                              <p:spTgt spid="50"/>
                                            </p:tgtEl>
                                            <p:attrNameLst>
                                              <p:attrName>ppt_x</p:attrName>
                                            </p:attrNameLst>
                                          </p:cBhvr>
                                          <p:tavLst>
                                            <p:tav tm="0">
                                              <p:val>
                                                <p:strVal val="#ppt_x"/>
                                              </p:val>
                                            </p:tav>
                                            <p:tav tm="100000">
                                              <p:val>
                                                <p:strVal val="#ppt_x"/>
                                              </p:val>
                                            </p:tav>
                                          </p:tavLst>
                                        </p:anim>
                                        <p:anim calcmode="lin" valueType="num">
                                          <p:cBhvr additive="base">
                                            <p:cTn id="64" dur="500" fill="hold"/>
                                            <p:tgtEl>
                                              <p:spTgt spid="50"/>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500" fill="hold"/>
                                            <p:tgtEl>
                                              <p:spTgt spid="49"/>
                                            </p:tgtEl>
                                            <p:attrNameLst>
                                              <p:attrName>ppt_x</p:attrName>
                                            </p:attrNameLst>
                                          </p:cBhvr>
                                          <p:tavLst>
                                            <p:tav tm="0">
                                              <p:val>
                                                <p:strVal val="#ppt_x"/>
                                              </p:val>
                                            </p:tav>
                                            <p:tav tm="100000">
                                              <p:val>
                                                <p:strVal val="#ppt_x"/>
                                              </p:val>
                                            </p:tav>
                                          </p:tavLst>
                                        </p:anim>
                                        <p:anim calcmode="lin" valueType="num">
                                          <p:cBhvr additive="base">
                                            <p:cTn id="68" dur="500" fill="hold"/>
                                            <p:tgtEl>
                                              <p:spTgt spid="49"/>
                                            </p:tgtEl>
                                            <p:attrNameLst>
                                              <p:attrName>ppt_y</p:attrName>
                                            </p:attrNameLst>
                                          </p:cBhvr>
                                          <p:tavLst>
                                            <p:tav tm="0">
                                              <p:val>
                                                <p:strVal val="1+#ppt_h/2"/>
                                              </p:val>
                                            </p:tav>
                                            <p:tav tm="100000">
                                              <p:val>
                                                <p:strVal val="#ppt_y"/>
                                              </p:val>
                                            </p:tav>
                                          </p:tavLst>
                                        </p:anim>
                                      </p:childTnLst>
                                    </p:cTn>
                                  </p:par>
                                </p:childTnLst>
                              </p:cTn>
                            </p:par>
                            <p:par>
                              <p:cTn id="69" fill="hold">
                                <p:stCondLst>
                                  <p:cond delay="500"/>
                                </p:stCondLst>
                                <p:childTnLst>
                                  <p:par>
                                    <p:cTn id="70" presetID="22" presetClass="entr" presetSubtype="8" fill="hold" grpId="0" nodeType="afterEffect">
                                      <p:stCondLst>
                                        <p:cond delay="0"/>
                                      </p:stCondLst>
                                      <p:iterate type="lt">
                                        <p:tmPct val="10000"/>
                                      </p:iterate>
                                      <p:childTnLst>
                                        <p:set>
                                          <p:cBhvr>
                                            <p:cTn id="71" dur="1" fill="hold">
                                              <p:stCondLst>
                                                <p:cond delay="0"/>
                                              </p:stCondLst>
                                            </p:cTn>
                                            <p:tgtEl>
                                              <p:spTgt spid="41"/>
                                            </p:tgtEl>
                                            <p:attrNameLst>
                                              <p:attrName>style.visibility</p:attrName>
                                            </p:attrNameLst>
                                          </p:cBhvr>
                                          <p:to>
                                            <p:strVal val="visible"/>
                                          </p:to>
                                        </p:set>
                                        <p:animEffect transition="in" filter="wipe(left)">
                                          <p:cBhvr>
                                            <p:cTn id="72"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animBg="1"/>
          <p:bldP spid="46" grpId="0"/>
          <p:bldP spid="47" grpId="0"/>
          <p:bldP spid="48"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500"/>
                                </p:stCondLst>
                                <p:childTnLst>
                                  <p:par>
                                    <p:cTn id="28" presetID="12" presetClass="entr" presetSubtype="4"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p:tgtEl>
                                              <p:spTgt spid="33"/>
                                            </p:tgtEl>
                                            <p:attrNameLst>
                                              <p:attrName>ppt_y</p:attrName>
                                            </p:attrNameLst>
                                          </p:cBhvr>
                                          <p:tavLst>
                                            <p:tav tm="0">
                                              <p:val>
                                                <p:strVal val="#ppt_y+#ppt_h*1.125000"/>
                                              </p:val>
                                            </p:tav>
                                            <p:tav tm="100000">
                                              <p:val>
                                                <p:strVal val="#ppt_y"/>
                                              </p:val>
                                            </p:tav>
                                          </p:tavLst>
                                        </p:anim>
                                        <p:animEffect transition="in" filter="wipe(up)">
                                          <p:cBhvr>
                                            <p:cTn id="31" dur="500"/>
                                            <p:tgtEl>
                                              <p:spTgt spid="33"/>
                                            </p:tgtEl>
                                          </p:cBhvr>
                                        </p:animEffect>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700" fill="hold"/>
                                            <p:tgtEl>
                                              <p:spTgt spid="42"/>
                                            </p:tgtEl>
                                            <p:attrNameLst>
                                              <p:attrName>ppt_x</p:attrName>
                                            </p:attrNameLst>
                                          </p:cBhvr>
                                          <p:tavLst>
                                            <p:tav tm="0">
                                              <p:val>
                                                <p:strVal val="0-#ppt_w/2"/>
                                              </p:val>
                                            </p:tav>
                                            <p:tav tm="100000">
                                              <p:val>
                                                <p:strVal val="#ppt_x"/>
                                              </p:val>
                                            </p:tav>
                                          </p:tavLst>
                                        </p:anim>
                                        <p:anim calcmode="lin" valueType="num">
                                          <p:cBhvr additive="base">
                                            <p:cTn id="36" dur="7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8" fill="hold" nodeType="click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p:tgtEl>
                                              <p:spTgt spid="43"/>
                                            </p:tgtEl>
                                            <p:attrNameLst>
                                              <p:attrName>ppt_x</p:attrName>
                                            </p:attrNameLst>
                                          </p:cBhvr>
                                          <p:tavLst>
                                            <p:tav tm="0">
                                              <p:val>
                                                <p:strVal val="#ppt_x-#ppt_w*1.125000"/>
                                              </p:val>
                                            </p:tav>
                                            <p:tav tm="100000">
                                              <p:val>
                                                <p:strVal val="#ppt_x"/>
                                              </p:val>
                                            </p:tav>
                                          </p:tavLst>
                                        </p:anim>
                                        <p:animEffect transition="in" filter="wipe(right)">
                                          <p:cBhvr>
                                            <p:cTn id="42" dur="500"/>
                                            <p:tgtEl>
                                              <p:spTgt spid="43"/>
                                            </p:tgtEl>
                                          </p:cBhvr>
                                        </p:animEffect>
                                      </p:childTnLst>
                                    </p:cTn>
                                  </p:par>
                                </p:childTnLst>
                              </p:cTn>
                            </p:par>
                            <p:par>
                              <p:cTn id="43" fill="hold">
                                <p:stCondLst>
                                  <p:cond delay="500"/>
                                </p:stCondLst>
                                <p:childTnLst>
                                  <p:par>
                                    <p:cTn id="44" presetID="22" presetClass="entr" presetSubtype="1"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up)">
                                          <p:cBhvr>
                                            <p:cTn id="46" dur="500"/>
                                            <p:tgtEl>
                                              <p:spTgt spid="46"/>
                                            </p:tgtEl>
                                          </p:cBhvr>
                                        </p:animEffect>
                                      </p:childTnLst>
                                    </p:cTn>
                                  </p:par>
                                </p:childTnLst>
                              </p:cTn>
                            </p:par>
                            <p:par>
                              <p:cTn id="47" fill="hold">
                                <p:stCondLst>
                                  <p:cond delay="1000"/>
                                </p:stCondLst>
                                <p:childTnLst>
                                  <p:par>
                                    <p:cTn id="48" presetID="22" presetClass="entr" presetSubtype="1"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up)">
                                          <p:cBhvr>
                                            <p:cTn id="50" dur="500"/>
                                            <p:tgtEl>
                                              <p:spTgt spid="47"/>
                                            </p:tgtEl>
                                          </p:cBhvr>
                                        </p:animEffect>
                                      </p:childTnLst>
                                    </p:cTn>
                                  </p:par>
                                </p:childTnLst>
                              </p:cTn>
                            </p:par>
                            <p:par>
                              <p:cTn id="51" fill="hold">
                                <p:stCondLst>
                                  <p:cond delay="1500"/>
                                </p:stCondLst>
                                <p:childTnLst>
                                  <p:par>
                                    <p:cTn id="52" presetID="22" presetClass="entr" presetSubtype="8" fill="hold" grpId="0" nodeType="afterEffect">
                                      <p:stCondLst>
                                        <p:cond delay="0"/>
                                      </p:stCondLst>
                                      <p:iterate type="lt">
                                        <p:tmPct val="10000"/>
                                      </p:iterate>
                                      <p:childTnLst>
                                        <p:set>
                                          <p:cBhvr>
                                            <p:cTn id="53" dur="1" fill="hold">
                                              <p:stCondLst>
                                                <p:cond delay="0"/>
                                              </p:stCondLst>
                                            </p:cTn>
                                            <p:tgtEl>
                                              <p:spTgt spid="48"/>
                                            </p:tgtEl>
                                            <p:attrNameLst>
                                              <p:attrName>style.visibility</p:attrName>
                                            </p:attrNameLst>
                                          </p:cBhvr>
                                          <p:to>
                                            <p:strVal val="visible"/>
                                          </p:to>
                                        </p:set>
                                        <p:animEffect transition="in" filter="wipe(left)">
                                          <p:cBhvr>
                                            <p:cTn id="54" dur="250"/>
                                            <p:tgtEl>
                                              <p:spTgt spid="48"/>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ppt_x"/>
                                              </p:val>
                                            </p:tav>
                                            <p:tav tm="100000">
                                              <p:val>
                                                <p:strVal val="#ppt_x"/>
                                              </p:val>
                                            </p:tav>
                                          </p:tavLst>
                                        </p:anim>
                                        <p:anim calcmode="lin" valueType="num">
                                          <p:cBhvr additive="base">
                                            <p:cTn id="60" dur="500" fill="hold"/>
                                            <p:tgtEl>
                                              <p:spTgt spid="5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500" fill="hold"/>
                                            <p:tgtEl>
                                              <p:spTgt spid="50"/>
                                            </p:tgtEl>
                                            <p:attrNameLst>
                                              <p:attrName>ppt_x</p:attrName>
                                            </p:attrNameLst>
                                          </p:cBhvr>
                                          <p:tavLst>
                                            <p:tav tm="0">
                                              <p:val>
                                                <p:strVal val="#ppt_x"/>
                                              </p:val>
                                            </p:tav>
                                            <p:tav tm="100000">
                                              <p:val>
                                                <p:strVal val="#ppt_x"/>
                                              </p:val>
                                            </p:tav>
                                          </p:tavLst>
                                        </p:anim>
                                        <p:anim calcmode="lin" valueType="num">
                                          <p:cBhvr additive="base">
                                            <p:cTn id="64" dur="500" fill="hold"/>
                                            <p:tgtEl>
                                              <p:spTgt spid="50"/>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500" fill="hold"/>
                                            <p:tgtEl>
                                              <p:spTgt spid="49"/>
                                            </p:tgtEl>
                                            <p:attrNameLst>
                                              <p:attrName>ppt_x</p:attrName>
                                            </p:attrNameLst>
                                          </p:cBhvr>
                                          <p:tavLst>
                                            <p:tav tm="0">
                                              <p:val>
                                                <p:strVal val="#ppt_x"/>
                                              </p:val>
                                            </p:tav>
                                            <p:tav tm="100000">
                                              <p:val>
                                                <p:strVal val="#ppt_x"/>
                                              </p:val>
                                            </p:tav>
                                          </p:tavLst>
                                        </p:anim>
                                        <p:anim calcmode="lin" valueType="num">
                                          <p:cBhvr additive="base">
                                            <p:cTn id="68" dur="500" fill="hold"/>
                                            <p:tgtEl>
                                              <p:spTgt spid="49"/>
                                            </p:tgtEl>
                                            <p:attrNameLst>
                                              <p:attrName>ppt_y</p:attrName>
                                            </p:attrNameLst>
                                          </p:cBhvr>
                                          <p:tavLst>
                                            <p:tav tm="0">
                                              <p:val>
                                                <p:strVal val="1+#ppt_h/2"/>
                                              </p:val>
                                            </p:tav>
                                            <p:tav tm="100000">
                                              <p:val>
                                                <p:strVal val="#ppt_y"/>
                                              </p:val>
                                            </p:tav>
                                          </p:tavLst>
                                        </p:anim>
                                      </p:childTnLst>
                                    </p:cTn>
                                  </p:par>
                                </p:childTnLst>
                              </p:cTn>
                            </p:par>
                            <p:par>
                              <p:cTn id="69" fill="hold">
                                <p:stCondLst>
                                  <p:cond delay="500"/>
                                </p:stCondLst>
                                <p:childTnLst>
                                  <p:par>
                                    <p:cTn id="70" presetID="22" presetClass="entr" presetSubtype="8" fill="hold" grpId="0" nodeType="afterEffect">
                                      <p:stCondLst>
                                        <p:cond delay="0"/>
                                      </p:stCondLst>
                                      <p:iterate type="lt">
                                        <p:tmPct val="10000"/>
                                      </p:iterate>
                                      <p:childTnLst>
                                        <p:set>
                                          <p:cBhvr>
                                            <p:cTn id="71" dur="1" fill="hold">
                                              <p:stCondLst>
                                                <p:cond delay="0"/>
                                              </p:stCondLst>
                                            </p:cTn>
                                            <p:tgtEl>
                                              <p:spTgt spid="41"/>
                                            </p:tgtEl>
                                            <p:attrNameLst>
                                              <p:attrName>style.visibility</p:attrName>
                                            </p:attrNameLst>
                                          </p:cBhvr>
                                          <p:to>
                                            <p:strVal val="visible"/>
                                          </p:to>
                                        </p:set>
                                        <p:animEffect transition="in" filter="wipe(left)">
                                          <p:cBhvr>
                                            <p:cTn id="72"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animBg="1"/>
          <p:bldP spid="46" grpId="0"/>
          <p:bldP spid="47" grpId="0"/>
          <p:bldP spid="48" grpId="0"/>
          <p:bldP spid="50" grpId="0"/>
          <p:bldP spid="5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87EA533A-0EE8-4C85-A756-10FD8A7CEE1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72190"/>
            <a:ext cx="12200023" cy="6930189"/>
          </a:xfrm>
          <a:prstGeom prst="rect">
            <a:avLst/>
          </a:prstGeom>
        </p:spPr>
      </p:pic>
      <p:sp>
        <p:nvSpPr>
          <p:cNvPr id="7" name="圆角矩形 6"/>
          <p:cNvSpPr/>
          <p:nvPr/>
        </p:nvSpPr>
        <p:spPr>
          <a:xfrm>
            <a:off x="381002" y="393033"/>
            <a:ext cx="11438021" cy="5999747"/>
          </a:xfrm>
          <a:prstGeom prst="roundRect">
            <a:avLst>
              <a:gd name="adj" fmla="val 2184"/>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0279583" y="658145"/>
            <a:ext cx="1385320" cy="412415"/>
            <a:chOff x="874715" y="337303"/>
            <a:chExt cx="1385320" cy="412415"/>
          </a:xfrm>
        </p:grpSpPr>
        <p:sp>
          <p:nvSpPr>
            <p:cNvPr id="30" name="副标题 2">
              <a:extLst>
                <a:ext uri="{FF2B5EF4-FFF2-40B4-BE49-F238E27FC236}">
                  <a16:creationId xmlns="" xmlns:a16="http://schemas.microsoft.com/office/drawing/2014/main" id="{4C18CF3D-6905-40C7-9748-208DAB05F109}"/>
                </a:ext>
              </a:extLst>
            </p:cNvPr>
            <p:cNvSpPr txBox="1">
              <a:spLocks/>
            </p:cNvSpPr>
            <p:nvPr/>
          </p:nvSpPr>
          <p:spPr>
            <a:xfrm>
              <a:off x="1344698" y="409336"/>
              <a:ext cx="915337" cy="340382"/>
            </a:xfrm>
            <a:prstGeom prst="rect">
              <a:avLst/>
            </a:prstGeom>
          </p:spPr>
          <p:txBody>
            <a:bodyPr vert="horz" lIns="91440" tIns="45720" rIns="91440" bIns="4572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dirty="0">
                  <a:solidFill>
                    <a:schemeClr val="tx1">
                      <a:lumMod val="75000"/>
                      <a:lumOff val="25000"/>
                    </a:schemeClr>
                  </a:solidFill>
                  <a:cs typeface="+mn-ea"/>
                  <a:sym typeface="+mn-lt"/>
                </a:rPr>
                <a:t>LOGO</a:t>
              </a:r>
              <a:endParaRPr lang="zh-CN" altLang="en-US" dirty="0">
                <a:solidFill>
                  <a:schemeClr val="tx1">
                    <a:lumMod val="75000"/>
                    <a:lumOff val="25000"/>
                  </a:schemeClr>
                </a:solidFill>
                <a:cs typeface="+mn-ea"/>
                <a:sym typeface="+mn-lt"/>
              </a:endParaRPr>
            </a:p>
          </p:txBody>
        </p:sp>
        <p:grpSp>
          <p:nvGrpSpPr>
            <p:cNvPr id="36" name="组合 35"/>
            <p:cNvGrpSpPr/>
            <p:nvPr/>
          </p:nvGrpSpPr>
          <p:grpSpPr>
            <a:xfrm>
              <a:off x="874715" y="337303"/>
              <a:ext cx="467260" cy="386474"/>
              <a:chOff x="874715" y="337303"/>
              <a:chExt cx="467260" cy="386474"/>
            </a:xfrm>
          </p:grpSpPr>
          <p:sp>
            <p:nvSpPr>
              <p:cNvPr id="37" name="任意多边形 36"/>
              <p:cNvSpPr/>
              <p:nvPr/>
            </p:nvSpPr>
            <p:spPr>
              <a:xfrm>
                <a:off x="874715" y="337303"/>
                <a:ext cx="331739" cy="386474"/>
              </a:xfrm>
              <a:custGeom>
                <a:avLst/>
                <a:gdLst>
                  <a:gd name="connsiteX0" fmla="*/ 193237 w 331739"/>
                  <a:gd name="connsiteY0" fmla="*/ 0 h 386474"/>
                  <a:gd name="connsiteX1" fmla="*/ 329876 w 331739"/>
                  <a:gd name="connsiteY1" fmla="*/ 56598 h 386474"/>
                  <a:gd name="connsiteX2" fmla="*/ 331739 w 331739"/>
                  <a:gd name="connsiteY2" fmla="*/ 59360 h 386474"/>
                  <a:gd name="connsiteX3" fmla="*/ 277688 w 331739"/>
                  <a:gd name="connsiteY3" fmla="*/ 70273 h 386474"/>
                  <a:gd name="connsiteX4" fmla="*/ 190258 w 331739"/>
                  <a:gd name="connsiteY4" fmla="*/ 202174 h 386474"/>
                  <a:gd name="connsiteX5" fmla="*/ 277688 w 331739"/>
                  <a:gd name="connsiteY5" fmla="*/ 334075 h 386474"/>
                  <a:gd name="connsiteX6" fmla="*/ 313057 w 331739"/>
                  <a:gd name="connsiteY6" fmla="*/ 341216 h 386474"/>
                  <a:gd name="connsiteX7" fmla="*/ 268454 w 331739"/>
                  <a:gd name="connsiteY7" fmla="*/ 371289 h 386474"/>
                  <a:gd name="connsiteX8" fmla="*/ 193237 w 331739"/>
                  <a:gd name="connsiteY8" fmla="*/ 386474 h 386474"/>
                  <a:gd name="connsiteX9" fmla="*/ 0 w 331739"/>
                  <a:gd name="connsiteY9" fmla="*/ 193237 h 386474"/>
                  <a:gd name="connsiteX10" fmla="*/ 193237 w 331739"/>
                  <a:gd name="connsiteY10" fmla="*/ 0 h 38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1739" h="386474">
                    <a:moveTo>
                      <a:pt x="193237" y="0"/>
                    </a:moveTo>
                    <a:cubicBezTo>
                      <a:pt x="246598" y="0"/>
                      <a:pt x="294907" y="21629"/>
                      <a:pt x="329876" y="56598"/>
                    </a:cubicBezTo>
                    <a:lnTo>
                      <a:pt x="331739" y="59360"/>
                    </a:lnTo>
                    <a:lnTo>
                      <a:pt x="277688" y="70273"/>
                    </a:lnTo>
                    <a:cubicBezTo>
                      <a:pt x="226309" y="92004"/>
                      <a:pt x="190258" y="142879"/>
                      <a:pt x="190258" y="202174"/>
                    </a:cubicBezTo>
                    <a:cubicBezTo>
                      <a:pt x="190258" y="261469"/>
                      <a:pt x="226309" y="312344"/>
                      <a:pt x="277688" y="334075"/>
                    </a:cubicBezTo>
                    <a:lnTo>
                      <a:pt x="313057" y="341216"/>
                    </a:lnTo>
                    <a:lnTo>
                      <a:pt x="268454" y="371289"/>
                    </a:lnTo>
                    <a:cubicBezTo>
                      <a:pt x="245335" y="381067"/>
                      <a:pt x="219918" y="386474"/>
                      <a:pt x="193237" y="386474"/>
                    </a:cubicBezTo>
                    <a:cubicBezTo>
                      <a:pt x="86515" y="386474"/>
                      <a:pt x="0" y="299959"/>
                      <a:pt x="0" y="193237"/>
                    </a:cubicBezTo>
                    <a:cubicBezTo>
                      <a:pt x="0" y="86515"/>
                      <a:pt x="86515" y="0"/>
                      <a:pt x="193237" y="0"/>
                    </a:cubicBez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97738" y="419969"/>
                <a:ext cx="244237" cy="244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椭圆 38">
            <a:extLst>
              <a:ext uri="{FF2B5EF4-FFF2-40B4-BE49-F238E27FC236}">
                <a16:creationId xmlns="" xmlns:a16="http://schemas.microsoft.com/office/drawing/2014/main" id="{8E1A29C2-FABA-4436-9B2E-51D03C6AC67E}"/>
              </a:ext>
            </a:extLst>
          </p:cNvPr>
          <p:cNvSpPr/>
          <p:nvPr/>
        </p:nvSpPr>
        <p:spPr>
          <a:xfrm>
            <a:off x="660401" y="687408"/>
            <a:ext cx="439987" cy="439986"/>
          </a:xfrm>
          <a:prstGeom prst="ellipse">
            <a:avLst/>
          </a:pr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b="1" dirty="0" smtClean="0">
                <a:solidFill>
                  <a:schemeClr val="bg1"/>
                </a:solidFill>
                <a:cs typeface="+mn-ea"/>
                <a:sym typeface="+mn-lt"/>
              </a:rPr>
              <a:t>05</a:t>
            </a:r>
            <a:endParaRPr lang="zh-CN" altLang="en-US" b="1" dirty="0">
              <a:solidFill>
                <a:schemeClr val="bg1"/>
              </a:solidFill>
              <a:cs typeface="+mn-ea"/>
              <a:sym typeface="+mn-lt"/>
            </a:endParaRPr>
          </a:p>
        </p:txBody>
      </p:sp>
      <p:sp>
        <p:nvSpPr>
          <p:cNvPr id="40" name="文本框 39">
            <a:extLst>
              <a:ext uri="{FF2B5EF4-FFF2-40B4-BE49-F238E27FC236}">
                <a16:creationId xmlns="" xmlns:a16="http://schemas.microsoft.com/office/drawing/2014/main" id="{20C1DB2F-837A-4249-9E31-1056A7963640}"/>
              </a:ext>
            </a:extLst>
          </p:cNvPr>
          <p:cNvSpPr txBox="1"/>
          <p:nvPr/>
        </p:nvSpPr>
        <p:spPr>
          <a:xfrm>
            <a:off x="1115400" y="676571"/>
            <a:ext cx="2568331" cy="461665"/>
          </a:xfrm>
          <a:prstGeom prst="rect">
            <a:avLst/>
          </a:prstGeom>
          <a:noFill/>
        </p:spPr>
        <p:txBody>
          <a:bodyPr wrap="square" rtlCol="0">
            <a:spAutoFit/>
          </a:bodyPr>
          <a:lstStyle/>
          <a:p>
            <a:r>
              <a:rPr lang="zh-CN" altLang="en-US" sz="2400" b="1" dirty="0">
                <a:solidFill>
                  <a:srgbClr val="404040"/>
                </a:solidFill>
                <a:cs typeface="+mn-ea"/>
                <a:sym typeface="+mn-lt"/>
              </a:rPr>
              <a:t>团队优势</a:t>
            </a:r>
          </a:p>
        </p:txBody>
      </p:sp>
      <p:grpSp>
        <p:nvGrpSpPr>
          <p:cNvPr id="58" name="组合 6"/>
          <p:cNvGrpSpPr>
            <a:grpSpLocks/>
          </p:cNvGrpSpPr>
          <p:nvPr/>
        </p:nvGrpSpPr>
        <p:grpSpPr bwMode="auto">
          <a:xfrm>
            <a:off x="3588249" y="2586384"/>
            <a:ext cx="6533300" cy="1008855"/>
            <a:chOff x="0" y="0"/>
            <a:chExt cx="6535008" cy="1008996"/>
          </a:xfrm>
        </p:grpSpPr>
        <p:cxnSp>
          <p:nvCxnSpPr>
            <p:cNvPr id="59" name="肘形连接符 58"/>
            <p:cNvCxnSpPr>
              <a:cxnSpLocks noChangeShapeType="1"/>
              <a:stCxn id="60" idx="6"/>
            </p:cNvCxnSpPr>
            <p:nvPr/>
          </p:nvCxnSpPr>
          <p:spPr bwMode="auto">
            <a:xfrm>
              <a:off x="756000" y="378000"/>
              <a:ext cx="5779008" cy="630996"/>
            </a:xfrm>
            <a:prstGeom prst="bentConnector3">
              <a:avLst>
                <a:gd name="adj1" fmla="val 50000"/>
              </a:avLst>
            </a:prstGeom>
            <a:noFill/>
            <a:ln w="12700" cap="flat" cmpd="sng">
              <a:solidFill>
                <a:schemeClr val="bg1">
                  <a:lumMod val="75000"/>
                </a:schemeClr>
              </a:solidFill>
              <a:prstDash val="dash"/>
              <a:bevel/>
              <a:headEnd/>
              <a:tailEnd/>
            </a:ln>
            <a:extLst>
              <a:ext uri="{909E8E84-426E-40DD-AFC4-6F175D3DCCD1}">
                <a14:hiddenFill xmlns:a14="http://schemas.microsoft.com/office/drawing/2010/main">
                  <a:noFill/>
                </a14:hiddenFill>
              </a:ext>
            </a:extLst>
          </p:spPr>
        </p:cxnSp>
        <p:sp>
          <p:nvSpPr>
            <p:cNvPr id="60" name="椭圆 59"/>
            <p:cNvSpPr>
              <a:spLocks noChangeArrowheads="1"/>
            </p:cNvSpPr>
            <p:nvPr/>
          </p:nvSpPr>
          <p:spPr bwMode="auto">
            <a:xfrm>
              <a:off x="0" y="0"/>
              <a:ext cx="756000" cy="756000"/>
            </a:xfrm>
            <a:prstGeom prst="ellipse">
              <a:avLst/>
            </a:prstGeom>
            <a:solidFill>
              <a:srgbClr val="C2B1A1"/>
            </a:solidFill>
            <a:ln w="12700" cap="flat" cmpd="sng">
              <a:solidFill>
                <a:schemeClr val="bg1">
                  <a:lumMod val="75000"/>
                </a:schemeClr>
              </a:solidFill>
              <a:bevel/>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04">
                <a:defRPr/>
              </a:pPr>
              <a:endParaRPr lang="zh-CN" altLang="zh-CN" sz="2400" kern="0">
                <a:solidFill>
                  <a:schemeClr val="tx1">
                    <a:lumMod val="50000"/>
                    <a:lumOff val="50000"/>
                  </a:schemeClr>
                </a:solidFill>
                <a:cs typeface="+mn-ea"/>
                <a:sym typeface="+mn-lt"/>
              </a:endParaRPr>
            </a:p>
          </p:txBody>
        </p:sp>
        <p:sp>
          <p:nvSpPr>
            <p:cNvPr id="61" name="Freeform 159"/>
            <p:cNvSpPr>
              <a:spLocks noChangeArrowheads="1"/>
            </p:cNvSpPr>
            <p:nvPr/>
          </p:nvSpPr>
          <p:spPr bwMode="auto">
            <a:xfrm>
              <a:off x="200516" y="259584"/>
              <a:ext cx="354968" cy="271430"/>
            </a:xfrm>
            <a:custGeom>
              <a:avLst/>
              <a:gdLst>
                <a:gd name="connsiteX0" fmla="*/ 279380 w 602133"/>
                <a:gd name="connsiteY0" fmla="*/ 303917 h 460429"/>
                <a:gd name="connsiteX1" fmla="*/ 329638 w 602133"/>
                <a:gd name="connsiteY1" fmla="*/ 303917 h 460429"/>
                <a:gd name="connsiteX2" fmla="*/ 405716 w 602133"/>
                <a:gd name="connsiteY2" fmla="*/ 379871 h 460429"/>
                <a:gd name="connsiteX3" fmla="*/ 405716 w 602133"/>
                <a:gd name="connsiteY3" fmla="*/ 441555 h 460429"/>
                <a:gd name="connsiteX4" fmla="*/ 405255 w 602133"/>
                <a:gd name="connsiteY4" fmla="*/ 441555 h 460429"/>
                <a:gd name="connsiteX5" fmla="*/ 401566 w 602133"/>
                <a:gd name="connsiteY5" fmla="*/ 443857 h 460429"/>
                <a:gd name="connsiteX6" fmla="*/ 311195 w 602133"/>
                <a:gd name="connsiteY6" fmla="*/ 460429 h 460429"/>
                <a:gd name="connsiteX7" fmla="*/ 207452 w 602133"/>
                <a:gd name="connsiteY7" fmla="*/ 443857 h 460429"/>
                <a:gd name="connsiteX8" fmla="*/ 203302 w 602133"/>
                <a:gd name="connsiteY8" fmla="*/ 442476 h 460429"/>
                <a:gd name="connsiteX9" fmla="*/ 203302 w 602133"/>
                <a:gd name="connsiteY9" fmla="*/ 441555 h 460429"/>
                <a:gd name="connsiteX10" fmla="*/ 203302 w 602133"/>
                <a:gd name="connsiteY10" fmla="*/ 379871 h 460429"/>
                <a:gd name="connsiteX11" fmla="*/ 279380 w 602133"/>
                <a:gd name="connsiteY11" fmla="*/ 303917 h 460429"/>
                <a:gd name="connsiteX12" fmla="*/ 378044 w 602133"/>
                <a:gd name="connsiteY12" fmla="*/ 242690 h 460429"/>
                <a:gd name="connsiteX13" fmla="*/ 428312 w 602133"/>
                <a:gd name="connsiteY13" fmla="*/ 242690 h 460429"/>
                <a:gd name="connsiteX14" fmla="*/ 504406 w 602133"/>
                <a:gd name="connsiteY14" fmla="*/ 318644 h 460429"/>
                <a:gd name="connsiteX15" fmla="*/ 504406 w 602133"/>
                <a:gd name="connsiteY15" fmla="*/ 380329 h 460429"/>
                <a:gd name="connsiteX16" fmla="*/ 503945 w 602133"/>
                <a:gd name="connsiteY16" fmla="*/ 380329 h 460429"/>
                <a:gd name="connsiteX17" fmla="*/ 499794 w 602133"/>
                <a:gd name="connsiteY17" fmla="*/ 382630 h 460429"/>
                <a:gd name="connsiteX18" fmla="*/ 420011 w 602133"/>
                <a:gd name="connsiteY18" fmla="*/ 399202 h 460429"/>
                <a:gd name="connsiteX19" fmla="*/ 420011 w 602133"/>
                <a:gd name="connsiteY19" fmla="*/ 380329 h 460429"/>
                <a:gd name="connsiteX20" fmla="*/ 355446 w 602133"/>
                <a:gd name="connsiteY20" fmla="*/ 293787 h 460429"/>
                <a:gd name="connsiteX21" fmla="*/ 378044 w 602133"/>
                <a:gd name="connsiteY21" fmla="*/ 242690 h 460429"/>
                <a:gd name="connsiteX22" fmla="*/ 175210 w 602133"/>
                <a:gd name="connsiteY22" fmla="*/ 242690 h 460429"/>
                <a:gd name="connsiteX23" fmla="*/ 225454 w 602133"/>
                <a:gd name="connsiteY23" fmla="*/ 242690 h 460429"/>
                <a:gd name="connsiteX24" fmla="*/ 230986 w 602133"/>
                <a:gd name="connsiteY24" fmla="*/ 243150 h 460429"/>
                <a:gd name="connsiteX25" fmla="*/ 253573 w 602133"/>
                <a:gd name="connsiteY25" fmla="*/ 293792 h 460429"/>
                <a:gd name="connsiteX26" fmla="*/ 189038 w 602133"/>
                <a:gd name="connsiteY26" fmla="*/ 380343 h 460429"/>
                <a:gd name="connsiteX27" fmla="*/ 189038 w 602133"/>
                <a:gd name="connsiteY27" fmla="*/ 398758 h 460429"/>
                <a:gd name="connsiteX28" fmla="*/ 103300 w 602133"/>
                <a:gd name="connsiteY28" fmla="*/ 382645 h 460429"/>
                <a:gd name="connsiteX29" fmla="*/ 99151 w 602133"/>
                <a:gd name="connsiteY29" fmla="*/ 381264 h 460429"/>
                <a:gd name="connsiteX30" fmla="*/ 98690 w 602133"/>
                <a:gd name="connsiteY30" fmla="*/ 380343 h 460429"/>
                <a:gd name="connsiteX31" fmla="*/ 98690 w 602133"/>
                <a:gd name="connsiteY31" fmla="*/ 318652 h 460429"/>
                <a:gd name="connsiteX32" fmla="*/ 175210 w 602133"/>
                <a:gd name="connsiteY32" fmla="*/ 242690 h 460429"/>
                <a:gd name="connsiteX33" fmla="*/ 76056 w 602133"/>
                <a:gd name="connsiteY33" fmla="*/ 185090 h 460429"/>
                <a:gd name="connsiteX34" fmla="*/ 126300 w 602133"/>
                <a:gd name="connsiteY34" fmla="*/ 185090 h 460429"/>
                <a:gd name="connsiteX35" fmla="*/ 148886 w 602133"/>
                <a:gd name="connsiteY35" fmla="*/ 235732 h 460429"/>
                <a:gd name="connsiteX36" fmla="*/ 84353 w 602133"/>
                <a:gd name="connsiteY36" fmla="*/ 322283 h 460429"/>
                <a:gd name="connsiteX37" fmla="*/ 84353 w 602133"/>
                <a:gd name="connsiteY37" fmla="*/ 341158 h 460429"/>
                <a:gd name="connsiteX38" fmla="*/ 4609 w 602133"/>
                <a:gd name="connsiteY38" fmla="*/ 324584 h 460429"/>
                <a:gd name="connsiteX39" fmla="*/ 461 w 602133"/>
                <a:gd name="connsiteY39" fmla="*/ 322743 h 460429"/>
                <a:gd name="connsiteX40" fmla="*/ 0 w 602133"/>
                <a:gd name="connsiteY40" fmla="*/ 322743 h 460429"/>
                <a:gd name="connsiteX41" fmla="*/ 0 w 602133"/>
                <a:gd name="connsiteY41" fmla="*/ 261052 h 460429"/>
                <a:gd name="connsiteX42" fmla="*/ 76056 w 602133"/>
                <a:gd name="connsiteY42" fmla="*/ 185090 h 460429"/>
                <a:gd name="connsiteX43" fmla="*/ 476280 w 602133"/>
                <a:gd name="connsiteY43" fmla="*/ 183239 h 460429"/>
                <a:gd name="connsiteX44" fmla="*/ 526068 w 602133"/>
                <a:gd name="connsiteY44" fmla="*/ 183239 h 460429"/>
                <a:gd name="connsiteX45" fmla="*/ 602133 w 602133"/>
                <a:gd name="connsiteY45" fmla="*/ 259201 h 460429"/>
                <a:gd name="connsiteX46" fmla="*/ 602133 w 602133"/>
                <a:gd name="connsiteY46" fmla="*/ 320432 h 460429"/>
                <a:gd name="connsiteX47" fmla="*/ 601672 w 602133"/>
                <a:gd name="connsiteY47" fmla="*/ 320432 h 460429"/>
                <a:gd name="connsiteX48" fmla="*/ 597984 w 602133"/>
                <a:gd name="connsiteY48" fmla="*/ 322733 h 460429"/>
                <a:gd name="connsiteX49" fmla="*/ 518231 w 602133"/>
                <a:gd name="connsiteY49" fmla="*/ 339307 h 460429"/>
                <a:gd name="connsiteX50" fmla="*/ 518231 w 602133"/>
                <a:gd name="connsiteY50" fmla="*/ 320432 h 460429"/>
                <a:gd name="connsiteX51" fmla="*/ 453691 w 602133"/>
                <a:gd name="connsiteY51" fmla="*/ 233881 h 460429"/>
                <a:gd name="connsiteX52" fmla="*/ 476280 w 602133"/>
                <a:gd name="connsiteY52" fmla="*/ 183239 h 460429"/>
                <a:gd name="connsiteX53" fmla="*/ 304510 w 602133"/>
                <a:gd name="connsiteY53" fmla="*/ 181462 h 460429"/>
                <a:gd name="connsiteX54" fmla="*/ 363739 w 602133"/>
                <a:gd name="connsiteY54" fmla="*/ 240839 h 460429"/>
                <a:gd name="connsiteX55" fmla="*/ 304510 w 602133"/>
                <a:gd name="connsiteY55" fmla="*/ 300216 h 460429"/>
                <a:gd name="connsiteX56" fmla="*/ 245281 w 602133"/>
                <a:gd name="connsiteY56" fmla="*/ 240839 h 460429"/>
                <a:gd name="connsiteX57" fmla="*/ 304510 w 602133"/>
                <a:gd name="connsiteY57" fmla="*/ 181462 h 460429"/>
                <a:gd name="connsiteX58" fmla="*/ 274338 w 602133"/>
                <a:gd name="connsiteY58" fmla="*/ 133116 h 460429"/>
                <a:gd name="connsiteX59" fmla="*/ 328757 w 602133"/>
                <a:gd name="connsiteY59" fmla="*/ 133116 h 460429"/>
                <a:gd name="connsiteX60" fmla="*/ 345821 w 602133"/>
                <a:gd name="connsiteY60" fmla="*/ 134957 h 460429"/>
                <a:gd name="connsiteX61" fmla="*/ 332447 w 602133"/>
                <a:gd name="connsiteY61" fmla="*/ 172703 h 460429"/>
                <a:gd name="connsiteX62" fmla="*/ 304776 w 602133"/>
                <a:gd name="connsiteY62" fmla="*/ 166719 h 460429"/>
                <a:gd name="connsiteX63" fmla="*/ 270648 w 602133"/>
                <a:gd name="connsiteY63" fmla="*/ 175465 h 460429"/>
                <a:gd name="connsiteX64" fmla="*/ 257274 w 602133"/>
                <a:gd name="connsiteY64" fmla="*/ 134957 h 460429"/>
                <a:gd name="connsiteX65" fmla="*/ 274338 w 602133"/>
                <a:gd name="connsiteY65" fmla="*/ 133116 h 460429"/>
                <a:gd name="connsiteX66" fmla="*/ 402940 w 602133"/>
                <a:gd name="connsiteY66" fmla="*/ 120160 h 460429"/>
                <a:gd name="connsiteX67" fmla="*/ 462427 w 602133"/>
                <a:gd name="connsiteY67" fmla="*/ 179582 h 460429"/>
                <a:gd name="connsiteX68" fmla="*/ 402940 w 602133"/>
                <a:gd name="connsiteY68" fmla="*/ 238543 h 460429"/>
                <a:gd name="connsiteX69" fmla="*/ 377577 w 602133"/>
                <a:gd name="connsiteY69" fmla="*/ 233015 h 460429"/>
                <a:gd name="connsiteX70" fmla="*/ 343452 w 602133"/>
                <a:gd name="connsiteY70" fmla="*/ 178661 h 460429"/>
                <a:gd name="connsiteX71" fmla="*/ 402940 w 602133"/>
                <a:gd name="connsiteY71" fmla="*/ 120160 h 460429"/>
                <a:gd name="connsiteX72" fmla="*/ 200081 w 602133"/>
                <a:gd name="connsiteY72" fmla="*/ 120160 h 460429"/>
                <a:gd name="connsiteX73" fmla="*/ 259569 w 602133"/>
                <a:gd name="connsiteY73" fmla="*/ 179582 h 460429"/>
                <a:gd name="connsiteX74" fmla="*/ 259569 w 602133"/>
                <a:gd name="connsiteY74" fmla="*/ 182806 h 460429"/>
                <a:gd name="connsiteX75" fmla="*/ 231900 w 602133"/>
                <a:gd name="connsiteY75" fmla="*/ 229791 h 460429"/>
                <a:gd name="connsiteX76" fmla="*/ 200081 w 602133"/>
                <a:gd name="connsiteY76" fmla="*/ 238543 h 460429"/>
                <a:gd name="connsiteX77" fmla="*/ 140594 w 602133"/>
                <a:gd name="connsiteY77" fmla="*/ 179582 h 460429"/>
                <a:gd name="connsiteX78" fmla="*/ 200081 w 602133"/>
                <a:gd name="connsiteY78" fmla="*/ 120160 h 460429"/>
                <a:gd name="connsiteX79" fmla="*/ 101428 w 602133"/>
                <a:gd name="connsiteY79" fmla="*/ 62190 h 460429"/>
                <a:gd name="connsiteX80" fmla="*/ 160879 w 602133"/>
                <a:gd name="connsiteY80" fmla="*/ 120646 h 460429"/>
                <a:gd name="connsiteX81" fmla="*/ 126315 w 602133"/>
                <a:gd name="connsiteY81" fmla="*/ 175421 h 460429"/>
                <a:gd name="connsiteX82" fmla="*/ 101428 w 602133"/>
                <a:gd name="connsiteY82" fmla="*/ 180944 h 460429"/>
                <a:gd name="connsiteX83" fmla="*/ 41978 w 602133"/>
                <a:gd name="connsiteY83" fmla="*/ 121567 h 460429"/>
                <a:gd name="connsiteX84" fmla="*/ 101428 w 602133"/>
                <a:gd name="connsiteY84" fmla="*/ 62190 h 460429"/>
                <a:gd name="connsiteX85" fmla="*/ 500695 w 602133"/>
                <a:gd name="connsiteY85" fmla="*/ 60339 h 460429"/>
                <a:gd name="connsiteX86" fmla="*/ 560154 w 602133"/>
                <a:gd name="connsiteY86" fmla="*/ 119716 h 460429"/>
                <a:gd name="connsiteX87" fmla="*/ 500695 w 602133"/>
                <a:gd name="connsiteY87" fmla="*/ 179093 h 460429"/>
                <a:gd name="connsiteX88" fmla="*/ 475805 w 602133"/>
                <a:gd name="connsiteY88" fmla="*/ 173570 h 460429"/>
                <a:gd name="connsiteX89" fmla="*/ 441697 w 602133"/>
                <a:gd name="connsiteY89" fmla="*/ 118795 h 460429"/>
                <a:gd name="connsiteX90" fmla="*/ 500695 w 602133"/>
                <a:gd name="connsiteY90" fmla="*/ 60339 h 460429"/>
                <a:gd name="connsiteX91" fmla="*/ 413085 w 602133"/>
                <a:gd name="connsiteY91" fmla="*/ 16140 h 460429"/>
                <a:gd name="connsiteX92" fmla="*/ 468869 w 602133"/>
                <a:gd name="connsiteY92" fmla="*/ 55274 h 460429"/>
                <a:gd name="connsiteX93" fmla="*/ 429221 w 602133"/>
                <a:gd name="connsiteY93" fmla="*/ 112824 h 460429"/>
                <a:gd name="connsiteX94" fmla="*/ 402020 w 602133"/>
                <a:gd name="connsiteY94" fmla="*/ 107760 h 460429"/>
                <a:gd name="connsiteX95" fmla="*/ 370670 w 602133"/>
                <a:gd name="connsiteY95" fmla="*/ 115126 h 460429"/>
                <a:gd name="connsiteX96" fmla="*/ 363294 w 602133"/>
                <a:gd name="connsiteY96" fmla="*/ 105918 h 460429"/>
                <a:gd name="connsiteX97" fmla="*/ 376664 w 602133"/>
                <a:gd name="connsiteY97" fmla="*/ 63561 h 460429"/>
                <a:gd name="connsiteX98" fmla="*/ 370670 w 602133"/>
                <a:gd name="connsiteY98" fmla="*/ 34556 h 460429"/>
                <a:gd name="connsiteX99" fmla="*/ 413085 w 602133"/>
                <a:gd name="connsiteY99" fmla="*/ 16140 h 460429"/>
                <a:gd name="connsiteX100" fmla="*/ 192697 w 602133"/>
                <a:gd name="connsiteY100" fmla="*/ 16140 h 460429"/>
                <a:gd name="connsiteX101" fmla="*/ 231875 w 602133"/>
                <a:gd name="connsiteY101" fmla="*/ 31337 h 460429"/>
                <a:gd name="connsiteX102" fmla="*/ 224501 w 602133"/>
                <a:gd name="connsiteY102" fmla="*/ 63573 h 460429"/>
                <a:gd name="connsiteX103" fmla="*/ 240172 w 602133"/>
                <a:gd name="connsiteY103" fmla="*/ 109165 h 460429"/>
                <a:gd name="connsiteX104" fmla="*/ 233719 w 602133"/>
                <a:gd name="connsiteY104" fmla="*/ 116533 h 460429"/>
                <a:gd name="connsiteX105" fmla="*/ 199150 w 602133"/>
                <a:gd name="connsiteY105" fmla="*/ 107783 h 460429"/>
                <a:gd name="connsiteX106" fmla="*/ 171034 w 602133"/>
                <a:gd name="connsiteY106" fmla="*/ 114230 h 460429"/>
                <a:gd name="connsiteX107" fmla="*/ 136004 w 602133"/>
                <a:gd name="connsiteY107" fmla="*/ 59429 h 460429"/>
                <a:gd name="connsiteX108" fmla="*/ 192697 w 602133"/>
                <a:gd name="connsiteY108" fmla="*/ 16140 h 460429"/>
                <a:gd name="connsiteX109" fmla="*/ 301511 w 602133"/>
                <a:gd name="connsiteY109" fmla="*/ 0 h 460429"/>
                <a:gd name="connsiteX110" fmla="*/ 366033 w 602133"/>
                <a:gd name="connsiteY110" fmla="*/ 64485 h 460429"/>
                <a:gd name="connsiteX111" fmla="*/ 301511 w 602133"/>
                <a:gd name="connsiteY111" fmla="*/ 128970 h 460429"/>
                <a:gd name="connsiteX112" fmla="*/ 236989 w 602133"/>
                <a:gd name="connsiteY112" fmla="*/ 64485 h 460429"/>
                <a:gd name="connsiteX113" fmla="*/ 301511 w 602133"/>
                <a:gd name="connsiteY113" fmla="*/ 0 h 46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2133" h="460429">
                  <a:moveTo>
                    <a:pt x="279380" y="303917"/>
                  </a:moveTo>
                  <a:lnTo>
                    <a:pt x="329638" y="303917"/>
                  </a:lnTo>
                  <a:cubicBezTo>
                    <a:pt x="371596" y="303917"/>
                    <a:pt x="405716" y="337981"/>
                    <a:pt x="405716" y="379871"/>
                  </a:cubicBezTo>
                  <a:lnTo>
                    <a:pt x="405716" y="441555"/>
                  </a:lnTo>
                  <a:lnTo>
                    <a:pt x="405255" y="441555"/>
                  </a:lnTo>
                  <a:lnTo>
                    <a:pt x="401566" y="443857"/>
                  </a:lnTo>
                  <a:cubicBezTo>
                    <a:pt x="399261" y="444778"/>
                    <a:pt x="366985" y="460429"/>
                    <a:pt x="311195" y="460429"/>
                  </a:cubicBezTo>
                  <a:cubicBezTo>
                    <a:pt x="282608" y="460429"/>
                    <a:pt x="247566" y="456286"/>
                    <a:pt x="207452" y="443857"/>
                  </a:cubicBezTo>
                  <a:lnTo>
                    <a:pt x="203302" y="442476"/>
                  </a:lnTo>
                  <a:lnTo>
                    <a:pt x="203302" y="441555"/>
                  </a:lnTo>
                  <a:lnTo>
                    <a:pt x="203302" y="379871"/>
                  </a:lnTo>
                  <a:cubicBezTo>
                    <a:pt x="203302" y="337981"/>
                    <a:pt x="237422" y="303917"/>
                    <a:pt x="279380" y="303917"/>
                  </a:cubicBezTo>
                  <a:close/>
                  <a:moveTo>
                    <a:pt x="378044" y="242690"/>
                  </a:moveTo>
                  <a:lnTo>
                    <a:pt x="428312" y="242690"/>
                  </a:lnTo>
                  <a:cubicBezTo>
                    <a:pt x="470279" y="242690"/>
                    <a:pt x="504406" y="276754"/>
                    <a:pt x="504406" y="318644"/>
                  </a:cubicBezTo>
                  <a:lnTo>
                    <a:pt x="504406" y="380329"/>
                  </a:lnTo>
                  <a:lnTo>
                    <a:pt x="503945" y="380329"/>
                  </a:lnTo>
                  <a:lnTo>
                    <a:pt x="499794" y="382630"/>
                  </a:lnTo>
                  <a:cubicBezTo>
                    <a:pt x="497950" y="383551"/>
                    <a:pt x="469357" y="397361"/>
                    <a:pt x="420011" y="399202"/>
                  </a:cubicBezTo>
                  <a:lnTo>
                    <a:pt x="420011" y="380329"/>
                  </a:lnTo>
                  <a:cubicBezTo>
                    <a:pt x="420011" y="339359"/>
                    <a:pt x="392801" y="304834"/>
                    <a:pt x="355446" y="293787"/>
                  </a:cubicBezTo>
                  <a:cubicBezTo>
                    <a:pt x="368820" y="280897"/>
                    <a:pt x="377583" y="262944"/>
                    <a:pt x="378044" y="242690"/>
                  </a:cubicBezTo>
                  <a:close/>
                  <a:moveTo>
                    <a:pt x="175210" y="242690"/>
                  </a:moveTo>
                  <a:lnTo>
                    <a:pt x="225454" y="242690"/>
                  </a:lnTo>
                  <a:cubicBezTo>
                    <a:pt x="227298" y="242690"/>
                    <a:pt x="229142" y="243150"/>
                    <a:pt x="230986" y="243150"/>
                  </a:cubicBezTo>
                  <a:cubicBezTo>
                    <a:pt x="231447" y="262947"/>
                    <a:pt x="240205" y="280901"/>
                    <a:pt x="253573" y="293792"/>
                  </a:cubicBezTo>
                  <a:cubicBezTo>
                    <a:pt x="216235" y="304841"/>
                    <a:pt x="189038" y="339369"/>
                    <a:pt x="189038" y="380343"/>
                  </a:cubicBezTo>
                  <a:lnTo>
                    <a:pt x="189038" y="398758"/>
                  </a:lnTo>
                  <a:cubicBezTo>
                    <a:pt x="164146" y="397377"/>
                    <a:pt x="135567" y="392773"/>
                    <a:pt x="103300" y="382645"/>
                  </a:cubicBezTo>
                  <a:lnTo>
                    <a:pt x="99151" y="381264"/>
                  </a:lnTo>
                  <a:lnTo>
                    <a:pt x="98690" y="380343"/>
                  </a:lnTo>
                  <a:lnTo>
                    <a:pt x="98690" y="318652"/>
                  </a:lnTo>
                  <a:cubicBezTo>
                    <a:pt x="98690" y="276758"/>
                    <a:pt x="133262" y="242690"/>
                    <a:pt x="175210" y="242690"/>
                  </a:cubicBezTo>
                  <a:close/>
                  <a:moveTo>
                    <a:pt x="76056" y="185090"/>
                  </a:moveTo>
                  <a:lnTo>
                    <a:pt x="126300" y="185090"/>
                  </a:lnTo>
                  <a:cubicBezTo>
                    <a:pt x="126760" y="204886"/>
                    <a:pt x="135058" y="222841"/>
                    <a:pt x="148886" y="235732"/>
                  </a:cubicBezTo>
                  <a:cubicBezTo>
                    <a:pt x="111549" y="246781"/>
                    <a:pt x="84353" y="281309"/>
                    <a:pt x="84353" y="322283"/>
                  </a:cubicBezTo>
                  <a:lnTo>
                    <a:pt x="84353" y="341158"/>
                  </a:lnTo>
                  <a:cubicBezTo>
                    <a:pt x="34571" y="339316"/>
                    <a:pt x="6453" y="325505"/>
                    <a:pt x="4609" y="324584"/>
                  </a:cubicBezTo>
                  <a:lnTo>
                    <a:pt x="461" y="322743"/>
                  </a:lnTo>
                  <a:lnTo>
                    <a:pt x="0" y="322743"/>
                  </a:lnTo>
                  <a:lnTo>
                    <a:pt x="0" y="261052"/>
                  </a:lnTo>
                  <a:cubicBezTo>
                    <a:pt x="0" y="219158"/>
                    <a:pt x="34110" y="185090"/>
                    <a:pt x="76056" y="185090"/>
                  </a:cubicBezTo>
                  <a:close/>
                  <a:moveTo>
                    <a:pt x="476280" y="183239"/>
                  </a:moveTo>
                  <a:lnTo>
                    <a:pt x="526068" y="183239"/>
                  </a:lnTo>
                  <a:cubicBezTo>
                    <a:pt x="568019" y="183239"/>
                    <a:pt x="602133" y="217307"/>
                    <a:pt x="602133" y="259201"/>
                  </a:cubicBezTo>
                  <a:lnTo>
                    <a:pt x="602133" y="320432"/>
                  </a:lnTo>
                  <a:lnTo>
                    <a:pt x="601672" y="320432"/>
                  </a:lnTo>
                  <a:lnTo>
                    <a:pt x="597984" y="322733"/>
                  </a:lnTo>
                  <a:cubicBezTo>
                    <a:pt x="596140" y="323654"/>
                    <a:pt x="567558" y="337465"/>
                    <a:pt x="518231" y="339307"/>
                  </a:cubicBezTo>
                  <a:lnTo>
                    <a:pt x="518231" y="320432"/>
                  </a:lnTo>
                  <a:cubicBezTo>
                    <a:pt x="518231" y="279458"/>
                    <a:pt x="490571" y="244930"/>
                    <a:pt x="453691" y="233881"/>
                  </a:cubicBezTo>
                  <a:cubicBezTo>
                    <a:pt x="467060" y="220990"/>
                    <a:pt x="475358" y="203035"/>
                    <a:pt x="476280" y="183239"/>
                  </a:cubicBezTo>
                  <a:close/>
                  <a:moveTo>
                    <a:pt x="304510" y="181462"/>
                  </a:moveTo>
                  <a:cubicBezTo>
                    <a:pt x="337221" y="181462"/>
                    <a:pt x="363739" y="208046"/>
                    <a:pt x="363739" y="240839"/>
                  </a:cubicBezTo>
                  <a:cubicBezTo>
                    <a:pt x="363739" y="273632"/>
                    <a:pt x="337221" y="300216"/>
                    <a:pt x="304510" y="300216"/>
                  </a:cubicBezTo>
                  <a:cubicBezTo>
                    <a:pt x="271799" y="300216"/>
                    <a:pt x="245281" y="273632"/>
                    <a:pt x="245281" y="240839"/>
                  </a:cubicBezTo>
                  <a:cubicBezTo>
                    <a:pt x="245281" y="208046"/>
                    <a:pt x="271799" y="181462"/>
                    <a:pt x="304510" y="181462"/>
                  </a:cubicBezTo>
                  <a:close/>
                  <a:moveTo>
                    <a:pt x="274338" y="133116"/>
                  </a:moveTo>
                  <a:lnTo>
                    <a:pt x="328757" y="133116"/>
                  </a:lnTo>
                  <a:cubicBezTo>
                    <a:pt x="334753" y="133116"/>
                    <a:pt x="340287" y="134037"/>
                    <a:pt x="345821" y="134957"/>
                  </a:cubicBezTo>
                  <a:cubicBezTo>
                    <a:pt x="337981" y="145545"/>
                    <a:pt x="333369" y="158894"/>
                    <a:pt x="332447" y="172703"/>
                  </a:cubicBezTo>
                  <a:cubicBezTo>
                    <a:pt x="324145" y="169021"/>
                    <a:pt x="314461" y="166719"/>
                    <a:pt x="304776" y="166719"/>
                  </a:cubicBezTo>
                  <a:cubicBezTo>
                    <a:pt x="292324" y="166719"/>
                    <a:pt x="280794" y="169941"/>
                    <a:pt x="270648" y="175465"/>
                  </a:cubicBezTo>
                  <a:cubicBezTo>
                    <a:pt x="270648" y="160275"/>
                    <a:pt x="265575" y="146465"/>
                    <a:pt x="257274" y="134957"/>
                  </a:cubicBezTo>
                  <a:cubicBezTo>
                    <a:pt x="262808" y="134037"/>
                    <a:pt x="268342" y="133116"/>
                    <a:pt x="274338" y="133116"/>
                  </a:cubicBezTo>
                  <a:close/>
                  <a:moveTo>
                    <a:pt x="402940" y="120160"/>
                  </a:moveTo>
                  <a:cubicBezTo>
                    <a:pt x="435681" y="120160"/>
                    <a:pt x="462427" y="146416"/>
                    <a:pt x="462427" y="179582"/>
                  </a:cubicBezTo>
                  <a:cubicBezTo>
                    <a:pt x="462427" y="212287"/>
                    <a:pt x="435681" y="238543"/>
                    <a:pt x="402940" y="238543"/>
                  </a:cubicBezTo>
                  <a:cubicBezTo>
                    <a:pt x="393717" y="238543"/>
                    <a:pt x="385416" y="236700"/>
                    <a:pt x="377577" y="233015"/>
                  </a:cubicBezTo>
                  <a:cubicBezTo>
                    <a:pt x="375271" y="209984"/>
                    <a:pt x="362359" y="190176"/>
                    <a:pt x="343452" y="178661"/>
                  </a:cubicBezTo>
                  <a:cubicBezTo>
                    <a:pt x="343913" y="145956"/>
                    <a:pt x="370198" y="120160"/>
                    <a:pt x="402940" y="120160"/>
                  </a:cubicBezTo>
                  <a:close/>
                  <a:moveTo>
                    <a:pt x="200081" y="120160"/>
                  </a:moveTo>
                  <a:cubicBezTo>
                    <a:pt x="232823" y="120160"/>
                    <a:pt x="259569" y="146416"/>
                    <a:pt x="259569" y="179582"/>
                  </a:cubicBezTo>
                  <a:cubicBezTo>
                    <a:pt x="259569" y="180503"/>
                    <a:pt x="259569" y="181424"/>
                    <a:pt x="259569" y="182806"/>
                  </a:cubicBezTo>
                  <a:cubicBezTo>
                    <a:pt x="244812" y="193861"/>
                    <a:pt x="234667" y="210444"/>
                    <a:pt x="231900" y="229791"/>
                  </a:cubicBezTo>
                  <a:cubicBezTo>
                    <a:pt x="222677" y="235319"/>
                    <a:pt x="212071" y="238543"/>
                    <a:pt x="200081" y="238543"/>
                  </a:cubicBezTo>
                  <a:cubicBezTo>
                    <a:pt x="167340" y="238543"/>
                    <a:pt x="140594" y="212287"/>
                    <a:pt x="140594" y="179582"/>
                  </a:cubicBezTo>
                  <a:cubicBezTo>
                    <a:pt x="140594" y="146416"/>
                    <a:pt x="167340" y="120160"/>
                    <a:pt x="200081" y="120160"/>
                  </a:cubicBezTo>
                  <a:close/>
                  <a:moveTo>
                    <a:pt x="101428" y="62190"/>
                  </a:moveTo>
                  <a:cubicBezTo>
                    <a:pt x="133688" y="62190"/>
                    <a:pt x="160418" y="88426"/>
                    <a:pt x="160879" y="120646"/>
                  </a:cubicBezTo>
                  <a:cubicBezTo>
                    <a:pt x="141984" y="132154"/>
                    <a:pt x="128619" y="152406"/>
                    <a:pt x="126315" y="175421"/>
                  </a:cubicBezTo>
                  <a:cubicBezTo>
                    <a:pt x="118941" y="178643"/>
                    <a:pt x="110185" y="180944"/>
                    <a:pt x="101428" y="180944"/>
                  </a:cubicBezTo>
                  <a:cubicBezTo>
                    <a:pt x="68708" y="180944"/>
                    <a:pt x="41978" y="154247"/>
                    <a:pt x="41978" y="121567"/>
                  </a:cubicBezTo>
                  <a:cubicBezTo>
                    <a:pt x="41978" y="88887"/>
                    <a:pt x="68708" y="62190"/>
                    <a:pt x="101428" y="62190"/>
                  </a:cubicBezTo>
                  <a:close/>
                  <a:moveTo>
                    <a:pt x="500695" y="60339"/>
                  </a:moveTo>
                  <a:cubicBezTo>
                    <a:pt x="533882" y="60339"/>
                    <a:pt x="560154" y="87036"/>
                    <a:pt x="560154" y="119716"/>
                  </a:cubicBezTo>
                  <a:cubicBezTo>
                    <a:pt x="560154" y="152396"/>
                    <a:pt x="533882" y="179093"/>
                    <a:pt x="500695" y="179093"/>
                  </a:cubicBezTo>
                  <a:cubicBezTo>
                    <a:pt x="491938" y="179093"/>
                    <a:pt x="483180" y="176792"/>
                    <a:pt x="475805" y="173570"/>
                  </a:cubicBezTo>
                  <a:cubicBezTo>
                    <a:pt x="473501" y="150095"/>
                    <a:pt x="460134" y="130303"/>
                    <a:pt x="441697" y="118795"/>
                  </a:cubicBezTo>
                  <a:cubicBezTo>
                    <a:pt x="442158" y="86575"/>
                    <a:pt x="468431" y="60339"/>
                    <a:pt x="500695" y="60339"/>
                  </a:cubicBezTo>
                  <a:close/>
                  <a:moveTo>
                    <a:pt x="413085" y="16140"/>
                  </a:moveTo>
                  <a:cubicBezTo>
                    <a:pt x="438441" y="16140"/>
                    <a:pt x="460571" y="31794"/>
                    <a:pt x="468869" y="55274"/>
                  </a:cubicBezTo>
                  <a:cubicBezTo>
                    <a:pt x="446279" y="66324"/>
                    <a:pt x="431526" y="87962"/>
                    <a:pt x="429221" y="112824"/>
                  </a:cubicBezTo>
                  <a:cubicBezTo>
                    <a:pt x="422766" y="110522"/>
                    <a:pt x="412624" y="107760"/>
                    <a:pt x="402020" y="107760"/>
                  </a:cubicBezTo>
                  <a:cubicBezTo>
                    <a:pt x="390956" y="107760"/>
                    <a:pt x="380352" y="110062"/>
                    <a:pt x="370670" y="115126"/>
                  </a:cubicBezTo>
                  <a:cubicBezTo>
                    <a:pt x="367904" y="112364"/>
                    <a:pt x="365599" y="109141"/>
                    <a:pt x="363294" y="105918"/>
                  </a:cubicBezTo>
                  <a:cubicBezTo>
                    <a:pt x="372054" y="93487"/>
                    <a:pt x="376664" y="78754"/>
                    <a:pt x="376664" y="63561"/>
                  </a:cubicBezTo>
                  <a:cubicBezTo>
                    <a:pt x="376664" y="53432"/>
                    <a:pt x="374359" y="43764"/>
                    <a:pt x="370670" y="34556"/>
                  </a:cubicBezTo>
                  <a:cubicBezTo>
                    <a:pt x="381735" y="22586"/>
                    <a:pt x="396949" y="16140"/>
                    <a:pt x="413085" y="16140"/>
                  </a:cubicBezTo>
                  <a:close/>
                  <a:moveTo>
                    <a:pt x="192697" y="16140"/>
                  </a:moveTo>
                  <a:cubicBezTo>
                    <a:pt x="207447" y="16140"/>
                    <a:pt x="221274" y="21206"/>
                    <a:pt x="231875" y="31337"/>
                  </a:cubicBezTo>
                  <a:cubicBezTo>
                    <a:pt x="227266" y="41008"/>
                    <a:pt x="224501" y="52060"/>
                    <a:pt x="224501" y="63573"/>
                  </a:cubicBezTo>
                  <a:cubicBezTo>
                    <a:pt x="224501" y="80152"/>
                    <a:pt x="230032" y="96270"/>
                    <a:pt x="240172" y="109165"/>
                  </a:cubicBezTo>
                  <a:cubicBezTo>
                    <a:pt x="238328" y="111928"/>
                    <a:pt x="236024" y="114230"/>
                    <a:pt x="233719" y="116533"/>
                  </a:cubicBezTo>
                  <a:cubicBezTo>
                    <a:pt x="223118" y="111007"/>
                    <a:pt x="211134" y="107783"/>
                    <a:pt x="199150" y="107783"/>
                  </a:cubicBezTo>
                  <a:cubicBezTo>
                    <a:pt x="189010" y="107783"/>
                    <a:pt x="177948" y="111467"/>
                    <a:pt x="171034" y="114230"/>
                  </a:cubicBezTo>
                  <a:cubicBezTo>
                    <a:pt x="168729" y="91204"/>
                    <a:pt x="155824" y="70942"/>
                    <a:pt x="136004" y="59429"/>
                  </a:cubicBezTo>
                  <a:cubicBezTo>
                    <a:pt x="142457" y="34100"/>
                    <a:pt x="165964" y="16140"/>
                    <a:pt x="192697" y="16140"/>
                  </a:cubicBezTo>
                  <a:close/>
                  <a:moveTo>
                    <a:pt x="301511" y="0"/>
                  </a:moveTo>
                  <a:cubicBezTo>
                    <a:pt x="337146" y="0"/>
                    <a:pt x="366033" y="28871"/>
                    <a:pt x="366033" y="64485"/>
                  </a:cubicBezTo>
                  <a:cubicBezTo>
                    <a:pt x="366033" y="100099"/>
                    <a:pt x="337146" y="128970"/>
                    <a:pt x="301511" y="128970"/>
                  </a:cubicBezTo>
                  <a:cubicBezTo>
                    <a:pt x="265876" y="128970"/>
                    <a:pt x="236989" y="100099"/>
                    <a:pt x="236989" y="64485"/>
                  </a:cubicBezTo>
                  <a:cubicBezTo>
                    <a:pt x="236989" y="28871"/>
                    <a:pt x="265876" y="0"/>
                    <a:pt x="301511" y="0"/>
                  </a:cubicBezTo>
                  <a:close/>
                </a:path>
              </a:pathLst>
            </a:custGeom>
            <a:solidFill>
              <a:srgbClr val="FFFFFF"/>
            </a:solidFill>
            <a:ln w="9525" cmpd="sng">
              <a:noFill/>
              <a:bevel/>
              <a:headEnd/>
              <a:tailEnd/>
            </a:ln>
          </p:spPr>
          <p:txBody>
            <a:bodyPr lIns="121920" tIns="60960" rIns="121920" bIns="6096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a:defRPr/>
              </a:pPr>
              <a:endParaRPr lang="zh-CN" altLang="zh-CN" sz="2400" kern="0">
                <a:solidFill>
                  <a:schemeClr val="tx1">
                    <a:lumMod val="50000"/>
                    <a:lumOff val="50000"/>
                  </a:schemeClr>
                </a:solidFill>
                <a:cs typeface="+mn-ea"/>
                <a:sym typeface="+mn-lt"/>
              </a:endParaRPr>
            </a:p>
          </p:txBody>
        </p:sp>
      </p:grpSp>
      <p:grpSp>
        <p:nvGrpSpPr>
          <p:cNvPr id="66" name="组合 4"/>
          <p:cNvGrpSpPr>
            <a:grpSpLocks/>
          </p:cNvGrpSpPr>
          <p:nvPr/>
        </p:nvGrpSpPr>
        <p:grpSpPr bwMode="auto">
          <a:xfrm>
            <a:off x="3588247" y="4462810"/>
            <a:ext cx="4066647" cy="755649"/>
            <a:chOff x="0" y="0"/>
            <a:chExt cx="4066973" cy="756000"/>
          </a:xfrm>
        </p:grpSpPr>
        <p:cxnSp>
          <p:nvCxnSpPr>
            <p:cNvPr id="67" name="肘形连接符 66"/>
            <p:cNvCxnSpPr>
              <a:cxnSpLocks noChangeShapeType="1"/>
              <a:stCxn id="68" idx="6"/>
            </p:cNvCxnSpPr>
            <p:nvPr/>
          </p:nvCxnSpPr>
          <p:spPr bwMode="auto">
            <a:xfrm>
              <a:off x="756000" y="378001"/>
              <a:ext cx="3310973" cy="376414"/>
            </a:xfrm>
            <a:prstGeom prst="bentConnector3">
              <a:avLst>
                <a:gd name="adj1" fmla="val 50000"/>
              </a:avLst>
            </a:prstGeom>
            <a:noFill/>
            <a:ln w="12700" cap="flat" cmpd="sng">
              <a:solidFill>
                <a:schemeClr val="bg1">
                  <a:lumMod val="75000"/>
                </a:schemeClr>
              </a:solidFill>
              <a:prstDash val="dash"/>
              <a:bevel/>
              <a:headEnd/>
              <a:tailEnd/>
            </a:ln>
            <a:extLst>
              <a:ext uri="{909E8E84-426E-40DD-AFC4-6F175D3DCCD1}">
                <a14:hiddenFill xmlns:a14="http://schemas.microsoft.com/office/drawing/2010/main">
                  <a:noFill/>
                </a14:hiddenFill>
              </a:ext>
            </a:extLst>
          </p:spPr>
        </p:cxnSp>
        <p:sp>
          <p:nvSpPr>
            <p:cNvPr id="68" name="椭圆 67"/>
            <p:cNvSpPr>
              <a:spLocks noChangeArrowheads="1"/>
            </p:cNvSpPr>
            <p:nvPr/>
          </p:nvSpPr>
          <p:spPr bwMode="auto">
            <a:xfrm>
              <a:off x="0" y="0"/>
              <a:ext cx="756000" cy="756000"/>
            </a:xfrm>
            <a:prstGeom prst="ellipse">
              <a:avLst/>
            </a:prstGeom>
            <a:solidFill>
              <a:srgbClr val="C2B1A1"/>
            </a:solidFill>
            <a:ln w="12700" cap="flat" cmpd="sng">
              <a:solidFill>
                <a:schemeClr val="bg1">
                  <a:lumMod val="75000"/>
                </a:schemeClr>
              </a:solidFill>
              <a:bevel/>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04">
                <a:defRPr/>
              </a:pPr>
              <a:endParaRPr lang="zh-CN" altLang="zh-CN" sz="2400" kern="0">
                <a:solidFill>
                  <a:schemeClr val="tx1">
                    <a:lumMod val="50000"/>
                    <a:lumOff val="50000"/>
                  </a:schemeClr>
                </a:solidFill>
                <a:cs typeface="+mn-ea"/>
                <a:sym typeface="+mn-lt"/>
              </a:endParaRPr>
            </a:p>
          </p:txBody>
        </p:sp>
        <p:sp>
          <p:nvSpPr>
            <p:cNvPr id="69" name="Freeform 277"/>
            <p:cNvSpPr>
              <a:spLocks noEditPoints="1" noChangeArrowheads="1"/>
            </p:cNvSpPr>
            <p:nvPr/>
          </p:nvSpPr>
          <p:spPr bwMode="auto">
            <a:xfrm>
              <a:off x="154516" y="165245"/>
              <a:ext cx="455826" cy="368949"/>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rgbClr val="FFFFFF"/>
            </a:solidFill>
            <a:ln w="9525" cmpd="sng">
              <a:noFill/>
              <a:bevel/>
              <a:headEnd/>
              <a:tailEnd/>
            </a:ln>
          </p:spPr>
          <p:txBody>
            <a:bodyPr lIns="121920" tIns="60960" rIns="121920" bIns="6096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a:defRPr/>
              </a:pPr>
              <a:endParaRPr lang="zh-CN" altLang="zh-CN" sz="2400" kern="0">
                <a:solidFill>
                  <a:schemeClr val="tx1">
                    <a:lumMod val="50000"/>
                    <a:lumOff val="50000"/>
                  </a:schemeClr>
                </a:solidFill>
                <a:cs typeface="+mn-ea"/>
                <a:sym typeface="+mn-lt"/>
              </a:endParaRPr>
            </a:p>
          </p:txBody>
        </p:sp>
      </p:grpSp>
      <p:grpSp>
        <p:nvGrpSpPr>
          <p:cNvPr id="62" name="组合 5"/>
          <p:cNvGrpSpPr>
            <a:grpSpLocks/>
          </p:cNvGrpSpPr>
          <p:nvPr/>
        </p:nvGrpSpPr>
        <p:grpSpPr bwMode="auto">
          <a:xfrm>
            <a:off x="3588248" y="3524594"/>
            <a:ext cx="5299973" cy="1052514"/>
            <a:chOff x="0" y="0"/>
            <a:chExt cx="5300992" cy="1051897"/>
          </a:xfrm>
        </p:grpSpPr>
        <p:cxnSp>
          <p:nvCxnSpPr>
            <p:cNvPr id="63" name="肘形连接符 62"/>
            <p:cNvCxnSpPr>
              <a:cxnSpLocks noChangeShapeType="1"/>
              <a:stCxn id="64" idx="6"/>
            </p:cNvCxnSpPr>
            <p:nvPr/>
          </p:nvCxnSpPr>
          <p:spPr bwMode="auto">
            <a:xfrm>
              <a:off x="756000" y="378000"/>
              <a:ext cx="4544992" cy="673897"/>
            </a:xfrm>
            <a:prstGeom prst="bentConnector3">
              <a:avLst>
                <a:gd name="adj1" fmla="val 50000"/>
              </a:avLst>
            </a:prstGeom>
            <a:noFill/>
            <a:ln w="12700" cap="flat" cmpd="sng">
              <a:solidFill>
                <a:schemeClr val="bg1">
                  <a:lumMod val="75000"/>
                </a:schemeClr>
              </a:solidFill>
              <a:prstDash val="dash"/>
              <a:bevel/>
              <a:headEnd/>
              <a:tailEnd/>
            </a:ln>
            <a:extLst>
              <a:ext uri="{909E8E84-426E-40DD-AFC4-6F175D3DCCD1}">
                <a14:hiddenFill xmlns:a14="http://schemas.microsoft.com/office/drawing/2010/main">
                  <a:noFill/>
                </a14:hiddenFill>
              </a:ext>
            </a:extLst>
          </p:spPr>
        </p:cxnSp>
        <p:sp>
          <p:nvSpPr>
            <p:cNvPr id="64" name="椭圆 63"/>
            <p:cNvSpPr>
              <a:spLocks noChangeArrowheads="1"/>
            </p:cNvSpPr>
            <p:nvPr/>
          </p:nvSpPr>
          <p:spPr bwMode="auto">
            <a:xfrm>
              <a:off x="0" y="0"/>
              <a:ext cx="756000" cy="756000"/>
            </a:xfrm>
            <a:prstGeom prst="ellipse">
              <a:avLst/>
            </a:prstGeom>
            <a:solidFill>
              <a:srgbClr val="E2E5E9"/>
            </a:solidFill>
            <a:ln w="12700" cap="flat" cmpd="sng">
              <a:solidFill>
                <a:schemeClr val="bg1">
                  <a:lumMod val="75000"/>
                </a:schemeClr>
              </a:solidFill>
              <a:bevel/>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04">
                <a:defRPr/>
              </a:pPr>
              <a:endParaRPr lang="zh-CN" altLang="zh-CN" sz="2400" kern="0">
                <a:solidFill>
                  <a:schemeClr val="tx1">
                    <a:lumMod val="50000"/>
                    <a:lumOff val="50000"/>
                  </a:schemeClr>
                </a:solidFill>
                <a:cs typeface="+mn-ea"/>
                <a:sym typeface="+mn-lt"/>
              </a:endParaRPr>
            </a:p>
          </p:txBody>
        </p:sp>
        <p:sp>
          <p:nvSpPr>
            <p:cNvPr id="65" name="Freeform 8"/>
            <p:cNvSpPr>
              <a:spLocks noEditPoints="1" noChangeArrowheads="1"/>
            </p:cNvSpPr>
            <p:nvPr/>
          </p:nvSpPr>
          <p:spPr bwMode="auto">
            <a:xfrm>
              <a:off x="166657" y="146115"/>
              <a:ext cx="448084" cy="474528"/>
            </a:xfrm>
            <a:custGeom>
              <a:avLst/>
              <a:gdLst>
                <a:gd name="connsiteX0" fmla="*/ 435703 w 572779"/>
                <a:gd name="connsiteY0" fmla="*/ 160183 h 606580"/>
                <a:gd name="connsiteX1" fmla="*/ 479697 w 572779"/>
                <a:gd name="connsiteY1" fmla="*/ 160183 h 606580"/>
                <a:gd name="connsiteX2" fmla="*/ 479581 w 572779"/>
                <a:gd name="connsiteY2" fmla="*/ 160472 h 606580"/>
                <a:gd name="connsiteX3" fmla="*/ 479812 w 572779"/>
                <a:gd name="connsiteY3" fmla="*/ 160472 h 606580"/>
                <a:gd name="connsiteX4" fmla="*/ 478713 w 572779"/>
                <a:gd name="connsiteY4" fmla="*/ 162726 h 606580"/>
                <a:gd name="connsiteX5" fmla="*/ 469682 w 572779"/>
                <a:gd name="connsiteY5" fmla="*/ 187227 h 606580"/>
                <a:gd name="connsiteX6" fmla="*/ 474776 w 572779"/>
                <a:gd name="connsiteY6" fmla="*/ 242470 h 606580"/>
                <a:gd name="connsiteX7" fmla="*/ 494284 w 572779"/>
                <a:gd name="connsiteY7" fmla="*/ 242470 h 606580"/>
                <a:gd name="connsiteX8" fmla="*/ 510840 w 572779"/>
                <a:gd name="connsiteY8" fmla="*/ 160183 h 606580"/>
                <a:gd name="connsiteX9" fmla="*/ 527338 w 572779"/>
                <a:gd name="connsiteY9" fmla="*/ 160183 h 606580"/>
                <a:gd name="connsiteX10" fmla="*/ 572779 w 572779"/>
                <a:gd name="connsiteY10" fmla="*/ 205430 h 606580"/>
                <a:gd name="connsiteX11" fmla="*/ 572779 w 572779"/>
                <a:gd name="connsiteY11" fmla="*/ 337413 h 606580"/>
                <a:gd name="connsiteX12" fmla="*/ 527396 w 572779"/>
                <a:gd name="connsiteY12" fmla="*/ 382717 h 606580"/>
                <a:gd name="connsiteX13" fmla="*/ 521607 w 572779"/>
                <a:gd name="connsiteY13" fmla="*/ 382717 h 606580"/>
                <a:gd name="connsiteX14" fmla="*/ 521607 w 572779"/>
                <a:gd name="connsiteY14" fmla="*/ 574624 h 606580"/>
                <a:gd name="connsiteX15" fmla="*/ 489595 w 572779"/>
                <a:gd name="connsiteY15" fmla="*/ 606580 h 606580"/>
                <a:gd name="connsiteX16" fmla="*/ 457815 w 572779"/>
                <a:gd name="connsiteY16" fmla="*/ 578149 h 606580"/>
                <a:gd name="connsiteX17" fmla="*/ 425978 w 572779"/>
                <a:gd name="connsiteY17" fmla="*/ 606580 h 606580"/>
                <a:gd name="connsiteX18" fmla="*/ 393966 w 572779"/>
                <a:gd name="connsiteY18" fmla="*/ 574624 h 606580"/>
                <a:gd name="connsiteX19" fmla="*/ 393966 w 572779"/>
                <a:gd name="connsiteY19" fmla="*/ 392541 h 606580"/>
                <a:gd name="connsiteX20" fmla="*/ 422967 w 572779"/>
                <a:gd name="connsiteY20" fmla="*/ 337528 h 606580"/>
                <a:gd name="connsiteX21" fmla="*/ 422967 w 572779"/>
                <a:gd name="connsiteY21" fmla="*/ 242528 h 606580"/>
                <a:gd name="connsiteX22" fmla="*/ 440739 w 572779"/>
                <a:gd name="connsiteY22" fmla="*/ 242528 h 606580"/>
                <a:gd name="connsiteX23" fmla="*/ 445833 w 572779"/>
                <a:gd name="connsiteY23" fmla="*/ 186996 h 606580"/>
                <a:gd name="connsiteX24" fmla="*/ 445196 w 572779"/>
                <a:gd name="connsiteY24" fmla="*/ 183991 h 606580"/>
                <a:gd name="connsiteX25" fmla="*/ 436860 w 572779"/>
                <a:gd name="connsiteY25" fmla="*/ 162726 h 606580"/>
                <a:gd name="connsiteX26" fmla="*/ 435818 w 572779"/>
                <a:gd name="connsiteY26" fmla="*/ 160472 h 606580"/>
                <a:gd name="connsiteX27" fmla="*/ 435876 w 572779"/>
                <a:gd name="connsiteY27" fmla="*/ 160472 h 606580"/>
                <a:gd name="connsiteX28" fmla="*/ 435703 w 572779"/>
                <a:gd name="connsiteY28" fmla="*/ 160183 h 606580"/>
                <a:gd name="connsiteX29" fmla="*/ 264349 w 572779"/>
                <a:gd name="connsiteY29" fmla="*/ 160183 h 606580"/>
                <a:gd name="connsiteX30" fmla="*/ 308327 w 572779"/>
                <a:gd name="connsiteY30" fmla="*/ 160183 h 606580"/>
                <a:gd name="connsiteX31" fmla="*/ 308154 w 572779"/>
                <a:gd name="connsiteY31" fmla="*/ 160472 h 606580"/>
                <a:gd name="connsiteX32" fmla="*/ 308385 w 572779"/>
                <a:gd name="connsiteY32" fmla="*/ 160472 h 606580"/>
                <a:gd name="connsiteX33" fmla="*/ 307344 w 572779"/>
                <a:gd name="connsiteY33" fmla="*/ 162726 h 606580"/>
                <a:gd name="connsiteX34" fmla="*/ 298316 w 572779"/>
                <a:gd name="connsiteY34" fmla="*/ 187227 h 606580"/>
                <a:gd name="connsiteX35" fmla="*/ 303409 w 572779"/>
                <a:gd name="connsiteY35" fmla="*/ 242470 h 606580"/>
                <a:gd name="connsiteX36" fmla="*/ 322910 w 572779"/>
                <a:gd name="connsiteY36" fmla="*/ 242470 h 606580"/>
                <a:gd name="connsiteX37" fmla="*/ 339401 w 572779"/>
                <a:gd name="connsiteY37" fmla="*/ 160183 h 606580"/>
                <a:gd name="connsiteX38" fmla="*/ 355951 w 572779"/>
                <a:gd name="connsiteY38" fmla="*/ 160183 h 606580"/>
                <a:gd name="connsiteX39" fmla="*/ 401376 w 572779"/>
                <a:gd name="connsiteY39" fmla="*/ 205430 h 606580"/>
                <a:gd name="connsiteX40" fmla="*/ 401376 w 572779"/>
                <a:gd name="connsiteY40" fmla="*/ 337413 h 606580"/>
                <a:gd name="connsiteX41" fmla="*/ 356009 w 572779"/>
                <a:gd name="connsiteY41" fmla="*/ 382717 h 606580"/>
                <a:gd name="connsiteX42" fmla="*/ 350222 w 572779"/>
                <a:gd name="connsiteY42" fmla="*/ 382717 h 606580"/>
                <a:gd name="connsiteX43" fmla="*/ 350222 w 572779"/>
                <a:gd name="connsiteY43" fmla="*/ 574624 h 606580"/>
                <a:gd name="connsiteX44" fmla="*/ 318222 w 572779"/>
                <a:gd name="connsiteY44" fmla="*/ 606580 h 606580"/>
                <a:gd name="connsiteX45" fmla="*/ 286396 w 572779"/>
                <a:gd name="connsiteY45" fmla="*/ 578149 h 606580"/>
                <a:gd name="connsiteX46" fmla="*/ 254628 w 572779"/>
                <a:gd name="connsiteY46" fmla="*/ 606580 h 606580"/>
                <a:gd name="connsiteX47" fmla="*/ 222628 w 572779"/>
                <a:gd name="connsiteY47" fmla="*/ 574624 h 606580"/>
                <a:gd name="connsiteX48" fmla="*/ 222628 w 572779"/>
                <a:gd name="connsiteY48" fmla="*/ 382833 h 606580"/>
                <a:gd name="connsiteX49" fmla="*/ 216841 w 572779"/>
                <a:gd name="connsiteY49" fmla="*/ 382833 h 606580"/>
                <a:gd name="connsiteX50" fmla="*/ 171474 w 572779"/>
                <a:gd name="connsiteY50" fmla="*/ 337528 h 606580"/>
                <a:gd name="connsiteX51" fmla="*/ 171474 w 572779"/>
                <a:gd name="connsiteY51" fmla="*/ 205545 h 606580"/>
                <a:gd name="connsiteX52" fmla="*/ 216841 w 572779"/>
                <a:gd name="connsiteY52" fmla="*/ 160241 h 606580"/>
                <a:gd name="connsiteX53" fmla="*/ 233333 w 572779"/>
                <a:gd name="connsiteY53" fmla="*/ 160241 h 606580"/>
                <a:gd name="connsiteX54" fmla="*/ 249825 w 572779"/>
                <a:gd name="connsiteY54" fmla="*/ 242528 h 606580"/>
                <a:gd name="connsiteX55" fmla="*/ 269383 w 572779"/>
                <a:gd name="connsiteY55" fmla="*/ 242528 h 606580"/>
                <a:gd name="connsiteX56" fmla="*/ 274476 w 572779"/>
                <a:gd name="connsiteY56" fmla="*/ 186996 h 606580"/>
                <a:gd name="connsiteX57" fmla="*/ 273839 w 572779"/>
                <a:gd name="connsiteY57" fmla="*/ 183991 h 606580"/>
                <a:gd name="connsiteX58" fmla="*/ 265506 w 572779"/>
                <a:gd name="connsiteY58" fmla="*/ 162726 h 606580"/>
                <a:gd name="connsiteX59" fmla="*/ 264407 w 572779"/>
                <a:gd name="connsiteY59" fmla="*/ 160472 h 606580"/>
                <a:gd name="connsiteX60" fmla="*/ 264523 w 572779"/>
                <a:gd name="connsiteY60" fmla="*/ 160472 h 606580"/>
                <a:gd name="connsiteX61" fmla="*/ 264349 w 572779"/>
                <a:gd name="connsiteY61" fmla="*/ 160183 h 606580"/>
                <a:gd name="connsiteX62" fmla="*/ 92987 w 572779"/>
                <a:gd name="connsiteY62" fmla="*/ 160183 h 606580"/>
                <a:gd name="connsiteX63" fmla="*/ 136964 w 572779"/>
                <a:gd name="connsiteY63" fmla="*/ 160183 h 606580"/>
                <a:gd name="connsiteX64" fmla="*/ 136791 w 572779"/>
                <a:gd name="connsiteY64" fmla="*/ 160472 h 606580"/>
                <a:gd name="connsiteX65" fmla="*/ 137022 w 572779"/>
                <a:gd name="connsiteY65" fmla="*/ 160472 h 606580"/>
                <a:gd name="connsiteX66" fmla="*/ 135923 w 572779"/>
                <a:gd name="connsiteY66" fmla="*/ 162726 h 606580"/>
                <a:gd name="connsiteX67" fmla="*/ 126896 w 572779"/>
                <a:gd name="connsiteY67" fmla="*/ 187227 h 606580"/>
                <a:gd name="connsiteX68" fmla="*/ 131988 w 572779"/>
                <a:gd name="connsiteY68" fmla="*/ 242470 h 606580"/>
                <a:gd name="connsiteX69" fmla="*/ 149752 w 572779"/>
                <a:gd name="connsiteY69" fmla="*/ 242470 h 606580"/>
                <a:gd name="connsiteX70" fmla="*/ 149752 w 572779"/>
                <a:gd name="connsiteY70" fmla="*/ 337471 h 606580"/>
                <a:gd name="connsiteX71" fmla="*/ 178742 w 572779"/>
                <a:gd name="connsiteY71" fmla="*/ 392483 h 606580"/>
                <a:gd name="connsiteX72" fmla="*/ 178742 w 572779"/>
                <a:gd name="connsiteY72" fmla="*/ 574624 h 606580"/>
                <a:gd name="connsiteX73" fmla="*/ 146743 w 572779"/>
                <a:gd name="connsiteY73" fmla="*/ 606580 h 606580"/>
                <a:gd name="connsiteX74" fmla="*/ 114976 w 572779"/>
                <a:gd name="connsiteY74" fmla="*/ 578149 h 606580"/>
                <a:gd name="connsiteX75" fmla="*/ 83151 w 572779"/>
                <a:gd name="connsiteY75" fmla="*/ 606580 h 606580"/>
                <a:gd name="connsiteX76" fmla="*/ 51152 w 572779"/>
                <a:gd name="connsiteY76" fmla="*/ 574624 h 606580"/>
                <a:gd name="connsiteX77" fmla="*/ 51152 w 572779"/>
                <a:gd name="connsiteY77" fmla="*/ 382833 h 606580"/>
                <a:gd name="connsiteX78" fmla="*/ 45365 w 572779"/>
                <a:gd name="connsiteY78" fmla="*/ 382833 h 606580"/>
                <a:gd name="connsiteX79" fmla="*/ 0 w 572779"/>
                <a:gd name="connsiteY79" fmla="*/ 337528 h 606580"/>
                <a:gd name="connsiteX80" fmla="*/ 0 w 572779"/>
                <a:gd name="connsiteY80" fmla="*/ 205545 h 606580"/>
                <a:gd name="connsiteX81" fmla="*/ 45365 w 572779"/>
                <a:gd name="connsiteY81" fmla="*/ 160241 h 606580"/>
                <a:gd name="connsiteX82" fmla="*/ 61972 w 572779"/>
                <a:gd name="connsiteY82" fmla="*/ 160241 h 606580"/>
                <a:gd name="connsiteX83" fmla="*/ 78464 w 572779"/>
                <a:gd name="connsiteY83" fmla="*/ 242528 h 606580"/>
                <a:gd name="connsiteX84" fmla="*/ 97964 w 572779"/>
                <a:gd name="connsiteY84" fmla="*/ 242528 h 606580"/>
                <a:gd name="connsiteX85" fmla="*/ 103056 w 572779"/>
                <a:gd name="connsiteY85" fmla="*/ 186996 h 606580"/>
                <a:gd name="connsiteX86" fmla="*/ 102477 w 572779"/>
                <a:gd name="connsiteY86" fmla="*/ 183991 h 606580"/>
                <a:gd name="connsiteX87" fmla="*/ 94145 w 572779"/>
                <a:gd name="connsiteY87" fmla="*/ 162726 h 606580"/>
                <a:gd name="connsiteX88" fmla="*/ 93045 w 572779"/>
                <a:gd name="connsiteY88" fmla="*/ 160472 h 606580"/>
                <a:gd name="connsiteX89" fmla="*/ 93103 w 572779"/>
                <a:gd name="connsiteY89" fmla="*/ 160472 h 606580"/>
                <a:gd name="connsiteX90" fmla="*/ 92987 w 572779"/>
                <a:gd name="connsiteY90" fmla="*/ 160183 h 606580"/>
                <a:gd name="connsiteX91" fmla="*/ 457411 w 572779"/>
                <a:gd name="connsiteY91" fmla="*/ 751 h 606580"/>
                <a:gd name="connsiteX92" fmla="*/ 458047 w 572779"/>
                <a:gd name="connsiteY92" fmla="*/ 751 h 606580"/>
                <a:gd name="connsiteX93" fmla="*/ 521621 w 572779"/>
                <a:gd name="connsiteY93" fmla="*/ 49915 h 606580"/>
                <a:gd name="connsiteX94" fmla="*/ 523761 w 572779"/>
                <a:gd name="connsiteY94" fmla="*/ 66553 h 606580"/>
                <a:gd name="connsiteX95" fmla="*/ 458105 w 572779"/>
                <a:gd name="connsiteY95" fmla="*/ 132124 h 606580"/>
                <a:gd name="connsiteX96" fmla="*/ 457469 w 572779"/>
                <a:gd name="connsiteY96" fmla="*/ 132124 h 606580"/>
                <a:gd name="connsiteX97" fmla="*/ 393895 w 572779"/>
                <a:gd name="connsiteY97" fmla="*/ 82960 h 606580"/>
                <a:gd name="connsiteX98" fmla="*/ 391755 w 572779"/>
                <a:gd name="connsiteY98" fmla="*/ 66322 h 606580"/>
                <a:gd name="connsiteX99" fmla="*/ 457411 w 572779"/>
                <a:gd name="connsiteY99" fmla="*/ 751 h 606580"/>
                <a:gd name="connsiteX100" fmla="*/ 285868 w 572779"/>
                <a:gd name="connsiteY100" fmla="*/ 751 h 606580"/>
                <a:gd name="connsiteX101" fmla="*/ 286621 w 572779"/>
                <a:gd name="connsiteY101" fmla="*/ 751 h 606580"/>
                <a:gd name="connsiteX102" fmla="*/ 350227 w 572779"/>
                <a:gd name="connsiteY102" fmla="*/ 49915 h 606580"/>
                <a:gd name="connsiteX103" fmla="*/ 352369 w 572779"/>
                <a:gd name="connsiteY103" fmla="*/ 66553 h 606580"/>
                <a:gd name="connsiteX104" fmla="*/ 286736 w 572779"/>
                <a:gd name="connsiteY104" fmla="*/ 132124 h 606580"/>
                <a:gd name="connsiteX105" fmla="*/ 286100 w 572779"/>
                <a:gd name="connsiteY105" fmla="*/ 132124 h 606580"/>
                <a:gd name="connsiteX106" fmla="*/ 222493 w 572779"/>
                <a:gd name="connsiteY106" fmla="*/ 82845 h 606580"/>
                <a:gd name="connsiteX107" fmla="*/ 220351 w 572779"/>
                <a:gd name="connsiteY107" fmla="*/ 66264 h 606580"/>
                <a:gd name="connsiteX108" fmla="*/ 285868 w 572779"/>
                <a:gd name="connsiteY108" fmla="*/ 751 h 606580"/>
                <a:gd name="connsiteX109" fmla="*/ 114639 w 572779"/>
                <a:gd name="connsiteY109" fmla="*/ 751 h 606580"/>
                <a:gd name="connsiteX110" fmla="*/ 115275 w 572779"/>
                <a:gd name="connsiteY110" fmla="*/ 751 h 606580"/>
                <a:gd name="connsiteX111" fmla="*/ 178882 w 572779"/>
                <a:gd name="connsiteY111" fmla="*/ 49915 h 606580"/>
                <a:gd name="connsiteX112" fmla="*/ 181024 w 572779"/>
                <a:gd name="connsiteY112" fmla="*/ 66553 h 606580"/>
                <a:gd name="connsiteX113" fmla="*/ 115333 w 572779"/>
                <a:gd name="connsiteY113" fmla="*/ 132124 h 606580"/>
                <a:gd name="connsiteX114" fmla="*/ 114754 w 572779"/>
                <a:gd name="connsiteY114" fmla="*/ 132124 h 606580"/>
                <a:gd name="connsiteX115" fmla="*/ 51148 w 572779"/>
                <a:gd name="connsiteY115" fmla="*/ 82960 h 606580"/>
                <a:gd name="connsiteX116" fmla="*/ 49006 w 572779"/>
                <a:gd name="connsiteY116" fmla="*/ 66322 h 606580"/>
                <a:gd name="connsiteX117" fmla="*/ 114639 w 572779"/>
                <a:gd name="connsiteY117" fmla="*/ 751 h 606580"/>
                <a:gd name="connsiteX118" fmla="*/ 457410 w 572779"/>
                <a:gd name="connsiteY118" fmla="*/ 423 h 606580"/>
                <a:gd name="connsiteX119" fmla="*/ 391355 w 572779"/>
                <a:gd name="connsiteY119" fmla="*/ 66356 h 606580"/>
                <a:gd name="connsiteX120" fmla="*/ 393497 w 572779"/>
                <a:gd name="connsiteY120" fmla="*/ 83056 h 606580"/>
                <a:gd name="connsiteX121" fmla="*/ 457468 w 572779"/>
                <a:gd name="connsiteY121" fmla="*/ 132521 h 606580"/>
                <a:gd name="connsiteX122" fmla="*/ 457815 w 572779"/>
                <a:gd name="connsiteY122" fmla="*/ 132521 h 606580"/>
                <a:gd name="connsiteX123" fmla="*/ 458104 w 572779"/>
                <a:gd name="connsiteY123" fmla="*/ 132521 h 606580"/>
                <a:gd name="connsiteX124" fmla="*/ 524159 w 572779"/>
                <a:gd name="connsiteY124" fmla="*/ 66587 h 606580"/>
                <a:gd name="connsiteX125" fmla="*/ 522017 w 572779"/>
                <a:gd name="connsiteY125" fmla="*/ 49887 h 606580"/>
                <a:gd name="connsiteX126" fmla="*/ 458046 w 572779"/>
                <a:gd name="connsiteY126" fmla="*/ 423 h 606580"/>
                <a:gd name="connsiteX127" fmla="*/ 457699 w 572779"/>
                <a:gd name="connsiteY127" fmla="*/ 423 h 606580"/>
                <a:gd name="connsiteX128" fmla="*/ 114646 w 572779"/>
                <a:gd name="connsiteY128" fmla="*/ 423 h 606580"/>
                <a:gd name="connsiteX129" fmla="*/ 48620 w 572779"/>
                <a:gd name="connsiteY129" fmla="*/ 66356 h 606580"/>
                <a:gd name="connsiteX130" fmla="*/ 50761 w 572779"/>
                <a:gd name="connsiteY130" fmla="*/ 83056 h 606580"/>
                <a:gd name="connsiteX131" fmla="*/ 114762 w 572779"/>
                <a:gd name="connsiteY131" fmla="*/ 132521 h 606580"/>
                <a:gd name="connsiteX132" fmla="*/ 115051 w 572779"/>
                <a:gd name="connsiteY132" fmla="*/ 132521 h 606580"/>
                <a:gd name="connsiteX133" fmla="*/ 115340 w 572779"/>
                <a:gd name="connsiteY133" fmla="*/ 132521 h 606580"/>
                <a:gd name="connsiteX134" fmla="*/ 181424 w 572779"/>
                <a:gd name="connsiteY134" fmla="*/ 66587 h 606580"/>
                <a:gd name="connsiteX135" fmla="*/ 179225 w 572779"/>
                <a:gd name="connsiteY135" fmla="*/ 49887 h 606580"/>
                <a:gd name="connsiteX136" fmla="*/ 115282 w 572779"/>
                <a:gd name="connsiteY136" fmla="*/ 423 h 606580"/>
                <a:gd name="connsiteX137" fmla="*/ 114993 w 572779"/>
                <a:gd name="connsiteY137" fmla="*/ 423 h 606580"/>
                <a:gd name="connsiteX138" fmla="*/ 286036 w 572779"/>
                <a:gd name="connsiteY138" fmla="*/ 397 h 606580"/>
                <a:gd name="connsiteX139" fmla="*/ 219952 w 572779"/>
                <a:gd name="connsiteY139" fmla="*/ 66286 h 606580"/>
                <a:gd name="connsiteX140" fmla="*/ 222151 w 572779"/>
                <a:gd name="connsiteY140" fmla="*/ 82990 h 606580"/>
                <a:gd name="connsiteX141" fmla="*/ 286094 w 572779"/>
                <a:gd name="connsiteY141" fmla="*/ 132522 h 606580"/>
                <a:gd name="connsiteX142" fmla="*/ 286383 w 572779"/>
                <a:gd name="connsiteY142" fmla="*/ 132522 h 606580"/>
                <a:gd name="connsiteX143" fmla="*/ 286730 w 572779"/>
                <a:gd name="connsiteY143" fmla="*/ 132522 h 606580"/>
                <a:gd name="connsiteX144" fmla="*/ 352756 w 572779"/>
                <a:gd name="connsiteY144" fmla="*/ 66575 h 606580"/>
                <a:gd name="connsiteX145" fmla="*/ 350615 w 572779"/>
                <a:gd name="connsiteY145" fmla="*/ 49872 h 606580"/>
                <a:gd name="connsiteX146" fmla="*/ 286614 w 572779"/>
                <a:gd name="connsiteY146" fmla="*/ 397 h 606580"/>
                <a:gd name="connsiteX147" fmla="*/ 286325 w 572779"/>
                <a:gd name="connsiteY147" fmla="*/ 397 h 606580"/>
                <a:gd name="connsiteX148" fmla="*/ 457411 w 572779"/>
                <a:gd name="connsiteY148" fmla="*/ 0 h 606580"/>
                <a:gd name="connsiteX149" fmla="*/ 458047 w 572779"/>
                <a:gd name="connsiteY149" fmla="*/ 0 h 606580"/>
                <a:gd name="connsiteX150" fmla="*/ 522315 w 572779"/>
                <a:gd name="connsiteY150" fmla="*/ 49741 h 606580"/>
                <a:gd name="connsiteX151" fmla="*/ 524513 w 572779"/>
                <a:gd name="connsiteY151" fmla="*/ 66553 h 606580"/>
                <a:gd name="connsiteX152" fmla="*/ 458105 w 572779"/>
                <a:gd name="connsiteY152" fmla="*/ 132875 h 606580"/>
                <a:gd name="connsiteX153" fmla="*/ 457469 w 572779"/>
                <a:gd name="connsiteY153" fmla="*/ 132875 h 606580"/>
                <a:gd name="connsiteX154" fmla="*/ 393201 w 572779"/>
                <a:gd name="connsiteY154" fmla="*/ 83133 h 606580"/>
                <a:gd name="connsiteX155" fmla="*/ 391003 w 572779"/>
                <a:gd name="connsiteY155" fmla="*/ 66322 h 606580"/>
                <a:gd name="connsiteX156" fmla="*/ 457411 w 572779"/>
                <a:gd name="connsiteY156" fmla="*/ 0 h 606580"/>
                <a:gd name="connsiteX157" fmla="*/ 285868 w 572779"/>
                <a:gd name="connsiteY157" fmla="*/ 0 h 606580"/>
                <a:gd name="connsiteX158" fmla="*/ 286621 w 572779"/>
                <a:gd name="connsiteY158" fmla="*/ 0 h 606580"/>
                <a:gd name="connsiteX159" fmla="*/ 350980 w 572779"/>
                <a:gd name="connsiteY159" fmla="*/ 49741 h 606580"/>
                <a:gd name="connsiteX160" fmla="*/ 353179 w 572779"/>
                <a:gd name="connsiteY160" fmla="*/ 66553 h 606580"/>
                <a:gd name="connsiteX161" fmla="*/ 286736 w 572779"/>
                <a:gd name="connsiteY161" fmla="*/ 132875 h 606580"/>
                <a:gd name="connsiteX162" fmla="*/ 286100 w 572779"/>
                <a:gd name="connsiteY162" fmla="*/ 132875 h 606580"/>
                <a:gd name="connsiteX163" fmla="*/ 221740 w 572779"/>
                <a:gd name="connsiteY163" fmla="*/ 83076 h 606580"/>
                <a:gd name="connsiteX164" fmla="*/ 219599 w 572779"/>
                <a:gd name="connsiteY164" fmla="*/ 66264 h 606580"/>
                <a:gd name="connsiteX165" fmla="*/ 285868 w 572779"/>
                <a:gd name="connsiteY165" fmla="*/ 0 h 606580"/>
                <a:gd name="connsiteX166" fmla="*/ 114639 w 572779"/>
                <a:gd name="connsiteY166" fmla="*/ 0 h 606580"/>
                <a:gd name="connsiteX167" fmla="*/ 115275 w 572779"/>
                <a:gd name="connsiteY167" fmla="*/ 0 h 606580"/>
                <a:gd name="connsiteX168" fmla="*/ 179635 w 572779"/>
                <a:gd name="connsiteY168" fmla="*/ 49741 h 606580"/>
                <a:gd name="connsiteX169" fmla="*/ 181776 w 572779"/>
                <a:gd name="connsiteY169" fmla="*/ 66553 h 606580"/>
                <a:gd name="connsiteX170" fmla="*/ 115333 w 572779"/>
                <a:gd name="connsiteY170" fmla="*/ 132875 h 606580"/>
                <a:gd name="connsiteX171" fmla="*/ 114754 w 572779"/>
                <a:gd name="connsiteY171" fmla="*/ 132875 h 606580"/>
                <a:gd name="connsiteX172" fmla="*/ 50395 w 572779"/>
                <a:gd name="connsiteY172" fmla="*/ 83133 h 606580"/>
                <a:gd name="connsiteX173" fmla="*/ 48196 w 572779"/>
                <a:gd name="connsiteY173" fmla="*/ 66322 h 606580"/>
                <a:gd name="connsiteX174" fmla="*/ 114639 w 572779"/>
                <a:gd name="connsiteY174"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Lst>
              <a:rect l="l" t="t" r="r" b="b"/>
              <a:pathLst>
                <a:path w="572779" h="606580">
                  <a:moveTo>
                    <a:pt x="435703" y="160183"/>
                  </a:moveTo>
                  <a:lnTo>
                    <a:pt x="479697" y="160183"/>
                  </a:lnTo>
                  <a:cubicBezTo>
                    <a:pt x="479639" y="160241"/>
                    <a:pt x="479639" y="160414"/>
                    <a:pt x="479581" y="160472"/>
                  </a:cubicBezTo>
                  <a:lnTo>
                    <a:pt x="479812" y="160472"/>
                  </a:lnTo>
                  <a:cubicBezTo>
                    <a:pt x="479407" y="161281"/>
                    <a:pt x="478713" y="162726"/>
                    <a:pt x="478713" y="162726"/>
                  </a:cubicBezTo>
                  <a:cubicBezTo>
                    <a:pt x="474834" y="170989"/>
                    <a:pt x="471245" y="178848"/>
                    <a:pt x="469682" y="187227"/>
                  </a:cubicBezTo>
                  <a:lnTo>
                    <a:pt x="474776" y="242470"/>
                  </a:lnTo>
                  <a:lnTo>
                    <a:pt x="494284" y="242470"/>
                  </a:lnTo>
                  <a:lnTo>
                    <a:pt x="510840" y="160183"/>
                  </a:lnTo>
                  <a:lnTo>
                    <a:pt x="527338" y="160183"/>
                  </a:lnTo>
                  <a:cubicBezTo>
                    <a:pt x="552345" y="160183"/>
                    <a:pt x="572663" y="180466"/>
                    <a:pt x="572779" y="205430"/>
                  </a:cubicBezTo>
                  <a:lnTo>
                    <a:pt x="572779" y="337413"/>
                  </a:lnTo>
                  <a:cubicBezTo>
                    <a:pt x="572779" y="362434"/>
                    <a:pt x="552519" y="382717"/>
                    <a:pt x="527396" y="382717"/>
                  </a:cubicBezTo>
                  <a:lnTo>
                    <a:pt x="521607" y="382717"/>
                  </a:lnTo>
                  <a:lnTo>
                    <a:pt x="521607" y="574624"/>
                  </a:lnTo>
                  <a:cubicBezTo>
                    <a:pt x="521607" y="592249"/>
                    <a:pt x="507251" y="606580"/>
                    <a:pt x="489595" y="606580"/>
                  </a:cubicBezTo>
                  <a:cubicBezTo>
                    <a:pt x="473155" y="606580"/>
                    <a:pt x="459552" y="594098"/>
                    <a:pt x="457815" y="578149"/>
                  </a:cubicBezTo>
                  <a:cubicBezTo>
                    <a:pt x="456021" y="594214"/>
                    <a:pt x="442417" y="606580"/>
                    <a:pt x="425978" y="606580"/>
                  </a:cubicBezTo>
                  <a:cubicBezTo>
                    <a:pt x="408322" y="606580"/>
                    <a:pt x="393966" y="592249"/>
                    <a:pt x="393966" y="574624"/>
                  </a:cubicBezTo>
                  <a:lnTo>
                    <a:pt x="393966" y="392541"/>
                  </a:lnTo>
                  <a:cubicBezTo>
                    <a:pt x="411506" y="380521"/>
                    <a:pt x="422967" y="360354"/>
                    <a:pt x="422967" y="337528"/>
                  </a:cubicBezTo>
                  <a:lnTo>
                    <a:pt x="422967" y="242528"/>
                  </a:lnTo>
                  <a:lnTo>
                    <a:pt x="440739" y="242528"/>
                  </a:lnTo>
                  <a:lnTo>
                    <a:pt x="445833" y="186996"/>
                  </a:lnTo>
                  <a:cubicBezTo>
                    <a:pt x="445659" y="186013"/>
                    <a:pt x="445428" y="184973"/>
                    <a:pt x="445196" y="183991"/>
                  </a:cubicBezTo>
                  <a:cubicBezTo>
                    <a:pt x="443459" y="176768"/>
                    <a:pt x="440276" y="169891"/>
                    <a:pt x="436860" y="162726"/>
                  </a:cubicBezTo>
                  <a:cubicBezTo>
                    <a:pt x="436860" y="162726"/>
                    <a:pt x="436166" y="161281"/>
                    <a:pt x="435818" y="160472"/>
                  </a:cubicBezTo>
                  <a:lnTo>
                    <a:pt x="435876" y="160472"/>
                  </a:lnTo>
                  <a:cubicBezTo>
                    <a:pt x="435818" y="160356"/>
                    <a:pt x="435818" y="160241"/>
                    <a:pt x="435703" y="160183"/>
                  </a:cubicBezTo>
                  <a:close/>
                  <a:moveTo>
                    <a:pt x="264349" y="160183"/>
                  </a:moveTo>
                  <a:lnTo>
                    <a:pt x="308327" y="160183"/>
                  </a:lnTo>
                  <a:cubicBezTo>
                    <a:pt x="308269" y="160241"/>
                    <a:pt x="308269" y="160414"/>
                    <a:pt x="308154" y="160472"/>
                  </a:cubicBezTo>
                  <a:lnTo>
                    <a:pt x="308385" y="160472"/>
                  </a:lnTo>
                  <a:cubicBezTo>
                    <a:pt x="308038" y="161281"/>
                    <a:pt x="307344" y="162726"/>
                    <a:pt x="307344" y="162726"/>
                  </a:cubicBezTo>
                  <a:cubicBezTo>
                    <a:pt x="303467" y="170989"/>
                    <a:pt x="299821" y="178848"/>
                    <a:pt x="298316" y="187227"/>
                  </a:cubicBezTo>
                  <a:lnTo>
                    <a:pt x="303409" y="242470"/>
                  </a:lnTo>
                  <a:lnTo>
                    <a:pt x="322910" y="242470"/>
                  </a:lnTo>
                  <a:lnTo>
                    <a:pt x="339401" y="160183"/>
                  </a:lnTo>
                  <a:lnTo>
                    <a:pt x="355951" y="160183"/>
                  </a:lnTo>
                  <a:cubicBezTo>
                    <a:pt x="380949" y="160183"/>
                    <a:pt x="401202" y="180466"/>
                    <a:pt x="401376" y="205430"/>
                  </a:cubicBezTo>
                  <a:lnTo>
                    <a:pt x="401376" y="337413"/>
                  </a:lnTo>
                  <a:cubicBezTo>
                    <a:pt x="401376" y="362434"/>
                    <a:pt x="381065" y="382717"/>
                    <a:pt x="356009" y="382717"/>
                  </a:cubicBezTo>
                  <a:lnTo>
                    <a:pt x="350222" y="382717"/>
                  </a:lnTo>
                  <a:lnTo>
                    <a:pt x="350222" y="574624"/>
                  </a:lnTo>
                  <a:cubicBezTo>
                    <a:pt x="350222" y="592249"/>
                    <a:pt x="335872" y="606580"/>
                    <a:pt x="318222" y="606580"/>
                  </a:cubicBezTo>
                  <a:cubicBezTo>
                    <a:pt x="301788" y="606580"/>
                    <a:pt x="288190" y="594098"/>
                    <a:pt x="286396" y="578149"/>
                  </a:cubicBezTo>
                  <a:cubicBezTo>
                    <a:pt x="284660" y="594214"/>
                    <a:pt x="271062" y="606580"/>
                    <a:pt x="254628" y="606580"/>
                  </a:cubicBezTo>
                  <a:cubicBezTo>
                    <a:pt x="236978" y="606580"/>
                    <a:pt x="222628" y="592249"/>
                    <a:pt x="222628" y="574624"/>
                  </a:cubicBezTo>
                  <a:lnTo>
                    <a:pt x="222628" y="382833"/>
                  </a:lnTo>
                  <a:lnTo>
                    <a:pt x="216841" y="382833"/>
                  </a:lnTo>
                  <a:cubicBezTo>
                    <a:pt x="191727" y="382833"/>
                    <a:pt x="171474" y="362608"/>
                    <a:pt x="171474" y="337528"/>
                  </a:cubicBezTo>
                  <a:lnTo>
                    <a:pt x="171474" y="205545"/>
                  </a:lnTo>
                  <a:cubicBezTo>
                    <a:pt x="171474" y="180524"/>
                    <a:pt x="191727" y="160241"/>
                    <a:pt x="216841" y="160241"/>
                  </a:cubicBezTo>
                  <a:lnTo>
                    <a:pt x="233333" y="160241"/>
                  </a:lnTo>
                  <a:lnTo>
                    <a:pt x="249825" y="242528"/>
                  </a:lnTo>
                  <a:lnTo>
                    <a:pt x="269383" y="242528"/>
                  </a:lnTo>
                  <a:lnTo>
                    <a:pt x="274476" y="186996"/>
                  </a:lnTo>
                  <a:cubicBezTo>
                    <a:pt x="274302" y="186013"/>
                    <a:pt x="274071" y="184973"/>
                    <a:pt x="273839" y="183991"/>
                  </a:cubicBezTo>
                  <a:cubicBezTo>
                    <a:pt x="272045" y="176768"/>
                    <a:pt x="268921" y="169891"/>
                    <a:pt x="265506" y="162726"/>
                  </a:cubicBezTo>
                  <a:cubicBezTo>
                    <a:pt x="265506" y="162726"/>
                    <a:pt x="264812" y="161281"/>
                    <a:pt x="264407" y="160472"/>
                  </a:cubicBezTo>
                  <a:lnTo>
                    <a:pt x="264523" y="160472"/>
                  </a:lnTo>
                  <a:cubicBezTo>
                    <a:pt x="264407" y="160356"/>
                    <a:pt x="264407" y="160241"/>
                    <a:pt x="264349" y="160183"/>
                  </a:cubicBezTo>
                  <a:close/>
                  <a:moveTo>
                    <a:pt x="92987" y="160183"/>
                  </a:moveTo>
                  <a:lnTo>
                    <a:pt x="136964" y="160183"/>
                  </a:lnTo>
                  <a:cubicBezTo>
                    <a:pt x="136848" y="160241"/>
                    <a:pt x="136848" y="160414"/>
                    <a:pt x="136791" y="160472"/>
                  </a:cubicBezTo>
                  <a:lnTo>
                    <a:pt x="137022" y="160472"/>
                  </a:lnTo>
                  <a:cubicBezTo>
                    <a:pt x="136617" y="161281"/>
                    <a:pt x="135923" y="162726"/>
                    <a:pt x="135923" y="162726"/>
                  </a:cubicBezTo>
                  <a:cubicBezTo>
                    <a:pt x="132104" y="170989"/>
                    <a:pt x="128458" y="178848"/>
                    <a:pt x="126896" y="187227"/>
                  </a:cubicBezTo>
                  <a:lnTo>
                    <a:pt x="131988" y="242470"/>
                  </a:lnTo>
                  <a:lnTo>
                    <a:pt x="149752" y="242470"/>
                  </a:lnTo>
                  <a:lnTo>
                    <a:pt x="149752" y="337471"/>
                  </a:lnTo>
                  <a:cubicBezTo>
                    <a:pt x="149752" y="360296"/>
                    <a:pt x="161267" y="380406"/>
                    <a:pt x="178742" y="392483"/>
                  </a:cubicBezTo>
                  <a:lnTo>
                    <a:pt x="178742" y="574624"/>
                  </a:lnTo>
                  <a:cubicBezTo>
                    <a:pt x="178742" y="592249"/>
                    <a:pt x="164392" y="606580"/>
                    <a:pt x="146743" y="606580"/>
                  </a:cubicBezTo>
                  <a:cubicBezTo>
                    <a:pt x="130310" y="606580"/>
                    <a:pt x="116712" y="594098"/>
                    <a:pt x="114976" y="578149"/>
                  </a:cubicBezTo>
                  <a:cubicBezTo>
                    <a:pt x="113182" y="594214"/>
                    <a:pt x="99584" y="606580"/>
                    <a:pt x="83151" y="606580"/>
                  </a:cubicBezTo>
                  <a:cubicBezTo>
                    <a:pt x="65502" y="606580"/>
                    <a:pt x="51152" y="592249"/>
                    <a:pt x="51152" y="574624"/>
                  </a:cubicBezTo>
                  <a:lnTo>
                    <a:pt x="51152" y="382833"/>
                  </a:lnTo>
                  <a:lnTo>
                    <a:pt x="45365" y="382833"/>
                  </a:lnTo>
                  <a:cubicBezTo>
                    <a:pt x="20310" y="382833"/>
                    <a:pt x="0" y="362608"/>
                    <a:pt x="0" y="337528"/>
                  </a:cubicBezTo>
                  <a:lnTo>
                    <a:pt x="0" y="205545"/>
                  </a:lnTo>
                  <a:cubicBezTo>
                    <a:pt x="0" y="180524"/>
                    <a:pt x="20310" y="160241"/>
                    <a:pt x="45365" y="160241"/>
                  </a:cubicBezTo>
                  <a:lnTo>
                    <a:pt x="61972" y="160241"/>
                  </a:lnTo>
                  <a:lnTo>
                    <a:pt x="78464" y="242528"/>
                  </a:lnTo>
                  <a:lnTo>
                    <a:pt x="97964" y="242528"/>
                  </a:lnTo>
                  <a:lnTo>
                    <a:pt x="103056" y="186996"/>
                  </a:lnTo>
                  <a:cubicBezTo>
                    <a:pt x="102940" y="186013"/>
                    <a:pt x="102709" y="184973"/>
                    <a:pt x="102477" y="183991"/>
                  </a:cubicBezTo>
                  <a:cubicBezTo>
                    <a:pt x="100683" y="176768"/>
                    <a:pt x="97501" y="169891"/>
                    <a:pt x="94145" y="162726"/>
                  </a:cubicBezTo>
                  <a:cubicBezTo>
                    <a:pt x="94145" y="162726"/>
                    <a:pt x="93450" y="161281"/>
                    <a:pt x="93045" y="160472"/>
                  </a:cubicBezTo>
                  <a:lnTo>
                    <a:pt x="93103" y="160472"/>
                  </a:lnTo>
                  <a:cubicBezTo>
                    <a:pt x="93045" y="160356"/>
                    <a:pt x="93045" y="160241"/>
                    <a:pt x="92987" y="160183"/>
                  </a:cubicBezTo>
                  <a:close/>
                  <a:moveTo>
                    <a:pt x="457411" y="751"/>
                  </a:moveTo>
                  <a:lnTo>
                    <a:pt x="458047" y="751"/>
                  </a:lnTo>
                  <a:cubicBezTo>
                    <a:pt x="488012" y="751"/>
                    <a:pt x="514158" y="20971"/>
                    <a:pt x="521621" y="49915"/>
                  </a:cubicBezTo>
                  <a:cubicBezTo>
                    <a:pt x="523009" y="55403"/>
                    <a:pt x="523761" y="61007"/>
                    <a:pt x="523761" y="66553"/>
                  </a:cubicBezTo>
                  <a:cubicBezTo>
                    <a:pt x="523761" y="102718"/>
                    <a:pt x="494317" y="132124"/>
                    <a:pt x="458105" y="132124"/>
                  </a:cubicBezTo>
                  <a:lnTo>
                    <a:pt x="457469" y="132124"/>
                  </a:lnTo>
                  <a:cubicBezTo>
                    <a:pt x="427504" y="132124"/>
                    <a:pt x="401358" y="111904"/>
                    <a:pt x="393895" y="82960"/>
                  </a:cubicBezTo>
                  <a:cubicBezTo>
                    <a:pt x="392507" y="77472"/>
                    <a:pt x="391755" y="71868"/>
                    <a:pt x="391755" y="66322"/>
                  </a:cubicBezTo>
                  <a:cubicBezTo>
                    <a:pt x="391755" y="30157"/>
                    <a:pt x="421199" y="751"/>
                    <a:pt x="457411" y="751"/>
                  </a:cubicBezTo>
                  <a:close/>
                  <a:moveTo>
                    <a:pt x="285868" y="751"/>
                  </a:moveTo>
                  <a:lnTo>
                    <a:pt x="286621" y="751"/>
                  </a:lnTo>
                  <a:cubicBezTo>
                    <a:pt x="316601" y="751"/>
                    <a:pt x="342761" y="20971"/>
                    <a:pt x="350227" y="49915"/>
                  </a:cubicBezTo>
                  <a:cubicBezTo>
                    <a:pt x="351674" y="55403"/>
                    <a:pt x="352369" y="61007"/>
                    <a:pt x="352369" y="66553"/>
                  </a:cubicBezTo>
                  <a:cubicBezTo>
                    <a:pt x="352369" y="102718"/>
                    <a:pt x="322909" y="132124"/>
                    <a:pt x="286736" y="132124"/>
                  </a:cubicBezTo>
                  <a:lnTo>
                    <a:pt x="286100" y="132124"/>
                  </a:lnTo>
                  <a:cubicBezTo>
                    <a:pt x="256119" y="132124"/>
                    <a:pt x="229959" y="111846"/>
                    <a:pt x="222493" y="82845"/>
                  </a:cubicBezTo>
                  <a:cubicBezTo>
                    <a:pt x="221046" y="77414"/>
                    <a:pt x="220351" y="71810"/>
                    <a:pt x="220351" y="66264"/>
                  </a:cubicBezTo>
                  <a:cubicBezTo>
                    <a:pt x="220351" y="30157"/>
                    <a:pt x="249753" y="751"/>
                    <a:pt x="285868" y="751"/>
                  </a:cubicBezTo>
                  <a:close/>
                  <a:moveTo>
                    <a:pt x="114639" y="751"/>
                  </a:moveTo>
                  <a:lnTo>
                    <a:pt x="115275" y="751"/>
                  </a:lnTo>
                  <a:cubicBezTo>
                    <a:pt x="145256" y="751"/>
                    <a:pt x="171416" y="20971"/>
                    <a:pt x="178882" y="49915"/>
                  </a:cubicBezTo>
                  <a:cubicBezTo>
                    <a:pt x="180329" y="55403"/>
                    <a:pt x="181024" y="61007"/>
                    <a:pt x="181024" y="66553"/>
                  </a:cubicBezTo>
                  <a:cubicBezTo>
                    <a:pt x="181024" y="102718"/>
                    <a:pt x="151564" y="132124"/>
                    <a:pt x="115333" y="132124"/>
                  </a:cubicBezTo>
                  <a:lnTo>
                    <a:pt x="114754" y="132124"/>
                  </a:lnTo>
                  <a:cubicBezTo>
                    <a:pt x="84774" y="132124"/>
                    <a:pt x="58614" y="111904"/>
                    <a:pt x="51148" y="82960"/>
                  </a:cubicBezTo>
                  <a:cubicBezTo>
                    <a:pt x="49701" y="77472"/>
                    <a:pt x="49006" y="71868"/>
                    <a:pt x="49006" y="66322"/>
                  </a:cubicBezTo>
                  <a:cubicBezTo>
                    <a:pt x="49006" y="30157"/>
                    <a:pt x="78466" y="751"/>
                    <a:pt x="114639" y="751"/>
                  </a:cubicBezTo>
                  <a:close/>
                  <a:moveTo>
                    <a:pt x="457410" y="423"/>
                  </a:moveTo>
                  <a:cubicBezTo>
                    <a:pt x="420880" y="423"/>
                    <a:pt x="391355" y="29894"/>
                    <a:pt x="391355" y="66356"/>
                  </a:cubicBezTo>
                  <a:cubicBezTo>
                    <a:pt x="391355" y="72135"/>
                    <a:pt x="392108" y="77740"/>
                    <a:pt x="393497" y="83056"/>
                  </a:cubicBezTo>
                  <a:cubicBezTo>
                    <a:pt x="400849" y="111487"/>
                    <a:pt x="426669" y="132521"/>
                    <a:pt x="457468" y="132521"/>
                  </a:cubicBezTo>
                  <a:lnTo>
                    <a:pt x="457815" y="132521"/>
                  </a:lnTo>
                  <a:lnTo>
                    <a:pt x="458104" y="132521"/>
                  </a:lnTo>
                  <a:cubicBezTo>
                    <a:pt x="494634" y="132521"/>
                    <a:pt x="524159" y="103050"/>
                    <a:pt x="524159" y="66587"/>
                  </a:cubicBezTo>
                  <a:cubicBezTo>
                    <a:pt x="524159" y="60809"/>
                    <a:pt x="523406" y="55204"/>
                    <a:pt x="522017" y="49887"/>
                  </a:cubicBezTo>
                  <a:cubicBezTo>
                    <a:pt x="514665" y="21457"/>
                    <a:pt x="488845" y="423"/>
                    <a:pt x="458046" y="423"/>
                  </a:cubicBezTo>
                  <a:lnTo>
                    <a:pt x="457699" y="423"/>
                  </a:lnTo>
                  <a:close/>
                  <a:moveTo>
                    <a:pt x="114646" y="423"/>
                  </a:moveTo>
                  <a:cubicBezTo>
                    <a:pt x="78190" y="423"/>
                    <a:pt x="48620" y="29894"/>
                    <a:pt x="48620" y="66356"/>
                  </a:cubicBezTo>
                  <a:cubicBezTo>
                    <a:pt x="48620" y="72135"/>
                    <a:pt x="49372" y="77740"/>
                    <a:pt x="50761" y="83056"/>
                  </a:cubicBezTo>
                  <a:cubicBezTo>
                    <a:pt x="58110" y="111487"/>
                    <a:pt x="83977" y="132521"/>
                    <a:pt x="114762" y="132521"/>
                  </a:cubicBezTo>
                  <a:lnTo>
                    <a:pt x="115051" y="132521"/>
                  </a:lnTo>
                  <a:lnTo>
                    <a:pt x="115340" y="132521"/>
                  </a:lnTo>
                  <a:cubicBezTo>
                    <a:pt x="151854" y="132521"/>
                    <a:pt x="181424" y="103050"/>
                    <a:pt x="181424" y="66587"/>
                  </a:cubicBezTo>
                  <a:cubicBezTo>
                    <a:pt x="181424" y="60809"/>
                    <a:pt x="180614" y="55204"/>
                    <a:pt x="179225" y="49887"/>
                  </a:cubicBezTo>
                  <a:cubicBezTo>
                    <a:pt x="171934" y="21457"/>
                    <a:pt x="146067" y="423"/>
                    <a:pt x="115282" y="423"/>
                  </a:cubicBezTo>
                  <a:lnTo>
                    <a:pt x="114993" y="423"/>
                  </a:lnTo>
                  <a:close/>
                  <a:moveTo>
                    <a:pt x="286036" y="397"/>
                  </a:moveTo>
                  <a:cubicBezTo>
                    <a:pt x="249522" y="282"/>
                    <a:pt x="219952" y="29874"/>
                    <a:pt x="219952" y="66286"/>
                  </a:cubicBezTo>
                  <a:cubicBezTo>
                    <a:pt x="219952" y="72066"/>
                    <a:pt x="220762" y="77672"/>
                    <a:pt x="222151" y="82990"/>
                  </a:cubicBezTo>
                  <a:cubicBezTo>
                    <a:pt x="229442" y="111484"/>
                    <a:pt x="255309" y="132522"/>
                    <a:pt x="286094" y="132522"/>
                  </a:cubicBezTo>
                  <a:lnTo>
                    <a:pt x="286383" y="132522"/>
                  </a:lnTo>
                  <a:lnTo>
                    <a:pt x="286730" y="132522"/>
                  </a:lnTo>
                  <a:cubicBezTo>
                    <a:pt x="323186" y="132522"/>
                    <a:pt x="352756" y="103045"/>
                    <a:pt x="352756" y="66575"/>
                  </a:cubicBezTo>
                  <a:cubicBezTo>
                    <a:pt x="352756" y="60796"/>
                    <a:pt x="352004" y="55189"/>
                    <a:pt x="350615" y="49872"/>
                  </a:cubicBezTo>
                  <a:cubicBezTo>
                    <a:pt x="343266" y="21436"/>
                    <a:pt x="317399" y="397"/>
                    <a:pt x="286614" y="397"/>
                  </a:cubicBezTo>
                  <a:lnTo>
                    <a:pt x="286325" y="397"/>
                  </a:lnTo>
                  <a:close/>
                  <a:moveTo>
                    <a:pt x="457411" y="0"/>
                  </a:moveTo>
                  <a:lnTo>
                    <a:pt x="458047" y="0"/>
                  </a:lnTo>
                  <a:cubicBezTo>
                    <a:pt x="488359" y="0"/>
                    <a:pt x="514795" y="20451"/>
                    <a:pt x="522315" y="49741"/>
                  </a:cubicBezTo>
                  <a:cubicBezTo>
                    <a:pt x="523761" y="55230"/>
                    <a:pt x="524513" y="60891"/>
                    <a:pt x="524513" y="66553"/>
                  </a:cubicBezTo>
                  <a:cubicBezTo>
                    <a:pt x="524513" y="103122"/>
                    <a:pt x="494722" y="132875"/>
                    <a:pt x="458105" y="132875"/>
                  </a:cubicBezTo>
                  <a:lnTo>
                    <a:pt x="457469" y="132875"/>
                  </a:lnTo>
                  <a:cubicBezTo>
                    <a:pt x="427157" y="132875"/>
                    <a:pt x="400721" y="112424"/>
                    <a:pt x="393201" y="83133"/>
                  </a:cubicBezTo>
                  <a:cubicBezTo>
                    <a:pt x="391755" y="77645"/>
                    <a:pt x="391003" y="71983"/>
                    <a:pt x="391003" y="66322"/>
                  </a:cubicBezTo>
                  <a:cubicBezTo>
                    <a:pt x="391003" y="29752"/>
                    <a:pt x="420794" y="0"/>
                    <a:pt x="457411" y="0"/>
                  </a:cubicBezTo>
                  <a:close/>
                  <a:moveTo>
                    <a:pt x="285868" y="0"/>
                  </a:moveTo>
                  <a:lnTo>
                    <a:pt x="286621" y="0"/>
                  </a:lnTo>
                  <a:cubicBezTo>
                    <a:pt x="316948" y="0"/>
                    <a:pt x="343456" y="20451"/>
                    <a:pt x="350980" y="49741"/>
                  </a:cubicBezTo>
                  <a:cubicBezTo>
                    <a:pt x="352427" y="55287"/>
                    <a:pt x="353179" y="60891"/>
                    <a:pt x="353179" y="66553"/>
                  </a:cubicBezTo>
                  <a:cubicBezTo>
                    <a:pt x="353179" y="103122"/>
                    <a:pt x="323372" y="132875"/>
                    <a:pt x="286736" y="132875"/>
                  </a:cubicBezTo>
                  <a:lnTo>
                    <a:pt x="286100" y="132875"/>
                  </a:lnTo>
                  <a:cubicBezTo>
                    <a:pt x="255772" y="132875"/>
                    <a:pt x="229322" y="112366"/>
                    <a:pt x="221740" y="83076"/>
                  </a:cubicBezTo>
                  <a:cubicBezTo>
                    <a:pt x="220294" y="77530"/>
                    <a:pt x="219599" y="71868"/>
                    <a:pt x="219599" y="66264"/>
                  </a:cubicBezTo>
                  <a:cubicBezTo>
                    <a:pt x="219599" y="29695"/>
                    <a:pt x="249348" y="0"/>
                    <a:pt x="285868" y="0"/>
                  </a:cubicBezTo>
                  <a:close/>
                  <a:moveTo>
                    <a:pt x="114639" y="0"/>
                  </a:moveTo>
                  <a:lnTo>
                    <a:pt x="115275" y="0"/>
                  </a:lnTo>
                  <a:cubicBezTo>
                    <a:pt x="145603" y="0"/>
                    <a:pt x="172053" y="20451"/>
                    <a:pt x="179635" y="49741"/>
                  </a:cubicBezTo>
                  <a:cubicBezTo>
                    <a:pt x="181081" y="55230"/>
                    <a:pt x="181776" y="60891"/>
                    <a:pt x="181776" y="66553"/>
                  </a:cubicBezTo>
                  <a:cubicBezTo>
                    <a:pt x="181776" y="103122"/>
                    <a:pt x="151969" y="132875"/>
                    <a:pt x="115333" y="132875"/>
                  </a:cubicBezTo>
                  <a:lnTo>
                    <a:pt x="114754" y="132875"/>
                  </a:lnTo>
                  <a:cubicBezTo>
                    <a:pt x="84427" y="132875"/>
                    <a:pt x="57919" y="112424"/>
                    <a:pt x="50395" y="83133"/>
                  </a:cubicBezTo>
                  <a:cubicBezTo>
                    <a:pt x="48948" y="77645"/>
                    <a:pt x="48196" y="71983"/>
                    <a:pt x="48196" y="66322"/>
                  </a:cubicBezTo>
                  <a:cubicBezTo>
                    <a:pt x="48196" y="29752"/>
                    <a:pt x="78003" y="0"/>
                    <a:pt x="114639" y="0"/>
                  </a:cubicBezTo>
                  <a:close/>
                </a:path>
              </a:pathLst>
            </a:custGeom>
            <a:solidFill>
              <a:srgbClr val="FFFFFF"/>
            </a:solidFill>
            <a:ln w="9525" cmpd="sng">
              <a:noFill/>
              <a:bevel/>
              <a:headEnd/>
              <a:tailEnd/>
            </a:ln>
          </p:spPr>
          <p:txBody>
            <a:bodyPr lIns="121920" tIns="60960" rIns="121920" bIns="6096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a:defRPr/>
              </a:pPr>
              <a:endParaRPr lang="zh-CN" altLang="zh-CN" sz="2500" kern="0">
                <a:solidFill>
                  <a:schemeClr val="tx1">
                    <a:lumMod val="50000"/>
                    <a:lumOff val="50000"/>
                  </a:schemeClr>
                </a:solidFill>
                <a:cs typeface="+mn-ea"/>
                <a:sym typeface="+mn-lt"/>
              </a:endParaRPr>
            </a:p>
          </p:txBody>
        </p:sp>
      </p:grpSp>
      <p:grpSp>
        <p:nvGrpSpPr>
          <p:cNvPr id="70" name="组合 3"/>
          <p:cNvGrpSpPr>
            <a:grpSpLocks/>
          </p:cNvGrpSpPr>
          <p:nvPr/>
        </p:nvGrpSpPr>
        <p:grpSpPr bwMode="auto">
          <a:xfrm>
            <a:off x="3588247" y="5400845"/>
            <a:ext cx="2453956" cy="756000"/>
            <a:chOff x="0" y="0"/>
            <a:chExt cx="2455131" cy="756000"/>
          </a:xfrm>
        </p:grpSpPr>
        <p:sp>
          <p:nvSpPr>
            <p:cNvPr id="71" name="直接连接符 70"/>
            <p:cNvSpPr>
              <a:spLocks noChangeShapeType="1"/>
            </p:cNvSpPr>
            <p:nvPr/>
          </p:nvSpPr>
          <p:spPr bwMode="auto">
            <a:xfrm flipH="1">
              <a:off x="412977" y="378001"/>
              <a:ext cx="2042154" cy="1"/>
            </a:xfrm>
            <a:prstGeom prst="line">
              <a:avLst/>
            </a:prstGeom>
            <a:noFill/>
            <a:ln w="12700" cap="flat" cmpd="sng">
              <a:solidFill>
                <a:schemeClr val="bg1">
                  <a:lumMod val="75000"/>
                </a:schemeClr>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a:defRPr/>
              </a:pPr>
              <a:endParaRPr lang="zh-CN" altLang="en-US" sz="2400" kern="0">
                <a:solidFill>
                  <a:schemeClr val="tx1">
                    <a:lumMod val="50000"/>
                    <a:lumOff val="50000"/>
                  </a:schemeClr>
                </a:solidFill>
                <a:cs typeface="+mn-ea"/>
                <a:sym typeface="+mn-lt"/>
              </a:endParaRPr>
            </a:p>
          </p:txBody>
        </p:sp>
        <p:sp>
          <p:nvSpPr>
            <p:cNvPr id="72" name="椭圆 71"/>
            <p:cNvSpPr>
              <a:spLocks noChangeArrowheads="1"/>
            </p:cNvSpPr>
            <p:nvPr/>
          </p:nvSpPr>
          <p:spPr bwMode="auto">
            <a:xfrm>
              <a:off x="0" y="0"/>
              <a:ext cx="756000" cy="756000"/>
            </a:xfrm>
            <a:prstGeom prst="ellipse">
              <a:avLst/>
            </a:prstGeom>
            <a:solidFill>
              <a:srgbClr val="E2E5E9"/>
            </a:solidFill>
            <a:ln w="12700" cap="flat" cmpd="sng">
              <a:solidFill>
                <a:schemeClr val="bg1">
                  <a:lumMod val="75000"/>
                </a:schemeClr>
              </a:solidFill>
              <a:bevel/>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804">
                <a:defRPr/>
              </a:pPr>
              <a:endParaRPr lang="zh-CN" altLang="zh-CN" sz="2400" kern="0">
                <a:solidFill>
                  <a:schemeClr val="tx1">
                    <a:lumMod val="50000"/>
                    <a:lumOff val="50000"/>
                  </a:schemeClr>
                </a:solidFill>
                <a:cs typeface="+mn-ea"/>
                <a:sym typeface="+mn-lt"/>
              </a:endParaRPr>
            </a:p>
          </p:txBody>
        </p:sp>
        <p:sp>
          <p:nvSpPr>
            <p:cNvPr id="73" name="Freeform 17"/>
            <p:cNvSpPr>
              <a:spLocks noChangeArrowheads="1"/>
            </p:cNvSpPr>
            <p:nvPr/>
          </p:nvSpPr>
          <p:spPr bwMode="auto">
            <a:xfrm>
              <a:off x="224291" y="233518"/>
              <a:ext cx="321435" cy="289857"/>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rgbClr val="FFFFFF"/>
            </a:solidFill>
            <a:ln w="9525" cmpd="sng">
              <a:noFill/>
              <a:bevel/>
              <a:headEnd/>
              <a:tailE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a:defRPr/>
              </a:pPr>
              <a:endParaRPr lang="zh-CN" altLang="zh-CN" sz="2400" kern="0">
                <a:solidFill>
                  <a:schemeClr val="tx1">
                    <a:lumMod val="50000"/>
                    <a:lumOff val="50000"/>
                  </a:schemeClr>
                </a:solidFill>
                <a:cs typeface="+mn-ea"/>
                <a:sym typeface="+mn-lt"/>
              </a:endParaRPr>
            </a:p>
          </p:txBody>
        </p:sp>
      </p:grpSp>
      <p:sp>
        <p:nvSpPr>
          <p:cNvPr id="41" name="任意多边形 56"/>
          <p:cNvSpPr>
            <a:spLocks noChangeArrowheads="1"/>
          </p:cNvSpPr>
          <p:nvPr/>
        </p:nvSpPr>
        <p:spPr bwMode="auto">
          <a:xfrm>
            <a:off x="9675516" y="2413348"/>
            <a:ext cx="1180947" cy="3698875"/>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0" tIns="60940" rIns="121880" bIns="60940" numCol="1" spcCol="0" rtlCol="0" fromWordArt="0" anchor="ctr" anchorCtr="0" forceAA="0" compatLnSpc="1">
            <a:prstTxWarp prst="textNoShape">
              <a:avLst/>
            </a:prstTxWarp>
            <a:noAutofit/>
          </a:bodyPr>
          <a:lstStyle/>
          <a:p>
            <a:endParaRPr lang="zh-CN" altLang="zh-CN">
              <a:solidFill>
                <a:schemeClr val="tx1">
                  <a:lumMod val="50000"/>
                  <a:lumOff val="50000"/>
                </a:schemeClr>
              </a:solidFill>
              <a:cs typeface="+mn-ea"/>
              <a:sym typeface="+mn-lt"/>
            </a:endParaRPr>
          </a:p>
        </p:txBody>
      </p:sp>
      <p:sp>
        <p:nvSpPr>
          <p:cNvPr id="42" name="任意多边形 59"/>
          <p:cNvSpPr>
            <a:spLocks noChangeArrowheads="1"/>
          </p:cNvSpPr>
          <p:nvPr/>
        </p:nvSpPr>
        <p:spPr bwMode="auto">
          <a:xfrm>
            <a:off x="8442189" y="4191344"/>
            <a:ext cx="1180947" cy="1922462"/>
          </a:xfrm>
          <a:custGeom>
            <a:avLst/>
            <a:gdLst>
              <a:gd name="T0" fmla="*/ 1181100 w 1181100"/>
              <a:gd name="T1" fmla="*/ 0 h 1921854"/>
              <a:gd name="T2" fmla="*/ 1181100 w 1181100"/>
              <a:gd name="T3" fmla="*/ 1921854 h 1921854"/>
              <a:gd name="T4" fmla="*/ 0 w 1181100"/>
              <a:gd name="T5" fmla="*/ 1921854 h 1921854"/>
              <a:gd name="T6" fmla="*/ 0 w 1181100"/>
              <a:gd name="T7" fmla="*/ 731966 h 1921854"/>
              <a:gd name="T8" fmla="*/ 319230 w 1181100"/>
              <a:gd name="T9" fmla="*/ 562253 h 1921854"/>
              <a:gd name="T10" fmla="*/ 425975 w 1181100"/>
              <a:gd name="T11" fmla="*/ 500289 h 1921854"/>
              <a:gd name="T12" fmla="*/ 445921 w 1181100"/>
              <a:gd name="T13" fmla="*/ 529872 h 1921854"/>
              <a:gd name="T14" fmla="*/ 590551 w 1181100"/>
              <a:gd name="T15" fmla="*/ 589779 h 1921854"/>
              <a:gd name="T16" fmla="*/ 795088 w 1181100"/>
              <a:gd name="T17" fmla="*/ 385242 h 1921854"/>
              <a:gd name="T18" fmla="*/ 779015 w 1181100"/>
              <a:gd name="T19" fmla="*/ 305627 h 1921854"/>
              <a:gd name="T20" fmla="*/ 768996 w 1181100"/>
              <a:gd name="T21" fmla="*/ 290767 h 1921854"/>
              <a:gd name="T22" fmla="*/ 952789 w 1181100"/>
              <a:gd name="T23" fmla="*/ 167545 h 1921854"/>
              <a:gd name="T24" fmla="*/ 1140954 w 1181100"/>
              <a:gd name="T25" fmla="*/ 3127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E2E5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0" tIns="60940" rIns="121880" bIns="60940" numCol="1" spcCol="0" rtlCol="0" fromWordArt="0" anchor="ctr" anchorCtr="0" forceAA="0" compatLnSpc="1">
            <a:prstTxWarp prst="textNoShape">
              <a:avLst/>
            </a:prstTxWarp>
            <a:noAutofit/>
          </a:bodyPr>
          <a:lstStyle/>
          <a:p>
            <a:endParaRPr lang="zh-CN" altLang="zh-CN">
              <a:solidFill>
                <a:schemeClr val="tx1">
                  <a:lumMod val="50000"/>
                  <a:lumOff val="50000"/>
                </a:schemeClr>
              </a:solidFill>
              <a:cs typeface="+mn-ea"/>
              <a:sym typeface="+mn-lt"/>
            </a:endParaRPr>
          </a:p>
        </p:txBody>
      </p:sp>
      <p:sp>
        <p:nvSpPr>
          <p:cNvPr id="43" name="任意多边形 63"/>
          <p:cNvSpPr>
            <a:spLocks noChangeArrowheads="1"/>
          </p:cNvSpPr>
          <p:nvPr/>
        </p:nvSpPr>
        <p:spPr bwMode="auto">
          <a:xfrm>
            <a:off x="7207276" y="4951760"/>
            <a:ext cx="1180947" cy="1162051"/>
          </a:xfrm>
          <a:custGeom>
            <a:avLst/>
            <a:gdLst>
              <a:gd name="T0" fmla="*/ 1181100 w 1181100"/>
              <a:gd name="T1" fmla="*/ 0 h 1161755"/>
              <a:gd name="T2" fmla="*/ 1181100 w 1181100"/>
              <a:gd name="T3" fmla="*/ 1161755 h 1161755"/>
              <a:gd name="T4" fmla="*/ 0 w 1181100"/>
              <a:gd name="T5" fmla="*/ 1161755 h 1161755"/>
              <a:gd name="T6" fmla="*/ 0 w 1181100"/>
              <a:gd name="T7" fmla="*/ 517854 h 1161755"/>
              <a:gd name="T8" fmla="*/ 336342 w 1181100"/>
              <a:gd name="T9" fmla="*/ 385518 h 1161755"/>
              <a:gd name="T10" fmla="*/ 408490 w 1181100"/>
              <a:gd name="T11" fmla="*/ 354228 h 1161755"/>
              <a:gd name="T12" fmla="*/ 445921 w 1181100"/>
              <a:gd name="T13" fmla="*/ 409746 h 1161755"/>
              <a:gd name="T14" fmla="*/ 590551 w 1181100"/>
              <a:gd name="T15" fmla="*/ 469653 h 1161755"/>
              <a:gd name="T16" fmla="*/ 795088 w 1181100"/>
              <a:gd name="T17" fmla="*/ 265116 h 1161755"/>
              <a:gd name="T18" fmla="*/ 790933 w 1181100"/>
              <a:gd name="T19" fmla="*/ 223895 h 1161755"/>
              <a:gd name="T20" fmla="*/ 781056 w 1181100"/>
              <a:gd name="T21" fmla="*/ 192076 h 1161755"/>
              <a:gd name="T22" fmla="*/ 1174526 w 1181100"/>
              <a:gd name="T23" fmla="*/ 3495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C2B1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0" tIns="60940" rIns="121880" bIns="60940" numCol="1" spcCol="0" rtlCol="0" fromWordArt="0" anchor="ctr" anchorCtr="0" forceAA="0" compatLnSpc="1">
            <a:prstTxWarp prst="textNoShape">
              <a:avLst/>
            </a:prstTxWarp>
            <a:noAutofit/>
          </a:bodyPr>
          <a:lstStyle/>
          <a:p>
            <a:endParaRPr lang="zh-CN" altLang="zh-CN">
              <a:solidFill>
                <a:schemeClr val="tx1">
                  <a:lumMod val="50000"/>
                  <a:lumOff val="50000"/>
                </a:schemeClr>
              </a:solidFill>
              <a:cs typeface="+mn-ea"/>
              <a:sym typeface="+mn-lt"/>
            </a:endParaRPr>
          </a:p>
        </p:txBody>
      </p:sp>
      <p:sp>
        <p:nvSpPr>
          <p:cNvPr id="44" name="任意多边形 66"/>
          <p:cNvSpPr>
            <a:spLocks noChangeArrowheads="1"/>
          </p:cNvSpPr>
          <p:nvPr/>
        </p:nvSpPr>
        <p:spPr bwMode="auto">
          <a:xfrm>
            <a:off x="5218396" y="5489919"/>
            <a:ext cx="1936499" cy="622300"/>
          </a:xfrm>
          <a:custGeom>
            <a:avLst/>
            <a:gdLst>
              <a:gd name="T0" fmla="*/ 1936748 w 1936748"/>
              <a:gd name="T1" fmla="*/ 0 h 623080"/>
              <a:gd name="T2" fmla="*/ 1936748 w 1936748"/>
              <a:gd name="T3" fmla="*/ 623080 h 623080"/>
              <a:gd name="T4" fmla="*/ 0 w 1936748"/>
              <a:gd name="T5" fmla="*/ 623080 h 623080"/>
              <a:gd name="T6" fmla="*/ 0 w 1936748"/>
              <a:gd name="T7" fmla="*/ 613884 h 623080"/>
              <a:gd name="T8" fmla="*/ 352298 w 1936748"/>
              <a:gd name="T9" fmla="*/ 519526 h 623080"/>
              <a:gd name="T10" fmla="*/ 750617 w 1936748"/>
              <a:gd name="T11" fmla="*/ 403342 h 623080"/>
              <a:gd name="T12" fmla="*/ 791646 w 1936748"/>
              <a:gd name="T13" fmla="*/ 390480 h 623080"/>
              <a:gd name="T14" fmla="*/ 823745 w 1936748"/>
              <a:gd name="T15" fmla="*/ 438090 h 623080"/>
              <a:gd name="T16" fmla="*/ 968375 w 1936748"/>
              <a:gd name="T17" fmla="*/ 497997 h 623080"/>
              <a:gd name="T18" fmla="*/ 1172912 w 1936748"/>
              <a:gd name="T19" fmla="*/ 293460 h 623080"/>
              <a:gd name="T20" fmla="*/ 1170635 w 1936748"/>
              <a:gd name="T21" fmla="*/ 270869 h 623080"/>
              <a:gd name="T22" fmla="*/ 1509041 w 1936748"/>
              <a:gd name="T23" fmla="*/ 156899 h 623080"/>
              <a:gd name="T24" fmla="*/ 1868376 w 1936748"/>
              <a:gd name="T25" fmla="*/ 26902 h 623080"/>
              <a:gd name="T26" fmla="*/ 1936748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E2E5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0" tIns="60940" rIns="121880" bIns="60940" numCol="1" spcCol="0" rtlCol="0" fromWordArt="0" anchor="ctr" anchorCtr="0" forceAA="0" compatLnSpc="1">
            <a:prstTxWarp prst="textNoShape">
              <a:avLst/>
            </a:prstTxWarp>
            <a:noAutofit/>
          </a:bodyPr>
          <a:lstStyle/>
          <a:p>
            <a:endParaRPr lang="zh-CN" altLang="zh-CN">
              <a:solidFill>
                <a:schemeClr val="tx1">
                  <a:lumMod val="50000"/>
                  <a:lumOff val="50000"/>
                </a:schemeClr>
              </a:solidFill>
              <a:cs typeface="+mn-ea"/>
              <a:sym typeface="+mn-lt"/>
            </a:endParaRPr>
          </a:p>
        </p:txBody>
      </p:sp>
      <p:sp>
        <p:nvSpPr>
          <p:cNvPr id="45" name="椭圆 51"/>
          <p:cNvSpPr>
            <a:spLocks noChangeArrowheads="1"/>
          </p:cNvSpPr>
          <p:nvPr/>
        </p:nvSpPr>
        <p:spPr bwMode="auto">
          <a:xfrm>
            <a:off x="10121550" y="3451569"/>
            <a:ext cx="288887" cy="287338"/>
          </a:xfrm>
          <a:prstGeom prst="ellipse">
            <a:avLst/>
          </a:prstGeom>
          <a:solidFill>
            <a:srgbClr val="C2B1A1"/>
          </a:solidFill>
          <a:ln>
            <a:noFill/>
          </a:ln>
        </p:spPr>
        <p:txBody>
          <a:bodyPr lIns="91422" tIns="45712" rIns="91422" bIns="45712" anchor="ctr"/>
          <a:lstStyle/>
          <a:p>
            <a:pPr algn="ctr" defTabSz="1218804">
              <a:defRPr/>
            </a:pPr>
            <a:endParaRPr lang="zh-CN" altLang="zh-CN" sz="2400" kern="0">
              <a:solidFill>
                <a:schemeClr val="tx1">
                  <a:lumMod val="50000"/>
                  <a:lumOff val="50000"/>
                </a:schemeClr>
              </a:solidFill>
              <a:cs typeface="+mn-ea"/>
              <a:sym typeface="+mn-lt"/>
            </a:endParaRPr>
          </a:p>
        </p:txBody>
      </p:sp>
      <p:sp>
        <p:nvSpPr>
          <p:cNvPr id="46" name="椭圆 52"/>
          <p:cNvSpPr>
            <a:spLocks noChangeArrowheads="1"/>
          </p:cNvSpPr>
          <p:nvPr/>
        </p:nvSpPr>
        <p:spPr bwMode="auto">
          <a:xfrm>
            <a:off x="8888222" y="4432647"/>
            <a:ext cx="288887" cy="288925"/>
          </a:xfrm>
          <a:prstGeom prst="ellipse">
            <a:avLst/>
          </a:prstGeom>
          <a:solidFill>
            <a:srgbClr val="E2E5E9"/>
          </a:solidFill>
          <a:ln>
            <a:noFill/>
          </a:ln>
        </p:spPr>
        <p:txBody>
          <a:bodyPr lIns="91422" tIns="45712" rIns="91422" bIns="45712" anchor="ctr"/>
          <a:lstStyle/>
          <a:p>
            <a:pPr algn="ctr" defTabSz="1218804">
              <a:defRPr/>
            </a:pPr>
            <a:endParaRPr lang="zh-CN" altLang="zh-CN" sz="2400" kern="0">
              <a:solidFill>
                <a:schemeClr val="tx1">
                  <a:lumMod val="50000"/>
                  <a:lumOff val="50000"/>
                </a:schemeClr>
              </a:solidFill>
              <a:cs typeface="+mn-ea"/>
              <a:sym typeface="+mn-lt"/>
            </a:endParaRPr>
          </a:p>
        </p:txBody>
      </p:sp>
      <p:sp>
        <p:nvSpPr>
          <p:cNvPr id="47" name="椭圆 53"/>
          <p:cNvSpPr>
            <a:spLocks noChangeArrowheads="1"/>
          </p:cNvSpPr>
          <p:nvPr/>
        </p:nvSpPr>
        <p:spPr bwMode="auto">
          <a:xfrm>
            <a:off x="7654893" y="5072411"/>
            <a:ext cx="287299" cy="288925"/>
          </a:xfrm>
          <a:prstGeom prst="ellipse">
            <a:avLst/>
          </a:prstGeom>
          <a:solidFill>
            <a:srgbClr val="C2B1A1"/>
          </a:solidFill>
          <a:ln>
            <a:noFill/>
          </a:ln>
        </p:spPr>
        <p:txBody>
          <a:bodyPr lIns="91422" tIns="45712" rIns="91422" bIns="45712" anchor="ctr"/>
          <a:lstStyle/>
          <a:p>
            <a:pPr algn="ctr" defTabSz="1218804">
              <a:defRPr/>
            </a:pPr>
            <a:endParaRPr lang="zh-CN" altLang="zh-CN" sz="2400" kern="0">
              <a:solidFill>
                <a:schemeClr val="tx1">
                  <a:lumMod val="50000"/>
                  <a:lumOff val="50000"/>
                </a:schemeClr>
              </a:solidFill>
              <a:cs typeface="+mn-ea"/>
              <a:sym typeface="+mn-lt"/>
            </a:endParaRPr>
          </a:p>
        </p:txBody>
      </p:sp>
      <p:sp>
        <p:nvSpPr>
          <p:cNvPr id="48" name="椭圆 54"/>
          <p:cNvSpPr>
            <a:spLocks noChangeArrowheads="1"/>
          </p:cNvSpPr>
          <p:nvPr/>
        </p:nvSpPr>
        <p:spPr bwMode="auto">
          <a:xfrm>
            <a:off x="6042206" y="5639148"/>
            <a:ext cx="288887" cy="288925"/>
          </a:xfrm>
          <a:prstGeom prst="ellipse">
            <a:avLst/>
          </a:prstGeom>
          <a:solidFill>
            <a:srgbClr val="E2E5E9"/>
          </a:solidFill>
          <a:ln>
            <a:noFill/>
          </a:ln>
        </p:spPr>
        <p:txBody>
          <a:bodyPr lIns="91422" tIns="45712" rIns="91422" bIns="45712" anchor="ctr"/>
          <a:lstStyle/>
          <a:p>
            <a:pPr algn="ctr" defTabSz="1218804">
              <a:defRPr/>
            </a:pPr>
            <a:endParaRPr lang="zh-CN" altLang="zh-CN" sz="2400" kern="0">
              <a:solidFill>
                <a:schemeClr val="tx1">
                  <a:lumMod val="50000"/>
                  <a:lumOff val="50000"/>
                </a:schemeClr>
              </a:solidFill>
              <a:cs typeface="+mn-ea"/>
              <a:sym typeface="+mn-lt"/>
            </a:endParaRPr>
          </a:p>
        </p:txBody>
      </p:sp>
      <p:sp>
        <p:nvSpPr>
          <p:cNvPr id="49" name="矩形 47"/>
          <p:cNvSpPr>
            <a:spLocks noChangeArrowheads="1"/>
          </p:cNvSpPr>
          <p:nvPr/>
        </p:nvSpPr>
        <p:spPr bwMode="auto">
          <a:xfrm>
            <a:off x="1385083" y="1515239"/>
            <a:ext cx="9604712" cy="572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3" tIns="45708" rIns="91413" bIns="45708">
            <a:spAutoFit/>
          </a:bodyPr>
          <a:lstStyle/>
          <a:p>
            <a:pPr algn="ctr" defTabSz="1218804">
              <a:lnSpc>
                <a:spcPct val="130000"/>
              </a:lnSpc>
              <a:defRPr/>
            </a:pPr>
            <a:r>
              <a:rPr lang="zh-CN" altLang="en-US" sz="1200" kern="0" dirty="0">
                <a:solidFill>
                  <a:schemeClr val="bg1">
                    <a:lumMod val="50000"/>
                  </a:schemeClr>
                </a:solidFill>
                <a:cs typeface="+mn-ea"/>
                <a:sym typeface="+mn-lt"/>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kern="0" dirty="0">
              <a:solidFill>
                <a:schemeClr val="bg1">
                  <a:lumMod val="50000"/>
                </a:schemeClr>
              </a:solidFill>
              <a:cs typeface="+mn-ea"/>
              <a:sym typeface="+mn-lt"/>
            </a:endParaRPr>
          </a:p>
        </p:txBody>
      </p:sp>
      <p:sp>
        <p:nvSpPr>
          <p:cNvPr id="50" name="矩形 93"/>
          <p:cNvSpPr>
            <a:spLocks noChangeArrowheads="1"/>
          </p:cNvSpPr>
          <p:nvPr/>
        </p:nvSpPr>
        <p:spPr bwMode="auto">
          <a:xfrm>
            <a:off x="2066370" y="2641944"/>
            <a:ext cx="1396482" cy="3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8" rIns="91413" bIns="45708">
            <a:spAutoFit/>
          </a:bodyPr>
          <a:lstStyle/>
          <a:p>
            <a:pPr algn="r" defTabSz="1218804">
              <a:defRPr/>
            </a:pPr>
            <a:r>
              <a:rPr lang="zh-CN" altLang="en-US" sz="1600" b="1" kern="0" dirty="0">
                <a:solidFill>
                  <a:srgbClr val="404040"/>
                </a:solidFill>
                <a:cs typeface="+mn-ea"/>
                <a:sym typeface="+mn-lt"/>
              </a:rPr>
              <a:t>输入标题内容</a:t>
            </a:r>
            <a:endParaRPr lang="en-US" sz="1600" b="1" kern="0" dirty="0">
              <a:solidFill>
                <a:srgbClr val="404040"/>
              </a:solidFill>
              <a:cs typeface="+mn-ea"/>
              <a:sym typeface="+mn-lt"/>
            </a:endParaRPr>
          </a:p>
        </p:txBody>
      </p:sp>
      <p:sp>
        <p:nvSpPr>
          <p:cNvPr id="51" name="矩形 165"/>
          <p:cNvSpPr>
            <a:spLocks noChangeArrowheads="1"/>
          </p:cNvSpPr>
          <p:nvPr/>
        </p:nvSpPr>
        <p:spPr bwMode="auto">
          <a:xfrm>
            <a:off x="1620718" y="3032470"/>
            <a:ext cx="1842135" cy="276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2" tIns="45712" rIns="91422" bIns="45712">
            <a:spAutoFit/>
          </a:bodyPr>
          <a:lstStyle/>
          <a:p>
            <a:pPr algn="r" defTabSz="1218804">
              <a:defRPr/>
            </a:pPr>
            <a:r>
              <a:rPr lang="zh-CN" altLang="en-US" sz="1200" kern="0" dirty="0">
                <a:solidFill>
                  <a:schemeClr val="bg1">
                    <a:lumMod val="50000"/>
                  </a:schemeClr>
                </a:solidFill>
                <a:cs typeface="+mn-ea"/>
                <a:sym typeface="+mn-lt"/>
              </a:rPr>
              <a:t>点击输入图表的描述说明</a:t>
            </a:r>
          </a:p>
        </p:txBody>
      </p:sp>
      <p:sp>
        <p:nvSpPr>
          <p:cNvPr id="52" name="矩形 41"/>
          <p:cNvSpPr>
            <a:spLocks noChangeArrowheads="1"/>
          </p:cNvSpPr>
          <p:nvPr/>
        </p:nvSpPr>
        <p:spPr bwMode="auto">
          <a:xfrm>
            <a:off x="2066370" y="3570632"/>
            <a:ext cx="1396482" cy="3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8" rIns="91413" bIns="45708">
            <a:spAutoFit/>
          </a:bodyPr>
          <a:lstStyle/>
          <a:p>
            <a:pPr algn="r" defTabSz="1218804">
              <a:defRPr/>
            </a:pPr>
            <a:r>
              <a:rPr lang="zh-CN" altLang="en-US" sz="1600" b="1" kern="0" dirty="0">
                <a:solidFill>
                  <a:srgbClr val="404040"/>
                </a:solidFill>
                <a:cs typeface="+mn-ea"/>
                <a:sym typeface="+mn-lt"/>
              </a:rPr>
              <a:t>输入标题内容</a:t>
            </a:r>
            <a:endParaRPr lang="en-US" altLang="zh-CN" sz="1600" b="1" kern="0" dirty="0">
              <a:solidFill>
                <a:srgbClr val="404040"/>
              </a:solidFill>
              <a:cs typeface="+mn-ea"/>
              <a:sym typeface="+mn-lt"/>
            </a:endParaRPr>
          </a:p>
        </p:txBody>
      </p:sp>
      <p:sp>
        <p:nvSpPr>
          <p:cNvPr id="53" name="矩形 42"/>
          <p:cNvSpPr>
            <a:spLocks noChangeArrowheads="1"/>
          </p:cNvSpPr>
          <p:nvPr/>
        </p:nvSpPr>
        <p:spPr bwMode="auto">
          <a:xfrm>
            <a:off x="1620718" y="3961157"/>
            <a:ext cx="1842135" cy="276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2" tIns="45712" rIns="91422" bIns="45712">
            <a:spAutoFit/>
          </a:bodyPr>
          <a:lstStyle/>
          <a:p>
            <a:pPr algn="r" defTabSz="1218804">
              <a:defRPr/>
            </a:pPr>
            <a:r>
              <a:rPr lang="zh-CN" altLang="en-US" sz="1200" kern="0">
                <a:solidFill>
                  <a:schemeClr val="bg1">
                    <a:lumMod val="50000"/>
                  </a:schemeClr>
                </a:solidFill>
                <a:cs typeface="+mn-ea"/>
                <a:sym typeface="+mn-lt"/>
              </a:rPr>
              <a:t>点击输入图表的描述说明</a:t>
            </a:r>
          </a:p>
        </p:txBody>
      </p:sp>
      <p:sp>
        <p:nvSpPr>
          <p:cNvPr id="54" name="矩形 44"/>
          <p:cNvSpPr>
            <a:spLocks noChangeArrowheads="1"/>
          </p:cNvSpPr>
          <p:nvPr/>
        </p:nvSpPr>
        <p:spPr bwMode="auto">
          <a:xfrm>
            <a:off x="2066370" y="4515195"/>
            <a:ext cx="1396482" cy="3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8" rIns="91413" bIns="45708">
            <a:spAutoFit/>
          </a:bodyPr>
          <a:lstStyle/>
          <a:p>
            <a:pPr algn="r" defTabSz="1218804">
              <a:defRPr/>
            </a:pPr>
            <a:r>
              <a:rPr lang="zh-CN" altLang="en-US" sz="1600" b="1" kern="0" dirty="0">
                <a:solidFill>
                  <a:srgbClr val="404040"/>
                </a:solidFill>
                <a:cs typeface="+mn-ea"/>
                <a:sym typeface="+mn-lt"/>
              </a:rPr>
              <a:t>输入标题内容</a:t>
            </a:r>
            <a:endParaRPr lang="en-US" altLang="zh-CN" sz="1600" b="1" kern="0" dirty="0">
              <a:solidFill>
                <a:srgbClr val="404040"/>
              </a:solidFill>
              <a:cs typeface="+mn-ea"/>
              <a:sym typeface="+mn-lt"/>
            </a:endParaRPr>
          </a:p>
        </p:txBody>
      </p:sp>
      <p:sp>
        <p:nvSpPr>
          <p:cNvPr id="55" name="矩形 45"/>
          <p:cNvSpPr>
            <a:spLocks noChangeArrowheads="1"/>
          </p:cNvSpPr>
          <p:nvPr/>
        </p:nvSpPr>
        <p:spPr bwMode="auto">
          <a:xfrm>
            <a:off x="1620718" y="4907309"/>
            <a:ext cx="1842135" cy="276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2" tIns="45712" rIns="91422" bIns="45712">
            <a:spAutoFit/>
          </a:bodyPr>
          <a:lstStyle/>
          <a:p>
            <a:pPr algn="r" defTabSz="1218804">
              <a:defRPr/>
            </a:pPr>
            <a:r>
              <a:rPr lang="zh-CN" altLang="en-US" sz="1200" kern="0" dirty="0">
                <a:solidFill>
                  <a:schemeClr val="bg1">
                    <a:lumMod val="50000"/>
                  </a:schemeClr>
                </a:solidFill>
                <a:cs typeface="+mn-ea"/>
                <a:sym typeface="+mn-lt"/>
              </a:rPr>
              <a:t>点击输入图表的描述说明</a:t>
            </a:r>
          </a:p>
        </p:txBody>
      </p:sp>
      <p:sp>
        <p:nvSpPr>
          <p:cNvPr id="56" name="矩形 47"/>
          <p:cNvSpPr>
            <a:spLocks noChangeArrowheads="1"/>
          </p:cNvSpPr>
          <p:nvPr/>
        </p:nvSpPr>
        <p:spPr bwMode="auto">
          <a:xfrm>
            <a:off x="2066370" y="5440708"/>
            <a:ext cx="1396482" cy="3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8" rIns="91413" bIns="45708">
            <a:spAutoFit/>
          </a:bodyPr>
          <a:lstStyle/>
          <a:p>
            <a:pPr algn="r" defTabSz="1218804">
              <a:defRPr/>
            </a:pPr>
            <a:r>
              <a:rPr lang="zh-CN" altLang="en-US" sz="1600" b="1" kern="0" dirty="0">
                <a:solidFill>
                  <a:srgbClr val="404040"/>
                </a:solidFill>
                <a:cs typeface="+mn-ea"/>
                <a:sym typeface="+mn-lt"/>
              </a:rPr>
              <a:t>输入标题内容</a:t>
            </a:r>
            <a:endParaRPr lang="en-US" altLang="zh-CN" sz="1600" b="1" kern="0" dirty="0">
              <a:solidFill>
                <a:srgbClr val="404040"/>
              </a:solidFill>
              <a:cs typeface="+mn-ea"/>
              <a:sym typeface="+mn-lt"/>
            </a:endParaRPr>
          </a:p>
        </p:txBody>
      </p:sp>
      <p:sp>
        <p:nvSpPr>
          <p:cNvPr id="57" name="矩形 48"/>
          <p:cNvSpPr>
            <a:spLocks noChangeArrowheads="1"/>
          </p:cNvSpPr>
          <p:nvPr/>
        </p:nvSpPr>
        <p:spPr bwMode="auto">
          <a:xfrm>
            <a:off x="1620718" y="5832820"/>
            <a:ext cx="1842135" cy="276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2" tIns="45712" rIns="91422" bIns="45712">
            <a:spAutoFit/>
          </a:bodyPr>
          <a:lstStyle/>
          <a:p>
            <a:pPr algn="r" defTabSz="1218804">
              <a:defRPr/>
            </a:pPr>
            <a:r>
              <a:rPr lang="zh-CN" altLang="en-US" sz="1200" kern="0" dirty="0">
                <a:solidFill>
                  <a:schemeClr val="bg1">
                    <a:lumMod val="50000"/>
                  </a:schemeClr>
                </a:solidFill>
                <a:cs typeface="+mn-ea"/>
                <a:sym typeface="+mn-lt"/>
              </a:rPr>
              <a:t>点击输入图表的描述说明</a:t>
            </a:r>
          </a:p>
        </p:txBody>
      </p:sp>
    </p:spTree>
    <p:custDataLst>
      <p:tags r:id="rId1"/>
    </p:custDataLst>
    <p:extLst>
      <p:ext uri="{BB962C8B-B14F-4D97-AF65-F5344CB8AC3E}">
        <p14:creationId xmlns:p14="http://schemas.microsoft.com/office/powerpoint/2010/main" val="2021267295"/>
      </p:ext>
    </p:extLst>
  </p:cSld>
  <p:clrMapOvr>
    <a:masterClrMapping/>
  </p:clrMapOvr>
  <mc:AlternateContent xmlns:mc="http://schemas.openxmlformats.org/markup-compatibility/2006" xmlns:p14="http://schemas.microsoft.com/office/powerpoint/2010/main">
    <mc:Choice Requires="p14">
      <p:transition spd="slow" p14:dur="15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0"/>
                                        </p:tgtEl>
                                        <p:attrNameLst>
                                          <p:attrName>ppt_y</p:attrName>
                                        </p:attrNameLst>
                                      </p:cBhvr>
                                      <p:tavLst>
                                        <p:tav tm="0">
                                          <p:val>
                                            <p:strVal val="#ppt_y"/>
                                          </p:val>
                                        </p:tav>
                                        <p:tav tm="100000">
                                          <p:val>
                                            <p:strVal val="#ppt_y"/>
                                          </p:val>
                                        </p:tav>
                                      </p:tavLst>
                                    </p:anim>
                                    <p:anim calcmode="lin" valueType="num">
                                      <p:cBhvr>
                                        <p:cTn id="1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0"/>
                                        </p:tgtEl>
                                      </p:cBhvr>
                                    </p:animEffect>
                                  </p:childTnLst>
                                </p:cTn>
                              </p:par>
                              <p:par>
                                <p:cTn id="18" presetID="14" presetClass="entr" presetSubtype="1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childTnLst>
                                </p:cTn>
                              </p:par>
                            </p:childTnLst>
                          </p:cTn>
                        </p:par>
                        <p:par>
                          <p:cTn id="27" fill="hold">
                            <p:stCondLst>
                              <p:cond delay="500"/>
                            </p:stCondLst>
                            <p:childTnLst>
                              <p:par>
                                <p:cTn id="28" presetID="22" presetClass="entr" presetSubtype="4"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down)">
                                      <p:cBhvr>
                                        <p:cTn id="30" dur="500"/>
                                        <p:tgtEl>
                                          <p:spTgt spid="4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down)">
                                      <p:cBhvr>
                                        <p:cTn id="33" dur="500"/>
                                        <p:tgtEl>
                                          <p:spTgt spid="43"/>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down)">
                                      <p:cBhvr>
                                        <p:cTn id="36" dur="500"/>
                                        <p:tgtEl>
                                          <p:spTgt spid="42"/>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p:cBhvr>
                                        <p:cTn id="39" dur="900"/>
                                        <p:tgtEl>
                                          <p:spTgt spid="41"/>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48"/>
                                        </p:tgtEl>
                                        <p:attrNameLst>
                                          <p:attrName>style.visibility</p:attrName>
                                        </p:attrNameLst>
                                      </p:cBhvr>
                                      <p:to>
                                        <p:strVal val="visible"/>
                                      </p:to>
                                    </p:set>
                                    <p:animEffect>
                                      <p:cBhvr>
                                        <p:cTn id="42" dur="250"/>
                                        <p:tgtEl>
                                          <p:spTgt spid="48"/>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47"/>
                                        </p:tgtEl>
                                        <p:attrNameLst>
                                          <p:attrName>style.visibility</p:attrName>
                                        </p:attrNameLst>
                                      </p:cBhvr>
                                      <p:to>
                                        <p:strVal val="visible"/>
                                      </p:to>
                                    </p:set>
                                    <p:animEffect>
                                      <p:cBhvr>
                                        <p:cTn id="45" dur="250"/>
                                        <p:tgtEl>
                                          <p:spTgt spid="47"/>
                                        </p:tgtEl>
                                      </p:cBhvr>
                                    </p:animEffect>
                                  </p:childTnLst>
                                </p:cTn>
                              </p:par>
                              <p:par>
                                <p:cTn id="46" presetID="10" presetClass="entr" presetSubtype="0" fill="hold" grpId="0" nodeType="withEffect">
                                  <p:stCondLst>
                                    <p:cond delay="750"/>
                                  </p:stCondLst>
                                  <p:childTnLst>
                                    <p:set>
                                      <p:cBhvr>
                                        <p:cTn id="47" dur="1" fill="hold">
                                          <p:stCondLst>
                                            <p:cond delay="0"/>
                                          </p:stCondLst>
                                        </p:cTn>
                                        <p:tgtEl>
                                          <p:spTgt spid="46"/>
                                        </p:tgtEl>
                                        <p:attrNameLst>
                                          <p:attrName>style.visibility</p:attrName>
                                        </p:attrNameLst>
                                      </p:cBhvr>
                                      <p:to>
                                        <p:strVal val="visible"/>
                                      </p:to>
                                    </p:set>
                                    <p:animEffect>
                                      <p:cBhvr>
                                        <p:cTn id="48" dur="250"/>
                                        <p:tgtEl>
                                          <p:spTgt spid="46"/>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45"/>
                                        </p:tgtEl>
                                        <p:attrNameLst>
                                          <p:attrName>style.visibility</p:attrName>
                                        </p:attrNameLst>
                                      </p:cBhvr>
                                      <p:to>
                                        <p:strVal val="visible"/>
                                      </p:to>
                                    </p:set>
                                    <p:animEffect>
                                      <p:cBhvr>
                                        <p:cTn id="51" dur="250"/>
                                        <p:tgtEl>
                                          <p:spTgt spid="45"/>
                                        </p:tgtEl>
                                      </p:cBhvr>
                                    </p:animEffect>
                                  </p:childTnLst>
                                </p:cTn>
                              </p:par>
                            </p:childTnLst>
                          </p:cTn>
                        </p:par>
                        <p:par>
                          <p:cTn id="52" fill="hold">
                            <p:stCondLst>
                              <p:cond delay="1750"/>
                            </p:stCondLst>
                            <p:childTnLst>
                              <p:par>
                                <p:cTn id="53" presetID="26" presetClass="emph" presetSubtype="0" fill="hold" grpId="1" nodeType="afterEffect">
                                  <p:stCondLst>
                                    <p:cond delay="0"/>
                                  </p:stCondLst>
                                  <p:childTnLst>
                                    <p:animEffect>
                                      <p:cBhvr>
                                        <p:cTn id="54" dur="500" tmFilter="0, 0; .2, .5; .8, .5; 1, 0"/>
                                        <p:tgtEl>
                                          <p:spTgt spid="48"/>
                                        </p:tgtEl>
                                      </p:cBhvr>
                                    </p:animEffect>
                                    <p:animScale>
                                      <p:cBhvr>
                                        <p:cTn id="55" dur="250" autoRev="1" fill="hold"/>
                                        <p:tgtEl>
                                          <p:spTgt spid="48"/>
                                        </p:tgtEl>
                                      </p:cBhvr>
                                      <p:by x="105000" y="105000"/>
                                    </p:animScale>
                                  </p:childTnLst>
                                </p:cTn>
                              </p:par>
                              <p:par>
                                <p:cTn id="56" presetID="2" presetClass="entr" presetSubtype="8" fill="hold"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500" fill="hold"/>
                                        <p:tgtEl>
                                          <p:spTgt spid="70"/>
                                        </p:tgtEl>
                                        <p:attrNameLst>
                                          <p:attrName>ppt_x</p:attrName>
                                        </p:attrNameLst>
                                      </p:cBhvr>
                                      <p:tavLst>
                                        <p:tav tm="0">
                                          <p:val>
                                            <p:strVal val="0-#ppt_w/2"/>
                                          </p:val>
                                        </p:tav>
                                        <p:tav tm="100000">
                                          <p:val>
                                            <p:strVal val="#ppt_x"/>
                                          </p:val>
                                        </p:tav>
                                      </p:tavLst>
                                    </p:anim>
                                    <p:anim calcmode="lin" valueType="num">
                                      <p:cBhvr additive="base">
                                        <p:cTn id="59" dur="500" fill="hold"/>
                                        <p:tgtEl>
                                          <p:spTgt spid="70"/>
                                        </p:tgtEl>
                                        <p:attrNameLst>
                                          <p:attrName>ppt_y</p:attrName>
                                        </p:attrNameLst>
                                      </p:cBhvr>
                                      <p:tavLst>
                                        <p:tav tm="0">
                                          <p:val>
                                            <p:strVal val="#ppt_y"/>
                                          </p:val>
                                        </p:tav>
                                        <p:tav tm="100000">
                                          <p:val>
                                            <p:strVal val="#ppt_y"/>
                                          </p:val>
                                        </p:tav>
                                      </p:tavLst>
                                    </p:anim>
                                  </p:childTnLst>
                                </p:cTn>
                              </p:par>
                              <p:par>
                                <p:cTn id="60" presetID="14" presetClass="entr" presetSubtype="10" fill="hold" grpId="0"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p:cBhvr>
                                        <p:cTn id="62" dur="500"/>
                                        <p:tgtEl>
                                          <p:spTgt spid="56"/>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childTnLst>
                          </p:cTn>
                        </p:par>
                        <p:par>
                          <p:cTn id="66" fill="hold">
                            <p:stCondLst>
                              <p:cond delay="2250"/>
                            </p:stCondLst>
                            <p:childTnLst>
                              <p:par>
                                <p:cTn id="67" presetID="26" presetClass="emph" presetSubtype="0" fill="hold" grpId="1" nodeType="afterEffect">
                                  <p:stCondLst>
                                    <p:cond delay="0"/>
                                  </p:stCondLst>
                                  <p:childTnLst>
                                    <p:animEffect>
                                      <p:cBhvr>
                                        <p:cTn id="68" dur="500" tmFilter="0, 0; .2, .5; .8, .5; 1, 0"/>
                                        <p:tgtEl>
                                          <p:spTgt spid="47"/>
                                        </p:tgtEl>
                                      </p:cBhvr>
                                    </p:animEffect>
                                    <p:animScale>
                                      <p:cBhvr>
                                        <p:cTn id="69" dur="250" autoRev="1" fill="hold"/>
                                        <p:tgtEl>
                                          <p:spTgt spid="47"/>
                                        </p:tgtEl>
                                      </p:cBhvr>
                                      <p:by x="105000" y="105000"/>
                                    </p:animScale>
                                  </p:childTnLst>
                                </p:cTn>
                              </p:par>
                              <p:par>
                                <p:cTn id="70" presetID="2" presetClass="entr" presetSubtype="8" fill="hold" nodeType="with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additive="base">
                                        <p:cTn id="72" dur="500" fill="hold"/>
                                        <p:tgtEl>
                                          <p:spTgt spid="66"/>
                                        </p:tgtEl>
                                        <p:attrNameLst>
                                          <p:attrName>ppt_x</p:attrName>
                                        </p:attrNameLst>
                                      </p:cBhvr>
                                      <p:tavLst>
                                        <p:tav tm="0">
                                          <p:val>
                                            <p:strVal val="0-#ppt_w/2"/>
                                          </p:val>
                                        </p:tav>
                                        <p:tav tm="100000">
                                          <p:val>
                                            <p:strVal val="#ppt_x"/>
                                          </p:val>
                                        </p:tav>
                                      </p:tavLst>
                                    </p:anim>
                                    <p:anim calcmode="lin" valueType="num">
                                      <p:cBhvr additive="base">
                                        <p:cTn id="73" dur="500" fill="hold"/>
                                        <p:tgtEl>
                                          <p:spTgt spid="66"/>
                                        </p:tgtEl>
                                        <p:attrNameLst>
                                          <p:attrName>ppt_y</p:attrName>
                                        </p:attrNameLst>
                                      </p:cBhvr>
                                      <p:tavLst>
                                        <p:tav tm="0">
                                          <p:val>
                                            <p:strVal val="#ppt_y"/>
                                          </p:val>
                                        </p:tav>
                                        <p:tav tm="100000">
                                          <p:val>
                                            <p:strVal val="#ppt_y"/>
                                          </p:val>
                                        </p:tav>
                                      </p:tavLst>
                                    </p:anim>
                                  </p:childTnLst>
                                </p:cTn>
                              </p:par>
                              <p:par>
                                <p:cTn id="74" presetID="14" presetClass="entr" presetSubtype="10" fill="hold" grpId="0"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p:cBhvr>
                                        <p:cTn id="76" dur="500"/>
                                        <p:tgtEl>
                                          <p:spTgt spid="5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animEffect>
                                      <p:cBhvr>
                                        <p:cTn id="79" dur="500"/>
                                        <p:tgtEl>
                                          <p:spTgt spid="54"/>
                                        </p:tgtEl>
                                      </p:cBhvr>
                                    </p:animEffect>
                                  </p:childTnLst>
                                </p:cTn>
                              </p:par>
                            </p:childTnLst>
                          </p:cTn>
                        </p:par>
                        <p:par>
                          <p:cTn id="80" fill="hold">
                            <p:stCondLst>
                              <p:cond delay="2750"/>
                            </p:stCondLst>
                            <p:childTnLst>
                              <p:par>
                                <p:cTn id="81" presetID="26" presetClass="emph" presetSubtype="0" fill="hold" grpId="1" nodeType="afterEffect">
                                  <p:stCondLst>
                                    <p:cond delay="0"/>
                                  </p:stCondLst>
                                  <p:childTnLst>
                                    <p:animEffect>
                                      <p:cBhvr>
                                        <p:cTn id="82" dur="500" tmFilter="0, 0; .2, .5; .8, .5; 1, 0"/>
                                        <p:tgtEl>
                                          <p:spTgt spid="46"/>
                                        </p:tgtEl>
                                      </p:cBhvr>
                                    </p:animEffect>
                                    <p:animScale>
                                      <p:cBhvr>
                                        <p:cTn id="83" dur="250" autoRev="1" fill="hold"/>
                                        <p:tgtEl>
                                          <p:spTgt spid="46"/>
                                        </p:tgtEl>
                                      </p:cBhvr>
                                      <p:by x="105000" y="105000"/>
                                    </p:animScale>
                                  </p:childTnLst>
                                </p:cTn>
                              </p:par>
                              <p:par>
                                <p:cTn id="84" presetID="2" presetClass="entr" presetSubtype="8" fill="hold" nodeType="withEffect">
                                  <p:stCondLst>
                                    <p:cond delay="0"/>
                                  </p:stCondLst>
                                  <p:childTnLst>
                                    <p:set>
                                      <p:cBhvr>
                                        <p:cTn id="85" dur="1" fill="hold">
                                          <p:stCondLst>
                                            <p:cond delay="0"/>
                                          </p:stCondLst>
                                        </p:cTn>
                                        <p:tgtEl>
                                          <p:spTgt spid="62"/>
                                        </p:tgtEl>
                                        <p:attrNameLst>
                                          <p:attrName>style.visibility</p:attrName>
                                        </p:attrNameLst>
                                      </p:cBhvr>
                                      <p:to>
                                        <p:strVal val="visible"/>
                                      </p:to>
                                    </p:set>
                                    <p:anim calcmode="lin" valueType="num">
                                      <p:cBhvr additive="base">
                                        <p:cTn id="86" dur="500" fill="hold"/>
                                        <p:tgtEl>
                                          <p:spTgt spid="62"/>
                                        </p:tgtEl>
                                        <p:attrNameLst>
                                          <p:attrName>ppt_x</p:attrName>
                                        </p:attrNameLst>
                                      </p:cBhvr>
                                      <p:tavLst>
                                        <p:tav tm="0">
                                          <p:val>
                                            <p:strVal val="0-#ppt_w/2"/>
                                          </p:val>
                                        </p:tav>
                                        <p:tav tm="100000">
                                          <p:val>
                                            <p:strVal val="#ppt_x"/>
                                          </p:val>
                                        </p:tav>
                                      </p:tavLst>
                                    </p:anim>
                                    <p:anim calcmode="lin" valueType="num">
                                      <p:cBhvr additive="base">
                                        <p:cTn id="87" dur="500" fill="hold"/>
                                        <p:tgtEl>
                                          <p:spTgt spid="62"/>
                                        </p:tgtEl>
                                        <p:attrNameLst>
                                          <p:attrName>ppt_y</p:attrName>
                                        </p:attrNameLst>
                                      </p:cBhvr>
                                      <p:tavLst>
                                        <p:tav tm="0">
                                          <p:val>
                                            <p:strVal val="#ppt_y"/>
                                          </p:val>
                                        </p:tav>
                                        <p:tav tm="100000">
                                          <p:val>
                                            <p:strVal val="#ppt_y"/>
                                          </p:val>
                                        </p:tav>
                                      </p:tavLst>
                                    </p:anim>
                                  </p:childTnLst>
                                </p:cTn>
                              </p:par>
                              <p:par>
                                <p:cTn id="88" presetID="14" presetClass="entr" presetSubtype="10"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p:cBhvr>
                                        <p:cTn id="90" dur="500"/>
                                        <p:tgtEl>
                                          <p:spTgt spid="52"/>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53"/>
                                        </p:tgtEl>
                                        <p:attrNameLst>
                                          <p:attrName>style.visibility</p:attrName>
                                        </p:attrNameLst>
                                      </p:cBhvr>
                                      <p:to>
                                        <p:strVal val="visible"/>
                                      </p:to>
                                    </p:set>
                                    <p:animEffect>
                                      <p:cBhvr>
                                        <p:cTn id="93" dur="500"/>
                                        <p:tgtEl>
                                          <p:spTgt spid="53"/>
                                        </p:tgtEl>
                                      </p:cBhvr>
                                    </p:animEffect>
                                  </p:childTnLst>
                                </p:cTn>
                              </p:par>
                            </p:childTnLst>
                          </p:cTn>
                        </p:par>
                        <p:par>
                          <p:cTn id="94" fill="hold">
                            <p:stCondLst>
                              <p:cond delay="3250"/>
                            </p:stCondLst>
                            <p:childTnLst>
                              <p:par>
                                <p:cTn id="95" presetID="26" presetClass="emph" presetSubtype="0" fill="hold" grpId="1" nodeType="afterEffect">
                                  <p:stCondLst>
                                    <p:cond delay="0"/>
                                  </p:stCondLst>
                                  <p:childTnLst>
                                    <p:animEffect>
                                      <p:cBhvr>
                                        <p:cTn id="96" dur="500" tmFilter="0, 0; .2, .5; .8, .5; 1, 0"/>
                                        <p:tgtEl>
                                          <p:spTgt spid="45"/>
                                        </p:tgtEl>
                                      </p:cBhvr>
                                    </p:animEffect>
                                    <p:animScale>
                                      <p:cBhvr>
                                        <p:cTn id="97" dur="250" autoRev="1" fill="hold"/>
                                        <p:tgtEl>
                                          <p:spTgt spid="45"/>
                                        </p:tgtEl>
                                      </p:cBhvr>
                                      <p:by x="105000" y="105000"/>
                                    </p:animScale>
                                  </p:childTnLst>
                                </p:cTn>
                              </p:par>
                              <p:par>
                                <p:cTn id="98" presetID="2" presetClass="entr" presetSubtype="8" fill="hold" nodeType="withEffect">
                                  <p:stCondLst>
                                    <p:cond delay="0"/>
                                  </p:stCondLst>
                                  <p:childTnLst>
                                    <p:set>
                                      <p:cBhvr>
                                        <p:cTn id="99" dur="1" fill="hold">
                                          <p:stCondLst>
                                            <p:cond delay="0"/>
                                          </p:stCondLst>
                                        </p:cTn>
                                        <p:tgtEl>
                                          <p:spTgt spid="58"/>
                                        </p:tgtEl>
                                        <p:attrNameLst>
                                          <p:attrName>style.visibility</p:attrName>
                                        </p:attrNameLst>
                                      </p:cBhvr>
                                      <p:to>
                                        <p:strVal val="visible"/>
                                      </p:to>
                                    </p:set>
                                    <p:anim calcmode="lin" valueType="num">
                                      <p:cBhvr additive="base">
                                        <p:cTn id="100" dur="500" fill="hold"/>
                                        <p:tgtEl>
                                          <p:spTgt spid="58"/>
                                        </p:tgtEl>
                                        <p:attrNameLst>
                                          <p:attrName>ppt_x</p:attrName>
                                        </p:attrNameLst>
                                      </p:cBhvr>
                                      <p:tavLst>
                                        <p:tav tm="0">
                                          <p:val>
                                            <p:strVal val="0-#ppt_w/2"/>
                                          </p:val>
                                        </p:tav>
                                        <p:tav tm="100000">
                                          <p:val>
                                            <p:strVal val="#ppt_x"/>
                                          </p:val>
                                        </p:tav>
                                      </p:tavLst>
                                    </p:anim>
                                    <p:anim calcmode="lin" valueType="num">
                                      <p:cBhvr additive="base">
                                        <p:cTn id="101" dur="500" fill="hold"/>
                                        <p:tgtEl>
                                          <p:spTgt spid="58"/>
                                        </p:tgtEl>
                                        <p:attrNameLst>
                                          <p:attrName>ppt_y</p:attrName>
                                        </p:attrNameLst>
                                      </p:cBhvr>
                                      <p:tavLst>
                                        <p:tav tm="0">
                                          <p:val>
                                            <p:strVal val="#ppt_y"/>
                                          </p:val>
                                        </p:tav>
                                        <p:tav tm="100000">
                                          <p:val>
                                            <p:strVal val="#ppt_y"/>
                                          </p:val>
                                        </p:tav>
                                      </p:tavLst>
                                    </p:anim>
                                  </p:childTnLst>
                                </p:cTn>
                              </p:par>
                              <p:par>
                                <p:cTn id="102" presetID="14" presetClass="entr" presetSubtype="10" fill="hold" grpId="0" nodeType="withEffect">
                                  <p:stCondLst>
                                    <p:cond delay="0"/>
                                  </p:stCondLst>
                                  <p:childTnLst>
                                    <p:set>
                                      <p:cBhvr>
                                        <p:cTn id="103" dur="1" fill="hold">
                                          <p:stCondLst>
                                            <p:cond delay="0"/>
                                          </p:stCondLst>
                                        </p:cTn>
                                        <p:tgtEl>
                                          <p:spTgt spid="50"/>
                                        </p:tgtEl>
                                        <p:attrNameLst>
                                          <p:attrName>style.visibility</p:attrName>
                                        </p:attrNameLst>
                                      </p:cBhvr>
                                      <p:to>
                                        <p:strVal val="visible"/>
                                      </p:to>
                                    </p:set>
                                    <p:animEffect>
                                      <p:cBhvr>
                                        <p:cTn id="104" dur="500"/>
                                        <p:tgtEl>
                                          <p:spTgt spid="50"/>
                                        </p:tgtEl>
                                      </p:cBhvr>
                                    </p:animEffect>
                                  </p:childTnLst>
                                </p:cTn>
                              </p:par>
                              <p:par>
                                <p:cTn id="105" presetID="14" presetClass="entr" presetSubtype="10" fill="hold" grpId="0" nodeType="withEffect">
                                  <p:stCondLst>
                                    <p:cond delay="0"/>
                                  </p:stCondLst>
                                  <p:childTnLst>
                                    <p:set>
                                      <p:cBhvr>
                                        <p:cTn id="106" dur="1" fill="hold">
                                          <p:stCondLst>
                                            <p:cond delay="0"/>
                                          </p:stCondLst>
                                        </p:cTn>
                                        <p:tgtEl>
                                          <p:spTgt spid="51"/>
                                        </p:tgtEl>
                                        <p:attrNameLst>
                                          <p:attrName>style.visibility</p:attrName>
                                        </p:attrNameLst>
                                      </p:cBhvr>
                                      <p:to>
                                        <p:strVal val="visible"/>
                                      </p:to>
                                    </p:set>
                                    <p:animEffect>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bldLvl="0" animBg="1" autoUpdateAnimBg="0"/>
      <p:bldP spid="42" grpId="0" bldLvl="0" animBg="1" autoUpdateAnimBg="0"/>
      <p:bldP spid="43" grpId="0" bldLvl="0" animBg="1" autoUpdateAnimBg="0"/>
      <p:bldP spid="44" grpId="0" bldLvl="0" animBg="1" autoUpdateAnimBg="0"/>
      <p:bldP spid="45" grpId="0" bldLvl="0" animBg="1" autoUpdateAnimBg="0"/>
      <p:bldP spid="45" grpId="1" bldLvl="0" animBg="1" autoUpdateAnimBg="0"/>
      <p:bldP spid="46" grpId="0" bldLvl="0" animBg="1" autoUpdateAnimBg="0"/>
      <p:bldP spid="46" grpId="1" bldLvl="0" animBg="1" autoUpdateAnimBg="0"/>
      <p:bldP spid="47" grpId="0" bldLvl="0" animBg="1" autoUpdateAnimBg="0"/>
      <p:bldP spid="47" grpId="1" bldLvl="0" animBg="1" autoUpdateAnimBg="0"/>
      <p:bldP spid="48" grpId="0" bldLvl="0" animBg="1" autoUpdateAnimBg="0"/>
      <p:bldP spid="48" grpId="1" bldLvl="0" animBg="1" autoUpdateAnimBg="0"/>
      <p:bldP spid="49" grpId="0"/>
      <p:bldP spid="50" grpId="0" bldLvl="0" autoUpdateAnimBg="0"/>
      <p:bldP spid="51" grpId="0" bldLvl="0" autoUpdateAnimBg="0"/>
      <p:bldP spid="52" grpId="0" bldLvl="0" autoUpdateAnimBg="0"/>
      <p:bldP spid="53" grpId="0" bldLvl="0" autoUpdateAnimBg="0"/>
      <p:bldP spid="54" grpId="0" bldLvl="0" autoUpdateAnimBg="0"/>
      <p:bldP spid="55" grpId="0" bldLvl="0" autoUpdateAnimBg="0"/>
      <p:bldP spid="56" grpId="0" bldLvl="0" autoUpdateAnimBg="0"/>
      <p:bldP spid="57"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9689b7ac-1447-4a07-a281-6be1bf47c5ea&quot;,&quot;Name&quot;:&quot;觅知网要求&quot;,&quot;Kind&quot;:&quot;Custom&quot;,&quot;OldGuidesSetting&quot;:{&quot;HeaderHeight&quot;:15.0,&quot;FooterHeight&quot;:9.0,&quot;SideMargin&quot;:5.5,&quot;TopMargin&quot;:0.0,&quot;BottomMargin&quot;:0.0,&quot;IntervalMargin&quot;:1.5}}"/>
</p:tagLst>
</file>

<file path=ppt/tags/tag10.xml><?xml version="1.0" encoding="utf-8"?>
<p:tagLst xmlns:a="http://schemas.openxmlformats.org/drawingml/2006/main" xmlns:r="http://schemas.openxmlformats.org/officeDocument/2006/relationships" xmlns:p="http://schemas.openxmlformats.org/presentationml/2006/main">
  <p:tag name="ISLIDE.ICON" val="#133132;#154559;"/>
</p:tagLst>
</file>

<file path=ppt/tags/tag2.xml><?xml version="1.0" encoding="utf-8"?>
<p:tagLst xmlns:a="http://schemas.openxmlformats.org/drawingml/2006/main" xmlns:r="http://schemas.openxmlformats.org/officeDocument/2006/relationships" xmlns:p="http://schemas.openxmlformats.org/presentationml/2006/main">
  <p:tag name="ISLIDE.ICON" val="#133132;#168696;#23723;"/>
</p:tagLst>
</file>

<file path=ppt/tags/tag3.xml><?xml version="1.0" encoding="utf-8"?>
<p:tagLst xmlns:a="http://schemas.openxmlformats.org/drawingml/2006/main" xmlns:r="http://schemas.openxmlformats.org/officeDocument/2006/relationships" xmlns:p="http://schemas.openxmlformats.org/presentationml/2006/main">
  <p:tag name="ISLIDE.ICON" val="#38727;#175705;#15569;#160414;"/>
</p:tagLst>
</file>

<file path=ppt/tags/tag4.xml><?xml version="1.0" encoding="utf-8"?>
<p:tagLst xmlns:a="http://schemas.openxmlformats.org/drawingml/2006/main" xmlns:r="http://schemas.openxmlformats.org/officeDocument/2006/relationships" xmlns:p="http://schemas.openxmlformats.org/presentationml/2006/main">
  <p:tag name="ISLIDE.ICON" val="#133132;#154559;"/>
</p:tagLst>
</file>

<file path=ppt/tags/tag5.xml><?xml version="1.0" encoding="utf-8"?>
<p:tagLst xmlns:a="http://schemas.openxmlformats.org/drawingml/2006/main" xmlns:r="http://schemas.openxmlformats.org/officeDocument/2006/relationships" xmlns:p="http://schemas.openxmlformats.org/presentationml/2006/main">
  <p:tag name="ISLIDE.ICON" val="#151743;#161805;#132896;#46136;#87202;"/>
</p:tagLst>
</file>

<file path=ppt/tags/tag6.xml><?xml version="1.0" encoding="utf-8"?>
<p:tagLst xmlns:a="http://schemas.openxmlformats.org/drawingml/2006/main" xmlns:r="http://schemas.openxmlformats.org/officeDocument/2006/relationships" xmlns:p="http://schemas.openxmlformats.org/presentationml/2006/main">
  <p:tag name="ISLIDE.ICON" val="#150684;#155002;"/>
</p:tagLst>
</file>

<file path=ppt/tags/tag7.xml><?xml version="1.0" encoding="utf-8"?>
<p:tagLst xmlns:a="http://schemas.openxmlformats.org/drawingml/2006/main" xmlns:r="http://schemas.openxmlformats.org/officeDocument/2006/relationships" xmlns:p="http://schemas.openxmlformats.org/presentationml/2006/main">
  <p:tag name="ISLIDE.ICON" val="#161805;#72091;#169483;"/>
</p:tagLst>
</file>

<file path=ppt/tags/tag8.xml><?xml version="1.0" encoding="utf-8"?>
<p:tagLst xmlns:a="http://schemas.openxmlformats.org/drawingml/2006/main" xmlns:r="http://schemas.openxmlformats.org/officeDocument/2006/relationships" xmlns:p="http://schemas.openxmlformats.org/presentationml/2006/main">
  <p:tag name="ISLIDE.ICON" val="#133132;#132214;#117091;#180753;#120735;"/>
</p:tagLst>
</file>

<file path=ppt/tags/tag9.xml><?xml version="1.0" encoding="utf-8"?>
<p:tagLst xmlns:a="http://schemas.openxmlformats.org/drawingml/2006/main" xmlns:r="http://schemas.openxmlformats.org/officeDocument/2006/relationships" xmlns:p="http://schemas.openxmlformats.org/presentationml/2006/main">
  <p:tag name="ISLIDE.ICON" val="#133132;#154559;#132214;#170886;#17570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0c12wtti">
      <a:majorFont>
        <a:latin typeface="阿里巴巴普惠体"/>
        <a:ea typeface="阿里巴巴普惠体"/>
        <a:cs typeface=""/>
      </a:majorFont>
      <a:minorFont>
        <a:latin typeface="阿里巴巴普惠体"/>
        <a:ea typeface="阿里巴巴普惠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766</TotalTime>
  <Words>2293</Words>
  <Application>Microsoft Office PowerPoint</Application>
  <PresentationFormat>宽屏</PresentationFormat>
  <Paragraphs>302</Paragraphs>
  <Slides>28</Slides>
  <Notes>3</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28</vt:i4>
      </vt:variant>
    </vt:vector>
  </HeadingPairs>
  <TitlesOfParts>
    <vt:vector size="43" baseType="lpstr">
      <vt:lpstr>Meiryo</vt:lpstr>
      <vt:lpstr>阿里巴巴普惠体</vt:lpstr>
      <vt:lpstr>阿里巴巴普惠体 Medium</vt:lpstr>
      <vt:lpstr>思源黑体</vt:lpstr>
      <vt:lpstr>宋体</vt:lpstr>
      <vt:lpstr>微软雅黑</vt:lpstr>
      <vt:lpstr>Arial</vt:lpstr>
      <vt:lpstr>Calibri</vt:lpstr>
      <vt:lpstr>Calibri Light</vt:lpstr>
      <vt:lpstr>Impact</vt:lpstr>
      <vt:lpstr>Lato Light</vt:lpstr>
      <vt:lpstr>Wingdings</vt:lpstr>
      <vt:lpstr>第一PPT，www.1ppt.com​</vt:lpstr>
      <vt:lpstr>自定义设计方案</vt:lpstr>
      <vt:lpstr>Office Theme</vt:lpstr>
      <vt:lpstr>商业计划书</vt:lpstr>
      <vt:lpstr>PowerPoint 演示文稿</vt:lpstr>
      <vt:lpstr>公司团队</vt:lpstr>
      <vt:lpstr>PowerPoint 演示文稿</vt:lpstr>
      <vt:lpstr>PowerPoint 演示文稿</vt:lpstr>
      <vt:lpstr>PowerPoint 演示文稿</vt:lpstr>
      <vt:lpstr>PowerPoint 演示文稿</vt:lpstr>
      <vt:lpstr>PowerPoint 演示文稿</vt:lpstr>
      <vt:lpstr>PowerPoint 演示文稿</vt:lpstr>
      <vt:lpstr>市场分析</vt:lpstr>
      <vt:lpstr>PowerPoint 演示文稿</vt:lpstr>
      <vt:lpstr>PowerPoint 演示文稿</vt:lpstr>
      <vt:lpstr>PowerPoint 演示文稿</vt:lpstr>
      <vt:lpstr>PowerPoint 演示文稿</vt:lpstr>
      <vt:lpstr>PowerPoint 演示文稿</vt:lpstr>
      <vt:lpstr>产品运营</vt:lpstr>
      <vt:lpstr>PowerPoint 演示文稿</vt:lpstr>
      <vt:lpstr>PowerPoint 演示文稿</vt:lpstr>
      <vt:lpstr>PowerPoint 演示文稿</vt:lpstr>
      <vt:lpstr>PowerPoint 演示文稿</vt:lpstr>
      <vt:lpstr>PowerPoint 演示文稿</vt:lpstr>
      <vt:lpstr>发展计划</vt:lpstr>
      <vt:lpstr>PowerPoint 演示文稿</vt:lpstr>
      <vt:lpstr>PowerPoint 演示文稿</vt:lpstr>
      <vt:lpstr>PowerPoint 演示文稿</vt:lpstr>
      <vt:lpstr>PowerPoint 演示文稿</vt:lpstr>
      <vt:lpstr>谢谢聆听！</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dc:description/>
  <cp:lastModifiedBy>kan</cp:lastModifiedBy>
  <cp:revision>130</cp:revision>
  <dcterms:created xsi:type="dcterms:W3CDTF">2022-09-02T01:28:38Z</dcterms:created>
  <dcterms:modified xsi:type="dcterms:W3CDTF">2024-10-29T04:33:57Z</dcterms:modified>
  <cp:category/>
</cp:coreProperties>
</file>