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2" r:id="rId2"/>
    <p:sldMasterId id="2147483654" r:id="rId3"/>
  </p:sldMasterIdLst>
  <p:notesMasterIdLst>
    <p:notesMasterId r:id="rId29"/>
  </p:notesMasterIdLst>
  <p:sldIdLst>
    <p:sldId id="257" r:id="rId4"/>
    <p:sldId id="256" r:id="rId5"/>
    <p:sldId id="259" r:id="rId6"/>
    <p:sldId id="264" r:id="rId7"/>
    <p:sldId id="274" r:id="rId8"/>
    <p:sldId id="273" r:id="rId9"/>
    <p:sldId id="275" r:id="rId10"/>
    <p:sldId id="265" r:id="rId11"/>
    <p:sldId id="268" r:id="rId12"/>
    <p:sldId id="269" r:id="rId13"/>
    <p:sldId id="271" r:id="rId14"/>
    <p:sldId id="270" r:id="rId15"/>
    <p:sldId id="272" r:id="rId16"/>
    <p:sldId id="266" r:id="rId17"/>
    <p:sldId id="276" r:id="rId18"/>
    <p:sldId id="277" r:id="rId19"/>
    <p:sldId id="278" r:id="rId20"/>
    <p:sldId id="279" r:id="rId21"/>
    <p:sldId id="267" r:id="rId22"/>
    <p:sldId id="280" r:id="rId23"/>
    <p:sldId id="281" r:id="rId24"/>
    <p:sldId id="282" r:id="rId25"/>
    <p:sldId id="283" r:id="rId26"/>
    <p:sldId id="263" r:id="rId27"/>
    <p:sldId id="284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4" autoAdjust="0"/>
    <p:restoredTop sz="95144" autoAdjust="0"/>
  </p:normalViewPr>
  <p:slideViewPr>
    <p:cSldViewPr snapToGrid="0">
      <p:cViewPr varScale="1">
        <p:scale>
          <a:sx n="107" d="100"/>
          <a:sy n="107" d="100"/>
        </p:scale>
        <p:origin x="6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t>2024/10/31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8903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30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4240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7698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653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t>2024/10/31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Click="0" advTm="0">
        <p:random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87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053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66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297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046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723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5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2024/10/31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Click="0" advTm="0">
        <p:random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695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832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44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641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7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TEMPLATE" hidden="1"/>
          <p:cNvSpPr/>
          <p:nvPr userDrawn="1">
            <p:custDataLst>
              <p:tags r:id="rId5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726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Click="0" advTm="0">
        <p:random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884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726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EFCE">
                  <a:alpha val="100000"/>
                </a:srgbClr>
              </a:clrFrom>
              <a:clrTo>
                <a:srgbClr val="FFEFCE">
                  <a:alpha val="100000"/>
                  <a:alpha val="0"/>
                </a:srgbClr>
              </a:clrTo>
            </a:clrChange>
            <a:lum bright="-6000"/>
          </a:blip>
          <a:stretch>
            <a:fillRect/>
          </a:stretch>
        </p:blipFill>
        <p:spPr>
          <a:xfrm>
            <a:off x="4154805" y="898525"/>
            <a:ext cx="4248150" cy="4248150"/>
          </a:xfrm>
          <a:custGeom>
            <a:avLst/>
            <a:gdLst>
              <a:gd name="connsiteX0" fmla="*/ 2043404 w 4086808"/>
              <a:gd name="connsiteY0" fmla="*/ 0 h 4086808"/>
              <a:gd name="connsiteX1" fmla="*/ 4086808 w 4086808"/>
              <a:gd name="connsiteY1" fmla="*/ 2043404 h 4086808"/>
              <a:gd name="connsiteX2" fmla="*/ 2043404 w 4086808"/>
              <a:gd name="connsiteY2" fmla="*/ 4086808 h 4086808"/>
              <a:gd name="connsiteX3" fmla="*/ 0 w 4086808"/>
              <a:gd name="connsiteY3" fmla="*/ 2043404 h 4086808"/>
              <a:gd name="connsiteX4" fmla="*/ 2043404 w 4086808"/>
              <a:gd name="connsiteY4" fmla="*/ 0 h 40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6808" h="4086808">
                <a:moveTo>
                  <a:pt x="2043404" y="0"/>
                </a:moveTo>
                <a:cubicBezTo>
                  <a:pt x="3171945" y="0"/>
                  <a:pt x="4086808" y="914863"/>
                  <a:pt x="4086808" y="2043404"/>
                </a:cubicBezTo>
                <a:cubicBezTo>
                  <a:pt x="4086808" y="3171945"/>
                  <a:pt x="3171945" y="4086808"/>
                  <a:pt x="2043404" y="4086808"/>
                </a:cubicBezTo>
                <a:cubicBezTo>
                  <a:pt x="914863" y="4086808"/>
                  <a:pt x="0" y="3171945"/>
                  <a:pt x="0" y="2043404"/>
                </a:cubicBezTo>
                <a:cubicBezTo>
                  <a:pt x="0" y="914863"/>
                  <a:pt x="914863" y="0"/>
                  <a:pt x="2043404" y="0"/>
                </a:cubicBezTo>
                <a:close/>
              </a:path>
            </a:pathLst>
          </a:custGeom>
          <a:noFill/>
          <a:effectLst/>
        </p:spPr>
      </p:pic>
      <p:sp>
        <p:nvSpPr>
          <p:cNvPr id="3" name="矩形 2"/>
          <p:cNvSpPr/>
          <p:nvPr/>
        </p:nvSpPr>
        <p:spPr>
          <a:xfrm>
            <a:off x="4822825" y="0"/>
            <a:ext cx="2752090" cy="4712970"/>
          </a:xfrm>
          <a:prstGeom prst="rect">
            <a:avLst/>
          </a:prstGeom>
          <a:solidFill>
            <a:srgbClr val="FCEFD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34915" y="583565"/>
            <a:ext cx="185801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禅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889625" y="2913380"/>
            <a:ext cx="18580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意</a:t>
            </a:r>
          </a:p>
        </p:txBody>
      </p:sp>
      <p:sp>
        <p:nvSpPr>
          <p:cNvPr id="6" name="椭圆 5"/>
          <p:cNvSpPr/>
          <p:nvPr/>
        </p:nvSpPr>
        <p:spPr>
          <a:xfrm>
            <a:off x="7082790" y="2913380"/>
            <a:ext cx="175895" cy="21844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34915" y="0"/>
            <a:ext cx="2316480" cy="4518660"/>
          </a:xfrm>
          <a:prstGeom prst="rect">
            <a:avLst/>
          </a:prstGeom>
          <a:noFill/>
          <a:ln w="25400">
            <a:solidFill>
              <a:srgbClr val="D1C29D">
                <a:alpha val="5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51405" y="5146675"/>
            <a:ext cx="8314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一花一天堂，一草一世界；一树一菩提，一土一如来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；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890" y="583376"/>
            <a:ext cx="2141384" cy="184397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45880" y="342900"/>
            <a:ext cx="1295400" cy="12376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6" presetClass="entr" presetSubtype="21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 animBg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60" y="1532504"/>
            <a:ext cx="6265076" cy="404659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759750" y="1900880"/>
            <a:ext cx="4280509" cy="1122164"/>
            <a:chOff x="7564295" y="1627118"/>
            <a:chExt cx="4280509" cy="1122164"/>
          </a:xfrm>
        </p:grpSpPr>
        <p:sp>
          <p:nvSpPr>
            <p:cNvPr id="4" name="文本框 3"/>
            <p:cNvSpPr txBox="1"/>
            <p:nvPr/>
          </p:nvSpPr>
          <p:spPr>
            <a:xfrm>
              <a:off x="7564296" y="1627118"/>
              <a:ext cx="2678034" cy="368300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dist">
                <a:defRPr sz="660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1800" b="1" dirty="0">
                  <a:solidFill>
                    <a:srgbClr val="C00000"/>
                  </a:solidFill>
                </a:rPr>
                <a:t>禅意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564295" y="2012047"/>
              <a:ext cx="4280509" cy="737235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dist">
                <a:defRPr sz="660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方正楷体简体" panose="03000509000000000000" charset="-122"/>
                </a:rPr>
                <a:t>禅是天竺之语，具云禅那，中华翻为思惟修，亦名静虑，皆定慧之通称也 禅主要是人的一种精神修持方法，是信奉者的一种体悟真理或最高实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759750" y="3167156"/>
            <a:ext cx="4280509" cy="1122164"/>
            <a:chOff x="7564295" y="3167207"/>
            <a:chExt cx="4280509" cy="1122164"/>
          </a:xfrm>
        </p:grpSpPr>
        <p:sp>
          <p:nvSpPr>
            <p:cNvPr id="7" name="文本框 6"/>
            <p:cNvSpPr txBox="1"/>
            <p:nvPr/>
          </p:nvSpPr>
          <p:spPr>
            <a:xfrm>
              <a:off x="7564296" y="3167207"/>
              <a:ext cx="2678034" cy="369332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dist">
                <a:defRPr sz="660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1800" b="1" dirty="0">
                  <a:solidFill>
                    <a:srgbClr val="C00000"/>
                  </a:solidFill>
                </a:rPr>
                <a:t>禅意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564295" y="3552136"/>
              <a:ext cx="4280509" cy="737235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dist">
                <a:defRPr sz="660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方正楷体简体" panose="03000509000000000000" charset="-122"/>
                </a:rPr>
                <a:t>禅是天竺之语，具云禅那，中华翻为思惟修，亦名静虑，皆定慧之通称也 禅主要是人的一种精神修持方法，是信奉者的一种体悟真理或最高实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759750" y="4456927"/>
            <a:ext cx="4280509" cy="1122164"/>
            <a:chOff x="7564295" y="4491852"/>
            <a:chExt cx="4280509" cy="1122164"/>
          </a:xfrm>
        </p:grpSpPr>
        <p:sp>
          <p:nvSpPr>
            <p:cNvPr id="10" name="文本框 9"/>
            <p:cNvSpPr txBox="1"/>
            <p:nvPr/>
          </p:nvSpPr>
          <p:spPr>
            <a:xfrm>
              <a:off x="7564296" y="4491852"/>
              <a:ext cx="2678034" cy="369332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dist">
                <a:defRPr sz="660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1800" b="1" dirty="0">
                  <a:solidFill>
                    <a:srgbClr val="C00000"/>
                  </a:solidFill>
                </a:rPr>
                <a:t>禅意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564295" y="4876781"/>
              <a:ext cx="4280509" cy="737235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dist">
                <a:defRPr sz="660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方正楷体简体" panose="03000509000000000000" charset="-122"/>
                </a:rPr>
                <a:t>禅是天竺之语，具云禅那，中华翻为思惟修，亦名静虑，皆定慧之通称也 禅主要是人的一种精神修持方法，是信奉者的一种体悟真理或最高实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000625" y="-139065"/>
            <a:ext cx="1858010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四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45630" y="184150"/>
            <a:ext cx="18580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海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898" y="507868"/>
            <a:ext cx="1476626" cy="516155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866661" y="1816410"/>
            <a:ext cx="7974957" cy="844275"/>
            <a:chOff x="1306663" y="1607693"/>
            <a:chExt cx="7974957" cy="844275"/>
          </a:xfrm>
        </p:grpSpPr>
        <p:sp>
          <p:nvSpPr>
            <p:cNvPr id="17" name="文本框 23"/>
            <p:cNvSpPr txBox="1">
              <a:spLocks noChangeArrowheads="1"/>
            </p:cNvSpPr>
            <p:nvPr/>
          </p:nvSpPr>
          <p:spPr bwMode="auto">
            <a:xfrm>
              <a:off x="1306663" y="1607693"/>
              <a:ext cx="633789" cy="583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200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壹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2196092" y="1656173"/>
              <a:ext cx="7085528" cy="7957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聪明之人，一味向前看；智慧之人，事事向后看；聪明之人，是战胜别人的人；智慧之人，是战胜自己的人。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842977" y="2808641"/>
            <a:ext cx="8022324" cy="875623"/>
            <a:chOff x="1282979" y="2599924"/>
            <a:chExt cx="8022324" cy="875623"/>
          </a:xfrm>
        </p:grpSpPr>
        <p:sp>
          <p:nvSpPr>
            <p:cNvPr id="20" name="文本框 24"/>
            <p:cNvSpPr txBox="1">
              <a:spLocks noChangeArrowheads="1"/>
            </p:cNvSpPr>
            <p:nvPr/>
          </p:nvSpPr>
          <p:spPr bwMode="auto">
            <a:xfrm>
              <a:off x="1282979" y="2599924"/>
              <a:ext cx="6354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200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贰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2196090" y="2679752"/>
              <a:ext cx="7109213" cy="7957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人，只要拥有微笑，就能够豁达乐观地活着；人，只要时刻保持微笑，就能够在漫漫人生道路上拥有一张永久的通行证。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42976" y="3836331"/>
            <a:ext cx="8022325" cy="847622"/>
            <a:chOff x="1282978" y="3627614"/>
            <a:chExt cx="8022325" cy="847622"/>
          </a:xfrm>
        </p:grpSpPr>
        <p:sp>
          <p:nvSpPr>
            <p:cNvPr id="23" name="文本框 25"/>
            <p:cNvSpPr txBox="1">
              <a:spLocks noChangeArrowheads="1"/>
            </p:cNvSpPr>
            <p:nvPr/>
          </p:nvSpPr>
          <p:spPr bwMode="auto">
            <a:xfrm>
              <a:off x="1282978" y="3627614"/>
              <a:ext cx="6354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200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叁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2196090" y="3679441"/>
              <a:ext cx="7109213" cy="7957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修心当以净心为要，修道当以无我为基。过去事，过去心，不可记得；现在事，现在心，随缘即可；未来事，未来心，何必劳心。</a:t>
              </a:r>
            </a:p>
          </p:txBody>
        </p:sp>
      </p:grpSp>
      <p:pic>
        <p:nvPicPr>
          <p:cNvPr id="4" name="Picture 5" descr="C:\Users\Thinkpad\Desktop\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725" y="4523740"/>
            <a:ext cx="9712325" cy="229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8635365" y="755015"/>
            <a:ext cx="242824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心轮静守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dur="1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" presetClass="entr" presetSubtype="1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138" y="1066800"/>
            <a:ext cx="3155543" cy="47244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23" y="1066800"/>
            <a:ext cx="3149600" cy="4724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907" y="1066800"/>
            <a:ext cx="3149600" cy="47244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522080" y="1066800"/>
            <a:ext cx="3149600" cy="47244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11000"/>
                </a:schemeClr>
              </a:gs>
              <a:gs pos="83000">
                <a:srgbClr val="DFDCD6">
                  <a:alpha val="77000"/>
                </a:srgbClr>
              </a:gs>
              <a:gs pos="100000">
                <a:srgbClr val="D1C29D">
                  <a:alpha val="72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491105" y="1947864"/>
            <a:ext cx="1211550" cy="2962272"/>
            <a:chOff x="9741096" y="2714028"/>
            <a:chExt cx="584200" cy="1428387"/>
          </a:xfrm>
        </p:grpSpPr>
        <p:sp>
          <p:nvSpPr>
            <p:cNvPr id="11" name="椭圆 10"/>
            <p:cNvSpPr/>
            <p:nvPr/>
          </p:nvSpPr>
          <p:spPr>
            <a:xfrm>
              <a:off x="9741096" y="2714028"/>
              <a:ext cx="584200" cy="58420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761327" y="2714028"/>
              <a:ext cx="535040" cy="57879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7200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禅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9761327" y="3563625"/>
              <a:ext cx="535040" cy="5787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>
                <a:defRPr/>
              </a:pPr>
              <a:r>
                <a:rPr lang="zh-CN" altLang="en-US" sz="7200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意</a:t>
              </a: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795" y="3309620"/>
            <a:ext cx="5489575" cy="2356485"/>
          </a:xfrm>
          <a:prstGeom prst="rect">
            <a:avLst/>
          </a:prstGeom>
          <a:solidFill>
            <a:schemeClr val="bg1">
              <a:lumMod val="9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2228" y="3309620"/>
            <a:ext cx="3674852" cy="24479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禅是天竺之语，具云禅那，中华翻为思惟修，亦名静虑，皆定慧之通称也 禅主要是人的一种精神修持方法，是信奉者的一种体悟真理或最高实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280586" y="1325231"/>
            <a:ext cx="738664" cy="19486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禅  </a:t>
            </a:r>
            <a:r>
              <a:rPr lang="en-US" altLang="zh-CN" sz="36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·  </a:t>
            </a:r>
            <a:r>
              <a:rPr lang="zh-CN" altLang="en-US" sz="36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意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69610" y="715010"/>
            <a:ext cx="5148580" cy="5148580"/>
            <a:chOff x="8958" y="2540"/>
            <a:chExt cx="5008" cy="5008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958" y="2540"/>
              <a:ext cx="5009" cy="5009"/>
            </a:xfrm>
            <a:custGeom>
              <a:avLst/>
              <a:gdLst>
                <a:gd name="connsiteX0" fmla="*/ 1590340 w 3180680"/>
                <a:gd name="connsiteY0" fmla="*/ 0 h 3180680"/>
                <a:gd name="connsiteX1" fmla="*/ 3180680 w 3180680"/>
                <a:gd name="connsiteY1" fmla="*/ 1590340 h 3180680"/>
                <a:gd name="connsiteX2" fmla="*/ 1590340 w 3180680"/>
                <a:gd name="connsiteY2" fmla="*/ 3180680 h 3180680"/>
                <a:gd name="connsiteX3" fmla="*/ 0 w 3180680"/>
                <a:gd name="connsiteY3" fmla="*/ 1590340 h 3180680"/>
                <a:gd name="connsiteX4" fmla="*/ 1590340 w 3180680"/>
                <a:gd name="connsiteY4" fmla="*/ 0 h 318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80680" h="3180680">
                  <a:moveTo>
                    <a:pt x="1590340" y="0"/>
                  </a:moveTo>
                  <a:cubicBezTo>
                    <a:pt x="2468661" y="0"/>
                    <a:pt x="3180680" y="712019"/>
                    <a:pt x="3180680" y="1590340"/>
                  </a:cubicBezTo>
                  <a:cubicBezTo>
                    <a:pt x="3180680" y="2468661"/>
                    <a:pt x="2468661" y="3180680"/>
                    <a:pt x="1590340" y="3180680"/>
                  </a:cubicBezTo>
                  <a:cubicBezTo>
                    <a:pt x="712019" y="3180680"/>
                    <a:pt x="0" y="2468661"/>
                    <a:pt x="0" y="1590340"/>
                  </a:cubicBezTo>
                  <a:cubicBezTo>
                    <a:pt x="0" y="712019"/>
                    <a:pt x="712019" y="0"/>
                    <a:pt x="1590340" y="0"/>
                  </a:cubicBezTo>
                  <a:close/>
                </a:path>
              </a:pathLst>
            </a:custGeom>
          </p:spPr>
        </p:pic>
        <p:sp>
          <p:nvSpPr>
            <p:cNvPr id="7" name="矩形 6"/>
            <p:cNvSpPr/>
            <p:nvPr/>
          </p:nvSpPr>
          <p:spPr>
            <a:xfrm>
              <a:off x="10142" y="3290"/>
              <a:ext cx="2711" cy="3700"/>
            </a:xfrm>
            <a:prstGeom prst="rect">
              <a:avLst/>
            </a:prstGeom>
            <a:noFill/>
            <a:ln w="47625">
              <a:solidFill>
                <a:srgbClr val="D1C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biLevel thresh="25000"/>
            </a:blip>
            <a:stretch>
              <a:fillRect/>
            </a:stretch>
          </p:blipFill>
          <p:spPr>
            <a:xfrm>
              <a:off x="9950" y="3531"/>
              <a:ext cx="3106" cy="3739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12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726" cy="6858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45880" y="342900"/>
            <a:ext cx="1295400" cy="123761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365819" y="556977"/>
            <a:ext cx="1935480" cy="3046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38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叁</a:t>
            </a:r>
            <a:endParaRPr lang="zh-CN" altLang="en-US" sz="4000" b="1" dirty="0">
              <a:solidFill>
                <a:srgbClr val="C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/>
            <a:endParaRPr lang="zh-CN" altLang="en-US" sz="5400" b="1" dirty="0">
              <a:solidFill>
                <a:schemeClr val="bg1">
                  <a:lumMod val="5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cs typeface="方正楷体简体" panose="03000509000000000000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646650" y="3801745"/>
            <a:ext cx="8079135" cy="12960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全字库正楷体" panose="02010604000101010101" pitchFamily="2" charset="-122"/>
              </a:rPr>
              <a:t>人生贵在于恬淡中品味，于自然中享受。花开任它开，云散任它散。须知，得意时能够淡然处之，是真君子的胸怀，而失意时能够泰然处之，则是大丈夫的风度，所以，无论苦与短，无论成与败，都应保持一颗平常心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555240" y="2660650"/>
            <a:ext cx="242824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禅语萦绕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8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roup 4"/>
          <p:cNvGrpSpPr>
            <a:grpSpLocks noChangeAspect="1"/>
          </p:cNvGrpSpPr>
          <p:nvPr/>
        </p:nvGrpSpPr>
        <p:grpSpPr>
          <a:xfrm>
            <a:off x="1367456" y="1453173"/>
            <a:ext cx="965200" cy="3835400"/>
            <a:chOff x="3535" y="952"/>
            <a:chExt cx="608" cy="2416"/>
          </a:xfrm>
          <a:solidFill>
            <a:schemeClr val="tx1"/>
          </a:solidFill>
        </p:grpSpPr>
        <p:sp>
          <p:nvSpPr>
            <p:cNvPr id="131" name="Freeform 5"/>
            <p:cNvSpPr>
              <a:spLocks noEditPoints="1"/>
            </p:cNvSpPr>
            <p:nvPr/>
          </p:nvSpPr>
          <p:spPr bwMode="auto">
            <a:xfrm>
              <a:off x="3535" y="952"/>
              <a:ext cx="608" cy="2416"/>
            </a:xfrm>
            <a:custGeom>
              <a:avLst/>
              <a:gdLst>
                <a:gd name="T0" fmla="*/ 459 w 608"/>
                <a:gd name="T1" fmla="*/ 2331 h 2416"/>
                <a:gd name="T2" fmla="*/ 433 w 608"/>
                <a:gd name="T3" fmla="*/ 2416 h 2416"/>
                <a:gd name="T4" fmla="*/ 175 w 608"/>
                <a:gd name="T5" fmla="*/ 2331 h 2416"/>
                <a:gd name="T6" fmla="*/ 148 w 608"/>
                <a:gd name="T7" fmla="*/ 2416 h 2416"/>
                <a:gd name="T8" fmla="*/ 0 w 608"/>
                <a:gd name="T9" fmla="*/ 2269 h 2416"/>
                <a:gd name="T10" fmla="*/ 88 w 608"/>
                <a:gd name="T11" fmla="*/ 2243 h 2416"/>
                <a:gd name="T12" fmla="*/ 0 w 608"/>
                <a:gd name="T13" fmla="*/ 173 h 2416"/>
                <a:gd name="T14" fmla="*/ 88 w 608"/>
                <a:gd name="T15" fmla="*/ 147 h 2416"/>
                <a:gd name="T16" fmla="*/ 0 w 608"/>
                <a:gd name="T17" fmla="*/ 0 h 2416"/>
                <a:gd name="T18" fmla="*/ 148 w 608"/>
                <a:gd name="T19" fmla="*/ 88 h 2416"/>
                <a:gd name="T20" fmla="*/ 175 w 608"/>
                <a:gd name="T21" fmla="*/ 0 h 2416"/>
                <a:gd name="T22" fmla="*/ 433 w 608"/>
                <a:gd name="T23" fmla="*/ 88 h 2416"/>
                <a:gd name="T24" fmla="*/ 459 w 608"/>
                <a:gd name="T25" fmla="*/ 0 h 2416"/>
                <a:gd name="T26" fmla="*/ 608 w 608"/>
                <a:gd name="T27" fmla="*/ 147 h 2416"/>
                <a:gd name="T28" fmla="*/ 519 w 608"/>
                <a:gd name="T29" fmla="*/ 173 h 2416"/>
                <a:gd name="T30" fmla="*/ 600 w 608"/>
                <a:gd name="T31" fmla="*/ 180 h 2416"/>
                <a:gd name="T32" fmla="*/ 608 w 608"/>
                <a:gd name="T33" fmla="*/ 173 h 2416"/>
                <a:gd name="T34" fmla="*/ 519 w 608"/>
                <a:gd name="T35" fmla="*/ 2243 h 2416"/>
                <a:gd name="T36" fmla="*/ 608 w 608"/>
                <a:gd name="T37" fmla="*/ 2269 h 2416"/>
                <a:gd name="T38" fmla="*/ 459 w 608"/>
                <a:gd name="T39" fmla="*/ 2416 h 2416"/>
                <a:gd name="T40" fmla="*/ 474 w 608"/>
                <a:gd name="T41" fmla="*/ 2317 h 2416"/>
                <a:gd name="T42" fmla="*/ 593 w 608"/>
                <a:gd name="T43" fmla="*/ 2404 h 2416"/>
                <a:gd name="T44" fmla="*/ 505 w 608"/>
                <a:gd name="T45" fmla="*/ 2283 h 2416"/>
                <a:gd name="T46" fmla="*/ 593 w 608"/>
                <a:gd name="T47" fmla="*/ 2229 h 2416"/>
                <a:gd name="T48" fmla="*/ 505 w 608"/>
                <a:gd name="T49" fmla="*/ 187 h 2416"/>
                <a:gd name="T50" fmla="*/ 593 w 608"/>
                <a:gd name="T51" fmla="*/ 133 h 2416"/>
                <a:gd name="T52" fmla="*/ 474 w 608"/>
                <a:gd name="T53" fmla="*/ 14 h 2416"/>
                <a:gd name="T54" fmla="*/ 419 w 608"/>
                <a:gd name="T55" fmla="*/ 102 h 2416"/>
                <a:gd name="T56" fmla="*/ 189 w 608"/>
                <a:gd name="T57" fmla="*/ 14 h 2416"/>
                <a:gd name="T58" fmla="*/ 136 w 608"/>
                <a:gd name="T59" fmla="*/ 102 h 2416"/>
                <a:gd name="T60" fmla="*/ 14 w 608"/>
                <a:gd name="T61" fmla="*/ 14 h 2416"/>
                <a:gd name="T62" fmla="*/ 103 w 608"/>
                <a:gd name="T63" fmla="*/ 133 h 2416"/>
                <a:gd name="T64" fmla="*/ 14 w 608"/>
                <a:gd name="T65" fmla="*/ 187 h 2416"/>
                <a:gd name="T66" fmla="*/ 103 w 608"/>
                <a:gd name="T67" fmla="*/ 2229 h 2416"/>
                <a:gd name="T68" fmla="*/ 14 w 608"/>
                <a:gd name="T69" fmla="*/ 2283 h 2416"/>
                <a:gd name="T70" fmla="*/ 136 w 608"/>
                <a:gd name="T71" fmla="*/ 2404 h 2416"/>
                <a:gd name="T72" fmla="*/ 189 w 608"/>
                <a:gd name="T73" fmla="*/ 2317 h 2416"/>
                <a:gd name="T74" fmla="*/ 419 w 608"/>
                <a:gd name="T75" fmla="*/ 2404 h 2416"/>
                <a:gd name="T76" fmla="*/ 474 w 608"/>
                <a:gd name="T77" fmla="*/ 2317 h 2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8" h="2416">
                  <a:moveTo>
                    <a:pt x="459" y="2416"/>
                  </a:moveTo>
                  <a:lnTo>
                    <a:pt x="459" y="2331"/>
                  </a:lnTo>
                  <a:lnTo>
                    <a:pt x="433" y="2331"/>
                  </a:lnTo>
                  <a:lnTo>
                    <a:pt x="433" y="2416"/>
                  </a:lnTo>
                  <a:lnTo>
                    <a:pt x="175" y="2416"/>
                  </a:lnTo>
                  <a:lnTo>
                    <a:pt x="175" y="2331"/>
                  </a:lnTo>
                  <a:lnTo>
                    <a:pt x="148" y="2331"/>
                  </a:lnTo>
                  <a:lnTo>
                    <a:pt x="148" y="2416"/>
                  </a:lnTo>
                  <a:lnTo>
                    <a:pt x="0" y="2416"/>
                  </a:lnTo>
                  <a:lnTo>
                    <a:pt x="0" y="2269"/>
                  </a:lnTo>
                  <a:lnTo>
                    <a:pt x="88" y="2269"/>
                  </a:lnTo>
                  <a:lnTo>
                    <a:pt x="88" y="2243"/>
                  </a:lnTo>
                  <a:lnTo>
                    <a:pt x="0" y="2243"/>
                  </a:lnTo>
                  <a:lnTo>
                    <a:pt x="0" y="173"/>
                  </a:lnTo>
                  <a:lnTo>
                    <a:pt x="88" y="173"/>
                  </a:lnTo>
                  <a:lnTo>
                    <a:pt x="88" y="147"/>
                  </a:lnTo>
                  <a:lnTo>
                    <a:pt x="0" y="147"/>
                  </a:lnTo>
                  <a:lnTo>
                    <a:pt x="0" y="0"/>
                  </a:lnTo>
                  <a:lnTo>
                    <a:pt x="148" y="0"/>
                  </a:lnTo>
                  <a:lnTo>
                    <a:pt x="148" y="88"/>
                  </a:lnTo>
                  <a:lnTo>
                    <a:pt x="175" y="88"/>
                  </a:lnTo>
                  <a:lnTo>
                    <a:pt x="175" y="0"/>
                  </a:lnTo>
                  <a:lnTo>
                    <a:pt x="433" y="0"/>
                  </a:lnTo>
                  <a:lnTo>
                    <a:pt x="433" y="88"/>
                  </a:lnTo>
                  <a:lnTo>
                    <a:pt x="459" y="88"/>
                  </a:lnTo>
                  <a:lnTo>
                    <a:pt x="459" y="0"/>
                  </a:lnTo>
                  <a:lnTo>
                    <a:pt x="608" y="0"/>
                  </a:lnTo>
                  <a:lnTo>
                    <a:pt x="608" y="147"/>
                  </a:lnTo>
                  <a:lnTo>
                    <a:pt x="519" y="147"/>
                  </a:lnTo>
                  <a:lnTo>
                    <a:pt x="519" y="173"/>
                  </a:lnTo>
                  <a:lnTo>
                    <a:pt x="600" y="173"/>
                  </a:lnTo>
                  <a:lnTo>
                    <a:pt x="600" y="180"/>
                  </a:lnTo>
                  <a:lnTo>
                    <a:pt x="600" y="173"/>
                  </a:lnTo>
                  <a:lnTo>
                    <a:pt x="608" y="173"/>
                  </a:lnTo>
                  <a:lnTo>
                    <a:pt x="608" y="2243"/>
                  </a:lnTo>
                  <a:lnTo>
                    <a:pt x="519" y="2243"/>
                  </a:lnTo>
                  <a:lnTo>
                    <a:pt x="519" y="2269"/>
                  </a:lnTo>
                  <a:lnTo>
                    <a:pt x="608" y="2269"/>
                  </a:lnTo>
                  <a:lnTo>
                    <a:pt x="608" y="2416"/>
                  </a:lnTo>
                  <a:lnTo>
                    <a:pt x="459" y="2416"/>
                  </a:lnTo>
                  <a:lnTo>
                    <a:pt x="459" y="2416"/>
                  </a:lnTo>
                  <a:close/>
                  <a:moveTo>
                    <a:pt x="474" y="2317"/>
                  </a:moveTo>
                  <a:lnTo>
                    <a:pt x="474" y="2404"/>
                  </a:lnTo>
                  <a:lnTo>
                    <a:pt x="593" y="2404"/>
                  </a:lnTo>
                  <a:lnTo>
                    <a:pt x="593" y="2283"/>
                  </a:lnTo>
                  <a:lnTo>
                    <a:pt x="505" y="2283"/>
                  </a:lnTo>
                  <a:lnTo>
                    <a:pt x="505" y="2229"/>
                  </a:lnTo>
                  <a:lnTo>
                    <a:pt x="593" y="2229"/>
                  </a:lnTo>
                  <a:lnTo>
                    <a:pt x="593" y="187"/>
                  </a:lnTo>
                  <a:lnTo>
                    <a:pt x="505" y="187"/>
                  </a:lnTo>
                  <a:lnTo>
                    <a:pt x="505" y="133"/>
                  </a:lnTo>
                  <a:lnTo>
                    <a:pt x="593" y="133"/>
                  </a:lnTo>
                  <a:lnTo>
                    <a:pt x="593" y="14"/>
                  </a:lnTo>
                  <a:lnTo>
                    <a:pt x="474" y="14"/>
                  </a:lnTo>
                  <a:lnTo>
                    <a:pt x="474" y="102"/>
                  </a:lnTo>
                  <a:lnTo>
                    <a:pt x="419" y="102"/>
                  </a:lnTo>
                  <a:lnTo>
                    <a:pt x="419" y="14"/>
                  </a:lnTo>
                  <a:lnTo>
                    <a:pt x="189" y="14"/>
                  </a:lnTo>
                  <a:lnTo>
                    <a:pt x="189" y="102"/>
                  </a:lnTo>
                  <a:lnTo>
                    <a:pt x="136" y="102"/>
                  </a:lnTo>
                  <a:lnTo>
                    <a:pt x="136" y="14"/>
                  </a:lnTo>
                  <a:lnTo>
                    <a:pt x="14" y="14"/>
                  </a:lnTo>
                  <a:lnTo>
                    <a:pt x="14" y="133"/>
                  </a:lnTo>
                  <a:lnTo>
                    <a:pt x="103" y="133"/>
                  </a:lnTo>
                  <a:lnTo>
                    <a:pt x="103" y="187"/>
                  </a:lnTo>
                  <a:lnTo>
                    <a:pt x="14" y="187"/>
                  </a:lnTo>
                  <a:lnTo>
                    <a:pt x="14" y="2229"/>
                  </a:lnTo>
                  <a:lnTo>
                    <a:pt x="103" y="2229"/>
                  </a:lnTo>
                  <a:lnTo>
                    <a:pt x="103" y="2283"/>
                  </a:lnTo>
                  <a:lnTo>
                    <a:pt x="14" y="2283"/>
                  </a:lnTo>
                  <a:lnTo>
                    <a:pt x="14" y="2404"/>
                  </a:lnTo>
                  <a:lnTo>
                    <a:pt x="136" y="2404"/>
                  </a:lnTo>
                  <a:lnTo>
                    <a:pt x="136" y="2317"/>
                  </a:lnTo>
                  <a:lnTo>
                    <a:pt x="189" y="2317"/>
                  </a:lnTo>
                  <a:lnTo>
                    <a:pt x="189" y="2404"/>
                  </a:lnTo>
                  <a:lnTo>
                    <a:pt x="419" y="2404"/>
                  </a:lnTo>
                  <a:lnTo>
                    <a:pt x="419" y="2317"/>
                  </a:lnTo>
                  <a:lnTo>
                    <a:pt x="474" y="2317"/>
                  </a:lnTo>
                  <a:lnTo>
                    <a:pt x="474" y="2317"/>
                  </a:lnTo>
                  <a:close/>
                </a:path>
              </a:pathLst>
            </a:custGeom>
            <a:grpFill/>
            <a:ln w="9525">
              <a:solidFill>
                <a:srgbClr val="75492C"/>
              </a:solidFill>
              <a:round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zh-CN" altLang="en-US" noProof="1"/>
            </a:p>
          </p:txBody>
        </p:sp>
        <p:sp>
          <p:nvSpPr>
            <p:cNvPr id="132" name="Freeform 6"/>
            <p:cNvSpPr>
              <a:spLocks noEditPoints="1"/>
            </p:cNvSpPr>
            <p:nvPr/>
          </p:nvSpPr>
          <p:spPr bwMode="auto">
            <a:xfrm>
              <a:off x="3583" y="999"/>
              <a:ext cx="512" cy="2324"/>
            </a:xfrm>
            <a:custGeom>
              <a:avLst/>
              <a:gdLst>
                <a:gd name="T0" fmla="*/ 174 w 512"/>
                <a:gd name="T1" fmla="*/ 2324 h 2324"/>
                <a:gd name="T2" fmla="*/ 174 w 512"/>
                <a:gd name="T3" fmla="*/ 2236 h 2324"/>
                <a:gd name="T4" fmla="*/ 88 w 512"/>
                <a:gd name="T5" fmla="*/ 2236 h 2324"/>
                <a:gd name="T6" fmla="*/ 86 w 512"/>
                <a:gd name="T7" fmla="*/ 2151 h 2324"/>
                <a:gd name="T8" fmla="*/ 0 w 512"/>
                <a:gd name="T9" fmla="*/ 2151 h 2324"/>
                <a:gd name="T10" fmla="*/ 0 w 512"/>
                <a:gd name="T11" fmla="*/ 173 h 2324"/>
                <a:gd name="T12" fmla="*/ 88 w 512"/>
                <a:gd name="T13" fmla="*/ 173 h 2324"/>
                <a:gd name="T14" fmla="*/ 88 w 512"/>
                <a:gd name="T15" fmla="*/ 86 h 2324"/>
                <a:gd name="T16" fmla="*/ 174 w 512"/>
                <a:gd name="T17" fmla="*/ 86 h 2324"/>
                <a:gd name="T18" fmla="*/ 174 w 512"/>
                <a:gd name="T19" fmla="*/ 0 h 2324"/>
                <a:gd name="T20" fmla="*/ 337 w 512"/>
                <a:gd name="T21" fmla="*/ 0 h 2324"/>
                <a:gd name="T22" fmla="*/ 337 w 512"/>
                <a:gd name="T23" fmla="*/ 86 h 2324"/>
                <a:gd name="T24" fmla="*/ 426 w 512"/>
                <a:gd name="T25" fmla="*/ 86 h 2324"/>
                <a:gd name="T26" fmla="*/ 426 w 512"/>
                <a:gd name="T27" fmla="*/ 173 h 2324"/>
                <a:gd name="T28" fmla="*/ 505 w 512"/>
                <a:gd name="T29" fmla="*/ 173 h 2324"/>
                <a:gd name="T30" fmla="*/ 505 w 512"/>
                <a:gd name="T31" fmla="*/ 180 h 2324"/>
                <a:gd name="T32" fmla="*/ 505 w 512"/>
                <a:gd name="T33" fmla="*/ 173 h 2324"/>
                <a:gd name="T34" fmla="*/ 512 w 512"/>
                <a:gd name="T35" fmla="*/ 173 h 2324"/>
                <a:gd name="T36" fmla="*/ 512 w 512"/>
                <a:gd name="T37" fmla="*/ 2151 h 2324"/>
                <a:gd name="T38" fmla="*/ 426 w 512"/>
                <a:gd name="T39" fmla="*/ 2151 h 2324"/>
                <a:gd name="T40" fmla="*/ 426 w 512"/>
                <a:gd name="T41" fmla="*/ 2236 h 2324"/>
                <a:gd name="T42" fmla="*/ 337 w 512"/>
                <a:gd name="T43" fmla="*/ 2236 h 2324"/>
                <a:gd name="T44" fmla="*/ 337 w 512"/>
                <a:gd name="T45" fmla="*/ 2324 h 2324"/>
                <a:gd name="T46" fmla="*/ 174 w 512"/>
                <a:gd name="T47" fmla="*/ 2324 h 2324"/>
                <a:gd name="T48" fmla="*/ 174 w 512"/>
                <a:gd name="T49" fmla="*/ 2324 h 2324"/>
                <a:gd name="T50" fmla="*/ 14 w 512"/>
                <a:gd name="T51" fmla="*/ 2137 h 2324"/>
                <a:gd name="T52" fmla="*/ 100 w 512"/>
                <a:gd name="T53" fmla="*/ 2137 h 2324"/>
                <a:gd name="T54" fmla="*/ 100 w 512"/>
                <a:gd name="T55" fmla="*/ 2222 h 2324"/>
                <a:gd name="T56" fmla="*/ 189 w 512"/>
                <a:gd name="T57" fmla="*/ 2222 h 2324"/>
                <a:gd name="T58" fmla="*/ 189 w 512"/>
                <a:gd name="T59" fmla="*/ 2310 h 2324"/>
                <a:gd name="T60" fmla="*/ 323 w 512"/>
                <a:gd name="T61" fmla="*/ 2310 h 2324"/>
                <a:gd name="T62" fmla="*/ 323 w 512"/>
                <a:gd name="T63" fmla="*/ 2222 h 2324"/>
                <a:gd name="T64" fmla="*/ 411 w 512"/>
                <a:gd name="T65" fmla="*/ 2222 h 2324"/>
                <a:gd name="T66" fmla="*/ 411 w 512"/>
                <a:gd name="T67" fmla="*/ 2137 h 2324"/>
                <a:gd name="T68" fmla="*/ 497 w 512"/>
                <a:gd name="T69" fmla="*/ 2137 h 2324"/>
                <a:gd name="T70" fmla="*/ 497 w 512"/>
                <a:gd name="T71" fmla="*/ 187 h 2324"/>
                <a:gd name="T72" fmla="*/ 411 w 512"/>
                <a:gd name="T73" fmla="*/ 187 h 2324"/>
                <a:gd name="T74" fmla="*/ 411 w 512"/>
                <a:gd name="T75" fmla="*/ 100 h 2324"/>
                <a:gd name="T76" fmla="*/ 323 w 512"/>
                <a:gd name="T77" fmla="*/ 100 h 2324"/>
                <a:gd name="T78" fmla="*/ 323 w 512"/>
                <a:gd name="T79" fmla="*/ 15 h 2324"/>
                <a:gd name="T80" fmla="*/ 189 w 512"/>
                <a:gd name="T81" fmla="*/ 15 h 2324"/>
                <a:gd name="T82" fmla="*/ 189 w 512"/>
                <a:gd name="T83" fmla="*/ 100 h 2324"/>
                <a:gd name="T84" fmla="*/ 100 w 512"/>
                <a:gd name="T85" fmla="*/ 100 h 2324"/>
                <a:gd name="T86" fmla="*/ 100 w 512"/>
                <a:gd name="T87" fmla="*/ 187 h 2324"/>
                <a:gd name="T88" fmla="*/ 14 w 512"/>
                <a:gd name="T89" fmla="*/ 187 h 2324"/>
                <a:gd name="T90" fmla="*/ 14 w 512"/>
                <a:gd name="T91" fmla="*/ 2137 h 2324"/>
                <a:gd name="T92" fmla="*/ 14 w 512"/>
                <a:gd name="T93" fmla="*/ 2137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2" h="2324">
                  <a:moveTo>
                    <a:pt x="174" y="2324"/>
                  </a:moveTo>
                  <a:lnTo>
                    <a:pt x="174" y="2236"/>
                  </a:lnTo>
                  <a:lnTo>
                    <a:pt x="88" y="2236"/>
                  </a:lnTo>
                  <a:lnTo>
                    <a:pt x="86" y="2151"/>
                  </a:lnTo>
                  <a:lnTo>
                    <a:pt x="0" y="2151"/>
                  </a:lnTo>
                  <a:lnTo>
                    <a:pt x="0" y="173"/>
                  </a:lnTo>
                  <a:lnTo>
                    <a:pt x="88" y="173"/>
                  </a:lnTo>
                  <a:lnTo>
                    <a:pt x="88" y="86"/>
                  </a:lnTo>
                  <a:lnTo>
                    <a:pt x="174" y="86"/>
                  </a:lnTo>
                  <a:lnTo>
                    <a:pt x="174" y="0"/>
                  </a:lnTo>
                  <a:lnTo>
                    <a:pt x="337" y="0"/>
                  </a:lnTo>
                  <a:lnTo>
                    <a:pt x="337" y="86"/>
                  </a:lnTo>
                  <a:lnTo>
                    <a:pt x="426" y="86"/>
                  </a:lnTo>
                  <a:lnTo>
                    <a:pt x="426" y="173"/>
                  </a:lnTo>
                  <a:lnTo>
                    <a:pt x="505" y="173"/>
                  </a:lnTo>
                  <a:lnTo>
                    <a:pt x="505" y="180"/>
                  </a:lnTo>
                  <a:lnTo>
                    <a:pt x="505" y="173"/>
                  </a:lnTo>
                  <a:lnTo>
                    <a:pt x="512" y="173"/>
                  </a:lnTo>
                  <a:lnTo>
                    <a:pt x="512" y="2151"/>
                  </a:lnTo>
                  <a:lnTo>
                    <a:pt x="426" y="2151"/>
                  </a:lnTo>
                  <a:lnTo>
                    <a:pt x="426" y="2236"/>
                  </a:lnTo>
                  <a:lnTo>
                    <a:pt x="337" y="2236"/>
                  </a:lnTo>
                  <a:lnTo>
                    <a:pt x="337" y="2324"/>
                  </a:lnTo>
                  <a:lnTo>
                    <a:pt x="174" y="2324"/>
                  </a:lnTo>
                  <a:lnTo>
                    <a:pt x="174" y="2324"/>
                  </a:lnTo>
                  <a:close/>
                  <a:moveTo>
                    <a:pt x="14" y="2137"/>
                  </a:moveTo>
                  <a:lnTo>
                    <a:pt x="100" y="2137"/>
                  </a:lnTo>
                  <a:lnTo>
                    <a:pt x="100" y="2222"/>
                  </a:lnTo>
                  <a:lnTo>
                    <a:pt x="189" y="2222"/>
                  </a:lnTo>
                  <a:lnTo>
                    <a:pt x="189" y="2310"/>
                  </a:lnTo>
                  <a:lnTo>
                    <a:pt x="323" y="2310"/>
                  </a:lnTo>
                  <a:lnTo>
                    <a:pt x="323" y="2222"/>
                  </a:lnTo>
                  <a:lnTo>
                    <a:pt x="411" y="2222"/>
                  </a:lnTo>
                  <a:lnTo>
                    <a:pt x="411" y="2137"/>
                  </a:lnTo>
                  <a:lnTo>
                    <a:pt x="497" y="2137"/>
                  </a:lnTo>
                  <a:lnTo>
                    <a:pt x="497" y="187"/>
                  </a:lnTo>
                  <a:lnTo>
                    <a:pt x="411" y="187"/>
                  </a:lnTo>
                  <a:lnTo>
                    <a:pt x="411" y="100"/>
                  </a:lnTo>
                  <a:lnTo>
                    <a:pt x="323" y="100"/>
                  </a:lnTo>
                  <a:lnTo>
                    <a:pt x="323" y="15"/>
                  </a:lnTo>
                  <a:lnTo>
                    <a:pt x="189" y="15"/>
                  </a:lnTo>
                  <a:lnTo>
                    <a:pt x="189" y="100"/>
                  </a:lnTo>
                  <a:lnTo>
                    <a:pt x="100" y="100"/>
                  </a:lnTo>
                  <a:lnTo>
                    <a:pt x="100" y="187"/>
                  </a:lnTo>
                  <a:lnTo>
                    <a:pt x="14" y="187"/>
                  </a:lnTo>
                  <a:lnTo>
                    <a:pt x="14" y="2137"/>
                  </a:lnTo>
                  <a:lnTo>
                    <a:pt x="14" y="2137"/>
                  </a:lnTo>
                  <a:close/>
                </a:path>
              </a:pathLst>
            </a:custGeom>
            <a:grpFill/>
            <a:ln w="9525">
              <a:solidFill>
                <a:srgbClr val="75492C"/>
              </a:solidFill>
              <a:round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zh-CN" altLang="en-US" noProof="1"/>
            </a:p>
          </p:txBody>
        </p:sp>
        <p:sp>
          <p:nvSpPr>
            <p:cNvPr id="133" name="Freeform 7"/>
            <p:cNvSpPr>
              <a:spLocks noEditPoints="1"/>
            </p:cNvSpPr>
            <p:nvPr/>
          </p:nvSpPr>
          <p:spPr bwMode="auto">
            <a:xfrm>
              <a:off x="3583" y="999"/>
              <a:ext cx="55" cy="55"/>
            </a:xfrm>
            <a:custGeom>
              <a:avLst/>
              <a:gdLst>
                <a:gd name="T0" fmla="*/ 0 w 55"/>
                <a:gd name="T1" fmla="*/ 55 h 55"/>
                <a:gd name="T2" fmla="*/ 0 w 55"/>
                <a:gd name="T3" fmla="*/ 7 h 55"/>
                <a:gd name="T4" fmla="*/ 0 w 55"/>
                <a:gd name="T5" fmla="*/ 0 h 55"/>
                <a:gd name="T6" fmla="*/ 55 w 55"/>
                <a:gd name="T7" fmla="*/ 0 h 55"/>
                <a:gd name="T8" fmla="*/ 55 w 55"/>
                <a:gd name="T9" fmla="*/ 55 h 55"/>
                <a:gd name="T10" fmla="*/ 0 w 55"/>
                <a:gd name="T11" fmla="*/ 55 h 55"/>
                <a:gd name="T12" fmla="*/ 0 w 55"/>
                <a:gd name="T13" fmla="*/ 55 h 55"/>
                <a:gd name="T14" fmla="*/ 14 w 55"/>
                <a:gd name="T15" fmla="*/ 41 h 55"/>
                <a:gd name="T16" fmla="*/ 40 w 55"/>
                <a:gd name="T17" fmla="*/ 41 h 55"/>
                <a:gd name="T18" fmla="*/ 40 w 55"/>
                <a:gd name="T19" fmla="*/ 15 h 55"/>
                <a:gd name="T20" fmla="*/ 14 w 55"/>
                <a:gd name="T21" fmla="*/ 15 h 55"/>
                <a:gd name="T22" fmla="*/ 14 w 55"/>
                <a:gd name="T23" fmla="*/ 41 h 55"/>
                <a:gd name="T24" fmla="*/ 14 w 55"/>
                <a:gd name="T2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0" y="55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55"/>
                  </a:lnTo>
                  <a:lnTo>
                    <a:pt x="0" y="55"/>
                  </a:lnTo>
                  <a:lnTo>
                    <a:pt x="0" y="55"/>
                  </a:lnTo>
                  <a:close/>
                  <a:moveTo>
                    <a:pt x="14" y="41"/>
                  </a:moveTo>
                  <a:lnTo>
                    <a:pt x="40" y="41"/>
                  </a:lnTo>
                  <a:lnTo>
                    <a:pt x="40" y="15"/>
                  </a:lnTo>
                  <a:lnTo>
                    <a:pt x="14" y="15"/>
                  </a:lnTo>
                  <a:lnTo>
                    <a:pt x="14" y="41"/>
                  </a:lnTo>
                  <a:lnTo>
                    <a:pt x="14" y="41"/>
                  </a:lnTo>
                  <a:close/>
                </a:path>
              </a:pathLst>
            </a:custGeom>
            <a:grpFill/>
            <a:ln w="9525">
              <a:solidFill>
                <a:srgbClr val="75492C"/>
              </a:solidFill>
              <a:round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zh-CN" altLang="en-US" noProof="1"/>
            </a:p>
          </p:txBody>
        </p:sp>
        <p:sp>
          <p:nvSpPr>
            <p:cNvPr id="134" name="Freeform 8"/>
            <p:cNvSpPr>
              <a:spLocks noEditPoints="1"/>
            </p:cNvSpPr>
            <p:nvPr/>
          </p:nvSpPr>
          <p:spPr bwMode="auto">
            <a:xfrm>
              <a:off x="4040" y="999"/>
              <a:ext cx="55" cy="55"/>
            </a:xfrm>
            <a:custGeom>
              <a:avLst/>
              <a:gdLst>
                <a:gd name="T0" fmla="*/ 0 w 55"/>
                <a:gd name="T1" fmla="*/ 55 h 55"/>
                <a:gd name="T2" fmla="*/ 0 w 55"/>
                <a:gd name="T3" fmla="*/ 0 h 55"/>
                <a:gd name="T4" fmla="*/ 48 w 55"/>
                <a:gd name="T5" fmla="*/ 0 h 55"/>
                <a:gd name="T6" fmla="*/ 48 w 55"/>
                <a:gd name="T7" fmla="*/ 7 h 55"/>
                <a:gd name="T8" fmla="*/ 48 w 55"/>
                <a:gd name="T9" fmla="*/ 0 h 55"/>
                <a:gd name="T10" fmla="*/ 55 w 55"/>
                <a:gd name="T11" fmla="*/ 0 h 55"/>
                <a:gd name="T12" fmla="*/ 55 w 55"/>
                <a:gd name="T13" fmla="*/ 55 h 55"/>
                <a:gd name="T14" fmla="*/ 0 w 55"/>
                <a:gd name="T15" fmla="*/ 55 h 55"/>
                <a:gd name="T16" fmla="*/ 0 w 55"/>
                <a:gd name="T17" fmla="*/ 55 h 55"/>
                <a:gd name="T18" fmla="*/ 14 w 55"/>
                <a:gd name="T19" fmla="*/ 41 h 55"/>
                <a:gd name="T20" fmla="*/ 40 w 55"/>
                <a:gd name="T21" fmla="*/ 41 h 55"/>
                <a:gd name="T22" fmla="*/ 40 w 55"/>
                <a:gd name="T23" fmla="*/ 15 h 55"/>
                <a:gd name="T24" fmla="*/ 14 w 55"/>
                <a:gd name="T25" fmla="*/ 15 h 55"/>
                <a:gd name="T26" fmla="*/ 14 w 55"/>
                <a:gd name="T27" fmla="*/ 41 h 55"/>
                <a:gd name="T28" fmla="*/ 14 w 55"/>
                <a:gd name="T29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55">
                  <a:moveTo>
                    <a:pt x="0" y="5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7"/>
                  </a:lnTo>
                  <a:lnTo>
                    <a:pt x="48" y="0"/>
                  </a:lnTo>
                  <a:lnTo>
                    <a:pt x="55" y="0"/>
                  </a:lnTo>
                  <a:lnTo>
                    <a:pt x="55" y="55"/>
                  </a:lnTo>
                  <a:lnTo>
                    <a:pt x="0" y="55"/>
                  </a:lnTo>
                  <a:lnTo>
                    <a:pt x="0" y="55"/>
                  </a:lnTo>
                  <a:close/>
                  <a:moveTo>
                    <a:pt x="14" y="41"/>
                  </a:moveTo>
                  <a:lnTo>
                    <a:pt x="40" y="41"/>
                  </a:lnTo>
                  <a:lnTo>
                    <a:pt x="40" y="15"/>
                  </a:lnTo>
                  <a:lnTo>
                    <a:pt x="14" y="15"/>
                  </a:lnTo>
                  <a:lnTo>
                    <a:pt x="14" y="41"/>
                  </a:lnTo>
                  <a:lnTo>
                    <a:pt x="14" y="41"/>
                  </a:lnTo>
                  <a:close/>
                </a:path>
              </a:pathLst>
            </a:custGeom>
            <a:grpFill/>
            <a:ln w="9525">
              <a:solidFill>
                <a:srgbClr val="75492C"/>
              </a:solidFill>
              <a:round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zh-CN" altLang="en-US" noProof="1"/>
            </a:p>
          </p:txBody>
        </p:sp>
        <p:sp>
          <p:nvSpPr>
            <p:cNvPr id="135" name="Freeform 9"/>
            <p:cNvSpPr>
              <a:spLocks noEditPoints="1"/>
            </p:cNvSpPr>
            <p:nvPr/>
          </p:nvSpPr>
          <p:spPr bwMode="auto">
            <a:xfrm>
              <a:off x="3583" y="3269"/>
              <a:ext cx="55" cy="54"/>
            </a:xfrm>
            <a:custGeom>
              <a:avLst/>
              <a:gdLst>
                <a:gd name="T0" fmla="*/ 7 w 55"/>
                <a:gd name="T1" fmla="*/ 54 h 54"/>
                <a:gd name="T2" fmla="*/ 0 w 55"/>
                <a:gd name="T3" fmla="*/ 54 h 54"/>
                <a:gd name="T4" fmla="*/ 0 w 55"/>
                <a:gd name="T5" fmla="*/ 0 h 54"/>
                <a:gd name="T6" fmla="*/ 55 w 55"/>
                <a:gd name="T7" fmla="*/ 0 h 54"/>
                <a:gd name="T8" fmla="*/ 55 w 55"/>
                <a:gd name="T9" fmla="*/ 54 h 54"/>
                <a:gd name="T10" fmla="*/ 7 w 55"/>
                <a:gd name="T11" fmla="*/ 54 h 54"/>
                <a:gd name="T12" fmla="*/ 7 w 55"/>
                <a:gd name="T13" fmla="*/ 54 h 54"/>
                <a:gd name="T14" fmla="*/ 40 w 55"/>
                <a:gd name="T15" fmla="*/ 40 h 54"/>
                <a:gd name="T16" fmla="*/ 40 w 55"/>
                <a:gd name="T17" fmla="*/ 14 h 54"/>
                <a:gd name="T18" fmla="*/ 14 w 55"/>
                <a:gd name="T19" fmla="*/ 14 h 54"/>
                <a:gd name="T20" fmla="*/ 14 w 55"/>
                <a:gd name="T21" fmla="*/ 40 h 54"/>
                <a:gd name="T22" fmla="*/ 40 w 55"/>
                <a:gd name="T23" fmla="*/ 40 h 54"/>
                <a:gd name="T24" fmla="*/ 40 w 55"/>
                <a:gd name="T2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4">
                  <a:moveTo>
                    <a:pt x="7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54"/>
                  </a:lnTo>
                  <a:lnTo>
                    <a:pt x="7" y="54"/>
                  </a:lnTo>
                  <a:lnTo>
                    <a:pt x="7" y="54"/>
                  </a:lnTo>
                  <a:close/>
                  <a:moveTo>
                    <a:pt x="40" y="40"/>
                  </a:moveTo>
                  <a:lnTo>
                    <a:pt x="40" y="14"/>
                  </a:lnTo>
                  <a:lnTo>
                    <a:pt x="14" y="14"/>
                  </a:lnTo>
                  <a:lnTo>
                    <a:pt x="14" y="40"/>
                  </a:lnTo>
                  <a:lnTo>
                    <a:pt x="40" y="40"/>
                  </a:lnTo>
                  <a:lnTo>
                    <a:pt x="40" y="40"/>
                  </a:lnTo>
                  <a:close/>
                </a:path>
              </a:pathLst>
            </a:custGeom>
            <a:grpFill/>
            <a:ln w="9525">
              <a:solidFill>
                <a:srgbClr val="75492C"/>
              </a:solidFill>
              <a:round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zh-CN" altLang="en-US" noProof="1"/>
            </a:p>
          </p:txBody>
        </p:sp>
        <p:sp>
          <p:nvSpPr>
            <p:cNvPr id="136" name="Freeform 10"/>
            <p:cNvSpPr>
              <a:spLocks noEditPoints="1"/>
            </p:cNvSpPr>
            <p:nvPr/>
          </p:nvSpPr>
          <p:spPr bwMode="auto">
            <a:xfrm>
              <a:off x="4040" y="3269"/>
              <a:ext cx="55" cy="54"/>
            </a:xfrm>
            <a:custGeom>
              <a:avLst/>
              <a:gdLst>
                <a:gd name="T0" fmla="*/ 0 w 55"/>
                <a:gd name="T1" fmla="*/ 54 h 54"/>
                <a:gd name="T2" fmla="*/ 0 w 55"/>
                <a:gd name="T3" fmla="*/ 0 h 54"/>
                <a:gd name="T4" fmla="*/ 55 w 55"/>
                <a:gd name="T5" fmla="*/ 0 h 54"/>
                <a:gd name="T6" fmla="*/ 55 w 55"/>
                <a:gd name="T7" fmla="*/ 47 h 54"/>
                <a:gd name="T8" fmla="*/ 55 w 55"/>
                <a:gd name="T9" fmla="*/ 54 h 54"/>
                <a:gd name="T10" fmla="*/ 0 w 55"/>
                <a:gd name="T11" fmla="*/ 54 h 54"/>
                <a:gd name="T12" fmla="*/ 0 w 55"/>
                <a:gd name="T13" fmla="*/ 54 h 54"/>
                <a:gd name="T14" fmla="*/ 48 w 55"/>
                <a:gd name="T15" fmla="*/ 47 h 54"/>
                <a:gd name="T16" fmla="*/ 48 w 55"/>
                <a:gd name="T17" fmla="*/ 40 h 54"/>
                <a:gd name="T18" fmla="*/ 48 w 55"/>
                <a:gd name="T19" fmla="*/ 47 h 54"/>
                <a:gd name="T20" fmla="*/ 48 w 55"/>
                <a:gd name="T21" fmla="*/ 47 h 54"/>
                <a:gd name="T22" fmla="*/ 14 w 55"/>
                <a:gd name="T23" fmla="*/ 40 h 54"/>
                <a:gd name="T24" fmla="*/ 40 w 55"/>
                <a:gd name="T25" fmla="*/ 40 h 54"/>
                <a:gd name="T26" fmla="*/ 40 w 55"/>
                <a:gd name="T27" fmla="*/ 14 h 54"/>
                <a:gd name="T28" fmla="*/ 14 w 55"/>
                <a:gd name="T29" fmla="*/ 14 h 54"/>
                <a:gd name="T30" fmla="*/ 14 w 55"/>
                <a:gd name="T31" fmla="*/ 40 h 54"/>
                <a:gd name="T32" fmla="*/ 14 w 55"/>
                <a:gd name="T33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54">
                  <a:moveTo>
                    <a:pt x="0" y="54"/>
                  </a:moveTo>
                  <a:lnTo>
                    <a:pt x="0" y="0"/>
                  </a:lnTo>
                  <a:lnTo>
                    <a:pt x="55" y="0"/>
                  </a:lnTo>
                  <a:lnTo>
                    <a:pt x="55" y="47"/>
                  </a:lnTo>
                  <a:lnTo>
                    <a:pt x="55" y="54"/>
                  </a:lnTo>
                  <a:lnTo>
                    <a:pt x="0" y="54"/>
                  </a:lnTo>
                  <a:lnTo>
                    <a:pt x="0" y="54"/>
                  </a:lnTo>
                  <a:close/>
                  <a:moveTo>
                    <a:pt x="48" y="47"/>
                  </a:moveTo>
                  <a:lnTo>
                    <a:pt x="48" y="40"/>
                  </a:lnTo>
                  <a:lnTo>
                    <a:pt x="48" y="47"/>
                  </a:lnTo>
                  <a:lnTo>
                    <a:pt x="48" y="47"/>
                  </a:lnTo>
                  <a:close/>
                  <a:moveTo>
                    <a:pt x="14" y="40"/>
                  </a:moveTo>
                  <a:lnTo>
                    <a:pt x="40" y="40"/>
                  </a:lnTo>
                  <a:lnTo>
                    <a:pt x="40" y="14"/>
                  </a:lnTo>
                  <a:lnTo>
                    <a:pt x="14" y="14"/>
                  </a:lnTo>
                  <a:lnTo>
                    <a:pt x="14" y="40"/>
                  </a:lnTo>
                  <a:lnTo>
                    <a:pt x="14" y="40"/>
                  </a:lnTo>
                  <a:close/>
                </a:path>
              </a:pathLst>
            </a:custGeom>
            <a:grpFill/>
            <a:ln w="9525">
              <a:solidFill>
                <a:srgbClr val="75492C"/>
              </a:solidFill>
              <a:round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zh-CN" altLang="en-US" noProof="1"/>
            </a:p>
          </p:txBody>
        </p:sp>
      </p:grpSp>
      <p:sp>
        <p:nvSpPr>
          <p:cNvPr id="137" name="文本框 14"/>
          <p:cNvSpPr txBox="1">
            <a:spLocks noChangeArrowheads="1"/>
          </p:cNvSpPr>
          <p:nvPr/>
        </p:nvSpPr>
        <p:spPr bwMode="auto">
          <a:xfrm>
            <a:off x="1443911" y="2221548"/>
            <a:ext cx="861774" cy="26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latin typeface="华文新魏" panose="02010800040101010101" pitchFamily="2" charset="-122"/>
                <a:ea typeface="华文新魏" panose="02010800040101010101" pitchFamily="2" charset="-122"/>
              </a:rPr>
              <a:t>禅语萦绕</a:t>
            </a:r>
          </a:p>
        </p:txBody>
      </p:sp>
      <p:grpSp>
        <p:nvGrpSpPr>
          <p:cNvPr id="138" name="组合 21"/>
          <p:cNvGrpSpPr/>
          <p:nvPr/>
        </p:nvGrpSpPr>
        <p:grpSpPr>
          <a:xfrm>
            <a:off x="5043488" y="1391603"/>
            <a:ext cx="5905500" cy="2859087"/>
            <a:chOff x="3857620" y="1498990"/>
            <a:chExt cx="4143404" cy="2144330"/>
          </a:xfrm>
        </p:grpSpPr>
        <p:cxnSp>
          <p:nvCxnSpPr>
            <p:cNvPr id="140" name="直接连接符 139"/>
            <p:cNvCxnSpPr/>
            <p:nvPr/>
          </p:nvCxnSpPr>
          <p:spPr>
            <a:xfrm>
              <a:off x="3857620" y="1498990"/>
              <a:ext cx="4143404" cy="1190"/>
            </a:xfrm>
            <a:prstGeom prst="line">
              <a:avLst/>
            </a:prstGeom>
            <a:ln>
              <a:solidFill>
                <a:srgbClr val="D1C2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>
              <a:off x="3857620" y="1927618"/>
              <a:ext cx="4143404" cy="1190"/>
            </a:xfrm>
            <a:prstGeom prst="line">
              <a:avLst/>
            </a:prstGeom>
            <a:ln>
              <a:solidFill>
                <a:srgbClr val="D1C2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>
              <a:off x="3857620" y="2356246"/>
              <a:ext cx="4143404" cy="1190"/>
            </a:xfrm>
            <a:prstGeom prst="line">
              <a:avLst/>
            </a:prstGeom>
            <a:ln>
              <a:solidFill>
                <a:srgbClr val="D1C2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>
              <a:off x="3857620" y="2784874"/>
              <a:ext cx="4143404" cy="1190"/>
            </a:xfrm>
            <a:prstGeom prst="line">
              <a:avLst/>
            </a:prstGeom>
            <a:ln>
              <a:solidFill>
                <a:srgbClr val="D1C2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/>
            <p:nvPr/>
          </p:nvCxnSpPr>
          <p:spPr>
            <a:xfrm>
              <a:off x="3857620" y="3214692"/>
              <a:ext cx="4143404" cy="1191"/>
            </a:xfrm>
            <a:prstGeom prst="line">
              <a:avLst/>
            </a:prstGeom>
            <a:ln>
              <a:solidFill>
                <a:srgbClr val="D1C2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/>
            <p:nvPr/>
          </p:nvCxnSpPr>
          <p:spPr>
            <a:xfrm>
              <a:off x="3857620" y="3642130"/>
              <a:ext cx="4143404" cy="1190"/>
            </a:xfrm>
            <a:prstGeom prst="line">
              <a:avLst/>
            </a:prstGeom>
            <a:ln>
              <a:solidFill>
                <a:srgbClr val="D1C2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矩形 22"/>
          <p:cNvSpPr>
            <a:spLocks noChangeArrowheads="1"/>
          </p:cNvSpPr>
          <p:nvPr/>
        </p:nvSpPr>
        <p:spPr bwMode="auto">
          <a:xfrm>
            <a:off x="5376863" y="1344613"/>
            <a:ext cx="5238750" cy="248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665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人生若只如初见，何事秋风悲画扇。</a:t>
            </a:r>
          </a:p>
          <a:p>
            <a:pPr eaLnBrk="1" hangingPunct="1">
              <a:lnSpc>
                <a:spcPts val="4665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等闲变却故人心，却道故人心易变。</a:t>
            </a:r>
          </a:p>
          <a:p>
            <a:pPr eaLnBrk="1" hangingPunct="1">
              <a:lnSpc>
                <a:spcPts val="4665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骊山语罢清宵半，泪雨零铃终不怨。</a:t>
            </a:r>
          </a:p>
          <a:p>
            <a:pPr eaLnBrk="1" hangingPunct="1">
              <a:lnSpc>
                <a:spcPts val="4665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何如薄幸锦衣郎，比翼连枝当日愿。</a:t>
            </a:r>
          </a:p>
        </p:txBody>
      </p:sp>
      <p:pic>
        <p:nvPicPr>
          <p:cNvPr id="148" name="图片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37410" y="2607310"/>
            <a:ext cx="2732088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281295" y="4345305"/>
            <a:ext cx="1858010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禅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26300" y="4668520"/>
            <a:ext cx="18580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说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47" grpId="0"/>
      <p:bldP spid="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7225" y="1478427"/>
            <a:ext cx="3067049" cy="3064740"/>
          </a:xfrm>
          <a:custGeom>
            <a:avLst/>
            <a:gdLst>
              <a:gd name="connsiteX0" fmla="*/ 0 w 3067049"/>
              <a:gd name="connsiteY0" fmla="*/ 0 h 3064740"/>
              <a:gd name="connsiteX1" fmla="*/ 3067049 w 3067049"/>
              <a:gd name="connsiteY1" fmla="*/ 0 h 3064740"/>
              <a:gd name="connsiteX2" fmla="*/ 3067049 w 3067049"/>
              <a:gd name="connsiteY2" fmla="*/ 3064740 h 3064740"/>
              <a:gd name="connsiteX3" fmla="*/ 0 w 3067049"/>
              <a:gd name="connsiteY3" fmla="*/ 3064740 h 3064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7049" h="3064740">
                <a:moveTo>
                  <a:pt x="0" y="0"/>
                </a:moveTo>
                <a:lnTo>
                  <a:pt x="3067049" y="0"/>
                </a:lnTo>
                <a:lnTo>
                  <a:pt x="3067049" y="3064740"/>
                </a:lnTo>
                <a:lnTo>
                  <a:pt x="0" y="3064740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478427"/>
            <a:ext cx="3067050" cy="3064740"/>
          </a:xfrm>
          <a:custGeom>
            <a:avLst/>
            <a:gdLst>
              <a:gd name="connsiteX0" fmla="*/ 0 w 3067050"/>
              <a:gd name="connsiteY0" fmla="*/ 0 h 3064740"/>
              <a:gd name="connsiteX1" fmla="*/ 3067050 w 3067050"/>
              <a:gd name="connsiteY1" fmla="*/ 0 h 3064740"/>
              <a:gd name="connsiteX2" fmla="*/ 3067050 w 3067050"/>
              <a:gd name="connsiteY2" fmla="*/ 3064740 h 3064740"/>
              <a:gd name="connsiteX3" fmla="*/ 0 w 3067050"/>
              <a:gd name="connsiteY3" fmla="*/ 3064740 h 3064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7050" h="3064740">
                <a:moveTo>
                  <a:pt x="0" y="0"/>
                </a:moveTo>
                <a:lnTo>
                  <a:pt x="3067050" y="0"/>
                </a:lnTo>
                <a:lnTo>
                  <a:pt x="3067050" y="3064740"/>
                </a:lnTo>
                <a:lnTo>
                  <a:pt x="0" y="3064740"/>
                </a:lnTo>
                <a:close/>
              </a:path>
            </a:pathLst>
          </a:cu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0114" y="1478427"/>
            <a:ext cx="3067049" cy="3064740"/>
          </a:xfrm>
          <a:custGeom>
            <a:avLst/>
            <a:gdLst>
              <a:gd name="connsiteX0" fmla="*/ 0 w 3067049"/>
              <a:gd name="connsiteY0" fmla="*/ 0 h 3064740"/>
              <a:gd name="connsiteX1" fmla="*/ 3067049 w 3067049"/>
              <a:gd name="connsiteY1" fmla="*/ 0 h 3064740"/>
              <a:gd name="connsiteX2" fmla="*/ 3067049 w 3067049"/>
              <a:gd name="connsiteY2" fmla="*/ 3064740 h 3064740"/>
              <a:gd name="connsiteX3" fmla="*/ 0 w 3067049"/>
              <a:gd name="connsiteY3" fmla="*/ 3064740 h 3064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7049" h="3064740">
                <a:moveTo>
                  <a:pt x="0" y="0"/>
                </a:moveTo>
                <a:lnTo>
                  <a:pt x="3067049" y="0"/>
                </a:lnTo>
                <a:lnTo>
                  <a:pt x="3067049" y="3064740"/>
                </a:lnTo>
                <a:lnTo>
                  <a:pt x="0" y="3064740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1696085" y="4714319"/>
            <a:ext cx="196088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佛缘</a:t>
            </a:r>
            <a:endParaRPr lang="en-US" altLang="zh-CN" sz="2800" dirty="0">
              <a:solidFill>
                <a:srgbClr val="C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未断我爱，不如洁净。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爱恨恩仇，皆是情障。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63198" y="4714319"/>
            <a:ext cx="196088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佛学</a:t>
            </a:r>
            <a:endParaRPr lang="en-US" altLang="zh-CN" sz="2800" dirty="0">
              <a:solidFill>
                <a:srgbClr val="C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未断我爱，不如洁净。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爱恨恩仇，皆是情障。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30311" y="4714319"/>
            <a:ext cx="196088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佛教</a:t>
            </a:r>
            <a:endParaRPr lang="en-US" altLang="zh-CN" sz="2800" dirty="0">
              <a:solidFill>
                <a:srgbClr val="C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未断我爱，不如洁净。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爱恨恩仇，皆是情障。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>
            <a:fillRect/>
          </a:stretch>
        </p:blipFill>
        <p:spPr>
          <a:xfrm>
            <a:off x="0" y="2467610"/>
            <a:ext cx="9895840" cy="4390390"/>
          </a:xfrm>
          <a:prstGeom prst="rect">
            <a:avLst/>
          </a:prstGeom>
        </p:spPr>
      </p:pic>
      <p:pic>
        <p:nvPicPr>
          <p:cNvPr id="20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50835" y="-13335"/>
            <a:ext cx="3421063" cy="672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框 20"/>
          <p:cNvSpPr txBox="1"/>
          <p:nvPr/>
        </p:nvSpPr>
        <p:spPr>
          <a:xfrm>
            <a:off x="2830865" y="2467428"/>
            <a:ext cx="46352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活着的气度则是要刚柔并济，胸中有天地。要坚韧不拔，顽强不屈。要傲骨侠肠，正直勇敢。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830865" y="1892372"/>
            <a:ext cx="1666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禅语萦绕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830865" y="4320717"/>
            <a:ext cx="46352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活着的气度是昂首挺胸，独立寒冬，面对漫天大雪，而巍然不动的英雄豪情，是酷暑三伏。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830865" y="3818686"/>
            <a:ext cx="1666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禅语萦绕</a:t>
            </a:r>
          </a:p>
        </p:txBody>
      </p:sp>
      <p:pic>
        <p:nvPicPr>
          <p:cNvPr id="25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81503" y="1892230"/>
            <a:ext cx="1254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27420" y="3848593"/>
            <a:ext cx="1254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dur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dur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dur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6747" y="3585176"/>
            <a:ext cx="3478280" cy="242267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6749" y="1162496"/>
            <a:ext cx="3478278" cy="230379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6988" y="1162496"/>
            <a:ext cx="4103559" cy="484536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63242" y="1162686"/>
            <a:ext cx="1846659" cy="48013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禅是天竺之语，具云禅那，中华翻为思惟修，亦名静虑，皆定慧之通称也 禅主要是人的一种精神修持方法，是信奉者的一种体悟真理或最高实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609913" y="1162671"/>
            <a:ext cx="677108" cy="17498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禅  </a:t>
            </a:r>
            <a:r>
              <a:rPr lang="en-US" altLang="zh-CN" sz="32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·  </a:t>
            </a:r>
            <a:r>
              <a:rPr lang="zh-CN" altLang="en-US" sz="32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意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dur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dur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726" cy="6858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45880" y="342900"/>
            <a:ext cx="1295400" cy="123761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365819" y="556977"/>
            <a:ext cx="1935480" cy="3046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38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肆</a:t>
            </a:r>
            <a:endParaRPr lang="zh-CN" altLang="en-US" sz="4000" b="1" dirty="0">
              <a:solidFill>
                <a:srgbClr val="C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/>
            <a:endParaRPr lang="zh-CN" altLang="en-US" sz="5400" b="1" dirty="0">
              <a:solidFill>
                <a:schemeClr val="bg1">
                  <a:lumMod val="5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cs typeface="方正楷体简体" panose="03000509000000000000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646650" y="3801745"/>
            <a:ext cx="8079135" cy="12960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全字库正楷体" panose="02010604000101010101" pitchFamily="2" charset="-122"/>
              </a:rPr>
              <a:t>人生贵在于恬淡中品味，于自然中享受。花开任它开，云散任它散。须知，得意时能够淡然处之，是真君子的胸怀，而失意时能够泰然处之，则是大丈夫的风度，所以，无论苦与短，无论成与败，都应保持一颗平常心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648585" y="2672080"/>
            <a:ext cx="242824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回头是岸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8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872382" y="2127686"/>
            <a:ext cx="2338494" cy="2345533"/>
            <a:chOff x="3524250" y="533400"/>
            <a:chExt cx="4219576" cy="4232276"/>
          </a:xfrm>
        </p:grpSpPr>
        <p:sp>
          <p:nvSpPr>
            <p:cNvPr id="8" name="弧形 7"/>
            <p:cNvSpPr/>
            <p:nvPr/>
          </p:nvSpPr>
          <p:spPr>
            <a:xfrm>
              <a:off x="3524250" y="533400"/>
              <a:ext cx="4219576" cy="4219576"/>
            </a:xfrm>
            <a:prstGeom prst="arc">
              <a:avLst>
                <a:gd name="adj1" fmla="val 6904399"/>
                <a:gd name="adj2" fmla="val 4749740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993606" y="4664076"/>
              <a:ext cx="101600" cy="1016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672806" y="4492626"/>
              <a:ext cx="101600" cy="1016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1860" y="2284314"/>
            <a:ext cx="4624465" cy="298740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005309" y="2772776"/>
            <a:ext cx="2072640" cy="119888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zh-CN" sz="7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目录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403784" y="1663147"/>
            <a:ext cx="3159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壹</a:t>
            </a:r>
            <a:r>
              <a:rPr lang="en-US" altLang="zh-CN" sz="36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·</a:t>
            </a:r>
            <a:r>
              <a:rPr lang="zh-CN" altLang="en-US" sz="40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无心是静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403784" y="2622632"/>
            <a:ext cx="314325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贰</a:t>
            </a:r>
            <a:r>
              <a:rPr lang="en-US" altLang="zh-CN" sz="36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·</a:t>
            </a:r>
            <a:r>
              <a:rPr lang="zh-CN" altLang="en-US" sz="40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心轮静守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404419" y="3719912"/>
            <a:ext cx="314325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叁</a:t>
            </a:r>
            <a:r>
              <a:rPr lang="en-US" altLang="zh-CN" sz="36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·</a:t>
            </a:r>
            <a:r>
              <a:rPr lang="zh-CN" altLang="en-US" sz="40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禅语萦绕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403784" y="4744167"/>
            <a:ext cx="314325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肆</a:t>
            </a:r>
            <a:r>
              <a:rPr lang="en-US" altLang="zh-CN" sz="36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·</a:t>
            </a:r>
            <a:r>
              <a:rPr lang="zh-CN" altLang="en-US" sz="40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回头是岸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570" y="778321"/>
            <a:ext cx="2141384" cy="184397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27845" y="217170"/>
            <a:ext cx="1295400" cy="12376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1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21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2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4" presetID="55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1244600" y="1973580"/>
            <a:ext cx="2503805" cy="717550"/>
            <a:chOff x="1797" y="3182"/>
            <a:chExt cx="3354" cy="1130"/>
          </a:xfrm>
        </p:grpSpPr>
        <p:sp>
          <p:nvSpPr>
            <p:cNvPr id="30" name="TextBox 45"/>
            <p:cNvSpPr txBox="1"/>
            <p:nvPr/>
          </p:nvSpPr>
          <p:spPr>
            <a:xfrm>
              <a:off x="1797" y="3182"/>
              <a:ext cx="3354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+mn-ea"/>
                  <a:sym typeface="+mn-lt"/>
                </a:rPr>
                <a:t>禅之道</a:t>
              </a:r>
            </a:p>
          </p:txBody>
        </p:sp>
        <p:sp>
          <p:nvSpPr>
            <p:cNvPr id="31" name="TextBox 46"/>
            <p:cNvSpPr txBox="1"/>
            <p:nvPr/>
          </p:nvSpPr>
          <p:spPr>
            <a:xfrm>
              <a:off x="1797" y="3853"/>
              <a:ext cx="3128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</a:b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289925" y="1978660"/>
            <a:ext cx="2503805" cy="717550"/>
            <a:chOff x="1797" y="3182"/>
            <a:chExt cx="3354" cy="1130"/>
          </a:xfrm>
        </p:grpSpPr>
        <p:sp>
          <p:nvSpPr>
            <p:cNvPr id="17" name="TextBox 45"/>
            <p:cNvSpPr txBox="1"/>
            <p:nvPr/>
          </p:nvSpPr>
          <p:spPr>
            <a:xfrm>
              <a:off x="1797" y="3182"/>
              <a:ext cx="3354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+mn-ea"/>
                  <a:sym typeface="+mn-lt"/>
                </a:rPr>
                <a:t>禅之道</a:t>
              </a:r>
            </a:p>
          </p:txBody>
        </p:sp>
        <p:sp>
          <p:nvSpPr>
            <p:cNvPr id="18" name="TextBox 46"/>
            <p:cNvSpPr txBox="1"/>
            <p:nvPr/>
          </p:nvSpPr>
          <p:spPr>
            <a:xfrm>
              <a:off x="1797" y="3853"/>
              <a:ext cx="3128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</a:b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289925" y="3740785"/>
            <a:ext cx="2503805" cy="717550"/>
            <a:chOff x="1797" y="3182"/>
            <a:chExt cx="3354" cy="1130"/>
          </a:xfrm>
        </p:grpSpPr>
        <p:sp>
          <p:nvSpPr>
            <p:cNvPr id="20" name="TextBox 45"/>
            <p:cNvSpPr txBox="1"/>
            <p:nvPr/>
          </p:nvSpPr>
          <p:spPr>
            <a:xfrm>
              <a:off x="1797" y="3182"/>
              <a:ext cx="3354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+mn-ea"/>
                  <a:sym typeface="+mn-lt"/>
                </a:rPr>
                <a:t>禅之道</a:t>
              </a:r>
            </a:p>
          </p:txBody>
        </p:sp>
        <p:sp>
          <p:nvSpPr>
            <p:cNvPr id="21" name="TextBox 46"/>
            <p:cNvSpPr txBox="1"/>
            <p:nvPr/>
          </p:nvSpPr>
          <p:spPr>
            <a:xfrm>
              <a:off x="1797" y="3853"/>
              <a:ext cx="3128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</a:b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44600" y="3884930"/>
            <a:ext cx="2503805" cy="717550"/>
            <a:chOff x="1797" y="3182"/>
            <a:chExt cx="3354" cy="1130"/>
          </a:xfrm>
        </p:grpSpPr>
        <p:sp>
          <p:nvSpPr>
            <p:cNvPr id="23" name="TextBox 45"/>
            <p:cNvSpPr txBox="1"/>
            <p:nvPr/>
          </p:nvSpPr>
          <p:spPr>
            <a:xfrm>
              <a:off x="1797" y="3182"/>
              <a:ext cx="3354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+mn-ea"/>
                  <a:sym typeface="+mn-lt"/>
                </a:rPr>
                <a:t>禅之道</a:t>
              </a:r>
            </a:p>
          </p:txBody>
        </p:sp>
        <p:sp>
          <p:nvSpPr>
            <p:cNvPr id="24" name="TextBox 46"/>
            <p:cNvSpPr txBox="1"/>
            <p:nvPr/>
          </p:nvSpPr>
          <p:spPr>
            <a:xfrm>
              <a:off x="1797" y="3853"/>
              <a:ext cx="3128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</a:b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068830" y="5555615"/>
            <a:ext cx="8314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一花一天堂，一草一世界；一树一菩提，一土一如来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；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280" y="2062480"/>
            <a:ext cx="3647440" cy="273304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" presetClass="entr" presetSubtype="1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835076" y="1294460"/>
            <a:ext cx="1439502" cy="4100342"/>
          </a:xfrm>
          <a:prstGeom prst="rect">
            <a:avLst/>
          </a:prstGeom>
          <a:solidFill>
            <a:srgbClr val="D1C29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374977" y="1294460"/>
            <a:ext cx="1439502" cy="4100342"/>
          </a:xfrm>
          <a:prstGeom prst="rect">
            <a:avLst/>
          </a:prstGeom>
          <a:solidFill>
            <a:srgbClr val="D1C29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93"/>
          <a:stretch>
            <a:fillRect/>
          </a:stretch>
        </p:blipFill>
        <p:spPr>
          <a:xfrm>
            <a:off x="2609553" y="1273352"/>
            <a:ext cx="1430449" cy="41214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4661535" y="1634490"/>
            <a:ext cx="1013460" cy="34137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人生四季，寒暑交替，静心体味生活的悲与喜，笑看起起落落。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152525" y="1562735"/>
            <a:ext cx="1013460" cy="35420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人生四季，寒暑交替，静心体味生活的悲与喜，笑看起起落落。</a:t>
            </a:r>
          </a:p>
        </p:txBody>
      </p:sp>
      <p:sp>
        <p:nvSpPr>
          <p:cNvPr id="26" name="文本框 45"/>
          <p:cNvSpPr txBox="1">
            <a:spLocks noChangeArrowheads="1"/>
          </p:cNvSpPr>
          <p:nvPr/>
        </p:nvSpPr>
        <p:spPr bwMode="auto">
          <a:xfrm>
            <a:off x="5366059" y="1273987"/>
            <a:ext cx="4484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海</a:t>
            </a:r>
          </a:p>
        </p:txBody>
      </p:sp>
      <p:sp>
        <p:nvSpPr>
          <p:cNvPr id="27" name="文本框 45"/>
          <p:cNvSpPr txBox="1">
            <a:spLocks noChangeArrowheads="1"/>
          </p:cNvSpPr>
          <p:nvPr/>
        </p:nvSpPr>
        <p:spPr bwMode="auto">
          <a:xfrm>
            <a:off x="5366059" y="796286"/>
            <a:ext cx="4484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八</a:t>
            </a:r>
          </a:p>
        </p:txBody>
      </p:sp>
      <p:sp>
        <p:nvSpPr>
          <p:cNvPr id="34" name="文本框 45"/>
          <p:cNvSpPr txBox="1">
            <a:spLocks noChangeArrowheads="1"/>
          </p:cNvSpPr>
          <p:nvPr/>
        </p:nvSpPr>
        <p:spPr bwMode="auto">
          <a:xfrm>
            <a:off x="835076" y="5410838"/>
            <a:ext cx="4484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荒</a:t>
            </a:r>
          </a:p>
        </p:txBody>
      </p:sp>
      <p:sp>
        <p:nvSpPr>
          <p:cNvPr id="35" name="文本框 45"/>
          <p:cNvSpPr txBox="1">
            <a:spLocks noChangeArrowheads="1"/>
          </p:cNvSpPr>
          <p:nvPr/>
        </p:nvSpPr>
        <p:spPr bwMode="auto">
          <a:xfrm>
            <a:off x="835076" y="4933772"/>
            <a:ext cx="4484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四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9576336" y="1230460"/>
            <a:ext cx="1431161" cy="42756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敞开心扉，宽容的对待别人你就会拥有全世界，记住，千万别为利来，为利往，笑看人生，你就是最幸福的人。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416914" y="1197277"/>
            <a:ext cx="1431161" cy="42139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如果抱怨成习惯，心灵就像上了枷锁，没有一刻解脱。唯有放下抱怨，才能体会到生命的自在与幸福。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163310" y="2695575"/>
            <a:ext cx="744220" cy="27997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回</a:t>
            </a:r>
          </a:p>
          <a:p>
            <a:r>
              <a:rPr lang="zh-CN" altLang="en-US" sz="4400" b="1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头</a:t>
            </a:r>
          </a:p>
          <a:p>
            <a:r>
              <a:rPr lang="zh-CN" altLang="en-US" sz="4400" b="1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是</a:t>
            </a:r>
          </a:p>
          <a:p>
            <a:r>
              <a:rPr lang="zh-CN" altLang="en-US" sz="4400" b="1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岸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dur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/>
      <p:bldP spid="25" grpId="0"/>
      <p:bldP spid="26" grpId="0"/>
      <p:bldP spid="27" grpId="0"/>
      <p:bldP spid="34" grpId="0"/>
      <p:bldP spid="35" grpId="0"/>
      <p:bldP spid="37" grpId="0"/>
      <p:bldP spid="38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30465" y="4265295"/>
            <a:ext cx="5127625" cy="2249170"/>
          </a:xfrm>
          <a:prstGeom prst="rect">
            <a:avLst/>
          </a:prstGeom>
          <a:solidFill>
            <a:schemeClr val="bg1">
              <a:lumMod val="9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40" y="314325"/>
            <a:ext cx="11265535" cy="5576570"/>
          </a:xfrm>
          <a:custGeom>
            <a:avLst/>
            <a:gdLst>
              <a:gd name="connsiteX0" fmla="*/ 1012232 w 10229825"/>
              <a:gd name="connsiteY0" fmla="*/ 4034082 h 5016743"/>
              <a:gd name="connsiteX1" fmla="*/ 1552089 w 10229825"/>
              <a:gd name="connsiteY1" fmla="*/ 4344397 h 5016743"/>
              <a:gd name="connsiteX2" fmla="*/ 2024464 w 10229825"/>
              <a:gd name="connsiteY2" fmla="*/ 4292677 h 5016743"/>
              <a:gd name="connsiteX3" fmla="*/ 2024464 w 10229825"/>
              <a:gd name="connsiteY3" fmla="*/ 4240958 h 5016743"/>
              <a:gd name="connsiteX4" fmla="*/ 1970478 w 10229825"/>
              <a:gd name="connsiteY4" fmla="*/ 4206479 h 5016743"/>
              <a:gd name="connsiteX5" fmla="*/ 1012232 w 10229825"/>
              <a:gd name="connsiteY5" fmla="*/ 4034082 h 5016743"/>
              <a:gd name="connsiteX6" fmla="*/ 7279631 w 10229825"/>
              <a:gd name="connsiteY6" fmla="*/ 2329510 h 5016743"/>
              <a:gd name="connsiteX7" fmla="*/ 7139605 w 10229825"/>
              <a:gd name="connsiteY7" fmla="*/ 2430793 h 5016743"/>
              <a:gd name="connsiteX8" fmla="*/ 7180094 w 10229825"/>
              <a:gd name="connsiteY8" fmla="*/ 2482512 h 5016743"/>
              <a:gd name="connsiteX9" fmla="*/ 7234080 w 10229825"/>
              <a:gd name="connsiteY9" fmla="*/ 2482512 h 5016743"/>
              <a:gd name="connsiteX10" fmla="*/ 7220584 w 10229825"/>
              <a:gd name="connsiteY10" fmla="*/ 2620430 h 5016743"/>
              <a:gd name="connsiteX11" fmla="*/ 7301562 w 10229825"/>
              <a:gd name="connsiteY11" fmla="*/ 2689389 h 5016743"/>
              <a:gd name="connsiteX12" fmla="*/ 7234080 w 10229825"/>
              <a:gd name="connsiteY12" fmla="*/ 2758347 h 5016743"/>
              <a:gd name="connsiteX13" fmla="*/ 7355547 w 10229825"/>
              <a:gd name="connsiteY13" fmla="*/ 2827305 h 5016743"/>
              <a:gd name="connsiteX14" fmla="*/ 7477015 w 10229825"/>
              <a:gd name="connsiteY14" fmla="*/ 2741107 h 5016743"/>
              <a:gd name="connsiteX15" fmla="*/ 7382541 w 10229825"/>
              <a:gd name="connsiteY15" fmla="*/ 2706628 h 5016743"/>
              <a:gd name="connsiteX16" fmla="*/ 7423030 w 10229825"/>
              <a:gd name="connsiteY16" fmla="*/ 2568711 h 5016743"/>
              <a:gd name="connsiteX17" fmla="*/ 7557994 w 10229825"/>
              <a:gd name="connsiteY17" fmla="*/ 2603190 h 5016743"/>
              <a:gd name="connsiteX18" fmla="*/ 7652469 w 10229825"/>
              <a:gd name="connsiteY18" fmla="*/ 2448033 h 5016743"/>
              <a:gd name="connsiteX19" fmla="*/ 7504008 w 10229825"/>
              <a:gd name="connsiteY19" fmla="*/ 2413554 h 5016743"/>
              <a:gd name="connsiteX20" fmla="*/ 7490513 w 10229825"/>
              <a:gd name="connsiteY20" fmla="*/ 2534232 h 5016743"/>
              <a:gd name="connsiteX21" fmla="*/ 7261073 w 10229825"/>
              <a:gd name="connsiteY21" fmla="*/ 2482512 h 5016743"/>
              <a:gd name="connsiteX22" fmla="*/ 7382541 w 10229825"/>
              <a:gd name="connsiteY22" fmla="*/ 2465273 h 5016743"/>
              <a:gd name="connsiteX23" fmla="*/ 7409534 w 10229825"/>
              <a:gd name="connsiteY23" fmla="*/ 2396314 h 5016743"/>
              <a:gd name="connsiteX24" fmla="*/ 7279631 w 10229825"/>
              <a:gd name="connsiteY24" fmla="*/ 2329510 h 5016743"/>
              <a:gd name="connsiteX25" fmla="*/ 7271275 w 10229825"/>
              <a:gd name="connsiteY25" fmla="*/ 1923840 h 5016743"/>
              <a:gd name="connsiteX26" fmla="*/ 7139605 w 10229825"/>
              <a:gd name="connsiteY26" fmla="*/ 2034281 h 5016743"/>
              <a:gd name="connsiteX27" fmla="*/ 7234080 w 10229825"/>
              <a:gd name="connsiteY27" fmla="*/ 2154959 h 5016743"/>
              <a:gd name="connsiteX28" fmla="*/ 7436527 w 10229825"/>
              <a:gd name="connsiteY28" fmla="*/ 2051520 h 5016743"/>
              <a:gd name="connsiteX29" fmla="*/ 7477015 w 10229825"/>
              <a:gd name="connsiteY29" fmla="*/ 1965322 h 5016743"/>
              <a:gd name="connsiteX30" fmla="*/ 7382541 w 10229825"/>
              <a:gd name="connsiteY30" fmla="*/ 1948083 h 5016743"/>
              <a:gd name="connsiteX31" fmla="*/ 7271275 w 10229825"/>
              <a:gd name="connsiteY31" fmla="*/ 1923840 h 5016743"/>
              <a:gd name="connsiteX32" fmla="*/ 7606998 w 10229825"/>
              <a:gd name="connsiteY32" fmla="*/ 1789155 h 5016743"/>
              <a:gd name="connsiteX33" fmla="*/ 7490513 w 10229825"/>
              <a:gd name="connsiteY33" fmla="*/ 1861885 h 5016743"/>
              <a:gd name="connsiteX34" fmla="*/ 7477016 w 10229825"/>
              <a:gd name="connsiteY34" fmla="*/ 1861885 h 5016743"/>
              <a:gd name="connsiteX35" fmla="*/ 7477015 w 10229825"/>
              <a:gd name="connsiteY35" fmla="*/ 1861885 h 5016743"/>
              <a:gd name="connsiteX36" fmla="*/ 7477015 w 10229825"/>
              <a:gd name="connsiteY36" fmla="*/ 1879124 h 5016743"/>
              <a:gd name="connsiteX37" fmla="*/ 7854915 w 10229825"/>
              <a:gd name="connsiteY37" fmla="*/ 1861885 h 5016743"/>
              <a:gd name="connsiteX38" fmla="*/ 7606998 w 10229825"/>
              <a:gd name="connsiteY38" fmla="*/ 1789155 h 5016743"/>
              <a:gd name="connsiteX39" fmla="*/ 7661116 w 10229825"/>
              <a:gd name="connsiteY39" fmla="*/ 1382137 h 5016743"/>
              <a:gd name="connsiteX40" fmla="*/ 7477015 w 10229825"/>
              <a:gd name="connsiteY40" fmla="*/ 1413653 h 5016743"/>
              <a:gd name="connsiteX41" fmla="*/ 7382541 w 10229825"/>
              <a:gd name="connsiteY41" fmla="*/ 1430893 h 5016743"/>
              <a:gd name="connsiteX42" fmla="*/ 7220584 w 10229825"/>
              <a:gd name="connsiteY42" fmla="*/ 1568810 h 5016743"/>
              <a:gd name="connsiteX43" fmla="*/ 7382541 w 10229825"/>
              <a:gd name="connsiteY43" fmla="*/ 1568810 h 5016743"/>
              <a:gd name="connsiteX44" fmla="*/ 7733448 w 10229825"/>
              <a:gd name="connsiteY44" fmla="*/ 1396413 h 5016743"/>
              <a:gd name="connsiteX45" fmla="*/ 7661116 w 10229825"/>
              <a:gd name="connsiteY45" fmla="*/ 1382137 h 5016743"/>
              <a:gd name="connsiteX46" fmla="*/ 5317589 w 10229825"/>
              <a:gd name="connsiteY46" fmla="*/ 0 h 5016743"/>
              <a:gd name="connsiteX47" fmla="*/ 6410799 w 10229825"/>
              <a:gd name="connsiteY47" fmla="*/ 327554 h 5016743"/>
              <a:gd name="connsiteX48" fmla="*/ 6707720 w 10229825"/>
              <a:gd name="connsiteY48" fmla="*/ 465471 h 5016743"/>
              <a:gd name="connsiteX49" fmla="*/ 6613245 w 10229825"/>
              <a:gd name="connsiteY49" fmla="*/ 448232 h 5016743"/>
              <a:gd name="connsiteX50" fmla="*/ 6829188 w 10229825"/>
              <a:gd name="connsiteY50" fmla="*/ 568909 h 5016743"/>
              <a:gd name="connsiteX51" fmla="*/ 6680727 w 10229825"/>
              <a:gd name="connsiteY51" fmla="*/ 620628 h 5016743"/>
              <a:gd name="connsiteX52" fmla="*/ 6653735 w 10229825"/>
              <a:gd name="connsiteY52" fmla="*/ 775785 h 5016743"/>
              <a:gd name="connsiteX53" fmla="*/ 6707720 w 10229825"/>
              <a:gd name="connsiteY53" fmla="*/ 810264 h 5016743"/>
              <a:gd name="connsiteX54" fmla="*/ 6518770 w 10229825"/>
              <a:gd name="connsiteY54" fmla="*/ 827504 h 5016743"/>
              <a:gd name="connsiteX55" fmla="*/ 6464785 w 10229825"/>
              <a:gd name="connsiteY55" fmla="*/ 913703 h 5016743"/>
              <a:gd name="connsiteX56" fmla="*/ 6856181 w 10229825"/>
              <a:gd name="connsiteY56" fmla="*/ 982661 h 5016743"/>
              <a:gd name="connsiteX57" fmla="*/ 6778365 w 10229825"/>
              <a:gd name="connsiteY57" fmla="*/ 1052967 h 5016743"/>
              <a:gd name="connsiteX58" fmla="*/ 6768991 w 10229825"/>
              <a:gd name="connsiteY58" fmla="*/ 1048951 h 5016743"/>
              <a:gd name="connsiteX59" fmla="*/ 6748209 w 10229825"/>
              <a:gd name="connsiteY59" fmla="*/ 1034380 h 5016743"/>
              <a:gd name="connsiteX60" fmla="*/ 6761152 w 10229825"/>
              <a:gd name="connsiteY60" fmla="*/ 1045593 h 5016743"/>
              <a:gd name="connsiteX61" fmla="*/ 6768991 w 10229825"/>
              <a:gd name="connsiteY61" fmla="*/ 1048951 h 5016743"/>
              <a:gd name="connsiteX62" fmla="*/ 6815059 w 10229825"/>
              <a:gd name="connsiteY62" fmla="*/ 1081250 h 5016743"/>
              <a:gd name="connsiteX63" fmla="*/ 7018138 w 10229825"/>
              <a:gd name="connsiteY63" fmla="*/ 1241256 h 5016743"/>
              <a:gd name="connsiteX64" fmla="*/ 6883174 w 10229825"/>
              <a:gd name="connsiteY64" fmla="*/ 1310215 h 5016743"/>
              <a:gd name="connsiteX65" fmla="*/ 6964152 w 10229825"/>
              <a:gd name="connsiteY65" fmla="*/ 1361934 h 5016743"/>
              <a:gd name="connsiteX66" fmla="*/ 6788698 w 10229825"/>
              <a:gd name="connsiteY66" fmla="*/ 1413653 h 5016743"/>
              <a:gd name="connsiteX67" fmla="*/ 7315059 w 10229825"/>
              <a:gd name="connsiteY67" fmla="*/ 1344695 h 5016743"/>
              <a:gd name="connsiteX68" fmla="*/ 7382541 w 10229825"/>
              <a:gd name="connsiteY68" fmla="*/ 1361934 h 5016743"/>
              <a:gd name="connsiteX69" fmla="*/ 7396038 w 10229825"/>
              <a:gd name="connsiteY69" fmla="*/ 1361934 h 5016743"/>
              <a:gd name="connsiteX70" fmla="*/ 7409534 w 10229825"/>
              <a:gd name="connsiteY70" fmla="*/ 1224017 h 5016743"/>
              <a:gd name="connsiteX71" fmla="*/ 7908899 w 10229825"/>
              <a:gd name="connsiteY71" fmla="*/ 1137818 h 5016743"/>
              <a:gd name="connsiteX72" fmla="*/ 7962886 w 10229825"/>
              <a:gd name="connsiteY72" fmla="*/ 1206777 h 5016743"/>
              <a:gd name="connsiteX73" fmla="*/ 7854915 w 10229825"/>
              <a:gd name="connsiteY73" fmla="*/ 1241256 h 5016743"/>
              <a:gd name="connsiteX74" fmla="*/ 8165333 w 10229825"/>
              <a:gd name="connsiteY74" fmla="*/ 1172298 h 5016743"/>
              <a:gd name="connsiteX75" fmla="*/ 8246310 w 10229825"/>
              <a:gd name="connsiteY75" fmla="*/ 1224017 h 5016743"/>
              <a:gd name="connsiteX76" fmla="*/ 9366513 w 10229825"/>
              <a:gd name="connsiteY76" fmla="*/ 965422 h 5016743"/>
              <a:gd name="connsiteX77" fmla="*/ 9595953 w 10229825"/>
              <a:gd name="connsiteY77" fmla="*/ 896463 h 5016743"/>
              <a:gd name="connsiteX78" fmla="*/ 9825392 w 10229825"/>
              <a:gd name="connsiteY78" fmla="*/ 896463 h 5016743"/>
              <a:gd name="connsiteX79" fmla="*/ 9825392 w 10229825"/>
              <a:gd name="connsiteY79" fmla="*/ 913703 h 5016743"/>
              <a:gd name="connsiteX80" fmla="*/ 9609449 w 10229825"/>
              <a:gd name="connsiteY80" fmla="*/ 948182 h 5016743"/>
              <a:gd name="connsiteX81" fmla="*/ 9825392 w 10229825"/>
              <a:gd name="connsiteY81" fmla="*/ 999901 h 5016743"/>
              <a:gd name="connsiteX82" fmla="*/ 9703924 w 10229825"/>
              <a:gd name="connsiteY82" fmla="*/ 1034380 h 5016743"/>
              <a:gd name="connsiteX83" fmla="*/ 10081825 w 10229825"/>
              <a:gd name="connsiteY83" fmla="*/ 1051620 h 5016743"/>
              <a:gd name="connsiteX84" fmla="*/ 10189795 w 10229825"/>
              <a:gd name="connsiteY84" fmla="*/ 1051620 h 5016743"/>
              <a:gd name="connsiteX85" fmla="*/ 10176300 w 10229825"/>
              <a:gd name="connsiteY85" fmla="*/ 1068860 h 5016743"/>
              <a:gd name="connsiteX86" fmla="*/ 10081825 w 10229825"/>
              <a:gd name="connsiteY86" fmla="*/ 1068860 h 5016743"/>
              <a:gd name="connsiteX87" fmla="*/ 8448757 w 10229825"/>
              <a:gd name="connsiteY87" fmla="*/ 1465372 h 5016743"/>
              <a:gd name="connsiteX88" fmla="*/ 8192326 w 10229825"/>
              <a:gd name="connsiteY88" fmla="*/ 1586050 h 5016743"/>
              <a:gd name="connsiteX89" fmla="*/ 7935893 w 10229825"/>
              <a:gd name="connsiteY89" fmla="*/ 1620529 h 5016743"/>
              <a:gd name="connsiteX90" fmla="*/ 8340787 w 10229825"/>
              <a:gd name="connsiteY90" fmla="*/ 1689488 h 5016743"/>
              <a:gd name="connsiteX91" fmla="*/ 8313793 w 10229825"/>
              <a:gd name="connsiteY91" fmla="*/ 1620529 h 5016743"/>
              <a:gd name="connsiteX92" fmla="*/ 9150571 w 10229825"/>
              <a:gd name="connsiteY92" fmla="*/ 1430893 h 5016743"/>
              <a:gd name="connsiteX93" fmla="*/ 10054832 w 10229825"/>
              <a:gd name="connsiteY93" fmla="*/ 1430893 h 5016743"/>
              <a:gd name="connsiteX94" fmla="*/ 9460988 w 10229825"/>
              <a:gd name="connsiteY94" fmla="*/ 1586050 h 5016743"/>
              <a:gd name="connsiteX95" fmla="*/ 9083089 w 10229825"/>
              <a:gd name="connsiteY95" fmla="*/ 1689488 h 5016743"/>
              <a:gd name="connsiteX96" fmla="*/ 8826656 w 10229825"/>
              <a:gd name="connsiteY96" fmla="*/ 1706728 h 5016743"/>
              <a:gd name="connsiteX97" fmla="*/ 8759174 w 10229825"/>
              <a:gd name="connsiteY97" fmla="*/ 1844644 h 5016743"/>
              <a:gd name="connsiteX98" fmla="*/ 8975117 w 10229825"/>
              <a:gd name="connsiteY98" fmla="*/ 1982562 h 5016743"/>
              <a:gd name="connsiteX99" fmla="*/ 9015607 w 10229825"/>
              <a:gd name="connsiteY99" fmla="*/ 1861885 h 5016743"/>
              <a:gd name="connsiteX100" fmla="*/ 9191060 w 10229825"/>
              <a:gd name="connsiteY100" fmla="*/ 1810166 h 5016743"/>
              <a:gd name="connsiteX101" fmla="*/ 9137075 w 10229825"/>
              <a:gd name="connsiteY101" fmla="*/ 1930843 h 5016743"/>
              <a:gd name="connsiteX102" fmla="*/ 9272039 w 10229825"/>
              <a:gd name="connsiteY102" fmla="*/ 1913603 h 5016743"/>
              <a:gd name="connsiteX103" fmla="*/ 9123578 w 10229825"/>
              <a:gd name="connsiteY103" fmla="*/ 1982562 h 5016743"/>
              <a:gd name="connsiteX104" fmla="*/ 9460988 w 10229825"/>
              <a:gd name="connsiteY104" fmla="*/ 1930843 h 5016743"/>
              <a:gd name="connsiteX105" fmla="*/ 9663435 w 10229825"/>
              <a:gd name="connsiteY105" fmla="*/ 1999802 h 5016743"/>
              <a:gd name="connsiteX106" fmla="*/ 9460988 w 10229825"/>
              <a:gd name="connsiteY106" fmla="*/ 2017042 h 5016743"/>
              <a:gd name="connsiteX107" fmla="*/ 9501479 w 10229825"/>
              <a:gd name="connsiteY107" fmla="*/ 2068760 h 5016743"/>
              <a:gd name="connsiteX108" fmla="*/ 8840154 w 10229825"/>
              <a:gd name="connsiteY108" fmla="*/ 2258397 h 5016743"/>
              <a:gd name="connsiteX109" fmla="*/ 9528470 w 10229825"/>
              <a:gd name="connsiteY109" fmla="*/ 2154959 h 5016743"/>
              <a:gd name="connsiteX110" fmla="*/ 9366513 w 10229825"/>
              <a:gd name="connsiteY110" fmla="*/ 2241157 h 5016743"/>
              <a:gd name="connsiteX111" fmla="*/ 8826656 w 10229825"/>
              <a:gd name="connsiteY111" fmla="*/ 2430793 h 5016743"/>
              <a:gd name="connsiteX112" fmla="*/ 8961621 w 10229825"/>
              <a:gd name="connsiteY112" fmla="*/ 2516992 h 5016743"/>
              <a:gd name="connsiteX113" fmla="*/ 9029103 w 10229825"/>
              <a:gd name="connsiteY113" fmla="*/ 2430793 h 5016743"/>
              <a:gd name="connsiteX114" fmla="*/ 9150571 w 10229825"/>
              <a:gd name="connsiteY114" fmla="*/ 2465273 h 5016743"/>
              <a:gd name="connsiteX115" fmla="*/ 9123578 w 10229825"/>
              <a:gd name="connsiteY115" fmla="*/ 2396314 h 5016743"/>
              <a:gd name="connsiteX116" fmla="*/ 9312527 w 10229825"/>
              <a:gd name="connsiteY116" fmla="*/ 2379074 h 5016743"/>
              <a:gd name="connsiteX117" fmla="*/ 9096585 w 10229825"/>
              <a:gd name="connsiteY117" fmla="*/ 2568711 h 5016743"/>
              <a:gd name="connsiteX118" fmla="*/ 9069592 w 10229825"/>
              <a:gd name="connsiteY118" fmla="*/ 2637669 h 5016743"/>
              <a:gd name="connsiteX119" fmla="*/ 8732181 w 10229825"/>
              <a:gd name="connsiteY119" fmla="*/ 2637669 h 5016743"/>
              <a:gd name="connsiteX120" fmla="*/ 8840154 w 10229825"/>
              <a:gd name="connsiteY120" fmla="*/ 2741107 h 5016743"/>
              <a:gd name="connsiteX121" fmla="*/ 8826656 w 10229825"/>
              <a:gd name="connsiteY121" fmla="*/ 2844545 h 5016743"/>
              <a:gd name="connsiteX122" fmla="*/ 8691693 w 10229825"/>
              <a:gd name="connsiteY122" fmla="*/ 2930743 h 5016743"/>
              <a:gd name="connsiteX123" fmla="*/ 8462255 w 10229825"/>
              <a:gd name="connsiteY123" fmla="*/ 2965223 h 5016743"/>
              <a:gd name="connsiteX124" fmla="*/ 8583722 w 10229825"/>
              <a:gd name="connsiteY124" fmla="*/ 3034181 h 5016743"/>
              <a:gd name="connsiteX125" fmla="*/ 8448757 w 10229825"/>
              <a:gd name="connsiteY125" fmla="*/ 3034181 h 5016743"/>
              <a:gd name="connsiteX126" fmla="*/ 8354283 w 10229825"/>
              <a:gd name="connsiteY126" fmla="*/ 3103141 h 5016743"/>
              <a:gd name="connsiteX127" fmla="*/ 8354283 w 10229825"/>
              <a:gd name="connsiteY127" fmla="*/ 3034181 h 5016743"/>
              <a:gd name="connsiteX128" fmla="*/ 8138339 w 10229825"/>
              <a:gd name="connsiteY128" fmla="*/ 3103141 h 5016743"/>
              <a:gd name="connsiteX129" fmla="*/ 8097851 w 10229825"/>
              <a:gd name="connsiteY129" fmla="*/ 2999703 h 5016743"/>
              <a:gd name="connsiteX130" fmla="*/ 8043865 w 10229825"/>
              <a:gd name="connsiteY130" fmla="*/ 3154859 h 5016743"/>
              <a:gd name="connsiteX131" fmla="*/ 8111347 w 10229825"/>
              <a:gd name="connsiteY131" fmla="*/ 3223818 h 5016743"/>
              <a:gd name="connsiteX132" fmla="*/ 7976383 w 10229825"/>
              <a:gd name="connsiteY132" fmla="*/ 3241057 h 5016743"/>
              <a:gd name="connsiteX133" fmla="*/ 8030367 w 10229825"/>
              <a:gd name="connsiteY133" fmla="*/ 3206579 h 5016743"/>
              <a:gd name="connsiteX134" fmla="*/ 7962886 w 10229825"/>
              <a:gd name="connsiteY134" fmla="*/ 3172099 h 5016743"/>
              <a:gd name="connsiteX135" fmla="*/ 7922397 w 10229825"/>
              <a:gd name="connsiteY135" fmla="*/ 3241057 h 5016743"/>
              <a:gd name="connsiteX136" fmla="*/ 7895404 w 10229825"/>
              <a:gd name="connsiteY136" fmla="*/ 3034181 h 5016743"/>
              <a:gd name="connsiteX137" fmla="*/ 7935893 w 10229825"/>
              <a:gd name="connsiteY137" fmla="*/ 2965223 h 5016743"/>
              <a:gd name="connsiteX138" fmla="*/ 7773937 w 10229825"/>
              <a:gd name="connsiteY138" fmla="*/ 2861785 h 5016743"/>
              <a:gd name="connsiteX139" fmla="*/ 7760440 w 10229825"/>
              <a:gd name="connsiteY139" fmla="*/ 2982463 h 5016743"/>
              <a:gd name="connsiteX140" fmla="*/ 7854915 w 10229825"/>
              <a:gd name="connsiteY140" fmla="*/ 3051421 h 5016743"/>
              <a:gd name="connsiteX141" fmla="*/ 7679462 w 10229825"/>
              <a:gd name="connsiteY141" fmla="*/ 3034181 h 5016743"/>
              <a:gd name="connsiteX142" fmla="*/ 7692958 w 10229825"/>
              <a:gd name="connsiteY142" fmla="*/ 2965223 h 5016743"/>
              <a:gd name="connsiteX143" fmla="*/ 7355547 w 10229825"/>
              <a:gd name="connsiteY143" fmla="*/ 2896265 h 5016743"/>
              <a:gd name="connsiteX144" fmla="*/ 7004641 w 10229825"/>
              <a:gd name="connsiteY144" fmla="*/ 2982463 h 5016743"/>
              <a:gd name="connsiteX145" fmla="*/ 7031634 w 10229825"/>
              <a:gd name="connsiteY145" fmla="*/ 3051421 h 5016743"/>
              <a:gd name="connsiteX146" fmla="*/ 6950655 w 10229825"/>
              <a:gd name="connsiteY146" fmla="*/ 3154859 h 5016743"/>
              <a:gd name="connsiteX147" fmla="*/ 6977648 w 10229825"/>
              <a:gd name="connsiteY147" fmla="*/ 3103141 h 5016743"/>
              <a:gd name="connsiteX148" fmla="*/ 6748209 w 10229825"/>
              <a:gd name="connsiteY148" fmla="*/ 3034181 h 5016743"/>
              <a:gd name="connsiteX149" fmla="*/ 6802195 w 10229825"/>
              <a:gd name="connsiteY149" fmla="*/ 3172099 h 5016743"/>
              <a:gd name="connsiteX150" fmla="*/ 6950655 w 10229825"/>
              <a:gd name="connsiteY150" fmla="*/ 3206579 h 5016743"/>
              <a:gd name="connsiteX151" fmla="*/ 6653735 w 10229825"/>
              <a:gd name="connsiteY151" fmla="*/ 3241057 h 5016743"/>
              <a:gd name="connsiteX152" fmla="*/ 6815692 w 10229825"/>
              <a:gd name="connsiteY152" fmla="*/ 3361735 h 5016743"/>
              <a:gd name="connsiteX153" fmla="*/ 6410799 w 10229825"/>
              <a:gd name="connsiteY153" fmla="*/ 3327256 h 5016743"/>
              <a:gd name="connsiteX154" fmla="*/ 6424295 w 10229825"/>
              <a:gd name="connsiteY154" fmla="*/ 3378975 h 5016743"/>
              <a:gd name="connsiteX155" fmla="*/ 6599748 w 10229825"/>
              <a:gd name="connsiteY155" fmla="*/ 3396215 h 5016743"/>
              <a:gd name="connsiteX156" fmla="*/ 6505274 w 10229825"/>
              <a:gd name="connsiteY156" fmla="*/ 3499653 h 5016743"/>
              <a:gd name="connsiteX157" fmla="*/ 6370309 w 10229825"/>
              <a:gd name="connsiteY157" fmla="*/ 3516893 h 5016743"/>
              <a:gd name="connsiteX158" fmla="*/ 6545763 w 10229825"/>
              <a:gd name="connsiteY158" fmla="*/ 3585851 h 5016743"/>
              <a:gd name="connsiteX159" fmla="*/ 6505274 w 10229825"/>
              <a:gd name="connsiteY159" fmla="*/ 3689289 h 5016743"/>
              <a:gd name="connsiteX160" fmla="*/ 6383806 w 10229825"/>
              <a:gd name="connsiteY160" fmla="*/ 3672049 h 5016743"/>
              <a:gd name="connsiteX161" fmla="*/ 6505274 w 10229825"/>
              <a:gd name="connsiteY161" fmla="*/ 3896165 h 5016743"/>
              <a:gd name="connsiteX162" fmla="*/ 6356813 w 10229825"/>
              <a:gd name="connsiteY162" fmla="*/ 3844446 h 5016743"/>
              <a:gd name="connsiteX163" fmla="*/ 6235345 w 10229825"/>
              <a:gd name="connsiteY163" fmla="*/ 3930644 h 5016743"/>
              <a:gd name="connsiteX164" fmla="*/ 6194856 w 10229825"/>
              <a:gd name="connsiteY164" fmla="*/ 3861685 h 5016743"/>
              <a:gd name="connsiteX165" fmla="*/ 6181360 w 10229825"/>
              <a:gd name="connsiteY165" fmla="*/ 3930644 h 5016743"/>
              <a:gd name="connsiteX166" fmla="*/ 5762971 w 10229825"/>
              <a:gd name="connsiteY166" fmla="*/ 3896165 h 5016743"/>
              <a:gd name="connsiteX167" fmla="*/ 6100381 w 10229825"/>
              <a:gd name="connsiteY167" fmla="*/ 3965123 h 5016743"/>
              <a:gd name="connsiteX168" fmla="*/ 6019403 w 10229825"/>
              <a:gd name="connsiteY168" fmla="*/ 3982363 h 5016743"/>
              <a:gd name="connsiteX169" fmla="*/ 6221849 w 10229825"/>
              <a:gd name="connsiteY169" fmla="*/ 4068561 h 5016743"/>
              <a:gd name="connsiteX170" fmla="*/ 6059892 w 10229825"/>
              <a:gd name="connsiteY170" fmla="*/ 4258198 h 5016743"/>
              <a:gd name="connsiteX171" fmla="*/ 5735978 w 10229825"/>
              <a:gd name="connsiteY171" fmla="*/ 4275438 h 5016743"/>
              <a:gd name="connsiteX172" fmla="*/ 6005906 w 10229825"/>
              <a:gd name="connsiteY172" fmla="*/ 4413355 h 5016743"/>
              <a:gd name="connsiteX173" fmla="*/ 6005906 w 10229825"/>
              <a:gd name="connsiteY173" fmla="*/ 4568512 h 5016743"/>
              <a:gd name="connsiteX174" fmla="*/ 5911431 w 10229825"/>
              <a:gd name="connsiteY174" fmla="*/ 4568512 h 5016743"/>
              <a:gd name="connsiteX175" fmla="*/ 5951921 w 10229825"/>
              <a:gd name="connsiteY175" fmla="*/ 4706429 h 5016743"/>
              <a:gd name="connsiteX176" fmla="*/ 5533532 w 10229825"/>
              <a:gd name="connsiteY176" fmla="*/ 4758149 h 5016743"/>
              <a:gd name="connsiteX177" fmla="*/ 5601014 w 10229825"/>
              <a:gd name="connsiteY177" fmla="*/ 4792627 h 5016743"/>
              <a:gd name="connsiteX178" fmla="*/ 5560525 w 10229825"/>
              <a:gd name="connsiteY178" fmla="*/ 4896065 h 5016743"/>
              <a:gd name="connsiteX179" fmla="*/ 5641503 w 10229825"/>
              <a:gd name="connsiteY179" fmla="*/ 5016743 h 5016743"/>
              <a:gd name="connsiteX180" fmla="*/ 5196121 w 10229825"/>
              <a:gd name="connsiteY180" fmla="*/ 4792627 h 5016743"/>
              <a:gd name="connsiteX181" fmla="*/ 5169128 w 10229825"/>
              <a:gd name="connsiteY181" fmla="*/ 4844346 h 5016743"/>
              <a:gd name="connsiteX182" fmla="*/ 4615775 w 10229825"/>
              <a:gd name="connsiteY182" fmla="*/ 4758149 h 5016743"/>
              <a:gd name="connsiteX183" fmla="*/ 4170393 w 10229825"/>
              <a:gd name="connsiteY183" fmla="*/ 4671950 h 5016743"/>
              <a:gd name="connsiteX184" fmla="*/ 3752004 w 10229825"/>
              <a:gd name="connsiteY184" fmla="*/ 4620231 h 5016743"/>
              <a:gd name="connsiteX185" fmla="*/ 3225645 w 10229825"/>
              <a:gd name="connsiteY185" fmla="*/ 4447834 h 5016743"/>
              <a:gd name="connsiteX186" fmla="*/ 3374105 w 10229825"/>
              <a:gd name="connsiteY186" fmla="*/ 4465074 h 5016743"/>
              <a:gd name="connsiteX187" fmla="*/ 3684523 w 10229825"/>
              <a:gd name="connsiteY187" fmla="*/ 4568512 h 5016743"/>
              <a:gd name="connsiteX188" fmla="*/ 3414594 w 10229825"/>
              <a:gd name="connsiteY188" fmla="*/ 4585752 h 5016743"/>
              <a:gd name="connsiteX189" fmla="*/ 3401097 w 10229825"/>
              <a:gd name="connsiteY189" fmla="*/ 4654710 h 5016743"/>
              <a:gd name="connsiteX190" fmla="*/ 2739773 w 10229825"/>
              <a:gd name="connsiteY190" fmla="*/ 4620231 h 5016743"/>
              <a:gd name="connsiteX191" fmla="*/ 2253903 w 10229825"/>
              <a:gd name="connsiteY191" fmla="*/ 4568512 h 5016743"/>
              <a:gd name="connsiteX192" fmla="*/ 2199917 w 10229825"/>
              <a:gd name="connsiteY192" fmla="*/ 4620231 h 5016743"/>
              <a:gd name="connsiteX193" fmla="*/ 1700549 w 10229825"/>
              <a:gd name="connsiteY193" fmla="*/ 4689190 h 5016743"/>
              <a:gd name="connsiteX194" fmla="*/ 1552089 w 10229825"/>
              <a:gd name="connsiteY194" fmla="*/ 4637470 h 5016743"/>
              <a:gd name="connsiteX195" fmla="*/ 1484607 w 10229825"/>
              <a:gd name="connsiteY195" fmla="*/ 4689190 h 5016743"/>
              <a:gd name="connsiteX196" fmla="*/ 1025728 w 10229825"/>
              <a:gd name="connsiteY196" fmla="*/ 4465074 h 5016743"/>
              <a:gd name="connsiteX197" fmla="*/ 823282 w 10229825"/>
              <a:gd name="connsiteY197" fmla="*/ 4275438 h 5016743"/>
              <a:gd name="connsiteX198" fmla="*/ 350907 w 10229825"/>
              <a:gd name="connsiteY198" fmla="*/ 3620331 h 5016743"/>
              <a:gd name="connsiteX199" fmla="*/ 418389 w 10229825"/>
              <a:gd name="connsiteY199" fmla="*/ 3620331 h 5016743"/>
              <a:gd name="connsiteX200" fmla="*/ 175454 w 10229825"/>
              <a:gd name="connsiteY200" fmla="*/ 3120380 h 5016743"/>
              <a:gd name="connsiteX201" fmla="*/ 283425 w 10229825"/>
              <a:gd name="connsiteY201" fmla="*/ 3172099 h 5016743"/>
              <a:gd name="connsiteX202" fmla="*/ 634332 w 10229825"/>
              <a:gd name="connsiteY202" fmla="*/ 3327256 h 5016743"/>
              <a:gd name="connsiteX203" fmla="*/ 728807 w 10229825"/>
              <a:gd name="connsiteY203" fmla="*/ 3327256 h 5016743"/>
              <a:gd name="connsiteX204" fmla="*/ 904260 w 10229825"/>
              <a:gd name="connsiteY204" fmla="*/ 3413455 h 5016743"/>
              <a:gd name="connsiteX205" fmla="*/ 998735 w 10229825"/>
              <a:gd name="connsiteY205" fmla="*/ 3482413 h 5016743"/>
              <a:gd name="connsiteX206" fmla="*/ 1003083 w 10229825"/>
              <a:gd name="connsiteY206" fmla="*/ 3483583 h 5016743"/>
              <a:gd name="connsiteX207" fmla="*/ 1025728 w 10229825"/>
              <a:gd name="connsiteY207" fmla="*/ 3499653 h 5016743"/>
              <a:gd name="connsiteX208" fmla="*/ 1538592 w 10229825"/>
              <a:gd name="connsiteY208" fmla="*/ 3689289 h 5016743"/>
              <a:gd name="connsiteX209" fmla="*/ 1060682 w 10229825"/>
              <a:gd name="connsiteY209" fmla="*/ 3499080 h 5016743"/>
              <a:gd name="connsiteX210" fmla="*/ 1003083 w 10229825"/>
              <a:gd name="connsiteY210" fmla="*/ 3483583 h 5016743"/>
              <a:gd name="connsiteX211" fmla="*/ 985634 w 10229825"/>
              <a:gd name="connsiteY211" fmla="*/ 3471201 h 5016743"/>
              <a:gd name="connsiteX212" fmla="*/ 904260 w 10229825"/>
              <a:gd name="connsiteY212" fmla="*/ 3413455 h 5016743"/>
              <a:gd name="connsiteX213" fmla="*/ 877267 w 10229825"/>
              <a:gd name="connsiteY213" fmla="*/ 3361735 h 5016743"/>
              <a:gd name="connsiteX214" fmla="*/ 755800 w 10229825"/>
              <a:gd name="connsiteY214" fmla="*/ 3310017 h 5016743"/>
              <a:gd name="connsiteX215" fmla="*/ 107972 w 10229825"/>
              <a:gd name="connsiteY215" fmla="*/ 2827305 h 5016743"/>
              <a:gd name="connsiteX216" fmla="*/ 148461 w 10229825"/>
              <a:gd name="connsiteY216" fmla="*/ 2672149 h 5016743"/>
              <a:gd name="connsiteX217" fmla="*/ 323914 w 10229825"/>
              <a:gd name="connsiteY217" fmla="*/ 2706628 h 5016743"/>
              <a:gd name="connsiteX218" fmla="*/ 188950 w 10229825"/>
              <a:gd name="connsiteY218" fmla="*/ 2551471 h 5016743"/>
              <a:gd name="connsiteX219" fmla="*/ 364404 w 10229825"/>
              <a:gd name="connsiteY219" fmla="*/ 2585951 h 5016743"/>
              <a:gd name="connsiteX220" fmla="*/ 0 w 10229825"/>
              <a:gd name="connsiteY220" fmla="*/ 2327355 h 5016743"/>
              <a:gd name="connsiteX221" fmla="*/ 0 w 10229825"/>
              <a:gd name="connsiteY221" fmla="*/ 2189438 h 5016743"/>
              <a:gd name="connsiteX222" fmla="*/ 161957 w 10229825"/>
              <a:gd name="connsiteY222" fmla="*/ 2241157 h 5016743"/>
              <a:gd name="connsiteX223" fmla="*/ 242936 w 10229825"/>
              <a:gd name="connsiteY223" fmla="*/ 2189438 h 5016743"/>
              <a:gd name="connsiteX224" fmla="*/ 175454 w 10229825"/>
              <a:gd name="connsiteY224" fmla="*/ 2086000 h 5016743"/>
              <a:gd name="connsiteX225" fmla="*/ 364404 w 10229825"/>
              <a:gd name="connsiteY225" fmla="*/ 2120479 h 5016743"/>
              <a:gd name="connsiteX226" fmla="*/ 242936 w 10229825"/>
              <a:gd name="connsiteY226" fmla="*/ 1965322 h 5016743"/>
              <a:gd name="connsiteX227" fmla="*/ 364404 w 10229825"/>
              <a:gd name="connsiteY227" fmla="*/ 1930843 h 5016743"/>
              <a:gd name="connsiteX228" fmla="*/ 350907 w 10229825"/>
              <a:gd name="connsiteY228" fmla="*/ 1827405 h 5016743"/>
              <a:gd name="connsiteX229" fmla="*/ 701814 w 10229825"/>
              <a:gd name="connsiteY229" fmla="*/ 1879124 h 5016743"/>
              <a:gd name="connsiteX230" fmla="*/ 526361 w 10229825"/>
              <a:gd name="connsiteY230" fmla="*/ 1723967 h 5016743"/>
              <a:gd name="connsiteX231" fmla="*/ 458878 w 10229825"/>
              <a:gd name="connsiteY231" fmla="*/ 1551570 h 5016743"/>
              <a:gd name="connsiteX232" fmla="*/ 985239 w 10229825"/>
              <a:gd name="connsiteY232" fmla="*/ 1741206 h 5016743"/>
              <a:gd name="connsiteX233" fmla="*/ 971743 w 10229825"/>
              <a:gd name="connsiteY233" fmla="*/ 1637768 h 5016743"/>
              <a:gd name="connsiteX234" fmla="*/ 1066217 w 10229825"/>
              <a:gd name="connsiteY234" fmla="*/ 1723967 h 5016743"/>
              <a:gd name="connsiteX235" fmla="*/ 1187685 w 10229825"/>
              <a:gd name="connsiteY235" fmla="*/ 1689488 h 5016743"/>
              <a:gd name="connsiteX236" fmla="*/ 445382 w 10229825"/>
              <a:gd name="connsiteY236" fmla="*/ 1189537 h 5016743"/>
              <a:gd name="connsiteX237" fmla="*/ 1282160 w 10229825"/>
              <a:gd name="connsiteY237" fmla="*/ 1361934 h 5016743"/>
              <a:gd name="connsiteX238" fmla="*/ 688317 w 10229825"/>
              <a:gd name="connsiteY238" fmla="*/ 965422 h 5016743"/>
              <a:gd name="connsiteX239" fmla="*/ 944750 w 10229825"/>
              <a:gd name="connsiteY239" fmla="*/ 1086099 h 5016743"/>
              <a:gd name="connsiteX240" fmla="*/ 863771 w 10229825"/>
              <a:gd name="connsiteY240" fmla="*/ 1017141 h 5016743"/>
              <a:gd name="connsiteX241" fmla="*/ 1228174 w 10229825"/>
              <a:gd name="connsiteY241" fmla="*/ 1103339 h 5016743"/>
              <a:gd name="connsiteX242" fmla="*/ 1052721 w 10229825"/>
              <a:gd name="connsiteY242" fmla="*/ 999901 h 5016743"/>
              <a:gd name="connsiteX243" fmla="*/ 1498103 w 10229825"/>
              <a:gd name="connsiteY243" fmla="*/ 965422 h 5016743"/>
              <a:gd name="connsiteX244" fmla="*/ 1633067 w 10229825"/>
              <a:gd name="connsiteY244" fmla="*/ 948182 h 5016743"/>
              <a:gd name="connsiteX245" fmla="*/ 1039225 w 10229825"/>
              <a:gd name="connsiteY245" fmla="*/ 827504 h 5016743"/>
              <a:gd name="connsiteX246" fmla="*/ 1700549 w 10229825"/>
              <a:gd name="connsiteY246" fmla="*/ 793025 h 5016743"/>
              <a:gd name="connsiteX247" fmla="*/ 1160692 w 10229825"/>
              <a:gd name="connsiteY247" fmla="*/ 758546 h 5016743"/>
              <a:gd name="connsiteX248" fmla="*/ 2645299 w 10229825"/>
              <a:gd name="connsiteY248" fmla="*/ 724066 h 5016743"/>
              <a:gd name="connsiteX249" fmla="*/ 2037960 w 10229825"/>
              <a:gd name="connsiteY249" fmla="*/ 724066 h 5016743"/>
              <a:gd name="connsiteX250" fmla="*/ 1835514 w 10229825"/>
              <a:gd name="connsiteY250" fmla="*/ 741306 h 5016743"/>
              <a:gd name="connsiteX251" fmla="*/ 2469845 w 10229825"/>
              <a:gd name="connsiteY251" fmla="*/ 810264 h 5016743"/>
              <a:gd name="connsiteX252" fmla="*/ 2037960 w 10229825"/>
              <a:gd name="connsiteY252" fmla="*/ 913703 h 5016743"/>
              <a:gd name="connsiteX253" fmla="*/ 2523830 w 10229825"/>
              <a:gd name="connsiteY253" fmla="*/ 948182 h 5016743"/>
              <a:gd name="connsiteX254" fmla="*/ 2537327 w 10229825"/>
              <a:gd name="connsiteY254" fmla="*/ 844744 h 5016743"/>
              <a:gd name="connsiteX255" fmla="*/ 4399833 w 10229825"/>
              <a:gd name="connsiteY255" fmla="*/ 1068860 h 5016743"/>
              <a:gd name="connsiteX256" fmla="*/ 4237875 w 10229825"/>
              <a:gd name="connsiteY256" fmla="*/ 1017141 h 5016743"/>
              <a:gd name="connsiteX257" fmla="*/ 5155632 w 10229825"/>
              <a:gd name="connsiteY257" fmla="*/ 1034380 h 5016743"/>
              <a:gd name="connsiteX258" fmla="*/ 5020668 w 10229825"/>
              <a:gd name="connsiteY258" fmla="*/ 965422 h 5016743"/>
              <a:gd name="connsiteX259" fmla="*/ 5223114 w 10229825"/>
              <a:gd name="connsiteY259" fmla="*/ 896463 h 5016743"/>
              <a:gd name="connsiteX260" fmla="*/ 5115143 w 10229825"/>
              <a:gd name="connsiteY260" fmla="*/ 775785 h 5016743"/>
              <a:gd name="connsiteX261" fmla="*/ 5115143 w 10229825"/>
              <a:gd name="connsiteY261" fmla="*/ 603389 h 5016743"/>
              <a:gd name="connsiteX262" fmla="*/ 5223114 w 10229825"/>
              <a:gd name="connsiteY262" fmla="*/ 603389 h 5016743"/>
              <a:gd name="connsiteX263" fmla="*/ 5142136 w 10229825"/>
              <a:gd name="connsiteY263" fmla="*/ 499951 h 5016743"/>
              <a:gd name="connsiteX264" fmla="*/ 5007172 w 10229825"/>
              <a:gd name="connsiteY264" fmla="*/ 310314 h 5016743"/>
              <a:gd name="connsiteX265" fmla="*/ 5250107 w 10229825"/>
              <a:gd name="connsiteY265" fmla="*/ 206876 h 5016743"/>
              <a:gd name="connsiteX266" fmla="*/ 5115143 w 10229825"/>
              <a:gd name="connsiteY266" fmla="*/ 17240 h 5016743"/>
              <a:gd name="connsiteX267" fmla="*/ 5317589 w 10229825"/>
              <a:gd name="connsiteY267" fmla="*/ 0 h 501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</a:cxnLst>
            <a:rect l="l" t="t" r="r" b="b"/>
            <a:pathLst>
              <a:path w="10229825" h="5016743">
                <a:moveTo>
                  <a:pt x="1012232" y="4034082"/>
                </a:moveTo>
                <a:cubicBezTo>
                  <a:pt x="1120203" y="4258198"/>
                  <a:pt x="1322649" y="4344397"/>
                  <a:pt x="1552089" y="4344397"/>
                </a:cubicBezTo>
                <a:cubicBezTo>
                  <a:pt x="1714046" y="4344397"/>
                  <a:pt x="1876003" y="4327157"/>
                  <a:pt x="2024464" y="4292677"/>
                </a:cubicBezTo>
                <a:cubicBezTo>
                  <a:pt x="2024464" y="4275438"/>
                  <a:pt x="2024464" y="4258198"/>
                  <a:pt x="2024464" y="4240958"/>
                </a:cubicBezTo>
                <a:cubicBezTo>
                  <a:pt x="2010967" y="4206479"/>
                  <a:pt x="1970478" y="4240958"/>
                  <a:pt x="1970478" y="4206479"/>
                </a:cubicBezTo>
                <a:cubicBezTo>
                  <a:pt x="1633067" y="4258198"/>
                  <a:pt x="1255167" y="4223718"/>
                  <a:pt x="1012232" y="4034082"/>
                </a:cubicBezTo>
                <a:close/>
                <a:moveTo>
                  <a:pt x="7279631" y="2329510"/>
                </a:moveTo>
                <a:cubicBezTo>
                  <a:pt x="7223958" y="2331665"/>
                  <a:pt x="7166598" y="2361835"/>
                  <a:pt x="7139605" y="2430793"/>
                </a:cubicBezTo>
                <a:cubicBezTo>
                  <a:pt x="7180094" y="2396314"/>
                  <a:pt x="7153102" y="2482512"/>
                  <a:pt x="7180094" y="2482512"/>
                </a:cubicBezTo>
                <a:cubicBezTo>
                  <a:pt x="7166598" y="2448033"/>
                  <a:pt x="7234080" y="2448033"/>
                  <a:pt x="7234080" y="2482512"/>
                </a:cubicBezTo>
                <a:cubicBezTo>
                  <a:pt x="7207088" y="2516992"/>
                  <a:pt x="7247577" y="2585951"/>
                  <a:pt x="7220584" y="2620430"/>
                </a:cubicBezTo>
                <a:cubicBezTo>
                  <a:pt x="7247577" y="2654909"/>
                  <a:pt x="7288066" y="2654909"/>
                  <a:pt x="7301562" y="2689389"/>
                </a:cubicBezTo>
                <a:cubicBezTo>
                  <a:pt x="7288066" y="2741107"/>
                  <a:pt x="7261073" y="2741107"/>
                  <a:pt x="7234080" y="2758347"/>
                </a:cubicBezTo>
                <a:cubicBezTo>
                  <a:pt x="7261073" y="2827305"/>
                  <a:pt x="7301562" y="2827305"/>
                  <a:pt x="7355547" y="2827305"/>
                </a:cubicBezTo>
                <a:cubicBezTo>
                  <a:pt x="7409534" y="2810066"/>
                  <a:pt x="7463520" y="2792827"/>
                  <a:pt x="7477015" y="2741107"/>
                </a:cubicBezTo>
                <a:cubicBezTo>
                  <a:pt x="7423030" y="2758347"/>
                  <a:pt x="7409534" y="2706628"/>
                  <a:pt x="7382541" y="2706628"/>
                </a:cubicBezTo>
                <a:cubicBezTo>
                  <a:pt x="7396038" y="2637669"/>
                  <a:pt x="7396038" y="2620430"/>
                  <a:pt x="7423030" y="2568711"/>
                </a:cubicBezTo>
                <a:cubicBezTo>
                  <a:pt x="7490513" y="2585951"/>
                  <a:pt x="7504008" y="2585951"/>
                  <a:pt x="7557994" y="2603190"/>
                </a:cubicBezTo>
                <a:cubicBezTo>
                  <a:pt x="7584988" y="2534232"/>
                  <a:pt x="7652469" y="2551471"/>
                  <a:pt x="7652469" y="2448033"/>
                </a:cubicBezTo>
                <a:cubicBezTo>
                  <a:pt x="7611981" y="2430793"/>
                  <a:pt x="7544498" y="2361835"/>
                  <a:pt x="7504008" y="2413554"/>
                </a:cubicBezTo>
                <a:cubicBezTo>
                  <a:pt x="7504008" y="2465273"/>
                  <a:pt x="7517506" y="2499752"/>
                  <a:pt x="7490513" y="2534232"/>
                </a:cubicBezTo>
                <a:cubicBezTo>
                  <a:pt x="7436527" y="2516992"/>
                  <a:pt x="7288066" y="2551471"/>
                  <a:pt x="7261073" y="2482512"/>
                </a:cubicBezTo>
                <a:cubicBezTo>
                  <a:pt x="7315059" y="2448033"/>
                  <a:pt x="7328555" y="2465273"/>
                  <a:pt x="7382541" y="2465273"/>
                </a:cubicBezTo>
                <a:cubicBezTo>
                  <a:pt x="7369045" y="2413554"/>
                  <a:pt x="7423030" y="2448033"/>
                  <a:pt x="7409534" y="2396314"/>
                </a:cubicBezTo>
                <a:cubicBezTo>
                  <a:pt x="7389289" y="2353215"/>
                  <a:pt x="7335304" y="2327355"/>
                  <a:pt x="7279631" y="2329510"/>
                </a:cubicBezTo>
                <a:close/>
                <a:moveTo>
                  <a:pt x="7271275" y="1923840"/>
                </a:moveTo>
                <a:cubicBezTo>
                  <a:pt x="7210251" y="1922492"/>
                  <a:pt x="7156476" y="1948083"/>
                  <a:pt x="7139605" y="2034281"/>
                </a:cubicBezTo>
                <a:cubicBezTo>
                  <a:pt x="7180094" y="2051520"/>
                  <a:pt x="7180094" y="2154959"/>
                  <a:pt x="7234080" y="2154959"/>
                </a:cubicBezTo>
                <a:cubicBezTo>
                  <a:pt x="7220584" y="1999802"/>
                  <a:pt x="7409534" y="2034281"/>
                  <a:pt x="7436527" y="2051520"/>
                </a:cubicBezTo>
                <a:cubicBezTo>
                  <a:pt x="7409534" y="2034281"/>
                  <a:pt x="7490513" y="2017042"/>
                  <a:pt x="7477015" y="1965322"/>
                </a:cubicBezTo>
                <a:cubicBezTo>
                  <a:pt x="7450023" y="1965322"/>
                  <a:pt x="7423030" y="1948083"/>
                  <a:pt x="7382541" y="1948083"/>
                </a:cubicBezTo>
                <a:cubicBezTo>
                  <a:pt x="7347112" y="1935153"/>
                  <a:pt x="7307888" y="1924647"/>
                  <a:pt x="7271275" y="1923840"/>
                </a:cubicBezTo>
                <a:close/>
                <a:moveTo>
                  <a:pt x="7606998" y="1789155"/>
                </a:moveTo>
                <a:cubicBezTo>
                  <a:pt x="7558206" y="1786731"/>
                  <a:pt x="7515818" y="1803701"/>
                  <a:pt x="7490513" y="1861885"/>
                </a:cubicBezTo>
                <a:cubicBezTo>
                  <a:pt x="7490513" y="1861885"/>
                  <a:pt x="7490513" y="1861885"/>
                  <a:pt x="7477016" y="1861885"/>
                </a:cubicBezTo>
                <a:lnTo>
                  <a:pt x="7477015" y="1861885"/>
                </a:lnTo>
                <a:cubicBezTo>
                  <a:pt x="7477015" y="1861885"/>
                  <a:pt x="7477015" y="1861885"/>
                  <a:pt x="7477015" y="1879124"/>
                </a:cubicBezTo>
                <a:cubicBezTo>
                  <a:pt x="7598483" y="1879124"/>
                  <a:pt x="7760440" y="1913603"/>
                  <a:pt x="7854915" y="1861885"/>
                </a:cubicBezTo>
                <a:cubicBezTo>
                  <a:pt x="7787434" y="1851109"/>
                  <a:pt x="7688319" y="1793195"/>
                  <a:pt x="7606998" y="1789155"/>
                </a:cubicBezTo>
                <a:close/>
                <a:moveTo>
                  <a:pt x="7661116" y="1382137"/>
                </a:moveTo>
                <a:cubicBezTo>
                  <a:pt x="7588361" y="1378096"/>
                  <a:pt x="7517505" y="1400723"/>
                  <a:pt x="7477015" y="1413653"/>
                </a:cubicBezTo>
                <a:cubicBezTo>
                  <a:pt x="7450023" y="1413653"/>
                  <a:pt x="7423030" y="1413653"/>
                  <a:pt x="7382541" y="1430893"/>
                </a:cubicBezTo>
                <a:cubicBezTo>
                  <a:pt x="7315059" y="1430893"/>
                  <a:pt x="7234080" y="1465372"/>
                  <a:pt x="7220584" y="1568810"/>
                </a:cubicBezTo>
                <a:cubicBezTo>
                  <a:pt x="7274570" y="1586050"/>
                  <a:pt x="7328555" y="1586050"/>
                  <a:pt x="7382541" y="1568810"/>
                </a:cubicBezTo>
                <a:cubicBezTo>
                  <a:pt x="7517506" y="1568810"/>
                  <a:pt x="7638973" y="1499851"/>
                  <a:pt x="7733448" y="1396413"/>
                </a:cubicBezTo>
                <a:cubicBezTo>
                  <a:pt x="7709829" y="1387794"/>
                  <a:pt x="7685367" y="1383484"/>
                  <a:pt x="7661116" y="1382137"/>
                </a:cubicBezTo>
                <a:close/>
                <a:moveTo>
                  <a:pt x="5317589" y="0"/>
                </a:moveTo>
                <a:cubicBezTo>
                  <a:pt x="5695489" y="51719"/>
                  <a:pt x="6073389" y="206876"/>
                  <a:pt x="6410799" y="327554"/>
                </a:cubicBezTo>
                <a:cubicBezTo>
                  <a:pt x="6505274" y="362033"/>
                  <a:pt x="6640238" y="310314"/>
                  <a:pt x="6707720" y="465471"/>
                </a:cubicBezTo>
                <a:cubicBezTo>
                  <a:pt x="6667231" y="482711"/>
                  <a:pt x="6653735" y="448232"/>
                  <a:pt x="6613245" y="448232"/>
                </a:cubicBezTo>
                <a:cubicBezTo>
                  <a:pt x="6667231" y="534430"/>
                  <a:pt x="6802195" y="482711"/>
                  <a:pt x="6829188" y="568909"/>
                </a:cubicBezTo>
                <a:cubicBezTo>
                  <a:pt x="6788698" y="655108"/>
                  <a:pt x="6734713" y="586149"/>
                  <a:pt x="6680727" y="620628"/>
                </a:cubicBezTo>
                <a:cubicBezTo>
                  <a:pt x="6721216" y="689587"/>
                  <a:pt x="6667231" y="689587"/>
                  <a:pt x="6653735" y="775785"/>
                </a:cubicBezTo>
                <a:cubicBezTo>
                  <a:pt x="6667231" y="793025"/>
                  <a:pt x="6694224" y="775785"/>
                  <a:pt x="6707720" y="810264"/>
                </a:cubicBezTo>
                <a:cubicBezTo>
                  <a:pt x="6694224" y="844744"/>
                  <a:pt x="6559259" y="896463"/>
                  <a:pt x="6518770" y="827504"/>
                </a:cubicBezTo>
                <a:cubicBezTo>
                  <a:pt x="6478281" y="844744"/>
                  <a:pt x="6518770" y="913703"/>
                  <a:pt x="6464785" y="913703"/>
                </a:cubicBezTo>
                <a:cubicBezTo>
                  <a:pt x="6559259" y="1034380"/>
                  <a:pt x="6761706" y="879223"/>
                  <a:pt x="6856181" y="982661"/>
                </a:cubicBezTo>
                <a:cubicBezTo>
                  <a:pt x="6866303" y="1047310"/>
                  <a:pt x="6815691" y="1063472"/>
                  <a:pt x="6778365" y="1052967"/>
                </a:cubicBezTo>
                <a:lnTo>
                  <a:pt x="6768991" y="1048951"/>
                </a:lnTo>
                <a:lnTo>
                  <a:pt x="6748209" y="1034380"/>
                </a:lnTo>
                <a:cubicBezTo>
                  <a:pt x="6751583" y="1038690"/>
                  <a:pt x="6756012" y="1042462"/>
                  <a:pt x="6761152" y="1045593"/>
                </a:cubicBezTo>
                <a:lnTo>
                  <a:pt x="6768991" y="1048951"/>
                </a:lnTo>
                <a:lnTo>
                  <a:pt x="6815059" y="1081250"/>
                </a:lnTo>
                <a:cubicBezTo>
                  <a:pt x="6886547" y="1124889"/>
                  <a:pt x="6967526" y="1163678"/>
                  <a:pt x="7018138" y="1241256"/>
                </a:cubicBezTo>
                <a:cubicBezTo>
                  <a:pt x="6950655" y="1241256"/>
                  <a:pt x="6910166" y="1275736"/>
                  <a:pt x="6883174" y="1310215"/>
                </a:cubicBezTo>
                <a:cubicBezTo>
                  <a:pt x="6910166" y="1327455"/>
                  <a:pt x="6950655" y="1327455"/>
                  <a:pt x="6964152" y="1361934"/>
                </a:cubicBezTo>
                <a:cubicBezTo>
                  <a:pt x="6937159" y="1448133"/>
                  <a:pt x="6856181" y="1361934"/>
                  <a:pt x="6788698" y="1413653"/>
                </a:cubicBezTo>
                <a:cubicBezTo>
                  <a:pt x="6950655" y="1586050"/>
                  <a:pt x="7180094" y="1499851"/>
                  <a:pt x="7315059" y="1344695"/>
                </a:cubicBezTo>
                <a:cubicBezTo>
                  <a:pt x="7355547" y="1327455"/>
                  <a:pt x="7355547" y="1344695"/>
                  <a:pt x="7382541" y="1361934"/>
                </a:cubicBezTo>
                <a:cubicBezTo>
                  <a:pt x="7396038" y="1361934"/>
                  <a:pt x="7396038" y="1361934"/>
                  <a:pt x="7396038" y="1361934"/>
                </a:cubicBezTo>
                <a:cubicBezTo>
                  <a:pt x="7423030" y="1344695"/>
                  <a:pt x="7396038" y="1275736"/>
                  <a:pt x="7409534" y="1224017"/>
                </a:cubicBezTo>
                <a:cubicBezTo>
                  <a:pt x="7571491" y="1258496"/>
                  <a:pt x="7760440" y="1224017"/>
                  <a:pt x="7908899" y="1137818"/>
                </a:cubicBezTo>
                <a:cubicBezTo>
                  <a:pt x="7908899" y="1189537"/>
                  <a:pt x="7962886" y="1137818"/>
                  <a:pt x="7962886" y="1206777"/>
                </a:cubicBezTo>
                <a:cubicBezTo>
                  <a:pt x="7908899" y="1206777"/>
                  <a:pt x="7868411" y="1206777"/>
                  <a:pt x="7854915" y="1241256"/>
                </a:cubicBezTo>
                <a:cubicBezTo>
                  <a:pt x="7949390" y="1361934"/>
                  <a:pt x="8124844" y="1327455"/>
                  <a:pt x="8165333" y="1172298"/>
                </a:cubicBezTo>
                <a:cubicBezTo>
                  <a:pt x="8192326" y="1189537"/>
                  <a:pt x="8219319" y="1206777"/>
                  <a:pt x="8246310" y="1224017"/>
                </a:cubicBezTo>
                <a:cubicBezTo>
                  <a:pt x="8624211" y="1137818"/>
                  <a:pt x="8988614" y="1034380"/>
                  <a:pt x="9366513" y="965422"/>
                </a:cubicBezTo>
                <a:cubicBezTo>
                  <a:pt x="9312527" y="1034380"/>
                  <a:pt x="9582456" y="982661"/>
                  <a:pt x="9595953" y="896463"/>
                </a:cubicBezTo>
                <a:cubicBezTo>
                  <a:pt x="9663435" y="896463"/>
                  <a:pt x="9744413" y="896463"/>
                  <a:pt x="9825392" y="896463"/>
                </a:cubicBezTo>
                <a:cubicBezTo>
                  <a:pt x="9865880" y="879223"/>
                  <a:pt x="9865880" y="913703"/>
                  <a:pt x="9825392" y="913703"/>
                </a:cubicBezTo>
                <a:cubicBezTo>
                  <a:pt x="9744413" y="930942"/>
                  <a:pt x="9690428" y="913703"/>
                  <a:pt x="9609449" y="948182"/>
                </a:cubicBezTo>
                <a:cubicBezTo>
                  <a:pt x="9690428" y="999901"/>
                  <a:pt x="9771406" y="930942"/>
                  <a:pt x="9825392" y="999901"/>
                </a:cubicBezTo>
                <a:cubicBezTo>
                  <a:pt x="9811896" y="1068860"/>
                  <a:pt x="9744413" y="1017141"/>
                  <a:pt x="9703924" y="1034380"/>
                </a:cubicBezTo>
                <a:cubicBezTo>
                  <a:pt x="9798399" y="1103339"/>
                  <a:pt x="9946859" y="999901"/>
                  <a:pt x="10081825" y="1051620"/>
                </a:cubicBezTo>
                <a:cubicBezTo>
                  <a:pt x="10108816" y="1051620"/>
                  <a:pt x="10149306" y="1051620"/>
                  <a:pt x="10189795" y="1051620"/>
                </a:cubicBezTo>
                <a:cubicBezTo>
                  <a:pt x="10257277" y="1034380"/>
                  <a:pt x="10230284" y="1086099"/>
                  <a:pt x="10176300" y="1068860"/>
                </a:cubicBezTo>
                <a:cubicBezTo>
                  <a:pt x="10149306" y="1068860"/>
                  <a:pt x="10108816" y="1068860"/>
                  <a:pt x="10081825" y="1068860"/>
                </a:cubicBezTo>
                <a:cubicBezTo>
                  <a:pt x="9514974" y="1137818"/>
                  <a:pt x="8961621" y="1327455"/>
                  <a:pt x="8448757" y="1465372"/>
                </a:cubicBezTo>
                <a:cubicBezTo>
                  <a:pt x="8354283" y="1482612"/>
                  <a:pt x="8246310" y="1448133"/>
                  <a:pt x="8192326" y="1586050"/>
                </a:cubicBezTo>
                <a:cubicBezTo>
                  <a:pt x="8097851" y="1568810"/>
                  <a:pt x="8057361" y="1586050"/>
                  <a:pt x="7935893" y="1620529"/>
                </a:cubicBezTo>
                <a:cubicBezTo>
                  <a:pt x="8030367" y="1741206"/>
                  <a:pt x="8192326" y="1706728"/>
                  <a:pt x="8340787" y="1689488"/>
                </a:cubicBezTo>
                <a:cubicBezTo>
                  <a:pt x="8327289" y="1672248"/>
                  <a:pt x="8300296" y="1672248"/>
                  <a:pt x="8313793" y="1620529"/>
                </a:cubicBezTo>
                <a:cubicBezTo>
                  <a:pt x="8610714" y="1517091"/>
                  <a:pt x="8907635" y="1603290"/>
                  <a:pt x="9150571" y="1430893"/>
                </a:cubicBezTo>
                <a:cubicBezTo>
                  <a:pt x="9339520" y="1465372"/>
                  <a:pt x="9771406" y="1310215"/>
                  <a:pt x="10054832" y="1430893"/>
                </a:cubicBezTo>
                <a:cubicBezTo>
                  <a:pt x="9825392" y="1448133"/>
                  <a:pt x="9609449" y="1482612"/>
                  <a:pt x="9460988" y="1586050"/>
                </a:cubicBezTo>
                <a:cubicBezTo>
                  <a:pt x="9380011" y="1568810"/>
                  <a:pt x="9164066" y="1568810"/>
                  <a:pt x="9083089" y="1689488"/>
                </a:cubicBezTo>
                <a:cubicBezTo>
                  <a:pt x="8988614" y="1620529"/>
                  <a:pt x="8948124" y="1792926"/>
                  <a:pt x="8826656" y="1706728"/>
                </a:cubicBezTo>
                <a:cubicBezTo>
                  <a:pt x="8813161" y="1775686"/>
                  <a:pt x="8772672" y="1775686"/>
                  <a:pt x="8759174" y="1844644"/>
                </a:cubicBezTo>
                <a:cubicBezTo>
                  <a:pt x="8759174" y="1948083"/>
                  <a:pt x="9002110" y="1810166"/>
                  <a:pt x="8975117" y="1982562"/>
                </a:cubicBezTo>
                <a:cubicBezTo>
                  <a:pt x="9015607" y="1982562"/>
                  <a:pt x="8988614" y="1879124"/>
                  <a:pt x="9015607" y="1861885"/>
                </a:cubicBezTo>
                <a:cubicBezTo>
                  <a:pt x="9083089" y="1861885"/>
                  <a:pt x="9110082" y="1792926"/>
                  <a:pt x="9191060" y="1810166"/>
                </a:cubicBezTo>
                <a:cubicBezTo>
                  <a:pt x="9191060" y="1879124"/>
                  <a:pt x="9164066" y="1896364"/>
                  <a:pt x="9137075" y="1930843"/>
                </a:cubicBezTo>
                <a:cubicBezTo>
                  <a:pt x="9177564" y="1965322"/>
                  <a:pt x="9245046" y="1879124"/>
                  <a:pt x="9272039" y="1913603"/>
                </a:cubicBezTo>
                <a:cubicBezTo>
                  <a:pt x="9272039" y="1999802"/>
                  <a:pt x="9164066" y="1930843"/>
                  <a:pt x="9123578" y="1982562"/>
                </a:cubicBezTo>
                <a:cubicBezTo>
                  <a:pt x="9204557" y="2034281"/>
                  <a:pt x="9339520" y="1948083"/>
                  <a:pt x="9460988" y="1930843"/>
                </a:cubicBezTo>
                <a:cubicBezTo>
                  <a:pt x="9528470" y="1913603"/>
                  <a:pt x="9663435" y="1879124"/>
                  <a:pt x="9663435" y="1999802"/>
                </a:cubicBezTo>
                <a:cubicBezTo>
                  <a:pt x="9622947" y="1948083"/>
                  <a:pt x="9541967" y="1999802"/>
                  <a:pt x="9460988" y="2017042"/>
                </a:cubicBezTo>
                <a:cubicBezTo>
                  <a:pt x="9460988" y="2068760"/>
                  <a:pt x="9528470" y="1999802"/>
                  <a:pt x="9501479" y="2068760"/>
                </a:cubicBezTo>
                <a:cubicBezTo>
                  <a:pt x="9299032" y="2189438"/>
                  <a:pt x="9056096" y="2172198"/>
                  <a:pt x="8840154" y="2258397"/>
                </a:cubicBezTo>
                <a:cubicBezTo>
                  <a:pt x="9083089" y="2344595"/>
                  <a:pt x="9258543" y="2137719"/>
                  <a:pt x="9528470" y="2154959"/>
                </a:cubicBezTo>
                <a:cubicBezTo>
                  <a:pt x="9528470" y="2275636"/>
                  <a:pt x="9433995" y="2241157"/>
                  <a:pt x="9366513" y="2241157"/>
                </a:cubicBezTo>
                <a:cubicBezTo>
                  <a:pt x="9191060" y="2344595"/>
                  <a:pt x="9015607" y="2344595"/>
                  <a:pt x="8826656" y="2430793"/>
                </a:cubicBezTo>
                <a:cubicBezTo>
                  <a:pt x="8853649" y="2482512"/>
                  <a:pt x="8975117" y="2396314"/>
                  <a:pt x="8961621" y="2516992"/>
                </a:cubicBezTo>
                <a:cubicBezTo>
                  <a:pt x="9002110" y="2516992"/>
                  <a:pt x="8988614" y="2430793"/>
                  <a:pt x="9029103" y="2430793"/>
                </a:cubicBezTo>
                <a:cubicBezTo>
                  <a:pt x="9083089" y="2413554"/>
                  <a:pt x="9096585" y="2516992"/>
                  <a:pt x="9150571" y="2465273"/>
                </a:cubicBezTo>
                <a:cubicBezTo>
                  <a:pt x="9164066" y="2396314"/>
                  <a:pt x="9110082" y="2448033"/>
                  <a:pt x="9123578" y="2396314"/>
                </a:cubicBezTo>
                <a:cubicBezTo>
                  <a:pt x="9164066" y="2361835"/>
                  <a:pt x="9258543" y="2327355"/>
                  <a:pt x="9312527" y="2379074"/>
                </a:cubicBezTo>
                <a:cubicBezTo>
                  <a:pt x="9272039" y="2534232"/>
                  <a:pt x="9204557" y="2672149"/>
                  <a:pt x="9096585" y="2568711"/>
                </a:cubicBezTo>
                <a:cubicBezTo>
                  <a:pt x="9083089" y="2585951"/>
                  <a:pt x="9083089" y="2620430"/>
                  <a:pt x="9069592" y="2637669"/>
                </a:cubicBezTo>
                <a:cubicBezTo>
                  <a:pt x="8975117" y="2568711"/>
                  <a:pt x="8867147" y="2637669"/>
                  <a:pt x="8732181" y="2637669"/>
                </a:cubicBezTo>
                <a:cubicBezTo>
                  <a:pt x="8745679" y="2723867"/>
                  <a:pt x="8786167" y="2741107"/>
                  <a:pt x="8840154" y="2741107"/>
                </a:cubicBezTo>
                <a:cubicBezTo>
                  <a:pt x="8826656" y="2775587"/>
                  <a:pt x="8813161" y="2775587"/>
                  <a:pt x="8826656" y="2844545"/>
                </a:cubicBezTo>
                <a:cubicBezTo>
                  <a:pt x="8799665" y="2775587"/>
                  <a:pt x="8678197" y="2827305"/>
                  <a:pt x="8691693" y="2930743"/>
                </a:cubicBezTo>
                <a:cubicBezTo>
                  <a:pt x="8597218" y="2930743"/>
                  <a:pt x="8516239" y="2913504"/>
                  <a:pt x="8462255" y="2965223"/>
                </a:cubicBezTo>
                <a:cubicBezTo>
                  <a:pt x="8489246" y="3016942"/>
                  <a:pt x="8543232" y="3016942"/>
                  <a:pt x="8583722" y="3034181"/>
                </a:cubicBezTo>
                <a:cubicBezTo>
                  <a:pt x="8543232" y="3085901"/>
                  <a:pt x="8475750" y="3068661"/>
                  <a:pt x="8448757" y="3034181"/>
                </a:cubicBezTo>
                <a:cubicBezTo>
                  <a:pt x="8408268" y="3034181"/>
                  <a:pt x="8408268" y="3189339"/>
                  <a:pt x="8354283" y="3103141"/>
                </a:cubicBezTo>
                <a:cubicBezTo>
                  <a:pt x="8300296" y="3103141"/>
                  <a:pt x="8367778" y="3085901"/>
                  <a:pt x="8354283" y="3034181"/>
                </a:cubicBezTo>
                <a:cubicBezTo>
                  <a:pt x="8273303" y="2965223"/>
                  <a:pt x="8246310" y="3154859"/>
                  <a:pt x="8138339" y="3103141"/>
                </a:cubicBezTo>
                <a:cubicBezTo>
                  <a:pt x="8151835" y="3034181"/>
                  <a:pt x="8124844" y="3016942"/>
                  <a:pt x="8097851" y="2999703"/>
                </a:cubicBezTo>
                <a:cubicBezTo>
                  <a:pt x="8138339" y="3103141"/>
                  <a:pt x="8057361" y="3068661"/>
                  <a:pt x="8043865" y="3154859"/>
                </a:cubicBezTo>
                <a:cubicBezTo>
                  <a:pt x="8043865" y="3206579"/>
                  <a:pt x="8111347" y="3172099"/>
                  <a:pt x="8111347" y="3223818"/>
                </a:cubicBezTo>
                <a:cubicBezTo>
                  <a:pt x="8124844" y="3378975"/>
                  <a:pt x="8016872" y="3275537"/>
                  <a:pt x="7976383" y="3241057"/>
                </a:cubicBezTo>
                <a:cubicBezTo>
                  <a:pt x="7976383" y="3189339"/>
                  <a:pt x="8003377" y="3258297"/>
                  <a:pt x="8030367" y="3206579"/>
                </a:cubicBezTo>
                <a:cubicBezTo>
                  <a:pt x="8016872" y="3189339"/>
                  <a:pt x="7989879" y="3172099"/>
                  <a:pt x="7962886" y="3172099"/>
                </a:cubicBezTo>
                <a:cubicBezTo>
                  <a:pt x="7935893" y="3172099"/>
                  <a:pt x="7922397" y="3206579"/>
                  <a:pt x="7922397" y="3241057"/>
                </a:cubicBezTo>
                <a:cubicBezTo>
                  <a:pt x="7881909" y="3206579"/>
                  <a:pt x="7949390" y="3103141"/>
                  <a:pt x="7895404" y="3034181"/>
                </a:cubicBezTo>
                <a:cubicBezTo>
                  <a:pt x="7935893" y="3051421"/>
                  <a:pt x="7949390" y="3016942"/>
                  <a:pt x="7935893" y="2965223"/>
                </a:cubicBezTo>
                <a:cubicBezTo>
                  <a:pt x="7868411" y="2965223"/>
                  <a:pt x="7854915" y="2861785"/>
                  <a:pt x="7773937" y="2861785"/>
                </a:cubicBezTo>
                <a:cubicBezTo>
                  <a:pt x="7760440" y="2879025"/>
                  <a:pt x="7746944" y="2965223"/>
                  <a:pt x="7760440" y="2982463"/>
                </a:cubicBezTo>
                <a:cubicBezTo>
                  <a:pt x="7787432" y="3034181"/>
                  <a:pt x="7854915" y="2999703"/>
                  <a:pt x="7854915" y="3051421"/>
                </a:cubicBezTo>
                <a:cubicBezTo>
                  <a:pt x="7800929" y="3016942"/>
                  <a:pt x="7733448" y="3085901"/>
                  <a:pt x="7679462" y="3034181"/>
                </a:cubicBezTo>
                <a:cubicBezTo>
                  <a:pt x="7638973" y="3034181"/>
                  <a:pt x="7692958" y="2999703"/>
                  <a:pt x="7692958" y="2965223"/>
                </a:cubicBezTo>
                <a:cubicBezTo>
                  <a:pt x="7611981" y="2810066"/>
                  <a:pt x="7477015" y="2844545"/>
                  <a:pt x="7355547" y="2896265"/>
                </a:cubicBezTo>
                <a:cubicBezTo>
                  <a:pt x="7220584" y="2947983"/>
                  <a:pt x="7099116" y="3034181"/>
                  <a:pt x="7004641" y="2982463"/>
                </a:cubicBezTo>
                <a:cubicBezTo>
                  <a:pt x="6991145" y="3034181"/>
                  <a:pt x="7004641" y="3034181"/>
                  <a:pt x="7031634" y="3051421"/>
                </a:cubicBezTo>
                <a:cubicBezTo>
                  <a:pt x="7031634" y="3120380"/>
                  <a:pt x="6991145" y="3154859"/>
                  <a:pt x="6950655" y="3154859"/>
                </a:cubicBezTo>
                <a:cubicBezTo>
                  <a:pt x="6950655" y="3120380"/>
                  <a:pt x="6977648" y="3154859"/>
                  <a:pt x="6977648" y="3103141"/>
                </a:cubicBezTo>
                <a:cubicBezTo>
                  <a:pt x="6923663" y="3068661"/>
                  <a:pt x="6829188" y="3016942"/>
                  <a:pt x="6748209" y="3034181"/>
                </a:cubicBezTo>
                <a:cubicBezTo>
                  <a:pt x="6748209" y="3120380"/>
                  <a:pt x="6815692" y="3085901"/>
                  <a:pt x="6802195" y="3172099"/>
                </a:cubicBezTo>
                <a:cubicBezTo>
                  <a:pt x="6842684" y="3154859"/>
                  <a:pt x="6923663" y="3154859"/>
                  <a:pt x="6950655" y="3206579"/>
                </a:cubicBezTo>
                <a:cubicBezTo>
                  <a:pt x="6869677" y="3310017"/>
                  <a:pt x="6748209" y="3223818"/>
                  <a:pt x="6653735" y="3241057"/>
                </a:cubicBezTo>
                <a:cubicBezTo>
                  <a:pt x="6626742" y="3430694"/>
                  <a:pt x="6788698" y="3241057"/>
                  <a:pt x="6815692" y="3361735"/>
                </a:cubicBezTo>
                <a:cubicBezTo>
                  <a:pt x="6653735" y="3430694"/>
                  <a:pt x="6545763" y="3310017"/>
                  <a:pt x="6410799" y="3327256"/>
                </a:cubicBezTo>
                <a:cubicBezTo>
                  <a:pt x="6410799" y="3327256"/>
                  <a:pt x="6424295" y="3344495"/>
                  <a:pt x="6424295" y="3378975"/>
                </a:cubicBezTo>
                <a:cubicBezTo>
                  <a:pt x="6464785" y="3430694"/>
                  <a:pt x="6532267" y="3396215"/>
                  <a:pt x="6599748" y="3396215"/>
                </a:cubicBezTo>
                <a:cubicBezTo>
                  <a:pt x="6572756" y="3482413"/>
                  <a:pt x="6518770" y="3396215"/>
                  <a:pt x="6505274" y="3499653"/>
                </a:cubicBezTo>
                <a:cubicBezTo>
                  <a:pt x="6478281" y="3447933"/>
                  <a:pt x="6424295" y="3499653"/>
                  <a:pt x="6370309" y="3516893"/>
                </a:cubicBezTo>
                <a:cubicBezTo>
                  <a:pt x="6397302" y="3603091"/>
                  <a:pt x="6505274" y="3551371"/>
                  <a:pt x="6545763" y="3585851"/>
                </a:cubicBezTo>
                <a:cubicBezTo>
                  <a:pt x="6532267" y="3620331"/>
                  <a:pt x="6491777" y="3620331"/>
                  <a:pt x="6505274" y="3689289"/>
                </a:cubicBezTo>
                <a:cubicBezTo>
                  <a:pt x="6451288" y="3706529"/>
                  <a:pt x="6424295" y="3672049"/>
                  <a:pt x="6383806" y="3672049"/>
                </a:cubicBezTo>
                <a:cubicBezTo>
                  <a:pt x="6370309" y="3758247"/>
                  <a:pt x="6491777" y="3792727"/>
                  <a:pt x="6505274" y="3896165"/>
                </a:cubicBezTo>
                <a:cubicBezTo>
                  <a:pt x="6451288" y="3947884"/>
                  <a:pt x="6383806" y="3878925"/>
                  <a:pt x="6356813" y="3844446"/>
                </a:cubicBezTo>
                <a:cubicBezTo>
                  <a:pt x="6343317" y="3913405"/>
                  <a:pt x="6262338" y="3878925"/>
                  <a:pt x="6235345" y="3930644"/>
                </a:cubicBezTo>
                <a:cubicBezTo>
                  <a:pt x="6181360" y="3930644"/>
                  <a:pt x="6221849" y="3861685"/>
                  <a:pt x="6194856" y="3861685"/>
                </a:cubicBezTo>
                <a:cubicBezTo>
                  <a:pt x="6154367" y="3844446"/>
                  <a:pt x="6194856" y="3878925"/>
                  <a:pt x="6181360" y="3930644"/>
                </a:cubicBezTo>
                <a:cubicBezTo>
                  <a:pt x="6059892" y="3878925"/>
                  <a:pt x="5911431" y="3896165"/>
                  <a:pt x="5762971" y="3896165"/>
                </a:cubicBezTo>
                <a:cubicBezTo>
                  <a:pt x="5830453" y="3982363"/>
                  <a:pt x="6019403" y="3878925"/>
                  <a:pt x="6100381" y="3965123"/>
                </a:cubicBezTo>
                <a:cubicBezTo>
                  <a:pt x="6086885" y="3999602"/>
                  <a:pt x="6046396" y="3965123"/>
                  <a:pt x="6019403" y="3982363"/>
                </a:cubicBezTo>
                <a:cubicBezTo>
                  <a:pt x="6086885" y="4016842"/>
                  <a:pt x="6154367" y="4051322"/>
                  <a:pt x="6221849" y="4068561"/>
                </a:cubicBezTo>
                <a:cubicBezTo>
                  <a:pt x="6181360" y="4103041"/>
                  <a:pt x="6046396" y="4137520"/>
                  <a:pt x="6059892" y="4258198"/>
                </a:cubicBezTo>
                <a:cubicBezTo>
                  <a:pt x="5978913" y="4206479"/>
                  <a:pt x="5870942" y="4275438"/>
                  <a:pt x="5735978" y="4275438"/>
                </a:cubicBezTo>
                <a:cubicBezTo>
                  <a:pt x="5789964" y="4378876"/>
                  <a:pt x="5924928" y="4344397"/>
                  <a:pt x="6005906" y="4413355"/>
                </a:cubicBezTo>
                <a:cubicBezTo>
                  <a:pt x="6005906" y="4465074"/>
                  <a:pt x="6005906" y="4516793"/>
                  <a:pt x="6005906" y="4568512"/>
                </a:cubicBezTo>
                <a:cubicBezTo>
                  <a:pt x="5965417" y="4568512"/>
                  <a:pt x="5938424" y="4568512"/>
                  <a:pt x="5911431" y="4568512"/>
                </a:cubicBezTo>
                <a:cubicBezTo>
                  <a:pt x="5897935" y="4671950"/>
                  <a:pt x="5965417" y="4637470"/>
                  <a:pt x="5951921" y="4706429"/>
                </a:cubicBezTo>
                <a:cubicBezTo>
                  <a:pt x="5843949" y="4723669"/>
                  <a:pt x="5695489" y="4740909"/>
                  <a:pt x="5533532" y="4758149"/>
                </a:cubicBezTo>
                <a:cubicBezTo>
                  <a:pt x="5520035" y="4809867"/>
                  <a:pt x="5574021" y="4775388"/>
                  <a:pt x="5601014" y="4792627"/>
                </a:cubicBezTo>
                <a:cubicBezTo>
                  <a:pt x="5587517" y="4827107"/>
                  <a:pt x="5587517" y="4878826"/>
                  <a:pt x="5560525" y="4896065"/>
                </a:cubicBezTo>
                <a:cubicBezTo>
                  <a:pt x="5574021" y="4947785"/>
                  <a:pt x="5641503" y="4930545"/>
                  <a:pt x="5641503" y="5016743"/>
                </a:cubicBezTo>
                <a:cubicBezTo>
                  <a:pt x="5452553" y="5016743"/>
                  <a:pt x="5331085" y="4878826"/>
                  <a:pt x="5196121" y="4792627"/>
                </a:cubicBezTo>
                <a:cubicBezTo>
                  <a:pt x="5182625" y="4792627"/>
                  <a:pt x="5196121" y="4844346"/>
                  <a:pt x="5169128" y="4844346"/>
                </a:cubicBezTo>
                <a:cubicBezTo>
                  <a:pt x="5007172" y="4723669"/>
                  <a:pt x="4818222" y="4758149"/>
                  <a:pt x="4615775" y="4758149"/>
                </a:cubicBezTo>
                <a:cubicBezTo>
                  <a:pt x="4467314" y="4740909"/>
                  <a:pt x="4318854" y="4637470"/>
                  <a:pt x="4170393" y="4671950"/>
                </a:cubicBezTo>
                <a:cubicBezTo>
                  <a:pt x="4062422" y="4706429"/>
                  <a:pt x="3886969" y="4654710"/>
                  <a:pt x="3752004" y="4620231"/>
                </a:cubicBezTo>
                <a:cubicBezTo>
                  <a:pt x="3671026" y="4361636"/>
                  <a:pt x="3401097" y="4344397"/>
                  <a:pt x="3225645" y="4447834"/>
                </a:cubicBezTo>
                <a:cubicBezTo>
                  <a:pt x="3252637" y="4465074"/>
                  <a:pt x="3374105" y="4568512"/>
                  <a:pt x="3374105" y="4465074"/>
                </a:cubicBezTo>
                <a:cubicBezTo>
                  <a:pt x="3468580" y="4585752"/>
                  <a:pt x="3576551" y="4516793"/>
                  <a:pt x="3684523" y="4568512"/>
                </a:cubicBezTo>
                <a:cubicBezTo>
                  <a:pt x="3603544" y="4602991"/>
                  <a:pt x="3482076" y="4654710"/>
                  <a:pt x="3414594" y="4585752"/>
                </a:cubicBezTo>
                <a:cubicBezTo>
                  <a:pt x="3401097" y="4602991"/>
                  <a:pt x="3428091" y="4637470"/>
                  <a:pt x="3401097" y="4654710"/>
                </a:cubicBezTo>
                <a:cubicBezTo>
                  <a:pt x="3171659" y="4620231"/>
                  <a:pt x="2982709" y="4534033"/>
                  <a:pt x="2739773" y="4620231"/>
                </a:cubicBezTo>
                <a:cubicBezTo>
                  <a:pt x="2591313" y="4516793"/>
                  <a:pt x="2415860" y="4620231"/>
                  <a:pt x="2253903" y="4568512"/>
                </a:cubicBezTo>
                <a:cubicBezTo>
                  <a:pt x="2213413" y="4568512"/>
                  <a:pt x="2226910" y="4620231"/>
                  <a:pt x="2199917" y="4620231"/>
                </a:cubicBezTo>
                <a:cubicBezTo>
                  <a:pt x="2037960" y="4620231"/>
                  <a:pt x="1862507" y="4585752"/>
                  <a:pt x="1700549" y="4689190"/>
                </a:cubicBezTo>
                <a:cubicBezTo>
                  <a:pt x="1660060" y="4654710"/>
                  <a:pt x="1606074" y="4620231"/>
                  <a:pt x="1552089" y="4637470"/>
                </a:cubicBezTo>
                <a:cubicBezTo>
                  <a:pt x="1525096" y="4637470"/>
                  <a:pt x="1498103" y="4654710"/>
                  <a:pt x="1484607" y="4689190"/>
                </a:cubicBezTo>
                <a:cubicBezTo>
                  <a:pt x="1322649" y="4620231"/>
                  <a:pt x="1174189" y="4534033"/>
                  <a:pt x="1025728" y="4465074"/>
                </a:cubicBezTo>
                <a:cubicBezTo>
                  <a:pt x="958246" y="4396115"/>
                  <a:pt x="917757" y="4275438"/>
                  <a:pt x="823282" y="4275438"/>
                </a:cubicBezTo>
                <a:cubicBezTo>
                  <a:pt x="661325" y="4051322"/>
                  <a:pt x="526361" y="3809967"/>
                  <a:pt x="350907" y="3620331"/>
                </a:cubicBezTo>
                <a:cubicBezTo>
                  <a:pt x="377900" y="3620331"/>
                  <a:pt x="391397" y="3620331"/>
                  <a:pt x="418389" y="3620331"/>
                </a:cubicBezTo>
                <a:cubicBezTo>
                  <a:pt x="350907" y="3413455"/>
                  <a:pt x="256432" y="3275537"/>
                  <a:pt x="175454" y="3120380"/>
                </a:cubicBezTo>
                <a:cubicBezTo>
                  <a:pt x="215943" y="3051421"/>
                  <a:pt x="256432" y="3137619"/>
                  <a:pt x="283425" y="3172099"/>
                </a:cubicBezTo>
                <a:cubicBezTo>
                  <a:pt x="391397" y="3258297"/>
                  <a:pt x="553354" y="3223818"/>
                  <a:pt x="634332" y="3327256"/>
                </a:cubicBezTo>
                <a:cubicBezTo>
                  <a:pt x="674822" y="3327256"/>
                  <a:pt x="701814" y="3327256"/>
                  <a:pt x="728807" y="3327256"/>
                </a:cubicBezTo>
                <a:cubicBezTo>
                  <a:pt x="769296" y="3378975"/>
                  <a:pt x="850275" y="3413455"/>
                  <a:pt x="904260" y="3413455"/>
                </a:cubicBezTo>
                <a:cubicBezTo>
                  <a:pt x="998735" y="3482413"/>
                  <a:pt x="998735" y="3482413"/>
                  <a:pt x="998735" y="3482413"/>
                </a:cubicBezTo>
                <a:lnTo>
                  <a:pt x="1003083" y="3483583"/>
                </a:lnTo>
                <a:lnTo>
                  <a:pt x="1025728" y="3499653"/>
                </a:lnTo>
                <a:cubicBezTo>
                  <a:pt x="1147196" y="3654809"/>
                  <a:pt x="1376635" y="3741008"/>
                  <a:pt x="1538592" y="3689289"/>
                </a:cubicBezTo>
                <a:cubicBezTo>
                  <a:pt x="1373261" y="3644035"/>
                  <a:pt x="1207930" y="3545984"/>
                  <a:pt x="1060682" y="3499080"/>
                </a:cubicBezTo>
                <a:lnTo>
                  <a:pt x="1003083" y="3483583"/>
                </a:lnTo>
                <a:lnTo>
                  <a:pt x="985634" y="3471201"/>
                </a:lnTo>
                <a:cubicBezTo>
                  <a:pt x="904260" y="3413455"/>
                  <a:pt x="904260" y="3413455"/>
                  <a:pt x="904260" y="3413455"/>
                </a:cubicBezTo>
                <a:cubicBezTo>
                  <a:pt x="890764" y="3396215"/>
                  <a:pt x="877267" y="3396215"/>
                  <a:pt x="877267" y="3361735"/>
                </a:cubicBezTo>
                <a:cubicBezTo>
                  <a:pt x="850275" y="3310017"/>
                  <a:pt x="796289" y="3310017"/>
                  <a:pt x="755800" y="3310017"/>
                </a:cubicBezTo>
                <a:cubicBezTo>
                  <a:pt x="580347" y="3085901"/>
                  <a:pt x="269929" y="3085901"/>
                  <a:pt x="107972" y="2827305"/>
                </a:cubicBezTo>
                <a:cubicBezTo>
                  <a:pt x="188950" y="2792827"/>
                  <a:pt x="121468" y="2741107"/>
                  <a:pt x="148461" y="2672149"/>
                </a:cubicBezTo>
                <a:cubicBezTo>
                  <a:pt x="202447" y="2672149"/>
                  <a:pt x="269929" y="2672149"/>
                  <a:pt x="323914" y="2706628"/>
                </a:cubicBezTo>
                <a:cubicBezTo>
                  <a:pt x="296922" y="2620430"/>
                  <a:pt x="202447" y="2654909"/>
                  <a:pt x="188950" y="2551471"/>
                </a:cubicBezTo>
                <a:cubicBezTo>
                  <a:pt x="256432" y="2551471"/>
                  <a:pt x="310418" y="2637669"/>
                  <a:pt x="364404" y="2585951"/>
                </a:cubicBezTo>
                <a:cubicBezTo>
                  <a:pt x="269929" y="2465273"/>
                  <a:pt x="94475" y="2465273"/>
                  <a:pt x="0" y="2327355"/>
                </a:cubicBezTo>
                <a:cubicBezTo>
                  <a:pt x="0" y="2275636"/>
                  <a:pt x="0" y="2223917"/>
                  <a:pt x="0" y="2189438"/>
                </a:cubicBezTo>
                <a:cubicBezTo>
                  <a:pt x="53986" y="2206678"/>
                  <a:pt x="94475" y="2241157"/>
                  <a:pt x="161957" y="2241157"/>
                </a:cubicBezTo>
                <a:cubicBezTo>
                  <a:pt x="148461" y="2154959"/>
                  <a:pt x="175454" y="2223917"/>
                  <a:pt x="242936" y="2189438"/>
                </a:cubicBezTo>
                <a:cubicBezTo>
                  <a:pt x="215943" y="2154959"/>
                  <a:pt x="202447" y="2120479"/>
                  <a:pt x="175454" y="2086000"/>
                </a:cubicBezTo>
                <a:cubicBezTo>
                  <a:pt x="229439" y="2051520"/>
                  <a:pt x="323914" y="2086000"/>
                  <a:pt x="364404" y="2120479"/>
                </a:cubicBezTo>
                <a:cubicBezTo>
                  <a:pt x="377900" y="2034281"/>
                  <a:pt x="242936" y="2068760"/>
                  <a:pt x="242936" y="1965322"/>
                </a:cubicBezTo>
                <a:cubicBezTo>
                  <a:pt x="283425" y="1948083"/>
                  <a:pt x="337411" y="1861885"/>
                  <a:pt x="364404" y="1930843"/>
                </a:cubicBezTo>
                <a:cubicBezTo>
                  <a:pt x="350907" y="1913603"/>
                  <a:pt x="350907" y="1879124"/>
                  <a:pt x="350907" y="1827405"/>
                </a:cubicBezTo>
                <a:cubicBezTo>
                  <a:pt x="472375" y="1775686"/>
                  <a:pt x="580347" y="1948083"/>
                  <a:pt x="701814" y="1879124"/>
                </a:cubicBezTo>
                <a:cubicBezTo>
                  <a:pt x="661325" y="1810166"/>
                  <a:pt x="593843" y="1758446"/>
                  <a:pt x="526361" y="1723967"/>
                </a:cubicBezTo>
                <a:cubicBezTo>
                  <a:pt x="553354" y="1586050"/>
                  <a:pt x="445382" y="1620529"/>
                  <a:pt x="458878" y="1551570"/>
                </a:cubicBezTo>
                <a:cubicBezTo>
                  <a:pt x="647829" y="1534331"/>
                  <a:pt x="796289" y="1723967"/>
                  <a:pt x="985239" y="1741206"/>
                </a:cubicBezTo>
                <a:cubicBezTo>
                  <a:pt x="1025728" y="1706728"/>
                  <a:pt x="944750" y="1706728"/>
                  <a:pt x="971743" y="1637768"/>
                </a:cubicBezTo>
                <a:cubicBezTo>
                  <a:pt x="985239" y="1689488"/>
                  <a:pt x="1066217" y="1637768"/>
                  <a:pt x="1066217" y="1723967"/>
                </a:cubicBezTo>
                <a:cubicBezTo>
                  <a:pt x="1120203" y="1706728"/>
                  <a:pt x="1106707" y="1672248"/>
                  <a:pt x="1187685" y="1689488"/>
                </a:cubicBezTo>
                <a:cubicBezTo>
                  <a:pt x="985239" y="1517091"/>
                  <a:pt x="688317" y="1344695"/>
                  <a:pt x="445382" y="1189537"/>
                </a:cubicBezTo>
                <a:cubicBezTo>
                  <a:pt x="661325" y="1068860"/>
                  <a:pt x="985239" y="1551570"/>
                  <a:pt x="1282160" y="1361934"/>
                </a:cubicBezTo>
                <a:cubicBezTo>
                  <a:pt x="1093210" y="1241256"/>
                  <a:pt x="836779" y="1155058"/>
                  <a:pt x="688317" y="965422"/>
                </a:cubicBezTo>
                <a:cubicBezTo>
                  <a:pt x="782793" y="982661"/>
                  <a:pt x="850275" y="1120579"/>
                  <a:pt x="944750" y="1086099"/>
                </a:cubicBezTo>
                <a:cubicBezTo>
                  <a:pt x="931253" y="1034380"/>
                  <a:pt x="877267" y="1051620"/>
                  <a:pt x="863771" y="1017141"/>
                </a:cubicBezTo>
                <a:cubicBezTo>
                  <a:pt x="971743" y="1017141"/>
                  <a:pt x="1079714" y="1137818"/>
                  <a:pt x="1228174" y="1103339"/>
                </a:cubicBezTo>
                <a:cubicBezTo>
                  <a:pt x="1228174" y="999901"/>
                  <a:pt x="1079714" y="1086099"/>
                  <a:pt x="1052721" y="999901"/>
                </a:cubicBezTo>
                <a:cubicBezTo>
                  <a:pt x="1147196" y="930942"/>
                  <a:pt x="1390131" y="1086099"/>
                  <a:pt x="1498103" y="965422"/>
                </a:cubicBezTo>
                <a:cubicBezTo>
                  <a:pt x="1511600" y="1017141"/>
                  <a:pt x="1633067" y="1034380"/>
                  <a:pt x="1633067" y="948182"/>
                </a:cubicBezTo>
                <a:cubicBezTo>
                  <a:pt x="1484607" y="827504"/>
                  <a:pt x="1214678" y="999901"/>
                  <a:pt x="1039225" y="827504"/>
                </a:cubicBezTo>
                <a:cubicBezTo>
                  <a:pt x="1241671" y="827504"/>
                  <a:pt x="1471110" y="861984"/>
                  <a:pt x="1700549" y="793025"/>
                </a:cubicBezTo>
                <a:cubicBezTo>
                  <a:pt x="1579081" y="724066"/>
                  <a:pt x="1309153" y="844744"/>
                  <a:pt x="1160692" y="758546"/>
                </a:cubicBezTo>
                <a:cubicBezTo>
                  <a:pt x="1687053" y="689587"/>
                  <a:pt x="2145931" y="551670"/>
                  <a:pt x="2645299" y="724066"/>
                </a:cubicBezTo>
                <a:cubicBezTo>
                  <a:pt x="2456349" y="844744"/>
                  <a:pt x="2213413" y="551670"/>
                  <a:pt x="2037960" y="724066"/>
                </a:cubicBezTo>
                <a:cubicBezTo>
                  <a:pt x="1956981" y="724066"/>
                  <a:pt x="1889499" y="672347"/>
                  <a:pt x="1835514" y="741306"/>
                </a:cubicBezTo>
                <a:cubicBezTo>
                  <a:pt x="1997470" y="793025"/>
                  <a:pt x="2321384" y="689587"/>
                  <a:pt x="2469845" y="810264"/>
                </a:cubicBezTo>
                <a:cubicBezTo>
                  <a:pt x="2321384" y="913703"/>
                  <a:pt x="2213413" y="879223"/>
                  <a:pt x="2037960" y="913703"/>
                </a:cubicBezTo>
                <a:cubicBezTo>
                  <a:pt x="2199917" y="913703"/>
                  <a:pt x="2361874" y="999901"/>
                  <a:pt x="2523830" y="948182"/>
                </a:cubicBezTo>
                <a:cubicBezTo>
                  <a:pt x="2550824" y="913703"/>
                  <a:pt x="2510334" y="879223"/>
                  <a:pt x="2537327" y="844744"/>
                </a:cubicBezTo>
                <a:cubicBezTo>
                  <a:pt x="3063688" y="982661"/>
                  <a:pt x="3738508" y="1137818"/>
                  <a:pt x="4399833" y="1068860"/>
                </a:cubicBezTo>
                <a:cubicBezTo>
                  <a:pt x="4386336" y="982661"/>
                  <a:pt x="4264868" y="1068860"/>
                  <a:pt x="4237875" y="1017141"/>
                </a:cubicBezTo>
                <a:cubicBezTo>
                  <a:pt x="4494307" y="879223"/>
                  <a:pt x="4912697" y="1224017"/>
                  <a:pt x="5155632" y="1034380"/>
                </a:cubicBezTo>
                <a:cubicBezTo>
                  <a:pt x="5142136" y="982661"/>
                  <a:pt x="5074653" y="982661"/>
                  <a:pt x="5020668" y="965422"/>
                </a:cubicBezTo>
                <a:cubicBezTo>
                  <a:pt x="5074653" y="879223"/>
                  <a:pt x="5196121" y="948182"/>
                  <a:pt x="5223114" y="896463"/>
                </a:cubicBezTo>
                <a:cubicBezTo>
                  <a:pt x="5196121" y="827504"/>
                  <a:pt x="5169128" y="793025"/>
                  <a:pt x="5115143" y="775785"/>
                </a:cubicBezTo>
                <a:cubicBezTo>
                  <a:pt x="5115143" y="706827"/>
                  <a:pt x="5115143" y="655108"/>
                  <a:pt x="5115143" y="603389"/>
                </a:cubicBezTo>
                <a:cubicBezTo>
                  <a:pt x="5128639" y="586149"/>
                  <a:pt x="5182625" y="620628"/>
                  <a:pt x="5223114" y="603389"/>
                </a:cubicBezTo>
                <a:cubicBezTo>
                  <a:pt x="5223114" y="534430"/>
                  <a:pt x="5182625" y="517190"/>
                  <a:pt x="5142136" y="499951"/>
                </a:cubicBezTo>
                <a:cubicBezTo>
                  <a:pt x="5155632" y="379273"/>
                  <a:pt x="5061157" y="344794"/>
                  <a:pt x="5007172" y="310314"/>
                </a:cubicBezTo>
                <a:cubicBezTo>
                  <a:pt x="5061157" y="241356"/>
                  <a:pt x="5236610" y="327554"/>
                  <a:pt x="5250107" y="206876"/>
                </a:cubicBezTo>
                <a:cubicBezTo>
                  <a:pt x="5209618" y="137918"/>
                  <a:pt x="5128639" y="120678"/>
                  <a:pt x="5115143" y="17240"/>
                </a:cubicBezTo>
                <a:cubicBezTo>
                  <a:pt x="5142136" y="0"/>
                  <a:pt x="5290596" y="51719"/>
                  <a:pt x="5317589" y="0"/>
                </a:cubicBezTo>
                <a:close/>
              </a:path>
            </a:pathLst>
          </a:custGeom>
        </p:spPr>
      </p:pic>
      <p:sp>
        <p:nvSpPr>
          <p:cNvPr id="18" name="文本框 26"/>
          <p:cNvSpPr txBox="1">
            <a:spLocks noChangeArrowheads="1"/>
          </p:cNvSpPr>
          <p:nvPr/>
        </p:nvSpPr>
        <p:spPr bwMode="auto">
          <a:xfrm>
            <a:off x="7663815" y="4568825"/>
            <a:ext cx="4023360" cy="124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defRPr/>
            </a:pPr>
            <a:r>
              <a:rPr lang="zh-CN" altLang="en-US" sz="2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人生四季，寒暑交替，静心体味生活的悲与喜，笑看起起落落</a:t>
            </a:r>
          </a:p>
        </p:txBody>
      </p:sp>
      <p:sp>
        <p:nvSpPr>
          <p:cNvPr id="11" name="椭圆 10"/>
          <p:cNvSpPr/>
          <p:nvPr/>
        </p:nvSpPr>
        <p:spPr>
          <a:xfrm>
            <a:off x="4498600" y="2496504"/>
            <a:ext cx="1211550" cy="12115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98646" y="2507933"/>
            <a:ext cx="1109599" cy="120032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7200" b="1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禅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dur="5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  <p:bldP spid="11" grpId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5" y="938530"/>
            <a:ext cx="6524625" cy="4780915"/>
          </a:xfrm>
          <a:custGeom>
            <a:avLst/>
            <a:gdLst>
              <a:gd name="connsiteX0" fmla="*/ 0 w 5440573"/>
              <a:gd name="connsiteY0" fmla="*/ 2968870 h 3986471"/>
              <a:gd name="connsiteX1" fmla="*/ 5440573 w 5440573"/>
              <a:gd name="connsiteY1" fmla="*/ 2968870 h 3986471"/>
              <a:gd name="connsiteX2" fmla="*/ 5440573 w 5440573"/>
              <a:gd name="connsiteY2" fmla="*/ 3986471 h 3986471"/>
              <a:gd name="connsiteX3" fmla="*/ 0 w 5440573"/>
              <a:gd name="connsiteY3" fmla="*/ 3986471 h 3986471"/>
              <a:gd name="connsiteX4" fmla="*/ 2775482 w 5440573"/>
              <a:gd name="connsiteY4" fmla="*/ 0 h 3986471"/>
              <a:gd name="connsiteX5" fmla="*/ 5440573 w 5440573"/>
              <a:gd name="connsiteY5" fmla="*/ 0 h 3986471"/>
              <a:gd name="connsiteX6" fmla="*/ 5440573 w 5440573"/>
              <a:gd name="connsiteY6" fmla="*/ 2883204 h 3986471"/>
              <a:gd name="connsiteX7" fmla="*/ 2775482 w 5440573"/>
              <a:gd name="connsiteY7" fmla="*/ 2883204 h 3986471"/>
              <a:gd name="connsiteX8" fmla="*/ 1 w 5440573"/>
              <a:gd name="connsiteY8" fmla="*/ 0 h 3986471"/>
              <a:gd name="connsiteX9" fmla="*/ 2665092 w 5440573"/>
              <a:gd name="connsiteY9" fmla="*/ 0 h 3986471"/>
              <a:gd name="connsiteX10" fmla="*/ 2665092 w 5440573"/>
              <a:gd name="connsiteY10" fmla="*/ 2883204 h 3986471"/>
              <a:gd name="connsiteX11" fmla="*/ 1 w 5440573"/>
              <a:gd name="connsiteY11" fmla="*/ 2883204 h 3986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40573" h="3986470">
                <a:moveTo>
                  <a:pt x="0" y="2968870"/>
                </a:moveTo>
                <a:lnTo>
                  <a:pt x="5440573" y="2968870"/>
                </a:lnTo>
                <a:lnTo>
                  <a:pt x="5440573" y="3986471"/>
                </a:lnTo>
                <a:lnTo>
                  <a:pt x="0" y="3986471"/>
                </a:lnTo>
                <a:close/>
                <a:moveTo>
                  <a:pt x="2775482" y="0"/>
                </a:moveTo>
                <a:lnTo>
                  <a:pt x="5440573" y="0"/>
                </a:lnTo>
                <a:lnTo>
                  <a:pt x="5440573" y="2883204"/>
                </a:lnTo>
                <a:lnTo>
                  <a:pt x="2775482" y="2883204"/>
                </a:lnTo>
                <a:close/>
                <a:moveTo>
                  <a:pt x="1" y="0"/>
                </a:moveTo>
                <a:lnTo>
                  <a:pt x="2665092" y="0"/>
                </a:lnTo>
                <a:lnTo>
                  <a:pt x="2665092" y="2883204"/>
                </a:lnTo>
                <a:lnTo>
                  <a:pt x="1" y="2883204"/>
                </a:lnTo>
                <a:close/>
              </a:path>
            </a:pathLst>
          </a:custGeom>
        </p:spPr>
      </p:pic>
      <p:sp>
        <p:nvSpPr>
          <p:cNvPr id="3" name="矩形 2"/>
          <p:cNvSpPr/>
          <p:nvPr/>
        </p:nvSpPr>
        <p:spPr>
          <a:xfrm>
            <a:off x="6549390" y="3377565"/>
            <a:ext cx="5127625" cy="2249170"/>
          </a:xfrm>
          <a:prstGeom prst="rect">
            <a:avLst/>
          </a:prstGeom>
          <a:solidFill>
            <a:schemeClr val="bg1">
              <a:lumMod val="9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68078" y="3377565"/>
            <a:ext cx="3674852" cy="24479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</a:rPr>
              <a:t>禅是天竺之语，具云禅那，中华翻为思惟修，亦名静虑，皆定慧之通称也 禅主要是人的一种精神修持方法，是信奉者的一种体悟真理或最高实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378065" y="2052955"/>
            <a:ext cx="242824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回头是岸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0" y="5"/>
            <a:ext cx="604867" cy="13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726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EFCE">
                  <a:alpha val="100000"/>
                </a:srgbClr>
              </a:clrFrom>
              <a:clrTo>
                <a:srgbClr val="FFEFCE">
                  <a:alpha val="100000"/>
                  <a:alpha val="0"/>
                </a:srgbClr>
              </a:clrTo>
            </a:clrChange>
            <a:lum bright="-6000"/>
          </a:blip>
          <a:stretch>
            <a:fillRect/>
          </a:stretch>
        </p:blipFill>
        <p:spPr>
          <a:xfrm>
            <a:off x="4154805" y="898525"/>
            <a:ext cx="4248150" cy="4248150"/>
          </a:xfrm>
          <a:custGeom>
            <a:avLst/>
            <a:gdLst>
              <a:gd name="connsiteX0" fmla="*/ 2043404 w 4086808"/>
              <a:gd name="connsiteY0" fmla="*/ 0 h 4086808"/>
              <a:gd name="connsiteX1" fmla="*/ 4086808 w 4086808"/>
              <a:gd name="connsiteY1" fmla="*/ 2043404 h 4086808"/>
              <a:gd name="connsiteX2" fmla="*/ 2043404 w 4086808"/>
              <a:gd name="connsiteY2" fmla="*/ 4086808 h 4086808"/>
              <a:gd name="connsiteX3" fmla="*/ 0 w 4086808"/>
              <a:gd name="connsiteY3" fmla="*/ 2043404 h 4086808"/>
              <a:gd name="connsiteX4" fmla="*/ 2043404 w 4086808"/>
              <a:gd name="connsiteY4" fmla="*/ 0 h 40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6808" h="4086808">
                <a:moveTo>
                  <a:pt x="2043404" y="0"/>
                </a:moveTo>
                <a:cubicBezTo>
                  <a:pt x="3171945" y="0"/>
                  <a:pt x="4086808" y="914863"/>
                  <a:pt x="4086808" y="2043404"/>
                </a:cubicBezTo>
                <a:cubicBezTo>
                  <a:pt x="4086808" y="3171945"/>
                  <a:pt x="3171945" y="4086808"/>
                  <a:pt x="2043404" y="4086808"/>
                </a:cubicBezTo>
                <a:cubicBezTo>
                  <a:pt x="914863" y="4086808"/>
                  <a:pt x="0" y="3171945"/>
                  <a:pt x="0" y="2043404"/>
                </a:cubicBezTo>
                <a:cubicBezTo>
                  <a:pt x="0" y="914863"/>
                  <a:pt x="914863" y="0"/>
                  <a:pt x="2043404" y="0"/>
                </a:cubicBezTo>
                <a:close/>
              </a:path>
            </a:pathLst>
          </a:custGeom>
          <a:noFill/>
          <a:effectLst/>
        </p:spPr>
      </p:pic>
      <p:sp>
        <p:nvSpPr>
          <p:cNvPr id="3" name="矩形 2"/>
          <p:cNvSpPr/>
          <p:nvPr/>
        </p:nvSpPr>
        <p:spPr>
          <a:xfrm>
            <a:off x="4822825" y="0"/>
            <a:ext cx="2752090" cy="4712970"/>
          </a:xfrm>
          <a:prstGeom prst="rect">
            <a:avLst/>
          </a:prstGeom>
          <a:solidFill>
            <a:srgbClr val="FCEFD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034915" y="583565"/>
            <a:ext cx="185801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889625" y="2913380"/>
            <a:ext cx="18580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会</a:t>
            </a:r>
          </a:p>
        </p:txBody>
      </p:sp>
      <p:sp>
        <p:nvSpPr>
          <p:cNvPr id="6" name="椭圆 5"/>
          <p:cNvSpPr/>
          <p:nvPr/>
        </p:nvSpPr>
        <p:spPr>
          <a:xfrm>
            <a:off x="7082790" y="2913380"/>
            <a:ext cx="175895" cy="21844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34915" y="0"/>
            <a:ext cx="2316480" cy="4518660"/>
          </a:xfrm>
          <a:prstGeom prst="rect">
            <a:avLst/>
          </a:prstGeom>
          <a:noFill/>
          <a:ln w="25400">
            <a:solidFill>
              <a:srgbClr val="D1C29D">
                <a:alpha val="5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351405" y="5146675"/>
            <a:ext cx="8314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一花一天堂，一草一世界；一树一菩提，一土一如来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；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890" y="583376"/>
            <a:ext cx="2141384" cy="184397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45880" y="342900"/>
            <a:ext cx="1295400" cy="12376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6" presetClass="entr" presetSubtype="21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 animBg="1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109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726" cy="6858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45880" y="342900"/>
            <a:ext cx="1295400" cy="123761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365819" y="556977"/>
            <a:ext cx="1935480" cy="3046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38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壹</a:t>
            </a:r>
            <a:endParaRPr lang="zh-CN" altLang="en-US" sz="4000" b="1" dirty="0">
              <a:solidFill>
                <a:srgbClr val="C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/>
            <a:endParaRPr lang="zh-CN" altLang="en-US" sz="5400" b="1" dirty="0">
              <a:solidFill>
                <a:schemeClr val="bg1">
                  <a:lumMod val="5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cs typeface="方正楷体简体" panose="03000509000000000000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646650" y="3801745"/>
            <a:ext cx="8079135" cy="12960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全字库正楷体" panose="02010604000101010101" pitchFamily="2" charset="-122"/>
              </a:rPr>
              <a:t>人生贵在于恬淡中品味，于自然中享受。花开任它开，云散任它散。须知，得意时能够淡然处之，是真君子的胸怀，而失意时能够泰然处之，则是大丈夫的风度，所以，无论苦与短，无论成与败，都应保持一颗平常心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555240" y="2660650"/>
            <a:ext cx="242824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无心是静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8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8595" y="1412875"/>
            <a:ext cx="185801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禅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26465" y="3602990"/>
            <a:ext cx="18580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意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9442" y="2332766"/>
            <a:ext cx="6211824" cy="410870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125" y="1410781"/>
            <a:ext cx="2141384" cy="184397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041650" y="2497455"/>
            <a:ext cx="43275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禅之道 ，人生道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706166" y="3525520"/>
            <a:ext cx="5786199" cy="80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活着的气度则是要刚柔并济，胸中有天地。要坚韧不拔，顽强不屈。要傲骨侠肠，正直勇敢。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14495" y="625475"/>
            <a:ext cx="4023360" cy="4673600"/>
            <a:chOff x="6564" y="1721"/>
            <a:chExt cx="6336" cy="7360"/>
          </a:xfrm>
        </p:grpSpPr>
        <p:sp>
          <p:nvSpPr>
            <p:cNvPr id="22" name="椭圆 21"/>
            <p:cNvSpPr/>
            <p:nvPr/>
          </p:nvSpPr>
          <p:spPr>
            <a:xfrm>
              <a:off x="6564" y="2521"/>
              <a:ext cx="6336" cy="6336"/>
            </a:xfrm>
            <a:prstGeom prst="ellipse">
              <a:avLst/>
            </a:prstGeom>
            <a:gradFill flip="none" rotWithShape="1">
              <a:gsLst>
                <a:gs pos="20000">
                  <a:srgbClr val="DFDCD6"/>
                </a:gs>
                <a:gs pos="80000">
                  <a:srgbClr val="FFFFFF"/>
                </a:gs>
                <a:gs pos="100000">
                  <a:schemeClr val="accent1">
                    <a:tint val="0"/>
                  </a:schemeClr>
                </a:gs>
              </a:gsLst>
              <a:lin ang="2700000" scaled="1"/>
            </a:gradFill>
            <a:ln w="28575">
              <a:gradFill flip="none" rotWithShape="1">
                <a:gsLst>
                  <a:gs pos="20000">
                    <a:schemeClr val="bg1"/>
                  </a:gs>
                  <a:gs pos="0">
                    <a:schemeClr val="bg1"/>
                  </a:gs>
                  <a:gs pos="100000">
                    <a:srgbClr val="BFBFBF"/>
                  </a:gs>
                </a:gsLst>
                <a:lin ang="2700000" scaled="1"/>
              </a:gra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+mn-lt"/>
              </a:endParaRPr>
            </a:p>
          </p:txBody>
        </p:sp>
        <p:pic>
          <p:nvPicPr>
            <p:cNvPr id="895" name="图片 89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16" y="1721"/>
              <a:ext cx="3830" cy="7361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>
            <a:off x="1231900" y="1973580"/>
            <a:ext cx="2516505" cy="717550"/>
            <a:chOff x="1797" y="3182"/>
            <a:chExt cx="3354" cy="1130"/>
          </a:xfrm>
        </p:grpSpPr>
        <p:sp>
          <p:nvSpPr>
            <p:cNvPr id="30" name="TextBox 45"/>
            <p:cNvSpPr txBox="1"/>
            <p:nvPr/>
          </p:nvSpPr>
          <p:spPr>
            <a:xfrm>
              <a:off x="1797" y="3182"/>
              <a:ext cx="3354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+mn-ea"/>
                  <a:sym typeface="+mn-lt"/>
                </a:rPr>
                <a:t>禅之道</a:t>
              </a:r>
            </a:p>
          </p:txBody>
        </p:sp>
        <p:sp>
          <p:nvSpPr>
            <p:cNvPr id="31" name="TextBox 46"/>
            <p:cNvSpPr txBox="1"/>
            <p:nvPr/>
          </p:nvSpPr>
          <p:spPr>
            <a:xfrm>
              <a:off x="1797" y="3853"/>
              <a:ext cx="3128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</a:b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277225" y="1978660"/>
            <a:ext cx="2516505" cy="717550"/>
            <a:chOff x="1797" y="3182"/>
            <a:chExt cx="3354" cy="1130"/>
          </a:xfrm>
        </p:grpSpPr>
        <p:sp>
          <p:nvSpPr>
            <p:cNvPr id="17" name="TextBox 45"/>
            <p:cNvSpPr txBox="1"/>
            <p:nvPr/>
          </p:nvSpPr>
          <p:spPr>
            <a:xfrm>
              <a:off x="1797" y="3182"/>
              <a:ext cx="3354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+mn-ea"/>
                  <a:sym typeface="+mn-lt"/>
                </a:rPr>
                <a:t>禅之道</a:t>
              </a:r>
            </a:p>
          </p:txBody>
        </p:sp>
        <p:sp>
          <p:nvSpPr>
            <p:cNvPr id="18" name="TextBox 46"/>
            <p:cNvSpPr txBox="1"/>
            <p:nvPr/>
          </p:nvSpPr>
          <p:spPr>
            <a:xfrm>
              <a:off x="1797" y="3853"/>
              <a:ext cx="3128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</a:b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277225" y="3740785"/>
            <a:ext cx="2516505" cy="717550"/>
            <a:chOff x="1797" y="3182"/>
            <a:chExt cx="3354" cy="1130"/>
          </a:xfrm>
        </p:grpSpPr>
        <p:sp>
          <p:nvSpPr>
            <p:cNvPr id="20" name="TextBox 45"/>
            <p:cNvSpPr txBox="1"/>
            <p:nvPr/>
          </p:nvSpPr>
          <p:spPr>
            <a:xfrm>
              <a:off x="1797" y="3182"/>
              <a:ext cx="3354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+mn-ea"/>
                  <a:sym typeface="+mn-lt"/>
                </a:rPr>
                <a:t>禅之道</a:t>
              </a:r>
            </a:p>
          </p:txBody>
        </p:sp>
        <p:sp>
          <p:nvSpPr>
            <p:cNvPr id="21" name="TextBox 46"/>
            <p:cNvSpPr txBox="1"/>
            <p:nvPr/>
          </p:nvSpPr>
          <p:spPr>
            <a:xfrm>
              <a:off x="1797" y="3853"/>
              <a:ext cx="3128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</a:b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31900" y="3884930"/>
            <a:ext cx="2516505" cy="717550"/>
            <a:chOff x="1797" y="3182"/>
            <a:chExt cx="3354" cy="1130"/>
          </a:xfrm>
        </p:grpSpPr>
        <p:sp>
          <p:nvSpPr>
            <p:cNvPr id="23" name="TextBox 45"/>
            <p:cNvSpPr txBox="1"/>
            <p:nvPr/>
          </p:nvSpPr>
          <p:spPr>
            <a:xfrm>
              <a:off x="1797" y="3182"/>
              <a:ext cx="3354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+mn-ea"/>
                  <a:sym typeface="+mn-lt"/>
                </a:rPr>
                <a:t>禅之道</a:t>
              </a:r>
            </a:p>
          </p:txBody>
        </p:sp>
        <p:sp>
          <p:nvSpPr>
            <p:cNvPr id="24" name="TextBox 46"/>
            <p:cNvSpPr txBox="1"/>
            <p:nvPr/>
          </p:nvSpPr>
          <p:spPr>
            <a:xfrm>
              <a:off x="1797" y="3853"/>
              <a:ext cx="3128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</a:b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方正楷体简体" panose="03000509000000000000" charset="-122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068830" y="5555615"/>
            <a:ext cx="8314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一花一天堂，一草一世界；一树一菩提，一土一如来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；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16965" y="381000"/>
            <a:ext cx="4283710" cy="6096000"/>
            <a:chOff x="1759" y="582"/>
            <a:chExt cx="6746" cy="9600"/>
          </a:xfrm>
        </p:grpSpPr>
        <p:sp>
          <p:nvSpPr>
            <p:cNvPr id="3" name="文本框 2"/>
            <p:cNvSpPr txBox="1"/>
            <p:nvPr/>
          </p:nvSpPr>
          <p:spPr>
            <a:xfrm>
              <a:off x="4144" y="2590"/>
              <a:ext cx="1066" cy="291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zh-CN" altLang="en-US" sz="3200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WenYue GuDianMingChaoTi (Non-Commercial Use) W5" charset="-122"/>
                </a:rPr>
                <a:t>淡风论雅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500" y="2665"/>
              <a:ext cx="3005" cy="48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kumimoji="1"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WenYue GuDianMingChaoTi (Non-Commercial Use) W5" charset="-122"/>
                </a:rPr>
                <a:t>文人墨客，清茶一杯，淡风论雅；芸芸众生，一茗在手，照样海阔天空。平易近人，宁静淡泊，雅俗共赏，这就是茶之性，茶之品。</a:t>
              </a: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9" y="582"/>
              <a:ext cx="3451" cy="9600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916" y="2346906"/>
            <a:ext cx="6071616" cy="449884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233795" y="1692275"/>
            <a:ext cx="4264660" cy="13220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8000" b="1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无心是静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20015" y="-40005"/>
            <a:ext cx="5518150" cy="55181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14613" y="3229286"/>
            <a:ext cx="9471928" cy="2249431"/>
          </a:xfrm>
          <a:prstGeom prst="rect">
            <a:avLst/>
          </a:prstGeom>
          <a:solidFill>
            <a:schemeClr val="bg1">
              <a:lumMod val="9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22"/>
          <p:cNvSpPr txBox="1">
            <a:spLocks noChangeArrowheads="1"/>
          </p:cNvSpPr>
          <p:nvPr/>
        </p:nvSpPr>
        <p:spPr bwMode="auto">
          <a:xfrm>
            <a:off x="6259667" y="1372560"/>
            <a:ext cx="3467928" cy="3987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2pPr marL="742950" indent="-285750"/>
          </a:lstStyle>
          <a:p>
            <a:r>
              <a: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微软雅黑" panose="020B0503020204020204" pitchFamily="34" charset="-122"/>
              </a:rPr>
              <a:t>无心是静</a:t>
            </a:r>
          </a:p>
        </p:txBody>
      </p:sp>
      <p:sp>
        <p:nvSpPr>
          <p:cNvPr id="5" name="矩形 4"/>
          <p:cNvSpPr/>
          <p:nvPr/>
        </p:nvSpPr>
        <p:spPr>
          <a:xfrm>
            <a:off x="6232362" y="1771631"/>
            <a:ext cx="5126154" cy="79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生而为人，活着，活出风度，风采，风格。这些皆为外表，而气度则是内涵，是质地，是根本。</a:t>
            </a:r>
          </a:p>
        </p:txBody>
      </p:sp>
      <p:sp>
        <p:nvSpPr>
          <p:cNvPr id="6" name="文本框 22"/>
          <p:cNvSpPr txBox="1">
            <a:spLocks noChangeArrowheads="1"/>
          </p:cNvSpPr>
          <p:nvPr/>
        </p:nvSpPr>
        <p:spPr bwMode="auto">
          <a:xfrm>
            <a:off x="6259982" y="3603880"/>
            <a:ext cx="3467928" cy="3987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2pPr marL="742950" indent="-285750"/>
          </a:lstStyle>
          <a:p>
            <a:r>
              <a: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微软雅黑" panose="020B0503020204020204" pitchFamily="34" charset="-122"/>
              </a:rPr>
              <a:t>禅说之道</a:t>
            </a:r>
          </a:p>
        </p:txBody>
      </p:sp>
      <p:sp>
        <p:nvSpPr>
          <p:cNvPr id="7" name="矩形 6"/>
          <p:cNvSpPr/>
          <p:nvPr/>
        </p:nvSpPr>
        <p:spPr>
          <a:xfrm>
            <a:off x="6259982" y="4030891"/>
            <a:ext cx="5126154" cy="79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生而为人，活着，活出风度，风采，风格。这些皆为外表，而气度则是内涵，是质地，是根本。</a:t>
            </a:r>
          </a:p>
        </p:txBody>
      </p:sp>
      <p:sp>
        <p:nvSpPr>
          <p:cNvPr id="8" name="矩形 7"/>
          <p:cNvSpPr/>
          <p:nvPr/>
        </p:nvSpPr>
        <p:spPr>
          <a:xfrm>
            <a:off x="3204541" y="3297660"/>
            <a:ext cx="1499981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>
                <a:solidFill>
                  <a:schemeClr val="bg1">
                    <a:lumMod val="6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禅</a:t>
            </a:r>
          </a:p>
        </p:txBody>
      </p:sp>
      <p:sp>
        <p:nvSpPr>
          <p:cNvPr id="9" name="椭圆 8"/>
          <p:cNvSpPr/>
          <p:nvPr/>
        </p:nvSpPr>
        <p:spPr>
          <a:xfrm>
            <a:off x="7063105" y="1187450"/>
            <a:ext cx="575945" cy="584200"/>
          </a:xfrm>
          <a:prstGeom prst="ellipse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063105" y="3446780"/>
            <a:ext cx="572135" cy="584200"/>
          </a:xfrm>
          <a:prstGeom prst="ellipse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726" cy="6858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45880" y="342900"/>
            <a:ext cx="1295400" cy="123761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365819" y="556977"/>
            <a:ext cx="1935480" cy="3046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3800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贰</a:t>
            </a:r>
            <a:endParaRPr lang="zh-CN" altLang="en-US" sz="4000" b="1" dirty="0">
              <a:solidFill>
                <a:srgbClr val="C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/>
            <a:endParaRPr lang="zh-CN" altLang="en-US" sz="5400" b="1" dirty="0">
              <a:solidFill>
                <a:schemeClr val="bg1">
                  <a:lumMod val="5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cs typeface="方正楷体简体" panose="03000509000000000000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646650" y="3801745"/>
            <a:ext cx="8079135" cy="12960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全字库正楷体" panose="02010604000101010101" pitchFamily="2" charset="-122"/>
              </a:rPr>
              <a:t>人生贵在于恬淡中品味，于自然中享受。花开任它开，云散任它散。须知，得意时能够淡然处之，是真君子的胸怀，而失意时能够泰然处之，则是大丈夫的风度，所以，无论苦与短，无论成与败，都应保持一颗平常心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555240" y="2660650"/>
            <a:ext cx="242824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方正楷体简体" panose="03000509000000000000" charset="-122"/>
                <a:sym typeface="+mn-ea"/>
              </a:rPr>
              <a:t>心轮静守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8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14448" y="1275555"/>
            <a:ext cx="8277152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    </a:t>
            </a:r>
            <a:r>
              <a:rPr lang="zh-CN" altLang="en-US" sz="2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活着，一定要有气度，这不仅仅是涵养，也是一种标识。在与人交往中，为人所看中的第一要素即是气度。修炼人生，展示自己活着的气度，让生命更有意义。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15979" y="678947"/>
            <a:ext cx="1608743" cy="490018"/>
            <a:chOff x="5874996" y="3750394"/>
            <a:chExt cx="1608743" cy="490018"/>
          </a:xfrm>
        </p:grpSpPr>
        <p:sp>
          <p:nvSpPr>
            <p:cNvPr id="8" name="矩形 7"/>
            <p:cNvSpPr/>
            <p:nvPr/>
          </p:nvSpPr>
          <p:spPr>
            <a:xfrm>
              <a:off x="5874996" y="3750394"/>
              <a:ext cx="1389404" cy="369332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923836" y="3780037"/>
              <a:ext cx="1559903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心轮静守</a:t>
              </a:r>
            </a:p>
          </p:txBody>
        </p:sp>
      </p:grpSp>
      <p:sp>
        <p:nvSpPr>
          <p:cNvPr id="18" name="椭圆 17"/>
          <p:cNvSpPr/>
          <p:nvPr/>
        </p:nvSpPr>
        <p:spPr>
          <a:xfrm>
            <a:off x="1839962" y="649114"/>
            <a:ext cx="504000" cy="5040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420" y="2721610"/>
            <a:ext cx="12201525" cy="32677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60460" y="268605"/>
            <a:ext cx="1858010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八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401935" y="1275715"/>
            <a:ext cx="18580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DFDCD6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荒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5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 animBg="1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MmMxNzY4NzliODJmOGYzMWEyZDdkODA0MWI0NTdiODc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heme/theme1.xml><?xml version="1.0" encoding="utf-8"?>
<a:theme xmlns:a="http://schemas.openxmlformats.org/drawingml/2006/main" name="第一PPT，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1536</Words>
  <Application>Microsoft Office PowerPoint</Application>
  <PresentationFormat>宽屏</PresentationFormat>
  <Paragraphs>125</Paragraphs>
  <Slides>25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Meiryo</vt:lpstr>
      <vt:lpstr>WenYue GuDianMingChaoTi (Non-Commercial Use) W5</vt:lpstr>
      <vt:lpstr>方正楷体简体</vt:lpstr>
      <vt:lpstr>方正苏新诗柳楷简体</vt:lpstr>
      <vt:lpstr>方正姚体</vt:lpstr>
      <vt:lpstr>华文新魏</vt:lpstr>
      <vt:lpstr>华文行楷</vt:lpstr>
      <vt:lpstr>全字库正楷体</vt:lpstr>
      <vt:lpstr>宋体</vt:lpstr>
      <vt:lpstr>微软雅黑</vt:lpstr>
      <vt:lpstr>Arial</vt:lpstr>
      <vt:lpstr>Calibri</vt:lpstr>
      <vt:lpstr>Calibri Light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11</cp:revision>
  <dcterms:created xsi:type="dcterms:W3CDTF">2018-03-01T02:03:00Z</dcterms:created>
  <dcterms:modified xsi:type="dcterms:W3CDTF">2024-10-31T00:22:50Z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9A765D00FD2C45718EC731ED6D4BB885_12</vt:lpwstr>
  </property>
  <property fmtid="{D5CDD505-2E9C-101B-9397-08002B2CF9AE}" pid="3" name="KSOProductBuildVer">
    <vt:lpwstr>2052-12.1.0.17147</vt:lpwstr>
  </property>
</Properties>
</file>