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tags/tag1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2"/>
    <p:sldMasterId id="2147483657" r:id="rId3"/>
  </p:sldMasterIdLst>
  <p:notesMasterIdLst>
    <p:notesMasterId r:id="rId25"/>
  </p:notesMasterIdLst>
  <p:handoutMasterIdLst>
    <p:handoutMasterId r:id="rId26"/>
  </p:handoutMasterIdLst>
  <p:sldIdLst>
    <p:sldId id="578" r:id="rId4"/>
    <p:sldId id="760" r:id="rId5"/>
    <p:sldId id="761" r:id="rId6"/>
    <p:sldId id="765" r:id="rId7"/>
    <p:sldId id="763" r:id="rId8"/>
    <p:sldId id="764" r:id="rId9"/>
    <p:sldId id="766" r:id="rId10"/>
    <p:sldId id="768" r:id="rId11"/>
    <p:sldId id="797" r:id="rId12"/>
    <p:sldId id="769" r:id="rId13"/>
    <p:sldId id="767" r:id="rId14"/>
    <p:sldId id="770" r:id="rId15"/>
    <p:sldId id="771" r:id="rId16"/>
    <p:sldId id="762" r:id="rId17"/>
    <p:sldId id="772" r:id="rId18"/>
    <p:sldId id="773" r:id="rId19"/>
    <p:sldId id="775" r:id="rId20"/>
    <p:sldId id="798" r:id="rId21"/>
    <p:sldId id="774" r:id="rId22"/>
    <p:sldId id="776" r:id="rId23"/>
    <p:sldId id="799" r:id="rId24"/>
  </p:sldIdLst>
  <p:sldSz cx="9144000" cy="5143500" type="screen16x9"/>
  <p:notesSz cx="6858000" cy="9144000"/>
  <p:custDataLst>
    <p:tags r:id="rId2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144" userDrawn="1">
          <p15:clr>
            <a:srgbClr val="A4A3A4"/>
          </p15:clr>
        </p15:guide>
        <p15:guide id="2" pos="5616" userDrawn="1">
          <p15:clr>
            <a:srgbClr val="A4A3A4"/>
          </p15:clr>
        </p15:guide>
        <p15:guide id="3" orient="horz" pos="3185" userDrawn="1">
          <p15:clr>
            <a:srgbClr val="A4A3A4"/>
          </p15:clr>
        </p15:guide>
        <p15:guide id="4" orient="horz" pos="3117" userDrawn="1">
          <p15:clr>
            <a:srgbClr val="A4A3A4"/>
          </p15:clr>
        </p15:guide>
        <p15:guide id="5" orient="horz" pos="3049" userDrawn="1">
          <p15:clr>
            <a:srgbClr val="A4A3A4"/>
          </p15:clr>
        </p15:guide>
        <p15:guide id="6" orient="horz" pos="3026" userDrawn="1">
          <p15:clr>
            <a:srgbClr val="A4A3A4"/>
          </p15:clr>
        </p15:guide>
        <p15:guide id="7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哒哒 熊猫" initials="哒哒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E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51" autoAdjust="0"/>
    <p:restoredTop sz="95067" autoAdjust="0"/>
  </p:normalViewPr>
  <p:slideViewPr>
    <p:cSldViewPr snapToGrid="0" showGuides="1">
      <p:cViewPr varScale="1">
        <p:scale>
          <a:sx n="141" d="100"/>
          <a:sy n="141" d="100"/>
        </p:scale>
        <p:origin x="696" y="126"/>
      </p:cViewPr>
      <p:guideLst>
        <p:guide pos="144"/>
        <p:guide pos="5616"/>
        <p:guide orient="horz" pos="3185"/>
        <p:guide orient="horz" pos="3117"/>
        <p:guide orient="horz" pos="3049"/>
        <p:guide orient="horz" pos="302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134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gs" Target="tags/tag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70C85-9D57-4F5E-B4E1-FB51446B20EA}" type="datetimeFigureOut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2024/11/13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C43BCD-A387-4C47-812F-24AC08E83395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‹#›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2045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BAD0BC54-5753-47E7-8650-7B52039B1CB0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EB4E7E2A-DF9E-406F-A4E7-EEF8C4FA6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44509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787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6302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997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0059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7256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632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7006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9888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26497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2589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62222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0"/>
            <a:ext cx="9144000" cy="4597400"/>
          </a:xfrm>
          <a:prstGeom prst="rect">
            <a:avLst/>
          </a:prstGeom>
          <a:gradFill flip="none" rotWithShape="1">
            <a:gsLst>
              <a:gs pos="39900">
                <a:srgbClr val="BDDBEF">
                  <a:alpha val="3000"/>
                </a:srgbClr>
              </a:gs>
              <a:gs pos="0">
                <a:srgbClr val="019CDE"/>
              </a:gs>
              <a:gs pos="100000">
                <a:srgbClr val="E9E9E7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绿色的田地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3720"/>
          <a:stretch>
            <a:fillRect/>
          </a:stretch>
        </p:blipFill>
        <p:spPr>
          <a:xfrm>
            <a:off x="-18326" y="2279913"/>
            <a:ext cx="9162326" cy="2863587"/>
          </a:xfrm>
          <a:prstGeom prst="rect">
            <a:avLst/>
          </a:prstGeom>
        </p:spPr>
      </p:pic>
    </p:spTree>
  </p:cSld>
  <p:clrMapOvr>
    <a:masterClrMapping/>
  </p:clrMapOvr>
  <p:transition/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256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4718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817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463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3683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0867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2099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4752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027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554071" y="1264024"/>
            <a:ext cx="4361329" cy="10908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>
                  <a:alpha val="10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图片占位符 4"/>
          <p:cNvSpPr>
            <a:spLocks noGrp="1"/>
          </p:cNvSpPr>
          <p:nvPr>
            <p:ph type="pic" sz="quarter" idx="11"/>
          </p:nvPr>
        </p:nvSpPr>
        <p:spPr>
          <a:xfrm>
            <a:off x="4557094" y="1267775"/>
            <a:ext cx="1807847" cy="1089943"/>
          </a:xfrm>
          <a:prstGeom prst="roundRect">
            <a:avLst>
              <a:gd name="adj" fmla="val 6732"/>
            </a:avLst>
          </a:prstGeom>
          <a:ln w="28575">
            <a:noFill/>
            <a:miter lim="800000"/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zh-CN" altLang="en-US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单击图标添加图片</a:t>
            </a:r>
          </a:p>
        </p:txBody>
      </p:sp>
      <p:sp>
        <p:nvSpPr>
          <p:cNvPr id="4" name="矩形 3"/>
          <p:cNvSpPr/>
          <p:nvPr userDrawn="1"/>
        </p:nvSpPr>
        <p:spPr>
          <a:xfrm>
            <a:off x="4554071" y="2492188"/>
            <a:ext cx="4361329" cy="10908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>
                  <a:alpha val="10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片占位符 4"/>
          <p:cNvSpPr>
            <a:spLocks noGrp="1"/>
          </p:cNvSpPr>
          <p:nvPr>
            <p:ph type="pic" sz="quarter" idx="12"/>
          </p:nvPr>
        </p:nvSpPr>
        <p:spPr>
          <a:xfrm>
            <a:off x="4557094" y="2495939"/>
            <a:ext cx="1807847" cy="1089943"/>
          </a:xfrm>
          <a:prstGeom prst="roundRect">
            <a:avLst>
              <a:gd name="adj" fmla="val 6732"/>
            </a:avLst>
          </a:prstGeom>
          <a:ln w="28575">
            <a:noFill/>
            <a:miter lim="800000"/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zh-CN" altLang="en-US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单击图标添加图片</a:t>
            </a:r>
          </a:p>
        </p:txBody>
      </p:sp>
      <p:sp>
        <p:nvSpPr>
          <p:cNvPr id="6" name="矩形 5"/>
          <p:cNvSpPr/>
          <p:nvPr userDrawn="1"/>
        </p:nvSpPr>
        <p:spPr>
          <a:xfrm>
            <a:off x="4554071" y="3735200"/>
            <a:ext cx="4361329" cy="10908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>
                  <a:alpha val="10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图片占位符 4"/>
          <p:cNvSpPr>
            <a:spLocks noGrp="1"/>
          </p:cNvSpPr>
          <p:nvPr>
            <p:ph type="pic" sz="quarter" idx="13"/>
          </p:nvPr>
        </p:nvSpPr>
        <p:spPr>
          <a:xfrm>
            <a:off x="4557094" y="3738951"/>
            <a:ext cx="1807847" cy="1089943"/>
          </a:xfrm>
          <a:prstGeom prst="roundRect">
            <a:avLst>
              <a:gd name="adj" fmla="val 6732"/>
            </a:avLst>
          </a:prstGeom>
          <a:ln w="28575">
            <a:noFill/>
            <a:miter lim="800000"/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zh-CN" altLang="en-US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单击图标添加图片</a:t>
            </a:r>
          </a:p>
        </p:txBody>
      </p:sp>
    </p:spTree>
  </p:cSld>
  <p:clrMapOvr>
    <a:masterClrMapping/>
  </p:clrMapOvr>
  <p:transition/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4"/>
          <p:cNvSpPr>
            <a:spLocks noGrp="1"/>
          </p:cNvSpPr>
          <p:nvPr>
            <p:ph type="pic" sz="quarter" idx="11"/>
          </p:nvPr>
        </p:nvSpPr>
        <p:spPr>
          <a:xfrm>
            <a:off x="5285509" y="1544865"/>
            <a:ext cx="3636818" cy="1475426"/>
          </a:xfrm>
          <a:prstGeom prst="roundRect">
            <a:avLst>
              <a:gd name="adj" fmla="val 6732"/>
            </a:avLst>
          </a:prstGeom>
          <a:ln w="28575">
            <a:noFill/>
            <a:miter lim="800000"/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zh-CN" altLang="en-US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单击图标添加图片</a:t>
            </a:r>
          </a:p>
        </p:txBody>
      </p:sp>
      <p:sp>
        <p:nvSpPr>
          <p:cNvPr id="11" name="图片占位符 4"/>
          <p:cNvSpPr>
            <a:spLocks noGrp="1"/>
          </p:cNvSpPr>
          <p:nvPr>
            <p:ph type="pic" sz="quarter" idx="12"/>
          </p:nvPr>
        </p:nvSpPr>
        <p:spPr>
          <a:xfrm>
            <a:off x="5285509" y="3216376"/>
            <a:ext cx="3636818" cy="1475426"/>
          </a:xfrm>
          <a:prstGeom prst="roundRect">
            <a:avLst>
              <a:gd name="adj" fmla="val 6732"/>
            </a:avLst>
          </a:prstGeom>
          <a:ln w="28575">
            <a:noFill/>
            <a:miter lim="800000"/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zh-CN" altLang="en-US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单击图标添加图片</a:t>
            </a:r>
          </a:p>
        </p:txBody>
      </p:sp>
    </p:spTree>
  </p:cSld>
  <p:clrMapOvr>
    <a:masterClrMapping/>
  </p:clrMapOvr>
  <p:transition/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AFC69A21-2D53-4379-88DA-F1B96D650481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65031" y="3367444"/>
            <a:ext cx="45365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6" name="TextBox 8"/>
          <p:cNvSpPr txBox="1"/>
          <p:nvPr/>
        </p:nvSpPr>
        <p:spPr>
          <a:xfrm>
            <a:off x="7509627" y="2215277"/>
            <a:ext cx="54006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7" name="标题 1"/>
          <p:cNvSpPr txBox="1"/>
          <p:nvPr/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ctr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j-lt"/>
                <a:ea typeface="+mj-ea"/>
                <a:cs typeface="+mj-cs"/>
                <a:sym typeface="Wingdings" panose="05000000000000000000" charset="0"/>
              </a:defRPr>
            </a:lvl1pPr>
            <a:lvl2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Wingdings" panose="05000000000000000000" charset="0"/>
              </a:defRPr>
            </a:lvl2pPr>
            <a:lvl3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Wingdings" panose="05000000000000000000" charset="0"/>
              </a:defRPr>
            </a:lvl3pPr>
            <a:lvl4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Wingdings" panose="05000000000000000000" charset="0"/>
              </a:defRPr>
            </a:lvl4pPr>
            <a:lvl5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Wingdings" panose="05000000000000000000" charset="0"/>
              </a:defRPr>
            </a:lvl5pPr>
            <a:lvl6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Wingdings" panose="05000000000000000000" charset="0"/>
              </a:defRPr>
            </a:lvl6pPr>
            <a:lvl7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Wingdings" panose="05000000000000000000" charset="0"/>
              </a:defRPr>
            </a:lvl7pPr>
            <a:lvl8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Wingdings" panose="05000000000000000000" charset="0"/>
              </a:defRPr>
            </a:lvl8pPr>
            <a:lvl9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Wingdings" panose="05000000000000000000" charset="0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8" name="文本占位符 2"/>
          <p:cNvSpPr txBox="1"/>
          <p:nvPr/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4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charset="0"/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0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charset="0"/>
              </a:defRPr>
            </a:lvl2pPr>
            <a:lvl3pPr marL="914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8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charset="0"/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charset="0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charset="0"/>
              </a:defRPr>
            </a:lvl5pPr>
            <a:lvl6pPr marL="22860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charset="0"/>
              </a:defRPr>
            </a:lvl6pPr>
            <a:lvl7pPr marL="2743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charset="0"/>
              </a:defRPr>
            </a:lvl7pPr>
            <a:lvl8pPr marL="3200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charset="0"/>
              </a:defRPr>
            </a:lvl8pPr>
            <a:lvl9pPr marL="3657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charset="0"/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3"/>
          <p:cNvSpPr txBox="1"/>
          <p:nvPr/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charset="0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charset="0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charset="0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charset="0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charset="0"/>
              </a:defRPr>
            </a:lvl5pPr>
            <a:lvl6pPr marL="25146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charset="0"/>
              </a:defRPr>
            </a:lvl6pPr>
            <a:lvl7pPr marL="2971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charset="0"/>
              </a:defRPr>
            </a:lvl7pPr>
            <a:lvl8pPr marL="3429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charset="0"/>
              </a:defRPr>
            </a:lvl8pPr>
            <a:lvl9pPr marL="3886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 charset="0"/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0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2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3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9B957CC-A438-4D82-B305-2291493474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0"/>
            <a:ext cx="9144000" cy="4597400"/>
          </a:xfrm>
          <a:prstGeom prst="rect">
            <a:avLst/>
          </a:prstGeom>
          <a:gradFill flip="none" rotWithShape="1">
            <a:gsLst>
              <a:gs pos="52000">
                <a:srgbClr val="BDDBEF">
                  <a:alpha val="3000"/>
                </a:srgbClr>
              </a:gs>
              <a:gs pos="0">
                <a:srgbClr val="019CDE"/>
              </a:gs>
              <a:gs pos="100000">
                <a:srgbClr val="E9E9E7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893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822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BFFF4"/>
            </a:gs>
            <a:gs pos="100000">
              <a:schemeClr val="bg1">
                <a:alpha val="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09FD2595-A949-43B4-8CB6-38946B7E816C}" type="datetimeFigureOut">
              <a:rPr lang="zh-CN" altLang="en-US" smtClean="0"/>
              <a:t>2024/11/13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6583F44A-A897-42F9-9EB8-82D020BD4E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/>
  <p:hf sldNum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汉仪大宋简" panose="02010609000101010101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ransition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2024/11/13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298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4.svg"/><Relationship Id="rId4" Type="http://schemas.openxmlformats.org/officeDocument/2006/relationships/image" Target="../media/image12.png"/><Relationship Id="rId9" Type="http://schemas.openxmlformats.org/officeDocument/2006/relationships/image" Target="../media/image18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8.xml"/><Relationship Id="rId7" Type="http://schemas.openxmlformats.org/officeDocument/2006/relationships/slideLayout" Target="../slideLayouts/slideLayout6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9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 descr="e7d195523061f1c09e9d68d7cf438b91ef959ecb14fc25d26BBA7F7DBC18E55DFF4014AF651F0BF2569D4B6C1DA7F1A4683A481403BD872FC687266AD13265C1DE7C373772FD8728ABDD69ADD03BFF5BE2862BC891DBB79E6D332EF430BDF4E930F35A2E892BAF37F25747BB2297A5B7E5270BD9C51995386CC18D10220E8273633B8D92E857ADD99ABD47DF295D4BFE"/>
          <p:cNvSpPr/>
          <p:nvPr/>
        </p:nvSpPr>
        <p:spPr>
          <a:xfrm>
            <a:off x="1516689" y="2668219"/>
            <a:ext cx="6110621" cy="309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单击此处输入你的正文，文字是您思想的提炼，为了最终演示发布的良好效果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8690776" y="271210"/>
            <a:ext cx="202399" cy="86274"/>
            <a:chOff x="5553126" y="658529"/>
            <a:chExt cx="126384" cy="46916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5594450" y="658529"/>
              <a:ext cx="85060" cy="0"/>
            </a:xfrm>
            <a:prstGeom prst="line">
              <a:avLst/>
            </a:prstGeom>
            <a:ln w="381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553126" y="705445"/>
              <a:ext cx="126384" cy="0"/>
            </a:xfrm>
            <a:prstGeom prst="line">
              <a:avLst/>
            </a:prstGeom>
            <a:ln w="381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PA_文本框 14" descr="e7d195523061f1c09e9d68d7cf438b91ef959ecb14fc25d26BBA7F7DBC18E55DFF4014AF651F0BF2569D4B6C1DA7F1A4683A481403BD872FC687266AD13265C1DE7C373772FD8728ABDD69ADD03BFF5BE2862BC891DBB79E0D855F2165124532C029E22D810EE753A4A293A4BAD8CFCC3C5125F55104B44C27F287D598D5434A3A16684EDBC778334F8E8D522DA64EC3"/>
          <p:cNvSpPr txBox="1"/>
          <p:nvPr>
            <p:custDataLst>
              <p:tags r:id="rId1"/>
            </p:custDataLst>
          </p:nvPr>
        </p:nvSpPr>
        <p:spPr>
          <a:xfrm>
            <a:off x="2442916" y="714338"/>
            <a:ext cx="1034057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ctr" defTabSz="914400">
              <a:defRPr sz="13800">
                <a:gradFill>
                  <a:gsLst>
                    <a:gs pos="92000">
                      <a:srgbClr val="E9080B"/>
                    </a:gs>
                    <a:gs pos="75000">
                      <a:srgbClr val="DE0000"/>
                    </a:gs>
                    <a:gs pos="0">
                      <a:srgbClr val="581C1C"/>
                    </a:gs>
                  </a:gsLst>
                  <a:lin ang="16200000" scaled="1"/>
                </a:gradFill>
                <a:latin typeface="汉仪许静行楷简" panose="00020600040101010101" charset="-122"/>
                <a:ea typeface="汉仪许静行楷简" panose="00020600040101010101" charset="-122"/>
                <a:cs typeface="汉仪旗黑-55简" panose="00020600040101010101" charset="-128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zh-CN" altLang="en-US" sz="14400" dirty="0">
                <a:gradFill flip="none" rotWithShape="1">
                  <a:gsLst>
                    <a:gs pos="43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pitchFamily="34" charset="-122"/>
              </a:rPr>
              <a:t>乡</a:t>
            </a:r>
          </a:p>
        </p:txBody>
      </p:sp>
      <p:sp>
        <p:nvSpPr>
          <p:cNvPr id="20" name="PA_文本框 14" descr="e7d195523061f1c09e9d68d7cf438b91ef959ecb14fc25d26BBA7F7DBC18E55DFF4014AF651F0BF2569D4B6C1DA7F1A4683A481403BD872FC687266AD13265C1DE7C373772FD8728ABDD69ADD03BFF5BE2862BC891DBB79E0D855F2165124532C029E22D810EE753A4A293A4BAD8CFCC3C5125F55104B44C27F287D598D5434A3A16684EDBC778334F8E8D522DA64EC3"/>
          <p:cNvSpPr txBox="1"/>
          <p:nvPr>
            <p:custDataLst>
              <p:tags r:id="rId2"/>
            </p:custDataLst>
          </p:nvPr>
        </p:nvSpPr>
        <p:spPr>
          <a:xfrm>
            <a:off x="3417115" y="1025265"/>
            <a:ext cx="1034058" cy="18620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ctr" defTabSz="914400">
              <a:defRPr sz="13800">
                <a:gradFill>
                  <a:gsLst>
                    <a:gs pos="92000">
                      <a:srgbClr val="E9080B"/>
                    </a:gs>
                    <a:gs pos="75000">
                      <a:srgbClr val="DE0000"/>
                    </a:gs>
                    <a:gs pos="0">
                      <a:srgbClr val="581C1C"/>
                    </a:gs>
                  </a:gsLst>
                  <a:lin ang="16200000" scaled="1"/>
                </a:gradFill>
                <a:latin typeface="汉仪许静行楷简" panose="00020600040101010101" charset="-122"/>
                <a:ea typeface="汉仪许静行楷简" panose="00020600040101010101" charset="-122"/>
                <a:cs typeface="汉仪旗黑-55简" panose="00020600040101010101" charset="-128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zh-CN" altLang="en-US" sz="11500" dirty="0">
                <a:gradFill flip="none" rotWithShape="1">
                  <a:gsLst>
                    <a:gs pos="43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pitchFamily="34" charset="-122"/>
              </a:rPr>
              <a:t>村</a:t>
            </a:r>
          </a:p>
        </p:txBody>
      </p:sp>
      <p:sp>
        <p:nvSpPr>
          <p:cNvPr id="21" name="PA_文本框 14" descr="e7d195523061f1c09e9d68d7cf438b91ef959ecb14fc25d26BBA7F7DBC18E55DFF4014AF651F0BF2569D4B6C1DA7F1A4683A481403BD872FC687266AD13265C1DE7C373772FD8728ABDD69ADD03BFF5BE2862BC891DBB79E0D855F2165124532C029E22D810EE753A4A293A4BAD8CFCC3C5125F55104B44C27F287D598D5434A3A16684EDBC778334F8E8D522DA64EC3"/>
          <p:cNvSpPr txBox="1"/>
          <p:nvPr>
            <p:custDataLst>
              <p:tags r:id="rId3"/>
            </p:custDataLst>
          </p:nvPr>
        </p:nvSpPr>
        <p:spPr>
          <a:xfrm>
            <a:off x="4434614" y="754708"/>
            <a:ext cx="1543724" cy="2215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ctr" defTabSz="914400">
              <a:defRPr sz="13800">
                <a:gradFill>
                  <a:gsLst>
                    <a:gs pos="92000">
                      <a:srgbClr val="E9080B"/>
                    </a:gs>
                    <a:gs pos="75000">
                      <a:srgbClr val="DE0000"/>
                    </a:gs>
                    <a:gs pos="0">
                      <a:srgbClr val="581C1C"/>
                    </a:gs>
                  </a:gsLst>
                  <a:lin ang="16200000" scaled="1"/>
                </a:gradFill>
                <a:latin typeface="汉仪许静行楷简" panose="00020600040101010101" charset="-122"/>
                <a:ea typeface="汉仪许静行楷简" panose="00020600040101010101" charset="-122"/>
                <a:cs typeface="汉仪旗黑-55简" panose="00020600040101010101" charset="-128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zh-CN" altLang="en-US" dirty="0">
                <a:gradFill flip="none" rotWithShape="1">
                  <a:gsLst>
                    <a:gs pos="43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pitchFamily="34" charset="-122"/>
              </a:rPr>
              <a:t>振</a:t>
            </a:r>
          </a:p>
        </p:txBody>
      </p:sp>
      <p:sp>
        <p:nvSpPr>
          <p:cNvPr id="22" name="PA_文本框 14" descr="e7d195523061f1c09e9d68d7cf438b91ef959ecb14fc25d26BBA7F7DBC18E55DFF4014AF651F0BF2569D4B6C1DA7F1A4683A481403BD872FC687266AD13265C1DE7C373772FD8728ABDD69ADD03BFF5BE2862BC891DBB79E0D855F2165124532C029E22D810EE753A4A293A4BAD8CFCC3C5125F55104B44C27F287D598D5434A3A16684EDBC778334F8E8D522DA64EC3"/>
          <p:cNvSpPr txBox="1"/>
          <p:nvPr>
            <p:custDataLst>
              <p:tags r:id="rId4"/>
            </p:custDataLst>
          </p:nvPr>
        </p:nvSpPr>
        <p:spPr>
          <a:xfrm>
            <a:off x="5791489" y="1025503"/>
            <a:ext cx="1034058" cy="18620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ctr" defTabSz="914400">
              <a:defRPr sz="13800">
                <a:gradFill>
                  <a:gsLst>
                    <a:gs pos="92000">
                      <a:srgbClr val="E9080B"/>
                    </a:gs>
                    <a:gs pos="75000">
                      <a:srgbClr val="DE0000"/>
                    </a:gs>
                    <a:gs pos="0">
                      <a:srgbClr val="581C1C"/>
                    </a:gs>
                  </a:gsLst>
                  <a:lin ang="16200000" scaled="1"/>
                </a:gradFill>
                <a:latin typeface="汉仪许静行楷简" panose="00020600040101010101" charset="-122"/>
                <a:ea typeface="汉仪许静行楷简" panose="00020600040101010101" charset="-122"/>
                <a:cs typeface="汉仪旗黑-55简" panose="00020600040101010101" charset="-128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zh-CN" altLang="en-US" sz="11500" dirty="0">
                <a:gradFill flip="none" rotWithShape="1">
                  <a:gsLst>
                    <a:gs pos="43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pitchFamily="34" charset="-122"/>
              </a:rPr>
              <a:t>兴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29737" y="175848"/>
            <a:ext cx="14465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YOUR LOGO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大宋简" panose="02010609000101010101" charset="-122"/>
              <a:ea typeface="汉仪大宋简" panose="02010609000101010101" charset="-122"/>
              <a:cs typeface="+mn-cs"/>
            </a:endParaRPr>
          </a:p>
        </p:txBody>
      </p:sp>
      <p:sp>
        <p:nvSpPr>
          <p:cNvPr id="36" name="文本框 35"/>
          <p:cNvSpPr txBox="1"/>
          <p:nvPr/>
        </p:nvSpPr>
        <p:spPr>
          <a:xfrm flipH="1">
            <a:off x="133740" y="999327"/>
            <a:ext cx="292388" cy="2631640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 marL="0" marR="0" lvl="0" indent="0" algn="di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加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快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建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设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农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业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强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国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8858842" y="2283367"/>
            <a:ext cx="113116" cy="576767"/>
            <a:chOff x="8784880" y="1447060"/>
            <a:chExt cx="143411" cy="731239"/>
          </a:xfrm>
        </p:grpSpPr>
        <p:sp>
          <p:nvSpPr>
            <p:cNvPr id="37" name="椭圆 36"/>
            <p:cNvSpPr/>
            <p:nvPr/>
          </p:nvSpPr>
          <p:spPr>
            <a:xfrm>
              <a:off x="8784880" y="1447060"/>
              <a:ext cx="143411" cy="14341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8784880" y="1740974"/>
              <a:ext cx="143411" cy="143411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8784880" y="2034888"/>
              <a:ext cx="143411" cy="14341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2614174" y="698583"/>
            <a:ext cx="39156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全面推进乡村振兴 加快建设农业强国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3625" y="142378"/>
            <a:ext cx="33767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9946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如何推进乡村振兴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02875" y="617295"/>
            <a:ext cx="253824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165"/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单击此处输入你的正文，文字是您思想的提炼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8713001" y="371850"/>
            <a:ext cx="202399" cy="86274"/>
            <a:chOff x="5553126" y="658529"/>
            <a:chExt cx="126384" cy="46916"/>
          </a:xfrm>
          <a:gradFill>
            <a:gsLst>
              <a:gs pos="0">
                <a:srgbClr val="EBFFF4">
                  <a:alpha val="70000"/>
                </a:srgbClr>
              </a:gs>
              <a:gs pos="100000">
                <a:schemeClr val="bg1"/>
              </a:gs>
            </a:gsLst>
            <a:lin ang="2700000" scaled="1"/>
          </a:gradFill>
        </p:grpSpPr>
        <p:cxnSp>
          <p:nvCxnSpPr>
            <p:cNvPr id="5" name="直接连接符 4"/>
            <p:cNvCxnSpPr/>
            <p:nvPr/>
          </p:nvCxnSpPr>
          <p:spPr>
            <a:xfrm>
              <a:off x="5594450" y="658529"/>
              <a:ext cx="85060" cy="0"/>
            </a:xfrm>
            <a:prstGeom prst="line">
              <a:avLst/>
            </a:prstGeom>
            <a:grpFill/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5553126" y="705445"/>
              <a:ext cx="126384" cy="0"/>
            </a:xfrm>
            <a:prstGeom prst="line">
              <a:avLst/>
            </a:prstGeom>
            <a:grpFill/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2319729" y="350351"/>
            <a:ext cx="807732" cy="45719"/>
            <a:chOff x="1351817" y="2238993"/>
            <a:chExt cx="807732" cy="45719"/>
          </a:xfrm>
        </p:grpSpPr>
        <p:sp>
          <p:nvSpPr>
            <p:cNvPr id="10" name="椭圆 9"/>
            <p:cNvSpPr/>
            <p:nvPr/>
          </p:nvSpPr>
          <p:spPr>
            <a:xfrm>
              <a:off x="2113830" y="2238993"/>
              <a:ext cx="45719" cy="45719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 flipV="1">
              <a:off x="1351817" y="2261836"/>
              <a:ext cx="762013" cy="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 flipH="1">
            <a:off x="6035519" y="350351"/>
            <a:ext cx="807732" cy="45719"/>
            <a:chOff x="1351817" y="2238993"/>
            <a:chExt cx="807732" cy="45719"/>
          </a:xfrm>
        </p:grpSpPr>
        <p:sp>
          <p:nvSpPr>
            <p:cNvPr id="23" name="椭圆 22"/>
            <p:cNvSpPr/>
            <p:nvPr/>
          </p:nvSpPr>
          <p:spPr>
            <a:xfrm>
              <a:off x="2113830" y="2238993"/>
              <a:ext cx="45719" cy="45719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/>
            <p:nvPr/>
          </p:nvCxnSpPr>
          <p:spPr>
            <a:xfrm flipH="1" flipV="1">
              <a:off x="1351817" y="2261836"/>
              <a:ext cx="762013" cy="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273032" y="1830363"/>
            <a:ext cx="4714534" cy="7943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algn="l"/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单击此处输入你的正文，文字是您思想的提炼，为了最终演示发布的良好效果，请尽量言简意赅的阐述观点；根据需要可酌情增减文字，以便观者可以准确理解您所传达的信息。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73032" y="1386678"/>
            <a:ext cx="360431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>
                <a:ln w="38100">
                  <a:noFill/>
                </a:ln>
                <a:gradFill>
                  <a:gsLst>
                    <a:gs pos="0">
                      <a:srgbClr val="DA1817"/>
                    </a:gs>
                    <a:gs pos="100000">
                      <a:srgbClr val="A82124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zh-CN" altLang="en-US" sz="2400">
                <a:solidFill>
                  <a:schemeClr val="accent1"/>
                </a:solidFill>
              </a:rPr>
              <a:t>如何推进乡村振兴</a:t>
            </a:r>
          </a:p>
        </p:txBody>
      </p:sp>
      <p:sp>
        <p:nvSpPr>
          <p:cNvPr id="11" name="矩形: 圆角 10"/>
          <p:cNvSpPr/>
          <p:nvPr/>
        </p:nvSpPr>
        <p:spPr>
          <a:xfrm>
            <a:off x="245853" y="2788115"/>
            <a:ext cx="4789133" cy="51506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gradFill>
              <a:gsLst>
                <a:gs pos="0">
                  <a:srgbClr val="EBFFF4"/>
                </a:gs>
                <a:gs pos="97000">
                  <a:srgbClr val="EBFFF4">
                    <a:alpha val="0"/>
                  </a:srgbClr>
                </a:gs>
              </a:gsLst>
              <a:lin ang="5400000" scaled="1"/>
            </a:gradFill>
          </a:ln>
          <a:effectLst>
            <a:outerShdw blurRad="127000" dist="127000" dir="5400000" algn="t" rotWithShape="0">
              <a:schemeClr val="accent1">
                <a:lumMod val="75000"/>
                <a:alpha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56189" y="2802791"/>
            <a:ext cx="4261544" cy="485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单击此处输入你的正文，文字是您思想的提炼，为了最终演示发布的良好效果，请尽量言简意赅的阐述观点；</a:t>
            </a:r>
          </a:p>
        </p:txBody>
      </p:sp>
      <p:sp>
        <p:nvSpPr>
          <p:cNvPr id="13" name="椭圆 12"/>
          <p:cNvSpPr/>
          <p:nvPr/>
        </p:nvSpPr>
        <p:spPr>
          <a:xfrm>
            <a:off x="343418" y="2845943"/>
            <a:ext cx="377249" cy="3772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+mj-lt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307539" y="2880679"/>
            <a:ext cx="44900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ln w="38100">
                  <a:noFill/>
                </a:ln>
                <a:solidFill>
                  <a:schemeClr val="bg1"/>
                </a:solidFill>
                <a:latin typeface="+mj-lt"/>
                <a:ea typeface="+mj-ea"/>
                <a:sym typeface="微软雅黑" panose="020B0503020204020204" pitchFamily="34" charset="-122"/>
              </a:rPr>
              <a:t>01</a:t>
            </a:r>
            <a:endParaRPr lang="zh-CN" altLang="en-US" sz="1400">
              <a:ln w="38100">
                <a:noFill/>
              </a:ln>
              <a:solidFill>
                <a:schemeClr val="bg1"/>
              </a:solidFill>
              <a:latin typeface="+mj-lt"/>
              <a:ea typeface="+mj-ea"/>
              <a:sym typeface="微软雅黑" panose="020B0503020204020204" pitchFamily="34" charset="-122"/>
            </a:endParaRPr>
          </a:p>
        </p:txBody>
      </p:sp>
      <p:sp>
        <p:nvSpPr>
          <p:cNvPr id="16" name="矩形: 圆角 15"/>
          <p:cNvSpPr/>
          <p:nvPr/>
        </p:nvSpPr>
        <p:spPr>
          <a:xfrm>
            <a:off x="245853" y="3495336"/>
            <a:ext cx="4813826" cy="51506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gradFill>
              <a:gsLst>
                <a:gs pos="0">
                  <a:srgbClr val="EBFFF4"/>
                </a:gs>
                <a:gs pos="97000">
                  <a:srgbClr val="EBFFF4">
                    <a:alpha val="0"/>
                  </a:srgbClr>
                </a:gs>
              </a:gsLst>
              <a:lin ang="5400000" scaled="1"/>
            </a:gradFill>
          </a:ln>
          <a:effectLst>
            <a:outerShdw blurRad="127000" dist="127000" dir="5400000" algn="t" rotWithShape="0">
              <a:schemeClr val="accent1">
                <a:lumMod val="75000"/>
                <a:alpha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56189" y="3510012"/>
            <a:ext cx="3803479" cy="485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单击此处输入你的正文，文字是您思想的提炼，为了最终演示发布的良好效果，请尽量言简意赅的阐述观点；</a:t>
            </a:r>
          </a:p>
        </p:txBody>
      </p:sp>
      <p:sp>
        <p:nvSpPr>
          <p:cNvPr id="19" name="椭圆 18"/>
          <p:cNvSpPr/>
          <p:nvPr/>
        </p:nvSpPr>
        <p:spPr>
          <a:xfrm>
            <a:off x="343418" y="3564243"/>
            <a:ext cx="377249" cy="3772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lt1"/>
              </a:solidFill>
              <a:latin typeface="+mj-lt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307539" y="3598979"/>
            <a:ext cx="44900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ln w="38100">
                  <a:noFill/>
                </a:ln>
                <a:solidFill>
                  <a:schemeClr val="bg1"/>
                </a:solidFill>
                <a:latin typeface="+mj-lt"/>
                <a:ea typeface="+mj-ea"/>
                <a:sym typeface="微软雅黑" panose="020B0503020204020204" pitchFamily="34" charset="-122"/>
              </a:rPr>
              <a:t>02</a:t>
            </a:r>
            <a:endParaRPr lang="zh-CN" altLang="en-US" sz="1400">
              <a:ln w="38100">
                <a:noFill/>
              </a:ln>
              <a:solidFill>
                <a:schemeClr val="bg1"/>
              </a:solidFill>
              <a:latin typeface="+mj-lt"/>
              <a:ea typeface="+mj-ea"/>
              <a:sym typeface="微软雅黑" panose="020B0503020204020204" pitchFamily="34" charset="-122"/>
            </a:endParaRPr>
          </a:p>
        </p:txBody>
      </p:sp>
      <p:sp>
        <p:nvSpPr>
          <p:cNvPr id="21" name="矩形: 圆角 20"/>
          <p:cNvSpPr/>
          <p:nvPr/>
        </p:nvSpPr>
        <p:spPr>
          <a:xfrm>
            <a:off x="228600" y="4219954"/>
            <a:ext cx="4813826" cy="51506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gradFill>
              <a:gsLst>
                <a:gs pos="0">
                  <a:srgbClr val="EBFFF4"/>
                </a:gs>
                <a:gs pos="97000">
                  <a:srgbClr val="EBFFF4">
                    <a:alpha val="0"/>
                  </a:srgbClr>
                </a:gs>
              </a:gsLst>
              <a:lin ang="5400000" scaled="1"/>
            </a:gradFill>
          </a:ln>
          <a:effectLst>
            <a:outerShdw blurRad="127000" dist="127000" dir="5400000" algn="t" rotWithShape="0">
              <a:schemeClr val="accent1">
                <a:lumMod val="75000"/>
                <a:alpha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56189" y="4234630"/>
            <a:ext cx="3803479" cy="485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单击此处输入你的正文，文字是您思想的提炼，为了最终演示发布的良好效果，请尽量言简意赅的阐述观点；</a:t>
            </a:r>
          </a:p>
        </p:txBody>
      </p:sp>
      <p:sp>
        <p:nvSpPr>
          <p:cNvPr id="35" name="椭圆 34"/>
          <p:cNvSpPr/>
          <p:nvPr/>
        </p:nvSpPr>
        <p:spPr>
          <a:xfrm>
            <a:off x="343418" y="4288861"/>
            <a:ext cx="377249" cy="3772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lt1"/>
              </a:solidFill>
              <a:latin typeface="+mj-lt"/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307539" y="4323597"/>
            <a:ext cx="44900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ln w="38100">
                  <a:noFill/>
                </a:ln>
                <a:solidFill>
                  <a:schemeClr val="bg1"/>
                </a:solidFill>
                <a:latin typeface="+mj-lt"/>
                <a:ea typeface="+mj-ea"/>
                <a:sym typeface="微软雅黑" panose="020B0503020204020204" pitchFamily="34" charset="-122"/>
              </a:rPr>
              <a:t>03</a:t>
            </a:r>
            <a:endParaRPr lang="zh-CN" altLang="en-US" sz="1400">
              <a:ln w="38100">
                <a:noFill/>
              </a:ln>
              <a:solidFill>
                <a:schemeClr val="bg1"/>
              </a:solidFill>
              <a:latin typeface="+mj-lt"/>
              <a:ea typeface="+mj-ea"/>
              <a:sym typeface="微软雅黑" panose="020B0503020204020204" pitchFamily="34" charset="-122"/>
            </a:endParaRPr>
          </a:p>
        </p:txBody>
      </p:sp>
      <p:pic>
        <p:nvPicPr>
          <p:cNvPr id="28" name="图片占位符 27" descr="山上的风景&#10;&#10;描述已自动生成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98" b="18798"/>
          <a:stretch>
            <a:fillRect/>
          </a:stretch>
        </p:blipFill>
        <p:spPr/>
      </p:pic>
      <p:pic>
        <p:nvPicPr>
          <p:cNvPr id="30" name="图片占位符 29" descr="湖边的风景&#10;&#10;描述已自动生成"/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28" b="19728"/>
          <a:stretch>
            <a:fillRect/>
          </a:stretch>
        </p:blipFill>
        <p:spPr/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3625" y="142378"/>
            <a:ext cx="33767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9946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如何推进乡村振兴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02875" y="617295"/>
            <a:ext cx="253824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165"/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单击此处输入你的正文，文字是您思想的提炼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8713001" y="371850"/>
            <a:ext cx="202399" cy="86274"/>
            <a:chOff x="5553126" y="658529"/>
            <a:chExt cx="126384" cy="46916"/>
          </a:xfrm>
          <a:gradFill>
            <a:gsLst>
              <a:gs pos="0">
                <a:srgbClr val="EBFFF4">
                  <a:alpha val="70000"/>
                </a:srgbClr>
              </a:gs>
              <a:gs pos="100000">
                <a:schemeClr val="bg1"/>
              </a:gs>
            </a:gsLst>
            <a:lin ang="2700000" scaled="1"/>
          </a:gradFill>
        </p:grpSpPr>
        <p:cxnSp>
          <p:nvCxnSpPr>
            <p:cNvPr id="5" name="直接连接符 4"/>
            <p:cNvCxnSpPr/>
            <p:nvPr/>
          </p:nvCxnSpPr>
          <p:spPr>
            <a:xfrm>
              <a:off x="5594450" y="658529"/>
              <a:ext cx="85060" cy="0"/>
            </a:xfrm>
            <a:prstGeom prst="line">
              <a:avLst/>
            </a:prstGeom>
            <a:grpFill/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5553126" y="705445"/>
              <a:ext cx="126384" cy="0"/>
            </a:xfrm>
            <a:prstGeom prst="line">
              <a:avLst/>
            </a:prstGeom>
            <a:grpFill/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2319729" y="350351"/>
            <a:ext cx="807732" cy="45719"/>
            <a:chOff x="1351817" y="2238993"/>
            <a:chExt cx="807732" cy="45719"/>
          </a:xfrm>
        </p:grpSpPr>
        <p:sp>
          <p:nvSpPr>
            <p:cNvPr id="10" name="椭圆 9"/>
            <p:cNvSpPr/>
            <p:nvPr/>
          </p:nvSpPr>
          <p:spPr>
            <a:xfrm>
              <a:off x="2113830" y="2238993"/>
              <a:ext cx="45719" cy="45719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 flipV="1">
              <a:off x="1351817" y="2261836"/>
              <a:ext cx="762013" cy="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 flipH="1">
            <a:off x="6035519" y="350351"/>
            <a:ext cx="807732" cy="45719"/>
            <a:chOff x="1351817" y="2238993"/>
            <a:chExt cx="807732" cy="45719"/>
          </a:xfrm>
        </p:grpSpPr>
        <p:sp>
          <p:nvSpPr>
            <p:cNvPr id="23" name="椭圆 22"/>
            <p:cNvSpPr/>
            <p:nvPr/>
          </p:nvSpPr>
          <p:spPr>
            <a:xfrm>
              <a:off x="2113830" y="2238993"/>
              <a:ext cx="45719" cy="45719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/>
            <p:nvPr/>
          </p:nvCxnSpPr>
          <p:spPr>
            <a:xfrm flipH="1" flipV="1">
              <a:off x="1351817" y="2261836"/>
              <a:ext cx="762013" cy="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Freeform 32"/>
          <p:cNvSpPr/>
          <p:nvPr/>
        </p:nvSpPr>
        <p:spPr bwMode="auto">
          <a:xfrm>
            <a:off x="3677646" y="2033283"/>
            <a:ext cx="1792484" cy="1789434"/>
          </a:xfrm>
          <a:prstGeom prst="ellipse">
            <a:avLst/>
          </a:prstGeom>
          <a:gradFill flip="none" rotWithShape="1">
            <a:gsLst>
              <a:gs pos="54000">
                <a:schemeClr val="accent1">
                  <a:lumMod val="20000"/>
                  <a:lumOff val="80000"/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9" name="Freeform 32"/>
          <p:cNvSpPr/>
          <p:nvPr/>
        </p:nvSpPr>
        <p:spPr bwMode="auto">
          <a:xfrm>
            <a:off x="3814520" y="2169924"/>
            <a:ext cx="1518735" cy="151615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11" name="Freeform 29"/>
          <p:cNvSpPr/>
          <p:nvPr/>
        </p:nvSpPr>
        <p:spPr bwMode="auto">
          <a:xfrm>
            <a:off x="3238112" y="1592223"/>
            <a:ext cx="2671550" cy="2671551"/>
          </a:xfrm>
          <a:prstGeom prst="ellipse">
            <a:avLst/>
          </a:prstGeom>
          <a:noFill/>
          <a:ln>
            <a:gradFill flip="none" rotWithShape="1">
              <a:gsLst>
                <a:gs pos="0">
                  <a:schemeClr val="accent1">
                    <a:alpha val="15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0" scaled="1"/>
            </a:gradFill>
            <a:prstDash val="sysDot"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12" name="Freeform 28"/>
          <p:cNvSpPr/>
          <p:nvPr/>
        </p:nvSpPr>
        <p:spPr bwMode="auto">
          <a:xfrm>
            <a:off x="3300398" y="1653372"/>
            <a:ext cx="2551027" cy="2553303"/>
          </a:xfrm>
          <a:prstGeom prst="ellipse">
            <a:avLst/>
          </a:prstGeom>
          <a:noFill/>
          <a:ln>
            <a:gradFill flip="none" rotWithShape="1">
              <a:gsLst>
                <a:gs pos="0">
                  <a:schemeClr val="bg1">
                    <a:lumMod val="85000"/>
                    <a:alpha val="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</a:gradFill>
            <a:prstDash val="dash"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13" name="矩形 12"/>
          <p:cNvSpPr/>
          <p:nvPr/>
        </p:nvSpPr>
        <p:spPr>
          <a:xfrm>
            <a:off x="3968595" y="2573667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chemeClr val="bg1"/>
                </a:solidFill>
                <a:latin typeface="+mj-ea"/>
                <a:ea typeface="+mj-ea"/>
              </a:rPr>
              <a:t>如何推进</a:t>
            </a:r>
            <a:endParaRPr lang="en-US" altLang="zh-CN" sz="200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zh-CN" altLang="en-US" sz="2000">
                <a:solidFill>
                  <a:schemeClr val="bg1"/>
                </a:solidFill>
                <a:latin typeface="+mj-ea"/>
                <a:ea typeface="+mj-ea"/>
              </a:rPr>
              <a:t>乡村振兴</a:t>
            </a:r>
          </a:p>
        </p:txBody>
      </p:sp>
      <p:sp>
        <p:nvSpPr>
          <p:cNvPr id="14" name="Freeform 28"/>
          <p:cNvSpPr/>
          <p:nvPr/>
        </p:nvSpPr>
        <p:spPr bwMode="auto">
          <a:xfrm>
            <a:off x="3456501" y="1809615"/>
            <a:ext cx="2238821" cy="2240818"/>
          </a:xfrm>
          <a:prstGeom prst="ellipse">
            <a:avLst/>
          </a:prstGeom>
          <a:noFill/>
          <a:ln>
            <a:gradFill flip="none" rotWithShape="1">
              <a:gsLst>
                <a:gs pos="13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</a:gra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16" name="Freeform 28"/>
          <p:cNvSpPr/>
          <p:nvPr/>
        </p:nvSpPr>
        <p:spPr bwMode="auto">
          <a:xfrm>
            <a:off x="3203665" y="1556554"/>
            <a:ext cx="2744493" cy="2746940"/>
          </a:xfrm>
          <a:prstGeom prst="ellipse">
            <a:avLst/>
          </a:prstGeom>
          <a:noFill/>
          <a:ln>
            <a:gradFill flip="none" rotWithShape="1">
              <a:gsLst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alpha val="29000"/>
                  </a:schemeClr>
                </a:gs>
              </a:gsLst>
              <a:lin ang="2700000" scaled="1"/>
            </a:gradFill>
            <a:prstDash val="dash"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18" name="Freeform 29"/>
          <p:cNvSpPr/>
          <p:nvPr/>
        </p:nvSpPr>
        <p:spPr bwMode="auto">
          <a:xfrm>
            <a:off x="3555315" y="1909428"/>
            <a:ext cx="2037142" cy="2037142"/>
          </a:xfrm>
          <a:prstGeom prst="ellipse">
            <a:avLst/>
          </a:prstGeom>
          <a:noFill/>
          <a:ln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19" name="Freeform 51"/>
          <p:cNvSpPr/>
          <p:nvPr/>
        </p:nvSpPr>
        <p:spPr bwMode="auto">
          <a:xfrm>
            <a:off x="5919611" y="1422873"/>
            <a:ext cx="524843" cy="525916"/>
          </a:xfrm>
          <a:prstGeom prst="ellipse">
            <a:avLst/>
          </a:prstGeom>
          <a:noFill/>
          <a:ln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20" name="Freeform 52"/>
          <p:cNvSpPr/>
          <p:nvPr/>
        </p:nvSpPr>
        <p:spPr bwMode="auto">
          <a:xfrm>
            <a:off x="5990485" y="1494781"/>
            <a:ext cx="382094" cy="382094"/>
          </a:xfrm>
          <a:prstGeom prst="ellipse">
            <a:avLst/>
          </a:prstGeom>
          <a:noFill/>
          <a:ln>
            <a:gradFill flip="none" rotWithShape="1">
              <a:gsLst>
                <a:gs pos="13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</a:gra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21" name="Freeform 61"/>
          <p:cNvSpPr/>
          <p:nvPr/>
        </p:nvSpPr>
        <p:spPr bwMode="auto">
          <a:xfrm>
            <a:off x="6577334" y="2710701"/>
            <a:ext cx="524843" cy="526989"/>
          </a:xfrm>
          <a:prstGeom prst="ellipse">
            <a:avLst/>
          </a:prstGeom>
          <a:noFill/>
          <a:ln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35" name="Freeform 62"/>
          <p:cNvSpPr/>
          <p:nvPr/>
        </p:nvSpPr>
        <p:spPr bwMode="auto">
          <a:xfrm>
            <a:off x="6648708" y="2781540"/>
            <a:ext cx="382094" cy="385314"/>
          </a:xfrm>
          <a:prstGeom prst="ellipse">
            <a:avLst/>
          </a:prstGeom>
          <a:noFill/>
          <a:ln>
            <a:gradFill flip="none" rotWithShape="1">
              <a:gsLst>
                <a:gs pos="13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</a:gra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36" name="Freeform 67"/>
          <p:cNvSpPr/>
          <p:nvPr/>
        </p:nvSpPr>
        <p:spPr bwMode="auto">
          <a:xfrm>
            <a:off x="5782736" y="4178411"/>
            <a:ext cx="524843" cy="528061"/>
          </a:xfrm>
          <a:prstGeom prst="ellipse">
            <a:avLst/>
          </a:prstGeom>
          <a:noFill/>
          <a:ln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37" name="Freeform 68"/>
          <p:cNvSpPr/>
          <p:nvPr/>
        </p:nvSpPr>
        <p:spPr bwMode="auto">
          <a:xfrm>
            <a:off x="5854609" y="4250395"/>
            <a:ext cx="382094" cy="382094"/>
          </a:xfrm>
          <a:prstGeom prst="ellipse">
            <a:avLst/>
          </a:prstGeom>
          <a:noFill/>
          <a:ln>
            <a:gradFill flip="none" rotWithShape="1">
              <a:gsLst>
                <a:gs pos="13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</a:gra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38" name="任意多边形: 形状 37"/>
          <p:cNvSpPr/>
          <p:nvPr/>
        </p:nvSpPr>
        <p:spPr>
          <a:xfrm>
            <a:off x="5139531" y="1689131"/>
            <a:ext cx="685101" cy="387667"/>
          </a:xfrm>
          <a:custGeom>
            <a:avLst/>
            <a:gdLst>
              <a:gd name="connsiteX0" fmla="*/ 0 w 1041400"/>
              <a:gd name="connsiteY0" fmla="*/ 589280 h 589280"/>
              <a:gd name="connsiteX1" fmla="*/ 264160 w 1041400"/>
              <a:gd name="connsiteY1" fmla="*/ 0 h 589280"/>
              <a:gd name="connsiteX2" fmla="*/ 1041400 w 1041400"/>
              <a:gd name="connsiteY2" fmla="*/ 0 h 589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1400" h="589280">
                <a:moveTo>
                  <a:pt x="0" y="589280"/>
                </a:moveTo>
                <a:lnTo>
                  <a:pt x="264160" y="0"/>
                </a:lnTo>
                <a:lnTo>
                  <a:pt x="1041400" y="0"/>
                </a:lnTo>
              </a:path>
            </a:pathLst>
          </a:custGeom>
          <a:noFill/>
          <a:ln w="31750" cap="rnd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77" name="任意多边形: 形状 76"/>
          <p:cNvSpPr/>
          <p:nvPr/>
        </p:nvSpPr>
        <p:spPr>
          <a:xfrm>
            <a:off x="5589908" y="2981606"/>
            <a:ext cx="908595" cy="401035"/>
          </a:xfrm>
          <a:custGeom>
            <a:avLst/>
            <a:gdLst>
              <a:gd name="connsiteX0" fmla="*/ 1381125 w 1381125"/>
              <a:gd name="connsiteY0" fmla="*/ 0 h 609600"/>
              <a:gd name="connsiteX1" fmla="*/ 609600 w 1381125"/>
              <a:gd name="connsiteY1" fmla="*/ 0 h 609600"/>
              <a:gd name="connsiteX2" fmla="*/ 0 w 1381125"/>
              <a:gd name="connsiteY2" fmla="*/ 60960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1125" h="609600">
                <a:moveTo>
                  <a:pt x="1381125" y="0"/>
                </a:moveTo>
                <a:lnTo>
                  <a:pt x="609600" y="0"/>
                </a:lnTo>
                <a:lnTo>
                  <a:pt x="0" y="609600"/>
                </a:lnTo>
              </a:path>
            </a:pathLst>
          </a:custGeom>
          <a:noFill/>
          <a:ln w="31750" cap="rnd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78" name="任意多边形: 形状 77"/>
          <p:cNvSpPr/>
          <p:nvPr/>
        </p:nvSpPr>
        <p:spPr>
          <a:xfrm>
            <a:off x="5008758" y="3945245"/>
            <a:ext cx="688735" cy="491122"/>
          </a:xfrm>
          <a:custGeom>
            <a:avLst/>
            <a:gdLst>
              <a:gd name="connsiteX0" fmla="*/ 1046922 w 1046922"/>
              <a:gd name="connsiteY0" fmla="*/ 746539 h 746539"/>
              <a:gd name="connsiteX1" fmla="*/ 472661 w 1046922"/>
              <a:gd name="connsiteY1" fmla="*/ 746539 h 746539"/>
              <a:gd name="connsiteX2" fmla="*/ 0 w 1046922"/>
              <a:gd name="connsiteY2" fmla="*/ 0 h 74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6922" h="746539">
                <a:moveTo>
                  <a:pt x="1046922" y="746539"/>
                </a:moveTo>
                <a:lnTo>
                  <a:pt x="472661" y="746539"/>
                </a:lnTo>
                <a:lnTo>
                  <a:pt x="0" y="0"/>
                </a:lnTo>
              </a:path>
            </a:pathLst>
          </a:custGeom>
          <a:noFill/>
          <a:ln w="31750" cap="rnd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79" name="Freeform 51"/>
          <p:cNvSpPr/>
          <p:nvPr/>
        </p:nvSpPr>
        <p:spPr bwMode="auto">
          <a:xfrm flipH="1" flipV="1">
            <a:off x="2588842" y="3940554"/>
            <a:ext cx="524843" cy="525916"/>
          </a:xfrm>
          <a:prstGeom prst="ellipse">
            <a:avLst/>
          </a:prstGeom>
          <a:noFill/>
          <a:ln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80" name="Freeform 52"/>
          <p:cNvSpPr/>
          <p:nvPr/>
        </p:nvSpPr>
        <p:spPr bwMode="auto">
          <a:xfrm flipH="1" flipV="1">
            <a:off x="2660216" y="4012465"/>
            <a:ext cx="382094" cy="382094"/>
          </a:xfrm>
          <a:prstGeom prst="ellipse">
            <a:avLst/>
          </a:prstGeom>
          <a:noFill/>
          <a:ln>
            <a:gradFill flip="none" rotWithShape="1">
              <a:gsLst>
                <a:gs pos="13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</a:gra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116" name="Freeform 67"/>
          <p:cNvSpPr/>
          <p:nvPr/>
        </p:nvSpPr>
        <p:spPr bwMode="auto">
          <a:xfrm flipH="1" flipV="1">
            <a:off x="2641326" y="1348890"/>
            <a:ext cx="524843" cy="528061"/>
          </a:xfrm>
          <a:prstGeom prst="ellipse">
            <a:avLst/>
          </a:prstGeom>
          <a:noFill/>
          <a:ln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117" name="Freeform 68"/>
          <p:cNvSpPr/>
          <p:nvPr/>
        </p:nvSpPr>
        <p:spPr bwMode="auto">
          <a:xfrm flipH="1" flipV="1">
            <a:off x="2712701" y="1421874"/>
            <a:ext cx="382094" cy="382094"/>
          </a:xfrm>
          <a:prstGeom prst="ellipse">
            <a:avLst/>
          </a:prstGeom>
          <a:noFill/>
          <a:ln>
            <a:gradFill flip="none" rotWithShape="1">
              <a:gsLst>
                <a:gs pos="13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</a:gra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118" name="任意多边形: 形状 117"/>
          <p:cNvSpPr/>
          <p:nvPr/>
        </p:nvSpPr>
        <p:spPr>
          <a:xfrm flipH="1" flipV="1">
            <a:off x="3208663" y="3812543"/>
            <a:ext cx="685101" cy="387667"/>
          </a:xfrm>
          <a:custGeom>
            <a:avLst/>
            <a:gdLst>
              <a:gd name="connsiteX0" fmla="*/ 0 w 1041400"/>
              <a:gd name="connsiteY0" fmla="*/ 589280 h 589280"/>
              <a:gd name="connsiteX1" fmla="*/ 264160 w 1041400"/>
              <a:gd name="connsiteY1" fmla="*/ 0 h 589280"/>
              <a:gd name="connsiteX2" fmla="*/ 1041400 w 1041400"/>
              <a:gd name="connsiteY2" fmla="*/ 0 h 589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1400" h="589280">
                <a:moveTo>
                  <a:pt x="0" y="589280"/>
                </a:moveTo>
                <a:lnTo>
                  <a:pt x="264160" y="0"/>
                </a:lnTo>
                <a:lnTo>
                  <a:pt x="1041400" y="0"/>
                </a:lnTo>
              </a:path>
            </a:pathLst>
          </a:custGeom>
          <a:noFill/>
          <a:ln w="31750" cap="rnd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119" name="Freeform 61"/>
          <p:cNvSpPr/>
          <p:nvPr/>
        </p:nvSpPr>
        <p:spPr bwMode="auto">
          <a:xfrm flipH="1">
            <a:off x="2041823" y="2349140"/>
            <a:ext cx="524843" cy="526989"/>
          </a:xfrm>
          <a:prstGeom prst="ellipse">
            <a:avLst/>
          </a:prstGeom>
          <a:noFill/>
          <a:ln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120" name="Freeform 62"/>
          <p:cNvSpPr/>
          <p:nvPr/>
        </p:nvSpPr>
        <p:spPr bwMode="auto">
          <a:xfrm flipH="1">
            <a:off x="2113197" y="2419978"/>
            <a:ext cx="382094" cy="385314"/>
          </a:xfrm>
          <a:prstGeom prst="ellipse">
            <a:avLst/>
          </a:prstGeom>
          <a:noFill/>
          <a:ln>
            <a:gradFill flip="none" rotWithShape="1">
              <a:gsLst>
                <a:gs pos="13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</a:gra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121" name="任意多边形: 形状 120"/>
          <p:cNvSpPr/>
          <p:nvPr/>
        </p:nvSpPr>
        <p:spPr>
          <a:xfrm flipH="1">
            <a:off x="2645497" y="2620045"/>
            <a:ext cx="908595" cy="401035"/>
          </a:xfrm>
          <a:custGeom>
            <a:avLst/>
            <a:gdLst>
              <a:gd name="connsiteX0" fmla="*/ 1381125 w 1381125"/>
              <a:gd name="connsiteY0" fmla="*/ 0 h 609600"/>
              <a:gd name="connsiteX1" fmla="*/ 609600 w 1381125"/>
              <a:gd name="connsiteY1" fmla="*/ 0 h 609600"/>
              <a:gd name="connsiteX2" fmla="*/ 0 w 1381125"/>
              <a:gd name="connsiteY2" fmla="*/ 60960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1125" h="609600">
                <a:moveTo>
                  <a:pt x="1381125" y="0"/>
                </a:moveTo>
                <a:lnTo>
                  <a:pt x="609600" y="0"/>
                </a:lnTo>
                <a:lnTo>
                  <a:pt x="0" y="609600"/>
                </a:lnTo>
              </a:path>
            </a:pathLst>
          </a:custGeom>
          <a:noFill/>
          <a:ln w="31750" cap="rnd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122" name="任意多边形: 形状 121"/>
          <p:cNvSpPr/>
          <p:nvPr/>
        </p:nvSpPr>
        <p:spPr>
          <a:xfrm flipH="1" flipV="1">
            <a:off x="3251412" y="1618996"/>
            <a:ext cx="688735" cy="491122"/>
          </a:xfrm>
          <a:custGeom>
            <a:avLst/>
            <a:gdLst>
              <a:gd name="connsiteX0" fmla="*/ 1046922 w 1046922"/>
              <a:gd name="connsiteY0" fmla="*/ 746539 h 746539"/>
              <a:gd name="connsiteX1" fmla="*/ 472661 w 1046922"/>
              <a:gd name="connsiteY1" fmla="*/ 746539 h 746539"/>
              <a:gd name="connsiteX2" fmla="*/ 0 w 1046922"/>
              <a:gd name="connsiteY2" fmla="*/ 0 h 74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6922" h="746539">
                <a:moveTo>
                  <a:pt x="1046922" y="746539"/>
                </a:moveTo>
                <a:lnTo>
                  <a:pt x="472661" y="746539"/>
                </a:lnTo>
                <a:lnTo>
                  <a:pt x="0" y="0"/>
                </a:lnTo>
              </a:path>
            </a:pathLst>
          </a:custGeom>
          <a:noFill/>
          <a:ln w="31750" cap="rnd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cxnSp>
        <p:nvCxnSpPr>
          <p:cNvPr id="123" name="直接连接符 122"/>
          <p:cNvCxnSpPr/>
          <p:nvPr/>
        </p:nvCxnSpPr>
        <p:spPr>
          <a:xfrm>
            <a:off x="5503305" y="1639827"/>
            <a:ext cx="258856" cy="0"/>
          </a:xfrm>
          <a:prstGeom prst="line">
            <a:avLst/>
          </a:prstGeom>
          <a:noFill/>
          <a:ln w="12700" cap="rnd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20000"/>
                  </a:schemeClr>
                </a:gs>
              </a:gsLst>
              <a:lin ang="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5" name="直接连接符 124"/>
          <p:cNvCxnSpPr/>
          <p:nvPr/>
        </p:nvCxnSpPr>
        <p:spPr>
          <a:xfrm>
            <a:off x="5397746" y="1743573"/>
            <a:ext cx="258856" cy="0"/>
          </a:xfrm>
          <a:prstGeom prst="line">
            <a:avLst/>
          </a:prstGeom>
          <a:noFill/>
          <a:ln w="12700" cap="rnd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50000"/>
                  </a:schemeClr>
                </a:gs>
              </a:gsLst>
              <a:lin ang="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7" name="直接连接符 126"/>
          <p:cNvCxnSpPr/>
          <p:nvPr/>
        </p:nvCxnSpPr>
        <p:spPr>
          <a:xfrm>
            <a:off x="6026288" y="2927112"/>
            <a:ext cx="258856" cy="0"/>
          </a:xfrm>
          <a:prstGeom prst="line">
            <a:avLst/>
          </a:prstGeom>
          <a:noFill/>
          <a:ln w="12700" cap="rnd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20000"/>
                  </a:schemeClr>
                </a:gs>
              </a:gsLst>
              <a:lin ang="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28" name="直接连接符 827"/>
          <p:cNvCxnSpPr/>
          <p:nvPr/>
        </p:nvCxnSpPr>
        <p:spPr>
          <a:xfrm>
            <a:off x="6155716" y="3030858"/>
            <a:ext cx="258856" cy="0"/>
          </a:xfrm>
          <a:prstGeom prst="line">
            <a:avLst/>
          </a:prstGeom>
          <a:noFill/>
          <a:ln w="12700" cap="rnd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50000"/>
                  </a:schemeClr>
                </a:gs>
              </a:gsLst>
              <a:lin ang="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29" name="直接连接符 828"/>
          <p:cNvCxnSpPr/>
          <p:nvPr/>
        </p:nvCxnSpPr>
        <p:spPr>
          <a:xfrm>
            <a:off x="5406804" y="4389339"/>
            <a:ext cx="258856" cy="0"/>
          </a:xfrm>
          <a:prstGeom prst="line">
            <a:avLst/>
          </a:prstGeom>
          <a:noFill/>
          <a:ln w="12700" cap="rnd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20000"/>
                  </a:schemeClr>
                </a:gs>
              </a:gsLst>
              <a:lin ang="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30" name="直接连接符 829"/>
          <p:cNvCxnSpPr/>
          <p:nvPr/>
        </p:nvCxnSpPr>
        <p:spPr>
          <a:xfrm>
            <a:off x="5333255" y="4493084"/>
            <a:ext cx="258856" cy="0"/>
          </a:xfrm>
          <a:prstGeom prst="line">
            <a:avLst/>
          </a:prstGeom>
          <a:noFill/>
          <a:ln w="12700" cap="rnd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50000"/>
                  </a:schemeClr>
                </a:gs>
              </a:gsLst>
              <a:lin ang="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831" name="组合 830"/>
          <p:cNvGrpSpPr/>
          <p:nvPr/>
        </p:nvGrpSpPr>
        <p:grpSpPr>
          <a:xfrm>
            <a:off x="3251412" y="4146650"/>
            <a:ext cx="388285" cy="103745"/>
            <a:chOff x="4082674" y="5213872"/>
            <a:chExt cx="590218" cy="157700"/>
          </a:xfrm>
        </p:grpSpPr>
        <p:cxnSp>
          <p:nvCxnSpPr>
            <p:cNvPr id="832" name="直接连接符 831"/>
            <p:cNvCxnSpPr/>
            <p:nvPr/>
          </p:nvCxnSpPr>
          <p:spPr>
            <a:xfrm flipH="1">
              <a:off x="4279413" y="5213872"/>
              <a:ext cx="393479" cy="0"/>
            </a:xfrm>
            <a:prstGeom prst="line">
              <a:avLst/>
            </a:prstGeom>
            <a:noFill/>
            <a:ln w="12700" cap="rnd"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alpha val="20000"/>
                    </a:schemeClr>
                  </a:gs>
                </a:gsLst>
                <a:lin ang="0" scaled="1"/>
              </a:gra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33" name="直接连接符 832"/>
            <p:cNvCxnSpPr/>
            <p:nvPr/>
          </p:nvCxnSpPr>
          <p:spPr>
            <a:xfrm flipH="1">
              <a:off x="4082674" y="5371572"/>
              <a:ext cx="393479" cy="0"/>
            </a:xfrm>
            <a:prstGeom prst="line">
              <a:avLst/>
            </a:prstGeom>
            <a:noFill/>
            <a:ln w="12700" cap="rnd"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alpha val="50000"/>
                    </a:schemeClr>
                  </a:gs>
                </a:gsLst>
                <a:lin ang="0" scaled="1"/>
              </a:gra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34" name="组合 833"/>
          <p:cNvGrpSpPr/>
          <p:nvPr/>
        </p:nvGrpSpPr>
        <p:grpSpPr>
          <a:xfrm>
            <a:off x="2690718" y="2573667"/>
            <a:ext cx="465446" cy="105045"/>
            <a:chOff x="3230381" y="2822833"/>
            <a:chExt cx="707509" cy="159675"/>
          </a:xfrm>
        </p:grpSpPr>
        <p:cxnSp>
          <p:nvCxnSpPr>
            <p:cNvPr id="835" name="直接连接符 834"/>
            <p:cNvCxnSpPr/>
            <p:nvPr/>
          </p:nvCxnSpPr>
          <p:spPr>
            <a:xfrm flipH="1">
              <a:off x="3230381" y="2822833"/>
              <a:ext cx="393479" cy="0"/>
            </a:xfrm>
            <a:prstGeom prst="line">
              <a:avLst/>
            </a:prstGeom>
            <a:noFill/>
            <a:ln w="12700" cap="rnd"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alpha val="20000"/>
                    </a:schemeClr>
                  </a:gs>
                </a:gsLst>
                <a:lin ang="0" scaled="1"/>
              </a:gra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36" name="直接连接符 835"/>
            <p:cNvCxnSpPr/>
            <p:nvPr/>
          </p:nvCxnSpPr>
          <p:spPr>
            <a:xfrm flipH="1">
              <a:off x="3544411" y="2982508"/>
              <a:ext cx="393479" cy="0"/>
            </a:xfrm>
            <a:prstGeom prst="line">
              <a:avLst/>
            </a:prstGeom>
            <a:noFill/>
            <a:ln w="12700" cap="rnd"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alpha val="50000"/>
                    </a:schemeClr>
                  </a:gs>
                </a:gsLst>
                <a:lin ang="0" scaled="1"/>
              </a:gra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837" name="直接连接符 836"/>
          <p:cNvCxnSpPr/>
          <p:nvPr/>
        </p:nvCxnSpPr>
        <p:spPr>
          <a:xfrm flipH="1">
            <a:off x="3411347" y="1564595"/>
            <a:ext cx="258856" cy="0"/>
          </a:xfrm>
          <a:prstGeom prst="line">
            <a:avLst/>
          </a:prstGeom>
          <a:noFill/>
          <a:ln w="12700" cap="rnd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20000"/>
                  </a:schemeClr>
                </a:gs>
              </a:gsLst>
              <a:lin ang="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38" name="直接连接符 837"/>
          <p:cNvCxnSpPr/>
          <p:nvPr/>
        </p:nvCxnSpPr>
        <p:spPr>
          <a:xfrm flipH="1">
            <a:off x="3279115" y="1669640"/>
            <a:ext cx="258856" cy="0"/>
          </a:xfrm>
          <a:prstGeom prst="line">
            <a:avLst/>
          </a:prstGeom>
          <a:noFill/>
          <a:ln w="12700" cap="rnd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50000"/>
                  </a:schemeClr>
                </a:gs>
              </a:gsLst>
              <a:lin ang="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39" name="文本框 838"/>
          <p:cNvSpPr txBox="1"/>
          <p:nvPr/>
        </p:nvSpPr>
        <p:spPr>
          <a:xfrm>
            <a:off x="6522426" y="1557416"/>
            <a:ext cx="2294363" cy="7932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algn="l"/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sp>
        <p:nvSpPr>
          <p:cNvPr id="840" name="文本框 839"/>
          <p:cNvSpPr txBox="1"/>
          <p:nvPr/>
        </p:nvSpPr>
        <p:spPr>
          <a:xfrm>
            <a:off x="6522426" y="1227193"/>
            <a:ext cx="193844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1600">
                <a:solidFill>
                  <a:schemeClr val="accent1"/>
                </a:solidFill>
              </a:rPr>
              <a:t>添加标题内容</a:t>
            </a:r>
          </a:p>
        </p:txBody>
      </p:sp>
      <p:sp>
        <p:nvSpPr>
          <p:cNvPr id="841" name="文本框 840"/>
          <p:cNvSpPr txBox="1"/>
          <p:nvPr/>
        </p:nvSpPr>
        <p:spPr>
          <a:xfrm>
            <a:off x="7205557" y="2973838"/>
            <a:ext cx="1839831" cy="7932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algn="l"/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sp>
        <p:nvSpPr>
          <p:cNvPr id="842" name="文本框 841"/>
          <p:cNvSpPr txBox="1"/>
          <p:nvPr/>
        </p:nvSpPr>
        <p:spPr>
          <a:xfrm>
            <a:off x="7205557" y="2643615"/>
            <a:ext cx="193844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1600">
                <a:solidFill>
                  <a:schemeClr val="accent1"/>
                </a:solidFill>
              </a:rPr>
              <a:t>添加标题内容</a:t>
            </a:r>
          </a:p>
        </p:txBody>
      </p:sp>
      <p:sp>
        <p:nvSpPr>
          <p:cNvPr id="843" name="文本框 842"/>
          <p:cNvSpPr txBox="1"/>
          <p:nvPr/>
        </p:nvSpPr>
        <p:spPr>
          <a:xfrm>
            <a:off x="6361060" y="4020047"/>
            <a:ext cx="193844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1600">
                <a:solidFill>
                  <a:schemeClr val="accent1"/>
                </a:solidFill>
              </a:rPr>
              <a:t>添加标题内容</a:t>
            </a:r>
          </a:p>
        </p:txBody>
      </p:sp>
      <p:sp>
        <p:nvSpPr>
          <p:cNvPr id="844" name="文本框 843"/>
          <p:cNvSpPr txBox="1"/>
          <p:nvPr/>
        </p:nvSpPr>
        <p:spPr>
          <a:xfrm>
            <a:off x="318849" y="1440875"/>
            <a:ext cx="2294363" cy="7932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algn="r"/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sp>
        <p:nvSpPr>
          <p:cNvPr id="845" name="文本框 844"/>
          <p:cNvSpPr txBox="1"/>
          <p:nvPr/>
        </p:nvSpPr>
        <p:spPr>
          <a:xfrm>
            <a:off x="674769" y="1110652"/>
            <a:ext cx="193844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pPr algn="r"/>
            <a:r>
              <a:rPr lang="zh-CN" altLang="en-US" sz="1600">
                <a:solidFill>
                  <a:schemeClr val="accent1"/>
                </a:solidFill>
              </a:rPr>
              <a:t>添加标题内容</a:t>
            </a:r>
          </a:p>
        </p:txBody>
      </p:sp>
      <p:sp>
        <p:nvSpPr>
          <p:cNvPr id="846" name="文本框 845"/>
          <p:cNvSpPr txBox="1"/>
          <p:nvPr/>
        </p:nvSpPr>
        <p:spPr>
          <a:xfrm>
            <a:off x="0" y="2651110"/>
            <a:ext cx="2039471" cy="7932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algn="r"/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sp>
        <p:nvSpPr>
          <p:cNvPr id="847" name="文本框 846"/>
          <p:cNvSpPr txBox="1"/>
          <p:nvPr/>
        </p:nvSpPr>
        <p:spPr>
          <a:xfrm>
            <a:off x="101028" y="2320887"/>
            <a:ext cx="193844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pPr algn="r"/>
            <a:r>
              <a:rPr lang="zh-CN" altLang="en-US" sz="1600">
                <a:solidFill>
                  <a:schemeClr val="accent1"/>
                </a:solidFill>
              </a:rPr>
              <a:t>添加标题内容</a:t>
            </a:r>
          </a:p>
        </p:txBody>
      </p:sp>
      <p:sp>
        <p:nvSpPr>
          <p:cNvPr id="848" name="文本框 847"/>
          <p:cNvSpPr txBox="1"/>
          <p:nvPr/>
        </p:nvSpPr>
        <p:spPr>
          <a:xfrm>
            <a:off x="309884" y="4083570"/>
            <a:ext cx="2294363" cy="7932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algn="r"/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sp>
        <p:nvSpPr>
          <p:cNvPr id="849" name="文本框 848"/>
          <p:cNvSpPr txBox="1"/>
          <p:nvPr/>
        </p:nvSpPr>
        <p:spPr>
          <a:xfrm>
            <a:off x="665804" y="3753347"/>
            <a:ext cx="193844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pPr algn="r"/>
            <a:r>
              <a:rPr lang="zh-CN" altLang="en-US" sz="1600">
                <a:solidFill>
                  <a:schemeClr val="accent1"/>
                </a:solidFill>
              </a:rPr>
              <a:t>添加标题内容</a:t>
            </a:r>
          </a:p>
        </p:txBody>
      </p:sp>
      <p:sp>
        <p:nvSpPr>
          <p:cNvPr id="850" name="文本框 849"/>
          <p:cNvSpPr txBox="1"/>
          <p:nvPr/>
        </p:nvSpPr>
        <p:spPr>
          <a:xfrm>
            <a:off x="2699834" y="1462866"/>
            <a:ext cx="4130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1400">
                <a:solidFill>
                  <a:schemeClr val="accent1"/>
                </a:solidFill>
                <a:latin typeface="+mj-lt"/>
              </a:rPr>
              <a:t>01</a:t>
            </a:r>
            <a:endParaRPr lang="zh-CN" altLang="en-US" sz="140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1" name="文本框 850"/>
          <p:cNvSpPr txBox="1"/>
          <p:nvPr/>
        </p:nvSpPr>
        <p:spPr>
          <a:xfrm>
            <a:off x="5923763" y="1539324"/>
            <a:ext cx="50531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1400">
                <a:solidFill>
                  <a:schemeClr val="accent1"/>
                </a:solidFill>
                <a:latin typeface="+mj-lt"/>
              </a:rPr>
              <a:t>02</a:t>
            </a:r>
            <a:endParaRPr lang="zh-CN" altLang="en-US" sz="140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2" name="文本框 851"/>
          <p:cNvSpPr txBox="1"/>
          <p:nvPr/>
        </p:nvSpPr>
        <p:spPr>
          <a:xfrm>
            <a:off x="6578926" y="2826083"/>
            <a:ext cx="50531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1400">
                <a:solidFill>
                  <a:schemeClr val="accent1"/>
                </a:solidFill>
                <a:latin typeface="+mj-lt"/>
              </a:rPr>
              <a:t>04</a:t>
            </a:r>
            <a:endParaRPr lang="zh-CN" altLang="en-US" sz="140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3" name="文本框 852"/>
          <p:cNvSpPr txBox="1"/>
          <p:nvPr/>
        </p:nvSpPr>
        <p:spPr>
          <a:xfrm>
            <a:off x="5780005" y="4294308"/>
            <a:ext cx="50531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1400">
                <a:solidFill>
                  <a:schemeClr val="accent1"/>
                </a:solidFill>
                <a:latin typeface="+mj-lt"/>
              </a:rPr>
              <a:t>06</a:t>
            </a:r>
            <a:endParaRPr lang="zh-CN" altLang="en-US" sz="140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4" name="文本框 853"/>
          <p:cNvSpPr txBox="1"/>
          <p:nvPr/>
        </p:nvSpPr>
        <p:spPr>
          <a:xfrm>
            <a:off x="2586748" y="4058564"/>
            <a:ext cx="50531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1400">
                <a:solidFill>
                  <a:schemeClr val="accent1"/>
                </a:solidFill>
                <a:latin typeface="+mj-lt"/>
              </a:rPr>
              <a:t>05</a:t>
            </a:r>
            <a:endParaRPr lang="zh-CN" altLang="en-US" sz="140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5" name="文本框 854"/>
          <p:cNvSpPr txBox="1"/>
          <p:nvPr/>
        </p:nvSpPr>
        <p:spPr>
          <a:xfrm>
            <a:off x="2036679" y="2465508"/>
            <a:ext cx="50531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1400">
                <a:solidFill>
                  <a:schemeClr val="accent1"/>
                </a:solidFill>
                <a:latin typeface="+mj-lt"/>
              </a:rPr>
              <a:t>03</a:t>
            </a:r>
            <a:endParaRPr lang="zh-CN" altLang="en-US" sz="140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6" name="文本框 855"/>
          <p:cNvSpPr txBox="1"/>
          <p:nvPr/>
        </p:nvSpPr>
        <p:spPr>
          <a:xfrm>
            <a:off x="6356171" y="4262958"/>
            <a:ext cx="2294363" cy="7932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algn="l"/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2894559" y="4865698"/>
            <a:ext cx="3354882" cy="2590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ln w="38100">
                  <a:noFill/>
                </a:ln>
                <a:gradFill>
                  <a:gsLst>
                    <a:gs pos="0">
                      <a:srgbClr val="E90101"/>
                    </a:gs>
                    <a:gs pos="100000">
                      <a:srgbClr val="D30202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zh-CN" altLang="en-US" sz="1100">
                <a:solidFill>
                  <a:schemeClr val="bg1"/>
                </a:solidFill>
              </a:rPr>
              <a:t>软件有限公司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29737" y="175848"/>
            <a:ext cx="14465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YOUR LOGO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大宋简" panose="02010609000101010101" charset="-122"/>
              <a:ea typeface="汉仪大宋简" panose="02010609000101010101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 flipH="1">
            <a:off x="133740" y="999327"/>
            <a:ext cx="292388" cy="2631640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 marL="0" marR="0" lvl="0" indent="0" algn="di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加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快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建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设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农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业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强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国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8858842" y="2283367"/>
            <a:ext cx="113116" cy="576767"/>
            <a:chOff x="8784880" y="1447060"/>
            <a:chExt cx="143411" cy="731239"/>
          </a:xfrm>
        </p:grpSpPr>
        <p:sp>
          <p:nvSpPr>
            <p:cNvPr id="11" name="椭圆 10"/>
            <p:cNvSpPr/>
            <p:nvPr/>
          </p:nvSpPr>
          <p:spPr>
            <a:xfrm>
              <a:off x="8784880" y="1447060"/>
              <a:ext cx="143411" cy="14341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8784880" y="1740974"/>
              <a:ext cx="143411" cy="143411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784880" y="2034888"/>
              <a:ext cx="143411" cy="14341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815874" y="1960518"/>
            <a:ext cx="55122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>
                <a:ln>
                  <a:noFill/>
                </a:ln>
                <a:solidFill>
                  <a:srgbClr val="009946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乡村振兴重点工作</a:t>
            </a:r>
          </a:p>
        </p:txBody>
      </p:sp>
      <p:sp>
        <p:nvSpPr>
          <p:cNvPr id="14" name="PA_文本框 14" descr="e7d195523061f1c09e9d68d7cf438b91ef959ecb14fc25d26BBA7F7DBC18E55DFF4014AF651F0BF2569D4B6C1DA7F1A4683A481403BD872FC687266AD13265C1DE7C373772FD8728ABDD69ADD03BFF5BE2862BC891DBB79E0D855F2165124532C029E22D810EE753A4A293A4BAD8CFCC3C5125F55104B44C27F287D598D5434A3A16684EDBC778334F8E8D522DA64EC3"/>
          <p:cNvSpPr txBox="1"/>
          <p:nvPr>
            <p:custDataLst>
              <p:tags r:id="rId1"/>
            </p:custDataLst>
          </p:nvPr>
        </p:nvSpPr>
        <p:spPr>
          <a:xfrm>
            <a:off x="3960403" y="620273"/>
            <a:ext cx="1223191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algn="ctr" defTabSz="914400">
              <a:defRPr sz="11500">
                <a:gradFill flip="none" rotWithShape="1">
                  <a:gsLst>
                    <a:gs pos="43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  <a:cs typeface="MiSans Light" panose="00000400000000000000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zh-CN" altLang="en-US" sz="8000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pitchFamily="34" charset="-122"/>
              </a:rPr>
              <a:t>叁</a:t>
            </a:r>
          </a:p>
        </p:txBody>
      </p:sp>
      <p:sp>
        <p:nvSpPr>
          <p:cNvPr id="6" name="矩形 5"/>
          <p:cNvSpPr/>
          <p:nvPr/>
        </p:nvSpPr>
        <p:spPr>
          <a:xfrm>
            <a:off x="1156131" y="2638252"/>
            <a:ext cx="6831736" cy="308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单击此处输入你的正文，文字是您思想的提炼，为了最终演示发布的良好效果，请尽量言简意赅的阐述观点；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8690776" y="271210"/>
            <a:ext cx="202399" cy="86274"/>
            <a:chOff x="5553126" y="658529"/>
            <a:chExt cx="126384" cy="46916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594450" y="658529"/>
              <a:ext cx="85060" cy="0"/>
            </a:xfrm>
            <a:prstGeom prst="line">
              <a:avLst/>
            </a:prstGeom>
            <a:ln w="381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5553126" y="705445"/>
              <a:ext cx="126384" cy="0"/>
            </a:xfrm>
            <a:prstGeom prst="line">
              <a:avLst/>
            </a:prstGeom>
            <a:ln w="381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/>
          <p:nvPr/>
        </p:nvGrpSpPr>
        <p:grpSpPr>
          <a:xfrm>
            <a:off x="1413642" y="2291602"/>
            <a:ext cx="807732" cy="45719"/>
            <a:chOff x="1351817" y="2238993"/>
            <a:chExt cx="807732" cy="45719"/>
          </a:xfrm>
        </p:grpSpPr>
        <p:sp>
          <p:nvSpPr>
            <p:cNvPr id="32" name="椭圆 31"/>
            <p:cNvSpPr/>
            <p:nvPr/>
          </p:nvSpPr>
          <p:spPr>
            <a:xfrm>
              <a:off x="2113830" y="2238993"/>
              <a:ext cx="45719" cy="45719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1" name="直接连接符 40"/>
            <p:cNvCxnSpPr/>
            <p:nvPr/>
          </p:nvCxnSpPr>
          <p:spPr>
            <a:xfrm flipH="1" flipV="1">
              <a:off x="1351817" y="2261836"/>
              <a:ext cx="762013" cy="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 flipH="1">
            <a:off x="6924981" y="2291602"/>
            <a:ext cx="807732" cy="45719"/>
            <a:chOff x="1351817" y="2238993"/>
            <a:chExt cx="807732" cy="45719"/>
          </a:xfrm>
        </p:grpSpPr>
        <p:sp>
          <p:nvSpPr>
            <p:cNvPr id="56" name="椭圆 55"/>
            <p:cNvSpPr/>
            <p:nvPr/>
          </p:nvSpPr>
          <p:spPr>
            <a:xfrm>
              <a:off x="2113830" y="2238993"/>
              <a:ext cx="45719" cy="45719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7" name="直接连接符 56"/>
            <p:cNvCxnSpPr/>
            <p:nvPr/>
          </p:nvCxnSpPr>
          <p:spPr>
            <a:xfrm flipH="1" flipV="1">
              <a:off x="1351817" y="2261836"/>
              <a:ext cx="762013" cy="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3625" y="142378"/>
            <a:ext cx="33767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9946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乡村振兴重点工作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02875" y="617295"/>
            <a:ext cx="253824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165"/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单击此处输入你的正文，文字是您思想的提炼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779180" y="371850"/>
            <a:ext cx="136220" cy="0"/>
          </a:xfrm>
          <a:prstGeom prst="line">
            <a:avLst/>
          </a:prstGeom>
          <a:gradFill>
            <a:gsLst>
              <a:gs pos="0">
                <a:srgbClr val="EBFFF4">
                  <a:alpha val="70000"/>
                </a:srgbClr>
              </a:gs>
              <a:gs pos="100000">
                <a:schemeClr val="bg1"/>
              </a:gs>
            </a:gsLst>
            <a:lin ang="2700000" scaled="1"/>
          </a:gradFill>
          <a:ln w="38100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8713001" y="458124"/>
            <a:ext cx="202399" cy="0"/>
          </a:xfrm>
          <a:prstGeom prst="line">
            <a:avLst/>
          </a:prstGeom>
          <a:gradFill>
            <a:gsLst>
              <a:gs pos="0">
                <a:srgbClr val="EBFFF4">
                  <a:alpha val="70000"/>
                </a:srgbClr>
              </a:gs>
              <a:gs pos="100000">
                <a:schemeClr val="bg1"/>
              </a:gs>
            </a:gsLst>
            <a:lin ang="2700000" scaled="1"/>
          </a:gradFill>
          <a:ln w="38100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3081742" y="350351"/>
            <a:ext cx="45719" cy="45719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2319729" y="373194"/>
            <a:ext cx="762013" cy="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 flipH="1">
            <a:off x="6035519" y="350351"/>
            <a:ext cx="45719" cy="45719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81238" y="373194"/>
            <a:ext cx="762013" cy="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图片占位符 20" descr="绿色的植物&#10;&#10;描述已自动生成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89" b="4789"/>
          <a:stretch>
            <a:fillRect/>
          </a:stretch>
        </p:blipFill>
        <p:spPr/>
      </p:pic>
      <p:pic>
        <p:nvPicPr>
          <p:cNvPr id="25" name="图片占位符 24" descr="绿色的植物&#10;&#10;中度可信度描述已自动生成"/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3" b="4723"/>
          <a:stretch>
            <a:fillRect/>
          </a:stretch>
        </p:blipFill>
        <p:spPr/>
      </p:pic>
      <p:pic>
        <p:nvPicPr>
          <p:cNvPr id="27" name="图片占位符 26" descr="山上的风景&#10;&#10;描述已自动生成"/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8" b="3598"/>
          <a:stretch>
            <a:fillRect/>
          </a:stretch>
        </p:blipFill>
        <p:spPr/>
      </p:pic>
      <p:sp>
        <p:nvSpPr>
          <p:cNvPr id="9" name="文本框 8"/>
          <p:cNvSpPr txBox="1"/>
          <p:nvPr/>
        </p:nvSpPr>
        <p:spPr>
          <a:xfrm>
            <a:off x="228600" y="2366580"/>
            <a:ext cx="3637117" cy="10356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algn="l"/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单击此处输入你的正文，文字是您思想的提炼，为了最终演示发布的良好效果，请尽量言简意赅的阐述观点；根据需要可酌情增减文字，以便观者可以准确理解您所传达的信息。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28600" y="1282176"/>
            <a:ext cx="2209800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>
                <a:ln w="38100">
                  <a:noFill/>
                </a:ln>
                <a:gradFill>
                  <a:gsLst>
                    <a:gs pos="0">
                      <a:srgbClr val="DA1817"/>
                    </a:gs>
                    <a:gs pos="100000">
                      <a:srgbClr val="A82124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zh-CN" altLang="en-US" sz="3200">
                <a:solidFill>
                  <a:schemeClr val="accent1"/>
                </a:solidFill>
              </a:rPr>
              <a:t>乡村振兴</a:t>
            </a:r>
            <a:endParaRPr lang="en-US" altLang="zh-CN" sz="3200">
              <a:solidFill>
                <a:schemeClr val="accent1"/>
              </a:solidFill>
            </a:endParaRPr>
          </a:p>
          <a:p>
            <a:r>
              <a:rPr lang="zh-CN" altLang="en-US" sz="3200">
                <a:solidFill>
                  <a:schemeClr val="accent1"/>
                </a:solidFill>
              </a:rPr>
              <a:t>重点工作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28600" y="3467575"/>
            <a:ext cx="3637117" cy="10356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algn="l"/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单击此处输入你的正文，文字是您思想的提炼，为了最终演示发布的良好效果，请尽量言简意赅的阐述观点；根据需要可酌情增减文字，以便观者可以准确理解您所传达的信息。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487592" y="1592250"/>
            <a:ext cx="2294363" cy="7932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algn="l"/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487592" y="1314278"/>
            <a:ext cx="193844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1600">
                <a:solidFill>
                  <a:schemeClr val="accent1"/>
                </a:solidFill>
              </a:rPr>
              <a:t>添加标题内容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487592" y="2776615"/>
            <a:ext cx="2294363" cy="7932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algn="l"/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487592" y="2498643"/>
            <a:ext cx="193844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1600">
                <a:solidFill>
                  <a:schemeClr val="accent1"/>
                </a:solidFill>
              </a:rPr>
              <a:t>添加标题内容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487592" y="4010545"/>
            <a:ext cx="2294363" cy="7932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algn="l"/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487592" y="3732573"/>
            <a:ext cx="193844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1600">
                <a:solidFill>
                  <a:schemeClr val="accent1"/>
                </a:solidFill>
              </a:rPr>
              <a:t>添加标题内容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3625" y="142378"/>
            <a:ext cx="33767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9946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乡村振兴重点工作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02875" y="617295"/>
            <a:ext cx="253824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165"/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单击此处输入你的正文，文字是您思想的提炼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779180" y="371850"/>
            <a:ext cx="136220" cy="0"/>
          </a:xfrm>
          <a:prstGeom prst="line">
            <a:avLst/>
          </a:prstGeom>
          <a:gradFill>
            <a:gsLst>
              <a:gs pos="0">
                <a:srgbClr val="EBFFF4">
                  <a:alpha val="70000"/>
                </a:srgbClr>
              </a:gs>
              <a:gs pos="100000">
                <a:schemeClr val="bg1"/>
              </a:gs>
            </a:gsLst>
            <a:lin ang="2700000" scaled="1"/>
          </a:gradFill>
          <a:ln w="38100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8713001" y="458124"/>
            <a:ext cx="202399" cy="0"/>
          </a:xfrm>
          <a:prstGeom prst="line">
            <a:avLst/>
          </a:prstGeom>
          <a:gradFill>
            <a:gsLst>
              <a:gs pos="0">
                <a:srgbClr val="EBFFF4">
                  <a:alpha val="70000"/>
                </a:srgbClr>
              </a:gs>
              <a:gs pos="100000">
                <a:schemeClr val="bg1"/>
              </a:gs>
            </a:gsLst>
            <a:lin ang="2700000" scaled="1"/>
          </a:gradFill>
          <a:ln w="38100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3081742" y="350351"/>
            <a:ext cx="45719" cy="45719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2319729" y="373194"/>
            <a:ext cx="762013" cy="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 flipH="1">
            <a:off x="6035519" y="350351"/>
            <a:ext cx="45719" cy="45719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81238" y="373194"/>
            <a:ext cx="762013" cy="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旁门左道PPT出品"/>
          <p:cNvSpPr/>
          <p:nvPr/>
        </p:nvSpPr>
        <p:spPr>
          <a:xfrm>
            <a:off x="744649" y="1485201"/>
            <a:ext cx="1044986" cy="10449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015"/>
          </a:p>
        </p:txBody>
      </p:sp>
      <p:sp>
        <p:nvSpPr>
          <p:cNvPr id="26" name="椭圆 25"/>
          <p:cNvSpPr/>
          <p:nvPr/>
        </p:nvSpPr>
        <p:spPr>
          <a:xfrm>
            <a:off x="590758" y="1331309"/>
            <a:ext cx="1352768" cy="1352768"/>
          </a:xfrm>
          <a:prstGeom prst="ellipse">
            <a:avLst/>
          </a:prstGeom>
          <a:noFill/>
          <a:ln w="63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grpSp>
        <p:nvGrpSpPr>
          <p:cNvPr id="27" name="组合 26"/>
          <p:cNvGrpSpPr/>
          <p:nvPr/>
        </p:nvGrpSpPr>
        <p:grpSpPr>
          <a:xfrm>
            <a:off x="662422" y="1402973"/>
            <a:ext cx="1209440" cy="1209440"/>
            <a:chOff x="770695" y="2971031"/>
            <a:chExt cx="1736690" cy="1736690"/>
          </a:xfrm>
        </p:grpSpPr>
        <p:sp>
          <p:nvSpPr>
            <p:cNvPr id="28" name="弧形 27"/>
            <p:cNvSpPr/>
            <p:nvPr/>
          </p:nvSpPr>
          <p:spPr>
            <a:xfrm>
              <a:off x="770695" y="2971031"/>
              <a:ext cx="1736690" cy="1736690"/>
            </a:xfrm>
            <a:prstGeom prst="arc">
              <a:avLst>
                <a:gd name="adj1" fmla="val 11217676"/>
                <a:gd name="adj2" fmla="val 21152120"/>
              </a:avLst>
            </a:prstGeom>
            <a:noFill/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29" name="弧形 28"/>
            <p:cNvSpPr/>
            <p:nvPr/>
          </p:nvSpPr>
          <p:spPr>
            <a:xfrm rot="10800000">
              <a:off x="770695" y="2971031"/>
              <a:ext cx="1736690" cy="1736690"/>
            </a:xfrm>
            <a:prstGeom prst="arc">
              <a:avLst>
                <a:gd name="adj1" fmla="val 11217676"/>
                <a:gd name="adj2" fmla="val 21152120"/>
              </a:avLst>
            </a:prstGeom>
            <a:noFill/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51732" y="1990548"/>
            <a:ext cx="1230821" cy="34290"/>
            <a:chOff x="1135293" y="3576422"/>
            <a:chExt cx="1641094" cy="4572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1" name="矩形 30"/>
            <p:cNvSpPr/>
            <p:nvPr/>
          </p:nvSpPr>
          <p:spPr>
            <a:xfrm rot="2700000" flipH="1">
              <a:off x="1135293" y="3576422"/>
              <a:ext cx="45720" cy="45720"/>
            </a:xfrm>
            <a:prstGeom prst="rect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32" name="矩形 31"/>
            <p:cNvSpPr/>
            <p:nvPr/>
          </p:nvSpPr>
          <p:spPr>
            <a:xfrm rot="2700000" flipH="1">
              <a:off x="2730667" y="3576422"/>
              <a:ext cx="45720" cy="45720"/>
            </a:xfrm>
            <a:prstGeom prst="rect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sp>
        <p:nvSpPr>
          <p:cNvPr id="40" name="矩形 39"/>
          <p:cNvSpPr/>
          <p:nvPr/>
        </p:nvSpPr>
        <p:spPr bwMode="auto">
          <a:xfrm>
            <a:off x="251480" y="2826339"/>
            <a:ext cx="20313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ln w="38100"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+mj-ea"/>
                <a:ea typeface="+mj-ea"/>
                <a:sym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41" name="矩形 40"/>
          <p:cNvSpPr/>
          <p:nvPr/>
        </p:nvSpPr>
        <p:spPr>
          <a:xfrm>
            <a:off x="228600" y="3186260"/>
            <a:ext cx="2077085" cy="1035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单击此处输入你的正文，文字是您思想的提炼，为了最终演示发布的良好效果，请尽量言简意赅的阐述观点；</a:t>
            </a:r>
          </a:p>
        </p:txBody>
      </p:sp>
      <p:sp>
        <p:nvSpPr>
          <p:cNvPr id="44" name="旁门左道PPT出品"/>
          <p:cNvSpPr/>
          <p:nvPr/>
        </p:nvSpPr>
        <p:spPr>
          <a:xfrm>
            <a:off x="2947887" y="1485201"/>
            <a:ext cx="1044986" cy="10449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015"/>
          </a:p>
        </p:txBody>
      </p:sp>
      <p:sp>
        <p:nvSpPr>
          <p:cNvPr id="45" name="椭圆 44"/>
          <p:cNvSpPr/>
          <p:nvPr/>
        </p:nvSpPr>
        <p:spPr>
          <a:xfrm>
            <a:off x="2793996" y="1331309"/>
            <a:ext cx="1352768" cy="1352768"/>
          </a:xfrm>
          <a:prstGeom prst="ellipse">
            <a:avLst/>
          </a:prstGeom>
          <a:noFill/>
          <a:ln w="63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grpSp>
        <p:nvGrpSpPr>
          <p:cNvPr id="46" name="组合 45"/>
          <p:cNvGrpSpPr/>
          <p:nvPr/>
        </p:nvGrpSpPr>
        <p:grpSpPr>
          <a:xfrm>
            <a:off x="2865660" y="1402973"/>
            <a:ext cx="1209440" cy="1209440"/>
            <a:chOff x="770695" y="2971031"/>
            <a:chExt cx="1736690" cy="1736690"/>
          </a:xfrm>
        </p:grpSpPr>
        <p:sp>
          <p:nvSpPr>
            <p:cNvPr id="52" name="弧形 51"/>
            <p:cNvSpPr/>
            <p:nvPr/>
          </p:nvSpPr>
          <p:spPr>
            <a:xfrm>
              <a:off x="770695" y="2971031"/>
              <a:ext cx="1736690" cy="1736690"/>
            </a:xfrm>
            <a:prstGeom prst="arc">
              <a:avLst>
                <a:gd name="adj1" fmla="val 11217676"/>
                <a:gd name="adj2" fmla="val 21152120"/>
              </a:avLst>
            </a:prstGeom>
            <a:noFill/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53" name="弧形 52"/>
            <p:cNvSpPr/>
            <p:nvPr/>
          </p:nvSpPr>
          <p:spPr>
            <a:xfrm rot="10800000">
              <a:off x="770695" y="2971031"/>
              <a:ext cx="1736690" cy="1736690"/>
            </a:xfrm>
            <a:prstGeom prst="arc">
              <a:avLst>
                <a:gd name="adj1" fmla="val 11217676"/>
                <a:gd name="adj2" fmla="val 21152120"/>
              </a:avLst>
            </a:prstGeom>
            <a:noFill/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854970" y="1990548"/>
            <a:ext cx="1230821" cy="34290"/>
            <a:chOff x="1135293" y="3576422"/>
            <a:chExt cx="1641094" cy="4572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50" name="矩形 49"/>
            <p:cNvSpPr/>
            <p:nvPr/>
          </p:nvSpPr>
          <p:spPr>
            <a:xfrm rot="2700000" flipH="1">
              <a:off x="1135293" y="3576422"/>
              <a:ext cx="45720" cy="45720"/>
            </a:xfrm>
            <a:prstGeom prst="rect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51" name="矩形 50"/>
            <p:cNvSpPr/>
            <p:nvPr/>
          </p:nvSpPr>
          <p:spPr>
            <a:xfrm rot="2700000" flipH="1">
              <a:off x="2730667" y="3576422"/>
              <a:ext cx="45720" cy="45720"/>
            </a:xfrm>
            <a:prstGeom prst="rect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sp>
        <p:nvSpPr>
          <p:cNvPr id="48" name="矩形 47"/>
          <p:cNvSpPr/>
          <p:nvPr/>
        </p:nvSpPr>
        <p:spPr bwMode="auto">
          <a:xfrm>
            <a:off x="2454718" y="2826339"/>
            <a:ext cx="20313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ln w="38100"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+mj-ea"/>
                <a:ea typeface="+mj-ea"/>
                <a:sym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49" name="矩形 48"/>
          <p:cNvSpPr/>
          <p:nvPr/>
        </p:nvSpPr>
        <p:spPr>
          <a:xfrm>
            <a:off x="2431838" y="3186260"/>
            <a:ext cx="2077085" cy="1035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单击此处输入你的正文，文字是您思想的提炼，为了最终演示发布的良好效果，请尽量言简意赅的阐述观点；</a:t>
            </a:r>
          </a:p>
        </p:txBody>
      </p:sp>
      <p:sp>
        <p:nvSpPr>
          <p:cNvPr id="55" name="旁门左道PPT出品"/>
          <p:cNvSpPr/>
          <p:nvPr/>
        </p:nvSpPr>
        <p:spPr>
          <a:xfrm>
            <a:off x="5151125" y="1485201"/>
            <a:ext cx="1044986" cy="10449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015"/>
          </a:p>
        </p:txBody>
      </p:sp>
      <p:sp>
        <p:nvSpPr>
          <p:cNvPr id="56" name="椭圆 55"/>
          <p:cNvSpPr/>
          <p:nvPr/>
        </p:nvSpPr>
        <p:spPr>
          <a:xfrm>
            <a:off x="4997234" y="1331309"/>
            <a:ext cx="1352768" cy="1352768"/>
          </a:xfrm>
          <a:prstGeom prst="ellipse">
            <a:avLst/>
          </a:prstGeom>
          <a:noFill/>
          <a:ln w="63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grpSp>
        <p:nvGrpSpPr>
          <p:cNvPr id="57" name="组合 56"/>
          <p:cNvGrpSpPr/>
          <p:nvPr/>
        </p:nvGrpSpPr>
        <p:grpSpPr>
          <a:xfrm>
            <a:off x="5068898" y="1402973"/>
            <a:ext cx="1209440" cy="1209440"/>
            <a:chOff x="770695" y="2971031"/>
            <a:chExt cx="1736690" cy="1736690"/>
          </a:xfrm>
        </p:grpSpPr>
        <p:sp>
          <p:nvSpPr>
            <p:cNvPr id="63" name="弧形 62"/>
            <p:cNvSpPr/>
            <p:nvPr/>
          </p:nvSpPr>
          <p:spPr>
            <a:xfrm>
              <a:off x="770695" y="2971031"/>
              <a:ext cx="1736690" cy="1736690"/>
            </a:xfrm>
            <a:prstGeom prst="arc">
              <a:avLst>
                <a:gd name="adj1" fmla="val 11217676"/>
                <a:gd name="adj2" fmla="val 21152120"/>
              </a:avLst>
            </a:prstGeom>
            <a:noFill/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64" name="弧形 63"/>
            <p:cNvSpPr/>
            <p:nvPr/>
          </p:nvSpPr>
          <p:spPr>
            <a:xfrm rot="10800000">
              <a:off x="770695" y="2971031"/>
              <a:ext cx="1736690" cy="1736690"/>
            </a:xfrm>
            <a:prstGeom prst="arc">
              <a:avLst>
                <a:gd name="adj1" fmla="val 11217676"/>
                <a:gd name="adj2" fmla="val 21152120"/>
              </a:avLst>
            </a:prstGeom>
            <a:noFill/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058208" y="1990548"/>
            <a:ext cx="1230821" cy="34290"/>
            <a:chOff x="1135293" y="3576422"/>
            <a:chExt cx="1641094" cy="4572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1" name="矩形 60"/>
            <p:cNvSpPr/>
            <p:nvPr/>
          </p:nvSpPr>
          <p:spPr>
            <a:xfrm rot="2700000" flipH="1">
              <a:off x="1135293" y="3576422"/>
              <a:ext cx="45720" cy="45720"/>
            </a:xfrm>
            <a:prstGeom prst="rect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62" name="矩形 61"/>
            <p:cNvSpPr/>
            <p:nvPr/>
          </p:nvSpPr>
          <p:spPr>
            <a:xfrm rot="2700000" flipH="1">
              <a:off x="2730667" y="3576422"/>
              <a:ext cx="45720" cy="45720"/>
            </a:xfrm>
            <a:prstGeom prst="rect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sp>
        <p:nvSpPr>
          <p:cNvPr id="59" name="矩形 58"/>
          <p:cNvSpPr/>
          <p:nvPr/>
        </p:nvSpPr>
        <p:spPr bwMode="auto">
          <a:xfrm>
            <a:off x="4657956" y="2826339"/>
            <a:ext cx="20313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ln w="38100"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+mj-ea"/>
                <a:ea typeface="+mj-ea"/>
                <a:sym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60" name="矩形 59"/>
          <p:cNvSpPr/>
          <p:nvPr/>
        </p:nvSpPr>
        <p:spPr>
          <a:xfrm>
            <a:off x="4635076" y="3186260"/>
            <a:ext cx="2077085" cy="1035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单击此处输入你的正文，文字是您思想的提炼，为了最终演示发布的良好效果，请尽量言简意赅的阐述观点；</a:t>
            </a:r>
          </a:p>
        </p:txBody>
      </p:sp>
      <p:sp>
        <p:nvSpPr>
          <p:cNvPr id="66" name="旁门左道PPT出品"/>
          <p:cNvSpPr/>
          <p:nvPr/>
        </p:nvSpPr>
        <p:spPr>
          <a:xfrm>
            <a:off x="7354364" y="1485201"/>
            <a:ext cx="1044986" cy="10449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015"/>
          </a:p>
        </p:txBody>
      </p:sp>
      <p:sp>
        <p:nvSpPr>
          <p:cNvPr id="67" name="椭圆 66"/>
          <p:cNvSpPr/>
          <p:nvPr/>
        </p:nvSpPr>
        <p:spPr>
          <a:xfrm>
            <a:off x="7200473" y="1331309"/>
            <a:ext cx="1352768" cy="1352768"/>
          </a:xfrm>
          <a:prstGeom prst="ellipse">
            <a:avLst/>
          </a:prstGeom>
          <a:noFill/>
          <a:ln w="63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grpSp>
        <p:nvGrpSpPr>
          <p:cNvPr id="68" name="组合 67"/>
          <p:cNvGrpSpPr/>
          <p:nvPr/>
        </p:nvGrpSpPr>
        <p:grpSpPr>
          <a:xfrm>
            <a:off x="7272137" y="1402972"/>
            <a:ext cx="1209440" cy="1209440"/>
            <a:chOff x="770695" y="2971031"/>
            <a:chExt cx="1736690" cy="1736690"/>
          </a:xfrm>
        </p:grpSpPr>
        <p:sp>
          <p:nvSpPr>
            <p:cNvPr id="74" name="弧形 73"/>
            <p:cNvSpPr/>
            <p:nvPr/>
          </p:nvSpPr>
          <p:spPr>
            <a:xfrm>
              <a:off x="770695" y="2971031"/>
              <a:ext cx="1736690" cy="1736690"/>
            </a:xfrm>
            <a:prstGeom prst="arc">
              <a:avLst>
                <a:gd name="adj1" fmla="val 11217676"/>
                <a:gd name="adj2" fmla="val 21152120"/>
              </a:avLst>
            </a:prstGeom>
            <a:noFill/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75" name="弧形 74"/>
            <p:cNvSpPr/>
            <p:nvPr/>
          </p:nvSpPr>
          <p:spPr>
            <a:xfrm rot="10800000">
              <a:off x="770695" y="2971031"/>
              <a:ext cx="1736690" cy="1736690"/>
            </a:xfrm>
            <a:prstGeom prst="arc">
              <a:avLst>
                <a:gd name="adj1" fmla="val 11217676"/>
                <a:gd name="adj2" fmla="val 21152120"/>
              </a:avLst>
            </a:prstGeom>
            <a:noFill/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7261447" y="1990548"/>
            <a:ext cx="1230821" cy="34290"/>
            <a:chOff x="1135293" y="3576422"/>
            <a:chExt cx="1641094" cy="4572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72" name="矩形 71"/>
            <p:cNvSpPr/>
            <p:nvPr/>
          </p:nvSpPr>
          <p:spPr>
            <a:xfrm rot="2700000" flipH="1">
              <a:off x="1135293" y="3576422"/>
              <a:ext cx="45720" cy="45720"/>
            </a:xfrm>
            <a:prstGeom prst="rect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73" name="矩形 72"/>
            <p:cNvSpPr/>
            <p:nvPr/>
          </p:nvSpPr>
          <p:spPr>
            <a:xfrm rot="2700000" flipH="1">
              <a:off x="2730667" y="3576422"/>
              <a:ext cx="45720" cy="45720"/>
            </a:xfrm>
            <a:prstGeom prst="rect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sp>
        <p:nvSpPr>
          <p:cNvPr id="70" name="矩形 69"/>
          <p:cNvSpPr/>
          <p:nvPr/>
        </p:nvSpPr>
        <p:spPr bwMode="auto">
          <a:xfrm>
            <a:off x="6861195" y="2826339"/>
            <a:ext cx="20313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ln w="38100"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+mj-ea"/>
                <a:ea typeface="+mj-ea"/>
                <a:sym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71" name="矩形 70"/>
          <p:cNvSpPr/>
          <p:nvPr/>
        </p:nvSpPr>
        <p:spPr>
          <a:xfrm>
            <a:off x="6838315" y="3186260"/>
            <a:ext cx="2077085" cy="1035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单击此处输入你的正文，文字是您思想的提炼，为了最终演示发布的良好效果，请尽量言简意赅的阐述观点；</a:t>
            </a:r>
          </a:p>
        </p:txBody>
      </p:sp>
      <p:pic>
        <p:nvPicPr>
          <p:cNvPr id="4" name="图片 11" descr="32313538383938393b32313538373838323bcec4bcfebcd0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233955" y="1771268"/>
            <a:ext cx="472851" cy="472851"/>
          </a:xfrm>
          <a:prstGeom prst="rect">
            <a:avLst/>
          </a:prstGeom>
        </p:spPr>
      </p:pic>
      <p:pic>
        <p:nvPicPr>
          <p:cNvPr id="7" name="图片 12" descr="32313538383938393b32313538373838333bc6ecd6c4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437193" y="1771268"/>
            <a:ext cx="472851" cy="472851"/>
          </a:xfrm>
          <a:prstGeom prst="rect">
            <a:avLst/>
          </a:prstGeom>
        </p:spPr>
      </p:pic>
      <p:pic>
        <p:nvPicPr>
          <p:cNvPr id="8" name="图片 13" descr="32313538383938393b32313538373838343bb2e9d5d2b7a8b9e6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7640432" y="1771462"/>
            <a:ext cx="472851" cy="472851"/>
          </a:xfrm>
          <a:prstGeom prst="rect">
            <a:avLst/>
          </a:prstGeom>
        </p:spPr>
      </p:pic>
      <p:pic>
        <p:nvPicPr>
          <p:cNvPr id="9" name="图片 18" descr="32313538383938393b32313538373838393bb9e6d5c2d6c6b6c8"/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1030717" y="1771268"/>
            <a:ext cx="472851" cy="47285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3625" y="142378"/>
            <a:ext cx="33767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9946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乡村振兴重点工作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02875" y="617295"/>
            <a:ext cx="253824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165"/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单击此处输入你的正文，文字是您思想的提炼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779180" y="371850"/>
            <a:ext cx="136220" cy="0"/>
          </a:xfrm>
          <a:prstGeom prst="line">
            <a:avLst/>
          </a:prstGeom>
          <a:gradFill>
            <a:gsLst>
              <a:gs pos="0">
                <a:srgbClr val="EBFFF4">
                  <a:alpha val="70000"/>
                </a:srgbClr>
              </a:gs>
              <a:gs pos="100000">
                <a:schemeClr val="bg1"/>
              </a:gs>
            </a:gsLst>
            <a:lin ang="2700000" scaled="1"/>
          </a:gradFill>
          <a:ln w="38100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8713001" y="458124"/>
            <a:ext cx="202399" cy="0"/>
          </a:xfrm>
          <a:prstGeom prst="line">
            <a:avLst/>
          </a:prstGeom>
          <a:gradFill>
            <a:gsLst>
              <a:gs pos="0">
                <a:srgbClr val="EBFFF4">
                  <a:alpha val="70000"/>
                </a:srgbClr>
              </a:gs>
              <a:gs pos="100000">
                <a:schemeClr val="bg1"/>
              </a:gs>
            </a:gsLst>
            <a:lin ang="2700000" scaled="1"/>
          </a:gradFill>
          <a:ln w="38100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3081742" y="350351"/>
            <a:ext cx="45719" cy="45719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2319729" y="373194"/>
            <a:ext cx="762013" cy="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 flipH="1">
            <a:off x="6035519" y="350351"/>
            <a:ext cx="45719" cy="45719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81238" y="373194"/>
            <a:ext cx="762013" cy="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4572000" y="2306624"/>
            <a:ext cx="4145280" cy="7932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algn="l"/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单击此处输入你的正文，文字是您思想的提炼，为了最终演示发布的良好效果，请尽量言简意赅的阐述观点；根据需要可酌情增减文字，以便观者可以准确理解您所传达的信息。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572000" y="1394382"/>
            <a:ext cx="220980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>
                <a:ln w="38100">
                  <a:noFill/>
                </a:ln>
                <a:gradFill>
                  <a:gsLst>
                    <a:gs pos="0">
                      <a:srgbClr val="DA1817"/>
                    </a:gs>
                    <a:gs pos="100000">
                      <a:srgbClr val="A82124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zh-CN" altLang="en-US">
                <a:solidFill>
                  <a:schemeClr val="accent1"/>
                </a:solidFill>
              </a:rPr>
              <a:t>乡村振兴</a:t>
            </a:r>
            <a:endParaRPr lang="en-US" altLang="zh-CN">
              <a:solidFill>
                <a:schemeClr val="accent1"/>
              </a:solidFill>
            </a:endParaRPr>
          </a:p>
          <a:p>
            <a:r>
              <a:rPr lang="zh-CN" altLang="en-US">
                <a:solidFill>
                  <a:schemeClr val="accent1"/>
                </a:solidFill>
              </a:rPr>
              <a:t>重点工作</a:t>
            </a:r>
          </a:p>
        </p:txBody>
      </p:sp>
      <p:sp>
        <p:nvSpPr>
          <p:cNvPr id="9" name="矩形 8" descr="e7d195523061f1c09e9d68d7cf438b91ef959ecb14fc25d26BBA7F7DBC18E55DFF4014AF651F0BF2569D4B6C1DA7F1A4683A481403BD872FC687266AD13265C1DE7C373772FD8728ABDD69ADD03BFF5BE2862BC891DBB79E119D4D0FB73451E87AFDDCC57957DDA1F068318CE0CA25B0A5A46CDE7CE0F9C7B4075451D0870C0C9ADF43CF2F571622E2FA5047B8CE40F7"/>
          <p:cNvSpPr/>
          <p:nvPr/>
        </p:nvSpPr>
        <p:spPr>
          <a:xfrm>
            <a:off x="4572000" y="3056864"/>
            <a:ext cx="3802947" cy="551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单击此处输入你的正文，文字是您思想的提炼，为了最终演示发布的良好效果，请尽量言简意赅的阐述观点；</a:t>
            </a:r>
          </a:p>
        </p:txBody>
      </p:sp>
      <p:sp>
        <p:nvSpPr>
          <p:cNvPr id="11" name="矩形: 圆角 10"/>
          <p:cNvSpPr/>
          <p:nvPr/>
        </p:nvSpPr>
        <p:spPr>
          <a:xfrm>
            <a:off x="4699759" y="3741718"/>
            <a:ext cx="1294682" cy="3672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gradFill>
              <a:gsLst>
                <a:gs pos="0">
                  <a:srgbClr val="EBFFF4"/>
                </a:gs>
                <a:gs pos="97000">
                  <a:srgbClr val="EBFFF4">
                    <a:alpha val="0"/>
                  </a:srgbClr>
                </a:gs>
              </a:gsLst>
              <a:lin ang="5400000" scaled="1"/>
            </a:gradFill>
          </a:ln>
          <a:effectLst>
            <a:outerShdw blurRad="127000" dist="127000" dir="5400000" algn="t" rotWithShape="0">
              <a:schemeClr val="accent1">
                <a:lumMod val="75000"/>
                <a:alpha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>
                <a:solidFill>
                  <a:schemeClr val="accent1"/>
                </a:solidFill>
                <a:latin typeface="+mj-ea"/>
                <a:ea typeface="+mj-ea"/>
              </a:rPr>
              <a:t>关键词</a:t>
            </a:r>
          </a:p>
        </p:txBody>
      </p:sp>
      <p:sp>
        <p:nvSpPr>
          <p:cNvPr id="12" name="矩形: 圆角 11"/>
          <p:cNvSpPr/>
          <p:nvPr/>
        </p:nvSpPr>
        <p:spPr>
          <a:xfrm>
            <a:off x="6083286" y="3741718"/>
            <a:ext cx="1294682" cy="3672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gradFill>
              <a:gsLst>
                <a:gs pos="0">
                  <a:srgbClr val="EBFFF4"/>
                </a:gs>
                <a:gs pos="97000">
                  <a:srgbClr val="EBFFF4">
                    <a:alpha val="0"/>
                  </a:srgbClr>
                </a:gs>
              </a:gsLst>
              <a:lin ang="5400000" scaled="1"/>
            </a:gradFill>
          </a:ln>
          <a:effectLst>
            <a:outerShdw blurRad="127000" dist="127000" dir="5400000" algn="t" rotWithShape="0">
              <a:schemeClr val="accent1">
                <a:lumMod val="75000"/>
                <a:alpha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>
                <a:solidFill>
                  <a:schemeClr val="accent1"/>
                </a:solidFill>
                <a:latin typeface="+mj-ea"/>
                <a:ea typeface="+mj-ea"/>
              </a:rPr>
              <a:t>关键词</a:t>
            </a:r>
          </a:p>
        </p:txBody>
      </p:sp>
      <p:sp>
        <p:nvSpPr>
          <p:cNvPr id="13" name="矩形: 圆角 12"/>
          <p:cNvSpPr/>
          <p:nvPr/>
        </p:nvSpPr>
        <p:spPr>
          <a:xfrm>
            <a:off x="4699759" y="4274455"/>
            <a:ext cx="1294682" cy="3672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gradFill>
              <a:gsLst>
                <a:gs pos="0">
                  <a:srgbClr val="EBFFF4"/>
                </a:gs>
                <a:gs pos="97000">
                  <a:srgbClr val="EBFFF4">
                    <a:alpha val="0"/>
                  </a:srgbClr>
                </a:gs>
              </a:gsLst>
              <a:lin ang="5400000" scaled="1"/>
            </a:gradFill>
          </a:ln>
          <a:effectLst>
            <a:outerShdw blurRad="127000" dist="127000" dir="5400000" algn="t" rotWithShape="0">
              <a:schemeClr val="accent1">
                <a:lumMod val="75000"/>
                <a:alpha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>
                <a:solidFill>
                  <a:schemeClr val="accent1"/>
                </a:solidFill>
                <a:latin typeface="+mj-ea"/>
                <a:ea typeface="+mj-ea"/>
              </a:rPr>
              <a:t>关键词</a:t>
            </a:r>
          </a:p>
        </p:txBody>
      </p:sp>
      <p:sp>
        <p:nvSpPr>
          <p:cNvPr id="14" name="矩形: 圆角 13"/>
          <p:cNvSpPr/>
          <p:nvPr/>
        </p:nvSpPr>
        <p:spPr>
          <a:xfrm>
            <a:off x="6099188" y="4274455"/>
            <a:ext cx="1294682" cy="3672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gradFill>
              <a:gsLst>
                <a:gs pos="0">
                  <a:srgbClr val="EBFFF4"/>
                </a:gs>
                <a:gs pos="97000">
                  <a:srgbClr val="EBFFF4">
                    <a:alpha val="0"/>
                  </a:srgbClr>
                </a:gs>
              </a:gsLst>
              <a:lin ang="5400000" scaled="1"/>
            </a:gradFill>
          </a:ln>
          <a:effectLst>
            <a:outerShdw blurRad="127000" dist="127000" dir="5400000" algn="t" rotWithShape="0">
              <a:schemeClr val="accent1">
                <a:lumMod val="75000"/>
                <a:alpha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>
                <a:solidFill>
                  <a:schemeClr val="accent1"/>
                </a:solidFill>
                <a:latin typeface="+mj-ea"/>
                <a:ea typeface="+mj-ea"/>
              </a:rPr>
              <a:t>关键词</a:t>
            </a:r>
          </a:p>
        </p:txBody>
      </p:sp>
      <p:sp>
        <p:nvSpPr>
          <p:cNvPr id="16" name="矩形: 圆角 15"/>
          <p:cNvSpPr/>
          <p:nvPr/>
        </p:nvSpPr>
        <p:spPr>
          <a:xfrm>
            <a:off x="439617" y="3827370"/>
            <a:ext cx="3855444" cy="840424"/>
          </a:xfrm>
          <a:prstGeom prst="roundRect">
            <a:avLst>
              <a:gd name="adj" fmla="val 787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 descr="山上的风景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" t="7714" r="1283" b="4991"/>
          <a:stretch>
            <a:fillRect/>
          </a:stretch>
        </p:blipFill>
        <p:spPr>
          <a:xfrm>
            <a:off x="439617" y="1448972"/>
            <a:ext cx="3855444" cy="2260740"/>
          </a:xfrm>
          <a:custGeom>
            <a:avLst/>
            <a:gdLst>
              <a:gd name="connsiteX0" fmla="*/ 184387 w 3995057"/>
              <a:gd name="connsiteY0" fmla="*/ 0 h 2342606"/>
              <a:gd name="connsiteX1" fmla="*/ 3810670 w 3995057"/>
              <a:gd name="connsiteY1" fmla="*/ 0 h 2342606"/>
              <a:gd name="connsiteX2" fmla="*/ 3995057 w 3995057"/>
              <a:gd name="connsiteY2" fmla="*/ 184387 h 2342606"/>
              <a:gd name="connsiteX3" fmla="*/ 3995057 w 3995057"/>
              <a:gd name="connsiteY3" fmla="*/ 2158219 h 2342606"/>
              <a:gd name="connsiteX4" fmla="*/ 3810670 w 3995057"/>
              <a:gd name="connsiteY4" fmla="*/ 2342606 h 2342606"/>
              <a:gd name="connsiteX5" fmla="*/ 184387 w 3995057"/>
              <a:gd name="connsiteY5" fmla="*/ 2342606 h 2342606"/>
              <a:gd name="connsiteX6" fmla="*/ 0 w 3995057"/>
              <a:gd name="connsiteY6" fmla="*/ 2158219 h 2342606"/>
              <a:gd name="connsiteX7" fmla="*/ 0 w 3995057"/>
              <a:gd name="connsiteY7" fmla="*/ 184387 h 2342606"/>
              <a:gd name="connsiteX8" fmla="*/ 184387 w 3995057"/>
              <a:gd name="connsiteY8" fmla="*/ 0 h 2342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95057" h="2342606">
                <a:moveTo>
                  <a:pt x="184387" y="0"/>
                </a:moveTo>
                <a:lnTo>
                  <a:pt x="3810670" y="0"/>
                </a:lnTo>
                <a:cubicBezTo>
                  <a:pt x="3912504" y="0"/>
                  <a:pt x="3995057" y="82553"/>
                  <a:pt x="3995057" y="184387"/>
                </a:cubicBezTo>
                <a:lnTo>
                  <a:pt x="3995057" y="2158219"/>
                </a:lnTo>
                <a:cubicBezTo>
                  <a:pt x="3995057" y="2260053"/>
                  <a:pt x="3912504" y="2342606"/>
                  <a:pt x="3810670" y="2342606"/>
                </a:cubicBezTo>
                <a:lnTo>
                  <a:pt x="184387" y="2342606"/>
                </a:lnTo>
                <a:cubicBezTo>
                  <a:pt x="82553" y="2342606"/>
                  <a:pt x="0" y="2260053"/>
                  <a:pt x="0" y="2158219"/>
                </a:cubicBezTo>
                <a:lnTo>
                  <a:pt x="0" y="184387"/>
                </a:lnTo>
                <a:cubicBezTo>
                  <a:pt x="0" y="82553"/>
                  <a:pt x="82553" y="0"/>
                  <a:pt x="184387" y="0"/>
                </a:cubicBezTo>
                <a:close/>
              </a:path>
            </a:pathLst>
          </a:custGeom>
          <a:ln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678965" y="4047527"/>
            <a:ext cx="337674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乡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/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村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/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振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/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兴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/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重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/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点工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/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作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2894559" y="4865698"/>
            <a:ext cx="3354882" cy="2590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ln w="38100">
                  <a:noFill/>
                </a:ln>
                <a:gradFill>
                  <a:gsLst>
                    <a:gs pos="0">
                      <a:srgbClr val="E90101"/>
                    </a:gs>
                    <a:gs pos="100000">
                      <a:srgbClr val="D30202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zh-CN" altLang="en-US" sz="1100">
                <a:solidFill>
                  <a:schemeClr val="bg1"/>
                </a:solidFill>
              </a:rPr>
              <a:t>软件有限公司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29737" y="175848"/>
            <a:ext cx="14465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YOUR LOGO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大宋简" panose="02010609000101010101" charset="-122"/>
              <a:ea typeface="汉仪大宋简" panose="02010609000101010101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 flipH="1">
            <a:off x="133740" y="999327"/>
            <a:ext cx="292388" cy="2631640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 marL="0" marR="0" lvl="0" indent="0" algn="di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加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快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建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设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农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业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强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国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8858842" y="2283367"/>
            <a:ext cx="113116" cy="576767"/>
            <a:chOff x="8784880" y="1447060"/>
            <a:chExt cx="143411" cy="731239"/>
          </a:xfrm>
        </p:grpSpPr>
        <p:sp>
          <p:nvSpPr>
            <p:cNvPr id="11" name="椭圆 10"/>
            <p:cNvSpPr/>
            <p:nvPr/>
          </p:nvSpPr>
          <p:spPr>
            <a:xfrm>
              <a:off x="8784880" y="1447060"/>
              <a:ext cx="143411" cy="14341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8784880" y="1740974"/>
              <a:ext cx="143411" cy="143411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784880" y="2034888"/>
              <a:ext cx="143411" cy="14341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815874" y="1960518"/>
            <a:ext cx="55122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>
                <a:ln>
                  <a:noFill/>
                </a:ln>
                <a:solidFill>
                  <a:srgbClr val="009946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乡村振兴的重要意义</a:t>
            </a:r>
          </a:p>
        </p:txBody>
      </p:sp>
      <p:sp>
        <p:nvSpPr>
          <p:cNvPr id="14" name="PA_文本框 14" descr="e7d195523061f1c09e9d68d7cf438b91ef959ecb14fc25d26BBA7F7DBC18E55DFF4014AF651F0BF2569D4B6C1DA7F1A4683A481403BD872FC687266AD13265C1DE7C373772FD8728ABDD69ADD03BFF5BE2862BC891DBB79E0D855F2165124532C029E22D810EE753A4A293A4BAD8CFCC3C5125F55104B44C27F287D598D5434A3A16684EDBC778334F8E8D522DA64EC3"/>
          <p:cNvSpPr txBox="1"/>
          <p:nvPr>
            <p:custDataLst>
              <p:tags r:id="rId1"/>
            </p:custDataLst>
          </p:nvPr>
        </p:nvSpPr>
        <p:spPr>
          <a:xfrm>
            <a:off x="3960403" y="620273"/>
            <a:ext cx="1223191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algn="ctr" defTabSz="914400">
              <a:defRPr sz="11500">
                <a:gradFill flip="none" rotWithShape="1">
                  <a:gsLst>
                    <a:gs pos="43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  <a:cs typeface="MiSans Light" panose="00000400000000000000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zh-CN" altLang="en-US" sz="8000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pitchFamily="34" charset="-122"/>
              </a:rPr>
              <a:t>肆</a:t>
            </a:r>
          </a:p>
        </p:txBody>
      </p:sp>
      <p:sp>
        <p:nvSpPr>
          <p:cNvPr id="6" name="矩形 5"/>
          <p:cNvSpPr/>
          <p:nvPr/>
        </p:nvSpPr>
        <p:spPr>
          <a:xfrm>
            <a:off x="1156131" y="2638252"/>
            <a:ext cx="6831736" cy="308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单击此处输入你的正文，文字是您思想的提炼，为了最终演示发布的良好效果，请尽量言简意赅的阐述观点；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8690776" y="271210"/>
            <a:ext cx="202399" cy="86274"/>
            <a:chOff x="5553126" y="658529"/>
            <a:chExt cx="126384" cy="46916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594450" y="658529"/>
              <a:ext cx="85060" cy="0"/>
            </a:xfrm>
            <a:prstGeom prst="line">
              <a:avLst/>
            </a:prstGeom>
            <a:ln w="381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5553126" y="705445"/>
              <a:ext cx="126384" cy="0"/>
            </a:xfrm>
            <a:prstGeom prst="line">
              <a:avLst/>
            </a:prstGeom>
            <a:ln w="381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/>
          <p:nvPr/>
        </p:nvGrpSpPr>
        <p:grpSpPr>
          <a:xfrm>
            <a:off x="1413642" y="2291602"/>
            <a:ext cx="807732" cy="45719"/>
            <a:chOff x="1351817" y="2238993"/>
            <a:chExt cx="807732" cy="45719"/>
          </a:xfrm>
        </p:grpSpPr>
        <p:sp>
          <p:nvSpPr>
            <p:cNvPr id="32" name="椭圆 31"/>
            <p:cNvSpPr/>
            <p:nvPr/>
          </p:nvSpPr>
          <p:spPr>
            <a:xfrm>
              <a:off x="2113830" y="2238993"/>
              <a:ext cx="45719" cy="45719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1" name="直接连接符 40"/>
            <p:cNvCxnSpPr/>
            <p:nvPr/>
          </p:nvCxnSpPr>
          <p:spPr>
            <a:xfrm flipH="1" flipV="1">
              <a:off x="1351817" y="2261836"/>
              <a:ext cx="762013" cy="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 flipH="1">
            <a:off x="6924981" y="2291602"/>
            <a:ext cx="807732" cy="45719"/>
            <a:chOff x="1351817" y="2238993"/>
            <a:chExt cx="807732" cy="45719"/>
          </a:xfrm>
        </p:grpSpPr>
        <p:sp>
          <p:nvSpPr>
            <p:cNvPr id="56" name="椭圆 55"/>
            <p:cNvSpPr/>
            <p:nvPr/>
          </p:nvSpPr>
          <p:spPr>
            <a:xfrm>
              <a:off x="2113830" y="2238993"/>
              <a:ext cx="45719" cy="45719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7" name="直接连接符 56"/>
            <p:cNvCxnSpPr/>
            <p:nvPr/>
          </p:nvCxnSpPr>
          <p:spPr>
            <a:xfrm flipH="1" flipV="1">
              <a:off x="1351817" y="2261836"/>
              <a:ext cx="762013" cy="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3625" y="142378"/>
            <a:ext cx="33767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9946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乡村振兴的重要意义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02875" y="617295"/>
            <a:ext cx="253824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165"/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单击此处输入你的正文，文字是您思想的提炼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779180" y="371850"/>
            <a:ext cx="136220" cy="0"/>
          </a:xfrm>
          <a:prstGeom prst="line">
            <a:avLst/>
          </a:prstGeom>
          <a:gradFill>
            <a:gsLst>
              <a:gs pos="0">
                <a:srgbClr val="EBFFF4">
                  <a:alpha val="70000"/>
                </a:srgbClr>
              </a:gs>
              <a:gs pos="100000">
                <a:schemeClr val="bg1"/>
              </a:gs>
            </a:gsLst>
            <a:lin ang="2700000" scaled="1"/>
          </a:gradFill>
          <a:ln w="38100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8713001" y="458124"/>
            <a:ext cx="202399" cy="0"/>
          </a:xfrm>
          <a:prstGeom prst="line">
            <a:avLst/>
          </a:prstGeom>
          <a:gradFill>
            <a:gsLst>
              <a:gs pos="0">
                <a:srgbClr val="EBFFF4">
                  <a:alpha val="70000"/>
                </a:srgbClr>
              </a:gs>
              <a:gs pos="100000">
                <a:schemeClr val="bg1"/>
              </a:gs>
            </a:gsLst>
            <a:lin ang="2700000" scaled="1"/>
          </a:gradFill>
          <a:ln w="38100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3081742" y="350351"/>
            <a:ext cx="45719" cy="45719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2319729" y="373194"/>
            <a:ext cx="762013" cy="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 flipH="1">
            <a:off x="6035519" y="350351"/>
            <a:ext cx="45719" cy="45719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81238" y="373194"/>
            <a:ext cx="762013" cy="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图片 16" descr="绿色的植物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407177"/>
            <a:ext cx="4339080" cy="289272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095345" y="1406337"/>
            <a:ext cx="758757" cy="289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215745" y="1551896"/>
            <a:ext cx="492443" cy="2603283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乡村振兴的重要意义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998720" y="2287169"/>
            <a:ext cx="4026010" cy="7932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algn="l"/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单击此处输入你的正文，文字是您思想的提炼，为了最终演示发布的良好效果，请尽量言简意赅的阐述观点；根据需要可酌情增减文字，以便观者可以准确理解您所传达的信息。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998720" y="1374927"/>
            <a:ext cx="220980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>
                <a:ln w="38100">
                  <a:noFill/>
                </a:ln>
                <a:gradFill>
                  <a:gsLst>
                    <a:gs pos="0">
                      <a:srgbClr val="DA1817"/>
                    </a:gs>
                    <a:gs pos="100000">
                      <a:srgbClr val="A82124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zh-CN" altLang="en-US">
                <a:solidFill>
                  <a:schemeClr val="accent1"/>
                </a:solidFill>
              </a:rPr>
              <a:t>全面推进</a:t>
            </a:r>
            <a:endParaRPr lang="en-US" altLang="zh-CN">
              <a:solidFill>
                <a:schemeClr val="accent1"/>
              </a:solidFill>
            </a:endParaRPr>
          </a:p>
          <a:p>
            <a:r>
              <a:rPr lang="zh-CN" altLang="en-US">
                <a:solidFill>
                  <a:schemeClr val="accent1"/>
                </a:solidFill>
              </a:rPr>
              <a:t>乡村振兴</a:t>
            </a:r>
            <a:endParaRPr lang="en-US" altLang="zh-CN">
              <a:solidFill>
                <a:schemeClr val="accent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998720" y="3182114"/>
            <a:ext cx="4145280" cy="3333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marL="171450" indent="-171450" algn="l">
              <a:buClr>
                <a:schemeClr val="accent1"/>
              </a:buClr>
              <a:buFont typeface="Wingdings" panose="05000000000000000000" charset="0"/>
              <a:buChar char="l"/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998720" y="3590634"/>
            <a:ext cx="4145280" cy="3084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marL="171450" indent="-171450" algn="l">
              <a:buClr>
                <a:schemeClr val="accent1"/>
              </a:buClr>
              <a:buFont typeface="Wingdings" panose="05000000000000000000" charset="0"/>
              <a:buChar char="l"/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998720" y="3999153"/>
            <a:ext cx="4145280" cy="3084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marL="171450" indent="-171450" algn="l">
              <a:buClr>
                <a:schemeClr val="accent1"/>
              </a:buClr>
              <a:buFont typeface="Wingdings" panose="05000000000000000000" charset="0"/>
              <a:buChar char="l"/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713001" y="371850"/>
            <a:ext cx="202399" cy="86274"/>
            <a:chOff x="5553126" y="658529"/>
            <a:chExt cx="126384" cy="46916"/>
          </a:xfrm>
          <a:gradFill>
            <a:gsLst>
              <a:gs pos="0">
                <a:srgbClr val="EBFFF4">
                  <a:alpha val="70000"/>
                </a:srgbClr>
              </a:gs>
              <a:gs pos="100000">
                <a:schemeClr val="bg1"/>
              </a:gs>
            </a:gsLst>
            <a:lin ang="2700000" scaled="1"/>
          </a:gradFill>
        </p:grpSpPr>
        <p:cxnSp>
          <p:nvCxnSpPr>
            <p:cNvPr id="5" name="直接连接符 4"/>
            <p:cNvCxnSpPr/>
            <p:nvPr/>
          </p:nvCxnSpPr>
          <p:spPr>
            <a:xfrm>
              <a:off x="5594450" y="658529"/>
              <a:ext cx="85060" cy="0"/>
            </a:xfrm>
            <a:prstGeom prst="line">
              <a:avLst/>
            </a:prstGeom>
            <a:grpFill/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5553126" y="705445"/>
              <a:ext cx="126384" cy="0"/>
            </a:xfrm>
            <a:prstGeom prst="line">
              <a:avLst/>
            </a:prstGeom>
            <a:grpFill/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484666" y="1644325"/>
            <a:ext cx="2637935" cy="2639571"/>
            <a:chOff x="9535143" y="1841333"/>
            <a:chExt cx="1098834" cy="1099516"/>
          </a:xfrm>
          <a:solidFill>
            <a:schemeClr val="accent1">
              <a:lumMod val="20000"/>
              <a:lumOff val="80000"/>
            </a:schemeClr>
          </a:solidFill>
        </p:grpSpPr>
        <p:grpSp>
          <p:nvGrpSpPr>
            <p:cNvPr id="25" name="Group 205"/>
            <p:cNvGrpSpPr/>
            <p:nvPr/>
          </p:nvGrpSpPr>
          <p:grpSpPr>
            <a:xfrm>
              <a:off x="9711284" y="2016450"/>
              <a:ext cx="720950" cy="720949"/>
              <a:chOff x="4226" y="1132"/>
              <a:chExt cx="2112" cy="2112"/>
            </a:xfrm>
            <a:grpFill/>
          </p:grpSpPr>
          <p:sp>
            <p:nvSpPr>
              <p:cNvPr id="613" name="Oval 5"/>
              <p:cNvSpPr>
                <a:spLocks noChangeArrowheads="1"/>
              </p:cNvSpPr>
              <p:nvPr/>
            </p:nvSpPr>
            <p:spPr bwMode="auto">
              <a:xfrm>
                <a:off x="6034" y="2129"/>
                <a:ext cx="39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14" name="Oval 6"/>
              <p:cNvSpPr>
                <a:spLocks noChangeArrowheads="1"/>
              </p:cNvSpPr>
              <p:nvPr/>
            </p:nvSpPr>
            <p:spPr bwMode="auto">
              <a:xfrm>
                <a:off x="6028" y="2224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15" name="Oval 7"/>
              <p:cNvSpPr>
                <a:spLocks noChangeArrowheads="1"/>
              </p:cNvSpPr>
              <p:nvPr/>
            </p:nvSpPr>
            <p:spPr bwMode="auto">
              <a:xfrm>
                <a:off x="5999" y="2303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16" name="Oval 8"/>
              <p:cNvSpPr>
                <a:spLocks noChangeArrowheads="1"/>
              </p:cNvSpPr>
              <p:nvPr/>
            </p:nvSpPr>
            <p:spPr bwMode="auto">
              <a:xfrm>
                <a:off x="5969" y="2392"/>
                <a:ext cx="68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17" name="Oval 9"/>
              <p:cNvSpPr>
                <a:spLocks noChangeArrowheads="1"/>
              </p:cNvSpPr>
              <p:nvPr/>
            </p:nvSpPr>
            <p:spPr bwMode="auto">
              <a:xfrm>
                <a:off x="5946" y="2489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18" name="Oval 10"/>
              <p:cNvSpPr>
                <a:spLocks noChangeArrowheads="1"/>
              </p:cNvSpPr>
              <p:nvPr/>
            </p:nvSpPr>
            <p:spPr bwMode="auto">
              <a:xfrm>
                <a:off x="5902" y="2575"/>
                <a:ext cx="38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19" name="Oval 11"/>
              <p:cNvSpPr>
                <a:spLocks noChangeArrowheads="1"/>
              </p:cNvSpPr>
              <p:nvPr/>
            </p:nvSpPr>
            <p:spPr bwMode="auto">
              <a:xfrm>
                <a:off x="5846" y="2648"/>
                <a:ext cx="38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20" name="Oval 12"/>
              <p:cNvSpPr>
                <a:spLocks noChangeArrowheads="1"/>
              </p:cNvSpPr>
              <p:nvPr/>
            </p:nvSpPr>
            <p:spPr bwMode="auto">
              <a:xfrm>
                <a:off x="5781" y="2716"/>
                <a:ext cx="38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21" name="Oval 13"/>
              <p:cNvSpPr>
                <a:spLocks noChangeArrowheads="1"/>
              </p:cNvSpPr>
              <p:nvPr/>
            </p:nvSpPr>
            <p:spPr bwMode="auto">
              <a:xfrm>
                <a:off x="5707" y="2778"/>
                <a:ext cx="41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22" name="Oval 14"/>
              <p:cNvSpPr>
                <a:spLocks noChangeArrowheads="1"/>
              </p:cNvSpPr>
              <p:nvPr/>
            </p:nvSpPr>
            <p:spPr bwMode="auto">
              <a:xfrm>
                <a:off x="5630" y="2828"/>
                <a:ext cx="39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23" name="Oval 15"/>
              <p:cNvSpPr>
                <a:spLocks noChangeArrowheads="1"/>
              </p:cNvSpPr>
              <p:nvPr/>
            </p:nvSpPr>
            <p:spPr bwMode="auto">
              <a:xfrm>
                <a:off x="5545" y="2870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24" name="Oval 16"/>
              <p:cNvSpPr>
                <a:spLocks noChangeArrowheads="1"/>
              </p:cNvSpPr>
              <p:nvPr/>
            </p:nvSpPr>
            <p:spPr bwMode="auto">
              <a:xfrm>
                <a:off x="5444" y="2890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25" name="Oval 17"/>
              <p:cNvSpPr>
                <a:spLocks noChangeArrowheads="1"/>
              </p:cNvSpPr>
              <p:nvPr/>
            </p:nvSpPr>
            <p:spPr bwMode="auto">
              <a:xfrm>
                <a:off x="5353" y="2914"/>
                <a:ext cx="65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26" name="Oval 18"/>
              <p:cNvSpPr>
                <a:spLocks noChangeArrowheads="1"/>
              </p:cNvSpPr>
              <p:nvPr/>
            </p:nvSpPr>
            <p:spPr bwMode="auto">
              <a:xfrm>
                <a:off x="5276" y="2937"/>
                <a:ext cx="33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27" name="Oval 19"/>
              <p:cNvSpPr>
                <a:spLocks noChangeArrowheads="1"/>
              </p:cNvSpPr>
              <p:nvPr/>
            </p:nvSpPr>
            <p:spPr bwMode="auto">
              <a:xfrm>
                <a:off x="5167" y="2923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28" name="Oval 20"/>
              <p:cNvSpPr>
                <a:spLocks noChangeArrowheads="1"/>
              </p:cNvSpPr>
              <p:nvPr/>
            </p:nvSpPr>
            <p:spPr bwMode="auto">
              <a:xfrm>
                <a:off x="5058" y="2896"/>
                <a:ext cx="94" cy="9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29" name="Oval 21"/>
              <p:cNvSpPr>
                <a:spLocks noChangeArrowheads="1"/>
              </p:cNvSpPr>
              <p:nvPr/>
            </p:nvSpPr>
            <p:spPr bwMode="auto">
              <a:xfrm>
                <a:off x="4967" y="2875"/>
                <a:ext cx="94" cy="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30" name="Oval 22"/>
              <p:cNvSpPr>
                <a:spLocks noChangeArrowheads="1"/>
              </p:cNvSpPr>
              <p:nvPr/>
            </p:nvSpPr>
            <p:spPr bwMode="auto">
              <a:xfrm>
                <a:off x="4878" y="2843"/>
                <a:ext cx="94" cy="9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31" name="Oval 23"/>
              <p:cNvSpPr>
                <a:spLocks noChangeArrowheads="1"/>
              </p:cNvSpPr>
              <p:nvPr/>
            </p:nvSpPr>
            <p:spPr bwMode="auto">
              <a:xfrm>
                <a:off x="4796" y="2802"/>
                <a:ext cx="94" cy="9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32" name="Oval 24"/>
              <p:cNvSpPr>
                <a:spLocks noChangeArrowheads="1"/>
              </p:cNvSpPr>
              <p:nvPr/>
            </p:nvSpPr>
            <p:spPr bwMode="auto">
              <a:xfrm>
                <a:off x="4716" y="2752"/>
                <a:ext cx="94" cy="9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33" name="Oval 25"/>
              <p:cNvSpPr>
                <a:spLocks noChangeArrowheads="1"/>
              </p:cNvSpPr>
              <p:nvPr/>
            </p:nvSpPr>
            <p:spPr bwMode="auto">
              <a:xfrm>
                <a:off x="4654" y="2701"/>
                <a:ext cx="74" cy="7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34" name="Oval 26"/>
              <p:cNvSpPr>
                <a:spLocks noChangeArrowheads="1"/>
              </p:cNvSpPr>
              <p:nvPr/>
            </p:nvSpPr>
            <p:spPr bwMode="auto">
              <a:xfrm>
                <a:off x="4589" y="2631"/>
                <a:ext cx="74" cy="7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35" name="Oval 27"/>
              <p:cNvSpPr>
                <a:spLocks noChangeArrowheads="1"/>
              </p:cNvSpPr>
              <p:nvPr/>
            </p:nvSpPr>
            <p:spPr bwMode="auto">
              <a:xfrm>
                <a:off x="4533" y="2557"/>
                <a:ext cx="74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36" name="Oval 28"/>
              <p:cNvSpPr>
                <a:spLocks noChangeArrowheads="1"/>
              </p:cNvSpPr>
              <p:nvPr/>
            </p:nvSpPr>
            <p:spPr bwMode="auto">
              <a:xfrm>
                <a:off x="4489" y="2474"/>
                <a:ext cx="73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37" name="Oval 29"/>
              <p:cNvSpPr>
                <a:spLocks noChangeArrowheads="1"/>
              </p:cNvSpPr>
              <p:nvPr/>
            </p:nvSpPr>
            <p:spPr bwMode="auto">
              <a:xfrm>
                <a:off x="4447" y="2386"/>
                <a:ext cx="80" cy="7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38" name="Oval 30"/>
              <p:cNvSpPr>
                <a:spLocks noChangeArrowheads="1"/>
              </p:cNvSpPr>
              <p:nvPr/>
            </p:nvSpPr>
            <p:spPr bwMode="auto">
              <a:xfrm>
                <a:off x="4421" y="2297"/>
                <a:ext cx="77" cy="7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39" name="Oval 31"/>
              <p:cNvSpPr>
                <a:spLocks noChangeArrowheads="1"/>
              </p:cNvSpPr>
              <p:nvPr/>
            </p:nvSpPr>
            <p:spPr bwMode="auto">
              <a:xfrm>
                <a:off x="4403" y="2203"/>
                <a:ext cx="83" cy="8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40" name="Oval 32"/>
              <p:cNvSpPr>
                <a:spLocks noChangeArrowheads="1"/>
              </p:cNvSpPr>
              <p:nvPr/>
            </p:nvSpPr>
            <p:spPr bwMode="auto">
              <a:xfrm>
                <a:off x="4397" y="2109"/>
                <a:ext cx="83" cy="8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41" name="Oval 33"/>
              <p:cNvSpPr>
                <a:spLocks noChangeArrowheads="1"/>
              </p:cNvSpPr>
              <p:nvPr/>
            </p:nvSpPr>
            <p:spPr bwMode="auto">
              <a:xfrm>
                <a:off x="4403" y="2014"/>
                <a:ext cx="83" cy="8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42" name="Oval 34"/>
              <p:cNvSpPr>
                <a:spLocks noChangeArrowheads="1"/>
              </p:cNvSpPr>
              <p:nvPr/>
            </p:nvSpPr>
            <p:spPr bwMode="auto">
              <a:xfrm>
                <a:off x="4418" y="1923"/>
                <a:ext cx="83" cy="8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43" name="Oval 35"/>
              <p:cNvSpPr>
                <a:spLocks noChangeArrowheads="1"/>
              </p:cNvSpPr>
              <p:nvPr/>
            </p:nvSpPr>
            <p:spPr bwMode="auto">
              <a:xfrm>
                <a:off x="4445" y="1831"/>
                <a:ext cx="82" cy="8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44" name="Oval 36"/>
              <p:cNvSpPr>
                <a:spLocks noChangeArrowheads="1"/>
              </p:cNvSpPr>
              <p:nvPr/>
            </p:nvSpPr>
            <p:spPr bwMode="auto">
              <a:xfrm>
                <a:off x="4483" y="1746"/>
                <a:ext cx="82" cy="8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45" name="Oval 37"/>
              <p:cNvSpPr>
                <a:spLocks noChangeArrowheads="1"/>
              </p:cNvSpPr>
              <p:nvPr/>
            </p:nvSpPr>
            <p:spPr bwMode="auto">
              <a:xfrm>
                <a:off x="4524" y="1660"/>
                <a:ext cx="92" cy="9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46" name="Oval 38"/>
              <p:cNvSpPr>
                <a:spLocks noChangeArrowheads="1"/>
              </p:cNvSpPr>
              <p:nvPr/>
            </p:nvSpPr>
            <p:spPr bwMode="auto">
              <a:xfrm>
                <a:off x="4586" y="1589"/>
                <a:ext cx="83" cy="8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47" name="Oval 39"/>
              <p:cNvSpPr>
                <a:spLocks noChangeArrowheads="1"/>
              </p:cNvSpPr>
              <p:nvPr/>
            </p:nvSpPr>
            <p:spPr bwMode="auto">
              <a:xfrm>
                <a:off x="4654" y="1525"/>
                <a:ext cx="77" cy="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48" name="Oval 40"/>
              <p:cNvSpPr>
                <a:spLocks noChangeArrowheads="1"/>
              </p:cNvSpPr>
              <p:nvPr/>
            </p:nvSpPr>
            <p:spPr bwMode="auto">
              <a:xfrm>
                <a:off x="4731" y="1469"/>
                <a:ext cx="65" cy="6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49" name="Oval 41"/>
              <p:cNvSpPr>
                <a:spLocks noChangeArrowheads="1"/>
              </p:cNvSpPr>
              <p:nvPr/>
            </p:nvSpPr>
            <p:spPr bwMode="auto">
              <a:xfrm>
                <a:off x="4810" y="1418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50" name="Oval 42"/>
              <p:cNvSpPr>
                <a:spLocks noChangeArrowheads="1"/>
              </p:cNvSpPr>
              <p:nvPr/>
            </p:nvSpPr>
            <p:spPr bwMode="auto">
              <a:xfrm>
                <a:off x="4890" y="1371"/>
                <a:ext cx="74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51" name="Oval 43"/>
              <p:cNvSpPr>
                <a:spLocks noChangeArrowheads="1"/>
              </p:cNvSpPr>
              <p:nvPr/>
            </p:nvSpPr>
            <p:spPr bwMode="auto">
              <a:xfrm>
                <a:off x="4978" y="1339"/>
                <a:ext cx="74" cy="7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52" name="Oval 44"/>
              <p:cNvSpPr>
                <a:spLocks noChangeArrowheads="1"/>
              </p:cNvSpPr>
              <p:nvPr/>
            </p:nvSpPr>
            <p:spPr bwMode="auto">
              <a:xfrm>
                <a:off x="5067" y="1315"/>
                <a:ext cx="77" cy="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53" name="Oval 45"/>
              <p:cNvSpPr>
                <a:spLocks noChangeArrowheads="1"/>
              </p:cNvSpPr>
              <p:nvPr/>
            </p:nvSpPr>
            <p:spPr bwMode="auto">
              <a:xfrm>
                <a:off x="5158" y="1303"/>
                <a:ext cx="80" cy="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54" name="Oval 46"/>
              <p:cNvSpPr>
                <a:spLocks noChangeArrowheads="1"/>
              </p:cNvSpPr>
              <p:nvPr/>
            </p:nvSpPr>
            <p:spPr bwMode="auto">
              <a:xfrm>
                <a:off x="5253" y="1303"/>
                <a:ext cx="79" cy="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55" name="Oval 47"/>
              <p:cNvSpPr>
                <a:spLocks noChangeArrowheads="1"/>
              </p:cNvSpPr>
              <p:nvPr/>
            </p:nvSpPr>
            <p:spPr bwMode="auto">
              <a:xfrm>
                <a:off x="5347" y="1315"/>
                <a:ext cx="80" cy="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56" name="Oval 48"/>
              <p:cNvSpPr>
                <a:spLocks noChangeArrowheads="1"/>
              </p:cNvSpPr>
              <p:nvPr/>
            </p:nvSpPr>
            <p:spPr bwMode="auto">
              <a:xfrm>
                <a:off x="5447" y="1348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57" name="Oval 49"/>
              <p:cNvSpPr>
                <a:spLocks noChangeArrowheads="1"/>
              </p:cNvSpPr>
              <p:nvPr/>
            </p:nvSpPr>
            <p:spPr bwMode="auto">
              <a:xfrm>
                <a:off x="5539" y="1383"/>
                <a:ext cx="53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58" name="Oval 50"/>
              <p:cNvSpPr>
                <a:spLocks noChangeArrowheads="1"/>
              </p:cNvSpPr>
              <p:nvPr/>
            </p:nvSpPr>
            <p:spPr bwMode="auto">
              <a:xfrm>
                <a:off x="5616" y="1418"/>
                <a:ext cx="67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59" name="Oval 51"/>
              <p:cNvSpPr>
                <a:spLocks noChangeArrowheads="1"/>
              </p:cNvSpPr>
              <p:nvPr/>
            </p:nvSpPr>
            <p:spPr bwMode="auto">
              <a:xfrm>
                <a:off x="5701" y="1477"/>
                <a:ext cx="53" cy="5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60" name="Oval 52"/>
              <p:cNvSpPr>
                <a:spLocks noChangeArrowheads="1"/>
              </p:cNvSpPr>
              <p:nvPr/>
            </p:nvSpPr>
            <p:spPr bwMode="auto">
              <a:xfrm>
                <a:off x="5778" y="1539"/>
                <a:ext cx="44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61" name="Oval 53"/>
              <p:cNvSpPr>
                <a:spLocks noChangeArrowheads="1"/>
              </p:cNvSpPr>
              <p:nvPr/>
            </p:nvSpPr>
            <p:spPr bwMode="auto">
              <a:xfrm>
                <a:off x="5843" y="1607"/>
                <a:ext cx="44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62" name="Oval 54"/>
              <p:cNvSpPr>
                <a:spLocks noChangeArrowheads="1"/>
              </p:cNvSpPr>
              <p:nvPr/>
            </p:nvSpPr>
            <p:spPr bwMode="auto">
              <a:xfrm>
                <a:off x="5902" y="1687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63" name="Oval 55"/>
              <p:cNvSpPr>
                <a:spLocks noChangeArrowheads="1"/>
              </p:cNvSpPr>
              <p:nvPr/>
            </p:nvSpPr>
            <p:spPr bwMode="auto">
              <a:xfrm>
                <a:off x="5949" y="1769"/>
                <a:ext cx="35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64" name="Oval 56"/>
              <p:cNvSpPr>
                <a:spLocks noChangeArrowheads="1"/>
              </p:cNvSpPr>
              <p:nvPr/>
            </p:nvSpPr>
            <p:spPr bwMode="auto">
              <a:xfrm>
                <a:off x="5987" y="1855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65" name="Oval 57"/>
              <p:cNvSpPr>
                <a:spLocks noChangeArrowheads="1"/>
              </p:cNvSpPr>
              <p:nvPr/>
            </p:nvSpPr>
            <p:spPr bwMode="auto">
              <a:xfrm>
                <a:off x="6014" y="1943"/>
                <a:ext cx="38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66" name="Oval 58"/>
              <p:cNvSpPr>
                <a:spLocks noChangeArrowheads="1"/>
              </p:cNvSpPr>
              <p:nvPr/>
            </p:nvSpPr>
            <p:spPr bwMode="auto">
              <a:xfrm>
                <a:off x="6028" y="2038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67" name="Oval 59"/>
              <p:cNvSpPr>
                <a:spLocks noChangeArrowheads="1"/>
              </p:cNvSpPr>
              <p:nvPr/>
            </p:nvSpPr>
            <p:spPr bwMode="auto">
              <a:xfrm>
                <a:off x="6123" y="2129"/>
                <a:ext cx="41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68" name="Oval 60"/>
              <p:cNvSpPr>
                <a:spLocks noChangeArrowheads="1"/>
              </p:cNvSpPr>
              <p:nvPr/>
            </p:nvSpPr>
            <p:spPr bwMode="auto">
              <a:xfrm>
                <a:off x="6117" y="2221"/>
                <a:ext cx="41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69" name="Oval 61"/>
              <p:cNvSpPr>
                <a:spLocks noChangeArrowheads="1"/>
              </p:cNvSpPr>
              <p:nvPr/>
            </p:nvSpPr>
            <p:spPr bwMode="auto">
              <a:xfrm>
                <a:off x="6090" y="2303"/>
                <a:ext cx="68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70" name="Oval 62"/>
              <p:cNvSpPr>
                <a:spLocks noChangeArrowheads="1"/>
              </p:cNvSpPr>
              <p:nvPr/>
            </p:nvSpPr>
            <p:spPr bwMode="auto">
              <a:xfrm>
                <a:off x="6064" y="2392"/>
                <a:ext cx="68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71" name="Oval 63"/>
              <p:cNvSpPr>
                <a:spLocks noChangeArrowheads="1"/>
              </p:cNvSpPr>
              <p:nvPr/>
            </p:nvSpPr>
            <p:spPr bwMode="auto">
              <a:xfrm>
                <a:off x="6028" y="2477"/>
                <a:ext cx="74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72" name="Oval 64"/>
              <p:cNvSpPr>
                <a:spLocks noChangeArrowheads="1"/>
              </p:cNvSpPr>
              <p:nvPr/>
            </p:nvSpPr>
            <p:spPr bwMode="auto">
              <a:xfrm>
                <a:off x="6002" y="2578"/>
                <a:ext cx="44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73" name="Oval 65"/>
              <p:cNvSpPr>
                <a:spLocks noChangeArrowheads="1"/>
              </p:cNvSpPr>
              <p:nvPr/>
            </p:nvSpPr>
            <p:spPr bwMode="auto">
              <a:xfrm>
                <a:off x="5949" y="2654"/>
                <a:ext cx="44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74" name="Oval 66"/>
              <p:cNvSpPr>
                <a:spLocks noChangeArrowheads="1"/>
              </p:cNvSpPr>
              <p:nvPr/>
            </p:nvSpPr>
            <p:spPr bwMode="auto">
              <a:xfrm>
                <a:off x="5890" y="2728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75" name="Oval 67"/>
              <p:cNvSpPr>
                <a:spLocks noChangeArrowheads="1"/>
              </p:cNvSpPr>
              <p:nvPr/>
            </p:nvSpPr>
            <p:spPr bwMode="auto">
              <a:xfrm>
                <a:off x="5825" y="2796"/>
                <a:ext cx="44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76" name="Oval 68"/>
              <p:cNvSpPr>
                <a:spLocks noChangeArrowheads="1"/>
              </p:cNvSpPr>
              <p:nvPr/>
            </p:nvSpPr>
            <p:spPr bwMode="auto">
              <a:xfrm>
                <a:off x="5751" y="2855"/>
                <a:ext cx="44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77" name="Oval 69"/>
              <p:cNvSpPr>
                <a:spLocks noChangeArrowheads="1"/>
              </p:cNvSpPr>
              <p:nvPr/>
            </p:nvSpPr>
            <p:spPr bwMode="auto">
              <a:xfrm>
                <a:off x="5672" y="2905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78" name="Oval 70"/>
              <p:cNvSpPr>
                <a:spLocks noChangeArrowheads="1"/>
              </p:cNvSpPr>
              <p:nvPr/>
            </p:nvSpPr>
            <p:spPr bwMode="auto">
              <a:xfrm>
                <a:off x="5574" y="2934"/>
                <a:ext cx="71" cy="7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79" name="Oval 71"/>
              <p:cNvSpPr>
                <a:spLocks noChangeArrowheads="1"/>
              </p:cNvSpPr>
              <p:nvPr/>
            </p:nvSpPr>
            <p:spPr bwMode="auto">
              <a:xfrm>
                <a:off x="5506" y="2985"/>
                <a:ext cx="33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80" name="Oval 72"/>
              <p:cNvSpPr>
                <a:spLocks noChangeArrowheads="1"/>
              </p:cNvSpPr>
              <p:nvPr/>
            </p:nvSpPr>
            <p:spPr bwMode="auto">
              <a:xfrm>
                <a:off x="5400" y="2993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81" name="Oval 73"/>
              <p:cNvSpPr>
                <a:spLocks noChangeArrowheads="1"/>
              </p:cNvSpPr>
              <p:nvPr/>
            </p:nvSpPr>
            <p:spPr bwMode="auto">
              <a:xfrm>
                <a:off x="5326" y="3029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82" name="Oval 74"/>
              <p:cNvSpPr>
                <a:spLocks noChangeArrowheads="1"/>
              </p:cNvSpPr>
              <p:nvPr/>
            </p:nvSpPr>
            <p:spPr bwMode="auto">
              <a:xfrm>
                <a:off x="5232" y="3035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83" name="Oval 75"/>
              <p:cNvSpPr>
                <a:spLocks noChangeArrowheads="1"/>
              </p:cNvSpPr>
              <p:nvPr/>
            </p:nvSpPr>
            <p:spPr bwMode="auto">
              <a:xfrm>
                <a:off x="5138" y="30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84" name="Oval 76"/>
              <p:cNvSpPr>
                <a:spLocks noChangeArrowheads="1"/>
              </p:cNvSpPr>
              <p:nvPr/>
            </p:nvSpPr>
            <p:spPr bwMode="auto">
              <a:xfrm>
                <a:off x="5011" y="2979"/>
                <a:ext cx="97" cy="9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85" name="Oval 77"/>
              <p:cNvSpPr>
                <a:spLocks noChangeArrowheads="1"/>
              </p:cNvSpPr>
              <p:nvPr/>
            </p:nvSpPr>
            <p:spPr bwMode="auto">
              <a:xfrm>
                <a:off x="4934" y="2970"/>
                <a:ext cx="68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86" name="Oval 78"/>
              <p:cNvSpPr>
                <a:spLocks noChangeArrowheads="1"/>
              </p:cNvSpPr>
              <p:nvPr/>
            </p:nvSpPr>
            <p:spPr bwMode="auto">
              <a:xfrm>
                <a:off x="4849" y="2934"/>
                <a:ext cx="65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87" name="Oval 79"/>
              <p:cNvSpPr>
                <a:spLocks noChangeArrowheads="1"/>
              </p:cNvSpPr>
              <p:nvPr/>
            </p:nvSpPr>
            <p:spPr bwMode="auto">
              <a:xfrm>
                <a:off x="4751" y="2881"/>
                <a:ext cx="92" cy="9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88" name="Oval 80"/>
              <p:cNvSpPr>
                <a:spLocks noChangeArrowheads="1"/>
              </p:cNvSpPr>
              <p:nvPr/>
            </p:nvSpPr>
            <p:spPr bwMode="auto">
              <a:xfrm>
                <a:off x="4672" y="2828"/>
                <a:ext cx="94" cy="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89" name="Oval 81"/>
              <p:cNvSpPr>
                <a:spLocks noChangeArrowheads="1"/>
              </p:cNvSpPr>
              <p:nvPr/>
            </p:nvSpPr>
            <p:spPr bwMode="auto">
              <a:xfrm>
                <a:off x="4598" y="2769"/>
                <a:ext cx="94" cy="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90" name="Oval 82"/>
              <p:cNvSpPr>
                <a:spLocks noChangeArrowheads="1"/>
              </p:cNvSpPr>
              <p:nvPr/>
            </p:nvSpPr>
            <p:spPr bwMode="auto">
              <a:xfrm>
                <a:off x="4554" y="2725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91" name="Oval 83"/>
              <p:cNvSpPr>
                <a:spLocks noChangeArrowheads="1"/>
              </p:cNvSpPr>
              <p:nvPr/>
            </p:nvSpPr>
            <p:spPr bwMode="auto">
              <a:xfrm>
                <a:off x="4495" y="2651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92" name="Oval 84"/>
              <p:cNvSpPr>
                <a:spLocks noChangeArrowheads="1"/>
              </p:cNvSpPr>
              <p:nvPr/>
            </p:nvSpPr>
            <p:spPr bwMode="auto">
              <a:xfrm>
                <a:off x="4445" y="2575"/>
                <a:ext cx="47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93" name="Oval 85"/>
              <p:cNvSpPr>
                <a:spLocks noChangeArrowheads="1"/>
              </p:cNvSpPr>
              <p:nvPr/>
            </p:nvSpPr>
            <p:spPr bwMode="auto">
              <a:xfrm>
                <a:off x="4403" y="2489"/>
                <a:ext cx="47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94" name="Oval 86"/>
              <p:cNvSpPr>
                <a:spLocks noChangeArrowheads="1"/>
              </p:cNvSpPr>
              <p:nvPr/>
            </p:nvSpPr>
            <p:spPr bwMode="auto">
              <a:xfrm>
                <a:off x="4368" y="2404"/>
                <a:ext cx="50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95" name="Oval 87"/>
              <p:cNvSpPr>
                <a:spLocks noChangeArrowheads="1"/>
              </p:cNvSpPr>
              <p:nvPr/>
            </p:nvSpPr>
            <p:spPr bwMode="auto">
              <a:xfrm>
                <a:off x="4344" y="2312"/>
                <a:ext cx="47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96" name="Oval 88"/>
              <p:cNvSpPr>
                <a:spLocks noChangeArrowheads="1"/>
              </p:cNvSpPr>
              <p:nvPr/>
            </p:nvSpPr>
            <p:spPr bwMode="auto">
              <a:xfrm>
                <a:off x="4312" y="2203"/>
                <a:ext cx="82" cy="8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97" name="Oval 89"/>
              <p:cNvSpPr>
                <a:spLocks noChangeArrowheads="1"/>
              </p:cNvSpPr>
              <p:nvPr/>
            </p:nvSpPr>
            <p:spPr bwMode="auto">
              <a:xfrm>
                <a:off x="4309" y="2109"/>
                <a:ext cx="82" cy="8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98" name="Oval 90"/>
              <p:cNvSpPr>
                <a:spLocks noChangeArrowheads="1"/>
              </p:cNvSpPr>
              <p:nvPr/>
            </p:nvSpPr>
            <p:spPr bwMode="auto">
              <a:xfrm>
                <a:off x="4321" y="2023"/>
                <a:ext cx="67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99" name="Oval 91"/>
              <p:cNvSpPr>
                <a:spLocks noChangeArrowheads="1"/>
              </p:cNvSpPr>
              <p:nvPr/>
            </p:nvSpPr>
            <p:spPr bwMode="auto">
              <a:xfrm>
                <a:off x="4335" y="1929"/>
                <a:ext cx="68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00" name="Oval 92"/>
              <p:cNvSpPr>
                <a:spLocks noChangeArrowheads="1"/>
              </p:cNvSpPr>
              <p:nvPr/>
            </p:nvSpPr>
            <p:spPr bwMode="auto">
              <a:xfrm>
                <a:off x="4359" y="1840"/>
                <a:ext cx="68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01" name="Oval 93"/>
              <p:cNvSpPr>
                <a:spLocks noChangeArrowheads="1"/>
              </p:cNvSpPr>
              <p:nvPr/>
            </p:nvSpPr>
            <p:spPr bwMode="auto">
              <a:xfrm>
                <a:off x="4391" y="1752"/>
                <a:ext cx="68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02" name="Oval 94"/>
              <p:cNvSpPr>
                <a:spLocks noChangeArrowheads="1"/>
              </p:cNvSpPr>
              <p:nvPr/>
            </p:nvSpPr>
            <p:spPr bwMode="auto">
              <a:xfrm>
                <a:off x="4430" y="1663"/>
                <a:ext cx="76" cy="7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03" name="Oval 95"/>
              <p:cNvSpPr>
                <a:spLocks noChangeArrowheads="1"/>
              </p:cNvSpPr>
              <p:nvPr/>
            </p:nvSpPr>
            <p:spPr bwMode="auto">
              <a:xfrm>
                <a:off x="4483" y="1584"/>
                <a:ext cx="77" cy="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04" name="Oval 96"/>
              <p:cNvSpPr>
                <a:spLocks noChangeArrowheads="1"/>
              </p:cNvSpPr>
              <p:nvPr/>
            </p:nvSpPr>
            <p:spPr bwMode="auto">
              <a:xfrm>
                <a:off x="4542" y="1510"/>
                <a:ext cx="77" cy="7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05" name="Oval 97"/>
              <p:cNvSpPr>
                <a:spLocks noChangeArrowheads="1"/>
              </p:cNvSpPr>
              <p:nvPr/>
            </p:nvSpPr>
            <p:spPr bwMode="auto">
              <a:xfrm>
                <a:off x="4607" y="1445"/>
                <a:ext cx="76" cy="7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06" name="Oval 98"/>
              <p:cNvSpPr>
                <a:spLocks noChangeArrowheads="1"/>
              </p:cNvSpPr>
              <p:nvPr/>
            </p:nvSpPr>
            <p:spPr bwMode="auto">
              <a:xfrm>
                <a:off x="4686" y="1392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07" name="Oval 99"/>
              <p:cNvSpPr>
                <a:spLocks noChangeArrowheads="1"/>
              </p:cNvSpPr>
              <p:nvPr/>
            </p:nvSpPr>
            <p:spPr bwMode="auto">
              <a:xfrm>
                <a:off x="4760" y="1336"/>
                <a:ext cx="74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08" name="Oval 100"/>
              <p:cNvSpPr>
                <a:spLocks noChangeArrowheads="1"/>
              </p:cNvSpPr>
              <p:nvPr/>
            </p:nvSpPr>
            <p:spPr bwMode="auto">
              <a:xfrm>
                <a:off x="4846" y="1294"/>
                <a:ext cx="70" cy="7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09" name="Oval 101"/>
              <p:cNvSpPr>
                <a:spLocks noChangeArrowheads="1"/>
              </p:cNvSpPr>
              <p:nvPr/>
            </p:nvSpPr>
            <p:spPr bwMode="auto">
              <a:xfrm>
                <a:off x="4931" y="1259"/>
                <a:ext cx="74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10" name="Oval 102"/>
              <p:cNvSpPr>
                <a:spLocks noChangeArrowheads="1"/>
              </p:cNvSpPr>
              <p:nvPr/>
            </p:nvSpPr>
            <p:spPr bwMode="auto">
              <a:xfrm>
                <a:off x="5023" y="1235"/>
                <a:ext cx="73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11" name="Oval 103"/>
              <p:cNvSpPr>
                <a:spLocks noChangeArrowheads="1"/>
              </p:cNvSpPr>
              <p:nvPr/>
            </p:nvSpPr>
            <p:spPr bwMode="auto">
              <a:xfrm>
                <a:off x="5120" y="1224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12" name="Oval 104"/>
              <p:cNvSpPr>
                <a:spLocks noChangeArrowheads="1"/>
              </p:cNvSpPr>
              <p:nvPr/>
            </p:nvSpPr>
            <p:spPr bwMode="auto">
              <a:xfrm>
                <a:off x="5214" y="1221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13" name="Oval 105"/>
              <p:cNvSpPr>
                <a:spLocks noChangeArrowheads="1"/>
              </p:cNvSpPr>
              <p:nvPr/>
            </p:nvSpPr>
            <p:spPr bwMode="auto">
              <a:xfrm>
                <a:off x="5309" y="1224"/>
                <a:ext cx="62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14" name="Oval 106"/>
              <p:cNvSpPr>
                <a:spLocks noChangeArrowheads="1"/>
              </p:cNvSpPr>
              <p:nvPr/>
            </p:nvSpPr>
            <p:spPr bwMode="auto">
              <a:xfrm>
                <a:off x="5400" y="1238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15" name="Oval 107"/>
              <p:cNvSpPr>
                <a:spLocks noChangeArrowheads="1"/>
              </p:cNvSpPr>
              <p:nvPr/>
            </p:nvSpPr>
            <p:spPr bwMode="auto">
              <a:xfrm>
                <a:off x="5500" y="1274"/>
                <a:ext cx="45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16" name="Oval 108"/>
              <p:cNvSpPr>
                <a:spLocks noChangeArrowheads="1"/>
              </p:cNvSpPr>
              <p:nvPr/>
            </p:nvSpPr>
            <p:spPr bwMode="auto">
              <a:xfrm>
                <a:off x="5589" y="1306"/>
                <a:ext cx="44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17" name="Oval 109"/>
              <p:cNvSpPr>
                <a:spLocks noChangeArrowheads="1"/>
              </p:cNvSpPr>
              <p:nvPr/>
            </p:nvSpPr>
            <p:spPr bwMode="auto">
              <a:xfrm>
                <a:off x="5672" y="1351"/>
                <a:ext cx="47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18" name="Oval 110"/>
              <p:cNvSpPr>
                <a:spLocks noChangeArrowheads="1"/>
              </p:cNvSpPr>
              <p:nvPr/>
            </p:nvSpPr>
            <p:spPr bwMode="auto">
              <a:xfrm>
                <a:off x="5745" y="1395"/>
                <a:ext cx="56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19" name="Oval 111"/>
              <p:cNvSpPr>
                <a:spLocks noChangeArrowheads="1"/>
              </p:cNvSpPr>
              <p:nvPr/>
            </p:nvSpPr>
            <p:spPr bwMode="auto">
              <a:xfrm>
                <a:off x="5816" y="1454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20" name="Oval 112"/>
              <p:cNvSpPr>
                <a:spLocks noChangeArrowheads="1"/>
              </p:cNvSpPr>
              <p:nvPr/>
            </p:nvSpPr>
            <p:spPr bwMode="auto">
              <a:xfrm>
                <a:off x="5890" y="1528"/>
                <a:ext cx="47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21" name="Oval 113"/>
              <p:cNvSpPr>
                <a:spLocks noChangeArrowheads="1"/>
              </p:cNvSpPr>
              <p:nvPr/>
            </p:nvSpPr>
            <p:spPr bwMode="auto">
              <a:xfrm>
                <a:off x="5949" y="1598"/>
                <a:ext cx="47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22" name="Oval 114"/>
              <p:cNvSpPr>
                <a:spLocks noChangeArrowheads="1"/>
              </p:cNvSpPr>
              <p:nvPr/>
            </p:nvSpPr>
            <p:spPr bwMode="auto">
              <a:xfrm>
                <a:off x="6002" y="1681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23" name="Oval 115"/>
              <p:cNvSpPr>
                <a:spLocks noChangeArrowheads="1"/>
              </p:cNvSpPr>
              <p:nvPr/>
            </p:nvSpPr>
            <p:spPr bwMode="auto">
              <a:xfrm>
                <a:off x="6046" y="1763"/>
                <a:ext cx="39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24" name="Oval 116"/>
              <p:cNvSpPr>
                <a:spLocks noChangeArrowheads="1"/>
              </p:cNvSpPr>
              <p:nvPr/>
            </p:nvSpPr>
            <p:spPr bwMode="auto">
              <a:xfrm>
                <a:off x="6079" y="1852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25" name="Oval 117"/>
              <p:cNvSpPr>
                <a:spLocks noChangeArrowheads="1"/>
              </p:cNvSpPr>
              <p:nvPr/>
            </p:nvSpPr>
            <p:spPr bwMode="auto">
              <a:xfrm>
                <a:off x="6105" y="1943"/>
                <a:ext cx="39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26" name="Oval 118"/>
              <p:cNvSpPr>
                <a:spLocks noChangeArrowheads="1"/>
              </p:cNvSpPr>
              <p:nvPr/>
            </p:nvSpPr>
            <p:spPr bwMode="auto">
              <a:xfrm>
                <a:off x="6117" y="2035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27" name="Oval 119"/>
              <p:cNvSpPr>
                <a:spLocks noChangeArrowheads="1"/>
              </p:cNvSpPr>
              <p:nvPr/>
            </p:nvSpPr>
            <p:spPr bwMode="auto">
              <a:xfrm>
                <a:off x="6217" y="2132"/>
                <a:ext cx="33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28" name="Oval 120"/>
              <p:cNvSpPr>
                <a:spLocks noChangeArrowheads="1"/>
              </p:cNvSpPr>
              <p:nvPr/>
            </p:nvSpPr>
            <p:spPr bwMode="auto">
              <a:xfrm>
                <a:off x="6211" y="2227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29" name="Oval 121"/>
              <p:cNvSpPr>
                <a:spLocks noChangeArrowheads="1"/>
              </p:cNvSpPr>
              <p:nvPr/>
            </p:nvSpPr>
            <p:spPr bwMode="auto">
              <a:xfrm>
                <a:off x="6194" y="2315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30" name="Oval 122"/>
              <p:cNvSpPr>
                <a:spLocks noChangeArrowheads="1"/>
              </p:cNvSpPr>
              <p:nvPr/>
            </p:nvSpPr>
            <p:spPr bwMode="auto">
              <a:xfrm>
                <a:off x="6173" y="2407"/>
                <a:ext cx="38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31" name="Oval 123"/>
              <p:cNvSpPr>
                <a:spLocks noChangeArrowheads="1"/>
              </p:cNvSpPr>
              <p:nvPr/>
            </p:nvSpPr>
            <p:spPr bwMode="auto">
              <a:xfrm>
                <a:off x="6135" y="2489"/>
                <a:ext cx="56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32" name="Oval 124"/>
              <p:cNvSpPr>
                <a:spLocks noChangeArrowheads="1"/>
              </p:cNvSpPr>
              <p:nvPr/>
            </p:nvSpPr>
            <p:spPr bwMode="auto">
              <a:xfrm>
                <a:off x="6105" y="2583"/>
                <a:ext cx="36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33" name="Oval 125"/>
              <p:cNvSpPr>
                <a:spLocks noChangeArrowheads="1"/>
              </p:cNvSpPr>
              <p:nvPr/>
            </p:nvSpPr>
            <p:spPr bwMode="auto">
              <a:xfrm>
                <a:off x="6058" y="2663"/>
                <a:ext cx="38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34" name="Oval 126"/>
              <p:cNvSpPr>
                <a:spLocks noChangeArrowheads="1"/>
              </p:cNvSpPr>
              <p:nvPr/>
            </p:nvSpPr>
            <p:spPr bwMode="auto">
              <a:xfrm>
                <a:off x="5999" y="2737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35" name="Oval 127"/>
              <p:cNvSpPr>
                <a:spLocks noChangeArrowheads="1"/>
              </p:cNvSpPr>
              <p:nvPr/>
            </p:nvSpPr>
            <p:spPr bwMode="auto">
              <a:xfrm>
                <a:off x="5940" y="2811"/>
                <a:ext cx="38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36" name="Oval 128"/>
              <p:cNvSpPr>
                <a:spLocks noChangeArrowheads="1"/>
              </p:cNvSpPr>
              <p:nvPr/>
            </p:nvSpPr>
            <p:spPr bwMode="auto">
              <a:xfrm>
                <a:off x="5869" y="2873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37" name="Oval 129"/>
              <p:cNvSpPr>
                <a:spLocks noChangeArrowheads="1"/>
              </p:cNvSpPr>
              <p:nvPr/>
            </p:nvSpPr>
            <p:spPr bwMode="auto">
              <a:xfrm>
                <a:off x="5795" y="2932"/>
                <a:ext cx="45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38" name="Oval 130"/>
              <p:cNvSpPr>
                <a:spLocks noChangeArrowheads="1"/>
              </p:cNvSpPr>
              <p:nvPr/>
            </p:nvSpPr>
            <p:spPr bwMode="auto">
              <a:xfrm>
                <a:off x="5719" y="2982"/>
                <a:ext cx="41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39" name="Oval 131"/>
              <p:cNvSpPr>
                <a:spLocks noChangeArrowheads="1"/>
              </p:cNvSpPr>
              <p:nvPr/>
            </p:nvSpPr>
            <p:spPr bwMode="auto">
              <a:xfrm>
                <a:off x="5639" y="3032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40" name="Oval 132"/>
              <p:cNvSpPr>
                <a:spLocks noChangeArrowheads="1"/>
              </p:cNvSpPr>
              <p:nvPr/>
            </p:nvSpPr>
            <p:spPr bwMode="auto">
              <a:xfrm>
                <a:off x="5539" y="3052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41" name="Oval 133"/>
              <p:cNvSpPr>
                <a:spLocks noChangeArrowheads="1"/>
              </p:cNvSpPr>
              <p:nvPr/>
            </p:nvSpPr>
            <p:spPr bwMode="auto">
              <a:xfrm>
                <a:off x="5450" y="3079"/>
                <a:ext cx="56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42" name="Oval 134"/>
              <p:cNvSpPr>
                <a:spLocks noChangeArrowheads="1"/>
              </p:cNvSpPr>
              <p:nvPr/>
            </p:nvSpPr>
            <p:spPr bwMode="auto">
              <a:xfrm>
                <a:off x="5374" y="3114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43" name="Oval 135"/>
              <p:cNvSpPr>
                <a:spLocks noChangeArrowheads="1"/>
              </p:cNvSpPr>
              <p:nvPr/>
            </p:nvSpPr>
            <p:spPr bwMode="auto">
              <a:xfrm>
                <a:off x="5279" y="3123"/>
                <a:ext cx="27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44" name="Oval 136"/>
              <p:cNvSpPr>
                <a:spLocks noChangeArrowheads="1"/>
              </p:cNvSpPr>
              <p:nvPr/>
            </p:nvSpPr>
            <p:spPr bwMode="auto">
              <a:xfrm>
                <a:off x="5185" y="3123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45" name="Oval 137"/>
              <p:cNvSpPr>
                <a:spLocks noChangeArrowheads="1"/>
              </p:cNvSpPr>
              <p:nvPr/>
            </p:nvSpPr>
            <p:spPr bwMode="auto">
              <a:xfrm>
                <a:off x="5085" y="3106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46" name="Oval 138"/>
              <p:cNvSpPr>
                <a:spLocks noChangeArrowheads="1"/>
              </p:cNvSpPr>
              <p:nvPr/>
            </p:nvSpPr>
            <p:spPr bwMode="auto">
              <a:xfrm>
                <a:off x="4999" y="3094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47" name="Oval 139"/>
              <p:cNvSpPr>
                <a:spLocks noChangeArrowheads="1"/>
              </p:cNvSpPr>
              <p:nvPr/>
            </p:nvSpPr>
            <p:spPr bwMode="auto">
              <a:xfrm>
                <a:off x="4908" y="3067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48" name="Oval 140"/>
              <p:cNvSpPr>
                <a:spLocks noChangeArrowheads="1"/>
              </p:cNvSpPr>
              <p:nvPr/>
            </p:nvSpPr>
            <p:spPr bwMode="auto">
              <a:xfrm>
                <a:off x="4822" y="3032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49" name="Oval 141"/>
              <p:cNvSpPr>
                <a:spLocks noChangeArrowheads="1"/>
              </p:cNvSpPr>
              <p:nvPr/>
            </p:nvSpPr>
            <p:spPr bwMode="auto">
              <a:xfrm>
                <a:off x="4725" y="2976"/>
                <a:ext cx="56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50" name="Oval 142"/>
              <p:cNvSpPr>
                <a:spLocks noChangeArrowheads="1"/>
              </p:cNvSpPr>
              <p:nvPr/>
            </p:nvSpPr>
            <p:spPr bwMode="auto">
              <a:xfrm>
                <a:off x="4645" y="2926"/>
                <a:ext cx="56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51" name="Oval 143"/>
              <p:cNvSpPr>
                <a:spLocks noChangeArrowheads="1"/>
              </p:cNvSpPr>
              <p:nvPr/>
            </p:nvSpPr>
            <p:spPr bwMode="auto">
              <a:xfrm>
                <a:off x="4583" y="2881"/>
                <a:ext cx="33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52" name="Oval 144"/>
              <p:cNvSpPr>
                <a:spLocks noChangeArrowheads="1"/>
              </p:cNvSpPr>
              <p:nvPr/>
            </p:nvSpPr>
            <p:spPr bwMode="auto">
              <a:xfrm>
                <a:off x="4515" y="2817"/>
                <a:ext cx="33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53" name="Oval 145"/>
              <p:cNvSpPr>
                <a:spLocks noChangeArrowheads="1"/>
              </p:cNvSpPr>
              <p:nvPr/>
            </p:nvSpPr>
            <p:spPr bwMode="auto">
              <a:xfrm>
                <a:off x="4453" y="2743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54" name="Oval 146"/>
              <p:cNvSpPr>
                <a:spLocks noChangeArrowheads="1"/>
              </p:cNvSpPr>
              <p:nvPr/>
            </p:nvSpPr>
            <p:spPr bwMode="auto">
              <a:xfrm>
                <a:off x="4397" y="2666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55" name="Oval 147"/>
              <p:cNvSpPr>
                <a:spLocks noChangeArrowheads="1"/>
              </p:cNvSpPr>
              <p:nvPr/>
            </p:nvSpPr>
            <p:spPr bwMode="auto">
              <a:xfrm>
                <a:off x="4353" y="2583"/>
                <a:ext cx="33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56" name="Oval 148"/>
              <p:cNvSpPr>
                <a:spLocks noChangeArrowheads="1"/>
              </p:cNvSpPr>
              <p:nvPr/>
            </p:nvSpPr>
            <p:spPr bwMode="auto">
              <a:xfrm>
                <a:off x="4312" y="2501"/>
                <a:ext cx="35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57" name="Oval 149"/>
              <p:cNvSpPr>
                <a:spLocks noChangeArrowheads="1"/>
              </p:cNvSpPr>
              <p:nvPr/>
            </p:nvSpPr>
            <p:spPr bwMode="auto">
              <a:xfrm>
                <a:off x="4282" y="2409"/>
                <a:ext cx="33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58" name="Oval 150"/>
              <p:cNvSpPr>
                <a:spLocks noChangeArrowheads="1"/>
              </p:cNvSpPr>
              <p:nvPr/>
            </p:nvSpPr>
            <p:spPr bwMode="auto">
              <a:xfrm>
                <a:off x="4265" y="232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59" name="Oval 151"/>
              <p:cNvSpPr>
                <a:spLocks noChangeArrowheads="1"/>
              </p:cNvSpPr>
              <p:nvPr/>
            </p:nvSpPr>
            <p:spPr bwMode="auto">
              <a:xfrm>
                <a:off x="4229" y="2209"/>
                <a:ext cx="68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60" name="Oval 152"/>
              <p:cNvSpPr>
                <a:spLocks noChangeArrowheads="1"/>
              </p:cNvSpPr>
              <p:nvPr/>
            </p:nvSpPr>
            <p:spPr bwMode="auto">
              <a:xfrm>
                <a:off x="4226" y="2114"/>
                <a:ext cx="68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61" name="Oval 153"/>
              <p:cNvSpPr>
                <a:spLocks noChangeArrowheads="1"/>
              </p:cNvSpPr>
              <p:nvPr/>
            </p:nvSpPr>
            <p:spPr bwMode="auto">
              <a:xfrm>
                <a:off x="4238" y="2029"/>
                <a:ext cx="50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62" name="Oval 154"/>
              <p:cNvSpPr>
                <a:spLocks noChangeArrowheads="1"/>
              </p:cNvSpPr>
              <p:nvPr/>
            </p:nvSpPr>
            <p:spPr bwMode="auto">
              <a:xfrm>
                <a:off x="4250" y="1938"/>
                <a:ext cx="53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63" name="Oval 155"/>
              <p:cNvSpPr>
                <a:spLocks noChangeArrowheads="1"/>
              </p:cNvSpPr>
              <p:nvPr/>
            </p:nvSpPr>
            <p:spPr bwMode="auto">
              <a:xfrm>
                <a:off x="4273" y="1846"/>
                <a:ext cx="54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64" name="Oval 156"/>
              <p:cNvSpPr>
                <a:spLocks noChangeArrowheads="1"/>
              </p:cNvSpPr>
              <p:nvPr/>
            </p:nvSpPr>
            <p:spPr bwMode="auto">
              <a:xfrm>
                <a:off x="4303" y="1758"/>
                <a:ext cx="53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65" name="Oval 157"/>
              <p:cNvSpPr>
                <a:spLocks noChangeArrowheads="1"/>
              </p:cNvSpPr>
              <p:nvPr/>
            </p:nvSpPr>
            <p:spPr bwMode="auto">
              <a:xfrm>
                <a:off x="4347" y="1678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66" name="Oval 158"/>
              <p:cNvSpPr>
                <a:spLocks noChangeArrowheads="1"/>
              </p:cNvSpPr>
              <p:nvPr/>
            </p:nvSpPr>
            <p:spPr bwMode="auto">
              <a:xfrm>
                <a:off x="4380" y="1581"/>
                <a:ext cx="70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67" name="Oval 159"/>
              <p:cNvSpPr>
                <a:spLocks noChangeArrowheads="1"/>
              </p:cNvSpPr>
              <p:nvPr/>
            </p:nvSpPr>
            <p:spPr bwMode="auto">
              <a:xfrm>
                <a:off x="4433" y="1501"/>
                <a:ext cx="76" cy="7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68" name="Oval 160"/>
              <p:cNvSpPr>
                <a:spLocks noChangeArrowheads="1"/>
              </p:cNvSpPr>
              <p:nvPr/>
            </p:nvSpPr>
            <p:spPr bwMode="auto">
              <a:xfrm>
                <a:off x="4492" y="1430"/>
                <a:ext cx="79" cy="7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69" name="Oval 161"/>
              <p:cNvSpPr>
                <a:spLocks noChangeArrowheads="1"/>
              </p:cNvSpPr>
              <p:nvPr/>
            </p:nvSpPr>
            <p:spPr bwMode="auto">
              <a:xfrm>
                <a:off x="4568" y="1371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70" name="Oval 162"/>
              <p:cNvSpPr>
                <a:spLocks noChangeArrowheads="1"/>
              </p:cNvSpPr>
              <p:nvPr/>
            </p:nvSpPr>
            <p:spPr bwMode="auto">
              <a:xfrm>
                <a:off x="4636" y="1306"/>
                <a:ext cx="77" cy="7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71" name="Oval 163"/>
              <p:cNvSpPr>
                <a:spLocks noChangeArrowheads="1"/>
              </p:cNvSpPr>
              <p:nvPr/>
            </p:nvSpPr>
            <p:spPr bwMode="auto">
              <a:xfrm>
                <a:off x="4719" y="1262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72" name="Oval 164"/>
              <p:cNvSpPr>
                <a:spLocks noChangeArrowheads="1"/>
              </p:cNvSpPr>
              <p:nvPr/>
            </p:nvSpPr>
            <p:spPr bwMode="auto">
              <a:xfrm>
                <a:off x="4798" y="1215"/>
                <a:ext cx="74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73" name="Oval 165"/>
              <p:cNvSpPr>
                <a:spLocks noChangeArrowheads="1"/>
              </p:cNvSpPr>
              <p:nvPr/>
            </p:nvSpPr>
            <p:spPr bwMode="auto">
              <a:xfrm>
                <a:off x="4890" y="1185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74" name="Oval 166"/>
              <p:cNvSpPr>
                <a:spLocks noChangeArrowheads="1"/>
              </p:cNvSpPr>
              <p:nvPr/>
            </p:nvSpPr>
            <p:spPr bwMode="auto">
              <a:xfrm>
                <a:off x="4975" y="1153"/>
                <a:ext cx="74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75" name="Oval 167"/>
              <p:cNvSpPr>
                <a:spLocks noChangeArrowheads="1"/>
              </p:cNvSpPr>
              <p:nvPr/>
            </p:nvSpPr>
            <p:spPr bwMode="auto">
              <a:xfrm>
                <a:off x="5070" y="1135"/>
                <a:ext cx="71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76" name="Oval 168"/>
              <p:cNvSpPr>
                <a:spLocks noChangeArrowheads="1"/>
              </p:cNvSpPr>
              <p:nvPr/>
            </p:nvSpPr>
            <p:spPr bwMode="auto">
              <a:xfrm>
                <a:off x="5167" y="1132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77" name="Oval 169"/>
              <p:cNvSpPr>
                <a:spLocks noChangeArrowheads="1"/>
              </p:cNvSpPr>
              <p:nvPr/>
            </p:nvSpPr>
            <p:spPr bwMode="auto">
              <a:xfrm>
                <a:off x="5262" y="1132"/>
                <a:ext cx="64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78" name="Oval 170"/>
              <p:cNvSpPr>
                <a:spLocks noChangeArrowheads="1"/>
              </p:cNvSpPr>
              <p:nvPr/>
            </p:nvSpPr>
            <p:spPr bwMode="auto">
              <a:xfrm>
                <a:off x="5353" y="1141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79" name="Oval 171"/>
              <p:cNvSpPr>
                <a:spLocks noChangeArrowheads="1"/>
              </p:cNvSpPr>
              <p:nvPr/>
            </p:nvSpPr>
            <p:spPr bwMode="auto">
              <a:xfrm>
                <a:off x="5447" y="1159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80" name="Oval 172"/>
              <p:cNvSpPr>
                <a:spLocks noChangeArrowheads="1"/>
              </p:cNvSpPr>
              <p:nvPr/>
            </p:nvSpPr>
            <p:spPr bwMode="auto">
              <a:xfrm>
                <a:off x="5545" y="1194"/>
                <a:ext cx="47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81" name="Oval 173"/>
              <p:cNvSpPr>
                <a:spLocks noChangeArrowheads="1"/>
              </p:cNvSpPr>
              <p:nvPr/>
            </p:nvSpPr>
            <p:spPr bwMode="auto">
              <a:xfrm>
                <a:off x="5633" y="1230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82" name="Oval 174"/>
              <p:cNvSpPr>
                <a:spLocks noChangeArrowheads="1"/>
              </p:cNvSpPr>
              <p:nvPr/>
            </p:nvSpPr>
            <p:spPr bwMode="auto">
              <a:xfrm>
                <a:off x="5716" y="1271"/>
                <a:ext cx="47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83" name="Oval 175"/>
              <p:cNvSpPr>
                <a:spLocks noChangeArrowheads="1"/>
              </p:cNvSpPr>
              <p:nvPr/>
            </p:nvSpPr>
            <p:spPr bwMode="auto">
              <a:xfrm>
                <a:off x="5795" y="1324"/>
                <a:ext cx="48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84" name="Oval 176"/>
              <p:cNvSpPr>
                <a:spLocks noChangeArrowheads="1"/>
              </p:cNvSpPr>
              <p:nvPr/>
            </p:nvSpPr>
            <p:spPr bwMode="auto">
              <a:xfrm>
                <a:off x="5863" y="1374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85" name="Oval 177"/>
              <p:cNvSpPr>
                <a:spLocks noChangeArrowheads="1"/>
              </p:cNvSpPr>
              <p:nvPr/>
            </p:nvSpPr>
            <p:spPr bwMode="auto">
              <a:xfrm>
                <a:off x="5931" y="1439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86" name="Oval 178"/>
              <p:cNvSpPr>
                <a:spLocks noChangeArrowheads="1"/>
              </p:cNvSpPr>
              <p:nvPr/>
            </p:nvSpPr>
            <p:spPr bwMode="auto">
              <a:xfrm>
                <a:off x="5993" y="1510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87" name="Oval 179"/>
              <p:cNvSpPr>
                <a:spLocks noChangeArrowheads="1"/>
              </p:cNvSpPr>
              <p:nvPr/>
            </p:nvSpPr>
            <p:spPr bwMode="auto">
              <a:xfrm>
                <a:off x="6049" y="1589"/>
                <a:ext cx="53" cy="5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88" name="Oval 180"/>
              <p:cNvSpPr>
                <a:spLocks noChangeArrowheads="1"/>
              </p:cNvSpPr>
              <p:nvPr/>
            </p:nvSpPr>
            <p:spPr bwMode="auto">
              <a:xfrm>
                <a:off x="6096" y="1672"/>
                <a:ext cx="53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89" name="Oval 181"/>
              <p:cNvSpPr>
                <a:spLocks noChangeArrowheads="1"/>
              </p:cNvSpPr>
              <p:nvPr/>
            </p:nvSpPr>
            <p:spPr bwMode="auto">
              <a:xfrm>
                <a:off x="6135" y="1758"/>
                <a:ext cx="53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90" name="Oval 182"/>
              <p:cNvSpPr>
                <a:spLocks noChangeArrowheads="1"/>
              </p:cNvSpPr>
              <p:nvPr/>
            </p:nvSpPr>
            <p:spPr bwMode="auto">
              <a:xfrm>
                <a:off x="6167" y="1846"/>
                <a:ext cx="53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91" name="Oval 183"/>
              <p:cNvSpPr>
                <a:spLocks noChangeArrowheads="1"/>
              </p:cNvSpPr>
              <p:nvPr/>
            </p:nvSpPr>
            <p:spPr bwMode="auto">
              <a:xfrm>
                <a:off x="6194" y="1940"/>
                <a:ext cx="41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92" name="Oval 184"/>
              <p:cNvSpPr>
                <a:spLocks noChangeArrowheads="1"/>
              </p:cNvSpPr>
              <p:nvPr/>
            </p:nvSpPr>
            <p:spPr bwMode="auto">
              <a:xfrm>
                <a:off x="6211" y="2038"/>
                <a:ext cx="33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93" name="Oval 185"/>
              <p:cNvSpPr>
                <a:spLocks noChangeArrowheads="1"/>
              </p:cNvSpPr>
              <p:nvPr/>
            </p:nvSpPr>
            <p:spPr bwMode="auto">
              <a:xfrm>
                <a:off x="6306" y="2132"/>
                <a:ext cx="32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94" name="Oval 186"/>
              <p:cNvSpPr>
                <a:spLocks noChangeArrowheads="1"/>
              </p:cNvSpPr>
              <p:nvPr/>
            </p:nvSpPr>
            <p:spPr bwMode="auto">
              <a:xfrm>
                <a:off x="6303" y="2227"/>
                <a:ext cx="32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95" name="Oval 187"/>
              <p:cNvSpPr>
                <a:spLocks noChangeArrowheads="1"/>
              </p:cNvSpPr>
              <p:nvPr/>
            </p:nvSpPr>
            <p:spPr bwMode="auto">
              <a:xfrm>
                <a:off x="6291" y="2321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96" name="Oval 188"/>
              <p:cNvSpPr>
                <a:spLocks noChangeArrowheads="1"/>
              </p:cNvSpPr>
              <p:nvPr/>
            </p:nvSpPr>
            <p:spPr bwMode="auto">
              <a:xfrm>
                <a:off x="6270" y="2412"/>
                <a:ext cx="30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97" name="Oval 189"/>
              <p:cNvSpPr>
                <a:spLocks noChangeArrowheads="1"/>
              </p:cNvSpPr>
              <p:nvPr/>
            </p:nvSpPr>
            <p:spPr bwMode="auto">
              <a:xfrm>
                <a:off x="6244" y="2504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98" name="Oval 190"/>
              <p:cNvSpPr>
                <a:spLocks noChangeArrowheads="1"/>
              </p:cNvSpPr>
              <p:nvPr/>
            </p:nvSpPr>
            <p:spPr bwMode="auto">
              <a:xfrm>
                <a:off x="6202" y="2586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99" name="Oval 191"/>
              <p:cNvSpPr>
                <a:spLocks noChangeArrowheads="1"/>
              </p:cNvSpPr>
              <p:nvPr/>
            </p:nvSpPr>
            <p:spPr bwMode="auto">
              <a:xfrm>
                <a:off x="6164" y="2675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00" name="Oval 192"/>
              <p:cNvSpPr>
                <a:spLocks noChangeArrowheads="1"/>
              </p:cNvSpPr>
              <p:nvPr/>
            </p:nvSpPr>
            <p:spPr bwMode="auto">
              <a:xfrm>
                <a:off x="6114" y="2755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01" name="Oval 193"/>
              <p:cNvSpPr>
                <a:spLocks noChangeArrowheads="1"/>
              </p:cNvSpPr>
              <p:nvPr/>
            </p:nvSpPr>
            <p:spPr bwMode="auto">
              <a:xfrm>
                <a:off x="6058" y="2828"/>
                <a:ext cx="27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02" name="Oval 194"/>
              <p:cNvSpPr>
                <a:spLocks noChangeArrowheads="1"/>
              </p:cNvSpPr>
              <p:nvPr/>
            </p:nvSpPr>
            <p:spPr bwMode="auto">
              <a:xfrm>
                <a:off x="5987" y="2893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03" name="Oval 195"/>
              <p:cNvSpPr>
                <a:spLocks noChangeArrowheads="1"/>
              </p:cNvSpPr>
              <p:nvPr/>
            </p:nvSpPr>
            <p:spPr bwMode="auto">
              <a:xfrm>
                <a:off x="5919" y="2955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04" name="Oval 196"/>
              <p:cNvSpPr>
                <a:spLocks noChangeArrowheads="1"/>
              </p:cNvSpPr>
              <p:nvPr/>
            </p:nvSpPr>
            <p:spPr bwMode="auto">
              <a:xfrm>
                <a:off x="5846" y="3011"/>
                <a:ext cx="35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05" name="Oval 197"/>
              <p:cNvSpPr>
                <a:spLocks noChangeArrowheads="1"/>
              </p:cNvSpPr>
              <p:nvPr/>
            </p:nvSpPr>
            <p:spPr bwMode="auto">
              <a:xfrm>
                <a:off x="5769" y="3067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06" name="Oval 198"/>
              <p:cNvSpPr>
                <a:spLocks noChangeArrowheads="1"/>
              </p:cNvSpPr>
              <p:nvPr/>
            </p:nvSpPr>
            <p:spPr bwMode="auto">
              <a:xfrm>
                <a:off x="5683" y="3109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07" name="Oval 199"/>
              <p:cNvSpPr>
                <a:spLocks noChangeArrowheads="1"/>
              </p:cNvSpPr>
              <p:nvPr/>
            </p:nvSpPr>
            <p:spPr bwMode="auto">
              <a:xfrm>
                <a:off x="5598" y="3144"/>
                <a:ext cx="32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08" name="Oval 200"/>
              <p:cNvSpPr>
                <a:spLocks noChangeArrowheads="1"/>
              </p:cNvSpPr>
              <p:nvPr/>
            </p:nvSpPr>
            <p:spPr bwMode="auto">
              <a:xfrm>
                <a:off x="5512" y="3176"/>
                <a:ext cx="27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09" name="Oval 201"/>
              <p:cNvSpPr>
                <a:spLocks noChangeArrowheads="1"/>
              </p:cNvSpPr>
              <p:nvPr/>
            </p:nvSpPr>
            <p:spPr bwMode="auto">
              <a:xfrm>
                <a:off x="5403" y="3182"/>
                <a:ext cx="59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10" name="Oval 202"/>
              <p:cNvSpPr>
                <a:spLocks noChangeArrowheads="1"/>
              </p:cNvSpPr>
              <p:nvPr/>
            </p:nvSpPr>
            <p:spPr bwMode="auto">
              <a:xfrm>
                <a:off x="5318" y="3200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11" name="Oval 203"/>
              <p:cNvSpPr>
                <a:spLocks noChangeArrowheads="1"/>
              </p:cNvSpPr>
              <p:nvPr/>
            </p:nvSpPr>
            <p:spPr bwMode="auto">
              <a:xfrm>
                <a:off x="5229" y="3209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12" name="Oval 204"/>
              <p:cNvSpPr>
                <a:spLocks noChangeArrowheads="1"/>
              </p:cNvSpPr>
              <p:nvPr/>
            </p:nvSpPr>
            <p:spPr bwMode="auto">
              <a:xfrm>
                <a:off x="5132" y="3200"/>
                <a:ext cx="41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grpSp>
          <p:nvGrpSpPr>
            <p:cNvPr id="26" name="Group 406"/>
            <p:cNvGrpSpPr/>
            <p:nvPr/>
          </p:nvGrpSpPr>
          <p:grpSpPr>
            <a:xfrm>
              <a:off x="9623896" y="1928038"/>
              <a:ext cx="868758" cy="870806"/>
              <a:chOff x="3970" y="873"/>
              <a:chExt cx="2545" cy="2551"/>
            </a:xfrm>
            <a:grpFill/>
          </p:grpSpPr>
          <p:sp>
            <p:nvSpPr>
              <p:cNvPr id="413" name="Oval 206"/>
              <p:cNvSpPr>
                <a:spLocks noChangeArrowheads="1"/>
              </p:cNvSpPr>
              <p:nvPr/>
            </p:nvSpPr>
            <p:spPr bwMode="auto">
              <a:xfrm>
                <a:off x="5037" y="3188"/>
                <a:ext cx="42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14" name="Oval 207"/>
              <p:cNvSpPr>
                <a:spLocks noChangeArrowheads="1"/>
              </p:cNvSpPr>
              <p:nvPr/>
            </p:nvSpPr>
            <p:spPr bwMode="auto">
              <a:xfrm>
                <a:off x="4952" y="3173"/>
                <a:ext cx="29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15" name="Oval 208"/>
              <p:cNvSpPr>
                <a:spLocks noChangeArrowheads="1"/>
              </p:cNvSpPr>
              <p:nvPr/>
            </p:nvSpPr>
            <p:spPr bwMode="auto">
              <a:xfrm>
                <a:off x="4863" y="3147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16" name="Oval 209"/>
              <p:cNvSpPr>
                <a:spLocks noChangeArrowheads="1"/>
              </p:cNvSpPr>
              <p:nvPr/>
            </p:nvSpPr>
            <p:spPr bwMode="auto">
              <a:xfrm>
                <a:off x="4775" y="3111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17" name="Oval 210"/>
              <p:cNvSpPr>
                <a:spLocks noChangeArrowheads="1"/>
              </p:cNvSpPr>
              <p:nvPr/>
            </p:nvSpPr>
            <p:spPr bwMode="auto">
              <a:xfrm>
                <a:off x="4692" y="3067"/>
                <a:ext cx="30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18" name="Oval 211"/>
              <p:cNvSpPr>
                <a:spLocks noChangeArrowheads="1"/>
              </p:cNvSpPr>
              <p:nvPr/>
            </p:nvSpPr>
            <p:spPr bwMode="auto">
              <a:xfrm>
                <a:off x="4598" y="3002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19" name="Oval 212"/>
              <p:cNvSpPr>
                <a:spLocks noChangeArrowheads="1"/>
              </p:cNvSpPr>
              <p:nvPr/>
            </p:nvSpPr>
            <p:spPr bwMode="auto">
              <a:xfrm>
                <a:off x="4527" y="2946"/>
                <a:ext cx="53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20" name="Oval 213"/>
              <p:cNvSpPr>
                <a:spLocks noChangeArrowheads="1"/>
              </p:cNvSpPr>
              <p:nvPr/>
            </p:nvSpPr>
            <p:spPr bwMode="auto">
              <a:xfrm>
                <a:off x="4468" y="2896"/>
                <a:ext cx="33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21" name="Oval 214"/>
              <p:cNvSpPr>
                <a:spLocks noChangeArrowheads="1"/>
              </p:cNvSpPr>
              <p:nvPr/>
            </p:nvSpPr>
            <p:spPr bwMode="auto">
              <a:xfrm>
                <a:off x="4406" y="2825"/>
                <a:ext cx="30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22" name="Oval 215"/>
              <p:cNvSpPr>
                <a:spLocks noChangeArrowheads="1"/>
              </p:cNvSpPr>
              <p:nvPr/>
            </p:nvSpPr>
            <p:spPr bwMode="auto">
              <a:xfrm>
                <a:off x="4347" y="2752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23" name="Oval 216"/>
              <p:cNvSpPr>
                <a:spLocks noChangeArrowheads="1"/>
              </p:cNvSpPr>
              <p:nvPr/>
            </p:nvSpPr>
            <p:spPr bwMode="auto">
              <a:xfrm>
                <a:off x="4300" y="2675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24" name="Oval 217"/>
              <p:cNvSpPr>
                <a:spLocks noChangeArrowheads="1"/>
              </p:cNvSpPr>
              <p:nvPr/>
            </p:nvSpPr>
            <p:spPr bwMode="auto">
              <a:xfrm>
                <a:off x="4253" y="2589"/>
                <a:ext cx="32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25" name="Oval 218"/>
              <p:cNvSpPr>
                <a:spLocks noChangeArrowheads="1"/>
              </p:cNvSpPr>
              <p:nvPr/>
            </p:nvSpPr>
            <p:spPr bwMode="auto">
              <a:xfrm>
                <a:off x="4220" y="2504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26" name="Oval 219"/>
              <p:cNvSpPr>
                <a:spLocks noChangeArrowheads="1"/>
              </p:cNvSpPr>
              <p:nvPr/>
            </p:nvSpPr>
            <p:spPr bwMode="auto">
              <a:xfrm>
                <a:off x="4191" y="2412"/>
                <a:ext cx="29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27" name="Oval 220"/>
              <p:cNvSpPr>
                <a:spLocks noChangeArrowheads="1"/>
              </p:cNvSpPr>
              <p:nvPr/>
            </p:nvSpPr>
            <p:spPr bwMode="auto">
              <a:xfrm>
                <a:off x="4173" y="2324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28" name="Oval 221"/>
              <p:cNvSpPr>
                <a:spLocks noChangeArrowheads="1"/>
              </p:cNvSpPr>
              <p:nvPr/>
            </p:nvSpPr>
            <p:spPr bwMode="auto">
              <a:xfrm>
                <a:off x="4141" y="2212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29" name="Oval 222"/>
              <p:cNvSpPr>
                <a:spLocks noChangeArrowheads="1"/>
              </p:cNvSpPr>
              <p:nvPr/>
            </p:nvSpPr>
            <p:spPr bwMode="auto">
              <a:xfrm>
                <a:off x="4138" y="2117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30" name="Oval 223"/>
              <p:cNvSpPr>
                <a:spLocks noChangeArrowheads="1"/>
              </p:cNvSpPr>
              <p:nvPr/>
            </p:nvSpPr>
            <p:spPr bwMode="auto">
              <a:xfrm>
                <a:off x="4150" y="2032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31" name="Oval 224"/>
              <p:cNvSpPr>
                <a:spLocks noChangeArrowheads="1"/>
              </p:cNvSpPr>
              <p:nvPr/>
            </p:nvSpPr>
            <p:spPr bwMode="auto">
              <a:xfrm>
                <a:off x="4161" y="1938"/>
                <a:ext cx="48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32" name="Oval 225"/>
              <p:cNvSpPr>
                <a:spLocks noChangeArrowheads="1"/>
              </p:cNvSpPr>
              <p:nvPr/>
            </p:nvSpPr>
            <p:spPr bwMode="auto">
              <a:xfrm>
                <a:off x="4182" y="1849"/>
                <a:ext cx="47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33" name="Oval 226"/>
              <p:cNvSpPr>
                <a:spLocks noChangeArrowheads="1"/>
              </p:cNvSpPr>
              <p:nvPr/>
            </p:nvSpPr>
            <p:spPr bwMode="auto">
              <a:xfrm>
                <a:off x="4211" y="1761"/>
                <a:ext cx="45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34" name="Oval 227"/>
              <p:cNvSpPr>
                <a:spLocks noChangeArrowheads="1"/>
              </p:cNvSpPr>
              <p:nvPr/>
            </p:nvSpPr>
            <p:spPr bwMode="auto">
              <a:xfrm>
                <a:off x="4247" y="1669"/>
                <a:ext cx="47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35" name="Oval 228"/>
              <p:cNvSpPr>
                <a:spLocks noChangeArrowheads="1"/>
              </p:cNvSpPr>
              <p:nvPr/>
            </p:nvSpPr>
            <p:spPr bwMode="auto">
              <a:xfrm>
                <a:off x="4285" y="1581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36" name="Oval 229"/>
              <p:cNvSpPr>
                <a:spLocks noChangeArrowheads="1"/>
              </p:cNvSpPr>
              <p:nvPr/>
            </p:nvSpPr>
            <p:spPr bwMode="auto">
              <a:xfrm>
                <a:off x="4332" y="1501"/>
                <a:ext cx="62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37" name="Oval 230"/>
              <p:cNvSpPr>
                <a:spLocks noChangeArrowheads="1"/>
              </p:cNvSpPr>
              <p:nvPr/>
            </p:nvSpPr>
            <p:spPr bwMode="auto">
              <a:xfrm>
                <a:off x="4394" y="1430"/>
                <a:ext cx="53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38" name="Oval 231"/>
              <p:cNvSpPr>
                <a:spLocks noChangeArrowheads="1"/>
              </p:cNvSpPr>
              <p:nvPr/>
            </p:nvSpPr>
            <p:spPr bwMode="auto">
              <a:xfrm>
                <a:off x="4453" y="1356"/>
                <a:ext cx="62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39" name="Oval 232"/>
              <p:cNvSpPr>
                <a:spLocks noChangeArrowheads="1"/>
              </p:cNvSpPr>
              <p:nvPr/>
            </p:nvSpPr>
            <p:spPr bwMode="auto">
              <a:xfrm>
                <a:off x="4521" y="1294"/>
                <a:ext cx="65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40" name="Oval 233"/>
              <p:cNvSpPr>
                <a:spLocks noChangeArrowheads="1"/>
              </p:cNvSpPr>
              <p:nvPr/>
            </p:nvSpPr>
            <p:spPr bwMode="auto">
              <a:xfrm>
                <a:off x="4604" y="1241"/>
                <a:ext cx="50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41" name="Oval 234"/>
              <p:cNvSpPr>
                <a:spLocks noChangeArrowheads="1"/>
              </p:cNvSpPr>
              <p:nvPr/>
            </p:nvSpPr>
            <p:spPr bwMode="auto">
              <a:xfrm>
                <a:off x="4680" y="1188"/>
                <a:ext cx="57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42" name="Oval 235"/>
              <p:cNvSpPr>
                <a:spLocks noChangeArrowheads="1"/>
              </p:cNvSpPr>
              <p:nvPr/>
            </p:nvSpPr>
            <p:spPr bwMode="auto">
              <a:xfrm>
                <a:off x="4760" y="1144"/>
                <a:ext cx="62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43" name="Oval 236"/>
              <p:cNvSpPr>
                <a:spLocks noChangeArrowheads="1"/>
              </p:cNvSpPr>
              <p:nvPr/>
            </p:nvSpPr>
            <p:spPr bwMode="auto">
              <a:xfrm>
                <a:off x="4849" y="1109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44" name="Oval 237"/>
              <p:cNvSpPr>
                <a:spLocks noChangeArrowheads="1"/>
              </p:cNvSpPr>
              <p:nvPr/>
            </p:nvSpPr>
            <p:spPr bwMode="auto">
              <a:xfrm>
                <a:off x="4937" y="1082"/>
                <a:ext cx="59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45" name="Oval 238"/>
              <p:cNvSpPr>
                <a:spLocks noChangeArrowheads="1"/>
              </p:cNvSpPr>
              <p:nvPr/>
            </p:nvSpPr>
            <p:spPr bwMode="auto">
              <a:xfrm>
                <a:off x="5029" y="1059"/>
                <a:ext cx="61" cy="6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46" name="Oval 239"/>
              <p:cNvSpPr>
                <a:spLocks noChangeArrowheads="1"/>
              </p:cNvSpPr>
              <p:nvPr/>
            </p:nvSpPr>
            <p:spPr bwMode="auto">
              <a:xfrm>
                <a:off x="5126" y="1050"/>
                <a:ext cx="53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47" name="Oval 240"/>
              <p:cNvSpPr>
                <a:spLocks noChangeArrowheads="1"/>
              </p:cNvSpPr>
              <p:nvPr/>
            </p:nvSpPr>
            <p:spPr bwMode="auto">
              <a:xfrm>
                <a:off x="5214" y="1041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48" name="Oval 241"/>
              <p:cNvSpPr>
                <a:spLocks noChangeArrowheads="1"/>
              </p:cNvSpPr>
              <p:nvPr/>
            </p:nvSpPr>
            <p:spPr bwMode="auto">
              <a:xfrm>
                <a:off x="5309" y="1044"/>
                <a:ext cx="62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49" name="Oval 242"/>
              <p:cNvSpPr>
                <a:spLocks noChangeArrowheads="1"/>
              </p:cNvSpPr>
              <p:nvPr/>
            </p:nvSpPr>
            <p:spPr bwMode="auto">
              <a:xfrm>
                <a:off x="5403" y="1059"/>
                <a:ext cx="62" cy="6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50" name="Oval 243"/>
              <p:cNvSpPr>
                <a:spLocks noChangeArrowheads="1"/>
              </p:cNvSpPr>
              <p:nvPr/>
            </p:nvSpPr>
            <p:spPr bwMode="auto">
              <a:xfrm>
                <a:off x="5500" y="1085"/>
                <a:ext cx="51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51" name="Oval 244"/>
              <p:cNvSpPr>
                <a:spLocks noChangeArrowheads="1"/>
              </p:cNvSpPr>
              <p:nvPr/>
            </p:nvSpPr>
            <p:spPr bwMode="auto">
              <a:xfrm>
                <a:off x="5604" y="1129"/>
                <a:ext cx="20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52" name="Oval 245"/>
              <p:cNvSpPr>
                <a:spLocks noChangeArrowheads="1"/>
              </p:cNvSpPr>
              <p:nvPr/>
            </p:nvSpPr>
            <p:spPr bwMode="auto">
              <a:xfrm>
                <a:off x="5675" y="1147"/>
                <a:ext cx="53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53" name="Oval 246"/>
              <p:cNvSpPr>
                <a:spLocks noChangeArrowheads="1"/>
              </p:cNvSpPr>
              <p:nvPr/>
            </p:nvSpPr>
            <p:spPr bwMode="auto">
              <a:xfrm>
                <a:off x="5751" y="1185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54" name="Oval 247"/>
              <p:cNvSpPr>
                <a:spLocks noChangeArrowheads="1"/>
              </p:cNvSpPr>
              <p:nvPr/>
            </p:nvSpPr>
            <p:spPr bwMode="auto">
              <a:xfrm>
                <a:off x="5828" y="1233"/>
                <a:ext cx="71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55" name="Oval 248"/>
              <p:cNvSpPr>
                <a:spLocks noChangeArrowheads="1"/>
              </p:cNvSpPr>
              <p:nvPr/>
            </p:nvSpPr>
            <p:spPr bwMode="auto">
              <a:xfrm>
                <a:off x="5902" y="1289"/>
                <a:ext cx="70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56" name="Oval 249"/>
              <p:cNvSpPr>
                <a:spLocks noChangeArrowheads="1"/>
              </p:cNvSpPr>
              <p:nvPr/>
            </p:nvSpPr>
            <p:spPr bwMode="auto">
              <a:xfrm>
                <a:off x="5978" y="1359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57" name="Oval 250"/>
              <p:cNvSpPr>
                <a:spLocks noChangeArrowheads="1"/>
              </p:cNvSpPr>
              <p:nvPr/>
            </p:nvSpPr>
            <p:spPr bwMode="auto">
              <a:xfrm>
                <a:off x="6034" y="1421"/>
                <a:ext cx="74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58" name="Oval 251"/>
              <p:cNvSpPr>
                <a:spLocks noChangeArrowheads="1"/>
              </p:cNvSpPr>
              <p:nvPr/>
            </p:nvSpPr>
            <p:spPr bwMode="auto">
              <a:xfrm>
                <a:off x="6099" y="1504"/>
                <a:ext cx="59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59" name="Oval 252"/>
              <p:cNvSpPr>
                <a:spLocks noChangeArrowheads="1"/>
              </p:cNvSpPr>
              <p:nvPr/>
            </p:nvSpPr>
            <p:spPr bwMode="auto">
              <a:xfrm>
                <a:off x="6141" y="1572"/>
                <a:ext cx="76" cy="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60" name="Oval 253"/>
              <p:cNvSpPr>
                <a:spLocks noChangeArrowheads="1"/>
              </p:cNvSpPr>
              <p:nvPr/>
            </p:nvSpPr>
            <p:spPr bwMode="auto">
              <a:xfrm>
                <a:off x="6185" y="1657"/>
                <a:ext cx="74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61" name="Oval 254"/>
              <p:cNvSpPr>
                <a:spLocks noChangeArrowheads="1"/>
              </p:cNvSpPr>
              <p:nvPr/>
            </p:nvSpPr>
            <p:spPr bwMode="auto">
              <a:xfrm>
                <a:off x="6220" y="1743"/>
                <a:ext cx="77" cy="7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62" name="Oval 255"/>
              <p:cNvSpPr>
                <a:spLocks noChangeArrowheads="1"/>
              </p:cNvSpPr>
              <p:nvPr/>
            </p:nvSpPr>
            <p:spPr bwMode="auto">
              <a:xfrm>
                <a:off x="6256" y="1840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63" name="Oval 256"/>
              <p:cNvSpPr>
                <a:spLocks noChangeArrowheads="1"/>
              </p:cNvSpPr>
              <p:nvPr/>
            </p:nvSpPr>
            <p:spPr bwMode="auto">
              <a:xfrm>
                <a:off x="6288" y="1946"/>
                <a:ext cx="35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64" name="Oval 257"/>
              <p:cNvSpPr>
                <a:spLocks noChangeArrowheads="1"/>
              </p:cNvSpPr>
              <p:nvPr/>
            </p:nvSpPr>
            <p:spPr bwMode="auto">
              <a:xfrm>
                <a:off x="6288" y="2026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65" name="Oval 258"/>
              <p:cNvSpPr>
                <a:spLocks noChangeArrowheads="1"/>
              </p:cNvSpPr>
              <p:nvPr/>
            </p:nvSpPr>
            <p:spPr bwMode="auto">
              <a:xfrm>
                <a:off x="6394" y="2132"/>
                <a:ext cx="36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66" name="Oval 259"/>
              <p:cNvSpPr>
                <a:spLocks noChangeArrowheads="1"/>
              </p:cNvSpPr>
              <p:nvPr/>
            </p:nvSpPr>
            <p:spPr bwMode="auto">
              <a:xfrm>
                <a:off x="6391" y="2227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67" name="Oval 260"/>
              <p:cNvSpPr>
                <a:spLocks noChangeArrowheads="1"/>
              </p:cNvSpPr>
              <p:nvPr/>
            </p:nvSpPr>
            <p:spPr bwMode="auto">
              <a:xfrm>
                <a:off x="6382" y="2321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68" name="Oval 261"/>
              <p:cNvSpPr>
                <a:spLocks noChangeArrowheads="1"/>
              </p:cNvSpPr>
              <p:nvPr/>
            </p:nvSpPr>
            <p:spPr bwMode="auto">
              <a:xfrm>
                <a:off x="6365" y="2415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69" name="Oval 262"/>
              <p:cNvSpPr>
                <a:spLocks noChangeArrowheads="1"/>
              </p:cNvSpPr>
              <p:nvPr/>
            </p:nvSpPr>
            <p:spPr bwMode="auto">
              <a:xfrm>
                <a:off x="6338" y="2504"/>
                <a:ext cx="27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70" name="Oval 263"/>
              <p:cNvSpPr>
                <a:spLocks noChangeArrowheads="1"/>
              </p:cNvSpPr>
              <p:nvPr/>
            </p:nvSpPr>
            <p:spPr bwMode="auto">
              <a:xfrm>
                <a:off x="6303" y="2589"/>
                <a:ext cx="32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71" name="Oval 264"/>
              <p:cNvSpPr>
                <a:spLocks noChangeArrowheads="1"/>
              </p:cNvSpPr>
              <p:nvPr/>
            </p:nvSpPr>
            <p:spPr bwMode="auto">
              <a:xfrm>
                <a:off x="6267" y="2681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72" name="Oval 265"/>
              <p:cNvSpPr>
                <a:spLocks noChangeArrowheads="1"/>
              </p:cNvSpPr>
              <p:nvPr/>
            </p:nvSpPr>
            <p:spPr bwMode="auto">
              <a:xfrm>
                <a:off x="6217" y="2760"/>
                <a:ext cx="27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73" name="Oval 266"/>
              <p:cNvSpPr>
                <a:spLocks noChangeArrowheads="1"/>
              </p:cNvSpPr>
              <p:nvPr/>
            </p:nvSpPr>
            <p:spPr bwMode="auto">
              <a:xfrm>
                <a:off x="6164" y="2837"/>
                <a:ext cx="27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74" name="Oval 267"/>
              <p:cNvSpPr>
                <a:spLocks noChangeArrowheads="1"/>
              </p:cNvSpPr>
              <p:nvPr/>
            </p:nvSpPr>
            <p:spPr bwMode="auto">
              <a:xfrm>
                <a:off x="6105" y="2911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75" name="Oval 268"/>
              <p:cNvSpPr>
                <a:spLocks noChangeArrowheads="1"/>
              </p:cNvSpPr>
              <p:nvPr/>
            </p:nvSpPr>
            <p:spPr bwMode="auto">
              <a:xfrm>
                <a:off x="6043" y="2979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76" name="Oval 269"/>
              <p:cNvSpPr>
                <a:spLocks noChangeArrowheads="1"/>
              </p:cNvSpPr>
              <p:nvPr/>
            </p:nvSpPr>
            <p:spPr bwMode="auto">
              <a:xfrm>
                <a:off x="5972" y="3041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77" name="Oval 270"/>
              <p:cNvSpPr>
                <a:spLocks noChangeArrowheads="1"/>
              </p:cNvSpPr>
              <p:nvPr/>
            </p:nvSpPr>
            <p:spPr bwMode="auto">
              <a:xfrm>
                <a:off x="5896" y="309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78" name="Oval 271"/>
              <p:cNvSpPr>
                <a:spLocks noChangeArrowheads="1"/>
              </p:cNvSpPr>
              <p:nvPr/>
            </p:nvSpPr>
            <p:spPr bwMode="auto">
              <a:xfrm>
                <a:off x="5816" y="3147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79" name="Oval 272"/>
              <p:cNvSpPr>
                <a:spLocks noChangeArrowheads="1"/>
              </p:cNvSpPr>
              <p:nvPr/>
            </p:nvSpPr>
            <p:spPr bwMode="auto">
              <a:xfrm>
                <a:off x="5728" y="3185"/>
                <a:ext cx="35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80" name="Oval 273"/>
              <p:cNvSpPr>
                <a:spLocks noChangeArrowheads="1"/>
              </p:cNvSpPr>
              <p:nvPr/>
            </p:nvSpPr>
            <p:spPr bwMode="auto">
              <a:xfrm>
                <a:off x="5645" y="3224"/>
                <a:ext cx="30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81" name="Oval 274"/>
              <p:cNvSpPr>
                <a:spLocks noChangeArrowheads="1"/>
              </p:cNvSpPr>
              <p:nvPr/>
            </p:nvSpPr>
            <p:spPr bwMode="auto">
              <a:xfrm>
                <a:off x="5554" y="3253"/>
                <a:ext cx="32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82" name="Oval 275"/>
              <p:cNvSpPr>
                <a:spLocks noChangeArrowheads="1"/>
              </p:cNvSpPr>
              <p:nvPr/>
            </p:nvSpPr>
            <p:spPr bwMode="auto">
              <a:xfrm>
                <a:off x="5459" y="3271"/>
                <a:ext cx="41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83" name="Oval 276"/>
              <p:cNvSpPr>
                <a:spLocks noChangeArrowheads="1"/>
              </p:cNvSpPr>
              <p:nvPr/>
            </p:nvSpPr>
            <p:spPr bwMode="auto">
              <a:xfrm>
                <a:off x="5368" y="3288"/>
                <a:ext cx="35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84" name="Oval 277"/>
              <p:cNvSpPr>
                <a:spLocks noChangeArrowheads="1"/>
              </p:cNvSpPr>
              <p:nvPr/>
            </p:nvSpPr>
            <p:spPr bwMode="auto">
              <a:xfrm>
                <a:off x="5276" y="3297"/>
                <a:ext cx="36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85" name="Oval 278"/>
              <p:cNvSpPr>
                <a:spLocks noChangeArrowheads="1"/>
              </p:cNvSpPr>
              <p:nvPr/>
            </p:nvSpPr>
            <p:spPr bwMode="auto">
              <a:xfrm>
                <a:off x="5182" y="3297"/>
                <a:ext cx="35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86" name="Oval 279"/>
              <p:cNvSpPr>
                <a:spLocks noChangeArrowheads="1"/>
              </p:cNvSpPr>
              <p:nvPr/>
            </p:nvSpPr>
            <p:spPr bwMode="auto">
              <a:xfrm>
                <a:off x="5073" y="3277"/>
                <a:ext cx="65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87" name="Oval 280"/>
              <p:cNvSpPr>
                <a:spLocks noChangeArrowheads="1"/>
              </p:cNvSpPr>
              <p:nvPr/>
            </p:nvSpPr>
            <p:spPr bwMode="auto">
              <a:xfrm>
                <a:off x="4975" y="3256"/>
                <a:ext cx="74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88" name="Oval 281"/>
              <p:cNvSpPr>
                <a:spLocks noChangeArrowheads="1"/>
              </p:cNvSpPr>
              <p:nvPr/>
            </p:nvSpPr>
            <p:spPr bwMode="auto">
              <a:xfrm>
                <a:off x="4908" y="325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89" name="Oval 282"/>
              <p:cNvSpPr>
                <a:spLocks noChangeArrowheads="1"/>
              </p:cNvSpPr>
              <p:nvPr/>
            </p:nvSpPr>
            <p:spPr bwMode="auto">
              <a:xfrm>
                <a:off x="4819" y="3227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90" name="Oval 283"/>
              <p:cNvSpPr>
                <a:spLocks noChangeArrowheads="1"/>
              </p:cNvSpPr>
              <p:nvPr/>
            </p:nvSpPr>
            <p:spPr bwMode="auto">
              <a:xfrm>
                <a:off x="4728" y="3185"/>
                <a:ext cx="35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91" name="Oval 284"/>
              <p:cNvSpPr>
                <a:spLocks noChangeArrowheads="1"/>
              </p:cNvSpPr>
              <p:nvPr/>
            </p:nvSpPr>
            <p:spPr bwMode="auto">
              <a:xfrm>
                <a:off x="4651" y="3147"/>
                <a:ext cx="24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92" name="Oval 285"/>
              <p:cNvSpPr>
                <a:spLocks noChangeArrowheads="1"/>
              </p:cNvSpPr>
              <p:nvPr/>
            </p:nvSpPr>
            <p:spPr bwMode="auto">
              <a:xfrm>
                <a:off x="4554" y="3082"/>
                <a:ext cx="59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93" name="Oval 286"/>
              <p:cNvSpPr>
                <a:spLocks noChangeArrowheads="1"/>
              </p:cNvSpPr>
              <p:nvPr/>
            </p:nvSpPr>
            <p:spPr bwMode="auto">
              <a:xfrm>
                <a:off x="4483" y="3026"/>
                <a:ext cx="53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94" name="Oval 287"/>
              <p:cNvSpPr>
                <a:spLocks noChangeArrowheads="1"/>
              </p:cNvSpPr>
              <p:nvPr/>
            </p:nvSpPr>
            <p:spPr bwMode="auto">
              <a:xfrm>
                <a:off x="4421" y="2976"/>
                <a:ext cx="32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95" name="Oval 288"/>
              <p:cNvSpPr>
                <a:spLocks noChangeArrowheads="1"/>
              </p:cNvSpPr>
              <p:nvPr/>
            </p:nvSpPr>
            <p:spPr bwMode="auto">
              <a:xfrm>
                <a:off x="4356" y="2905"/>
                <a:ext cx="32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96" name="Oval 289"/>
              <p:cNvSpPr>
                <a:spLocks noChangeArrowheads="1"/>
              </p:cNvSpPr>
              <p:nvPr/>
            </p:nvSpPr>
            <p:spPr bwMode="auto">
              <a:xfrm>
                <a:off x="4297" y="2834"/>
                <a:ext cx="32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97" name="Oval 290"/>
              <p:cNvSpPr>
                <a:spLocks noChangeArrowheads="1"/>
              </p:cNvSpPr>
              <p:nvPr/>
            </p:nvSpPr>
            <p:spPr bwMode="auto">
              <a:xfrm>
                <a:off x="4244" y="2758"/>
                <a:ext cx="32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98" name="Oval 291"/>
              <p:cNvSpPr>
                <a:spLocks noChangeArrowheads="1"/>
              </p:cNvSpPr>
              <p:nvPr/>
            </p:nvSpPr>
            <p:spPr bwMode="auto">
              <a:xfrm>
                <a:off x="4191" y="2669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99" name="Oval 292"/>
              <p:cNvSpPr>
                <a:spLocks noChangeArrowheads="1"/>
              </p:cNvSpPr>
              <p:nvPr/>
            </p:nvSpPr>
            <p:spPr bwMode="auto">
              <a:xfrm>
                <a:off x="4155" y="2589"/>
                <a:ext cx="33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00" name="Oval 293"/>
              <p:cNvSpPr>
                <a:spLocks noChangeArrowheads="1"/>
              </p:cNvSpPr>
              <p:nvPr/>
            </p:nvSpPr>
            <p:spPr bwMode="auto">
              <a:xfrm>
                <a:off x="4120" y="2498"/>
                <a:ext cx="38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01" name="Oval 294"/>
              <p:cNvSpPr>
                <a:spLocks noChangeArrowheads="1"/>
              </p:cNvSpPr>
              <p:nvPr/>
            </p:nvSpPr>
            <p:spPr bwMode="auto">
              <a:xfrm>
                <a:off x="4091" y="2407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02" name="Oval 295"/>
              <p:cNvSpPr>
                <a:spLocks noChangeArrowheads="1"/>
              </p:cNvSpPr>
              <p:nvPr/>
            </p:nvSpPr>
            <p:spPr bwMode="auto">
              <a:xfrm>
                <a:off x="4064" y="2306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03" name="Oval 296"/>
              <p:cNvSpPr>
                <a:spLocks noChangeArrowheads="1"/>
              </p:cNvSpPr>
              <p:nvPr/>
            </p:nvSpPr>
            <p:spPr bwMode="auto">
              <a:xfrm>
                <a:off x="4064" y="2227"/>
                <a:ext cx="38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04" name="Oval 297"/>
              <p:cNvSpPr>
                <a:spLocks noChangeArrowheads="1"/>
              </p:cNvSpPr>
              <p:nvPr/>
            </p:nvSpPr>
            <p:spPr bwMode="auto">
              <a:xfrm>
                <a:off x="4061" y="2132"/>
                <a:ext cx="35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05" name="Oval 298"/>
              <p:cNvSpPr>
                <a:spLocks noChangeArrowheads="1"/>
              </p:cNvSpPr>
              <p:nvPr/>
            </p:nvSpPr>
            <p:spPr bwMode="auto">
              <a:xfrm>
                <a:off x="4064" y="2038"/>
                <a:ext cx="38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06" name="Oval 299"/>
              <p:cNvSpPr>
                <a:spLocks noChangeArrowheads="1"/>
              </p:cNvSpPr>
              <p:nvPr/>
            </p:nvSpPr>
            <p:spPr bwMode="auto">
              <a:xfrm>
                <a:off x="4079" y="1946"/>
                <a:ext cx="32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07" name="Oval 300"/>
              <p:cNvSpPr>
                <a:spLocks noChangeArrowheads="1"/>
              </p:cNvSpPr>
              <p:nvPr/>
            </p:nvSpPr>
            <p:spPr bwMode="auto">
              <a:xfrm>
                <a:off x="4096" y="1855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08" name="Oval 301"/>
              <p:cNvSpPr>
                <a:spLocks noChangeArrowheads="1"/>
              </p:cNvSpPr>
              <p:nvPr/>
            </p:nvSpPr>
            <p:spPr bwMode="auto">
              <a:xfrm>
                <a:off x="4126" y="1766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09" name="Oval 302"/>
              <p:cNvSpPr>
                <a:spLocks noChangeArrowheads="1"/>
              </p:cNvSpPr>
              <p:nvPr/>
            </p:nvSpPr>
            <p:spPr bwMode="auto">
              <a:xfrm>
                <a:off x="4155" y="1675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10" name="Oval 303"/>
              <p:cNvSpPr>
                <a:spLocks noChangeArrowheads="1"/>
              </p:cNvSpPr>
              <p:nvPr/>
            </p:nvSpPr>
            <p:spPr bwMode="auto">
              <a:xfrm>
                <a:off x="4188" y="1584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11" name="Oval 304"/>
              <p:cNvSpPr>
                <a:spLocks noChangeArrowheads="1"/>
              </p:cNvSpPr>
              <p:nvPr/>
            </p:nvSpPr>
            <p:spPr bwMode="auto">
              <a:xfrm>
                <a:off x="4238" y="1504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12" name="Oval 305"/>
              <p:cNvSpPr>
                <a:spLocks noChangeArrowheads="1"/>
              </p:cNvSpPr>
              <p:nvPr/>
            </p:nvSpPr>
            <p:spPr bwMode="auto">
              <a:xfrm>
                <a:off x="4294" y="1430"/>
                <a:ext cx="38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13" name="Oval 306"/>
              <p:cNvSpPr>
                <a:spLocks noChangeArrowheads="1"/>
              </p:cNvSpPr>
              <p:nvPr/>
            </p:nvSpPr>
            <p:spPr bwMode="auto">
              <a:xfrm>
                <a:off x="4353" y="1356"/>
                <a:ext cx="41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14" name="Oval 307"/>
              <p:cNvSpPr>
                <a:spLocks noChangeArrowheads="1"/>
              </p:cNvSpPr>
              <p:nvPr/>
            </p:nvSpPr>
            <p:spPr bwMode="auto">
              <a:xfrm>
                <a:off x="4418" y="1289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15" name="Oval 308"/>
              <p:cNvSpPr>
                <a:spLocks noChangeArrowheads="1"/>
              </p:cNvSpPr>
              <p:nvPr/>
            </p:nvSpPr>
            <p:spPr bwMode="auto">
              <a:xfrm>
                <a:off x="4489" y="1227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16" name="Oval 309"/>
              <p:cNvSpPr>
                <a:spLocks noChangeArrowheads="1"/>
              </p:cNvSpPr>
              <p:nvPr/>
            </p:nvSpPr>
            <p:spPr bwMode="auto">
              <a:xfrm>
                <a:off x="4557" y="1165"/>
                <a:ext cx="53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17" name="Oval 310"/>
              <p:cNvSpPr>
                <a:spLocks noChangeArrowheads="1"/>
              </p:cNvSpPr>
              <p:nvPr/>
            </p:nvSpPr>
            <p:spPr bwMode="auto">
              <a:xfrm>
                <a:off x="4642" y="1118"/>
                <a:ext cx="41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18" name="Oval 311"/>
              <p:cNvSpPr>
                <a:spLocks noChangeArrowheads="1"/>
              </p:cNvSpPr>
              <p:nvPr/>
            </p:nvSpPr>
            <p:spPr bwMode="auto">
              <a:xfrm>
                <a:off x="4722" y="1073"/>
                <a:ext cx="47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19" name="Oval 312"/>
              <p:cNvSpPr>
                <a:spLocks noChangeArrowheads="1"/>
              </p:cNvSpPr>
              <p:nvPr/>
            </p:nvSpPr>
            <p:spPr bwMode="auto">
              <a:xfrm>
                <a:off x="4810" y="1038"/>
                <a:ext cx="42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20" name="Oval 313"/>
              <p:cNvSpPr>
                <a:spLocks noChangeArrowheads="1"/>
              </p:cNvSpPr>
              <p:nvPr/>
            </p:nvSpPr>
            <p:spPr bwMode="auto">
              <a:xfrm>
                <a:off x="4899" y="1005"/>
                <a:ext cx="44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21" name="Oval 314"/>
              <p:cNvSpPr>
                <a:spLocks noChangeArrowheads="1"/>
              </p:cNvSpPr>
              <p:nvPr/>
            </p:nvSpPr>
            <p:spPr bwMode="auto">
              <a:xfrm>
                <a:off x="4987" y="982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22" name="Oval 315"/>
              <p:cNvSpPr>
                <a:spLocks noChangeArrowheads="1"/>
              </p:cNvSpPr>
              <p:nvPr/>
            </p:nvSpPr>
            <p:spPr bwMode="auto">
              <a:xfrm>
                <a:off x="5082" y="967"/>
                <a:ext cx="47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23" name="Oval 316"/>
              <p:cNvSpPr>
                <a:spLocks noChangeArrowheads="1"/>
              </p:cNvSpPr>
              <p:nvPr/>
            </p:nvSpPr>
            <p:spPr bwMode="auto">
              <a:xfrm>
                <a:off x="5173" y="958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24" name="Oval 317"/>
              <p:cNvSpPr>
                <a:spLocks noChangeArrowheads="1"/>
              </p:cNvSpPr>
              <p:nvPr/>
            </p:nvSpPr>
            <p:spPr bwMode="auto">
              <a:xfrm>
                <a:off x="5267" y="958"/>
                <a:ext cx="51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25" name="Oval 318"/>
              <p:cNvSpPr>
                <a:spLocks noChangeArrowheads="1"/>
              </p:cNvSpPr>
              <p:nvPr/>
            </p:nvSpPr>
            <p:spPr bwMode="auto">
              <a:xfrm>
                <a:off x="5362" y="967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26" name="Oval 319"/>
              <p:cNvSpPr>
                <a:spLocks noChangeArrowheads="1"/>
              </p:cNvSpPr>
              <p:nvPr/>
            </p:nvSpPr>
            <p:spPr bwMode="auto">
              <a:xfrm>
                <a:off x="5453" y="982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27" name="Oval 320"/>
              <p:cNvSpPr>
                <a:spLocks noChangeArrowheads="1"/>
              </p:cNvSpPr>
              <p:nvPr/>
            </p:nvSpPr>
            <p:spPr bwMode="auto">
              <a:xfrm>
                <a:off x="5562" y="1020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28" name="Oval 321"/>
              <p:cNvSpPr>
                <a:spLocks noChangeArrowheads="1"/>
              </p:cNvSpPr>
              <p:nvPr/>
            </p:nvSpPr>
            <p:spPr bwMode="auto">
              <a:xfrm>
                <a:off x="5651" y="1050"/>
                <a:ext cx="18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29" name="Oval 322"/>
              <p:cNvSpPr>
                <a:spLocks noChangeArrowheads="1"/>
              </p:cNvSpPr>
              <p:nvPr/>
            </p:nvSpPr>
            <p:spPr bwMode="auto">
              <a:xfrm>
                <a:off x="5716" y="1064"/>
                <a:ext cx="62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30" name="Oval 323"/>
              <p:cNvSpPr>
                <a:spLocks noChangeArrowheads="1"/>
              </p:cNvSpPr>
              <p:nvPr/>
            </p:nvSpPr>
            <p:spPr bwMode="auto">
              <a:xfrm>
                <a:off x="5801" y="1112"/>
                <a:ext cx="56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31" name="Oval 324"/>
              <p:cNvSpPr>
                <a:spLocks noChangeArrowheads="1"/>
              </p:cNvSpPr>
              <p:nvPr/>
            </p:nvSpPr>
            <p:spPr bwMode="auto">
              <a:xfrm>
                <a:off x="5878" y="1159"/>
                <a:ext cx="62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32" name="Oval 325"/>
              <p:cNvSpPr>
                <a:spLocks noChangeArrowheads="1"/>
              </p:cNvSpPr>
              <p:nvPr/>
            </p:nvSpPr>
            <p:spPr bwMode="auto">
              <a:xfrm>
                <a:off x="5952" y="1215"/>
                <a:ext cx="62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33" name="Oval 326"/>
              <p:cNvSpPr>
                <a:spLocks noChangeArrowheads="1"/>
              </p:cNvSpPr>
              <p:nvPr/>
            </p:nvSpPr>
            <p:spPr bwMode="auto">
              <a:xfrm>
                <a:off x="6020" y="1274"/>
                <a:ext cx="67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34" name="Oval 327"/>
              <p:cNvSpPr>
                <a:spLocks noChangeArrowheads="1"/>
              </p:cNvSpPr>
              <p:nvPr/>
            </p:nvSpPr>
            <p:spPr bwMode="auto">
              <a:xfrm>
                <a:off x="6102" y="1359"/>
                <a:ext cx="36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35" name="Oval 328"/>
              <p:cNvSpPr>
                <a:spLocks noChangeArrowheads="1"/>
              </p:cNvSpPr>
              <p:nvPr/>
            </p:nvSpPr>
            <p:spPr bwMode="auto">
              <a:xfrm>
                <a:off x="6161" y="1430"/>
                <a:ext cx="36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36" name="Oval 329"/>
              <p:cNvSpPr>
                <a:spLocks noChangeArrowheads="1"/>
              </p:cNvSpPr>
              <p:nvPr/>
            </p:nvSpPr>
            <p:spPr bwMode="auto">
              <a:xfrm>
                <a:off x="6214" y="1510"/>
                <a:ext cx="36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37" name="Oval 330"/>
              <p:cNvSpPr>
                <a:spLocks noChangeArrowheads="1"/>
              </p:cNvSpPr>
              <p:nvPr/>
            </p:nvSpPr>
            <p:spPr bwMode="auto">
              <a:xfrm>
                <a:off x="6244" y="1575"/>
                <a:ext cx="68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38" name="Oval 331"/>
              <p:cNvSpPr>
                <a:spLocks noChangeArrowheads="1"/>
              </p:cNvSpPr>
              <p:nvPr/>
            </p:nvSpPr>
            <p:spPr bwMode="auto">
              <a:xfrm>
                <a:off x="6285" y="1660"/>
                <a:ext cx="68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39" name="Oval 332"/>
              <p:cNvSpPr>
                <a:spLocks noChangeArrowheads="1"/>
              </p:cNvSpPr>
              <p:nvPr/>
            </p:nvSpPr>
            <p:spPr bwMode="auto">
              <a:xfrm>
                <a:off x="6318" y="1743"/>
                <a:ext cx="70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40" name="Oval 333"/>
              <p:cNvSpPr>
                <a:spLocks noChangeArrowheads="1"/>
              </p:cNvSpPr>
              <p:nvPr/>
            </p:nvSpPr>
            <p:spPr bwMode="auto">
              <a:xfrm>
                <a:off x="6341" y="1831"/>
                <a:ext cx="77" cy="7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41" name="Oval 334"/>
              <p:cNvSpPr>
                <a:spLocks noChangeArrowheads="1"/>
              </p:cNvSpPr>
              <p:nvPr/>
            </p:nvSpPr>
            <p:spPr bwMode="auto">
              <a:xfrm>
                <a:off x="6371" y="1935"/>
                <a:ext cx="53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42" name="Oval 335"/>
              <p:cNvSpPr>
                <a:spLocks noChangeArrowheads="1"/>
              </p:cNvSpPr>
              <p:nvPr/>
            </p:nvSpPr>
            <p:spPr bwMode="auto">
              <a:xfrm>
                <a:off x="6391" y="2038"/>
                <a:ext cx="33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43" name="Oval 336"/>
              <p:cNvSpPr>
                <a:spLocks noChangeArrowheads="1"/>
              </p:cNvSpPr>
              <p:nvPr/>
            </p:nvSpPr>
            <p:spPr bwMode="auto">
              <a:xfrm>
                <a:off x="6489" y="2135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44" name="Oval 337"/>
              <p:cNvSpPr>
                <a:spLocks noChangeArrowheads="1"/>
              </p:cNvSpPr>
              <p:nvPr/>
            </p:nvSpPr>
            <p:spPr bwMode="auto">
              <a:xfrm>
                <a:off x="6486" y="223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45" name="Oval 338"/>
              <p:cNvSpPr>
                <a:spLocks noChangeArrowheads="1"/>
              </p:cNvSpPr>
              <p:nvPr/>
            </p:nvSpPr>
            <p:spPr bwMode="auto">
              <a:xfrm>
                <a:off x="6471" y="2321"/>
                <a:ext cx="32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46" name="Oval 339"/>
              <p:cNvSpPr>
                <a:spLocks noChangeArrowheads="1"/>
              </p:cNvSpPr>
              <p:nvPr/>
            </p:nvSpPr>
            <p:spPr bwMode="auto">
              <a:xfrm>
                <a:off x="6456" y="2412"/>
                <a:ext cx="30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47" name="Oval 340"/>
              <p:cNvSpPr>
                <a:spLocks noChangeArrowheads="1"/>
              </p:cNvSpPr>
              <p:nvPr/>
            </p:nvSpPr>
            <p:spPr bwMode="auto">
              <a:xfrm>
                <a:off x="6421" y="2495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48" name="Oval 341"/>
              <p:cNvSpPr>
                <a:spLocks noChangeArrowheads="1"/>
              </p:cNvSpPr>
              <p:nvPr/>
            </p:nvSpPr>
            <p:spPr bwMode="auto">
              <a:xfrm>
                <a:off x="6391" y="2586"/>
                <a:ext cx="47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49" name="Oval 342"/>
              <p:cNvSpPr>
                <a:spLocks noChangeArrowheads="1"/>
              </p:cNvSpPr>
              <p:nvPr/>
            </p:nvSpPr>
            <p:spPr bwMode="auto">
              <a:xfrm>
                <a:off x="6362" y="2678"/>
                <a:ext cx="32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50" name="Oval 343"/>
              <p:cNvSpPr>
                <a:spLocks noChangeArrowheads="1"/>
              </p:cNvSpPr>
              <p:nvPr/>
            </p:nvSpPr>
            <p:spPr bwMode="auto">
              <a:xfrm>
                <a:off x="6318" y="2763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51" name="Oval 344"/>
              <p:cNvSpPr>
                <a:spLocks noChangeArrowheads="1"/>
              </p:cNvSpPr>
              <p:nvPr/>
            </p:nvSpPr>
            <p:spPr bwMode="auto">
              <a:xfrm>
                <a:off x="6267" y="2840"/>
                <a:ext cx="33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52" name="Oval 345"/>
              <p:cNvSpPr>
                <a:spLocks noChangeArrowheads="1"/>
              </p:cNvSpPr>
              <p:nvPr/>
            </p:nvSpPr>
            <p:spPr bwMode="auto">
              <a:xfrm>
                <a:off x="6211" y="2917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53" name="Oval 346"/>
              <p:cNvSpPr>
                <a:spLocks noChangeArrowheads="1"/>
              </p:cNvSpPr>
              <p:nvPr/>
            </p:nvSpPr>
            <p:spPr bwMode="auto">
              <a:xfrm>
                <a:off x="6155" y="2991"/>
                <a:ext cx="24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54" name="Oval 347"/>
              <p:cNvSpPr>
                <a:spLocks noChangeArrowheads="1"/>
              </p:cNvSpPr>
              <p:nvPr/>
            </p:nvSpPr>
            <p:spPr bwMode="auto">
              <a:xfrm>
                <a:off x="6087" y="3058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55" name="Oval 348"/>
              <p:cNvSpPr>
                <a:spLocks noChangeArrowheads="1"/>
              </p:cNvSpPr>
              <p:nvPr/>
            </p:nvSpPr>
            <p:spPr bwMode="auto">
              <a:xfrm>
                <a:off x="6017" y="3120"/>
                <a:ext cx="23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56" name="Oval 349"/>
              <p:cNvSpPr>
                <a:spLocks noChangeArrowheads="1"/>
              </p:cNvSpPr>
              <p:nvPr/>
            </p:nvSpPr>
            <p:spPr bwMode="auto">
              <a:xfrm>
                <a:off x="5943" y="3176"/>
                <a:ext cx="21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57" name="Oval 350"/>
              <p:cNvSpPr>
                <a:spLocks noChangeArrowheads="1"/>
              </p:cNvSpPr>
              <p:nvPr/>
            </p:nvSpPr>
            <p:spPr bwMode="auto">
              <a:xfrm>
                <a:off x="5846" y="3209"/>
                <a:ext cx="56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58" name="Oval 351"/>
              <p:cNvSpPr>
                <a:spLocks noChangeArrowheads="1"/>
              </p:cNvSpPr>
              <p:nvPr/>
            </p:nvSpPr>
            <p:spPr bwMode="auto">
              <a:xfrm>
                <a:off x="5760" y="3250"/>
                <a:ext cx="62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59" name="Oval 352"/>
              <p:cNvSpPr>
                <a:spLocks noChangeArrowheads="1"/>
              </p:cNvSpPr>
              <p:nvPr/>
            </p:nvSpPr>
            <p:spPr bwMode="auto">
              <a:xfrm>
                <a:off x="5692" y="3306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60" name="Oval 353"/>
              <p:cNvSpPr>
                <a:spLocks noChangeArrowheads="1"/>
              </p:cNvSpPr>
              <p:nvPr/>
            </p:nvSpPr>
            <p:spPr bwMode="auto">
              <a:xfrm>
                <a:off x="5604" y="333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61" name="Oval 354"/>
              <p:cNvSpPr>
                <a:spLocks noChangeArrowheads="1"/>
              </p:cNvSpPr>
              <p:nvPr/>
            </p:nvSpPr>
            <p:spPr bwMode="auto">
              <a:xfrm>
                <a:off x="5512" y="3359"/>
                <a:ext cx="27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62" name="Oval 355"/>
              <p:cNvSpPr>
                <a:spLocks noChangeArrowheads="1"/>
              </p:cNvSpPr>
              <p:nvPr/>
            </p:nvSpPr>
            <p:spPr bwMode="auto">
              <a:xfrm>
                <a:off x="5415" y="3374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63" name="Oval 356"/>
              <p:cNvSpPr>
                <a:spLocks noChangeArrowheads="1"/>
              </p:cNvSpPr>
              <p:nvPr/>
            </p:nvSpPr>
            <p:spPr bwMode="auto">
              <a:xfrm>
                <a:off x="5326" y="3389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64" name="Oval 357"/>
              <p:cNvSpPr>
                <a:spLocks noChangeArrowheads="1"/>
              </p:cNvSpPr>
              <p:nvPr/>
            </p:nvSpPr>
            <p:spPr bwMode="auto">
              <a:xfrm>
                <a:off x="5232" y="3392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65" name="Oval 358"/>
              <p:cNvSpPr>
                <a:spLocks noChangeArrowheads="1"/>
              </p:cNvSpPr>
              <p:nvPr/>
            </p:nvSpPr>
            <p:spPr bwMode="auto">
              <a:xfrm>
                <a:off x="5138" y="3389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66" name="Oval 359"/>
              <p:cNvSpPr>
                <a:spLocks noChangeArrowheads="1"/>
              </p:cNvSpPr>
              <p:nvPr/>
            </p:nvSpPr>
            <p:spPr bwMode="auto">
              <a:xfrm>
                <a:off x="5029" y="3359"/>
                <a:ext cx="61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67" name="Oval 360"/>
              <p:cNvSpPr>
                <a:spLocks noChangeArrowheads="1"/>
              </p:cNvSpPr>
              <p:nvPr/>
            </p:nvSpPr>
            <p:spPr bwMode="auto">
              <a:xfrm>
                <a:off x="4937" y="3344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68" name="Oval 361"/>
              <p:cNvSpPr>
                <a:spLocks noChangeArrowheads="1"/>
              </p:cNvSpPr>
              <p:nvPr/>
            </p:nvSpPr>
            <p:spPr bwMode="auto">
              <a:xfrm>
                <a:off x="4863" y="3339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69" name="Oval 362"/>
              <p:cNvSpPr>
                <a:spLocks noChangeArrowheads="1"/>
              </p:cNvSpPr>
              <p:nvPr/>
            </p:nvSpPr>
            <p:spPr bwMode="auto">
              <a:xfrm>
                <a:off x="4775" y="3309"/>
                <a:ext cx="23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70" name="Oval 363"/>
              <p:cNvSpPr>
                <a:spLocks noChangeArrowheads="1"/>
              </p:cNvSpPr>
              <p:nvPr/>
            </p:nvSpPr>
            <p:spPr bwMode="auto">
              <a:xfrm>
                <a:off x="4689" y="3271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71" name="Oval 364"/>
              <p:cNvSpPr>
                <a:spLocks noChangeArrowheads="1"/>
              </p:cNvSpPr>
              <p:nvPr/>
            </p:nvSpPr>
            <p:spPr bwMode="auto">
              <a:xfrm>
                <a:off x="4607" y="3227"/>
                <a:ext cx="20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72" name="Oval 365"/>
              <p:cNvSpPr>
                <a:spLocks noChangeArrowheads="1"/>
              </p:cNvSpPr>
              <p:nvPr/>
            </p:nvSpPr>
            <p:spPr bwMode="auto">
              <a:xfrm>
                <a:off x="4530" y="3176"/>
                <a:ext cx="18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73" name="Oval 366"/>
              <p:cNvSpPr>
                <a:spLocks noChangeArrowheads="1"/>
              </p:cNvSpPr>
              <p:nvPr/>
            </p:nvSpPr>
            <p:spPr bwMode="auto">
              <a:xfrm>
                <a:off x="4453" y="3123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74" name="Oval 367"/>
              <p:cNvSpPr>
                <a:spLocks noChangeArrowheads="1"/>
              </p:cNvSpPr>
              <p:nvPr/>
            </p:nvSpPr>
            <p:spPr bwMode="auto">
              <a:xfrm>
                <a:off x="4371" y="3050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75" name="Oval 368"/>
              <p:cNvSpPr>
                <a:spLocks noChangeArrowheads="1"/>
              </p:cNvSpPr>
              <p:nvPr/>
            </p:nvSpPr>
            <p:spPr bwMode="auto">
              <a:xfrm>
                <a:off x="4309" y="2988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76" name="Oval 369"/>
              <p:cNvSpPr>
                <a:spLocks noChangeArrowheads="1"/>
              </p:cNvSpPr>
              <p:nvPr/>
            </p:nvSpPr>
            <p:spPr bwMode="auto">
              <a:xfrm>
                <a:off x="4244" y="2911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77" name="Oval 370"/>
              <p:cNvSpPr>
                <a:spLocks noChangeArrowheads="1"/>
              </p:cNvSpPr>
              <p:nvPr/>
            </p:nvSpPr>
            <p:spPr bwMode="auto">
              <a:xfrm>
                <a:off x="4191" y="2840"/>
                <a:ext cx="32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78" name="Oval 371"/>
              <p:cNvSpPr>
                <a:spLocks noChangeArrowheads="1"/>
              </p:cNvSpPr>
              <p:nvPr/>
            </p:nvSpPr>
            <p:spPr bwMode="auto">
              <a:xfrm>
                <a:off x="4138" y="2758"/>
                <a:ext cx="38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79" name="Oval 372"/>
              <p:cNvSpPr>
                <a:spLocks noChangeArrowheads="1"/>
              </p:cNvSpPr>
              <p:nvPr/>
            </p:nvSpPr>
            <p:spPr bwMode="auto">
              <a:xfrm>
                <a:off x="4096" y="2678"/>
                <a:ext cx="36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80" name="Oval 373"/>
              <p:cNvSpPr>
                <a:spLocks noChangeArrowheads="1"/>
              </p:cNvSpPr>
              <p:nvPr/>
            </p:nvSpPr>
            <p:spPr bwMode="auto">
              <a:xfrm>
                <a:off x="4058" y="2589"/>
                <a:ext cx="38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81" name="Oval 374"/>
              <p:cNvSpPr>
                <a:spLocks noChangeArrowheads="1"/>
              </p:cNvSpPr>
              <p:nvPr/>
            </p:nvSpPr>
            <p:spPr bwMode="auto">
              <a:xfrm>
                <a:off x="4029" y="2504"/>
                <a:ext cx="32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82" name="Oval 375"/>
              <p:cNvSpPr>
                <a:spLocks noChangeArrowheads="1"/>
              </p:cNvSpPr>
              <p:nvPr/>
            </p:nvSpPr>
            <p:spPr bwMode="auto">
              <a:xfrm>
                <a:off x="4005" y="2412"/>
                <a:ext cx="32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83" name="Oval 376"/>
              <p:cNvSpPr>
                <a:spLocks noChangeArrowheads="1"/>
              </p:cNvSpPr>
              <p:nvPr/>
            </p:nvSpPr>
            <p:spPr bwMode="auto">
              <a:xfrm>
                <a:off x="3984" y="2318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84" name="Oval 377"/>
              <p:cNvSpPr>
                <a:spLocks noChangeArrowheads="1"/>
              </p:cNvSpPr>
              <p:nvPr/>
            </p:nvSpPr>
            <p:spPr bwMode="auto">
              <a:xfrm>
                <a:off x="3973" y="2224"/>
                <a:ext cx="41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85" name="Oval 378"/>
              <p:cNvSpPr>
                <a:spLocks noChangeArrowheads="1"/>
              </p:cNvSpPr>
              <p:nvPr/>
            </p:nvSpPr>
            <p:spPr bwMode="auto">
              <a:xfrm>
                <a:off x="3970" y="2129"/>
                <a:ext cx="41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86" name="Oval 379"/>
              <p:cNvSpPr>
                <a:spLocks noChangeArrowheads="1"/>
              </p:cNvSpPr>
              <p:nvPr/>
            </p:nvSpPr>
            <p:spPr bwMode="auto">
              <a:xfrm>
                <a:off x="3973" y="2035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87" name="Oval 380"/>
              <p:cNvSpPr>
                <a:spLocks noChangeArrowheads="1"/>
              </p:cNvSpPr>
              <p:nvPr/>
            </p:nvSpPr>
            <p:spPr bwMode="auto">
              <a:xfrm>
                <a:off x="3984" y="1943"/>
                <a:ext cx="39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88" name="Oval 381"/>
              <p:cNvSpPr>
                <a:spLocks noChangeArrowheads="1"/>
              </p:cNvSpPr>
              <p:nvPr/>
            </p:nvSpPr>
            <p:spPr bwMode="auto">
              <a:xfrm>
                <a:off x="4005" y="1852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89" name="Oval 382"/>
              <p:cNvSpPr>
                <a:spLocks noChangeArrowheads="1"/>
              </p:cNvSpPr>
              <p:nvPr/>
            </p:nvSpPr>
            <p:spPr bwMode="auto">
              <a:xfrm>
                <a:off x="4032" y="1763"/>
                <a:ext cx="29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90" name="Oval 383"/>
              <p:cNvSpPr>
                <a:spLocks noChangeArrowheads="1"/>
              </p:cNvSpPr>
              <p:nvPr/>
            </p:nvSpPr>
            <p:spPr bwMode="auto">
              <a:xfrm>
                <a:off x="4058" y="1672"/>
                <a:ext cx="38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91" name="Oval 384"/>
              <p:cNvSpPr>
                <a:spLocks noChangeArrowheads="1"/>
              </p:cNvSpPr>
              <p:nvPr/>
            </p:nvSpPr>
            <p:spPr bwMode="auto">
              <a:xfrm>
                <a:off x="4096" y="1587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92" name="Oval 385"/>
              <p:cNvSpPr>
                <a:spLocks noChangeArrowheads="1"/>
              </p:cNvSpPr>
              <p:nvPr/>
            </p:nvSpPr>
            <p:spPr bwMode="auto">
              <a:xfrm>
                <a:off x="4141" y="1504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93" name="Oval 386"/>
              <p:cNvSpPr>
                <a:spLocks noChangeArrowheads="1"/>
              </p:cNvSpPr>
              <p:nvPr/>
            </p:nvSpPr>
            <p:spPr bwMode="auto">
              <a:xfrm>
                <a:off x="4194" y="1427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94" name="Oval 387"/>
              <p:cNvSpPr>
                <a:spLocks noChangeArrowheads="1"/>
              </p:cNvSpPr>
              <p:nvPr/>
            </p:nvSpPr>
            <p:spPr bwMode="auto">
              <a:xfrm>
                <a:off x="4247" y="1351"/>
                <a:ext cx="32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95" name="Oval 388"/>
              <p:cNvSpPr>
                <a:spLocks noChangeArrowheads="1"/>
              </p:cNvSpPr>
              <p:nvPr/>
            </p:nvSpPr>
            <p:spPr bwMode="auto">
              <a:xfrm>
                <a:off x="4312" y="128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96" name="Oval 389"/>
              <p:cNvSpPr>
                <a:spLocks noChangeArrowheads="1"/>
              </p:cNvSpPr>
              <p:nvPr/>
            </p:nvSpPr>
            <p:spPr bwMode="auto">
              <a:xfrm>
                <a:off x="4380" y="1215"/>
                <a:ext cx="23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97" name="Oval 390"/>
              <p:cNvSpPr>
                <a:spLocks noChangeArrowheads="1"/>
              </p:cNvSpPr>
              <p:nvPr/>
            </p:nvSpPr>
            <p:spPr bwMode="auto">
              <a:xfrm>
                <a:off x="4442" y="1147"/>
                <a:ext cx="44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98" name="Oval 391"/>
              <p:cNvSpPr>
                <a:spLocks noChangeArrowheads="1"/>
              </p:cNvSpPr>
              <p:nvPr/>
            </p:nvSpPr>
            <p:spPr bwMode="auto">
              <a:xfrm>
                <a:off x="4518" y="1094"/>
                <a:ext cx="39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99" name="Oval 392"/>
              <p:cNvSpPr>
                <a:spLocks noChangeArrowheads="1"/>
              </p:cNvSpPr>
              <p:nvPr/>
            </p:nvSpPr>
            <p:spPr bwMode="auto">
              <a:xfrm>
                <a:off x="4598" y="1041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00" name="Oval 393"/>
              <p:cNvSpPr>
                <a:spLocks noChangeArrowheads="1"/>
              </p:cNvSpPr>
              <p:nvPr/>
            </p:nvSpPr>
            <p:spPr bwMode="auto">
              <a:xfrm>
                <a:off x="4680" y="1000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01" name="Oval 394"/>
              <p:cNvSpPr>
                <a:spLocks noChangeArrowheads="1"/>
              </p:cNvSpPr>
              <p:nvPr/>
            </p:nvSpPr>
            <p:spPr bwMode="auto">
              <a:xfrm>
                <a:off x="4766" y="961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02" name="Oval 395"/>
              <p:cNvSpPr>
                <a:spLocks noChangeArrowheads="1"/>
              </p:cNvSpPr>
              <p:nvPr/>
            </p:nvSpPr>
            <p:spPr bwMode="auto">
              <a:xfrm>
                <a:off x="4860" y="935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03" name="Oval 396"/>
              <p:cNvSpPr>
                <a:spLocks noChangeArrowheads="1"/>
              </p:cNvSpPr>
              <p:nvPr/>
            </p:nvSpPr>
            <p:spPr bwMode="auto">
              <a:xfrm>
                <a:off x="4949" y="908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04" name="Oval 397"/>
              <p:cNvSpPr>
                <a:spLocks noChangeArrowheads="1"/>
              </p:cNvSpPr>
              <p:nvPr/>
            </p:nvSpPr>
            <p:spPr bwMode="auto">
              <a:xfrm>
                <a:off x="5040" y="887"/>
                <a:ext cx="39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05" name="Oval 398"/>
              <p:cNvSpPr>
                <a:spLocks noChangeArrowheads="1"/>
              </p:cNvSpPr>
              <p:nvPr/>
            </p:nvSpPr>
            <p:spPr bwMode="auto">
              <a:xfrm>
                <a:off x="5132" y="879"/>
                <a:ext cx="41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06" name="Oval 399"/>
              <p:cNvSpPr>
                <a:spLocks noChangeArrowheads="1"/>
              </p:cNvSpPr>
              <p:nvPr/>
            </p:nvSpPr>
            <p:spPr bwMode="auto">
              <a:xfrm>
                <a:off x="5226" y="873"/>
                <a:ext cx="39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07" name="Oval 400"/>
              <p:cNvSpPr>
                <a:spLocks noChangeArrowheads="1"/>
              </p:cNvSpPr>
              <p:nvPr/>
            </p:nvSpPr>
            <p:spPr bwMode="auto">
              <a:xfrm>
                <a:off x="5321" y="879"/>
                <a:ext cx="38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08" name="Oval 401"/>
              <p:cNvSpPr>
                <a:spLocks noChangeArrowheads="1"/>
              </p:cNvSpPr>
              <p:nvPr/>
            </p:nvSpPr>
            <p:spPr bwMode="auto">
              <a:xfrm>
                <a:off x="5415" y="887"/>
                <a:ext cx="38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09" name="Oval 402"/>
              <p:cNvSpPr>
                <a:spLocks noChangeArrowheads="1"/>
              </p:cNvSpPr>
              <p:nvPr/>
            </p:nvSpPr>
            <p:spPr bwMode="auto">
              <a:xfrm>
                <a:off x="5503" y="902"/>
                <a:ext cx="45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10" name="Oval 403"/>
              <p:cNvSpPr>
                <a:spLocks noChangeArrowheads="1"/>
              </p:cNvSpPr>
              <p:nvPr/>
            </p:nvSpPr>
            <p:spPr bwMode="auto">
              <a:xfrm>
                <a:off x="5595" y="929"/>
                <a:ext cx="44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11" name="Oval 404"/>
              <p:cNvSpPr>
                <a:spLocks noChangeArrowheads="1"/>
              </p:cNvSpPr>
              <p:nvPr/>
            </p:nvSpPr>
            <p:spPr bwMode="auto">
              <a:xfrm>
                <a:off x="5680" y="955"/>
                <a:ext cx="51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12" name="Oval 405"/>
              <p:cNvSpPr>
                <a:spLocks noChangeArrowheads="1"/>
              </p:cNvSpPr>
              <p:nvPr/>
            </p:nvSpPr>
            <p:spPr bwMode="auto">
              <a:xfrm>
                <a:off x="5769" y="994"/>
                <a:ext cx="44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grpSp>
          <p:nvGrpSpPr>
            <p:cNvPr id="27" name="Group 607"/>
            <p:cNvGrpSpPr/>
            <p:nvPr/>
          </p:nvGrpSpPr>
          <p:grpSpPr>
            <a:xfrm>
              <a:off x="9565524" y="1869666"/>
              <a:ext cx="988575" cy="990622"/>
              <a:chOff x="3799" y="702"/>
              <a:chExt cx="2896" cy="2902"/>
            </a:xfrm>
            <a:grpFill/>
          </p:grpSpPr>
          <p:sp>
            <p:nvSpPr>
              <p:cNvPr id="213" name="Oval 407"/>
              <p:cNvSpPr>
                <a:spLocks noChangeArrowheads="1"/>
              </p:cNvSpPr>
              <p:nvPr/>
            </p:nvSpPr>
            <p:spPr bwMode="auto">
              <a:xfrm>
                <a:off x="5849" y="1038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14" name="Oval 408"/>
              <p:cNvSpPr>
                <a:spLocks noChangeArrowheads="1"/>
              </p:cNvSpPr>
              <p:nvPr/>
            </p:nvSpPr>
            <p:spPr bwMode="auto">
              <a:xfrm>
                <a:off x="5931" y="1088"/>
                <a:ext cx="44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15" name="Oval 409"/>
              <p:cNvSpPr>
                <a:spLocks noChangeArrowheads="1"/>
              </p:cNvSpPr>
              <p:nvPr/>
            </p:nvSpPr>
            <p:spPr bwMode="auto">
              <a:xfrm>
                <a:off x="6002" y="1141"/>
                <a:ext cx="53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16" name="Oval 410"/>
              <p:cNvSpPr>
                <a:spLocks noChangeArrowheads="1"/>
              </p:cNvSpPr>
              <p:nvPr/>
            </p:nvSpPr>
            <p:spPr bwMode="auto">
              <a:xfrm>
                <a:off x="6076" y="1206"/>
                <a:ext cx="47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17" name="Oval 411"/>
              <p:cNvSpPr>
                <a:spLocks noChangeArrowheads="1"/>
              </p:cNvSpPr>
              <p:nvPr/>
            </p:nvSpPr>
            <p:spPr bwMode="auto">
              <a:xfrm>
                <a:off x="6141" y="1268"/>
                <a:ext cx="53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18" name="Oval 412"/>
              <p:cNvSpPr>
                <a:spLocks noChangeArrowheads="1"/>
              </p:cNvSpPr>
              <p:nvPr/>
            </p:nvSpPr>
            <p:spPr bwMode="auto">
              <a:xfrm>
                <a:off x="6214" y="1353"/>
                <a:ext cx="27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19" name="Oval 413"/>
              <p:cNvSpPr>
                <a:spLocks noChangeArrowheads="1"/>
              </p:cNvSpPr>
              <p:nvPr/>
            </p:nvSpPr>
            <p:spPr bwMode="auto">
              <a:xfrm>
                <a:off x="6270" y="1427"/>
                <a:ext cx="27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20" name="Oval 414"/>
              <p:cNvSpPr>
                <a:spLocks noChangeArrowheads="1"/>
              </p:cNvSpPr>
              <p:nvPr/>
            </p:nvSpPr>
            <p:spPr bwMode="auto">
              <a:xfrm>
                <a:off x="6320" y="1510"/>
                <a:ext cx="27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21" name="Oval 415"/>
              <p:cNvSpPr>
                <a:spLocks noChangeArrowheads="1"/>
              </p:cNvSpPr>
              <p:nvPr/>
            </p:nvSpPr>
            <p:spPr bwMode="auto">
              <a:xfrm>
                <a:off x="6362" y="1589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22" name="Oval 416"/>
              <p:cNvSpPr>
                <a:spLocks noChangeArrowheads="1"/>
              </p:cNvSpPr>
              <p:nvPr/>
            </p:nvSpPr>
            <p:spPr bwMode="auto">
              <a:xfrm>
                <a:off x="6388" y="1663"/>
                <a:ext cx="53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23" name="Oval 417"/>
              <p:cNvSpPr>
                <a:spLocks noChangeArrowheads="1"/>
              </p:cNvSpPr>
              <p:nvPr/>
            </p:nvSpPr>
            <p:spPr bwMode="auto">
              <a:xfrm>
                <a:off x="6418" y="1752"/>
                <a:ext cx="56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24" name="Oval 418"/>
              <p:cNvSpPr>
                <a:spLocks noChangeArrowheads="1"/>
              </p:cNvSpPr>
              <p:nvPr/>
            </p:nvSpPr>
            <p:spPr bwMode="auto">
              <a:xfrm>
                <a:off x="6438" y="1837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25" name="Oval 419"/>
              <p:cNvSpPr>
                <a:spLocks noChangeArrowheads="1"/>
              </p:cNvSpPr>
              <p:nvPr/>
            </p:nvSpPr>
            <p:spPr bwMode="auto">
              <a:xfrm>
                <a:off x="6453" y="1929"/>
                <a:ext cx="68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26" name="Oval 420"/>
              <p:cNvSpPr>
                <a:spLocks noChangeArrowheads="1"/>
              </p:cNvSpPr>
              <p:nvPr/>
            </p:nvSpPr>
            <p:spPr bwMode="auto">
              <a:xfrm>
                <a:off x="6486" y="2044"/>
                <a:ext cx="26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27" name="Oval 421"/>
              <p:cNvSpPr>
                <a:spLocks noChangeArrowheads="1"/>
              </p:cNvSpPr>
              <p:nvPr/>
            </p:nvSpPr>
            <p:spPr bwMode="auto">
              <a:xfrm>
                <a:off x="6571" y="2129"/>
                <a:ext cx="41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28" name="Oval 422"/>
              <p:cNvSpPr>
                <a:spLocks noChangeArrowheads="1"/>
              </p:cNvSpPr>
              <p:nvPr/>
            </p:nvSpPr>
            <p:spPr bwMode="auto">
              <a:xfrm>
                <a:off x="6568" y="2224"/>
                <a:ext cx="42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29" name="Oval 423"/>
              <p:cNvSpPr>
                <a:spLocks noChangeArrowheads="1"/>
              </p:cNvSpPr>
              <p:nvPr/>
            </p:nvSpPr>
            <p:spPr bwMode="auto">
              <a:xfrm>
                <a:off x="6565" y="2324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30" name="Oval 424"/>
              <p:cNvSpPr>
                <a:spLocks noChangeArrowheads="1"/>
              </p:cNvSpPr>
              <p:nvPr/>
            </p:nvSpPr>
            <p:spPr bwMode="auto">
              <a:xfrm>
                <a:off x="6551" y="2418"/>
                <a:ext cx="23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31" name="Oval 425"/>
              <p:cNvSpPr>
                <a:spLocks noChangeArrowheads="1"/>
              </p:cNvSpPr>
              <p:nvPr/>
            </p:nvSpPr>
            <p:spPr bwMode="auto">
              <a:xfrm>
                <a:off x="6527" y="2510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32" name="Oval 426"/>
              <p:cNvSpPr>
                <a:spLocks noChangeArrowheads="1"/>
              </p:cNvSpPr>
              <p:nvPr/>
            </p:nvSpPr>
            <p:spPr bwMode="auto">
              <a:xfrm>
                <a:off x="6500" y="2598"/>
                <a:ext cx="21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33" name="Oval 427"/>
              <p:cNvSpPr>
                <a:spLocks noChangeArrowheads="1"/>
              </p:cNvSpPr>
              <p:nvPr/>
            </p:nvSpPr>
            <p:spPr bwMode="auto">
              <a:xfrm>
                <a:off x="6459" y="2681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34" name="Oval 428"/>
              <p:cNvSpPr>
                <a:spLocks noChangeArrowheads="1"/>
              </p:cNvSpPr>
              <p:nvPr/>
            </p:nvSpPr>
            <p:spPr bwMode="auto">
              <a:xfrm>
                <a:off x="6418" y="2766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35" name="Oval 429"/>
              <p:cNvSpPr>
                <a:spLocks noChangeArrowheads="1"/>
              </p:cNvSpPr>
              <p:nvPr/>
            </p:nvSpPr>
            <p:spPr bwMode="auto">
              <a:xfrm>
                <a:off x="6371" y="2846"/>
                <a:ext cx="32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36" name="Oval 430"/>
              <p:cNvSpPr>
                <a:spLocks noChangeArrowheads="1"/>
              </p:cNvSpPr>
              <p:nvPr/>
            </p:nvSpPr>
            <p:spPr bwMode="auto">
              <a:xfrm>
                <a:off x="6318" y="2923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37" name="Oval 431"/>
              <p:cNvSpPr>
                <a:spLocks noChangeArrowheads="1"/>
              </p:cNvSpPr>
              <p:nvPr/>
            </p:nvSpPr>
            <p:spPr bwMode="auto">
              <a:xfrm>
                <a:off x="6270" y="3008"/>
                <a:ext cx="12" cy="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38" name="Oval 432"/>
              <p:cNvSpPr>
                <a:spLocks noChangeArrowheads="1"/>
              </p:cNvSpPr>
              <p:nvPr/>
            </p:nvSpPr>
            <p:spPr bwMode="auto">
              <a:xfrm>
                <a:off x="6208" y="3079"/>
                <a:ext cx="12" cy="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39" name="Oval 433"/>
              <p:cNvSpPr>
                <a:spLocks noChangeArrowheads="1"/>
              </p:cNvSpPr>
              <p:nvPr/>
            </p:nvSpPr>
            <p:spPr bwMode="auto">
              <a:xfrm>
                <a:off x="6141" y="3144"/>
                <a:ext cx="8" cy="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40" name="Oval 434"/>
              <p:cNvSpPr>
                <a:spLocks noChangeArrowheads="1"/>
              </p:cNvSpPr>
              <p:nvPr/>
            </p:nvSpPr>
            <p:spPr bwMode="auto">
              <a:xfrm>
                <a:off x="6049" y="3185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41" name="Oval 435"/>
              <p:cNvSpPr>
                <a:spLocks noChangeArrowheads="1"/>
              </p:cNvSpPr>
              <p:nvPr/>
            </p:nvSpPr>
            <p:spPr bwMode="auto">
              <a:xfrm>
                <a:off x="5975" y="3241"/>
                <a:ext cx="48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42" name="Oval 436"/>
              <p:cNvSpPr>
                <a:spLocks noChangeArrowheads="1"/>
              </p:cNvSpPr>
              <p:nvPr/>
            </p:nvSpPr>
            <p:spPr bwMode="auto">
              <a:xfrm>
                <a:off x="5899" y="3294"/>
                <a:ext cx="41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43" name="Oval 437"/>
              <p:cNvSpPr>
                <a:spLocks noChangeArrowheads="1"/>
              </p:cNvSpPr>
              <p:nvPr/>
            </p:nvSpPr>
            <p:spPr bwMode="auto">
              <a:xfrm>
                <a:off x="5810" y="3336"/>
                <a:ext cx="50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44" name="Oval 438"/>
              <p:cNvSpPr>
                <a:spLocks noChangeArrowheads="1"/>
              </p:cNvSpPr>
              <p:nvPr/>
            </p:nvSpPr>
            <p:spPr bwMode="auto">
              <a:xfrm>
                <a:off x="5722" y="3371"/>
                <a:ext cx="56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45" name="Oval 439"/>
              <p:cNvSpPr>
                <a:spLocks noChangeArrowheads="1"/>
              </p:cNvSpPr>
              <p:nvPr/>
            </p:nvSpPr>
            <p:spPr bwMode="auto">
              <a:xfrm>
                <a:off x="5642" y="3409"/>
                <a:ext cx="41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46" name="Oval 440"/>
              <p:cNvSpPr>
                <a:spLocks noChangeArrowheads="1"/>
              </p:cNvSpPr>
              <p:nvPr/>
            </p:nvSpPr>
            <p:spPr bwMode="auto">
              <a:xfrm>
                <a:off x="5559" y="3445"/>
                <a:ext cx="24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47" name="Oval 441"/>
              <p:cNvSpPr>
                <a:spLocks noChangeArrowheads="1"/>
              </p:cNvSpPr>
              <p:nvPr/>
            </p:nvSpPr>
            <p:spPr bwMode="auto">
              <a:xfrm>
                <a:off x="5465" y="3460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48" name="Oval 442"/>
              <p:cNvSpPr>
                <a:spLocks noChangeArrowheads="1"/>
              </p:cNvSpPr>
              <p:nvPr/>
            </p:nvSpPr>
            <p:spPr bwMode="auto">
              <a:xfrm>
                <a:off x="5368" y="3468"/>
                <a:ext cx="38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49" name="Oval 443"/>
              <p:cNvSpPr>
                <a:spLocks noChangeArrowheads="1"/>
              </p:cNvSpPr>
              <p:nvPr/>
            </p:nvSpPr>
            <p:spPr bwMode="auto">
              <a:xfrm>
                <a:off x="5270" y="3471"/>
                <a:ext cx="45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0" name="Oval 444"/>
              <p:cNvSpPr>
                <a:spLocks noChangeArrowheads="1"/>
              </p:cNvSpPr>
              <p:nvPr/>
            </p:nvSpPr>
            <p:spPr bwMode="auto">
              <a:xfrm>
                <a:off x="5188" y="3483"/>
                <a:ext cx="23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1" name="Oval 445"/>
              <p:cNvSpPr>
                <a:spLocks noChangeArrowheads="1"/>
              </p:cNvSpPr>
              <p:nvPr/>
            </p:nvSpPr>
            <p:spPr bwMode="auto">
              <a:xfrm>
                <a:off x="5093" y="3477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2" name="Oval 446"/>
              <p:cNvSpPr>
                <a:spLocks noChangeArrowheads="1"/>
              </p:cNvSpPr>
              <p:nvPr/>
            </p:nvSpPr>
            <p:spPr bwMode="auto">
              <a:xfrm>
                <a:off x="4999" y="3462"/>
                <a:ext cx="27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3" name="Oval 447"/>
              <p:cNvSpPr>
                <a:spLocks noChangeArrowheads="1"/>
              </p:cNvSpPr>
              <p:nvPr/>
            </p:nvSpPr>
            <p:spPr bwMode="auto">
              <a:xfrm>
                <a:off x="4911" y="3445"/>
                <a:ext cx="20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4" name="Oval 448"/>
              <p:cNvSpPr>
                <a:spLocks noChangeArrowheads="1"/>
              </p:cNvSpPr>
              <p:nvPr/>
            </p:nvSpPr>
            <p:spPr bwMode="auto">
              <a:xfrm>
                <a:off x="4822" y="3421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5" name="Oval 449"/>
              <p:cNvSpPr>
                <a:spLocks noChangeArrowheads="1"/>
              </p:cNvSpPr>
              <p:nvPr/>
            </p:nvSpPr>
            <p:spPr bwMode="auto">
              <a:xfrm>
                <a:off x="4731" y="3386"/>
                <a:ext cx="23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6" name="Oval 450"/>
              <p:cNvSpPr>
                <a:spLocks noChangeArrowheads="1"/>
              </p:cNvSpPr>
              <p:nvPr/>
            </p:nvSpPr>
            <p:spPr bwMode="auto">
              <a:xfrm>
                <a:off x="4648" y="3350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7" name="Oval 451"/>
              <p:cNvSpPr>
                <a:spLocks noChangeArrowheads="1"/>
              </p:cNvSpPr>
              <p:nvPr/>
            </p:nvSpPr>
            <p:spPr bwMode="auto">
              <a:xfrm>
                <a:off x="4565" y="3306"/>
                <a:ext cx="15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8" name="Oval 452"/>
              <p:cNvSpPr>
                <a:spLocks noChangeArrowheads="1"/>
              </p:cNvSpPr>
              <p:nvPr/>
            </p:nvSpPr>
            <p:spPr bwMode="auto">
              <a:xfrm>
                <a:off x="4486" y="3259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9" name="Oval 453"/>
              <p:cNvSpPr>
                <a:spLocks noChangeArrowheads="1"/>
              </p:cNvSpPr>
              <p:nvPr/>
            </p:nvSpPr>
            <p:spPr bwMode="auto">
              <a:xfrm>
                <a:off x="4400" y="3191"/>
                <a:ext cx="36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0" name="Oval 454"/>
              <p:cNvSpPr>
                <a:spLocks noChangeArrowheads="1"/>
              </p:cNvSpPr>
              <p:nvPr/>
            </p:nvSpPr>
            <p:spPr bwMode="auto">
              <a:xfrm>
                <a:off x="4327" y="3132"/>
                <a:ext cx="35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1" name="Oval 455"/>
              <p:cNvSpPr>
                <a:spLocks noChangeArrowheads="1"/>
              </p:cNvSpPr>
              <p:nvPr/>
            </p:nvSpPr>
            <p:spPr bwMode="auto">
              <a:xfrm>
                <a:off x="4262" y="3070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2" name="Oval 456"/>
              <p:cNvSpPr>
                <a:spLocks noChangeArrowheads="1"/>
              </p:cNvSpPr>
              <p:nvPr/>
            </p:nvSpPr>
            <p:spPr bwMode="auto">
              <a:xfrm>
                <a:off x="4200" y="2999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3" name="Oval 457"/>
              <p:cNvSpPr>
                <a:spLocks noChangeArrowheads="1"/>
              </p:cNvSpPr>
              <p:nvPr/>
            </p:nvSpPr>
            <p:spPr bwMode="auto">
              <a:xfrm>
                <a:off x="4144" y="29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4" name="Oval 458"/>
              <p:cNvSpPr>
                <a:spLocks noChangeArrowheads="1"/>
              </p:cNvSpPr>
              <p:nvPr/>
            </p:nvSpPr>
            <p:spPr bwMode="auto">
              <a:xfrm>
                <a:off x="4091" y="284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5" name="Oval 459"/>
              <p:cNvSpPr>
                <a:spLocks noChangeArrowheads="1"/>
              </p:cNvSpPr>
              <p:nvPr/>
            </p:nvSpPr>
            <p:spPr bwMode="auto">
              <a:xfrm>
                <a:off x="4046" y="2769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6" name="Oval 460"/>
              <p:cNvSpPr>
                <a:spLocks noChangeArrowheads="1"/>
              </p:cNvSpPr>
              <p:nvPr/>
            </p:nvSpPr>
            <p:spPr bwMode="auto">
              <a:xfrm>
                <a:off x="4002" y="2684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7" name="Oval 461"/>
              <p:cNvSpPr>
                <a:spLocks noChangeArrowheads="1"/>
              </p:cNvSpPr>
              <p:nvPr/>
            </p:nvSpPr>
            <p:spPr bwMode="auto">
              <a:xfrm>
                <a:off x="3967" y="2595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8" name="Oval 462"/>
              <p:cNvSpPr>
                <a:spLocks noChangeArrowheads="1"/>
              </p:cNvSpPr>
              <p:nvPr/>
            </p:nvSpPr>
            <p:spPr bwMode="auto">
              <a:xfrm>
                <a:off x="3940" y="2507"/>
                <a:ext cx="24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9" name="Oval 463"/>
              <p:cNvSpPr>
                <a:spLocks noChangeArrowheads="1"/>
              </p:cNvSpPr>
              <p:nvPr/>
            </p:nvSpPr>
            <p:spPr bwMode="auto">
              <a:xfrm>
                <a:off x="3917" y="2415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0" name="Oval 464"/>
              <p:cNvSpPr>
                <a:spLocks noChangeArrowheads="1"/>
              </p:cNvSpPr>
              <p:nvPr/>
            </p:nvSpPr>
            <p:spPr bwMode="auto">
              <a:xfrm>
                <a:off x="3899" y="2321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1" name="Oval 465"/>
              <p:cNvSpPr>
                <a:spLocks noChangeArrowheads="1"/>
              </p:cNvSpPr>
              <p:nvPr/>
            </p:nvSpPr>
            <p:spPr bwMode="auto">
              <a:xfrm>
                <a:off x="3887" y="2230"/>
                <a:ext cx="32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2" name="Oval 466"/>
              <p:cNvSpPr>
                <a:spLocks noChangeArrowheads="1"/>
              </p:cNvSpPr>
              <p:nvPr/>
            </p:nvSpPr>
            <p:spPr bwMode="auto">
              <a:xfrm>
                <a:off x="3884" y="2135"/>
                <a:ext cx="33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3" name="Oval 467"/>
              <p:cNvSpPr>
                <a:spLocks noChangeArrowheads="1"/>
              </p:cNvSpPr>
              <p:nvPr/>
            </p:nvSpPr>
            <p:spPr bwMode="auto">
              <a:xfrm>
                <a:off x="3887" y="2041"/>
                <a:ext cx="32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4" name="Oval 468"/>
              <p:cNvSpPr>
                <a:spLocks noChangeArrowheads="1"/>
              </p:cNvSpPr>
              <p:nvPr/>
            </p:nvSpPr>
            <p:spPr bwMode="auto">
              <a:xfrm>
                <a:off x="3899" y="1949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5" name="Oval 469"/>
              <p:cNvSpPr>
                <a:spLocks noChangeArrowheads="1"/>
              </p:cNvSpPr>
              <p:nvPr/>
            </p:nvSpPr>
            <p:spPr bwMode="auto">
              <a:xfrm>
                <a:off x="3917" y="1855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6" name="Oval 470"/>
              <p:cNvSpPr>
                <a:spLocks noChangeArrowheads="1"/>
              </p:cNvSpPr>
              <p:nvPr/>
            </p:nvSpPr>
            <p:spPr bwMode="auto">
              <a:xfrm>
                <a:off x="3940" y="1766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7" name="Oval 471"/>
              <p:cNvSpPr>
                <a:spLocks noChangeArrowheads="1"/>
              </p:cNvSpPr>
              <p:nvPr/>
            </p:nvSpPr>
            <p:spPr bwMode="auto">
              <a:xfrm>
                <a:off x="3967" y="1675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8" name="Oval 472"/>
              <p:cNvSpPr>
                <a:spLocks noChangeArrowheads="1"/>
              </p:cNvSpPr>
              <p:nvPr/>
            </p:nvSpPr>
            <p:spPr bwMode="auto">
              <a:xfrm>
                <a:off x="4002" y="1589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9" name="Oval 473"/>
              <p:cNvSpPr>
                <a:spLocks noChangeArrowheads="1"/>
              </p:cNvSpPr>
              <p:nvPr/>
            </p:nvSpPr>
            <p:spPr bwMode="auto">
              <a:xfrm>
                <a:off x="4046" y="1504"/>
                <a:ext cx="24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0" name="Oval 474"/>
              <p:cNvSpPr>
                <a:spLocks noChangeArrowheads="1"/>
              </p:cNvSpPr>
              <p:nvPr/>
            </p:nvSpPr>
            <p:spPr bwMode="auto">
              <a:xfrm>
                <a:off x="4094" y="1424"/>
                <a:ext cx="23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1" name="Oval 475"/>
              <p:cNvSpPr>
                <a:spLocks noChangeArrowheads="1"/>
              </p:cNvSpPr>
              <p:nvPr/>
            </p:nvSpPr>
            <p:spPr bwMode="auto">
              <a:xfrm>
                <a:off x="4147" y="1348"/>
                <a:ext cx="20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2" name="Oval 476"/>
              <p:cNvSpPr>
                <a:spLocks noChangeArrowheads="1"/>
              </p:cNvSpPr>
              <p:nvPr/>
            </p:nvSpPr>
            <p:spPr bwMode="auto">
              <a:xfrm>
                <a:off x="4203" y="1274"/>
                <a:ext cx="23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3" name="Oval 477"/>
              <p:cNvSpPr>
                <a:spLocks noChangeArrowheads="1"/>
              </p:cNvSpPr>
              <p:nvPr/>
            </p:nvSpPr>
            <p:spPr bwMode="auto">
              <a:xfrm>
                <a:off x="4268" y="1203"/>
                <a:ext cx="20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4" name="Oval 478"/>
              <p:cNvSpPr>
                <a:spLocks noChangeArrowheads="1"/>
              </p:cNvSpPr>
              <p:nvPr/>
            </p:nvSpPr>
            <p:spPr bwMode="auto">
              <a:xfrm>
                <a:off x="4335" y="1138"/>
                <a:ext cx="21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5" name="Oval 479"/>
              <p:cNvSpPr>
                <a:spLocks noChangeArrowheads="1"/>
              </p:cNvSpPr>
              <p:nvPr/>
            </p:nvSpPr>
            <p:spPr bwMode="auto">
              <a:xfrm>
                <a:off x="4406" y="1079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6" name="Oval 480"/>
              <p:cNvSpPr>
                <a:spLocks noChangeArrowheads="1"/>
              </p:cNvSpPr>
              <p:nvPr/>
            </p:nvSpPr>
            <p:spPr bwMode="auto">
              <a:xfrm>
                <a:off x="4480" y="1020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7" name="Oval 481"/>
              <p:cNvSpPr>
                <a:spLocks noChangeArrowheads="1"/>
              </p:cNvSpPr>
              <p:nvPr/>
            </p:nvSpPr>
            <p:spPr bwMode="auto">
              <a:xfrm>
                <a:off x="4560" y="970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8" name="Oval 482"/>
              <p:cNvSpPr>
                <a:spLocks noChangeArrowheads="1"/>
              </p:cNvSpPr>
              <p:nvPr/>
            </p:nvSpPr>
            <p:spPr bwMode="auto">
              <a:xfrm>
                <a:off x="4639" y="923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9" name="Oval 483"/>
              <p:cNvSpPr>
                <a:spLocks noChangeArrowheads="1"/>
              </p:cNvSpPr>
              <p:nvPr/>
            </p:nvSpPr>
            <p:spPr bwMode="auto">
              <a:xfrm>
                <a:off x="4728" y="887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0" name="Oval 484"/>
              <p:cNvSpPr>
                <a:spLocks noChangeArrowheads="1"/>
              </p:cNvSpPr>
              <p:nvPr/>
            </p:nvSpPr>
            <p:spPr bwMode="auto">
              <a:xfrm>
                <a:off x="4819" y="858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1" name="Oval 485"/>
              <p:cNvSpPr>
                <a:spLocks noChangeArrowheads="1"/>
              </p:cNvSpPr>
              <p:nvPr/>
            </p:nvSpPr>
            <p:spPr bwMode="auto">
              <a:xfrm>
                <a:off x="4908" y="831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2" name="Oval 486"/>
              <p:cNvSpPr>
                <a:spLocks noChangeArrowheads="1"/>
              </p:cNvSpPr>
              <p:nvPr/>
            </p:nvSpPr>
            <p:spPr bwMode="auto">
              <a:xfrm>
                <a:off x="4999" y="811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3" name="Oval 487"/>
              <p:cNvSpPr>
                <a:spLocks noChangeArrowheads="1"/>
              </p:cNvSpPr>
              <p:nvPr/>
            </p:nvSpPr>
            <p:spPr bwMode="auto">
              <a:xfrm>
                <a:off x="5090" y="796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4" name="Oval 488"/>
              <p:cNvSpPr>
                <a:spLocks noChangeArrowheads="1"/>
              </p:cNvSpPr>
              <p:nvPr/>
            </p:nvSpPr>
            <p:spPr bwMode="auto">
              <a:xfrm>
                <a:off x="5185" y="790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5" name="Oval 489"/>
              <p:cNvSpPr>
                <a:spLocks noChangeArrowheads="1"/>
              </p:cNvSpPr>
              <p:nvPr/>
            </p:nvSpPr>
            <p:spPr bwMode="auto">
              <a:xfrm>
                <a:off x="5279" y="790"/>
                <a:ext cx="30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6" name="Oval 490"/>
              <p:cNvSpPr>
                <a:spLocks noChangeArrowheads="1"/>
              </p:cNvSpPr>
              <p:nvPr/>
            </p:nvSpPr>
            <p:spPr bwMode="auto">
              <a:xfrm>
                <a:off x="5371" y="796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7" name="Oval 491"/>
              <p:cNvSpPr>
                <a:spLocks noChangeArrowheads="1"/>
              </p:cNvSpPr>
              <p:nvPr/>
            </p:nvSpPr>
            <p:spPr bwMode="auto">
              <a:xfrm>
                <a:off x="5465" y="811"/>
                <a:ext cx="30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8" name="Oval 492"/>
              <p:cNvSpPr>
                <a:spLocks noChangeArrowheads="1"/>
              </p:cNvSpPr>
              <p:nvPr/>
            </p:nvSpPr>
            <p:spPr bwMode="auto">
              <a:xfrm>
                <a:off x="5554" y="825"/>
                <a:ext cx="35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9" name="Oval 493"/>
              <p:cNvSpPr>
                <a:spLocks noChangeArrowheads="1"/>
              </p:cNvSpPr>
              <p:nvPr/>
            </p:nvSpPr>
            <p:spPr bwMode="auto">
              <a:xfrm>
                <a:off x="5645" y="852"/>
                <a:ext cx="32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0" name="Oval 494"/>
              <p:cNvSpPr>
                <a:spLocks noChangeArrowheads="1"/>
              </p:cNvSpPr>
              <p:nvPr/>
            </p:nvSpPr>
            <p:spPr bwMode="auto">
              <a:xfrm>
                <a:off x="5728" y="882"/>
                <a:ext cx="44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1" name="Oval 495"/>
              <p:cNvSpPr>
                <a:spLocks noChangeArrowheads="1"/>
              </p:cNvSpPr>
              <p:nvPr/>
            </p:nvSpPr>
            <p:spPr bwMode="auto">
              <a:xfrm>
                <a:off x="5819" y="923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2" name="Oval 496"/>
              <p:cNvSpPr>
                <a:spLocks noChangeArrowheads="1"/>
              </p:cNvSpPr>
              <p:nvPr/>
            </p:nvSpPr>
            <p:spPr bwMode="auto">
              <a:xfrm>
                <a:off x="5899" y="964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3" name="Oval 497"/>
              <p:cNvSpPr>
                <a:spLocks noChangeArrowheads="1"/>
              </p:cNvSpPr>
              <p:nvPr/>
            </p:nvSpPr>
            <p:spPr bwMode="auto">
              <a:xfrm>
                <a:off x="5981" y="1017"/>
                <a:ext cx="36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4" name="Oval 498"/>
              <p:cNvSpPr>
                <a:spLocks noChangeArrowheads="1"/>
              </p:cNvSpPr>
              <p:nvPr/>
            </p:nvSpPr>
            <p:spPr bwMode="auto">
              <a:xfrm>
                <a:off x="6055" y="1070"/>
                <a:ext cx="38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5" name="Oval 499"/>
              <p:cNvSpPr>
                <a:spLocks noChangeArrowheads="1"/>
              </p:cNvSpPr>
              <p:nvPr/>
            </p:nvSpPr>
            <p:spPr bwMode="auto">
              <a:xfrm>
                <a:off x="6129" y="1132"/>
                <a:ext cx="32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6" name="Oval 500"/>
              <p:cNvSpPr>
                <a:spLocks noChangeArrowheads="1"/>
              </p:cNvSpPr>
              <p:nvPr/>
            </p:nvSpPr>
            <p:spPr bwMode="auto">
              <a:xfrm>
                <a:off x="6194" y="1194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7" name="Oval 501"/>
              <p:cNvSpPr>
                <a:spLocks noChangeArrowheads="1"/>
              </p:cNvSpPr>
              <p:nvPr/>
            </p:nvSpPr>
            <p:spPr bwMode="auto">
              <a:xfrm>
                <a:off x="6256" y="1262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8" name="Oval 502"/>
              <p:cNvSpPr>
                <a:spLocks noChangeArrowheads="1"/>
              </p:cNvSpPr>
              <p:nvPr/>
            </p:nvSpPr>
            <p:spPr bwMode="auto">
              <a:xfrm>
                <a:off x="6315" y="1336"/>
                <a:ext cx="41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9" name="Oval 503"/>
              <p:cNvSpPr>
                <a:spLocks noChangeArrowheads="1"/>
              </p:cNvSpPr>
              <p:nvPr/>
            </p:nvSpPr>
            <p:spPr bwMode="auto">
              <a:xfrm>
                <a:off x="6362" y="1412"/>
                <a:ext cx="50" cy="5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0" name="Oval 504"/>
              <p:cNvSpPr>
                <a:spLocks noChangeArrowheads="1"/>
              </p:cNvSpPr>
              <p:nvPr/>
            </p:nvSpPr>
            <p:spPr bwMode="auto">
              <a:xfrm>
                <a:off x="6412" y="1495"/>
                <a:ext cx="44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1" name="Oval 505"/>
              <p:cNvSpPr>
                <a:spLocks noChangeArrowheads="1"/>
              </p:cNvSpPr>
              <p:nvPr/>
            </p:nvSpPr>
            <p:spPr bwMode="auto">
              <a:xfrm>
                <a:off x="6450" y="1578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2" name="Oval 506"/>
              <p:cNvSpPr>
                <a:spLocks noChangeArrowheads="1"/>
              </p:cNvSpPr>
              <p:nvPr/>
            </p:nvSpPr>
            <p:spPr bwMode="auto">
              <a:xfrm>
                <a:off x="6492" y="1669"/>
                <a:ext cx="38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3" name="Oval 507"/>
              <p:cNvSpPr>
                <a:spLocks noChangeArrowheads="1"/>
              </p:cNvSpPr>
              <p:nvPr/>
            </p:nvSpPr>
            <p:spPr bwMode="auto">
              <a:xfrm>
                <a:off x="6518" y="1758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4" name="Oval 508"/>
              <p:cNvSpPr>
                <a:spLocks noChangeArrowheads="1"/>
              </p:cNvSpPr>
              <p:nvPr/>
            </p:nvSpPr>
            <p:spPr bwMode="auto">
              <a:xfrm>
                <a:off x="6539" y="1846"/>
                <a:ext cx="47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5" name="Oval 509"/>
              <p:cNvSpPr>
                <a:spLocks noChangeArrowheads="1"/>
              </p:cNvSpPr>
              <p:nvPr/>
            </p:nvSpPr>
            <p:spPr bwMode="auto">
              <a:xfrm>
                <a:off x="6553" y="1938"/>
                <a:ext cx="51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6" name="Oval 510"/>
              <p:cNvSpPr>
                <a:spLocks noChangeArrowheads="1"/>
              </p:cNvSpPr>
              <p:nvPr/>
            </p:nvSpPr>
            <p:spPr bwMode="auto">
              <a:xfrm>
                <a:off x="6568" y="2035"/>
                <a:ext cx="42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7" name="Oval 511"/>
              <p:cNvSpPr>
                <a:spLocks noChangeArrowheads="1"/>
              </p:cNvSpPr>
              <p:nvPr/>
            </p:nvSpPr>
            <p:spPr bwMode="auto">
              <a:xfrm>
                <a:off x="6666" y="2135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8" name="Oval 512"/>
              <p:cNvSpPr>
                <a:spLocks noChangeArrowheads="1"/>
              </p:cNvSpPr>
              <p:nvPr/>
            </p:nvSpPr>
            <p:spPr bwMode="auto">
              <a:xfrm>
                <a:off x="6663" y="2230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9" name="Oval 513"/>
              <p:cNvSpPr>
                <a:spLocks noChangeArrowheads="1"/>
              </p:cNvSpPr>
              <p:nvPr/>
            </p:nvSpPr>
            <p:spPr bwMode="auto">
              <a:xfrm>
                <a:off x="6651" y="2318"/>
                <a:ext cx="38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0" name="Oval 514"/>
              <p:cNvSpPr>
                <a:spLocks noChangeArrowheads="1"/>
              </p:cNvSpPr>
              <p:nvPr/>
            </p:nvSpPr>
            <p:spPr bwMode="auto">
              <a:xfrm>
                <a:off x="6636" y="2412"/>
                <a:ext cx="35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1" name="Oval 515"/>
              <p:cNvSpPr>
                <a:spLocks noChangeArrowheads="1"/>
              </p:cNvSpPr>
              <p:nvPr/>
            </p:nvSpPr>
            <p:spPr bwMode="auto">
              <a:xfrm>
                <a:off x="6618" y="2507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2" name="Oval 516"/>
              <p:cNvSpPr>
                <a:spLocks noChangeArrowheads="1"/>
              </p:cNvSpPr>
              <p:nvPr/>
            </p:nvSpPr>
            <p:spPr bwMode="auto">
              <a:xfrm>
                <a:off x="6592" y="2598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3" name="Oval 517"/>
              <p:cNvSpPr>
                <a:spLocks noChangeArrowheads="1"/>
              </p:cNvSpPr>
              <p:nvPr/>
            </p:nvSpPr>
            <p:spPr bwMode="auto">
              <a:xfrm>
                <a:off x="6559" y="2684"/>
                <a:ext cx="27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4" name="Oval 518"/>
              <p:cNvSpPr>
                <a:spLocks noChangeArrowheads="1"/>
              </p:cNvSpPr>
              <p:nvPr/>
            </p:nvSpPr>
            <p:spPr bwMode="auto">
              <a:xfrm>
                <a:off x="6521" y="2772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5" name="Oval 519"/>
              <p:cNvSpPr>
                <a:spLocks noChangeArrowheads="1"/>
              </p:cNvSpPr>
              <p:nvPr/>
            </p:nvSpPr>
            <p:spPr bwMode="auto">
              <a:xfrm>
                <a:off x="6477" y="285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6" name="Oval 520"/>
              <p:cNvSpPr>
                <a:spLocks noChangeArrowheads="1"/>
              </p:cNvSpPr>
              <p:nvPr/>
            </p:nvSpPr>
            <p:spPr bwMode="auto">
              <a:xfrm>
                <a:off x="6427" y="2934"/>
                <a:ext cx="23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7" name="Oval 521"/>
              <p:cNvSpPr>
                <a:spLocks noChangeArrowheads="1"/>
              </p:cNvSpPr>
              <p:nvPr/>
            </p:nvSpPr>
            <p:spPr bwMode="auto">
              <a:xfrm>
                <a:off x="6371" y="3008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8" name="Oval 522"/>
              <p:cNvSpPr>
                <a:spLocks noChangeArrowheads="1"/>
              </p:cNvSpPr>
              <p:nvPr/>
            </p:nvSpPr>
            <p:spPr bwMode="auto">
              <a:xfrm>
                <a:off x="6312" y="3085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9" name="Oval 523"/>
              <p:cNvSpPr>
                <a:spLocks noChangeArrowheads="1"/>
              </p:cNvSpPr>
              <p:nvPr/>
            </p:nvSpPr>
            <p:spPr bwMode="auto">
              <a:xfrm>
                <a:off x="6247" y="3153"/>
                <a:ext cx="26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30" name="Oval 524"/>
              <p:cNvSpPr>
                <a:spLocks noChangeArrowheads="1"/>
              </p:cNvSpPr>
              <p:nvPr/>
            </p:nvSpPr>
            <p:spPr bwMode="auto">
              <a:xfrm>
                <a:off x="6179" y="3218"/>
                <a:ext cx="26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31" name="Oval 525"/>
              <p:cNvSpPr>
                <a:spLocks noChangeArrowheads="1"/>
              </p:cNvSpPr>
              <p:nvPr/>
            </p:nvSpPr>
            <p:spPr bwMode="auto">
              <a:xfrm>
                <a:off x="6105" y="3274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32" name="Oval 526"/>
              <p:cNvSpPr>
                <a:spLocks noChangeArrowheads="1"/>
              </p:cNvSpPr>
              <p:nvPr/>
            </p:nvSpPr>
            <p:spPr bwMode="auto">
              <a:xfrm>
                <a:off x="6031" y="3330"/>
                <a:ext cx="24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33" name="Oval 527"/>
              <p:cNvSpPr>
                <a:spLocks noChangeArrowheads="1"/>
              </p:cNvSpPr>
              <p:nvPr/>
            </p:nvSpPr>
            <p:spPr bwMode="auto">
              <a:xfrm>
                <a:off x="5949" y="338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34" name="Oval 528"/>
              <p:cNvSpPr>
                <a:spLocks noChangeArrowheads="1"/>
              </p:cNvSpPr>
              <p:nvPr/>
            </p:nvSpPr>
            <p:spPr bwMode="auto">
              <a:xfrm>
                <a:off x="5869" y="3424"/>
                <a:ext cx="24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35" name="Oval 529"/>
              <p:cNvSpPr>
                <a:spLocks noChangeArrowheads="1"/>
              </p:cNvSpPr>
              <p:nvPr/>
            </p:nvSpPr>
            <p:spPr bwMode="auto">
              <a:xfrm>
                <a:off x="5778" y="3457"/>
                <a:ext cx="35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36" name="Oval 530"/>
              <p:cNvSpPr>
                <a:spLocks noChangeArrowheads="1"/>
              </p:cNvSpPr>
              <p:nvPr/>
            </p:nvSpPr>
            <p:spPr bwMode="auto">
              <a:xfrm>
                <a:off x="5692" y="3495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37" name="Oval 531"/>
              <p:cNvSpPr>
                <a:spLocks noChangeArrowheads="1"/>
              </p:cNvSpPr>
              <p:nvPr/>
            </p:nvSpPr>
            <p:spPr bwMode="auto">
              <a:xfrm>
                <a:off x="5618" y="3536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38" name="Oval 532"/>
              <p:cNvSpPr>
                <a:spLocks noChangeArrowheads="1"/>
              </p:cNvSpPr>
              <p:nvPr/>
            </p:nvSpPr>
            <p:spPr bwMode="auto">
              <a:xfrm>
                <a:off x="5527" y="3557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39" name="Oval 533"/>
              <p:cNvSpPr>
                <a:spLocks noChangeArrowheads="1"/>
              </p:cNvSpPr>
              <p:nvPr/>
            </p:nvSpPr>
            <p:spPr bwMode="auto">
              <a:xfrm>
                <a:off x="5433" y="3572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40" name="Oval 534"/>
              <p:cNvSpPr>
                <a:spLocks noChangeArrowheads="1"/>
              </p:cNvSpPr>
              <p:nvPr/>
            </p:nvSpPr>
            <p:spPr bwMode="auto">
              <a:xfrm>
                <a:off x="5326" y="3569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41" name="Oval 535"/>
              <p:cNvSpPr>
                <a:spLocks noChangeArrowheads="1"/>
              </p:cNvSpPr>
              <p:nvPr/>
            </p:nvSpPr>
            <p:spPr bwMode="auto">
              <a:xfrm>
                <a:off x="5226" y="3566"/>
                <a:ext cx="41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42" name="Oval 536"/>
              <p:cNvSpPr>
                <a:spLocks noChangeArrowheads="1"/>
              </p:cNvSpPr>
              <p:nvPr/>
            </p:nvSpPr>
            <p:spPr bwMode="auto">
              <a:xfrm>
                <a:off x="5132" y="3563"/>
                <a:ext cx="41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43" name="Oval 537"/>
              <p:cNvSpPr>
                <a:spLocks noChangeArrowheads="1"/>
              </p:cNvSpPr>
              <p:nvPr/>
            </p:nvSpPr>
            <p:spPr bwMode="auto">
              <a:xfrm>
                <a:off x="5046" y="3563"/>
                <a:ext cx="24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44" name="Oval 538"/>
              <p:cNvSpPr>
                <a:spLocks noChangeArrowheads="1"/>
              </p:cNvSpPr>
              <p:nvPr/>
            </p:nvSpPr>
            <p:spPr bwMode="auto">
              <a:xfrm>
                <a:off x="4955" y="3545"/>
                <a:ext cx="20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45" name="Oval 539"/>
              <p:cNvSpPr>
                <a:spLocks noChangeArrowheads="1"/>
              </p:cNvSpPr>
              <p:nvPr/>
            </p:nvSpPr>
            <p:spPr bwMode="auto">
              <a:xfrm>
                <a:off x="4863" y="3527"/>
                <a:ext cx="21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46" name="Oval 540"/>
              <p:cNvSpPr>
                <a:spLocks noChangeArrowheads="1"/>
              </p:cNvSpPr>
              <p:nvPr/>
            </p:nvSpPr>
            <p:spPr bwMode="auto">
              <a:xfrm>
                <a:off x="4775" y="3501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47" name="Oval 541"/>
              <p:cNvSpPr>
                <a:spLocks noChangeArrowheads="1"/>
              </p:cNvSpPr>
              <p:nvPr/>
            </p:nvSpPr>
            <p:spPr bwMode="auto">
              <a:xfrm>
                <a:off x="4686" y="3465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48" name="Oval 542"/>
              <p:cNvSpPr>
                <a:spLocks noChangeArrowheads="1"/>
              </p:cNvSpPr>
              <p:nvPr/>
            </p:nvSpPr>
            <p:spPr bwMode="auto">
              <a:xfrm>
                <a:off x="4607" y="3433"/>
                <a:ext cx="9" cy="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49" name="Oval 543"/>
              <p:cNvSpPr>
                <a:spLocks noChangeArrowheads="1"/>
              </p:cNvSpPr>
              <p:nvPr/>
            </p:nvSpPr>
            <p:spPr bwMode="auto">
              <a:xfrm>
                <a:off x="4521" y="3386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50" name="Oval 544"/>
              <p:cNvSpPr>
                <a:spLocks noChangeArrowheads="1"/>
              </p:cNvSpPr>
              <p:nvPr/>
            </p:nvSpPr>
            <p:spPr bwMode="auto">
              <a:xfrm>
                <a:off x="4427" y="3321"/>
                <a:ext cx="41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51" name="Oval 545"/>
              <p:cNvSpPr>
                <a:spLocks noChangeArrowheads="1"/>
              </p:cNvSpPr>
              <p:nvPr/>
            </p:nvSpPr>
            <p:spPr bwMode="auto">
              <a:xfrm>
                <a:off x="4362" y="3280"/>
                <a:ext cx="21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52" name="Oval 546"/>
              <p:cNvSpPr>
                <a:spLocks noChangeArrowheads="1"/>
              </p:cNvSpPr>
              <p:nvPr/>
            </p:nvSpPr>
            <p:spPr bwMode="auto">
              <a:xfrm>
                <a:off x="4291" y="3221"/>
                <a:ext cx="18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53" name="Oval 547"/>
              <p:cNvSpPr>
                <a:spLocks noChangeArrowheads="1"/>
              </p:cNvSpPr>
              <p:nvPr/>
            </p:nvSpPr>
            <p:spPr bwMode="auto">
              <a:xfrm>
                <a:off x="4220" y="3156"/>
                <a:ext cx="21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54" name="Oval 548"/>
              <p:cNvSpPr>
                <a:spLocks noChangeArrowheads="1"/>
              </p:cNvSpPr>
              <p:nvPr/>
            </p:nvSpPr>
            <p:spPr bwMode="auto">
              <a:xfrm>
                <a:off x="4155" y="3085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55" name="Oval 549"/>
              <p:cNvSpPr>
                <a:spLocks noChangeArrowheads="1"/>
              </p:cNvSpPr>
              <p:nvPr/>
            </p:nvSpPr>
            <p:spPr bwMode="auto">
              <a:xfrm>
                <a:off x="4096" y="3011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56" name="Oval 550"/>
              <p:cNvSpPr>
                <a:spLocks noChangeArrowheads="1"/>
              </p:cNvSpPr>
              <p:nvPr/>
            </p:nvSpPr>
            <p:spPr bwMode="auto">
              <a:xfrm>
                <a:off x="4046" y="2940"/>
                <a:ext cx="12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57" name="Oval 551"/>
              <p:cNvSpPr>
                <a:spLocks noChangeArrowheads="1"/>
              </p:cNvSpPr>
              <p:nvPr/>
            </p:nvSpPr>
            <p:spPr bwMode="auto">
              <a:xfrm>
                <a:off x="3993" y="2858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58" name="Oval 552"/>
              <p:cNvSpPr>
                <a:spLocks noChangeArrowheads="1"/>
              </p:cNvSpPr>
              <p:nvPr/>
            </p:nvSpPr>
            <p:spPr bwMode="auto">
              <a:xfrm>
                <a:off x="3952" y="2778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59" name="Oval 553"/>
              <p:cNvSpPr>
                <a:spLocks noChangeArrowheads="1"/>
              </p:cNvSpPr>
              <p:nvPr/>
            </p:nvSpPr>
            <p:spPr bwMode="auto">
              <a:xfrm>
                <a:off x="3908" y="2690"/>
                <a:ext cx="23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60" name="Oval 554"/>
              <p:cNvSpPr>
                <a:spLocks noChangeArrowheads="1"/>
              </p:cNvSpPr>
              <p:nvPr/>
            </p:nvSpPr>
            <p:spPr bwMode="auto">
              <a:xfrm>
                <a:off x="3875" y="2598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61" name="Oval 555"/>
              <p:cNvSpPr>
                <a:spLocks noChangeArrowheads="1"/>
              </p:cNvSpPr>
              <p:nvPr/>
            </p:nvSpPr>
            <p:spPr bwMode="auto">
              <a:xfrm>
                <a:off x="3855" y="2516"/>
                <a:ext cx="8" cy="1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62" name="Oval 556"/>
              <p:cNvSpPr>
                <a:spLocks noChangeArrowheads="1"/>
              </p:cNvSpPr>
              <p:nvPr/>
            </p:nvSpPr>
            <p:spPr bwMode="auto">
              <a:xfrm>
                <a:off x="3831" y="2424"/>
                <a:ext cx="12" cy="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63" name="Oval 557"/>
              <p:cNvSpPr>
                <a:spLocks noChangeArrowheads="1"/>
              </p:cNvSpPr>
              <p:nvPr/>
            </p:nvSpPr>
            <p:spPr bwMode="auto">
              <a:xfrm>
                <a:off x="3810" y="2327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64" name="Oval 558"/>
              <p:cNvSpPr>
                <a:spLocks noChangeArrowheads="1"/>
              </p:cNvSpPr>
              <p:nvPr/>
            </p:nvSpPr>
            <p:spPr bwMode="auto">
              <a:xfrm>
                <a:off x="3801" y="2232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65" name="Oval 559"/>
              <p:cNvSpPr>
                <a:spLocks noChangeArrowheads="1"/>
              </p:cNvSpPr>
              <p:nvPr/>
            </p:nvSpPr>
            <p:spPr bwMode="auto">
              <a:xfrm>
                <a:off x="3799" y="2138"/>
                <a:ext cx="23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66" name="Oval 560"/>
              <p:cNvSpPr>
                <a:spLocks noChangeArrowheads="1"/>
              </p:cNvSpPr>
              <p:nvPr/>
            </p:nvSpPr>
            <p:spPr bwMode="auto">
              <a:xfrm>
                <a:off x="3801" y="2044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67" name="Oval 561"/>
              <p:cNvSpPr>
                <a:spLocks noChangeArrowheads="1"/>
              </p:cNvSpPr>
              <p:nvPr/>
            </p:nvSpPr>
            <p:spPr bwMode="auto">
              <a:xfrm>
                <a:off x="3810" y="1952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68" name="Oval 562"/>
              <p:cNvSpPr>
                <a:spLocks noChangeArrowheads="1"/>
              </p:cNvSpPr>
              <p:nvPr/>
            </p:nvSpPr>
            <p:spPr bwMode="auto">
              <a:xfrm>
                <a:off x="3828" y="1861"/>
                <a:ext cx="21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69" name="Oval 563"/>
              <p:cNvSpPr>
                <a:spLocks noChangeArrowheads="1"/>
              </p:cNvSpPr>
              <p:nvPr/>
            </p:nvSpPr>
            <p:spPr bwMode="auto">
              <a:xfrm>
                <a:off x="3852" y="1772"/>
                <a:ext cx="14" cy="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70" name="Oval 564"/>
              <p:cNvSpPr>
                <a:spLocks noChangeArrowheads="1"/>
              </p:cNvSpPr>
              <p:nvPr/>
            </p:nvSpPr>
            <p:spPr bwMode="auto">
              <a:xfrm>
                <a:off x="3881" y="1681"/>
                <a:ext cx="12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71" name="Oval 565"/>
              <p:cNvSpPr>
                <a:spLocks noChangeArrowheads="1"/>
              </p:cNvSpPr>
              <p:nvPr/>
            </p:nvSpPr>
            <p:spPr bwMode="auto">
              <a:xfrm>
                <a:off x="3911" y="1589"/>
                <a:ext cx="20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72" name="Oval 566"/>
              <p:cNvSpPr>
                <a:spLocks noChangeArrowheads="1"/>
              </p:cNvSpPr>
              <p:nvPr/>
            </p:nvSpPr>
            <p:spPr bwMode="auto">
              <a:xfrm>
                <a:off x="3952" y="1507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73" name="Oval 567"/>
              <p:cNvSpPr>
                <a:spLocks noChangeArrowheads="1"/>
              </p:cNvSpPr>
              <p:nvPr/>
            </p:nvSpPr>
            <p:spPr bwMode="auto">
              <a:xfrm>
                <a:off x="3993" y="1421"/>
                <a:ext cx="18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74" name="Oval 568"/>
              <p:cNvSpPr>
                <a:spLocks noChangeArrowheads="1"/>
              </p:cNvSpPr>
              <p:nvPr/>
            </p:nvSpPr>
            <p:spPr bwMode="auto">
              <a:xfrm>
                <a:off x="4046" y="1345"/>
                <a:ext cx="12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75" name="Oval 569"/>
              <p:cNvSpPr>
                <a:spLocks noChangeArrowheads="1"/>
              </p:cNvSpPr>
              <p:nvPr/>
            </p:nvSpPr>
            <p:spPr bwMode="auto">
              <a:xfrm>
                <a:off x="4099" y="1268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76" name="Oval 570"/>
              <p:cNvSpPr>
                <a:spLocks noChangeArrowheads="1"/>
              </p:cNvSpPr>
              <p:nvPr/>
            </p:nvSpPr>
            <p:spPr bwMode="auto">
              <a:xfrm>
                <a:off x="4158" y="1194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77" name="Oval 571"/>
              <p:cNvSpPr>
                <a:spLocks noChangeArrowheads="1"/>
              </p:cNvSpPr>
              <p:nvPr/>
            </p:nvSpPr>
            <p:spPr bwMode="auto">
              <a:xfrm>
                <a:off x="4226" y="1129"/>
                <a:ext cx="9" cy="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78" name="Oval 572"/>
              <p:cNvSpPr>
                <a:spLocks noChangeArrowheads="1"/>
              </p:cNvSpPr>
              <p:nvPr/>
            </p:nvSpPr>
            <p:spPr bwMode="auto">
              <a:xfrm>
                <a:off x="4291" y="1061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79" name="Oval 573"/>
              <p:cNvSpPr>
                <a:spLocks noChangeArrowheads="1"/>
              </p:cNvSpPr>
              <p:nvPr/>
            </p:nvSpPr>
            <p:spPr bwMode="auto">
              <a:xfrm>
                <a:off x="4362" y="1002"/>
                <a:ext cx="21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80" name="Oval 574"/>
              <p:cNvSpPr>
                <a:spLocks noChangeArrowheads="1"/>
              </p:cNvSpPr>
              <p:nvPr/>
            </p:nvSpPr>
            <p:spPr bwMode="auto">
              <a:xfrm>
                <a:off x="4442" y="946"/>
                <a:ext cx="14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81" name="Oval 575"/>
              <p:cNvSpPr>
                <a:spLocks noChangeArrowheads="1"/>
              </p:cNvSpPr>
              <p:nvPr/>
            </p:nvSpPr>
            <p:spPr bwMode="auto">
              <a:xfrm>
                <a:off x="4518" y="896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82" name="Oval 576"/>
              <p:cNvSpPr>
                <a:spLocks noChangeArrowheads="1"/>
              </p:cNvSpPr>
              <p:nvPr/>
            </p:nvSpPr>
            <p:spPr bwMode="auto">
              <a:xfrm>
                <a:off x="4598" y="849"/>
                <a:ext cx="23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83" name="Oval 577"/>
              <p:cNvSpPr>
                <a:spLocks noChangeArrowheads="1"/>
              </p:cNvSpPr>
              <p:nvPr/>
            </p:nvSpPr>
            <p:spPr bwMode="auto">
              <a:xfrm>
                <a:off x="4686" y="814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84" name="Oval 578"/>
              <p:cNvSpPr>
                <a:spLocks noChangeArrowheads="1"/>
              </p:cNvSpPr>
              <p:nvPr/>
            </p:nvSpPr>
            <p:spPr bwMode="auto">
              <a:xfrm>
                <a:off x="4778" y="784"/>
                <a:ext cx="12" cy="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85" name="Oval 579"/>
              <p:cNvSpPr>
                <a:spLocks noChangeArrowheads="1"/>
              </p:cNvSpPr>
              <p:nvPr/>
            </p:nvSpPr>
            <p:spPr bwMode="auto">
              <a:xfrm>
                <a:off x="4866" y="755"/>
                <a:ext cx="15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86" name="Oval 580"/>
              <p:cNvSpPr>
                <a:spLocks noChangeArrowheads="1"/>
              </p:cNvSpPr>
              <p:nvPr/>
            </p:nvSpPr>
            <p:spPr bwMode="auto">
              <a:xfrm>
                <a:off x="4955" y="731"/>
                <a:ext cx="20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87" name="Oval 581"/>
              <p:cNvSpPr>
                <a:spLocks noChangeArrowheads="1"/>
              </p:cNvSpPr>
              <p:nvPr/>
            </p:nvSpPr>
            <p:spPr bwMode="auto">
              <a:xfrm>
                <a:off x="5046" y="716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88" name="Oval 582"/>
              <p:cNvSpPr>
                <a:spLocks noChangeArrowheads="1"/>
              </p:cNvSpPr>
              <p:nvPr/>
            </p:nvSpPr>
            <p:spPr bwMode="auto">
              <a:xfrm>
                <a:off x="5141" y="705"/>
                <a:ext cx="23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89" name="Oval 583"/>
              <p:cNvSpPr>
                <a:spLocks noChangeArrowheads="1"/>
              </p:cNvSpPr>
              <p:nvPr/>
            </p:nvSpPr>
            <p:spPr bwMode="auto">
              <a:xfrm>
                <a:off x="5235" y="702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90" name="Oval 584"/>
              <p:cNvSpPr>
                <a:spLocks noChangeArrowheads="1"/>
              </p:cNvSpPr>
              <p:nvPr/>
            </p:nvSpPr>
            <p:spPr bwMode="auto">
              <a:xfrm>
                <a:off x="5329" y="705"/>
                <a:ext cx="21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91" name="Oval 585"/>
              <p:cNvSpPr>
                <a:spLocks noChangeArrowheads="1"/>
              </p:cNvSpPr>
              <p:nvPr/>
            </p:nvSpPr>
            <p:spPr bwMode="auto">
              <a:xfrm>
                <a:off x="5421" y="716"/>
                <a:ext cx="23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92" name="Oval 586"/>
              <p:cNvSpPr>
                <a:spLocks noChangeArrowheads="1"/>
              </p:cNvSpPr>
              <p:nvPr/>
            </p:nvSpPr>
            <p:spPr bwMode="auto">
              <a:xfrm>
                <a:off x="5512" y="728"/>
                <a:ext cx="27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93" name="Oval 587"/>
              <p:cNvSpPr>
                <a:spLocks noChangeArrowheads="1"/>
              </p:cNvSpPr>
              <p:nvPr/>
            </p:nvSpPr>
            <p:spPr bwMode="auto">
              <a:xfrm>
                <a:off x="5607" y="752"/>
                <a:ext cx="20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94" name="Oval 588"/>
              <p:cNvSpPr>
                <a:spLocks noChangeArrowheads="1"/>
              </p:cNvSpPr>
              <p:nvPr/>
            </p:nvSpPr>
            <p:spPr bwMode="auto">
              <a:xfrm>
                <a:off x="5698" y="781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95" name="Oval 589"/>
              <p:cNvSpPr>
                <a:spLocks noChangeArrowheads="1"/>
              </p:cNvSpPr>
              <p:nvPr/>
            </p:nvSpPr>
            <p:spPr bwMode="auto">
              <a:xfrm>
                <a:off x="5781" y="81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96" name="Oval 590"/>
              <p:cNvSpPr>
                <a:spLocks noChangeArrowheads="1"/>
              </p:cNvSpPr>
              <p:nvPr/>
            </p:nvSpPr>
            <p:spPr bwMode="auto">
              <a:xfrm>
                <a:off x="5869" y="849"/>
                <a:ext cx="24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97" name="Oval 591"/>
              <p:cNvSpPr>
                <a:spLocks noChangeArrowheads="1"/>
              </p:cNvSpPr>
              <p:nvPr/>
            </p:nvSpPr>
            <p:spPr bwMode="auto">
              <a:xfrm>
                <a:off x="5949" y="893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98" name="Oval 592"/>
              <p:cNvSpPr>
                <a:spLocks noChangeArrowheads="1"/>
              </p:cNvSpPr>
              <p:nvPr/>
            </p:nvSpPr>
            <p:spPr bwMode="auto">
              <a:xfrm>
                <a:off x="6031" y="943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99" name="Oval 593"/>
              <p:cNvSpPr>
                <a:spLocks noChangeArrowheads="1"/>
              </p:cNvSpPr>
              <p:nvPr/>
            </p:nvSpPr>
            <p:spPr bwMode="auto">
              <a:xfrm>
                <a:off x="6105" y="997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00" name="Oval 594"/>
              <p:cNvSpPr>
                <a:spLocks noChangeArrowheads="1"/>
              </p:cNvSpPr>
              <p:nvPr/>
            </p:nvSpPr>
            <p:spPr bwMode="auto">
              <a:xfrm>
                <a:off x="6176" y="1056"/>
                <a:ext cx="32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01" name="Oval 595"/>
              <p:cNvSpPr>
                <a:spLocks noChangeArrowheads="1"/>
              </p:cNvSpPr>
              <p:nvPr/>
            </p:nvSpPr>
            <p:spPr bwMode="auto">
              <a:xfrm>
                <a:off x="6247" y="1120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02" name="Oval 596"/>
              <p:cNvSpPr>
                <a:spLocks noChangeArrowheads="1"/>
              </p:cNvSpPr>
              <p:nvPr/>
            </p:nvSpPr>
            <p:spPr bwMode="auto">
              <a:xfrm>
                <a:off x="6312" y="1188"/>
                <a:ext cx="26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03" name="Oval 597"/>
              <p:cNvSpPr>
                <a:spLocks noChangeArrowheads="1"/>
              </p:cNvSpPr>
              <p:nvPr/>
            </p:nvSpPr>
            <p:spPr bwMode="auto">
              <a:xfrm>
                <a:off x="6368" y="1259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04" name="Oval 598"/>
              <p:cNvSpPr>
                <a:spLocks noChangeArrowheads="1"/>
              </p:cNvSpPr>
              <p:nvPr/>
            </p:nvSpPr>
            <p:spPr bwMode="auto">
              <a:xfrm>
                <a:off x="6424" y="1336"/>
                <a:ext cx="32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05" name="Oval 599"/>
              <p:cNvSpPr>
                <a:spLocks noChangeArrowheads="1"/>
              </p:cNvSpPr>
              <p:nvPr/>
            </p:nvSpPr>
            <p:spPr bwMode="auto">
              <a:xfrm>
                <a:off x="6468" y="1412"/>
                <a:ext cx="41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06" name="Oval 600"/>
              <p:cNvSpPr>
                <a:spLocks noChangeArrowheads="1"/>
              </p:cNvSpPr>
              <p:nvPr/>
            </p:nvSpPr>
            <p:spPr bwMode="auto">
              <a:xfrm>
                <a:off x="6515" y="1498"/>
                <a:ext cx="36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07" name="Oval 601"/>
              <p:cNvSpPr>
                <a:spLocks noChangeArrowheads="1"/>
              </p:cNvSpPr>
              <p:nvPr/>
            </p:nvSpPr>
            <p:spPr bwMode="auto">
              <a:xfrm>
                <a:off x="6553" y="1581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08" name="Oval 602"/>
              <p:cNvSpPr>
                <a:spLocks noChangeArrowheads="1"/>
              </p:cNvSpPr>
              <p:nvPr/>
            </p:nvSpPr>
            <p:spPr bwMode="auto">
              <a:xfrm>
                <a:off x="6592" y="1675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09" name="Oval 603"/>
              <p:cNvSpPr>
                <a:spLocks noChangeArrowheads="1"/>
              </p:cNvSpPr>
              <p:nvPr/>
            </p:nvSpPr>
            <p:spPr bwMode="auto">
              <a:xfrm>
                <a:off x="6615" y="1763"/>
                <a:ext cx="33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10" name="Oval 604"/>
              <p:cNvSpPr>
                <a:spLocks noChangeArrowheads="1"/>
              </p:cNvSpPr>
              <p:nvPr/>
            </p:nvSpPr>
            <p:spPr bwMode="auto">
              <a:xfrm>
                <a:off x="6633" y="1849"/>
                <a:ext cx="38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11" name="Oval 605"/>
              <p:cNvSpPr>
                <a:spLocks noChangeArrowheads="1"/>
              </p:cNvSpPr>
              <p:nvPr/>
            </p:nvSpPr>
            <p:spPr bwMode="auto">
              <a:xfrm>
                <a:off x="6648" y="1943"/>
                <a:ext cx="41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12" name="Oval 606"/>
              <p:cNvSpPr>
                <a:spLocks noChangeArrowheads="1"/>
              </p:cNvSpPr>
              <p:nvPr/>
            </p:nvSpPr>
            <p:spPr bwMode="auto">
              <a:xfrm>
                <a:off x="6663" y="2041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sp>
          <p:nvSpPr>
            <p:cNvPr id="28" name="Oval 608"/>
            <p:cNvSpPr>
              <a:spLocks noChangeArrowheads="1"/>
            </p:cNvSpPr>
            <p:nvPr/>
          </p:nvSpPr>
          <p:spPr bwMode="auto">
            <a:xfrm>
              <a:off x="10576287" y="2359857"/>
              <a:ext cx="8193" cy="819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9" name="Oval 609"/>
            <p:cNvSpPr>
              <a:spLocks noChangeArrowheads="1"/>
            </p:cNvSpPr>
            <p:nvPr/>
          </p:nvSpPr>
          <p:spPr bwMode="auto">
            <a:xfrm>
              <a:off x="10575263" y="2391944"/>
              <a:ext cx="8193" cy="819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0" name="Oval 610"/>
            <p:cNvSpPr>
              <a:spLocks noChangeArrowheads="1"/>
            </p:cNvSpPr>
            <p:nvPr/>
          </p:nvSpPr>
          <p:spPr bwMode="auto">
            <a:xfrm>
              <a:off x="10571167" y="2422325"/>
              <a:ext cx="10241" cy="99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1" name="Oval 611"/>
            <p:cNvSpPr>
              <a:spLocks noChangeArrowheads="1"/>
            </p:cNvSpPr>
            <p:nvPr/>
          </p:nvSpPr>
          <p:spPr bwMode="auto">
            <a:xfrm>
              <a:off x="10566046" y="2454413"/>
              <a:ext cx="10241" cy="102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2" name="Oval 612"/>
            <p:cNvSpPr>
              <a:spLocks noChangeArrowheads="1"/>
            </p:cNvSpPr>
            <p:nvPr/>
          </p:nvSpPr>
          <p:spPr bwMode="auto">
            <a:xfrm>
              <a:off x="10558195" y="2484794"/>
              <a:ext cx="11948" cy="119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3" name="Oval 613"/>
            <p:cNvSpPr>
              <a:spLocks noChangeArrowheads="1"/>
            </p:cNvSpPr>
            <p:nvPr/>
          </p:nvSpPr>
          <p:spPr bwMode="auto">
            <a:xfrm>
              <a:off x="10551027" y="2516882"/>
              <a:ext cx="9217" cy="921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4" name="Oval 614"/>
            <p:cNvSpPr>
              <a:spLocks noChangeArrowheads="1"/>
            </p:cNvSpPr>
            <p:nvPr/>
          </p:nvSpPr>
          <p:spPr bwMode="auto">
            <a:xfrm>
              <a:off x="10541127" y="2548287"/>
              <a:ext cx="7851" cy="78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9" name="Oval 615"/>
            <p:cNvSpPr>
              <a:spLocks noChangeArrowheads="1"/>
            </p:cNvSpPr>
            <p:nvPr/>
          </p:nvSpPr>
          <p:spPr bwMode="auto">
            <a:xfrm>
              <a:off x="10526790" y="2575254"/>
              <a:ext cx="11265" cy="122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0" name="Oval 616"/>
            <p:cNvSpPr>
              <a:spLocks noChangeArrowheads="1"/>
            </p:cNvSpPr>
            <p:nvPr/>
          </p:nvSpPr>
          <p:spPr bwMode="auto">
            <a:xfrm>
              <a:off x="10513819" y="2605635"/>
              <a:ext cx="8193" cy="8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1" name="Oval 617"/>
            <p:cNvSpPr>
              <a:spLocks noChangeArrowheads="1"/>
            </p:cNvSpPr>
            <p:nvPr/>
          </p:nvSpPr>
          <p:spPr bwMode="auto">
            <a:xfrm>
              <a:off x="10496751" y="2632602"/>
              <a:ext cx="9900" cy="102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2" name="Oval 618"/>
            <p:cNvSpPr>
              <a:spLocks noChangeArrowheads="1"/>
            </p:cNvSpPr>
            <p:nvPr/>
          </p:nvSpPr>
          <p:spPr bwMode="auto">
            <a:xfrm>
              <a:off x="10479683" y="2659911"/>
              <a:ext cx="9900" cy="102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3" name="Oval 619"/>
            <p:cNvSpPr>
              <a:spLocks noChangeArrowheads="1"/>
            </p:cNvSpPr>
            <p:nvPr/>
          </p:nvSpPr>
          <p:spPr bwMode="auto">
            <a:xfrm>
              <a:off x="10460567" y="2685171"/>
              <a:ext cx="8875" cy="99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4" name="Oval 620"/>
            <p:cNvSpPr>
              <a:spLocks noChangeArrowheads="1"/>
            </p:cNvSpPr>
            <p:nvPr/>
          </p:nvSpPr>
          <p:spPr bwMode="auto">
            <a:xfrm>
              <a:off x="10440426" y="2711456"/>
              <a:ext cx="7851" cy="68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5" name="Oval 621"/>
            <p:cNvSpPr>
              <a:spLocks noChangeArrowheads="1"/>
            </p:cNvSpPr>
            <p:nvPr/>
          </p:nvSpPr>
          <p:spPr bwMode="auto">
            <a:xfrm>
              <a:off x="10418238" y="2733303"/>
              <a:ext cx="7169" cy="819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6" name="Oval 622"/>
            <p:cNvSpPr>
              <a:spLocks noChangeArrowheads="1"/>
            </p:cNvSpPr>
            <p:nvPr/>
          </p:nvSpPr>
          <p:spPr bwMode="auto">
            <a:xfrm>
              <a:off x="10394002" y="2755491"/>
              <a:ext cx="8193" cy="71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7" name="Oval 623"/>
            <p:cNvSpPr>
              <a:spLocks noChangeArrowheads="1"/>
            </p:cNvSpPr>
            <p:nvPr/>
          </p:nvSpPr>
          <p:spPr bwMode="auto">
            <a:xfrm>
              <a:off x="10369765" y="2775631"/>
              <a:ext cx="7169" cy="71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8" name="Oval 624"/>
            <p:cNvSpPr>
              <a:spLocks noChangeArrowheads="1"/>
            </p:cNvSpPr>
            <p:nvPr/>
          </p:nvSpPr>
          <p:spPr bwMode="auto">
            <a:xfrm>
              <a:off x="10343822" y="2794747"/>
              <a:ext cx="5803" cy="61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9" name="Oval 625"/>
            <p:cNvSpPr>
              <a:spLocks noChangeArrowheads="1"/>
            </p:cNvSpPr>
            <p:nvPr/>
          </p:nvSpPr>
          <p:spPr bwMode="auto">
            <a:xfrm>
              <a:off x="10315489" y="2811133"/>
              <a:ext cx="8193" cy="68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0" name="Oval 626"/>
            <p:cNvSpPr>
              <a:spLocks noChangeArrowheads="1"/>
            </p:cNvSpPr>
            <p:nvPr/>
          </p:nvSpPr>
          <p:spPr bwMode="auto">
            <a:xfrm>
              <a:off x="10288180" y="2827177"/>
              <a:ext cx="6144" cy="580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1" name="Oval 627"/>
            <p:cNvSpPr>
              <a:spLocks noChangeArrowheads="1"/>
            </p:cNvSpPr>
            <p:nvPr/>
          </p:nvSpPr>
          <p:spPr bwMode="auto">
            <a:xfrm>
              <a:off x="10258141" y="2839124"/>
              <a:ext cx="8875" cy="819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2" name="Oval 628"/>
            <p:cNvSpPr>
              <a:spLocks noChangeArrowheads="1"/>
            </p:cNvSpPr>
            <p:nvPr/>
          </p:nvSpPr>
          <p:spPr bwMode="auto">
            <a:xfrm>
              <a:off x="10228784" y="2851413"/>
              <a:ext cx="7169" cy="68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3" name="Oval 629"/>
            <p:cNvSpPr>
              <a:spLocks noChangeArrowheads="1"/>
            </p:cNvSpPr>
            <p:nvPr/>
          </p:nvSpPr>
          <p:spPr bwMode="auto">
            <a:xfrm>
              <a:off x="10197720" y="2860288"/>
              <a:ext cx="8193" cy="819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4" name="Oval 630"/>
            <p:cNvSpPr>
              <a:spLocks noChangeArrowheads="1"/>
            </p:cNvSpPr>
            <p:nvPr/>
          </p:nvSpPr>
          <p:spPr bwMode="auto">
            <a:xfrm>
              <a:off x="10170412" y="2872236"/>
              <a:ext cx="341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5" name="Oval 631"/>
            <p:cNvSpPr>
              <a:spLocks noChangeArrowheads="1"/>
            </p:cNvSpPr>
            <p:nvPr/>
          </p:nvSpPr>
          <p:spPr bwMode="auto">
            <a:xfrm>
              <a:off x="10139348" y="2878380"/>
              <a:ext cx="341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6" name="Oval 632"/>
            <p:cNvSpPr>
              <a:spLocks noChangeArrowheads="1"/>
            </p:cNvSpPr>
            <p:nvPr/>
          </p:nvSpPr>
          <p:spPr bwMode="auto">
            <a:xfrm>
              <a:off x="10105212" y="2879404"/>
              <a:ext cx="4779" cy="512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7" name="Oval 633"/>
            <p:cNvSpPr>
              <a:spLocks noChangeArrowheads="1"/>
            </p:cNvSpPr>
            <p:nvPr/>
          </p:nvSpPr>
          <p:spPr bwMode="auto">
            <a:xfrm>
              <a:off x="10071759" y="2880428"/>
              <a:ext cx="7169" cy="819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8" name="Oval 634"/>
            <p:cNvSpPr>
              <a:spLocks noChangeArrowheads="1"/>
            </p:cNvSpPr>
            <p:nvPr/>
          </p:nvSpPr>
          <p:spPr bwMode="auto">
            <a:xfrm>
              <a:off x="10039671" y="2880428"/>
              <a:ext cx="7851" cy="819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9" name="Oval 635"/>
            <p:cNvSpPr>
              <a:spLocks noChangeArrowheads="1"/>
            </p:cNvSpPr>
            <p:nvPr/>
          </p:nvSpPr>
          <p:spPr bwMode="auto">
            <a:xfrm>
              <a:off x="10008266" y="2878380"/>
              <a:ext cx="6144" cy="71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0" name="Oval 636"/>
            <p:cNvSpPr>
              <a:spLocks noChangeArrowheads="1"/>
            </p:cNvSpPr>
            <p:nvPr/>
          </p:nvSpPr>
          <p:spPr bwMode="auto">
            <a:xfrm>
              <a:off x="9979251" y="2878380"/>
              <a:ext cx="1024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1" name="Oval 637"/>
            <p:cNvSpPr>
              <a:spLocks noChangeArrowheads="1"/>
            </p:cNvSpPr>
            <p:nvPr/>
          </p:nvSpPr>
          <p:spPr bwMode="auto">
            <a:xfrm>
              <a:off x="9947846" y="2872236"/>
              <a:ext cx="341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2" name="Oval 638"/>
            <p:cNvSpPr>
              <a:spLocks noChangeArrowheads="1"/>
            </p:cNvSpPr>
            <p:nvPr/>
          </p:nvSpPr>
          <p:spPr bwMode="auto">
            <a:xfrm>
              <a:off x="9916782" y="2864384"/>
              <a:ext cx="341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3" name="Oval 639"/>
            <p:cNvSpPr>
              <a:spLocks noChangeArrowheads="1"/>
            </p:cNvSpPr>
            <p:nvPr/>
          </p:nvSpPr>
          <p:spPr bwMode="auto">
            <a:xfrm>
              <a:off x="9886401" y="2854144"/>
              <a:ext cx="341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4" name="Oval 640"/>
            <p:cNvSpPr>
              <a:spLocks noChangeArrowheads="1"/>
            </p:cNvSpPr>
            <p:nvPr/>
          </p:nvSpPr>
          <p:spPr bwMode="auto">
            <a:xfrm>
              <a:off x="9793893" y="2810109"/>
              <a:ext cx="10241" cy="8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5" name="Oval 641"/>
            <p:cNvSpPr>
              <a:spLocks noChangeArrowheads="1"/>
            </p:cNvSpPr>
            <p:nvPr/>
          </p:nvSpPr>
          <p:spPr bwMode="auto">
            <a:xfrm>
              <a:off x="9768632" y="2794747"/>
              <a:ext cx="6144" cy="61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6" name="Oval 642"/>
            <p:cNvSpPr>
              <a:spLocks noChangeArrowheads="1"/>
            </p:cNvSpPr>
            <p:nvPr/>
          </p:nvSpPr>
          <p:spPr bwMode="auto">
            <a:xfrm>
              <a:off x="9742689" y="2775631"/>
              <a:ext cx="6827" cy="71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7" name="Oval 643"/>
            <p:cNvSpPr>
              <a:spLocks noChangeArrowheads="1"/>
            </p:cNvSpPr>
            <p:nvPr/>
          </p:nvSpPr>
          <p:spPr bwMode="auto">
            <a:xfrm>
              <a:off x="9717429" y="2755491"/>
              <a:ext cx="7169" cy="71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8" name="Oval 644"/>
            <p:cNvSpPr>
              <a:spLocks noChangeArrowheads="1"/>
            </p:cNvSpPr>
            <p:nvPr/>
          </p:nvSpPr>
          <p:spPr bwMode="auto">
            <a:xfrm>
              <a:off x="9695240" y="2735351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9" name="Oval 645"/>
            <p:cNvSpPr>
              <a:spLocks noChangeArrowheads="1"/>
            </p:cNvSpPr>
            <p:nvPr/>
          </p:nvSpPr>
          <p:spPr bwMode="auto">
            <a:xfrm>
              <a:off x="9673052" y="2712139"/>
              <a:ext cx="3072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0" name="Oval 646"/>
            <p:cNvSpPr>
              <a:spLocks noChangeArrowheads="1"/>
            </p:cNvSpPr>
            <p:nvPr/>
          </p:nvSpPr>
          <p:spPr bwMode="auto">
            <a:xfrm>
              <a:off x="9650864" y="2687220"/>
              <a:ext cx="6144" cy="580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1" name="Oval 647"/>
            <p:cNvSpPr>
              <a:spLocks noChangeArrowheads="1"/>
            </p:cNvSpPr>
            <p:nvPr/>
          </p:nvSpPr>
          <p:spPr bwMode="auto">
            <a:xfrm>
              <a:off x="9631748" y="2661959"/>
              <a:ext cx="5120" cy="512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2" name="Oval 648"/>
            <p:cNvSpPr>
              <a:spLocks noChangeArrowheads="1"/>
            </p:cNvSpPr>
            <p:nvPr/>
          </p:nvSpPr>
          <p:spPr bwMode="auto">
            <a:xfrm>
              <a:off x="9614680" y="2635674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3" name="Oval 649"/>
            <p:cNvSpPr>
              <a:spLocks noChangeArrowheads="1"/>
            </p:cNvSpPr>
            <p:nvPr/>
          </p:nvSpPr>
          <p:spPr bwMode="auto">
            <a:xfrm>
              <a:off x="9598636" y="2608707"/>
              <a:ext cx="4096" cy="273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4" name="Oval 650"/>
            <p:cNvSpPr>
              <a:spLocks noChangeArrowheads="1"/>
            </p:cNvSpPr>
            <p:nvPr/>
          </p:nvSpPr>
          <p:spPr bwMode="auto">
            <a:xfrm>
              <a:off x="9584640" y="2579350"/>
              <a:ext cx="3755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5" name="Oval 651"/>
            <p:cNvSpPr>
              <a:spLocks noChangeArrowheads="1"/>
            </p:cNvSpPr>
            <p:nvPr/>
          </p:nvSpPr>
          <p:spPr bwMode="auto">
            <a:xfrm>
              <a:off x="9571327" y="2549311"/>
              <a:ext cx="5120" cy="580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6" name="Oval 652"/>
            <p:cNvSpPr>
              <a:spLocks noChangeArrowheads="1"/>
            </p:cNvSpPr>
            <p:nvPr/>
          </p:nvSpPr>
          <p:spPr bwMode="auto">
            <a:xfrm>
              <a:off x="9562452" y="2520978"/>
              <a:ext cx="2048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1" name="Oval 653"/>
            <p:cNvSpPr>
              <a:spLocks noChangeArrowheads="1"/>
            </p:cNvSpPr>
            <p:nvPr/>
          </p:nvSpPr>
          <p:spPr bwMode="auto">
            <a:xfrm>
              <a:off x="9552211" y="2488890"/>
              <a:ext cx="4096" cy="375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2" name="Oval 654"/>
            <p:cNvSpPr>
              <a:spLocks noChangeArrowheads="1"/>
            </p:cNvSpPr>
            <p:nvPr/>
          </p:nvSpPr>
          <p:spPr bwMode="auto">
            <a:xfrm>
              <a:off x="9545384" y="2457485"/>
              <a:ext cx="4779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3" name="Oval 655"/>
            <p:cNvSpPr>
              <a:spLocks noChangeArrowheads="1"/>
            </p:cNvSpPr>
            <p:nvPr/>
          </p:nvSpPr>
          <p:spPr bwMode="auto">
            <a:xfrm>
              <a:off x="9540263" y="2425397"/>
              <a:ext cx="5120" cy="512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4" name="Oval 656"/>
            <p:cNvSpPr>
              <a:spLocks noChangeArrowheads="1"/>
            </p:cNvSpPr>
            <p:nvPr/>
          </p:nvSpPr>
          <p:spPr bwMode="auto">
            <a:xfrm>
              <a:off x="9537191" y="2392969"/>
              <a:ext cx="6144" cy="61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5" name="Oval 657"/>
            <p:cNvSpPr>
              <a:spLocks noChangeArrowheads="1"/>
            </p:cNvSpPr>
            <p:nvPr/>
          </p:nvSpPr>
          <p:spPr bwMode="auto">
            <a:xfrm>
              <a:off x="9535143" y="2360881"/>
              <a:ext cx="7169" cy="61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6" name="Oval 658"/>
            <p:cNvSpPr>
              <a:spLocks noChangeArrowheads="1"/>
            </p:cNvSpPr>
            <p:nvPr/>
          </p:nvSpPr>
          <p:spPr bwMode="auto">
            <a:xfrm>
              <a:off x="9537191" y="2328793"/>
              <a:ext cx="6144" cy="580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7" name="Oval 659"/>
            <p:cNvSpPr>
              <a:spLocks noChangeArrowheads="1"/>
            </p:cNvSpPr>
            <p:nvPr/>
          </p:nvSpPr>
          <p:spPr bwMode="auto">
            <a:xfrm>
              <a:off x="9540263" y="2297388"/>
              <a:ext cx="5120" cy="512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8" name="Oval 660"/>
            <p:cNvSpPr>
              <a:spLocks noChangeArrowheads="1"/>
            </p:cNvSpPr>
            <p:nvPr/>
          </p:nvSpPr>
          <p:spPr bwMode="auto">
            <a:xfrm>
              <a:off x="9545384" y="2266324"/>
              <a:ext cx="4779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9" name="Oval 661"/>
            <p:cNvSpPr>
              <a:spLocks noChangeArrowheads="1"/>
            </p:cNvSpPr>
            <p:nvPr/>
          </p:nvSpPr>
          <p:spPr bwMode="auto">
            <a:xfrm>
              <a:off x="9554259" y="2235944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0" name="Oval 662"/>
            <p:cNvSpPr>
              <a:spLocks noChangeArrowheads="1"/>
            </p:cNvSpPr>
            <p:nvPr/>
          </p:nvSpPr>
          <p:spPr bwMode="auto">
            <a:xfrm>
              <a:off x="9572351" y="2174499"/>
              <a:ext cx="3072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1" name="Oval 663"/>
            <p:cNvSpPr>
              <a:spLocks noChangeArrowheads="1"/>
            </p:cNvSpPr>
            <p:nvPr/>
          </p:nvSpPr>
          <p:spPr bwMode="auto">
            <a:xfrm>
              <a:off x="9584640" y="2144460"/>
              <a:ext cx="2731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2" name="Oval 664"/>
            <p:cNvSpPr>
              <a:spLocks noChangeArrowheads="1"/>
            </p:cNvSpPr>
            <p:nvPr/>
          </p:nvSpPr>
          <p:spPr bwMode="auto">
            <a:xfrm>
              <a:off x="9598636" y="2115103"/>
              <a:ext cx="4096" cy="512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3" name="Oval 665"/>
            <p:cNvSpPr>
              <a:spLocks noChangeArrowheads="1"/>
            </p:cNvSpPr>
            <p:nvPr/>
          </p:nvSpPr>
          <p:spPr bwMode="auto">
            <a:xfrm>
              <a:off x="9615704" y="2088135"/>
              <a:ext cx="2048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4" name="Oval 666"/>
            <p:cNvSpPr>
              <a:spLocks noChangeArrowheads="1"/>
            </p:cNvSpPr>
            <p:nvPr/>
          </p:nvSpPr>
          <p:spPr bwMode="auto">
            <a:xfrm>
              <a:off x="9631748" y="2060827"/>
              <a:ext cx="5120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5" name="Oval 667"/>
            <p:cNvSpPr>
              <a:spLocks noChangeArrowheads="1"/>
            </p:cNvSpPr>
            <p:nvPr/>
          </p:nvSpPr>
          <p:spPr bwMode="auto">
            <a:xfrm>
              <a:off x="9652912" y="2036590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6" name="Oval 668"/>
            <p:cNvSpPr>
              <a:spLocks noChangeArrowheads="1"/>
            </p:cNvSpPr>
            <p:nvPr/>
          </p:nvSpPr>
          <p:spPr bwMode="auto">
            <a:xfrm>
              <a:off x="9674076" y="2012354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7" name="Oval 669"/>
            <p:cNvSpPr>
              <a:spLocks noChangeArrowheads="1"/>
            </p:cNvSpPr>
            <p:nvPr/>
          </p:nvSpPr>
          <p:spPr bwMode="auto">
            <a:xfrm>
              <a:off x="9696264" y="1989483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8" name="Oval 670"/>
            <p:cNvSpPr>
              <a:spLocks noChangeArrowheads="1"/>
            </p:cNvSpPr>
            <p:nvPr/>
          </p:nvSpPr>
          <p:spPr bwMode="auto">
            <a:xfrm>
              <a:off x="9718453" y="1966270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9" name="Oval 671"/>
            <p:cNvSpPr>
              <a:spLocks noChangeArrowheads="1"/>
            </p:cNvSpPr>
            <p:nvPr/>
          </p:nvSpPr>
          <p:spPr bwMode="auto">
            <a:xfrm>
              <a:off x="9745761" y="1948178"/>
              <a:ext cx="341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0" name="Oval 672"/>
            <p:cNvSpPr>
              <a:spLocks noChangeArrowheads="1"/>
            </p:cNvSpPr>
            <p:nvPr/>
          </p:nvSpPr>
          <p:spPr bwMode="auto">
            <a:xfrm>
              <a:off x="9797989" y="1911653"/>
              <a:ext cx="2048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1" name="Oval 673"/>
            <p:cNvSpPr>
              <a:spLocks noChangeArrowheads="1"/>
            </p:cNvSpPr>
            <p:nvPr/>
          </p:nvSpPr>
          <p:spPr bwMode="auto">
            <a:xfrm>
              <a:off x="9827005" y="1897657"/>
              <a:ext cx="341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2" name="Oval 674"/>
            <p:cNvSpPr>
              <a:spLocks noChangeArrowheads="1"/>
            </p:cNvSpPr>
            <p:nvPr/>
          </p:nvSpPr>
          <p:spPr bwMode="auto">
            <a:xfrm>
              <a:off x="9855338" y="1882637"/>
              <a:ext cx="3072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3" name="Oval 675"/>
            <p:cNvSpPr>
              <a:spLocks noChangeArrowheads="1"/>
            </p:cNvSpPr>
            <p:nvPr/>
          </p:nvSpPr>
          <p:spPr bwMode="auto">
            <a:xfrm>
              <a:off x="9884694" y="1870690"/>
              <a:ext cx="3755" cy="375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4" name="Oval 676"/>
            <p:cNvSpPr>
              <a:spLocks noChangeArrowheads="1"/>
            </p:cNvSpPr>
            <p:nvPr/>
          </p:nvSpPr>
          <p:spPr bwMode="auto">
            <a:xfrm>
              <a:off x="9915758" y="1862497"/>
              <a:ext cx="2048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5" name="Oval 677"/>
            <p:cNvSpPr>
              <a:spLocks noChangeArrowheads="1"/>
            </p:cNvSpPr>
            <p:nvPr/>
          </p:nvSpPr>
          <p:spPr bwMode="auto">
            <a:xfrm>
              <a:off x="9946822" y="1853281"/>
              <a:ext cx="2048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6" name="Oval 678"/>
            <p:cNvSpPr>
              <a:spLocks noChangeArrowheads="1"/>
            </p:cNvSpPr>
            <p:nvPr/>
          </p:nvSpPr>
          <p:spPr bwMode="auto">
            <a:xfrm>
              <a:off x="9978227" y="1848502"/>
              <a:ext cx="3072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7" name="Oval 679"/>
            <p:cNvSpPr>
              <a:spLocks noChangeArrowheads="1"/>
            </p:cNvSpPr>
            <p:nvPr/>
          </p:nvSpPr>
          <p:spPr bwMode="auto">
            <a:xfrm>
              <a:off x="10009290" y="1843381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8" name="Oval 680"/>
            <p:cNvSpPr>
              <a:spLocks noChangeArrowheads="1"/>
            </p:cNvSpPr>
            <p:nvPr/>
          </p:nvSpPr>
          <p:spPr bwMode="auto">
            <a:xfrm>
              <a:off x="10041719" y="1841333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9" name="Oval 681"/>
            <p:cNvSpPr>
              <a:spLocks noChangeArrowheads="1"/>
            </p:cNvSpPr>
            <p:nvPr/>
          </p:nvSpPr>
          <p:spPr bwMode="auto">
            <a:xfrm>
              <a:off x="10073807" y="1841333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0" name="Oval 682"/>
            <p:cNvSpPr>
              <a:spLocks noChangeArrowheads="1"/>
            </p:cNvSpPr>
            <p:nvPr/>
          </p:nvSpPr>
          <p:spPr bwMode="auto">
            <a:xfrm>
              <a:off x="10105895" y="1843381"/>
              <a:ext cx="3072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1" name="Oval 683"/>
            <p:cNvSpPr>
              <a:spLocks noChangeArrowheads="1"/>
            </p:cNvSpPr>
            <p:nvPr/>
          </p:nvSpPr>
          <p:spPr bwMode="auto">
            <a:xfrm>
              <a:off x="10137300" y="1847478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2" name="Oval 684"/>
            <p:cNvSpPr>
              <a:spLocks noChangeArrowheads="1"/>
            </p:cNvSpPr>
            <p:nvPr/>
          </p:nvSpPr>
          <p:spPr bwMode="auto">
            <a:xfrm>
              <a:off x="10168364" y="1853281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3" name="Oval 685"/>
            <p:cNvSpPr>
              <a:spLocks noChangeArrowheads="1"/>
            </p:cNvSpPr>
            <p:nvPr/>
          </p:nvSpPr>
          <p:spPr bwMode="auto">
            <a:xfrm>
              <a:off x="10200793" y="1861473"/>
              <a:ext cx="3072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4" name="Oval 686"/>
            <p:cNvSpPr>
              <a:spLocks noChangeArrowheads="1"/>
            </p:cNvSpPr>
            <p:nvPr/>
          </p:nvSpPr>
          <p:spPr bwMode="auto">
            <a:xfrm>
              <a:off x="10228784" y="1869666"/>
              <a:ext cx="7169" cy="68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5" name="Oval 687"/>
            <p:cNvSpPr>
              <a:spLocks noChangeArrowheads="1"/>
            </p:cNvSpPr>
            <p:nvPr/>
          </p:nvSpPr>
          <p:spPr bwMode="auto">
            <a:xfrm>
              <a:off x="10260189" y="1881614"/>
              <a:ext cx="5120" cy="512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4" name="Oval 688"/>
            <p:cNvSpPr>
              <a:spLocks noChangeArrowheads="1"/>
            </p:cNvSpPr>
            <p:nvPr/>
          </p:nvSpPr>
          <p:spPr bwMode="auto">
            <a:xfrm>
              <a:off x="10290229" y="1895609"/>
              <a:ext cx="3072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6" name="Oval 689"/>
            <p:cNvSpPr>
              <a:spLocks noChangeArrowheads="1"/>
            </p:cNvSpPr>
            <p:nvPr/>
          </p:nvSpPr>
          <p:spPr bwMode="auto">
            <a:xfrm>
              <a:off x="10316513" y="1909946"/>
              <a:ext cx="6144" cy="580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8" name="Oval 690"/>
            <p:cNvSpPr>
              <a:spLocks noChangeArrowheads="1"/>
            </p:cNvSpPr>
            <p:nvPr/>
          </p:nvSpPr>
          <p:spPr bwMode="auto">
            <a:xfrm>
              <a:off x="10345870" y="1928038"/>
              <a:ext cx="2731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9" name="Oval 691"/>
            <p:cNvSpPr>
              <a:spLocks noChangeArrowheads="1"/>
            </p:cNvSpPr>
            <p:nvPr/>
          </p:nvSpPr>
          <p:spPr bwMode="auto">
            <a:xfrm>
              <a:off x="10370789" y="1946130"/>
              <a:ext cx="5120" cy="512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30" name="Oval 692"/>
            <p:cNvSpPr>
              <a:spLocks noChangeArrowheads="1"/>
            </p:cNvSpPr>
            <p:nvPr/>
          </p:nvSpPr>
          <p:spPr bwMode="auto">
            <a:xfrm>
              <a:off x="10395026" y="1965246"/>
              <a:ext cx="6144" cy="61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31" name="Oval 693"/>
            <p:cNvSpPr>
              <a:spLocks noChangeArrowheads="1"/>
            </p:cNvSpPr>
            <p:nvPr/>
          </p:nvSpPr>
          <p:spPr bwMode="auto">
            <a:xfrm>
              <a:off x="10419262" y="1987435"/>
              <a:ext cx="5120" cy="580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32" name="Oval 694"/>
            <p:cNvSpPr>
              <a:spLocks noChangeArrowheads="1"/>
            </p:cNvSpPr>
            <p:nvPr/>
          </p:nvSpPr>
          <p:spPr bwMode="auto">
            <a:xfrm>
              <a:off x="10440426" y="2009623"/>
              <a:ext cx="6827" cy="68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33" name="Oval 695"/>
            <p:cNvSpPr>
              <a:spLocks noChangeArrowheads="1"/>
            </p:cNvSpPr>
            <p:nvPr/>
          </p:nvSpPr>
          <p:spPr bwMode="auto">
            <a:xfrm>
              <a:off x="10461591" y="2033518"/>
              <a:ext cx="6827" cy="71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34" name="Oval 696"/>
            <p:cNvSpPr>
              <a:spLocks noChangeArrowheads="1"/>
            </p:cNvSpPr>
            <p:nvPr/>
          </p:nvSpPr>
          <p:spPr bwMode="auto">
            <a:xfrm>
              <a:off x="10481731" y="2059803"/>
              <a:ext cx="5803" cy="61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35" name="Oval 697"/>
            <p:cNvSpPr>
              <a:spLocks noChangeArrowheads="1"/>
            </p:cNvSpPr>
            <p:nvPr/>
          </p:nvSpPr>
          <p:spPr bwMode="auto">
            <a:xfrm>
              <a:off x="10497775" y="2085063"/>
              <a:ext cx="8875" cy="8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36" name="Oval 698"/>
            <p:cNvSpPr>
              <a:spLocks noChangeArrowheads="1"/>
            </p:cNvSpPr>
            <p:nvPr/>
          </p:nvSpPr>
          <p:spPr bwMode="auto">
            <a:xfrm>
              <a:off x="10514843" y="2114079"/>
              <a:ext cx="7169" cy="71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37" name="Oval 699"/>
            <p:cNvSpPr>
              <a:spLocks noChangeArrowheads="1"/>
            </p:cNvSpPr>
            <p:nvPr/>
          </p:nvSpPr>
          <p:spPr bwMode="auto">
            <a:xfrm>
              <a:off x="10528838" y="2142411"/>
              <a:ext cx="7169" cy="819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38" name="Oval 700"/>
            <p:cNvSpPr>
              <a:spLocks noChangeArrowheads="1"/>
            </p:cNvSpPr>
            <p:nvPr/>
          </p:nvSpPr>
          <p:spPr bwMode="auto">
            <a:xfrm>
              <a:off x="10541127" y="2171768"/>
              <a:ext cx="7851" cy="78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39" name="Oval 701"/>
            <p:cNvSpPr>
              <a:spLocks noChangeArrowheads="1"/>
            </p:cNvSpPr>
            <p:nvPr/>
          </p:nvSpPr>
          <p:spPr bwMode="auto">
            <a:xfrm>
              <a:off x="10552051" y="2202832"/>
              <a:ext cx="7169" cy="71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40" name="Oval 702"/>
            <p:cNvSpPr>
              <a:spLocks noChangeArrowheads="1"/>
            </p:cNvSpPr>
            <p:nvPr/>
          </p:nvSpPr>
          <p:spPr bwMode="auto">
            <a:xfrm>
              <a:off x="10560244" y="2231847"/>
              <a:ext cx="8875" cy="921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41" name="Oval 703"/>
            <p:cNvSpPr>
              <a:spLocks noChangeArrowheads="1"/>
            </p:cNvSpPr>
            <p:nvPr/>
          </p:nvSpPr>
          <p:spPr bwMode="auto">
            <a:xfrm>
              <a:off x="10566046" y="2263252"/>
              <a:ext cx="10241" cy="99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42" name="Oval 704"/>
            <p:cNvSpPr>
              <a:spLocks noChangeArrowheads="1"/>
            </p:cNvSpPr>
            <p:nvPr/>
          </p:nvSpPr>
          <p:spPr bwMode="auto">
            <a:xfrm>
              <a:off x="10571167" y="2294316"/>
              <a:ext cx="10241" cy="102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43" name="Oval 705"/>
            <p:cNvSpPr>
              <a:spLocks noChangeArrowheads="1"/>
            </p:cNvSpPr>
            <p:nvPr/>
          </p:nvSpPr>
          <p:spPr bwMode="auto">
            <a:xfrm>
              <a:off x="10575263" y="2327769"/>
              <a:ext cx="8193" cy="78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44" name="Oval 706"/>
            <p:cNvSpPr>
              <a:spLocks noChangeArrowheads="1"/>
            </p:cNvSpPr>
            <p:nvPr/>
          </p:nvSpPr>
          <p:spPr bwMode="auto">
            <a:xfrm>
              <a:off x="10609399" y="2362929"/>
              <a:ext cx="2048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45" name="Oval 707"/>
            <p:cNvSpPr>
              <a:spLocks noChangeArrowheads="1"/>
            </p:cNvSpPr>
            <p:nvPr/>
          </p:nvSpPr>
          <p:spPr bwMode="auto">
            <a:xfrm>
              <a:off x="10609399" y="2395017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46" name="Oval 708"/>
            <p:cNvSpPr>
              <a:spLocks noChangeArrowheads="1"/>
            </p:cNvSpPr>
            <p:nvPr/>
          </p:nvSpPr>
          <p:spPr bwMode="auto">
            <a:xfrm>
              <a:off x="10606327" y="2427446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47" name="Oval 709"/>
            <p:cNvSpPr>
              <a:spLocks noChangeArrowheads="1"/>
            </p:cNvSpPr>
            <p:nvPr/>
          </p:nvSpPr>
          <p:spPr bwMode="auto">
            <a:xfrm>
              <a:off x="10599500" y="2456461"/>
              <a:ext cx="6144" cy="61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48" name="Oval 710"/>
            <p:cNvSpPr>
              <a:spLocks noChangeArrowheads="1"/>
            </p:cNvSpPr>
            <p:nvPr/>
          </p:nvSpPr>
          <p:spPr bwMode="auto">
            <a:xfrm>
              <a:off x="10593355" y="2488890"/>
              <a:ext cx="5120" cy="477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49" name="Oval 711"/>
            <p:cNvSpPr>
              <a:spLocks noChangeArrowheads="1"/>
            </p:cNvSpPr>
            <p:nvPr/>
          </p:nvSpPr>
          <p:spPr bwMode="auto">
            <a:xfrm>
              <a:off x="10585504" y="2519954"/>
              <a:ext cx="3755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50" name="Oval 712"/>
            <p:cNvSpPr>
              <a:spLocks noChangeArrowheads="1"/>
            </p:cNvSpPr>
            <p:nvPr/>
          </p:nvSpPr>
          <p:spPr bwMode="auto">
            <a:xfrm>
              <a:off x="10576287" y="2551359"/>
              <a:ext cx="2048" cy="17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51" name="Oval 713"/>
            <p:cNvSpPr>
              <a:spLocks noChangeArrowheads="1"/>
            </p:cNvSpPr>
            <p:nvPr/>
          </p:nvSpPr>
          <p:spPr bwMode="auto">
            <a:xfrm>
              <a:off x="10563316" y="2579350"/>
              <a:ext cx="4779" cy="512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52" name="Oval 714"/>
            <p:cNvSpPr>
              <a:spLocks noChangeArrowheads="1"/>
            </p:cNvSpPr>
            <p:nvPr/>
          </p:nvSpPr>
          <p:spPr bwMode="auto">
            <a:xfrm>
              <a:off x="10551027" y="2609731"/>
              <a:ext cx="2048" cy="273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53" name="Oval 715"/>
            <p:cNvSpPr>
              <a:spLocks noChangeArrowheads="1"/>
            </p:cNvSpPr>
            <p:nvPr/>
          </p:nvSpPr>
          <p:spPr bwMode="auto">
            <a:xfrm>
              <a:off x="10533959" y="2636698"/>
              <a:ext cx="5120" cy="512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54" name="Oval 716"/>
            <p:cNvSpPr>
              <a:spLocks noChangeArrowheads="1"/>
            </p:cNvSpPr>
            <p:nvPr/>
          </p:nvSpPr>
          <p:spPr bwMode="auto">
            <a:xfrm>
              <a:off x="10518939" y="2666055"/>
              <a:ext cx="2048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55" name="Oval 717"/>
            <p:cNvSpPr>
              <a:spLocks noChangeArrowheads="1"/>
            </p:cNvSpPr>
            <p:nvPr/>
          </p:nvSpPr>
          <p:spPr bwMode="auto">
            <a:xfrm>
              <a:off x="10497775" y="2689268"/>
              <a:ext cx="7169" cy="68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56" name="Oval 718"/>
            <p:cNvSpPr>
              <a:spLocks noChangeArrowheads="1"/>
            </p:cNvSpPr>
            <p:nvPr/>
          </p:nvSpPr>
          <p:spPr bwMode="auto">
            <a:xfrm>
              <a:off x="10477635" y="2714187"/>
              <a:ext cx="8193" cy="819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57" name="Oval 719"/>
            <p:cNvSpPr>
              <a:spLocks noChangeArrowheads="1"/>
            </p:cNvSpPr>
            <p:nvPr/>
          </p:nvSpPr>
          <p:spPr bwMode="auto">
            <a:xfrm>
              <a:off x="10458519" y="2740471"/>
              <a:ext cx="4096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58" name="Oval 720"/>
            <p:cNvSpPr>
              <a:spLocks noChangeArrowheads="1"/>
            </p:cNvSpPr>
            <p:nvPr/>
          </p:nvSpPr>
          <p:spPr bwMode="auto">
            <a:xfrm>
              <a:off x="10436330" y="2762660"/>
              <a:ext cx="3072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59" name="Oval 721"/>
            <p:cNvSpPr>
              <a:spLocks noChangeArrowheads="1"/>
            </p:cNvSpPr>
            <p:nvPr/>
          </p:nvSpPr>
          <p:spPr bwMode="auto">
            <a:xfrm>
              <a:off x="10410046" y="2781776"/>
              <a:ext cx="7169" cy="819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60" name="Oval 722"/>
            <p:cNvSpPr>
              <a:spLocks noChangeArrowheads="1"/>
            </p:cNvSpPr>
            <p:nvPr/>
          </p:nvSpPr>
          <p:spPr bwMode="auto">
            <a:xfrm>
              <a:off x="10385126" y="2802940"/>
              <a:ext cx="6827" cy="61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61" name="Oval 723"/>
            <p:cNvSpPr>
              <a:spLocks noChangeArrowheads="1"/>
            </p:cNvSpPr>
            <p:nvPr/>
          </p:nvSpPr>
          <p:spPr bwMode="auto">
            <a:xfrm>
              <a:off x="10361914" y="2823080"/>
              <a:ext cx="1024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62" name="Oval 724"/>
            <p:cNvSpPr>
              <a:spLocks noChangeArrowheads="1"/>
            </p:cNvSpPr>
            <p:nvPr/>
          </p:nvSpPr>
          <p:spPr bwMode="auto">
            <a:xfrm>
              <a:off x="10332557" y="2839124"/>
              <a:ext cx="5120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63" name="Oval 725"/>
            <p:cNvSpPr>
              <a:spLocks noChangeArrowheads="1"/>
            </p:cNvSpPr>
            <p:nvPr/>
          </p:nvSpPr>
          <p:spPr bwMode="auto">
            <a:xfrm>
              <a:off x="10305590" y="2855168"/>
              <a:ext cx="2731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64" name="Oval 726"/>
            <p:cNvSpPr>
              <a:spLocks noChangeArrowheads="1"/>
            </p:cNvSpPr>
            <p:nvPr/>
          </p:nvSpPr>
          <p:spPr bwMode="auto">
            <a:xfrm>
              <a:off x="10275209" y="2867457"/>
              <a:ext cx="5120" cy="477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65" name="Oval 727"/>
            <p:cNvSpPr>
              <a:spLocks noChangeArrowheads="1"/>
            </p:cNvSpPr>
            <p:nvPr/>
          </p:nvSpPr>
          <p:spPr bwMode="auto">
            <a:xfrm>
              <a:off x="10246876" y="2881452"/>
              <a:ext cx="2048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66" name="Oval 728"/>
            <p:cNvSpPr>
              <a:spLocks noChangeArrowheads="1"/>
            </p:cNvSpPr>
            <p:nvPr/>
          </p:nvSpPr>
          <p:spPr bwMode="auto">
            <a:xfrm>
              <a:off x="10215812" y="2890669"/>
              <a:ext cx="3072" cy="273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67" name="Oval 729"/>
            <p:cNvSpPr>
              <a:spLocks noChangeArrowheads="1"/>
            </p:cNvSpPr>
            <p:nvPr/>
          </p:nvSpPr>
          <p:spPr bwMode="auto">
            <a:xfrm>
              <a:off x="10183725" y="2897496"/>
              <a:ext cx="4779" cy="512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68" name="Oval 730"/>
            <p:cNvSpPr>
              <a:spLocks noChangeArrowheads="1"/>
            </p:cNvSpPr>
            <p:nvPr/>
          </p:nvSpPr>
          <p:spPr bwMode="auto">
            <a:xfrm>
              <a:off x="10153344" y="2904665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69" name="Oval 731"/>
            <p:cNvSpPr>
              <a:spLocks noChangeArrowheads="1"/>
            </p:cNvSpPr>
            <p:nvPr/>
          </p:nvSpPr>
          <p:spPr bwMode="auto">
            <a:xfrm>
              <a:off x="10123304" y="2910809"/>
              <a:ext cx="1024" cy="6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70" name="Oval 732"/>
            <p:cNvSpPr>
              <a:spLocks noChangeArrowheads="1"/>
            </p:cNvSpPr>
            <p:nvPr/>
          </p:nvSpPr>
          <p:spPr bwMode="auto">
            <a:xfrm>
              <a:off x="10090875" y="2913540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71" name="Oval 733"/>
            <p:cNvSpPr>
              <a:spLocks noChangeArrowheads="1"/>
            </p:cNvSpPr>
            <p:nvPr/>
          </p:nvSpPr>
          <p:spPr bwMode="auto">
            <a:xfrm>
              <a:off x="10058787" y="2914564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72" name="Oval 734"/>
            <p:cNvSpPr>
              <a:spLocks noChangeArrowheads="1"/>
            </p:cNvSpPr>
            <p:nvPr/>
          </p:nvSpPr>
          <p:spPr bwMode="auto">
            <a:xfrm>
              <a:off x="10026358" y="2913540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73" name="Oval 735"/>
            <p:cNvSpPr>
              <a:spLocks noChangeArrowheads="1"/>
            </p:cNvSpPr>
            <p:nvPr/>
          </p:nvSpPr>
          <p:spPr bwMode="auto">
            <a:xfrm>
              <a:off x="9995295" y="2910809"/>
              <a:ext cx="1024" cy="6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74" name="Oval 736"/>
            <p:cNvSpPr>
              <a:spLocks noChangeArrowheads="1"/>
            </p:cNvSpPr>
            <p:nvPr/>
          </p:nvSpPr>
          <p:spPr bwMode="auto">
            <a:xfrm>
              <a:off x="9964231" y="2906713"/>
              <a:ext cx="341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75" name="Oval 737"/>
            <p:cNvSpPr>
              <a:spLocks noChangeArrowheads="1"/>
            </p:cNvSpPr>
            <p:nvPr/>
          </p:nvSpPr>
          <p:spPr bwMode="auto">
            <a:xfrm>
              <a:off x="9931802" y="2900568"/>
              <a:ext cx="341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76" name="Oval 738"/>
            <p:cNvSpPr>
              <a:spLocks noChangeArrowheads="1"/>
            </p:cNvSpPr>
            <p:nvPr/>
          </p:nvSpPr>
          <p:spPr bwMode="auto">
            <a:xfrm>
              <a:off x="9900738" y="2891352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77" name="Oval 739"/>
            <p:cNvSpPr>
              <a:spLocks noChangeArrowheads="1"/>
            </p:cNvSpPr>
            <p:nvPr/>
          </p:nvSpPr>
          <p:spPr bwMode="auto">
            <a:xfrm>
              <a:off x="9840318" y="2869505"/>
              <a:ext cx="2048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78" name="Oval 740"/>
            <p:cNvSpPr>
              <a:spLocks noChangeArrowheads="1"/>
            </p:cNvSpPr>
            <p:nvPr/>
          </p:nvSpPr>
          <p:spPr bwMode="auto">
            <a:xfrm>
              <a:off x="9810961" y="2855168"/>
              <a:ext cx="2048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79" name="Oval 741"/>
            <p:cNvSpPr>
              <a:spLocks noChangeArrowheads="1"/>
            </p:cNvSpPr>
            <p:nvPr/>
          </p:nvSpPr>
          <p:spPr bwMode="auto">
            <a:xfrm>
              <a:off x="9781946" y="2839124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80" name="Oval 742"/>
            <p:cNvSpPr>
              <a:spLocks noChangeArrowheads="1"/>
            </p:cNvSpPr>
            <p:nvPr/>
          </p:nvSpPr>
          <p:spPr bwMode="auto">
            <a:xfrm>
              <a:off x="9755661" y="2824104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81" name="Oval 743"/>
            <p:cNvSpPr>
              <a:spLocks noChangeArrowheads="1"/>
            </p:cNvSpPr>
            <p:nvPr/>
          </p:nvSpPr>
          <p:spPr bwMode="auto">
            <a:xfrm>
              <a:off x="9729376" y="2804988"/>
              <a:ext cx="2048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82" name="Oval 744"/>
            <p:cNvSpPr>
              <a:spLocks noChangeArrowheads="1"/>
            </p:cNvSpPr>
            <p:nvPr/>
          </p:nvSpPr>
          <p:spPr bwMode="auto">
            <a:xfrm>
              <a:off x="9703433" y="2784848"/>
              <a:ext cx="2731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83" name="Oval 745"/>
            <p:cNvSpPr>
              <a:spLocks noChangeArrowheads="1"/>
            </p:cNvSpPr>
            <p:nvPr/>
          </p:nvSpPr>
          <p:spPr bwMode="auto">
            <a:xfrm>
              <a:off x="9657008" y="2740471"/>
              <a:ext cx="3072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84" name="Oval 746"/>
            <p:cNvSpPr>
              <a:spLocks noChangeArrowheads="1"/>
            </p:cNvSpPr>
            <p:nvPr/>
          </p:nvSpPr>
          <p:spPr bwMode="auto">
            <a:xfrm>
              <a:off x="9635844" y="2717259"/>
              <a:ext cx="2048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85" name="Oval 747"/>
            <p:cNvSpPr>
              <a:spLocks noChangeArrowheads="1"/>
            </p:cNvSpPr>
            <p:nvPr/>
          </p:nvSpPr>
          <p:spPr bwMode="auto">
            <a:xfrm>
              <a:off x="9616728" y="2693023"/>
              <a:ext cx="1024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86" name="Oval 748"/>
            <p:cNvSpPr>
              <a:spLocks noChangeArrowheads="1"/>
            </p:cNvSpPr>
            <p:nvPr/>
          </p:nvSpPr>
          <p:spPr bwMode="auto">
            <a:xfrm>
              <a:off x="9598636" y="2667079"/>
              <a:ext cx="341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87" name="Oval 749"/>
            <p:cNvSpPr>
              <a:spLocks noChangeArrowheads="1"/>
            </p:cNvSpPr>
            <p:nvPr/>
          </p:nvSpPr>
          <p:spPr bwMode="auto">
            <a:xfrm>
              <a:off x="9566207" y="2610755"/>
              <a:ext cx="1024" cy="6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88" name="Oval 750"/>
            <p:cNvSpPr>
              <a:spLocks noChangeArrowheads="1"/>
            </p:cNvSpPr>
            <p:nvPr/>
          </p:nvSpPr>
          <p:spPr bwMode="auto">
            <a:xfrm>
              <a:off x="9541287" y="2552042"/>
              <a:ext cx="341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89" name="Oval 751"/>
            <p:cNvSpPr>
              <a:spLocks noChangeArrowheads="1"/>
            </p:cNvSpPr>
            <p:nvPr/>
          </p:nvSpPr>
          <p:spPr bwMode="auto">
            <a:xfrm>
              <a:off x="9566207" y="2116127"/>
              <a:ext cx="1024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90" name="Oval 752"/>
            <p:cNvSpPr>
              <a:spLocks noChangeArrowheads="1"/>
            </p:cNvSpPr>
            <p:nvPr/>
          </p:nvSpPr>
          <p:spPr bwMode="auto">
            <a:xfrm>
              <a:off x="9811985" y="1870690"/>
              <a:ext cx="341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91" name="Oval 753"/>
            <p:cNvSpPr>
              <a:spLocks noChangeArrowheads="1"/>
            </p:cNvSpPr>
            <p:nvPr/>
          </p:nvSpPr>
          <p:spPr bwMode="auto">
            <a:xfrm>
              <a:off x="10247900" y="1845430"/>
              <a:ext cx="341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92" name="Oval 754"/>
            <p:cNvSpPr>
              <a:spLocks noChangeArrowheads="1"/>
            </p:cNvSpPr>
            <p:nvPr/>
          </p:nvSpPr>
          <p:spPr bwMode="auto">
            <a:xfrm>
              <a:off x="10306273" y="1870690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93" name="Oval 755"/>
            <p:cNvSpPr>
              <a:spLocks noChangeArrowheads="1"/>
            </p:cNvSpPr>
            <p:nvPr/>
          </p:nvSpPr>
          <p:spPr bwMode="auto">
            <a:xfrm>
              <a:off x="10361914" y="1902778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94" name="Oval 756"/>
            <p:cNvSpPr>
              <a:spLocks noChangeArrowheads="1"/>
            </p:cNvSpPr>
            <p:nvPr/>
          </p:nvSpPr>
          <p:spPr bwMode="auto">
            <a:xfrm>
              <a:off x="10387857" y="1921894"/>
              <a:ext cx="1024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95" name="Oval 757"/>
            <p:cNvSpPr>
              <a:spLocks noChangeArrowheads="1"/>
            </p:cNvSpPr>
            <p:nvPr/>
          </p:nvSpPr>
          <p:spPr bwMode="auto">
            <a:xfrm>
              <a:off x="10413118" y="1941010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96" name="Oval 758"/>
            <p:cNvSpPr>
              <a:spLocks noChangeArrowheads="1"/>
            </p:cNvSpPr>
            <p:nvPr/>
          </p:nvSpPr>
          <p:spPr bwMode="auto">
            <a:xfrm>
              <a:off x="10436330" y="1961150"/>
              <a:ext cx="3072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97" name="Oval 759"/>
            <p:cNvSpPr>
              <a:spLocks noChangeArrowheads="1"/>
            </p:cNvSpPr>
            <p:nvPr/>
          </p:nvSpPr>
          <p:spPr bwMode="auto">
            <a:xfrm>
              <a:off x="10480707" y="2008599"/>
              <a:ext cx="2048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98" name="Oval 760"/>
            <p:cNvSpPr>
              <a:spLocks noChangeArrowheads="1"/>
            </p:cNvSpPr>
            <p:nvPr/>
          </p:nvSpPr>
          <p:spPr bwMode="auto">
            <a:xfrm>
              <a:off x="10500847" y="2033518"/>
              <a:ext cx="2048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99" name="Oval 761"/>
            <p:cNvSpPr>
              <a:spLocks noChangeArrowheads="1"/>
            </p:cNvSpPr>
            <p:nvPr/>
          </p:nvSpPr>
          <p:spPr bwMode="auto">
            <a:xfrm>
              <a:off x="10519963" y="2060827"/>
              <a:ext cx="1024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00" name="Oval 762"/>
            <p:cNvSpPr>
              <a:spLocks noChangeArrowheads="1"/>
            </p:cNvSpPr>
            <p:nvPr/>
          </p:nvSpPr>
          <p:spPr bwMode="auto">
            <a:xfrm>
              <a:off x="10534983" y="2086087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01" name="Oval 763"/>
            <p:cNvSpPr>
              <a:spLocks noChangeArrowheads="1"/>
            </p:cNvSpPr>
            <p:nvPr/>
          </p:nvSpPr>
          <p:spPr bwMode="auto">
            <a:xfrm>
              <a:off x="10551027" y="2115103"/>
              <a:ext cx="2048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02" name="Oval 764"/>
            <p:cNvSpPr>
              <a:spLocks noChangeArrowheads="1"/>
            </p:cNvSpPr>
            <p:nvPr/>
          </p:nvSpPr>
          <p:spPr bwMode="auto">
            <a:xfrm>
              <a:off x="10565364" y="2144460"/>
              <a:ext cx="683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03" name="Oval 765"/>
            <p:cNvSpPr>
              <a:spLocks noChangeArrowheads="1"/>
            </p:cNvSpPr>
            <p:nvPr/>
          </p:nvSpPr>
          <p:spPr bwMode="auto">
            <a:xfrm>
              <a:off x="10587211" y="2204880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04" name="Oval 766"/>
            <p:cNvSpPr>
              <a:spLocks noChangeArrowheads="1"/>
            </p:cNvSpPr>
            <p:nvPr/>
          </p:nvSpPr>
          <p:spPr bwMode="auto">
            <a:xfrm>
              <a:off x="10594379" y="2234919"/>
              <a:ext cx="3072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05" name="Oval 767"/>
            <p:cNvSpPr>
              <a:spLocks noChangeArrowheads="1"/>
            </p:cNvSpPr>
            <p:nvPr/>
          </p:nvSpPr>
          <p:spPr bwMode="auto">
            <a:xfrm>
              <a:off x="10600524" y="2266324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06" name="Oval 768"/>
            <p:cNvSpPr>
              <a:spLocks noChangeArrowheads="1"/>
            </p:cNvSpPr>
            <p:nvPr/>
          </p:nvSpPr>
          <p:spPr bwMode="auto">
            <a:xfrm>
              <a:off x="10606327" y="2299436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07" name="Oval 769"/>
            <p:cNvSpPr>
              <a:spLocks noChangeArrowheads="1"/>
            </p:cNvSpPr>
            <p:nvPr/>
          </p:nvSpPr>
          <p:spPr bwMode="auto">
            <a:xfrm>
              <a:off x="10609399" y="2330841"/>
              <a:ext cx="1024" cy="17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08" name="Oval 770"/>
            <p:cNvSpPr>
              <a:spLocks noChangeArrowheads="1"/>
            </p:cNvSpPr>
            <p:nvPr/>
          </p:nvSpPr>
          <p:spPr bwMode="auto">
            <a:xfrm>
              <a:off x="10633636" y="2459533"/>
              <a:ext cx="341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09" name="Oval 771"/>
            <p:cNvSpPr>
              <a:spLocks noChangeArrowheads="1"/>
            </p:cNvSpPr>
            <p:nvPr/>
          </p:nvSpPr>
          <p:spPr bwMode="auto">
            <a:xfrm>
              <a:off x="10537031" y="2694047"/>
              <a:ext cx="1024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10" name="Oval 772"/>
            <p:cNvSpPr>
              <a:spLocks noChangeArrowheads="1"/>
            </p:cNvSpPr>
            <p:nvPr/>
          </p:nvSpPr>
          <p:spPr bwMode="auto">
            <a:xfrm>
              <a:off x="10263261" y="2907737"/>
              <a:ext cx="1024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11" name="Oval 773"/>
            <p:cNvSpPr>
              <a:spLocks noChangeArrowheads="1"/>
            </p:cNvSpPr>
            <p:nvPr/>
          </p:nvSpPr>
          <p:spPr bwMode="auto">
            <a:xfrm>
              <a:off x="10170412" y="2934704"/>
              <a:ext cx="1024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12" name="Oval 774"/>
            <p:cNvSpPr>
              <a:spLocks noChangeArrowheads="1"/>
            </p:cNvSpPr>
            <p:nvPr/>
          </p:nvSpPr>
          <p:spPr bwMode="auto">
            <a:xfrm>
              <a:off x="10139348" y="2939825"/>
              <a:ext cx="341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sp>
        <p:nvSpPr>
          <p:cNvPr id="813" name="椭圆 812"/>
          <p:cNvSpPr/>
          <p:nvPr/>
        </p:nvSpPr>
        <p:spPr>
          <a:xfrm>
            <a:off x="889904" y="2050382"/>
            <a:ext cx="1757810" cy="175780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015"/>
          </a:p>
        </p:txBody>
      </p:sp>
      <p:sp>
        <p:nvSpPr>
          <p:cNvPr id="814" name="弧形 813"/>
          <p:cNvSpPr/>
          <p:nvPr/>
        </p:nvSpPr>
        <p:spPr>
          <a:xfrm>
            <a:off x="-109057" y="1051420"/>
            <a:ext cx="3825380" cy="3825380"/>
          </a:xfrm>
          <a:prstGeom prst="arc">
            <a:avLst>
              <a:gd name="adj1" fmla="val 17607428"/>
              <a:gd name="adj2" fmla="val 3727832"/>
            </a:avLst>
          </a:prstGeom>
          <a:ln w="1270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5" name="弧形 814"/>
          <p:cNvSpPr/>
          <p:nvPr/>
        </p:nvSpPr>
        <p:spPr>
          <a:xfrm>
            <a:off x="204365" y="1364842"/>
            <a:ext cx="3198537" cy="3198537"/>
          </a:xfrm>
          <a:prstGeom prst="arc">
            <a:avLst>
              <a:gd name="adj1" fmla="val 21163988"/>
              <a:gd name="adj2" fmla="val 8486886"/>
            </a:avLst>
          </a:prstGeom>
          <a:ln w="1270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6" name="椭圆 815"/>
          <p:cNvSpPr/>
          <p:nvPr/>
        </p:nvSpPr>
        <p:spPr>
          <a:xfrm>
            <a:off x="2843868" y="1328257"/>
            <a:ext cx="192947" cy="192947"/>
          </a:xfrm>
          <a:prstGeom prst="ellipse">
            <a:avLst/>
          </a:prstGeom>
          <a:solidFill>
            <a:srgbClr val="FDFEFE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7" name="文本框 816"/>
          <p:cNvSpPr txBox="1"/>
          <p:nvPr/>
        </p:nvSpPr>
        <p:spPr>
          <a:xfrm>
            <a:off x="3322025" y="1440875"/>
            <a:ext cx="5090750" cy="25391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sp>
        <p:nvSpPr>
          <p:cNvPr id="818" name="文本框 817"/>
          <p:cNvSpPr txBox="1"/>
          <p:nvPr/>
        </p:nvSpPr>
        <p:spPr>
          <a:xfrm>
            <a:off x="3322025" y="1083757"/>
            <a:ext cx="193844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1600">
                <a:solidFill>
                  <a:schemeClr val="accent1"/>
                </a:solidFill>
              </a:rPr>
              <a:t>添加标题内容</a:t>
            </a:r>
          </a:p>
        </p:txBody>
      </p:sp>
      <p:sp>
        <p:nvSpPr>
          <p:cNvPr id="819" name="椭圆 818"/>
          <p:cNvSpPr/>
          <p:nvPr/>
        </p:nvSpPr>
        <p:spPr>
          <a:xfrm>
            <a:off x="3491203" y="2133600"/>
            <a:ext cx="192947" cy="192947"/>
          </a:xfrm>
          <a:prstGeom prst="ellipse">
            <a:avLst/>
          </a:prstGeom>
          <a:solidFill>
            <a:srgbClr val="FDFEFE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0" name="文本框 819"/>
          <p:cNvSpPr txBox="1"/>
          <p:nvPr/>
        </p:nvSpPr>
        <p:spPr>
          <a:xfrm>
            <a:off x="3824650" y="2399013"/>
            <a:ext cx="5090750" cy="25391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sp>
        <p:nvSpPr>
          <p:cNvPr id="821" name="文本框 820"/>
          <p:cNvSpPr txBox="1"/>
          <p:nvPr/>
        </p:nvSpPr>
        <p:spPr>
          <a:xfrm>
            <a:off x="3824650" y="2041895"/>
            <a:ext cx="193844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1600">
                <a:solidFill>
                  <a:schemeClr val="accent1"/>
                </a:solidFill>
              </a:rPr>
              <a:t>添加标题内容</a:t>
            </a:r>
          </a:p>
        </p:txBody>
      </p:sp>
      <p:sp>
        <p:nvSpPr>
          <p:cNvPr id="822" name="椭圆 821"/>
          <p:cNvSpPr/>
          <p:nvPr/>
        </p:nvSpPr>
        <p:spPr>
          <a:xfrm>
            <a:off x="3600260" y="3165446"/>
            <a:ext cx="192947" cy="192947"/>
          </a:xfrm>
          <a:prstGeom prst="ellipse">
            <a:avLst/>
          </a:prstGeom>
          <a:solidFill>
            <a:srgbClr val="FDFEFE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3" name="文本框 822"/>
          <p:cNvSpPr txBox="1"/>
          <p:nvPr/>
        </p:nvSpPr>
        <p:spPr>
          <a:xfrm>
            <a:off x="3928957" y="3441041"/>
            <a:ext cx="5090750" cy="25391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sp>
        <p:nvSpPr>
          <p:cNvPr id="824" name="文本框 823"/>
          <p:cNvSpPr txBox="1"/>
          <p:nvPr/>
        </p:nvSpPr>
        <p:spPr>
          <a:xfrm>
            <a:off x="3928957" y="3083923"/>
            <a:ext cx="193844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1600">
                <a:solidFill>
                  <a:schemeClr val="accent1"/>
                </a:solidFill>
              </a:rPr>
              <a:t>添加标题内容</a:t>
            </a:r>
          </a:p>
        </p:txBody>
      </p:sp>
      <p:sp>
        <p:nvSpPr>
          <p:cNvPr id="825" name="椭圆 824"/>
          <p:cNvSpPr/>
          <p:nvPr/>
        </p:nvSpPr>
        <p:spPr>
          <a:xfrm>
            <a:off x="3029809" y="4261393"/>
            <a:ext cx="192947" cy="192947"/>
          </a:xfrm>
          <a:prstGeom prst="ellipse">
            <a:avLst/>
          </a:prstGeom>
          <a:solidFill>
            <a:srgbClr val="FDFEFE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6" name="文本框 825"/>
          <p:cNvSpPr txBox="1"/>
          <p:nvPr/>
        </p:nvSpPr>
        <p:spPr>
          <a:xfrm>
            <a:off x="3373742" y="4449512"/>
            <a:ext cx="5090750" cy="25391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sp>
        <p:nvSpPr>
          <p:cNvPr id="827" name="文本框 826"/>
          <p:cNvSpPr txBox="1"/>
          <p:nvPr/>
        </p:nvSpPr>
        <p:spPr>
          <a:xfrm>
            <a:off x="3373742" y="4092394"/>
            <a:ext cx="193844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1600">
                <a:solidFill>
                  <a:schemeClr val="accent1"/>
                </a:solidFill>
              </a:rPr>
              <a:t>添加标题内容</a:t>
            </a:r>
          </a:p>
        </p:txBody>
      </p:sp>
      <p:pic>
        <p:nvPicPr>
          <p:cNvPr id="9" name="图片 8" descr="绿色的植物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927039" y="2094551"/>
            <a:ext cx="1668780" cy="1668780"/>
          </a:xfrm>
          <a:prstGeom prst="ellipse">
            <a:avLst/>
          </a:prstGeom>
        </p:spPr>
      </p:pic>
      <p:sp>
        <p:nvSpPr>
          <p:cNvPr id="828" name="文本框 827">
            <a:extLst>
              <a:ext uri="{FF2B5EF4-FFF2-40B4-BE49-F238E27FC236}">
                <a16:creationId xmlns:a16="http://schemas.microsoft.com/office/drawing/2014/main" xmlns="" id="{C95B9DE3-597C-4544-8154-7A2BF1080371}"/>
              </a:ext>
            </a:extLst>
          </p:cNvPr>
          <p:cNvSpPr txBox="1"/>
          <p:nvPr/>
        </p:nvSpPr>
        <p:spPr>
          <a:xfrm>
            <a:off x="2883625" y="142378"/>
            <a:ext cx="33767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9946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乡村振兴的重要意义</a:t>
            </a:r>
          </a:p>
        </p:txBody>
      </p:sp>
      <p:sp>
        <p:nvSpPr>
          <p:cNvPr id="829" name="文本框 828">
            <a:extLst>
              <a:ext uri="{FF2B5EF4-FFF2-40B4-BE49-F238E27FC236}">
                <a16:creationId xmlns:a16="http://schemas.microsoft.com/office/drawing/2014/main" xmlns="" id="{F28DD541-7485-4B35-90B2-F81E8DA9FE09}"/>
              </a:ext>
            </a:extLst>
          </p:cNvPr>
          <p:cNvSpPr txBox="1"/>
          <p:nvPr/>
        </p:nvSpPr>
        <p:spPr>
          <a:xfrm>
            <a:off x="3302875" y="617295"/>
            <a:ext cx="253824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165"/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单击此处输入你的正文，文字是您思想的提炼</a:t>
            </a:r>
          </a:p>
        </p:txBody>
      </p:sp>
      <p:sp>
        <p:nvSpPr>
          <p:cNvPr id="830" name="椭圆 829">
            <a:extLst>
              <a:ext uri="{FF2B5EF4-FFF2-40B4-BE49-F238E27FC236}">
                <a16:creationId xmlns:a16="http://schemas.microsoft.com/office/drawing/2014/main" xmlns="" id="{C99454CB-285C-42C3-AD7F-4E242E0B0E10}"/>
              </a:ext>
            </a:extLst>
          </p:cNvPr>
          <p:cNvSpPr/>
          <p:nvPr/>
        </p:nvSpPr>
        <p:spPr>
          <a:xfrm>
            <a:off x="3081742" y="350351"/>
            <a:ext cx="45719" cy="45719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31" name="直接连接符 830">
            <a:extLst>
              <a:ext uri="{FF2B5EF4-FFF2-40B4-BE49-F238E27FC236}">
                <a16:creationId xmlns:a16="http://schemas.microsoft.com/office/drawing/2014/main" xmlns="" id="{1AD61818-3AEA-40C0-8795-9DBFB0C1E04A}"/>
              </a:ext>
            </a:extLst>
          </p:cNvPr>
          <p:cNvCxnSpPr/>
          <p:nvPr/>
        </p:nvCxnSpPr>
        <p:spPr>
          <a:xfrm flipH="1" flipV="1">
            <a:off x="2319729" y="373194"/>
            <a:ext cx="762013" cy="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2" name="椭圆 831">
            <a:extLst>
              <a:ext uri="{FF2B5EF4-FFF2-40B4-BE49-F238E27FC236}">
                <a16:creationId xmlns:a16="http://schemas.microsoft.com/office/drawing/2014/main" xmlns="" id="{B4CBCFED-9308-4FF1-A2D9-DE220E57E6B9}"/>
              </a:ext>
            </a:extLst>
          </p:cNvPr>
          <p:cNvSpPr/>
          <p:nvPr/>
        </p:nvSpPr>
        <p:spPr>
          <a:xfrm flipH="1">
            <a:off x="6035519" y="350351"/>
            <a:ext cx="45719" cy="45719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33" name="直接连接符 832">
            <a:extLst>
              <a:ext uri="{FF2B5EF4-FFF2-40B4-BE49-F238E27FC236}">
                <a16:creationId xmlns:a16="http://schemas.microsoft.com/office/drawing/2014/main" xmlns="" id="{B912F921-FACE-4CDB-A9C1-8E52DFCEA661}"/>
              </a:ext>
            </a:extLst>
          </p:cNvPr>
          <p:cNvCxnSpPr/>
          <p:nvPr/>
        </p:nvCxnSpPr>
        <p:spPr>
          <a:xfrm flipV="1">
            <a:off x="6081238" y="373194"/>
            <a:ext cx="762013" cy="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059189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: 形状 18"/>
          <p:cNvSpPr/>
          <p:nvPr/>
        </p:nvSpPr>
        <p:spPr>
          <a:xfrm>
            <a:off x="882650" y="0"/>
            <a:ext cx="7378700" cy="5143500"/>
          </a:xfrm>
          <a:custGeom>
            <a:avLst/>
            <a:gdLst>
              <a:gd name="connsiteX0" fmla="*/ 426772 w 7378700"/>
              <a:gd name="connsiteY0" fmla="*/ 0 h 5143500"/>
              <a:gd name="connsiteX1" fmla="*/ 1604336 w 7378700"/>
              <a:gd name="connsiteY1" fmla="*/ 0 h 5143500"/>
              <a:gd name="connsiteX2" fmla="*/ 1603611 w 7378700"/>
              <a:gd name="connsiteY2" fmla="*/ 798 h 5143500"/>
              <a:gd name="connsiteX3" fmla="*/ 986385 w 7378700"/>
              <a:gd name="connsiteY3" fmla="*/ 1720134 h 5143500"/>
              <a:gd name="connsiteX4" fmla="*/ 3689350 w 7378700"/>
              <a:gd name="connsiteY4" fmla="*/ 4423099 h 5143500"/>
              <a:gd name="connsiteX5" fmla="*/ 6392315 w 7378700"/>
              <a:gd name="connsiteY5" fmla="*/ 1720134 h 5143500"/>
              <a:gd name="connsiteX6" fmla="*/ 5775089 w 7378700"/>
              <a:gd name="connsiteY6" fmla="*/ 798 h 5143500"/>
              <a:gd name="connsiteX7" fmla="*/ 5774365 w 7378700"/>
              <a:gd name="connsiteY7" fmla="*/ 0 h 5143500"/>
              <a:gd name="connsiteX8" fmla="*/ 6951928 w 7378700"/>
              <a:gd name="connsiteY8" fmla="*/ 0 h 5143500"/>
              <a:gd name="connsiteX9" fmla="*/ 7088773 w 7378700"/>
              <a:gd name="connsiteY9" fmla="*/ 284072 h 5143500"/>
              <a:gd name="connsiteX10" fmla="*/ 7378700 w 7378700"/>
              <a:gd name="connsiteY10" fmla="*/ 1720134 h 5143500"/>
              <a:gd name="connsiteX11" fmla="*/ 5125412 w 7378700"/>
              <a:gd name="connsiteY11" fmla="*/ 5119557 h 5143500"/>
              <a:gd name="connsiteX12" fmla="*/ 5064686 w 7378700"/>
              <a:gd name="connsiteY12" fmla="*/ 5143500 h 5143500"/>
              <a:gd name="connsiteX13" fmla="*/ 2314014 w 7378700"/>
              <a:gd name="connsiteY13" fmla="*/ 5143500 h 5143500"/>
              <a:gd name="connsiteX14" fmla="*/ 2253289 w 7378700"/>
              <a:gd name="connsiteY14" fmla="*/ 5119557 h 5143500"/>
              <a:gd name="connsiteX15" fmla="*/ 0 w 7378700"/>
              <a:gd name="connsiteY15" fmla="*/ 1720134 h 5143500"/>
              <a:gd name="connsiteX16" fmla="*/ 289928 w 7378700"/>
              <a:gd name="connsiteY16" fmla="*/ 284072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378700" h="5143500">
                <a:moveTo>
                  <a:pt x="426772" y="0"/>
                </a:moveTo>
                <a:lnTo>
                  <a:pt x="1604336" y="0"/>
                </a:lnTo>
                <a:lnTo>
                  <a:pt x="1603611" y="798"/>
                </a:lnTo>
                <a:cubicBezTo>
                  <a:pt x="1218017" y="468029"/>
                  <a:pt x="986385" y="1067031"/>
                  <a:pt x="986385" y="1720134"/>
                </a:cubicBezTo>
                <a:cubicBezTo>
                  <a:pt x="986385" y="3212940"/>
                  <a:pt x="2196544" y="4423099"/>
                  <a:pt x="3689350" y="4423099"/>
                </a:cubicBezTo>
                <a:cubicBezTo>
                  <a:pt x="5182156" y="4423099"/>
                  <a:pt x="6392315" y="3212940"/>
                  <a:pt x="6392315" y="1720134"/>
                </a:cubicBezTo>
                <a:cubicBezTo>
                  <a:pt x="6392315" y="1067031"/>
                  <a:pt x="6160683" y="468029"/>
                  <a:pt x="5775089" y="798"/>
                </a:cubicBezTo>
                <a:lnTo>
                  <a:pt x="5774365" y="0"/>
                </a:lnTo>
                <a:lnTo>
                  <a:pt x="6951928" y="0"/>
                </a:lnTo>
                <a:lnTo>
                  <a:pt x="7088773" y="284072"/>
                </a:lnTo>
                <a:cubicBezTo>
                  <a:pt x="7275464" y="725460"/>
                  <a:pt x="7378700" y="1210741"/>
                  <a:pt x="7378700" y="1720134"/>
                </a:cubicBezTo>
                <a:cubicBezTo>
                  <a:pt x="7378700" y="3248313"/>
                  <a:pt x="6449575" y="4559483"/>
                  <a:pt x="5125412" y="5119557"/>
                </a:cubicBezTo>
                <a:lnTo>
                  <a:pt x="5064686" y="5143500"/>
                </a:lnTo>
                <a:lnTo>
                  <a:pt x="2314014" y="5143500"/>
                </a:lnTo>
                <a:lnTo>
                  <a:pt x="2253289" y="5119557"/>
                </a:lnTo>
                <a:cubicBezTo>
                  <a:pt x="929125" y="4559483"/>
                  <a:pt x="0" y="3248313"/>
                  <a:pt x="0" y="1720134"/>
                </a:cubicBezTo>
                <a:cubicBezTo>
                  <a:pt x="0" y="1210741"/>
                  <a:pt x="103236" y="725460"/>
                  <a:pt x="289928" y="284072"/>
                </a:cubicBezTo>
                <a:close/>
              </a:path>
            </a:pathLst>
          </a:cu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5"/>
          </a:p>
        </p:txBody>
      </p:sp>
      <p:sp>
        <p:nvSpPr>
          <p:cNvPr id="20" name="矩形 19"/>
          <p:cNvSpPr/>
          <p:nvPr/>
        </p:nvSpPr>
        <p:spPr>
          <a:xfrm>
            <a:off x="477963" y="2123105"/>
            <a:ext cx="20313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乡村振兴的重要意义</a:t>
            </a:r>
          </a:p>
        </p:txBody>
      </p:sp>
      <p:sp>
        <p:nvSpPr>
          <p:cNvPr id="21" name="矩形 20"/>
          <p:cNvSpPr/>
          <p:nvPr/>
        </p:nvSpPr>
        <p:spPr>
          <a:xfrm>
            <a:off x="392640" y="2435417"/>
            <a:ext cx="2201970" cy="793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sp>
        <p:nvSpPr>
          <p:cNvPr id="22" name="矩形 21"/>
          <p:cNvSpPr/>
          <p:nvPr/>
        </p:nvSpPr>
        <p:spPr>
          <a:xfrm>
            <a:off x="2220146" y="3691559"/>
            <a:ext cx="20313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9946"/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乡村振兴的重要意义</a:t>
            </a:r>
          </a:p>
        </p:txBody>
      </p:sp>
      <p:sp>
        <p:nvSpPr>
          <p:cNvPr id="25" name="矩形 24"/>
          <p:cNvSpPr/>
          <p:nvPr/>
        </p:nvSpPr>
        <p:spPr>
          <a:xfrm>
            <a:off x="2236119" y="4082248"/>
            <a:ext cx="1999376" cy="793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sp>
        <p:nvSpPr>
          <p:cNvPr id="26" name="矩形 25"/>
          <p:cNvSpPr/>
          <p:nvPr/>
        </p:nvSpPr>
        <p:spPr>
          <a:xfrm>
            <a:off x="4921734" y="3691559"/>
            <a:ext cx="20313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9946"/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乡村振兴的重要意义</a:t>
            </a:r>
          </a:p>
        </p:txBody>
      </p:sp>
      <p:sp>
        <p:nvSpPr>
          <p:cNvPr id="27" name="矩形 26"/>
          <p:cNvSpPr/>
          <p:nvPr/>
        </p:nvSpPr>
        <p:spPr>
          <a:xfrm>
            <a:off x="4917203" y="4010545"/>
            <a:ext cx="2040388" cy="793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sp>
        <p:nvSpPr>
          <p:cNvPr id="30" name="椭圆 29"/>
          <p:cNvSpPr/>
          <p:nvPr/>
        </p:nvSpPr>
        <p:spPr>
          <a:xfrm>
            <a:off x="5623708" y="3017119"/>
            <a:ext cx="582368" cy="58236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77800" dist="190500" dir="738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5"/>
          </a:p>
        </p:txBody>
      </p:sp>
      <p:sp>
        <p:nvSpPr>
          <p:cNvPr id="31" name="椭圆 30"/>
          <p:cNvSpPr/>
          <p:nvPr/>
        </p:nvSpPr>
        <p:spPr>
          <a:xfrm>
            <a:off x="1202441" y="1439956"/>
            <a:ext cx="582368" cy="58236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77800" dist="190500" dir="738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5"/>
          </a:p>
        </p:txBody>
      </p:sp>
      <p:sp>
        <p:nvSpPr>
          <p:cNvPr id="32" name="椭圆 31"/>
          <p:cNvSpPr/>
          <p:nvPr/>
        </p:nvSpPr>
        <p:spPr>
          <a:xfrm>
            <a:off x="2937922" y="3017119"/>
            <a:ext cx="582368" cy="58236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77800" dist="190500" dir="738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5"/>
          </a:p>
        </p:txBody>
      </p:sp>
      <p:sp>
        <p:nvSpPr>
          <p:cNvPr id="33" name="椭圆 32"/>
          <p:cNvSpPr/>
          <p:nvPr/>
        </p:nvSpPr>
        <p:spPr>
          <a:xfrm>
            <a:off x="7359190" y="1439956"/>
            <a:ext cx="582368" cy="58236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77800" dist="190500" dir="738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5"/>
          </a:p>
        </p:txBody>
      </p:sp>
      <p:sp>
        <p:nvSpPr>
          <p:cNvPr id="88" name="矩形 87"/>
          <p:cNvSpPr/>
          <p:nvPr/>
        </p:nvSpPr>
        <p:spPr>
          <a:xfrm>
            <a:off x="6652341" y="2105688"/>
            <a:ext cx="20313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乡村振兴的重要意义</a:t>
            </a:r>
          </a:p>
        </p:txBody>
      </p:sp>
      <p:sp>
        <p:nvSpPr>
          <p:cNvPr id="89" name="矩形 88"/>
          <p:cNvSpPr/>
          <p:nvPr/>
        </p:nvSpPr>
        <p:spPr>
          <a:xfrm>
            <a:off x="6567018" y="2418000"/>
            <a:ext cx="2201970" cy="793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3070148" y="500754"/>
            <a:ext cx="3003704" cy="2070996"/>
            <a:chOff x="2883625" y="527537"/>
            <a:chExt cx="3376749" cy="2328203"/>
          </a:xfrm>
        </p:grpSpPr>
        <p:sp>
          <p:nvSpPr>
            <p:cNvPr id="7" name="椭圆 6"/>
            <p:cNvSpPr/>
            <p:nvPr/>
          </p:nvSpPr>
          <p:spPr>
            <a:xfrm>
              <a:off x="3407898" y="527537"/>
              <a:ext cx="2328203" cy="2328203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schemeClr val="tx1"/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883625" y="1081862"/>
              <a:ext cx="3376749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乡村振兴</a:t>
              </a:r>
              <a:endPara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重要意义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245296" y="1550008"/>
            <a:ext cx="49665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1800">
                <a:solidFill>
                  <a:schemeClr val="bg1"/>
                </a:solidFill>
                <a:latin typeface="+mj-lt"/>
              </a:rPr>
              <a:t>01</a:t>
            </a:r>
            <a:endParaRPr lang="zh-CN" altLang="en-US" sz="18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80777" y="3117551"/>
            <a:ext cx="49665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1800">
                <a:solidFill>
                  <a:schemeClr val="bg1"/>
                </a:solidFill>
                <a:latin typeface="+mj-lt"/>
              </a:rPr>
              <a:t>02</a:t>
            </a:r>
            <a:endParaRPr lang="zh-CN" altLang="en-US" sz="18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666563" y="3117551"/>
            <a:ext cx="49665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1800">
                <a:solidFill>
                  <a:schemeClr val="bg1"/>
                </a:solidFill>
                <a:latin typeface="+mj-lt"/>
              </a:rPr>
              <a:t>03</a:t>
            </a:r>
            <a:endParaRPr lang="zh-CN" altLang="en-US" sz="18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397392" y="1546474"/>
            <a:ext cx="49665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1800">
                <a:solidFill>
                  <a:schemeClr val="bg1"/>
                </a:solidFill>
                <a:latin typeface="+mj-lt"/>
              </a:rPr>
              <a:t>04</a:t>
            </a:r>
            <a:endParaRPr lang="zh-CN" altLang="en-US" sz="18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Box 4"/>
          <p:cNvSpPr txBox="1"/>
          <p:nvPr/>
        </p:nvSpPr>
        <p:spPr>
          <a:xfrm>
            <a:off x="0" y="5"/>
            <a:ext cx="453650" cy="99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2894559" y="4865698"/>
            <a:ext cx="3354882" cy="2590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ln w="38100">
                  <a:noFill/>
                </a:ln>
                <a:gradFill>
                  <a:gsLst>
                    <a:gs pos="0">
                      <a:srgbClr val="E90101"/>
                    </a:gs>
                    <a:gs pos="100000">
                      <a:srgbClr val="D30202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zh-CN" altLang="en-US" sz="1100">
                <a:solidFill>
                  <a:schemeClr val="bg1"/>
                </a:solidFill>
              </a:rPr>
              <a:t>软件有限公司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29737" y="175848"/>
            <a:ext cx="14465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YOUR LOGO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大宋简" panose="02010609000101010101" charset="-122"/>
              <a:ea typeface="汉仪大宋简" panose="02010609000101010101" charset="-122"/>
              <a:cs typeface="+mn-cs"/>
            </a:endParaRPr>
          </a:p>
        </p:txBody>
      </p:sp>
      <p:sp>
        <p:nvSpPr>
          <p:cNvPr id="3" name="PA_文本框 14" descr="e7d195523061f1c09e9d68d7cf438b91ef959ecb14fc25d26BBA7F7DBC18E55DFF4014AF651F0BF2569D4B6C1DA7F1A4683A481403BD872FC687266AD13265C1DE7C373772FD8728ABDD69ADD03BFF5BE2862BC891DBB79E0D855F2165124532C029E22D810EE753A4A293A4BAD8CFCC3C5125F55104B44C27F287D598D5434A3A16684EDBC778334F8E8D522DA64EC3"/>
          <p:cNvSpPr txBox="1"/>
          <p:nvPr>
            <p:custDataLst>
              <p:tags r:id="rId1"/>
            </p:custDataLst>
          </p:nvPr>
        </p:nvSpPr>
        <p:spPr>
          <a:xfrm>
            <a:off x="3699486" y="0"/>
            <a:ext cx="1021854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algn="ctr" defTabSz="914400">
              <a:defRPr sz="11500">
                <a:gradFill flip="none" rotWithShape="1">
                  <a:gsLst>
                    <a:gs pos="43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  <a:cs typeface="MiSans Light" panose="00000400000000000000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zh-CN" altLang="en-US" sz="8000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pitchFamily="34" charset="-122"/>
              </a:rPr>
              <a:t>目</a:t>
            </a:r>
          </a:p>
        </p:txBody>
      </p:sp>
      <p:sp>
        <p:nvSpPr>
          <p:cNvPr id="4" name="PA_文本框 14" descr="e7d195523061f1c09e9d68d7cf438b91ef959ecb14fc25d26BBA7F7DBC18E55DFF4014AF651F0BF2569D4B6C1DA7F1A4683A481403BD872FC687266AD13265C1DE7C373772FD8728ABDD69ADD03BFF5BE2862BC891DBB79E0D855F2165124532C029E22D810EE753A4A293A4BAD8CFCC3C5125F55104B44C27F287D598D5434A3A16684EDBC778334F8E8D522DA64EC3"/>
          <p:cNvSpPr txBox="1"/>
          <p:nvPr>
            <p:custDataLst>
              <p:tags r:id="rId2"/>
            </p:custDataLst>
          </p:nvPr>
        </p:nvSpPr>
        <p:spPr>
          <a:xfrm>
            <a:off x="4400105" y="195485"/>
            <a:ext cx="102185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algn="ctr" defTabSz="914400">
              <a:defRPr sz="8000">
                <a:gradFill flip="none" rotWithShape="1">
                  <a:gsLst>
                    <a:gs pos="43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  <a:cs typeface="MiSans Light" panose="00000400000000000000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zh-CN" altLang="en-US" sz="7200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pitchFamily="34" charset="-122"/>
              </a:rPr>
              <a:t>录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613132" y="1336401"/>
            <a:ext cx="1917736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>
                <a:ln w="38100">
                  <a:noFill/>
                </a:ln>
                <a:gradFill flip="none" rotWithShape="1">
                  <a:gsLst>
                    <a:gs pos="0">
                      <a:srgbClr val="F0D1B8">
                        <a:alpha val="70000"/>
                      </a:srgbClr>
                    </a:gs>
                    <a:gs pos="100000">
                      <a:srgbClr val="FAEACC"/>
                    </a:gs>
                  </a:gsLst>
                  <a:lin ang="10800000" scaled="1"/>
                </a:gradFill>
                <a:latin typeface="+mj-ea"/>
                <a:ea typeface="+mj-ea"/>
              </a:defRPr>
            </a:lvl1pPr>
          </a:lstStyle>
          <a:p>
            <a:pPr algn="dist"/>
            <a:r>
              <a:rPr lang="en-US" altLang="zh-CN" sz="1000">
                <a:solidFill>
                  <a:schemeClr val="accent1"/>
                </a:solidFill>
              </a:rPr>
              <a:t>CONTENTS</a:t>
            </a:r>
            <a:endParaRPr lang="zh-CN" altLang="en-US" sz="1000">
              <a:solidFill>
                <a:schemeClr val="accent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 flipH="1">
            <a:off x="133740" y="999327"/>
            <a:ext cx="292388" cy="2631640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 marL="0" marR="0" lvl="0" indent="0" algn="di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加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快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建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设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农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业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强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国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8858842" y="2283367"/>
            <a:ext cx="113116" cy="576767"/>
            <a:chOff x="8784880" y="1447060"/>
            <a:chExt cx="143411" cy="731239"/>
          </a:xfrm>
        </p:grpSpPr>
        <p:sp>
          <p:nvSpPr>
            <p:cNvPr id="11" name="椭圆 10"/>
            <p:cNvSpPr/>
            <p:nvPr/>
          </p:nvSpPr>
          <p:spPr>
            <a:xfrm>
              <a:off x="8784880" y="1447060"/>
              <a:ext cx="143411" cy="14341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8784880" y="1740974"/>
              <a:ext cx="143411" cy="143411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784880" y="2034888"/>
              <a:ext cx="143411" cy="14341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42009" y="1726308"/>
            <a:ext cx="3544830" cy="1147369"/>
            <a:chOff x="737868" y="1838638"/>
            <a:chExt cx="3544830" cy="1147369"/>
          </a:xfrm>
        </p:grpSpPr>
        <p:sp>
          <p:nvSpPr>
            <p:cNvPr id="15" name="矩形: 圆角 14"/>
            <p:cNvSpPr/>
            <p:nvPr/>
          </p:nvSpPr>
          <p:spPr>
            <a:xfrm>
              <a:off x="737868" y="1838638"/>
              <a:ext cx="3544830" cy="1147369"/>
            </a:xfrm>
            <a:prstGeom prst="roundRect">
              <a:avLst>
                <a:gd name="adj" fmla="val 8387"/>
              </a:avLst>
            </a:prstGeom>
            <a:solidFill>
              <a:schemeClr val="bg1"/>
            </a:solidFill>
            <a:ln>
              <a:gradFill>
                <a:gsLst>
                  <a:gs pos="0">
                    <a:srgbClr val="EBFFF4"/>
                  </a:gs>
                  <a:gs pos="97000">
                    <a:srgbClr val="EBFFF4">
                      <a:alpha val="0"/>
                    </a:srgbClr>
                  </a:gs>
                </a:gsLst>
                <a:lin ang="5400000" scaled="1"/>
              </a:gradFill>
            </a:ln>
            <a:effectLst>
              <a:outerShdw blurRad="127000" dist="127000" dir="5400000" algn="t" rotWithShape="0">
                <a:schemeClr val="accent1">
                  <a:lumMod val="75000"/>
                  <a:alpha val="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558054" y="2110448"/>
              <a:ext cx="2635995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9946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乡村振兴的历史进程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563220" y="2502414"/>
              <a:ext cx="2538249" cy="27764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685165">
                <a:lnSpc>
                  <a:spcPct val="150000"/>
                </a:lnSpc>
              </a:pPr>
              <a:r>
                <a:rPr lang="zh-CN" alt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单击此处输入你的正文，文字是您思想的提炼</a:t>
              </a:r>
            </a:p>
          </p:txBody>
        </p:sp>
        <p:sp>
          <p:nvSpPr>
            <p:cNvPr id="14" name="PA_文本框 14" descr="e7d195523061f1c09e9d68d7cf438b91ef959ecb14fc25d26BBA7F7DBC18E55DFF4014AF651F0BF2569D4B6C1DA7F1A4683A481403BD872FC687266AD13265C1DE7C373772FD8728ABDD69ADD03BFF5BE2862BC891DBB79E0D855F2165124532C029E22D810EE753A4A293A4BAD8CFCC3C5125F55104B44C27F287D598D5434A3A16684EDBC778334F8E8D522DA64EC3"/>
            <p:cNvSpPr txBox="1"/>
            <p:nvPr>
              <p:custDataLst>
                <p:tags r:id="rId6"/>
              </p:custDataLst>
            </p:nvPr>
          </p:nvSpPr>
          <p:spPr>
            <a:xfrm>
              <a:off x="838948" y="1921385"/>
              <a:ext cx="736713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algn="ctr" defTabSz="914400">
                <a:defRPr sz="11500">
                  <a:gradFill flip="none" rotWithShape="1">
                    <a:gsLst>
                      <a:gs pos="43000">
                        <a:schemeClr val="accent1"/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1"/>
                  </a:gradFill>
                  <a:latin typeface="演示秋鸿楷" panose="00000500000000000000" pitchFamily="2" charset="-122"/>
                  <a:ea typeface="演示秋鸿楷" panose="00000500000000000000" pitchFamily="2" charset="-122"/>
                  <a:cs typeface="MiSans Light" panose="00000400000000000000" charset="-122"/>
                </a:defRPr>
              </a:lvl1pPr>
              <a:lvl2pPr defTabSz="914400"/>
              <a:lvl3pPr defTabSz="914400"/>
              <a:lvl4pPr defTabSz="914400"/>
              <a:lvl5pPr defTabSz="914400"/>
              <a:lvl6pPr defTabSz="914400"/>
              <a:lvl7pPr defTabSz="914400"/>
              <a:lvl8pPr defTabSz="914400"/>
              <a:lvl9pPr defTabSz="914400"/>
            </a:lstStyle>
            <a:p>
              <a:r>
                <a:rPr lang="zh-CN" altLang="en-US" sz="4800" dirty="0">
                  <a:latin typeface="华文行楷" panose="02010800040101010101" pitchFamily="2" charset="-122"/>
                  <a:ea typeface="华文行楷" panose="02010800040101010101" pitchFamily="2" charset="-122"/>
                  <a:cs typeface="微软雅黑" panose="020B0503020204020204" pitchFamily="34" charset="-122"/>
                </a:rPr>
                <a:t>壹</a:t>
              </a: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1539498" y="2340244"/>
              <a:ext cx="0" cy="13431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>
            <a:off x="4768245" y="1726308"/>
            <a:ext cx="3544830" cy="1147369"/>
            <a:chOff x="737868" y="1838638"/>
            <a:chExt cx="3544830" cy="1147369"/>
          </a:xfrm>
        </p:grpSpPr>
        <p:sp>
          <p:nvSpPr>
            <p:cNvPr id="22" name="矩形: 圆角 21"/>
            <p:cNvSpPr/>
            <p:nvPr/>
          </p:nvSpPr>
          <p:spPr>
            <a:xfrm>
              <a:off x="737868" y="1838638"/>
              <a:ext cx="3544830" cy="1147369"/>
            </a:xfrm>
            <a:prstGeom prst="roundRect">
              <a:avLst>
                <a:gd name="adj" fmla="val 8387"/>
              </a:avLst>
            </a:prstGeom>
            <a:solidFill>
              <a:schemeClr val="bg1"/>
            </a:solidFill>
            <a:ln>
              <a:gradFill>
                <a:gsLst>
                  <a:gs pos="0">
                    <a:srgbClr val="EBFFF4"/>
                  </a:gs>
                  <a:gs pos="97000">
                    <a:srgbClr val="EBFFF4">
                      <a:alpha val="0"/>
                    </a:srgbClr>
                  </a:gs>
                </a:gsLst>
                <a:lin ang="5400000" scaled="1"/>
              </a:gradFill>
            </a:ln>
            <a:effectLst>
              <a:outerShdw blurRad="127000" dist="127000" dir="5400000" algn="t" rotWithShape="0">
                <a:schemeClr val="accent1">
                  <a:lumMod val="75000"/>
                  <a:alpha val="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558054" y="2110448"/>
              <a:ext cx="2635995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9946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如何推进乡村振兴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563220" y="2502414"/>
              <a:ext cx="2538249" cy="27764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685165">
                <a:lnSpc>
                  <a:spcPct val="150000"/>
                </a:lnSpc>
              </a:pPr>
              <a:r>
                <a:rPr lang="zh-CN" alt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单击此处输入你的正文，文字是您思想的提炼</a:t>
              </a:r>
            </a:p>
          </p:txBody>
        </p:sp>
        <p:sp>
          <p:nvSpPr>
            <p:cNvPr id="27" name="PA_文本框 14" descr="e7d195523061f1c09e9d68d7cf438b91ef959ecb14fc25d26BBA7F7DBC18E55DFF4014AF651F0BF2569D4B6C1DA7F1A4683A481403BD872FC687266AD13265C1DE7C373772FD8728ABDD69ADD03BFF5BE2862BC891DBB79E0D855F2165124532C029E22D810EE753A4A293A4BAD8CFCC3C5125F55104B44C27F287D598D5434A3A16684EDBC778334F8E8D522DA64EC3"/>
            <p:cNvSpPr txBox="1"/>
            <p:nvPr>
              <p:custDataLst>
                <p:tags r:id="rId5"/>
              </p:custDataLst>
            </p:nvPr>
          </p:nvSpPr>
          <p:spPr>
            <a:xfrm>
              <a:off x="838948" y="1921385"/>
              <a:ext cx="736713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algn="ctr" defTabSz="914400">
                <a:defRPr sz="11500">
                  <a:gradFill flip="none" rotWithShape="1">
                    <a:gsLst>
                      <a:gs pos="43000">
                        <a:schemeClr val="accent1"/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1"/>
                  </a:gradFill>
                  <a:latin typeface="演示秋鸿楷" panose="00000500000000000000" pitchFamily="2" charset="-122"/>
                  <a:ea typeface="演示秋鸿楷" panose="00000500000000000000" pitchFamily="2" charset="-122"/>
                  <a:cs typeface="MiSans Light" panose="00000400000000000000" charset="-122"/>
                </a:defRPr>
              </a:lvl1pPr>
              <a:lvl2pPr defTabSz="914400"/>
              <a:lvl3pPr defTabSz="914400"/>
              <a:lvl4pPr defTabSz="914400"/>
              <a:lvl5pPr defTabSz="914400"/>
              <a:lvl6pPr defTabSz="914400"/>
              <a:lvl7pPr defTabSz="914400"/>
              <a:lvl8pPr defTabSz="914400"/>
              <a:lvl9pPr defTabSz="914400"/>
            </a:lstStyle>
            <a:p>
              <a:r>
                <a:rPr lang="zh-CN" altLang="en-US" sz="4800" dirty="0">
                  <a:latin typeface="华文行楷" panose="02010800040101010101" pitchFamily="2" charset="-122"/>
                  <a:ea typeface="华文行楷" panose="02010800040101010101" pitchFamily="2" charset="-122"/>
                  <a:cs typeface="微软雅黑" panose="020B0503020204020204" pitchFamily="34" charset="-122"/>
                </a:rPr>
                <a:t>贰</a:t>
              </a:r>
            </a:p>
          </p:txBody>
        </p:sp>
        <p:cxnSp>
          <p:nvCxnSpPr>
            <p:cNvPr id="28" name="直接连接符 27"/>
            <p:cNvCxnSpPr/>
            <p:nvPr/>
          </p:nvCxnSpPr>
          <p:spPr>
            <a:xfrm flipH="1">
              <a:off x="1539498" y="2340244"/>
              <a:ext cx="0" cy="13431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830857" y="3120210"/>
            <a:ext cx="3544830" cy="1147369"/>
            <a:chOff x="737868" y="1838638"/>
            <a:chExt cx="3544830" cy="1147369"/>
          </a:xfrm>
        </p:grpSpPr>
        <p:sp>
          <p:nvSpPr>
            <p:cNvPr id="31" name="矩形: 圆角 30"/>
            <p:cNvSpPr/>
            <p:nvPr/>
          </p:nvSpPr>
          <p:spPr>
            <a:xfrm>
              <a:off x="737868" y="1838638"/>
              <a:ext cx="3544830" cy="1147369"/>
            </a:xfrm>
            <a:prstGeom prst="roundRect">
              <a:avLst>
                <a:gd name="adj" fmla="val 8387"/>
              </a:avLst>
            </a:prstGeom>
            <a:solidFill>
              <a:schemeClr val="bg1"/>
            </a:solidFill>
            <a:ln>
              <a:gradFill>
                <a:gsLst>
                  <a:gs pos="0">
                    <a:srgbClr val="EBFFF4"/>
                  </a:gs>
                  <a:gs pos="97000">
                    <a:srgbClr val="EBFFF4">
                      <a:alpha val="0"/>
                    </a:srgbClr>
                  </a:gs>
                </a:gsLst>
                <a:lin ang="5400000" scaled="1"/>
              </a:gradFill>
            </a:ln>
            <a:effectLst>
              <a:outerShdw blurRad="127000" dist="127000" dir="5400000" algn="t" rotWithShape="0">
                <a:schemeClr val="accent1">
                  <a:lumMod val="75000"/>
                  <a:alpha val="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558054" y="2110448"/>
              <a:ext cx="2635995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9946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乡村振兴重点工作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563220" y="2502414"/>
              <a:ext cx="2538249" cy="27764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685165">
                <a:lnSpc>
                  <a:spcPct val="150000"/>
                </a:lnSpc>
              </a:pPr>
              <a:r>
                <a:rPr lang="zh-CN" alt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单击此处输入你的正文，文字是您思想的提炼</a:t>
              </a:r>
            </a:p>
          </p:txBody>
        </p:sp>
        <p:sp>
          <p:nvSpPr>
            <p:cNvPr id="43" name="PA_文本框 14" descr="e7d195523061f1c09e9d68d7cf438b91ef959ecb14fc25d26BBA7F7DBC18E55DFF4014AF651F0BF2569D4B6C1DA7F1A4683A481403BD872FC687266AD13265C1DE7C373772FD8728ABDD69ADD03BFF5BE2862BC891DBB79E0D855F2165124532C029E22D810EE753A4A293A4BAD8CFCC3C5125F55104B44C27F287D598D5434A3A16684EDBC778334F8E8D522DA64EC3"/>
            <p:cNvSpPr txBox="1"/>
            <p:nvPr>
              <p:custDataLst>
                <p:tags r:id="rId4"/>
              </p:custDataLst>
            </p:nvPr>
          </p:nvSpPr>
          <p:spPr>
            <a:xfrm>
              <a:off x="838948" y="1921385"/>
              <a:ext cx="736713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algn="ctr" defTabSz="914400">
                <a:defRPr sz="11500">
                  <a:gradFill flip="none" rotWithShape="1">
                    <a:gsLst>
                      <a:gs pos="43000">
                        <a:schemeClr val="accent1"/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1"/>
                  </a:gradFill>
                  <a:latin typeface="演示秋鸿楷" panose="00000500000000000000" pitchFamily="2" charset="-122"/>
                  <a:ea typeface="演示秋鸿楷" panose="00000500000000000000" pitchFamily="2" charset="-122"/>
                  <a:cs typeface="MiSans Light" panose="00000400000000000000" charset="-122"/>
                </a:defRPr>
              </a:lvl1pPr>
              <a:lvl2pPr defTabSz="914400"/>
              <a:lvl3pPr defTabSz="914400"/>
              <a:lvl4pPr defTabSz="914400"/>
              <a:lvl5pPr defTabSz="914400"/>
              <a:lvl6pPr defTabSz="914400"/>
              <a:lvl7pPr defTabSz="914400"/>
              <a:lvl8pPr defTabSz="914400"/>
              <a:lvl9pPr defTabSz="914400"/>
            </a:lstStyle>
            <a:p>
              <a:r>
                <a:rPr lang="zh-CN" altLang="en-US" sz="4800" dirty="0">
                  <a:latin typeface="华文行楷" panose="02010800040101010101" pitchFamily="2" charset="-122"/>
                  <a:ea typeface="华文行楷" panose="02010800040101010101" pitchFamily="2" charset="-122"/>
                  <a:cs typeface="微软雅黑" panose="020B0503020204020204" pitchFamily="34" charset="-122"/>
                </a:rPr>
                <a:t>叁</a:t>
              </a:r>
            </a:p>
          </p:txBody>
        </p:sp>
        <p:cxnSp>
          <p:nvCxnSpPr>
            <p:cNvPr id="48" name="直接连接符 47"/>
            <p:cNvCxnSpPr/>
            <p:nvPr/>
          </p:nvCxnSpPr>
          <p:spPr>
            <a:xfrm flipH="1">
              <a:off x="1539498" y="2340244"/>
              <a:ext cx="0" cy="13431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组合 48"/>
          <p:cNvGrpSpPr/>
          <p:nvPr/>
        </p:nvGrpSpPr>
        <p:grpSpPr>
          <a:xfrm>
            <a:off x="4757093" y="3120210"/>
            <a:ext cx="3544830" cy="1147369"/>
            <a:chOff x="737868" y="1838638"/>
            <a:chExt cx="3544830" cy="1147369"/>
          </a:xfrm>
        </p:grpSpPr>
        <p:sp>
          <p:nvSpPr>
            <p:cNvPr id="50" name="矩形: 圆角 49"/>
            <p:cNvSpPr/>
            <p:nvPr/>
          </p:nvSpPr>
          <p:spPr>
            <a:xfrm>
              <a:off x="737868" y="1838638"/>
              <a:ext cx="3544830" cy="1147369"/>
            </a:xfrm>
            <a:prstGeom prst="roundRect">
              <a:avLst>
                <a:gd name="adj" fmla="val 8387"/>
              </a:avLst>
            </a:prstGeom>
            <a:solidFill>
              <a:schemeClr val="bg1"/>
            </a:solidFill>
            <a:ln>
              <a:gradFill>
                <a:gsLst>
                  <a:gs pos="0">
                    <a:srgbClr val="EBFFF4"/>
                  </a:gs>
                  <a:gs pos="97000">
                    <a:srgbClr val="EBFFF4">
                      <a:alpha val="0"/>
                    </a:srgbClr>
                  </a:gs>
                </a:gsLst>
                <a:lin ang="5400000" scaled="1"/>
              </a:gradFill>
            </a:ln>
            <a:effectLst>
              <a:outerShdw blurRad="127000" dist="127000" dir="5400000" algn="t" rotWithShape="0">
                <a:schemeClr val="accent1">
                  <a:lumMod val="75000"/>
                  <a:alpha val="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558054" y="2110448"/>
              <a:ext cx="2635995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9946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乡村振兴的重要意义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563220" y="2502414"/>
              <a:ext cx="2538249" cy="27764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685165">
                <a:lnSpc>
                  <a:spcPct val="150000"/>
                </a:lnSpc>
              </a:pPr>
              <a:r>
                <a:rPr lang="zh-CN" alt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单击此处输入你的正文，文字是您思想的提炼</a:t>
              </a:r>
            </a:p>
          </p:txBody>
        </p:sp>
        <p:sp>
          <p:nvSpPr>
            <p:cNvPr id="53" name="PA_文本框 14" descr="e7d195523061f1c09e9d68d7cf438b91ef959ecb14fc25d26BBA7F7DBC18E55DFF4014AF651F0BF2569D4B6C1DA7F1A4683A481403BD872FC687266AD13265C1DE7C373772FD8728ABDD69ADD03BFF5BE2862BC891DBB79E0D855F2165124532C029E22D810EE753A4A293A4BAD8CFCC3C5125F55104B44C27F287D598D5434A3A16684EDBC778334F8E8D522DA64EC3"/>
            <p:cNvSpPr txBox="1"/>
            <p:nvPr>
              <p:custDataLst>
                <p:tags r:id="rId3"/>
              </p:custDataLst>
            </p:nvPr>
          </p:nvSpPr>
          <p:spPr>
            <a:xfrm>
              <a:off x="838948" y="1921385"/>
              <a:ext cx="736713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algn="ctr" defTabSz="914400">
                <a:defRPr sz="11500">
                  <a:gradFill flip="none" rotWithShape="1">
                    <a:gsLst>
                      <a:gs pos="43000">
                        <a:schemeClr val="accent1"/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1"/>
                  </a:gradFill>
                  <a:latin typeface="演示秋鸿楷" panose="00000500000000000000" pitchFamily="2" charset="-122"/>
                  <a:ea typeface="演示秋鸿楷" panose="00000500000000000000" pitchFamily="2" charset="-122"/>
                  <a:cs typeface="MiSans Light" panose="00000400000000000000" charset="-122"/>
                </a:defRPr>
              </a:lvl1pPr>
              <a:lvl2pPr defTabSz="914400"/>
              <a:lvl3pPr defTabSz="914400"/>
              <a:lvl4pPr defTabSz="914400"/>
              <a:lvl5pPr defTabSz="914400"/>
              <a:lvl6pPr defTabSz="914400"/>
              <a:lvl7pPr defTabSz="914400"/>
              <a:lvl8pPr defTabSz="914400"/>
              <a:lvl9pPr defTabSz="914400"/>
            </a:lstStyle>
            <a:p>
              <a:r>
                <a:rPr lang="zh-CN" altLang="en-US" sz="4800" dirty="0">
                  <a:latin typeface="华文行楷" panose="02010800040101010101" pitchFamily="2" charset="-122"/>
                  <a:ea typeface="华文行楷" panose="02010800040101010101" pitchFamily="2" charset="-122"/>
                  <a:cs typeface="微软雅黑" panose="020B0503020204020204" pitchFamily="34" charset="-122"/>
                </a:rPr>
                <a:t>肆</a:t>
              </a:r>
            </a:p>
          </p:txBody>
        </p:sp>
        <p:cxnSp>
          <p:nvCxnSpPr>
            <p:cNvPr id="54" name="直接连接符 53"/>
            <p:cNvCxnSpPr/>
            <p:nvPr/>
          </p:nvCxnSpPr>
          <p:spPr>
            <a:xfrm flipH="1">
              <a:off x="1539498" y="2340244"/>
              <a:ext cx="0" cy="13431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5" name="图片 54" descr="绿色的田地&#10;&#10;描述已自动生成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60" b="56550"/>
          <a:stretch>
            <a:fillRect/>
          </a:stretch>
        </p:blipFill>
        <p:spPr>
          <a:xfrm>
            <a:off x="-18326" y="4014439"/>
            <a:ext cx="9162326" cy="1129061"/>
          </a:xfrm>
          <a:prstGeom prst="rect">
            <a:avLst/>
          </a:prstGeom>
        </p:spPr>
      </p:pic>
      <p:grpSp>
        <p:nvGrpSpPr>
          <p:cNvPr id="56" name="组合 55"/>
          <p:cNvGrpSpPr/>
          <p:nvPr/>
        </p:nvGrpSpPr>
        <p:grpSpPr>
          <a:xfrm>
            <a:off x="8690776" y="271210"/>
            <a:ext cx="202399" cy="86274"/>
            <a:chOff x="5553126" y="658529"/>
            <a:chExt cx="126384" cy="46916"/>
          </a:xfrm>
        </p:grpSpPr>
        <p:cxnSp>
          <p:nvCxnSpPr>
            <p:cNvPr id="57" name="直接连接符 56"/>
            <p:cNvCxnSpPr/>
            <p:nvPr/>
          </p:nvCxnSpPr>
          <p:spPr>
            <a:xfrm>
              <a:off x="5594450" y="658529"/>
              <a:ext cx="85060" cy="0"/>
            </a:xfrm>
            <a:prstGeom prst="line">
              <a:avLst/>
            </a:prstGeom>
            <a:ln w="381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5553126" y="705445"/>
              <a:ext cx="126384" cy="0"/>
            </a:xfrm>
            <a:prstGeom prst="line">
              <a:avLst/>
            </a:prstGeom>
            <a:ln w="381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 descr="e7d195523061f1c09e9d68d7cf438b91ef959ecb14fc25d26BBA7F7DBC18E55DFF4014AF651F0BF2569D4B6C1DA7F1A4683A481403BD872FC687266AD13265C1DE7C373772FD8728ABDD69ADD03BFF5BE2862BC891DBB79E6D332EF430BDF4E930F35A2E892BAF37F25747BB2297A5B7E5270BD9C51995386CC18D10220E8273633B8D92E857ADD99ABD47DF295D4BFE"/>
          <p:cNvSpPr/>
          <p:nvPr/>
        </p:nvSpPr>
        <p:spPr>
          <a:xfrm>
            <a:off x="1516689" y="2646179"/>
            <a:ext cx="6110621" cy="309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单击此处输入你的正文，文字是您思想的提炼，为了最终演示发布的良好效果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8690776" y="271210"/>
            <a:ext cx="202399" cy="86274"/>
            <a:chOff x="5553126" y="658529"/>
            <a:chExt cx="126384" cy="46916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5594450" y="658529"/>
              <a:ext cx="85060" cy="0"/>
            </a:xfrm>
            <a:prstGeom prst="line">
              <a:avLst/>
            </a:prstGeom>
            <a:ln w="381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553126" y="705445"/>
              <a:ext cx="126384" cy="0"/>
            </a:xfrm>
            <a:prstGeom prst="line">
              <a:avLst/>
            </a:prstGeom>
            <a:ln w="381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2368757" y="756106"/>
            <a:ext cx="4406484" cy="2215991"/>
            <a:chOff x="2441921" y="563966"/>
            <a:chExt cx="4406484" cy="2215991"/>
          </a:xfrm>
        </p:grpSpPr>
        <p:sp>
          <p:nvSpPr>
            <p:cNvPr id="12" name="PA_文本框 14" descr="e7d195523061f1c09e9d68d7cf438b91ef959ecb14fc25d26BBA7F7DBC18E55DFF4014AF651F0BF2569D4B6C1DA7F1A4683A481403BD872FC687266AD13265C1DE7C373772FD8728ABDD69ADD03BFF5BE2862BC891DBB79E0D855F2165124532C029E22D810EE753A4A293A4BAD8CFCC3C5125F55104B44C27F287D598D5434A3A16684EDBC778334F8E8D522DA64EC3"/>
            <p:cNvSpPr txBox="1"/>
            <p:nvPr>
              <p:custDataLst>
                <p:tags r:id="rId1"/>
              </p:custDataLst>
            </p:nvPr>
          </p:nvSpPr>
          <p:spPr>
            <a:xfrm>
              <a:off x="2441921" y="696120"/>
              <a:ext cx="1034057" cy="193899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algn="ctr" defTabSz="914400">
                <a:defRPr sz="13800">
                  <a:gradFill>
                    <a:gsLst>
                      <a:gs pos="92000">
                        <a:srgbClr val="E9080B"/>
                      </a:gs>
                      <a:gs pos="75000">
                        <a:srgbClr val="DE0000"/>
                      </a:gs>
                      <a:gs pos="0">
                        <a:srgbClr val="581C1C"/>
                      </a:gs>
                    </a:gsLst>
                    <a:lin ang="16200000" scaled="1"/>
                  </a:gradFill>
                  <a:latin typeface="汉仪许静行楷简" panose="00020600040101010101" charset="-122"/>
                  <a:ea typeface="汉仪许静行楷简" panose="00020600040101010101" charset="-122"/>
                  <a:cs typeface="汉仪旗黑-55简" panose="00020600040101010101" charset="-128"/>
                </a:defRPr>
              </a:lvl1pPr>
              <a:lvl2pPr defTabSz="914400"/>
              <a:lvl3pPr defTabSz="914400"/>
              <a:lvl4pPr defTabSz="914400"/>
              <a:lvl5pPr defTabSz="914400"/>
              <a:lvl6pPr defTabSz="914400"/>
              <a:lvl7pPr defTabSz="914400"/>
              <a:lvl8pPr defTabSz="914400"/>
              <a:lvl9pPr defTabSz="914400"/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43000">
                        <a:srgbClr val="009946"/>
                      </a:gs>
                      <a:gs pos="100000">
                        <a:srgbClr val="009946">
                          <a:lumMod val="75000"/>
                        </a:srgbClr>
                      </a:gs>
                    </a:gsLst>
                    <a:lin ang="5400000" scaled="1"/>
                  </a:gradFill>
                  <a:effectLst/>
                  <a:uLnTx/>
                  <a:uFillTx/>
                  <a:latin typeface="华文行楷" panose="02010800040101010101" pitchFamily="2" charset="-122"/>
                  <a:ea typeface="华文行楷" panose="02010800040101010101" pitchFamily="2" charset="-122"/>
                  <a:cs typeface="微软雅黑" panose="020B0503020204020204" pitchFamily="34" charset="-122"/>
                </a:rPr>
                <a:t>感</a:t>
              </a:r>
            </a:p>
          </p:txBody>
        </p:sp>
        <p:sp>
          <p:nvSpPr>
            <p:cNvPr id="20" name="PA_文本框 14" descr="e7d195523061f1c09e9d68d7cf438b91ef959ecb14fc25d26BBA7F7DBC18E55DFF4014AF651F0BF2569D4B6C1DA7F1A4683A481403BD872FC687266AD13265C1DE7C373772FD8728ABDD69ADD03BFF5BE2862BC891DBB79E0D855F2165124532C029E22D810EE753A4A293A4BAD8CFCC3C5125F55104B44C27F287D598D5434A3A16684EDBC778334F8E8D522DA64EC3"/>
            <p:cNvSpPr txBox="1"/>
            <p:nvPr>
              <p:custDataLst>
                <p:tags r:id="rId2"/>
              </p:custDataLst>
            </p:nvPr>
          </p:nvSpPr>
          <p:spPr>
            <a:xfrm>
              <a:off x="3439973" y="834523"/>
              <a:ext cx="1034058" cy="186204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algn="ctr" defTabSz="914400">
                <a:defRPr sz="13800">
                  <a:gradFill>
                    <a:gsLst>
                      <a:gs pos="92000">
                        <a:srgbClr val="E9080B"/>
                      </a:gs>
                      <a:gs pos="75000">
                        <a:srgbClr val="DE0000"/>
                      </a:gs>
                      <a:gs pos="0">
                        <a:srgbClr val="581C1C"/>
                      </a:gs>
                    </a:gsLst>
                    <a:lin ang="16200000" scaled="1"/>
                  </a:gradFill>
                  <a:latin typeface="汉仪许静行楷简" panose="00020600040101010101" charset="-122"/>
                  <a:ea typeface="汉仪许静行楷简" panose="00020600040101010101" charset="-122"/>
                  <a:cs typeface="汉仪旗黑-55简" panose="00020600040101010101" charset="-128"/>
                </a:defRPr>
              </a:lvl1pPr>
              <a:lvl2pPr defTabSz="914400"/>
              <a:lvl3pPr defTabSz="914400"/>
              <a:lvl4pPr defTabSz="914400"/>
              <a:lvl5pPr defTabSz="914400"/>
              <a:lvl6pPr defTabSz="914400"/>
              <a:lvl7pPr defTabSz="914400"/>
              <a:lvl8pPr defTabSz="914400"/>
              <a:lvl9pPr defTabSz="914400"/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5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43000">
                        <a:srgbClr val="009946"/>
                      </a:gs>
                      <a:gs pos="100000">
                        <a:srgbClr val="009946">
                          <a:lumMod val="75000"/>
                        </a:srgbClr>
                      </a:gs>
                    </a:gsLst>
                    <a:lin ang="5400000" scaled="1"/>
                  </a:gradFill>
                  <a:effectLst/>
                  <a:uLnTx/>
                  <a:uFillTx/>
                  <a:latin typeface="华文行楷" panose="02010800040101010101" pitchFamily="2" charset="-122"/>
                  <a:ea typeface="华文行楷" panose="02010800040101010101" pitchFamily="2" charset="-122"/>
                  <a:cs typeface="微软雅黑" panose="020B0503020204020204" pitchFamily="34" charset="-122"/>
                </a:rPr>
                <a:t>谢</a:t>
              </a:r>
            </a:p>
          </p:txBody>
        </p:sp>
        <p:sp>
          <p:nvSpPr>
            <p:cNvPr id="21" name="PA_文本框 14" descr="e7d195523061f1c09e9d68d7cf438b91ef959ecb14fc25d26BBA7F7DBC18E55DFF4014AF651F0BF2569D4B6C1DA7F1A4683A481403BD872FC687266AD13265C1DE7C373772FD8728ABDD69ADD03BFF5BE2862BC891DBB79E0D855F2165124532C029E22D810EE753A4A293A4BAD8CFCC3C5125F55104B44C27F287D598D5434A3A16684EDBC778334F8E8D522DA64EC3"/>
            <p:cNvSpPr txBox="1"/>
            <p:nvPr>
              <p:custDataLst>
                <p:tags r:id="rId3"/>
              </p:custDataLst>
            </p:nvPr>
          </p:nvSpPr>
          <p:spPr>
            <a:xfrm>
              <a:off x="4457472" y="563966"/>
              <a:ext cx="1543724" cy="221599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algn="ctr" defTabSz="914400">
                <a:defRPr sz="13800">
                  <a:gradFill>
                    <a:gsLst>
                      <a:gs pos="92000">
                        <a:srgbClr val="E9080B"/>
                      </a:gs>
                      <a:gs pos="75000">
                        <a:srgbClr val="DE0000"/>
                      </a:gs>
                      <a:gs pos="0">
                        <a:srgbClr val="581C1C"/>
                      </a:gs>
                    </a:gsLst>
                    <a:lin ang="16200000" scaled="1"/>
                  </a:gradFill>
                  <a:latin typeface="汉仪许静行楷简" panose="00020600040101010101" charset="-122"/>
                  <a:ea typeface="汉仪许静行楷简" panose="00020600040101010101" charset="-122"/>
                  <a:cs typeface="汉仪旗黑-55简" panose="00020600040101010101" charset="-128"/>
                </a:defRPr>
              </a:lvl1pPr>
              <a:lvl2pPr defTabSz="914400"/>
              <a:lvl3pPr defTabSz="914400"/>
              <a:lvl4pPr defTabSz="914400"/>
              <a:lvl5pPr defTabSz="914400"/>
              <a:lvl6pPr defTabSz="914400"/>
              <a:lvl7pPr defTabSz="914400"/>
              <a:lvl8pPr defTabSz="914400"/>
              <a:lvl9pPr defTabSz="914400"/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8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43000">
                        <a:srgbClr val="009946"/>
                      </a:gs>
                      <a:gs pos="100000">
                        <a:srgbClr val="009946">
                          <a:lumMod val="75000"/>
                        </a:srgbClr>
                      </a:gs>
                    </a:gsLst>
                    <a:lin ang="5400000" scaled="1"/>
                  </a:gradFill>
                  <a:effectLst/>
                  <a:uLnTx/>
                  <a:uFillTx/>
                  <a:latin typeface="华文行楷" panose="02010800040101010101" pitchFamily="2" charset="-122"/>
                  <a:ea typeface="华文行楷" panose="02010800040101010101" pitchFamily="2" charset="-122"/>
                  <a:cs typeface="微软雅黑" panose="020B0503020204020204" pitchFamily="34" charset="-122"/>
                </a:rPr>
                <a:t>聆</a:t>
              </a:r>
            </a:p>
          </p:txBody>
        </p:sp>
        <p:sp>
          <p:nvSpPr>
            <p:cNvPr id="22" name="PA_文本框 14" descr="e7d195523061f1c09e9d68d7cf438b91ef959ecb14fc25d26BBA7F7DBC18E55DFF4014AF651F0BF2569D4B6C1DA7F1A4683A481403BD872FC687266AD13265C1DE7C373772FD8728ABDD69ADD03BFF5BE2862BC891DBB79E0D855F2165124532C029E22D810EE753A4A293A4BAD8CFCC3C5125F55104B44C27F287D598D5434A3A16684EDBC778334F8E8D522DA64EC3"/>
            <p:cNvSpPr txBox="1"/>
            <p:nvPr>
              <p:custDataLst>
                <p:tags r:id="rId4"/>
              </p:custDataLst>
            </p:nvPr>
          </p:nvSpPr>
          <p:spPr>
            <a:xfrm>
              <a:off x="5814347" y="834761"/>
              <a:ext cx="1034058" cy="186204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algn="ctr" defTabSz="914400">
                <a:defRPr sz="13800">
                  <a:gradFill>
                    <a:gsLst>
                      <a:gs pos="92000">
                        <a:srgbClr val="E9080B"/>
                      </a:gs>
                      <a:gs pos="75000">
                        <a:srgbClr val="DE0000"/>
                      </a:gs>
                      <a:gs pos="0">
                        <a:srgbClr val="581C1C"/>
                      </a:gs>
                    </a:gsLst>
                    <a:lin ang="16200000" scaled="1"/>
                  </a:gradFill>
                  <a:latin typeface="汉仪许静行楷简" panose="00020600040101010101" charset="-122"/>
                  <a:ea typeface="汉仪许静行楷简" panose="00020600040101010101" charset="-122"/>
                  <a:cs typeface="汉仪旗黑-55简" panose="00020600040101010101" charset="-128"/>
                </a:defRPr>
              </a:lvl1pPr>
              <a:lvl2pPr defTabSz="914400"/>
              <a:lvl3pPr defTabSz="914400"/>
              <a:lvl4pPr defTabSz="914400"/>
              <a:lvl5pPr defTabSz="914400"/>
              <a:lvl6pPr defTabSz="914400"/>
              <a:lvl7pPr defTabSz="914400"/>
              <a:lvl8pPr defTabSz="914400"/>
              <a:lvl9pPr defTabSz="914400"/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5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43000">
                        <a:srgbClr val="009946"/>
                      </a:gs>
                      <a:gs pos="100000">
                        <a:srgbClr val="009946">
                          <a:lumMod val="75000"/>
                        </a:srgbClr>
                      </a:gs>
                    </a:gsLst>
                    <a:lin ang="5400000" scaled="1"/>
                  </a:gradFill>
                  <a:effectLst/>
                  <a:uLnTx/>
                  <a:uFillTx/>
                  <a:latin typeface="华文行楷" panose="02010800040101010101" pitchFamily="2" charset="-122"/>
                  <a:ea typeface="华文行楷" panose="02010800040101010101" pitchFamily="2" charset="-122"/>
                  <a:cs typeface="微软雅黑" panose="020B0503020204020204" pitchFamily="34" charset="-122"/>
                </a:rPr>
                <a:t>听</a:t>
              </a: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129737" y="175848"/>
            <a:ext cx="14465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YOUR LOGO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大宋简" panose="02010609000101010101" charset="-122"/>
              <a:ea typeface="汉仪大宋简" panose="02010609000101010101" charset="-122"/>
              <a:cs typeface="+mn-cs"/>
            </a:endParaRPr>
          </a:p>
        </p:txBody>
      </p:sp>
      <p:sp>
        <p:nvSpPr>
          <p:cNvPr id="36" name="文本框 35"/>
          <p:cNvSpPr txBox="1"/>
          <p:nvPr/>
        </p:nvSpPr>
        <p:spPr>
          <a:xfrm flipH="1">
            <a:off x="133740" y="999327"/>
            <a:ext cx="292388" cy="2631640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 marL="0" marR="0" lvl="0" indent="0" algn="di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加</a:t>
            </a:r>
            <a:r>
              <a:rPr kumimoji="0" lang="en-US" altLang="zh-CN" sz="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快</a:t>
            </a:r>
            <a:r>
              <a:rPr kumimoji="0" lang="en-US" altLang="zh-CN" sz="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建</a:t>
            </a:r>
            <a:r>
              <a:rPr kumimoji="0" lang="en-US" altLang="zh-CN" sz="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设</a:t>
            </a:r>
            <a:r>
              <a:rPr kumimoji="0" lang="en-US" altLang="zh-CN" sz="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农</a:t>
            </a:r>
            <a:r>
              <a:rPr kumimoji="0" lang="en-US" altLang="zh-CN" sz="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业</a:t>
            </a:r>
            <a:r>
              <a:rPr kumimoji="0" lang="en-US" altLang="zh-CN" sz="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强</a:t>
            </a:r>
            <a:r>
              <a:rPr kumimoji="0" lang="en-US" altLang="zh-CN" sz="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国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8858842" y="2283367"/>
            <a:ext cx="113116" cy="576767"/>
            <a:chOff x="8784880" y="1447060"/>
            <a:chExt cx="143411" cy="731239"/>
          </a:xfrm>
        </p:grpSpPr>
        <p:sp>
          <p:nvSpPr>
            <p:cNvPr id="37" name="椭圆 36"/>
            <p:cNvSpPr/>
            <p:nvPr/>
          </p:nvSpPr>
          <p:spPr>
            <a:xfrm>
              <a:off x="8784880" y="1447060"/>
              <a:ext cx="143411" cy="14341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8784880" y="1740974"/>
              <a:ext cx="143411" cy="143411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8784880" y="2034888"/>
              <a:ext cx="143411" cy="14341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2614173" y="815544"/>
            <a:ext cx="39156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全面推进乡村振兴 加快建设农业强国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7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2894559" y="4865698"/>
            <a:ext cx="3354882" cy="2590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ln w="38100">
                  <a:noFill/>
                </a:ln>
                <a:gradFill>
                  <a:gsLst>
                    <a:gs pos="0">
                      <a:srgbClr val="E90101"/>
                    </a:gs>
                    <a:gs pos="100000">
                      <a:srgbClr val="D30202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zh-CN" altLang="en-US" sz="1100">
                <a:solidFill>
                  <a:schemeClr val="bg1"/>
                </a:solidFill>
              </a:rPr>
              <a:t>软件有限公司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29737" y="175848"/>
            <a:ext cx="14465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YOUR LOGO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大宋简" panose="02010609000101010101" charset="-122"/>
              <a:ea typeface="汉仪大宋简" panose="02010609000101010101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 flipH="1">
            <a:off x="133740" y="999327"/>
            <a:ext cx="292388" cy="2631640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 marL="0" marR="0" lvl="0" indent="0" algn="di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加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快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建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设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农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业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强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国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8858842" y="2283367"/>
            <a:ext cx="113116" cy="576767"/>
            <a:chOff x="8784880" y="1447060"/>
            <a:chExt cx="143411" cy="731239"/>
          </a:xfrm>
        </p:grpSpPr>
        <p:sp>
          <p:nvSpPr>
            <p:cNvPr id="11" name="椭圆 10"/>
            <p:cNvSpPr/>
            <p:nvPr/>
          </p:nvSpPr>
          <p:spPr>
            <a:xfrm>
              <a:off x="8784880" y="1447060"/>
              <a:ext cx="143411" cy="14341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8784880" y="1740974"/>
              <a:ext cx="143411" cy="143411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784880" y="2034888"/>
              <a:ext cx="143411" cy="14341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815874" y="1960518"/>
            <a:ext cx="55122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>
                <a:ln>
                  <a:noFill/>
                </a:ln>
                <a:solidFill>
                  <a:srgbClr val="009946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乡村振兴的历史进程</a:t>
            </a:r>
          </a:p>
        </p:txBody>
      </p:sp>
      <p:sp>
        <p:nvSpPr>
          <p:cNvPr id="14" name="PA_文本框 14" descr="e7d195523061f1c09e9d68d7cf438b91ef959ecb14fc25d26BBA7F7DBC18E55DFF4014AF651F0BF2569D4B6C1DA7F1A4683A481403BD872FC687266AD13265C1DE7C373772FD8728ABDD69ADD03BFF5BE2862BC891DBB79E0D855F2165124532C029E22D810EE753A4A293A4BAD8CFCC3C5125F55104B44C27F287D598D5434A3A16684EDBC778334F8E8D522DA64EC3"/>
          <p:cNvSpPr txBox="1"/>
          <p:nvPr>
            <p:custDataLst>
              <p:tags r:id="rId1"/>
            </p:custDataLst>
          </p:nvPr>
        </p:nvSpPr>
        <p:spPr>
          <a:xfrm>
            <a:off x="3960403" y="620273"/>
            <a:ext cx="1223191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algn="ctr" defTabSz="914400">
              <a:defRPr sz="11500">
                <a:gradFill flip="none" rotWithShape="1">
                  <a:gsLst>
                    <a:gs pos="43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  <a:cs typeface="MiSans Light" panose="00000400000000000000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zh-CN" altLang="en-US" sz="8000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pitchFamily="34" charset="-122"/>
              </a:rPr>
              <a:t>壹</a:t>
            </a:r>
          </a:p>
        </p:txBody>
      </p:sp>
      <p:sp>
        <p:nvSpPr>
          <p:cNvPr id="6" name="矩形 5"/>
          <p:cNvSpPr/>
          <p:nvPr/>
        </p:nvSpPr>
        <p:spPr>
          <a:xfrm>
            <a:off x="1156131" y="2638252"/>
            <a:ext cx="6831736" cy="308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单击此处输入你的正文，文字是您思想的提炼，为了最终演示发布的良好效果，请尽量言简意赅的阐述观点；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8690776" y="271210"/>
            <a:ext cx="202399" cy="86274"/>
            <a:chOff x="5553126" y="658529"/>
            <a:chExt cx="126384" cy="46916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594450" y="658529"/>
              <a:ext cx="85060" cy="0"/>
            </a:xfrm>
            <a:prstGeom prst="line">
              <a:avLst/>
            </a:prstGeom>
            <a:ln w="381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5553126" y="705445"/>
              <a:ext cx="126384" cy="0"/>
            </a:xfrm>
            <a:prstGeom prst="line">
              <a:avLst/>
            </a:prstGeom>
            <a:ln w="381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/>
          <p:nvPr/>
        </p:nvGrpSpPr>
        <p:grpSpPr>
          <a:xfrm>
            <a:off x="1413642" y="2291602"/>
            <a:ext cx="807732" cy="45719"/>
            <a:chOff x="1351817" y="2238993"/>
            <a:chExt cx="807732" cy="45719"/>
          </a:xfrm>
        </p:grpSpPr>
        <p:sp>
          <p:nvSpPr>
            <p:cNvPr id="32" name="椭圆 31"/>
            <p:cNvSpPr/>
            <p:nvPr/>
          </p:nvSpPr>
          <p:spPr>
            <a:xfrm>
              <a:off x="2113830" y="2238993"/>
              <a:ext cx="45719" cy="45719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1" name="直接连接符 40"/>
            <p:cNvCxnSpPr/>
            <p:nvPr/>
          </p:nvCxnSpPr>
          <p:spPr>
            <a:xfrm flipH="1" flipV="1">
              <a:off x="1351817" y="2261836"/>
              <a:ext cx="762013" cy="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 flipH="1">
            <a:off x="6924981" y="2291602"/>
            <a:ext cx="807732" cy="45719"/>
            <a:chOff x="1351817" y="2238993"/>
            <a:chExt cx="807732" cy="45719"/>
          </a:xfrm>
        </p:grpSpPr>
        <p:sp>
          <p:nvSpPr>
            <p:cNvPr id="56" name="椭圆 55"/>
            <p:cNvSpPr/>
            <p:nvPr/>
          </p:nvSpPr>
          <p:spPr>
            <a:xfrm>
              <a:off x="2113830" y="2238993"/>
              <a:ext cx="45719" cy="45719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7" name="直接连接符 56"/>
            <p:cNvCxnSpPr/>
            <p:nvPr/>
          </p:nvCxnSpPr>
          <p:spPr>
            <a:xfrm flipH="1" flipV="1">
              <a:off x="1351817" y="2261836"/>
              <a:ext cx="762013" cy="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绿色的植物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6" r="1089" b="13362"/>
          <a:stretch>
            <a:fillRect/>
          </a:stretch>
        </p:blipFill>
        <p:spPr>
          <a:xfrm>
            <a:off x="228600" y="1283428"/>
            <a:ext cx="2730731" cy="1584000"/>
          </a:xfrm>
          <a:custGeom>
            <a:avLst/>
            <a:gdLst>
              <a:gd name="connsiteX0" fmla="*/ 0 w 2730731"/>
              <a:gd name="connsiteY0" fmla="*/ 0 h 1584000"/>
              <a:gd name="connsiteX1" fmla="*/ 2730731 w 2730731"/>
              <a:gd name="connsiteY1" fmla="*/ 0 h 1584000"/>
              <a:gd name="connsiteX2" fmla="*/ 2730731 w 2730731"/>
              <a:gd name="connsiteY2" fmla="*/ 1584000 h 1584000"/>
              <a:gd name="connsiteX3" fmla="*/ 0 w 2730731"/>
              <a:gd name="connsiteY3" fmla="*/ 1584000 h 15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0731" h="1584000">
                <a:moveTo>
                  <a:pt x="0" y="0"/>
                </a:moveTo>
                <a:lnTo>
                  <a:pt x="2730731" y="0"/>
                </a:lnTo>
                <a:lnTo>
                  <a:pt x="2730731" y="1584000"/>
                </a:lnTo>
                <a:lnTo>
                  <a:pt x="0" y="1584000"/>
                </a:lnTo>
                <a:close/>
              </a:path>
            </a:pathLst>
          </a:custGeom>
        </p:spPr>
      </p:pic>
      <p:sp>
        <p:nvSpPr>
          <p:cNvPr id="2" name="文本框 1"/>
          <p:cNvSpPr txBox="1"/>
          <p:nvPr/>
        </p:nvSpPr>
        <p:spPr>
          <a:xfrm>
            <a:off x="2883625" y="142378"/>
            <a:ext cx="33767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9946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乡村振兴的历史进程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02875" y="617295"/>
            <a:ext cx="253824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165"/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单击此处输入你的正文，文字是您思想的提炼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8713001" y="371850"/>
            <a:ext cx="202399" cy="86274"/>
            <a:chOff x="5553126" y="658529"/>
            <a:chExt cx="126384" cy="46916"/>
          </a:xfrm>
          <a:gradFill>
            <a:gsLst>
              <a:gs pos="0">
                <a:srgbClr val="EBFFF4">
                  <a:alpha val="70000"/>
                </a:srgbClr>
              </a:gs>
              <a:gs pos="100000">
                <a:schemeClr val="bg1"/>
              </a:gs>
            </a:gsLst>
            <a:lin ang="2700000" scaled="1"/>
          </a:gradFill>
        </p:grpSpPr>
        <p:cxnSp>
          <p:nvCxnSpPr>
            <p:cNvPr id="5" name="直接连接符 4"/>
            <p:cNvCxnSpPr/>
            <p:nvPr/>
          </p:nvCxnSpPr>
          <p:spPr>
            <a:xfrm>
              <a:off x="5594450" y="658529"/>
              <a:ext cx="85060" cy="0"/>
            </a:xfrm>
            <a:prstGeom prst="line">
              <a:avLst/>
            </a:prstGeom>
            <a:grpFill/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5553126" y="705445"/>
              <a:ext cx="126384" cy="0"/>
            </a:xfrm>
            <a:prstGeom prst="line">
              <a:avLst/>
            </a:prstGeom>
            <a:grpFill/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2319729" y="350351"/>
            <a:ext cx="807732" cy="45719"/>
            <a:chOff x="1351817" y="2238993"/>
            <a:chExt cx="807732" cy="45719"/>
          </a:xfrm>
        </p:grpSpPr>
        <p:sp>
          <p:nvSpPr>
            <p:cNvPr id="10" name="椭圆 9"/>
            <p:cNvSpPr/>
            <p:nvPr/>
          </p:nvSpPr>
          <p:spPr>
            <a:xfrm>
              <a:off x="2113830" y="2238993"/>
              <a:ext cx="45719" cy="45719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 flipV="1">
              <a:off x="1351817" y="2261836"/>
              <a:ext cx="762013" cy="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 flipH="1">
            <a:off x="6035519" y="350351"/>
            <a:ext cx="807732" cy="45719"/>
            <a:chOff x="1351817" y="2238993"/>
            <a:chExt cx="807732" cy="45719"/>
          </a:xfrm>
        </p:grpSpPr>
        <p:sp>
          <p:nvSpPr>
            <p:cNvPr id="23" name="椭圆 22"/>
            <p:cNvSpPr/>
            <p:nvPr/>
          </p:nvSpPr>
          <p:spPr>
            <a:xfrm>
              <a:off x="2113830" y="2238993"/>
              <a:ext cx="45719" cy="45719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/>
            <p:nvPr/>
          </p:nvCxnSpPr>
          <p:spPr>
            <a:xfrm flipH="1" flipV="1">
              <a:off x="1351817" y="2261836"/>
              <a:ext cx="762013" cy="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矩形 7"/>
          <p:cNvSpPr/>
          <p:nvPr/>
        </p:nvSpPr>
        <p:spPr>
          <a:xfrm>
            <a:off x="3545058" y="1284122"/>
            <a:ext cx="5370343" cy="1582612"/>
          </a:xfrm>
          <a:prstGeom prst="rect">
            <a:avLst/>
          </a:prstGeom>
          <a:gradFill>
            <a:gsLst>
              <a:gs pos="0">
                <a:srgbClr val="EBFFF4"/>
              </a:gs>
              <a:gs pos="100000">
                <a:schemeClr val="bg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545058" y="2974093"/>
            <a:ext cx="5370343" cy="1582612"/>
          </a:xfrm>
          <a:prstGeom prst="rect">
            <a:avLst/>
          </a:prstGeom>
          <a:gradFill>
            <a:gsLst>
              <a:gs pos="0">
                <a:srgbClr val="EBFFF4"/>
              </a:gs>
              <a:gs pos="100000">
                <a:schemeClr val="bg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 bwMode="auto">
          <a:xfrm>
            <a:off x="3746150" y="1520552"/>
            <a:ext cx="20313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>
                <a:ln w="38100"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+mj-ea"/>
                <a:ea typeface="+mj-ea"/>
                <a:sym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17" name="矩形 16"/>
          <p:cNvSpPr/>
          <p:nvPr/>
        </p:nvSpPr>
        <p:spPr>
          <a:xfrm>
            <a:off x="3746150" y="1880473"/>
            <a:ext cx="4989887" cy="793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单击此处输入你的正文，文字是您思想的提炼，为了最终演示发布的良好效果，请尽量言简意赅的阐述观点；根据需要可酌情增减文字，以便观者可以准确理解您所传达的信息。</a:t>
            </a:r>
          </a:p>
        </p:txBody>
      </p:sp>
      <p:sp>
        <p:nvSpPr>
          <p:cNvPr id="25" name="矩形 24"/>
          <p:cNvSpPr/>
          <p:nvPr/>
        </p:nvSpPr>
        <p:spPr bwMode="auto">
          <a:xfrm>
            <a:off x="3746150" y="3169821"/>
            <a:ext cx="20313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>
                <a:ln w="38100"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+mj-ea"/>
                <a:ea typeface="+mj-ea"/>
                <a:sym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26" name="矩形 25"/>
          <p:cNvSpPr/>
          <p:nvPr/>
        </p:nvSpPr>
        <p:spPr>
          <a:xfrm>
            <a:off x="3746150" y="3529742"/>
            <a:ext cx="4989887" cy="793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单击此处输入你的正文，文字是您思想的提炼，为了最终演示发布的良好效果，请尽量言简意赅的阐述观点；根据需要可酌情增减文字，以便观者可以准确理解您所传达的信息。</a:t>
            </a:r>
          </a:p>
        </p:txBody>
      </p:sp>
      <p:sp>
        <p:nvSpPr>
          <p:cNvPr id="31" name="矩形 30"/>
          <p:cNvSpPr/>
          <p:nvPr/>
        </p:nvSpPr>
        <p:spPr>
          <a:xfrm>
            <a:off x="3009207" y="1283428"/>
            <a:ext cx="532015" cy="158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3009207" y="2973399"/>
            <a:ext cx="532015" cy="158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 bwMode="auto">
          <a:xfrm>
            <a:off x="3072590" y="1667622"/>
            <a:ext cx="300299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>
                <a:ln w="38100">
                  <a:noFill/>
                </a:ln>
                <a:solidFill>
                  <a:schemeClr val="bg1"/>
                </a:solidFill>
                <a:latin typeface="+mj-ea"/>
                <a:ea typeface="+mj-ea"/>
                <a:sym typeface="微软雅黑" panose="020B0503020204020204" pitchFamily="34" charset="-122"/>
              </a:rPr>
              <a:t>关键词</a:t>
            </a:r>
          </a:p>
        </p:txBody>
      </p:sp>
      <p:sp>
        <p:nvSpPr>
          <p:cNvPr id="34" name="矩形 33"/>
          <p:cNvSpPr/>
          <p:nvPr/>
        </p:nvSpPr>
        <p:spPr bwMode="auto">
          <a:xfrm>
            <a:off x="3072590" y="3369813"/>
            <a:ext cx="300299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>
                <a:ln w="38100">
                  <a:noFill/>
                </a:ln>
                <a:solidFill>
                  <a:schemeClr val="bg1"/>
                </a:solidFill>
                <a:latin typeface="+mj-ea"/>
                <a:ea typeface="+mj-ea"/>
                <a:sym typeface="微软雅黑" panose="020B0503020204020204" pitchFamily="34" charset="-122"/>
              </a:rPr>
              <a:t>关键词</a:t>
            </a:r>
          </a:p>
        </p:txBody>
      </p:sp>
      <p:pic>
        <p:nvPicPr>
          <p:cNvPr id="21" name="图片 20" descr="湖边的风景&#10;&#10;描述已自动生成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" r="356" b="13423"/>
          <a:stretch>
            <a:fillRect/>
          </a:stretch>
        </p:blipFill>
        <p:spPr>
          <a:xfrm>
            <a:off x="228600" y="2973399"/>
            <a:ext cx="2730731" cy="1584000"/>
          </a:xfrm>
          <a:custGeom>
            <a:avLst/>
            <a:gdLst>
              <a:gd name="connsiteX0" fmla="*/ 0 w 2730731"/>
              <a:gd name="connsiteY0" fmla="*/ 0 h 1584000"/>
              <a:gd name="connsiteX1" fmla="*/ 2730731 w 2730731"/>
              <a:gd name="connsiteY1" fmla="*/ 0 h 1584000"/>
              <a:gd name="connsiteX2" fmla="*/ 2730731 w 2730731"/>
              <a:gd name="connsiteY2" fmla="*/ 1584000 h 1584000"/>
              <a:gd name="connsiteX3" fmla="*/ 0 w 2730731"/>
              <a:gd name="connsiteY3" fmla="*/ 1584000 h 15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0731" h="1584000">
                <a:moveTo>
                  <a:pt x="0" y="0"/>
                </a:moveTo>
                <a:lnTo>
                  <a:pt x="2730731" y="0"/>
                </a:lnTo>
                <a:lnTo>
                  <a:pt x="2730731" y="1584000"/>
                </a:lnTo>
                <a:lnTo>
                  <a:pt x="0" y="1584000"/>
                </a:lnTo>
                <a:close/>
              </a:path>
            </a:pathLst>
          </a:custGeom>
        </p:spPr>
      </p:pic>
      <p:sp>
        <p:nvSpPr>
          <p:cNvPr id="11" name="文本框 10"/>
          <p:cNvSpPr txBox="1"/>
          <p:nvPr/>
        </p:nvSpPr>
        <p:spPr>
          <a:xfrm>
            <a:off x="6705600" y="738293"/>
            <a:ext cx="127338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00" dirty="0">
                <a:solidFill>
                  <a:srgbClr val="FAFEFC"/>
                </a:solidFill>
              </a:rPr>
              <a:t>https://www.ypppt.com/</a:t>
            </a:r>
            <a:endParaRPr lang="zh-CN" altLang="en-US" sz="500" dirty="0">
              <a:solidFill>
                <a:srgbClr val="FAFEFC"/>
              </a:solidFill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3625" y="142378"/>
            <a:ext cx="33767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9946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乡村振兴的历史进程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02875" y="617295"/>
            <a:ext cx="253824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165"/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单击此处输入你的正文，文字是您思想的提炼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8713001" y="371850"/>
            <a:ext cx="202399" cy="86274"/>
            <a:chOff x="5553126" y="658529"/>
            <a:chExt cx="126384" cy="46916"/>
          </a:xfrm>
          <a:gradFill>
            <a:gsLst>
              <a:gs pos="0">
                <a:srgbClr val="EBFFF4">
                  <a:alpha val="70000"/>
                </a:srgbClr>
              </a:gs>
              <a:gs pos="100000">
                <a:schemeClr val="bg1"/>
              </a:gs>
            </a:gsLst>
            <a:lin ang="2700000" scaled="1"/>
          </a:gradFill>
        </p:grpSpPr>
        <p:cxnSp>
          <p:nvCxnSpPr>
            <p:cNvPr id="5" name="直接连接符 4"/>
            <p:cNvCxnSpPr/>
            <p:nvPr/>
          </p:nvCxnSpPr>
          <p:spPr>
            <a:xfrm>
              <a:off x="5594450" y="658529"/>
              <a:ext cx="85060" cy="0"/>
            </a:xfrm>
            <a:prstGeom prst="line">
              <a:avLst/>
            </a:prstGeom>
            <a:grpFill/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5553126" y="705445"/>
              <a:ext cx="126384" cy="0"/>
            </a:xfrm>
            <a:prstGeom prst="line">
              <a:avLst/>
            </a:prstGeom>
            <a:grpFill/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2319729" y="350351"/>
            <a:ext cx="807732" cy="45719"/>
            <a:chOff x="1351817" y="2238993"/>
            <a:chExt cx="807732" cy="45719"/>
          </a:xfrm>
        </p:grpSpPr>
        <p:sp>
          <p:nvSpPr>
            <p:cNvPr id="10" name="椭圆 9"/>
            <p:cNvSpPr/>
            <p:nvPr/>
          </p:nvSpPr>
          <p:spPr>
            <a:xfrm>
              <a:off x="2113830" y="2238993"/>
              <a:ext cx="45719" cy="45719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 flipV="1">
              <a:off x="1351817" y="2261836"/>
              <a:ext cx="762013" cy="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 flipH="1">
            <a:off x="6035519" y="350351"/>
            <a:ext cx="807732" cy="45719"/>
            <a:chOff x="1351817" y="2238993"/>
            <a:chExt cx="807732" cy="45719"/>
          </a:xfrm>
        </p:grpSpPr>
        <p:sp>
          <p:nvSpPr>
            <p:cNvPr id="23" name="椭圆 22"/>
            <p:cNvSpPr/>
            <p:nvPr/>
          </p:nvSpPr>
          <p:spPr>
            <a:xfrm>
              <a:off x="2113830" y="2238993"/>
              <a:ext cx="45719" cy="45719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/>
            <p:nvPr/>
          </p:nvCxnSpPr>
          <p:spPr>
            <a:xfrm flipH="1" flipV="1">
              <a:off x="1351817" y="2261836"/>
              <a:ext cx="762013" cy="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任意多边形: 形状 126"/>
          <p:cNvSpPr/>
          <p:nvPr/>
        </p:nvSpPr>
        <p:spPr>
          <a:xfrm flipH="1">
            <a:off x="0" y="3900655"/>
            <a:ext cx="9144000" cy="1242845"/>
          </a:xfrm>
          <a:custGeom>
            <a:avLst/>
            <a:gdLst>
              <a:gd name="connsiteX0" fmla="*/ 6561368 w 9144000"/>
              <a:gd name="connsiteY0" fmla="*/ 925 h 1242845"/>
              <a:gd name="connsiteX1" fmla="*/ 3229898 w 9144000"/>
              <a:gd name="connsiteY1" fmla="*/ 793012 h 1242845"/>
              <a:gd name="connsiteX2" fmla="*/ 231026 w 9144000"/>
              <a:gd name="connsiteY2" fmla="*/ 204335 h 1242845"/>
              <a:gd name="connsiteX3" fmla="*/ 0 w 9144000"/>
              <a:gd name="connsiteY3" fmla="*/ 167122 h 1242845"/>
              <a:gd name="connsiteX4" fmla="*/ 0 w 9144000"/>
              <a:gd name="connsiteY4" fmla="*/ 1118274 h 1242845"/>
              <a:gd name="connsiteX5" fmla="*/ 0 w 9144000"/>
              <a:gd name="connsiteY5" fmla="*/ 1242845 h 1242845"/>
              <a:gd name="connsiteX6" fmla="*/ 9144000 w 9144000"/>
              <a:gd name="connsiteY6" fmla="*/ 1242845 h 1242845"/>
              <a:gd name="connsiteX7" fmla="*/ 9144000 w 9144000"/>
              <a:gd name="connsiteY7" fmla="*/ 1118274 h 1242845"/>
              <a:gd name="connsiteX8" fmla="*/ 9144000 w 9144000"/>
              <a:gd name="connsiteY8" fmla="*/ 402720 h 1242845"/>
              <a:gd name="connsiteX9" fmla="*/ 9009686 w 9144000"/>
              <a:gd name="connsiteY9" fmla="*/ 374081 h 1242845"/>
              <a:gd name="connsiteX10" fmla="*/ 6858000 w 9144000"/>
              <a:gd name="connsiteY10" fmla="*/ 18721 h 1242845"/>
              <a:gd name="connsiteX11" fmla="*/ 6561368 w 9144000"/>
              <a:gd name="connsiteY11" fmla="*/ 925 h 1242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144000" h="1242845">
                <a:moveTo>
                  <a:pt x="6561368" y="925"/>
                </a:moveTo>
                <a:cubicBezTo>
                  <a:pt x="5128033" y="-30752"/>
                  <a:pt x="4415530" y="761903"/>
                  <a:pt x="3229898" y="793012"/>
                </a:cubicBezTo>
                <a:cubicBezTo>
                  <a:pt x="2360434" y="815826"/>
                  <a:pt x="1131968" y="371588"/>
                  <a:pt x="231026" y="204335"/>
                </a:cubicBezTo>
                <a:lnTo>
                  <a:pt x="0" y="167122"/>
                </a:lnTo>
                <a:lnTo>
                  <a:pt x="0" y="1118274"/>
                </a:lnTo>
                <a:lnTo>
                  <a:pt x="0" y="1242845"/>
                </a:lnTo>
                <a:lnTo>
                  <a:pt x="9144000" y="1242845"/>
                </a:lnTo>
                <a:lnTo>
                  <a:pt x="9144000" y="1118274"/>
                </a:lnTo>
                <a:lnTo>
                  <a:pt x="9144000" y="402720"/>
                </a:lnTo>
                <a:lnTo>
                  <a:pt x="9009686" y="374081"/>
                </a:lnTo>
                <a:cubicBezTo>
                  <a:pt x="8161302" y="199547"/>
                  <a:pt x="7369585" y="68267"/>
                  <a:pt x="6858000" y="18721"/>
                </a:cubicBezTo>
                <a:cubicBezTo>
                  <a:pt x="6755684" y="8812"/>
                  <a:pt x="6656923" y="3037"/>
                  <a:pt x="6561368" y="925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 sz="1015"/>
          </a:p>
        </p:txBody>
      </p:sp>
      <p:sp>
        <p:nvSpPr>
          <p:cNvPr id="125" name="任意多边形: 形状 124"/>
          <p:cNvSpPr/>
          <p:nvPr/>
        </p:nvSpPr>
        <p:spPr>
          <a:xfrm>
            <a:off x="0" y="3921757"/>
            <a:ext cx="9144000" cy="1242845"/>
          </a:xfrm>
          <a:custGeom>
            <a:avLst/>
            <a:gdLst>
              <a:gd name="connsiteX0" fmla="*/ 6561368 w 9144000"/>
              <a:gd name="connsiteY0" fmla="*/ 925 h 1242845"/>
              <a:gd name="connsiteX1" fmla="*/ 6858000 w 9144000"/>
              <a:gd name="connsiteY1" fmla="*/ 18721 h 1242845"/>
              <a:gd name="connsiteX2" fmla="*/ 9009686 w 9144000"/>
              <a:gd name="connsiteY2" fmla="*/ 374081 h 1242845"/>
              <a:gd name="connsiteX3" fmla="*/ 9144000 w 9144000"/>
              <a:gd name="connsiteY3" fmla="*/ 402720 h 1242845"/>
              <a:gd name="connsiteX4" fmla="*/ 9144000 w 9144000"/>
              <a:gd name="connsiteY4" fmla="*/ 1242845 h 1242845"/>
              <a:gd name="connsiteX5" fmla="*/ 0 w 9144000"/>
              <a:gd name="connsiteY5" fmla="*/ 1242845 h 1242845"/>
              <a:gd name="connsiteX6" fmla="*/ 0 w 9144000"/>
              <a:gd name="connsiteY6" fmla="*/ 167122 h 1242845"/>
              <a:gd name="connsiteX7" fmla="*/ 231026 w 9144000"/>
              <a:gd name="connsiteY7" fmla="*/ 204335 h 1242845"/>
              <a:gd name="connsiteX8" fmla="*/ 3229899 w 9144000"/>
              <a:gd name="connsiteY8" fmla="*/ 793012 h 1242845"/>
              <a:gd name="connsiteX9" fmla="*/ 6561368 w 9144000"/>
              <a:gd name="connsiteY9" fmla="*/ 925 h 1242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0" h="1242845">
                <a:moveTo>
                  <a:pt x="6561368" y="925"/>
                </a:moveTo>
                <a:cubicBezTo>
                  <a:pt x="6656924" y="3037"/>
                  <a:pt x="6755684" y="8812"/>
                  <a:pt x="6858000" y="18721"/>
                </a:cubicBezTo>
                <a:cubicBezTo>
                  <a:pt x="7369585" y="68267"/>
                  <a:pt x="8161302" y="199547"/>
                  <a:pt x="9009686" y="374081"/>
                </a:cubicBezTo>
                <a:lnTo>
                  <a:pt x="9144000" y="402720"/>
                </a:lnTo>
                <a:lnTo>
                  <a:pt x="9144000" y="1242845"/>
                </a:lnTo>
                <a:lnTo>
                  <a:pt x="0" y="1242845"/>
                </a:lnTo>
                <a:lnTo>
                  <a:pt x="0" y="167122"/>
                </a:lnTo>
                <a:lnTo>
                  <a:pt x="231026" y="204335"/>
                </a:lnTo>
                <a:cubicBezTo>
                  <a:pt x="1131969" y="371588"/>
                  <a:pt x="2360434" y="815826"/>
                  <a:pt x="3229899" y="793012"/>
                </a:cubicBezTo>
                <a:cubicBezTo>
                  <a:pt x="4415530" y="761903"/>
                  <a:pt x="5128033" y="-30752"/>
                  <a:pt x="6561368" y="92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 sz="1015"/>
          </a:p>
        </p:txBody>
      </p:sp>
      <p:cxnSp>
        <p:nvCxnSpPr>
          <p:cNvPr id="11" name="Straight Connector 41"/>
          <p:cNvCxnSpPr/>
          <p:nvPr/>
        </p:nvCxnSpPr>
        <p:spPr>
          <a:xfrm flipH="1" flipV="1">
            <a:off x="1300841" y="3090943"/>
            <a:ext cx="0" cy="1081769"/>
          </a:xfrm>
          <a:prstGeom prst="line">
            <a:avLst/>
          </a:prstGeom>
          <a:ln w="15875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44"/>
          <p:cNvSpPr/>
          <p:nvPr/>
        </p:nvSpPr>
        <p:spPr>
          <a:xfrm>
            <a:off x="1210452" y="2968070"/>
            <a:ext cx="180779" cy="180779"/>
          </a:xfrm>
          <a:prstGeom prst="ellipse">
            <a:avLst/>
          </a:prstGeom>
          <a:solidFill>
            <a:schemeClr val="accent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/>
          </a:p>
        </p:txBody>
      </p:sp>
      <p:sp>
        <p:nvSpPr>
          <p:cNvPr id="13" name="Oval 43"/>
          <p:cNvSpPr/>
          <p:nvPr/>
        </p:nvSpPr>
        <p:spPr>
          <a:xfrm>
            <a:off x="1250933" y="3008551"/>
            <a:ext cx="99816" cy="998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/>
          </a:p>
        </p:txBody>
      </p:sp>
      <p:sp>
        <p:nvSpPr>
          <p:cNvPr id="14" name="Oval 34"/>
          <p:cNvSpPr/>
          <p:nvPr/>
        </p:nvSpPr>
        <p:spPr>
          <a:xfrm>
            <a:off x="1016957" y="4074306"/>
            <a:ext cx="587333" cy="58733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+mj-lt"/>
            </a:endParaRPr>
          </a:p>
        </p:txBody>
      </p:sp>
      <p:cxnSp>
        <p:nvCxnSpPr>
          <p:cNvPr id="18" name="Straight Connector 41"/>
          <p:cNvCxnSpPr/>
          <p:nvPr/>
        </p:nvCxnSpPr>
        <p:spPr>
          <a:xfrm flipH="1" flipV="1">
            <a:off x="3509832" y="3398700"/>
            <a:ext cx="0" cy="1081769"/>
          </a:xfrm>
          <a:prstGeom prst="line">
            <a:avLst/>
          </a:prstGeom>
          <a:ln w="15875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44"/>
          <p:cNvSpPr/>
          <p:nvPr/>
        </p:nvSpPr>
        <p:spPr>
          <a:xfrm>
            <a:off x="3419443" y="3275827"/>
            <a:ext cx="180779" cy="180779"/>
          </a:xfrm>
          <a:prstGeom prst="ellipse">
            <a:avLst/>
          </a:prstGeom>
          <a:solidFill>
            <a:schemeClr val="accent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/>
          </a:p>
        </p:txBody>
      </p:sp>
      <p:sp>
        <p:nvSpPr>
          <p:cNvPr id="20" name="Oval 43"/>
          <p:cNvSpPr/>
          <p:nvPr/>
        </p:nvSpPr>
        <p:spPr>
          <a:xfrm>
            <a:off x="3459924" y="3316309"/>
            <a:ext cx="99816" cy="998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/>
          </a:p>
        </p:txBody>
      </p:sp>
      <p:sp>
        <p:nvSpPr>
          <p:cNvPr id="21" name="Oval 34"/>
          <p:cNvSpPr/>
          <p:nvPr/>
        </p:nvSpPr>
        <p:spPr>
          <a:xfrm>
            <a:off x="3216166" y="4382064"/>
            <a:ext cx="587333" cy="58733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+mj-lt"/>
            </a:endParaRPr>
          </a:p>
        </p:txBody>
      </p:sp>
      <p:cxnSp>
        <p:nvCxnSpPr>
          <p:cNvPr id="35" name="Straight Connector 41"/>
          <p:cNvCxnSpPr/>
          <p:nvPr/>
        </p:nvCxnSpPr>
        <p:spPr>
          <a:xfrm flipH="1" flipV="1">
            <a:off x="5706122" y="2748780"/>
            <a:ext cx="0" cy="1081769"/>
          </a:xfrm>
          <a:prstGeom prst="line">
            <a:avLst/>
          </a:prstGeom>
          <a:ln w="15875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44"/>
          <p:cNvSpPr/>
          <p:nvPr/>
        </p:nvSpPr>
        <p:spPr>
          <a:xfrm>
            <a:off x="5615733" y="2625907"/>
            <a:ext cx="180779" cy="180779"/>
          </a:xfrm>
          <a:prstGeom prst="ellipse">
            <a:avLst/>
          </a:prstGeom>
          <a:solidFill>
            <a:schemeClr val="accent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/>
          </a:p>
        </p:txBody>
      </p:sp>
      <p:sp>
        <p:nvSpPr>
          <p:cNvPr id="37" name="Oval 43"/>
          <p:cNvSpPr/>
          <p:nvPr/>
        </p:nvSpPr>
        <p:spPr>
          <a:xfrm>
            <a:off x="5656214" y="2666389"/>
            <a:ext cx="99816" cy="998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/>
          </a:p>
        </p:txBody>
      </p:sp>
      <p:sp>
        <p:nvSpPr>
          <p:cNvPr id="38" name="Oval 34"/>
          <p:cNvSpPr/>
          <p:nvPr/>
        </p:nvSpPr>
        <p:spPr>
          <a:xfrm>
            <a:off x="5412456" y="3732144"/>
            <a:ext cx="587333" cy="58733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+mj-lt"/>
            </a:endParaRPr>
          </a:p>
        </p:txBody>
      </p:sp>
      <p:cxnSp>
        <p:nvCxnSpPr>
          <p:cNvPr id="77" name="Straight Connector 41"/>
          <p:cNvCxnSpPr/>
          <p:nvPr/>
        </p:nvCxnSpPr>
        <p:spPr>
          <a:xfrm flipH="1" flipV="1">
            <a:off x="7859734" y="2787603"/>
            <a:ext cx="0" cy="1081769"/>
          </a:xfrm>
          <a:prstGeom prst="line">
            <a:avLst/>
          </a:prstGeom>
          <a:ln w="15875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44"/>
          <p:cNvSpPr/>
          <p:nvPr/>
        </p:nvSpPr>
        <p:spPr>
          <a:xfrm>
            <a:off x="7769344" y="2664729"/>
            <a:ext cx="180779" cy="180779"/>
          </a:xfrm>
          <a:prstGeom prst="ellipse">
            <a:avLst/>
          </a:prstGeom>
          <a:solidFill>
            <a:schemeClr val="accent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/>
          </a:p>
        </p:txBody>
      </p:sp>
      <p:sp>
        <p:nvSpPr>
          <p:cNvPr id="79" name="Oval 43"/>
          <p:cNvSpPr/>
          <p:nvPr/>
        </p:nvSpPr>
        <p:spPr>
          <a:xfrm>
            <a:off x="7809826" y="2705211"/>
            <a:ext cx="99816" cy="998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/>
          </a:p>
        </p:txBody>
      </p:sp>
      <p:sp>
        <p:nvSpPr>
          <p:cNvPr id="80" name="Oval 34"/>
          <p:cNvSpPr/>
          <p:nvPr/>
        </p:nvSpPr>
        <p:spPr>
          <a:xfrm>
            <a:off x="7566067" y="3770966"/>
            <a:ext cx="587333" cy="58733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+mj-lt"/>
            </a:endParaRPr>
          </a:p>
        </p:txBody>
      </p:sp>
      <p:sp>
        <p:nvSpPr>
          <p:cNvPr id="116" name="矩形 115"/>
          <p:cNvSpPr/>
          <p:nvPr/>
        </p:nvSpPr>
        <p:spPr bwMode="auto">
          <a:xfrm>
            <a:off x="293043" y="1748543"/>
            <a:ext cx="20313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ln w="38100"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+mj-ea"/>
                <a:ea typeface="+mj-ea"/>
                <a:sym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117" name="矩形 116"/>
          <p:cNvSpPr/>
          <p:nvPr/>
        </p:nvSpPr>
        <p:spPr>
          <a:xfrm>
            <a:off x="270163" y="2108464"/>
            <a:ext cx="2077085" cy="793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单击此处输入你的正文，文字是您思想的提炼，为了最终演示发布的良好效果</a:t>
            </a:r>
          </a:p>
        </p:txBody>
      </p:sp>
      <p:sp>
        <p:nvSpPr>
          <p:cNvPr id="118" name="矩形 117"/>
          <p:cNvSpPr/>
          <p:nvPr/>
        </p:nvSpPr>
        <p:spPr bwMode="auto">
          <a:xfrm>
            <a:off x="2517795" y="2046121"/>
            <a:ext cx="20313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ln w="38100"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+mj-ea"/>
                <a:ea typeface="+mj-ea"/>
                <a:sym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119" name="矩形 118"/>
          <p:cNvSpPr/>
          <p:nvPr/>
        </p:nvSpPr>
        <p:spPr>
          <a:xfrm>
            <a:off x="2494915" y="2406042"/>
            <a:ext cx="2077085" cy="793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单击此处输入你的正文，文字是您思想的提炼，为了最终演示发布的良好效果</a:t>
            </a:r>
          </a:p>
        </p:txBody>
      </p:sp>
      <p:sp>
        <p:nvSpPr>
          <p:cNvPr id="120" name="矩形 119"/>
          <p:cNvSpPr/>
          <p:nvPr/>
        </p:nvSpPr>
        <p:spPr bwMode="auto">
          <a:xfrm>
            <a:off x="4669694" y="1430979"/>
            <a:ext cx="20313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ln w="38100"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+mj-ea"/>
                <a:ea typeface="+mj-ea"/>
                <a:sym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121" name="矩形 120"/>
          <p:cNvSpPr/>
          <p:nvPr/>
        </p:nvSpPr>
        <p:spPr>
          <a:xfrm>
            <a:off x="4646814" y="1790900"/>
            <a:ext cx="2077085" cy="793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单击此处输入你的正文，文字是您思想的提炼，为了最终演示发布的良好效果</a:t>
            </a:r>
          </a:p>
        </p:txBody>
      </p:sp>
      <p:sp>
        <p:nvSpPr>
          <p:cNvPr id="122" name="矩形 121"/>
          <p:cNvSpPr/>
          <p:nvPr/>
        </p:nvSpPr>
        <p:spPr bwMode="auto">
          <a:xfrm>
            <a:off x="6861195" y="1514106"/>
            <a:ext cx="20313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ln w="38100"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+mj-ea"/>
                <a:ea typeface="+mj-ea"/>
                <a:sym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123" name="矩形 122"/>
          <p:cNvSpPr/>
          <p:nvPr/>
        </p:nvSpPr>
        <p:spPr>
          <a:xfrm>
            <a:off x="6838315" y="1874027"/>
            <a:ext cx="2077085" cy="793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单击此处输入你的正文，文字是您思想的提炼，为了最终演示发布的良好效果</a:t>
            </a:r>
          </a:p>
        </p:txBody>
      </p:sp>
      <p:sp>
        <p:nvSpPr>
          <p:cNvPr id="8" name="矩形 7"/>
          <p:cNvSpPr/>
          <p:nvPr/>
        </p:nvSpPr>
        <p:spPr bwMode="auto">
          <a:xfrm>
            <a:off x="869819" y="4229473"/>
            <a:ext cx="88160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ln w="38100"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+mj-lt"/>
                <a:ea typeface="+mj-ea"/>
                <a:sym typeface="微软雅黑" panose="020B0503020204020204" pitchFamily="34" charset="-122"/>
              </a:rPr>
              <a:t>20XX</a:t>
            </a:r>
            <a:endParaRPr lang="zh-CN" altLang="en-US" sz="1200">
              <a:ln w="38100">
                <a:noFill/>
              </a:ln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2700000" scaled="1"/>
              </a:gradFill>
              <a:latin typeface="+mj-lt"/>
              <a:ea typeface="+mj-ea"/>
              <a:sym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3057345" y="4537231"/>
            <a:ext cx="88160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ln w="38100"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+mj-lt"/>
                <a:ea typeface="+mj-ea"/>
                <a:sym typeface="微软雅黑" panose="020B0503020204020204" pitchFamily="34" charset="-122"/>
              </a:rPr>
              <a:t>20XX</a:t>
            </a:r>
            <a:endParaRPr lang="zh-CN" altLang="en-US" sz="1200">
              <a:ln w="38100">
                <a:noFill/>
              </a:ln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2700000" scaled="1"/>
              </a:gradFill>
              <a:latin typeface="+mj-lt"/>
              <a:ea typeface="+mj-ea"/>
              <a:sym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 bwMode="auto">
          <a:xfrm>
            <a:off x="5251905" y="3887311"/>
            <a:ext cx="88160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ln w="38100"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+mj-lt"/>
                <a:ea typeface="+mj-ea"/>
                <a:sym typeface="微软雅黑" panose="020B0503020204020204" pitchFamily="34" charset="-122"/>
              </a:rPr>
              <a:t>20XX</a:t>
            </a:r>
            <a:endParaRPr lang="zh-CN" altLang="en-US" sz="1200">
              <a:ln w="38100">
                <a:noFill/>
              </a:ln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2700000" scaled="1"/>
              </a:gradFill>
              <a:latin typeface="+mj-lt"/>
              <a:ea typeface="+mj-ea"/>
              <a:sym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7425364" y="3926133"/>
            <a:ext cx="88160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ln w="38100"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+mj-lt"/>
                <a:ea typeface="+mj-ea"/>
                <a:sym typeface="微软雅黑" panose="020B0503020204020204" pitchFamily="34" charset="-122"/>
              </a:rPr>
              <a:t>20XX</a:t>
            </a:r>
            <a:endParaRPr lang="zh-CN" altLang="en-US" sz="1200">
              <a:ln w="38100">
                <a:noFill/>
              </a:ln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2700000" scaled="1"/>
              </a:gradFill>
              <a:latin typeface="+mj-lt"/>
              <a:ea typeface="+mj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3625" y="142378"/>
            <a:ext cx="33767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9946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乡村振兴的历史进程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02875" y="617295"/>
            <a:ext cx="253824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165"/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单击此处输入你的正文，文字是您思想的提炼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8713001" y="371850"/>
            <a:ext cx="202399" cy="86274"/>
            <a:chOff x="5553126" y="658529"/>
            <a:chExt cx="126384" cy="46916"/>
          </a:xfrm>
          <a:gradFill>
            <a:gsLst>
              <a:gs pos="0">
                <a:srgbClr val="EBFFF4">
                  <a:alpha val="70000"/>
                </a:srgbClr>
              </a:gs>
              <a:gs pos="100000">
                <a:schemeClr val="bg1"/>
              </a:gs>
            </a:gsLst>
            <a:lin ang="2700000" scaled="1"/>
          </a:gradFill>
        </p:grpSpPr>
        <p:cxnSp>
          <p:nvCxnSpPr>
            <p:cNvPr id="5" name="直接连接符 4"/>
            <p:cNvCxnSpPr/>
            <p:nvPr/>
          </p:nvCxnSpPr>
          <p:spPr>
            <a:xfrm>
              <a:off x="5594450" y="658529"/>
              <a:ext cx="85060" cy="0"/>
            </a:xfrm>
            <a:prstGeom prst="line">
              <a:avLst/>
            </a:prstGeom>
            <a:grpFill/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5553126" y="705445"/>
              <a:ext cx="126384" cy="0"/>
            </a:xfrm>
            <a:prstGeom prst="line">
              <a:avLst/>
            </a:prstGeom>
            <a:grpFill/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2319729" y="350351"/>
            <a:ext cx="807732" cy="45719"/>
            <a:chOff x="1351817" y="2238993"/>
            <a:chExt cx="807732" cy="45719"/>
          </a:xfrm>
        </p:grpSpPr>
        <p:sp>
          <p:nvSpPr>
            <p:cNvPr id="10" name="椭圆 9"/>
            <p:cNvSpPr/>
            <p:nvPr/>
          </p:nvSpPr>
          <p:spPr>
            <a:xfrm>
              <a:off x="2113830" y="2238993"/>
              <a:ext cx="45719" cy="45719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 flipV="1">
              <a:off x="1351817" y="2261836"/>
              <a:ext cx="762013" cy="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 flipH="1">
            <a:off x="6035519" y="350351"/>
            <a:ext cx="807732" cy="45719"/>
            <a:chOff x="1351817" y="2238993"/>
            <a:chExt cx="807732" cy="45719"/>
          </a:xfrm>
        </p:grpSpPr>
        <p:sp>
          <p:nvSpPr>
            <p:cNvPr id="23" name="椭圆 22"/>
            <p:cNvSpPr/>
            <p:nvPr/>
          </p:nvSpPr>
          <p:spPr>
            <a:xfrm>
              <a:off x="2113830" y="2238993"/>
              <a:ext cx="45719" cy="45719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/>
            <p:nvPr/>
          </p:nvCxnSpPr>
          <p:spPr>
            <a:xfrm flipH="1" flipV="1">
              <a:off x="1351817" y="2261836"/>
              <a:ext cx="762013" cy="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484666" y="1644325"/>
            <a:ext cx="2637935" cy="2639571"/>
            <a:chOff x="9535143" y="1841333"/>
            <a:chExt cx="1098834" cy="1099516"/>
          </a:xfrm>
          <a:solidFill>
            <a:schemeClr val="accent1">
              <a:lumMod val="20000"/>
              <a:lumOff val="80000"/>
            </a:schemeClr>
          </a:solidFill>
        </p:grpSpPr>
        <p:grpSp>
          <p:nvGrpSpPr>
            <p:cNvPr id="25" name="Group 205"/>
            <p:cNvGrpSpPr/>
            <p:nvPr/>
          </p:nvGrpSpPr>
          <p:grpSpPr>
            <a:xfrm>
              <a:off x="9711284" y="2016450"/>
              <a:ext cx="720950" cy="720949"/>
              <a:chOff x="4226" y="1132"/>
              <a:chExt cx="2112" cy="2112"/>
            </a:xfrm>
            <a:grpFill/>
          </p:grpSpPr>
          <p:sp>
            <p:nvSpPr>
              <p:cNvPr id="613" name="Oval 5"/>
              <p:cNvSpPr>
                <a:spLocks noChangeArrowheads="1"/>
              </p:cNvSpPr>
              <p:nvPr/>
            </p:nvSpPr>
            <p:spPr bwMode="auto">
              <a:xfrm>
                <a:off x="6034" y="2129"/>
                <a:ext cx="39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14" name="Oval 6"/>
              <p:cNvSpPr>
                <a:spLocks noChangeArrowheads="1"/>
              </p:cNvSpPr>
              <p:nvPr/>
            </p:nvSpPr>
            <p:spPr bwMode="auto">
              <a:xfrm>
                <a:off x="6028" y="2224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15" name="Oval 7"/>
              <p:cNvSpPr>
                <a:spLocks noChangeArrowheads="1"/>
              </p:cNvSpPr>
              <p:nvPr/>
            </p:nvSpPr>
            <p:spPr bwMode="auto">
              <a:xfrm>
                <a:off x="5999" y="2303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16" name="Oval 8"/>
              <p:cNvSpPr>
                <a:spLocks noChangeArrowheads="1"/>
              </p:cNvSpPr>
              <p:nvPr/>
            </p:nvSpPr>
            <p:spPr bwMode="auto">
              <a:xfrm>
                <a:off x="5969" y="2392"/>
                <a:ext cx="68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17" name="Oval 9"/>
              <p:cNvSpPr>
                <a:spLocks noChangeArrowheads="1"/>
              </p:cNvSpPr>
              <p:nvPr/>
            </p:nvSpPr>
            <p:spPr bwMode="auto">
              <a:xfrm>
                <a:off x="5946" y="2489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18" name="Oval 10"/>
              <p:cNvSpPr>
                <a:spLocks noChangeArrowheads="1"/>
              </p:cNvSpPr>
              <p:nvPr/>
            </p:nvSpPr>
            <p:spPr bwMode="auto">
              <a:xfrm>
                <a:off x="5902" y="2575"/>
                <a:ext cx="38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19" name="Oval 11"/>
              <p:cNvSpPr>
                <a:spLocks noChangeArrowheads="1"/>
              </p:cNvSpPr>
              <p:nvPr/>
            </p:nvSpPr>
            <p:spPr bwMode="auto">
              <a:xfrm>
                <a:off x="5846" y="2648"/>
                <a:ext cx="38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20" name="Oval 12"/>
              <p:cNvSpPr>
                <a:spLocks noChangeArrowheads="1"/>
              </p:cNvSpPr>
              <p:nvPr/>
            </p:nvSpPr>
            <p:spPr bwMode="auto">
              <a:xfrm>
                <a:off x="5781" y="2716"/>
                <a:ext cx="38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21" name="Oval 13"/>
              <p:cNvSpPr>
                <a:spLocks noChangeArrowheads="1"/>
              </p:cNvSpPr>
              <p:nvPr/>
            </p:nvSpPr>
            <p:spPr bwMode="auto">
              <a:xfrm>
                <a:off x="5707" y="2778"/>
                <a:ext cx="41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22" name="Oval 14"/>
              <p:cNvSpPr>
                <a:spLocks noChangeArrowheads="1"/>
              </p:cNvSpPr>
              <p:nvPr/>
            </p:nvSpPr>
            <p:spPr bwMode="auto">
              <a:xfrm>
                <a:off x="5630" y="2828"/>
                <a:ext cx="39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23" name="Oval 15"/>
              <p:cNvSpPr>
                <a:spLocks noChangeArrowheads="1"/>
              </p:cNvSpPr>
              <p:nvPr/>
            </p:nvSpPr>
            <p:spPr bwMode="auto">
              <a:xfrm>
                <a:off x="5545" y="2870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24" name="Oval 16"/>
              <p:cNvSpPr>
                <a:spLocks noChangeArrowheads="1"/>
              </p:cNvSpPr>
              <p:nvPr/>
            </p:nvSpPr>
            <p:spPr bwMode="auto">
              <a:xfrm>
                <a:off x="5444" y="2890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25" name="Oval 17"/>
              <p:cNvSpPr>
                <a:spLocks noChangeArrowheads="1"/>
              </p:cNvSpPr>
              <p:nvPr/>
            </p:nvSpPr>
            <p:spPr bwMode="auto">
              <a:xfrm>
                <a:off x="5353" y="2914"/>
                <a:ext cx="65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26" name="Oval 18"/>
              <p:cNvSpPr>
                <a:spLocks noChangeArrowheads="1"/>
              </p:cNvSpPr>
              <p:nvPr/>
            </p:nvSpPr>
            <p:spPr bwMode="auto">
              <a:xfrm>
                <a:off x="5276" y="2937"/>
                <a:ext cx="33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27" name="Oval 19"/>
              <p:cNvSpPr>
                <a:spLocks noChangeArrowheads="1"/>
              </p:cNvSpPr>
              <p:nvPr/>
            </p:nvSpPr>
            <p:spPr bwMode="auto">
              <a:xfrm>
                <a:off x="5167" y="2923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28" name="Oval 20"/>
              <p:cNvSpPr>
                <a:spLocks noChangeArrowheads="1"/>
              </p:cNvSpPr>
              <p:nvPr/>
            </p:nvSpPr>
            <p:spPr bwMode="auto">
              <a:xfrm>
                <a:off x="5058" y="2896"/>
                <a:ext cx="94" cy="9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29" name="Oval 21"/>
              <p:cNvSpPr>
                <a:spLocks noChangeArrowheads="1"/>
              </p:cNvSpPr>
              <p:nvPr/>
            </p:nvSpPr>
            <p:spPr bwMode="auto">
              <a:xfrm>
                <a:off x="4967" y="2875"/>
                <a:ext cx="94" cy="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30" name="Oval 22"/>
              <p:cNvSpPr>
                <a:spLocks noChangeArrowheads="1"/>
              </p:cNvSpPr>
              <p:nvPr/>
            </p:nvSpPr>
            <p:spPr bwMode="auto">
              <a:xfrm>
                <a:off x="4878" y="2843"/>
                <a:ext cx="94" cy="9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31" name="Oval 23"/>
              <p:cNvSpPr>
                <a:spLocks noChangeArrowheads="1"/>
              </p:cNvSpPr>
              <p:nvPr/>
            </p:nvSpPr>
            <p:spPr bwMode="auto">
              <a:xfrm>
                <a:off x="4796" y="2802"/>
                <a:ext cx="94" cy="9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32" name="Oval 24"/>
              <p:cNvSpPr>
                <a:spLocks noChangeArrowheads="1"/>
              </p:cNvSpPr>
              <p:nvPr/>
            </p:nvSpPr>
            <p:spPr bwMode="auto">
              <a:xfrm>
                <a:off x="4716" y="2752"/>
                <a:ext cx="94" cy="9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33" name="Oval 25"/>
              <p:cNvSpPr>
                <a:spLocks noChangeArrowheads="1"/>
              </p:cNvSpPr>
              <p:nvPr/>
            </p:nvSpPr>
            <p:spPr bwMode="auto">
              <a:xfrm>
                <a:off x="4654" y="2701"/>
                <a:ext cx="74" cy="7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34" name="Oval 26"/>
              <p:cNvSpPr>
                <a:spLocks noChangeArrowheads="1"/>
              </p:cNvSpPr>
              <p:nvPr/>
            </p:nvSpPr>
            <p:spPr bwMode="auto">
              <a:xfrm>
                <a:off x="4589" y="2631"/>
                <a:ext cx="74" cy="7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35" name="Oval 27"/>
              <p:cNvSpPr>
                <a:spLocks noChangeArrowheads="1"/>
              </p:cNvSpPr>
              <p:nvPr/>
            </p:nvSpPr>
            <p:spPr bwMode="auto">
              <a:xfrm>
                <a:off x="4533" y="2557"/>
                <a:ext cx="74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36" name="Oval 28"/>
              <p:cNvSpPr>
                <a:spLocks noChangeArrowheads="1"/>
              </p:cNvSpPr>
              <p:nvPr/>
            </p:nvSpPr>
            <p:spPr bwMode="auto">
              <a:xfrm>
                <a:off x="4489" y="2474"/>
                <a:ext cx="73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37" name="Oval 29"/>
              <p:cNvSpPr>
                <a:spLocks noChangeArrowheads="1"/>
              </p:cNvSpPr>
              <p:nvPr/>
            </p:nvSpPr>
            <p:spPr bwMode="auto">
              <a:xfrm>
                <a:off x="4447" y="2386"/>
                <a:ext cx="80" cy="7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38" name="Oval 30"/>
              <p:cNvSpPr>
                <a:spLocks noChangeArrowheads="1"/>
              </p:cNvSpPr>
              <p:nvPr/>
            </p:nvSpPr>
            <p:spPr bwMode="auto">
              <a:xfrm>
                <a:off x="4421" y="2297"/>
                <a:ext cx="77" cy="7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39" name="Oval 31"/>
              <p:cNvSpPr>
                <a:spLocks noChangeArrowheads="1"/>
              </p:cNvSpPr>
              <p:nvPr/>
            </p:nvSpPr>
            <p:spPr bwMode="auto">
              <a:xfrm>
                <a:off x="4403" y="2203"/>
                <a:ext cx="83" cy="8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40" name="Oval 32"/>
              <p:cNvSpPr>
                <a:spLocks noChangeArrowheads="1"/>
              </p:cNvSpPr>
              <p:nvPr/>
            </p:nvSpPr>
            <p:spPr bwMode="auto">
              <a:xfrm>
                <a:off x="4397" y="2109"/>
                <a:ext cx="83" cy="8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41" name="Oval 33"/>
              <p:cNvSpPr>
                <a:spLocks noChangeArrowheads="1"/>
              </p:cNvSpPr>
              <p:nvPr/>
            </p:nvSpPr>
            <p:spPr bwMode="auto">
              <a:xfrm>
                <a:off x="4403" y="2014"/>
                <a:ext cx="83" cy="8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42" name="Oval 34"/>
              <p:cNvSpPr>
                <a:spLocks noChangeArrowheads="1"/>
              </p:cNvSpPr>
              <p:nvPr/>
            </p:nvSpPr>
            <p:spPr bwMode="auto">
              <a:xfrm>
                <a:off x="4418" y="1923"/>
                <a:ext cx="83" cy="8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43" name="Oval 35"/>
              <p:cNvSpPr>
                <a:spLocks noChangeArrowheads="1"/>
              </p:cNvSpPr>
              <p:nvPr/>
            </p:nvSpPr>
            <p:spPr bwMode="auto">
              <a:xfrm>
                <a:off x="4445" y="1831"/>
                <a:ext cx="82" cy="8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44" name="Oval 36"/>
              <p:cNvSpPr>
                <a:spLocks noChangeArrowheads="1"/>
              </p:cNvSpPr>
              <p:nvPr/>
            </p:nvSpPr>
            <p:spPr bwMode="auto">
              <a:xfrm>
                <a:off x="4483" y="1746"/>
                <a:ext cx="82" cy="8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45" name="Oval 37"/>
              <p:cNvSpPr>
                <a:spLocks noChangeArrowheads="1"/>
              </p:cNvSpPr>
              <p:nvPr/>
            </p:nvSpPr>
            <p:spPr bwMode="auto">
              <a:xfrm>
                <a:off x="4524" y="1660"/>
                <a:ext cx="92" cy="9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46" name="Oval 38"/>
              <p:cNvSpPr>
                <a:spLocks noChangeArrowheads="1"/>
              </p:cNvSpPr>
              <p:nvPr/>
            </p:nvSpPr>
            <p:spPr bwMode="auto">
              <a:xfrm>
                <a:off x="4586" y="1589"/>
                <a:ext cx="83" cy="8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47" name="Oval 39"/>
              <p:cNvSpPr>
                <a:spLocks noChangeArrowheads="1"/>
              </p:cNvSpPr>
              <p:nvPr/>
            </p:nvSpPr>
            <p:spPr bwMode="auto">
              <a:xfrm>
                <a:off x="4654" y="1525"/>
                <a:ext cx="77" cy="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48" name="Oval 40"/>
              <p:cNvSpPr>
                <a:spLocks noChangeArrowheads="1"/>
              </p:cNvSpPr>
              <p:nvPr/>
            </p:nvSpPr>
            <p:spPr bwMode="auto">
              <a:xfrm>
                <a:off x="4731" y="1469"/>
                <a:ext cx="65" cy="6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49" name="Oval 41"/>
              <p:cNvSpPr>
                <a:spLocks noChangeArrowheads="1"/>
              </p:cNvSpPr>
              <p:nvPr/>
            </p:nvSpPr>
            <p:spPr bwMode="auto">
              <a:xfrm>
                <a:off x="4810" y="1418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50" name="Oval 42"/>
              <p:cNvSpPr>
                <a:spLocks noChangeArrowheads="1"/>
              </p:cNvSpPr>
              <p:nvPr/>
            </p:nvSpPr>
            <p:spPr bwMode="auto">
              <a:xfrm>
                <a:off x="4890" y="1371"/>
                <a:ext cx="74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51" name="Oval 43"/>
              <p:cNvSpPr>
                <a:spLocks noChangeArrowheads="1"/>
              </p:cNvSpPr>
              <p:nvPr/>
            </p:nvSpPr>
            <p:spPr bwMode="auto">
              <a:xfrm>
                <a:off x="4978" y="1339"/>
                <a:ext cx="74" cy="7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52" name="Oval 44"/>
              <p:cNvSpPr>
                <a:spLocks noChangeArrowheads="1"/>
              </p:cNvSpPr>
              <p:nvPr/>
            </p:nvSpPr>
            <p:spPr bwMode="auto">
              <a:xfrm>
                <a:off x="5067" y="1315"/>
                <a:ext cx="77" cy="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53" name="Oval 45"/>
              <p:cNvSpPr>
                <a:spLocks noChangeArrowheads="1"/>
              </p:cNvSpPr>
              <p:nvPr/>
            </p:nvSpPr>
            <p:spPr bwMode="auto">
              <a:xfrm>
                <a:off x="5158" y="1303"/>
                <a:ext cx="80" cy="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54" name="Oval 46"/>
              <p:cNvSpPr>
                <a:spLocks noChangeArrowheads="1"/>
              </p:cNvSpPr>
              <p:nvPr/>
            </p:nvSpPr>
            <p:spPr bwMode="auto">
              <a:xfrm>
                <a:off x="5253" y="1303"/>
                <a:ext cx="79" cy="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55" name="Oval 47"/>
              <p:cNvSpPr>
                <a:spLocks noChangeArrowheads="1"/>
              </p:cNvSpPr>
              <p:nvPr/>
            </p:nvSpPr>
            <p:spPr bwMode="auto">
              <a:xfrm>
                <a:off x="5347" y="1315"/>
                <a:ext cx="80" cy="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56" name="Oval 48"/>
              <p:cNvSpPr>
                <a:spLocks noChangeArrowheads="1"/>
              </p:cNvSpPr>
              <p:nvPr/>
            </p:nvSpPr>
            <p:spPr bwMode="auto">
              <a:xfrm>
                <a:off x="5447" y="1348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57" name="Oval 49"/>
              <p:cNvSpPr>
                <a:spLocks noChangeArrowheads="1"/>
              </p:cNvSpPr>
              <p:nvPr/>
            </p:nvSpPr>
            <p:spPr bwMode="auto">
              <a:xfrm>
                <a:off x="5539" y="1383"/>
                <a:ext cx="53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58" name="Oval 50"/>
              <p:cNvSpPr>
                <a:spLocks noChangeArrowheads="1"/>
              </p:cNvSpPr>
              <p:nvPr/>
            </p:nvSpPr>
            <p:spPr bwMode="auto">
              <a:xfrm>
                <a:off x="5616" y="1418"/>
                <a:ext cx="67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59" name="Oval 51"/>
              <p:cNvSpPr>
                <a:spLocks noChangeArrowheads="1"/>
              </p:cNvSpPr>
              <p:nvPr/>
            </p:nvSpPr>
            <p:spPr bwMode="auto">
              <a:xfrm>
                <a:off x="5701" y="1477"/>
                <a:ext cx="53" cy="5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60" name="Oval 52"/>
              <p:cNvSpPr>
                <a:spLocks noChangeArrowheads="1"/>
              </p:cNvSpPr>
              <p:nvPr/>
            </p:nvSpPr>
            <p:spPr bwMode="auto">
              <a:xfrm>
                <a:off x="5778" y="1539"/>
                <a:ext cx="44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61" name="Oval 53"/>
              <p:cNvSpPr>
                <a:spLocks noChangeArrowheads="1"/>
              </p:cNvSpPr>
              <p:nvPr/>
            </p:nvSpPr>
            <p:spPr bwMode="auto">
              <a:xfrm>
                <a:off x="5843" y="1607"/>
                <a:ext cx="44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62" name="Oval 54"/>
              <p:cNvSpPr>
                <a:spLocks noChangeArrowheads="1"/>
              </p:cNvSpPr>
              <p:nvPr/>
            </p:nvSpPr>
            <p:spPr bwMode="auto">
              <a:xfrm>
                <a:off x="5902" y="1687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63" name="Oval 55"/>
              <p:cNvSpPr>
                <a:spLocks noChangeArrowheads="1"/>
              </p:cNvSpPr>
              <p:nvPr/>
            </p:nvSpPr>
            <p:spPr bwMode="auto">
              <a:xfrm>
                <a:off x="5949" y="1769"/>
                <a:ext cx="35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64" name="Oval 56"/>
              <p:cNvSpPr>
                <a:spLocks noChangeArrowheads="1"/>
              </p:cNvSpPr>
              <p:nvPr/>
            </p:nvSpPr>
            <p:spPr bwMode="auto">
              <a:xfrm>
                <a:off x="5987" y="1855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65" name="Oval 57"/>
              <p:cNvSpPr>
                <a:spLocks noChangeArrowheads="1"/>
              </p:cNvSpPr>
              <p:nvPr/>
            </p:nvSpPr>
            <p:spPr bwMode="auto">
              <a:xfrm>
                <a:off x="6014" y="1943"/>
                <a:ext cx="38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66" name="Oval 58"/>
              <p:cNvSpPr>
                <a:spLocks noChangeArrowheads="1"/>
              </p:cNvSpPr>
              <p:nvPr/>
            </p:nvSpPr>
            <p:spPr bwMode="auto">
              <a:xfrm>
                <a:off x="6028" y="2038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67" name="Oval 59"/>
              <p:cNvSpPr>
                <a:spLocks noChangeArrowheads="1"/>
              </p:cNvSpPr>
              <p:nvPr/>
            </p:nvSpPr>
            <p:spPr bwMode="auto">
              <a:xfrm>
                <a:off x="6123" y="2129"/>
                <a:ext cx="41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68" name="Oval 60"/>
              <p:cNvSpPr>
                <a:spLocks noChangeArrowheads="1"/>
              </p:cNvSpPr>
              <p:nvPr/>
            </p:nvSpPr>
            <p:spPr bwMode="auto">
              <a:xfrm>
                <a:off x="6117" y="2221"/>
                <a:ext cx="41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69" name="Oval 61"/>
              <p:cNvSpPr>
                <a:spLocks noChangeArrowheads="1"/>
              </p:cNvSpPr>
              <p:nvPr/>
            </p:nvSpPr>
            <p:spPr bwMode="auto">
              <a:xfrm>
                <a:off x="6090" y="2303"/>
                <a:ext cx="68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70" name="Oval 62"/>
              <p:cNvSpPr>
                <a:spLocks noChangeArrowheads="1"/>
              </p:cNvSpPr>
              <p:nvPr/>
            </p:nvSpPr>
            <p:spPr bwMode="auto">
              <a:xfrm>
                <a:off x="6064" y="2392"/>
                <a:ext cx="68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71" name="Oval 63"/>
              <p:cNvSpPr>
                <a:spLocks noChangeArrowheads="1"/>
              </p:cNvSpPr>
              <p:nvPr/>
            </p:nvSpPr>
            <p:spPr bwMode="auto">
              <a:xfrm>
                <a:off x="6028" y="2477"/>
                <a:ext cx="74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72" name="Oval 64"/>
              <p:cNvSpPr>
                <a:spLocks noChangeArrowheads="1"/>
              </p:cNvSpPr>
              <p:nvPr/>
            </p:nvSpPr>
            <p:spPr bwMode="auto">
              <a:xfrm>
                <a:off x="6002" y="2578"/>
                <a:ext cx="44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73" name="Oval 65"/>
              <p:cNvSpPr>
                <a:spLocks noChangeArrowheads="1"/>
              </p:cNvSpPr>
              <p:nvPr/>
            </p:nvSpPr>
            <p:spPr bwMode="auto">
              <a:xfrm>
                <a:off x="5949" y="2654"/>
                <a:ext cx="44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74" name="Oval 66"/>
              <p:cNvSpPr>
                <a:spLocks noChangeArrowheads="1"/>
              </p:cNvSpPr>
              <p:nvPr/>
            </p:nvSpPr>
            <p:spPr bwMode="auto">
              <a:xfrm>
                <a:off x="5890" y="2728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75" name="Oval 67"/>
              <p:cNvSpPr>
                <a:spLocks noChangeArrowheads="1"/>
              </p:cNvSpPr>
              <p:nvPr/>
            </p:nvSpPr>
            <p:spPr bwMode="auto">
              <a:xfrm>
                <a:off x="5825" y="2796"/>
                <a:ext cx="44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76" name="Oval 68"/>
              <p:cNvSpPr>
                <a:spLocks noChangeArrowheads="1"/>
              </p:cNvSpPr>
              <p:nvPr/>
            </p:nvSpPr>
            <p:spPr bwMode="auto">
              <a:xfrm>
                <a:off x="5751" y="2855"/>
                <a:ext cx="44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77" name="Oval 69"/>
              <p:cNvSpPr>
                <a:spLocks noChangeArrowheads="1"/>
              </p:cNvSpPr>
              <p:nvPr/>
            </p:nvSpPr>
            <p:spPr bwMode="auto">
              <a:xfrm>
                <a:off x="5672" y="2905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78" name="Oval 70"/>
              <p:cNvSpPr>
                <a:spLocks noChangeArrowheads="1"/>
              </p:cNvSpPr>
              <p:nvPr/>
            </p:nvSpPr>
            <p:spPr bwMode="auto">
              <a:xfrm>
                <a:off x="5574" y="2934"/>
                <a:ext cx="71" cy="7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79" name="Oval 71"/>
              <p:cNvSpPr>
                <a:spLocks noChangeArrowheads="1"/>
              </p:cNvSpPr>
              <p:nvPr/>
            </p:nvSpPr>
            <p:spPr bwMode="auto">
              <a:xfrm>
                <a:off x="5506" y="2985"/>
                <a:ext cx="33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80" name="Oval 72"/>
              <p:cNvSpPr>
                <a:spLocks noChangeArrowheads="1"/>
              </p:cNvSpPr>
              <p:nvPr/>
            </p:nvSpPr>
            <p:spPr bwMode="auto">
              <a:xfrm>
                <a:off x="5400" y="2993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81" name="Oval 73"/>
              <p:cNvSpPr>
                <a:spLocks noChangeArrowheads="1"/>
              </p:cNvSpPr>
              <p:nvPr/>
            </p:nvSpPr>
            <p:spPr bwMode="auto">
              <a:xfrm>
                <a:off x="5326" y="3029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82" name="Oval 74"/>
              <p:cNvSpPr>
                <a:spLocks noChangeArrowheads="1"/>
              </p:cNvSpPr>
              <p:nvPr/>
            </p:nvSpPr>
            <p:spPr bwMode="auto">
              <a:xfrm>
                <a:off x="5232" y="3035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83" name="Oval 75"/>
              <p:cNvSpPr>
                <a:spLocks noChangeArrowheads="1"/>
              </p:cNvSpPr>
              <p:nvPr/>
            </p:nvSpPr>
            <p:spPr bwMode="auto">
              <a:xfrm>
                <a:off x="5138" y="30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84" name="Oval 76"/>
              <p:cNvSpPr>
                <a:spLocks noChangeArrowheads="1"/>
              </p:cNvSpPr>
              <p:nvPr/>
            </p:nvSpPr>
            <p:spPr bwMode="auto">
              <a:xfrm>
                <a:off x="5011" y="2979"/>
                <a:ext cx="97" cy="9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85" name="Oval 77"/>
              <p:cNvSpPr>
                <a:spLocks noChangeArrowheads="1"/>
              </p:cNvSpPr>
              <p:nvPr/>
            </p:nvSpPr>
            <p:spPr bwMode="auto">
              <a:xfrm>
                <a:off x="4934" y="2970"/>
                <a:ext cx="68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86" name="Oval 78"/>
              <p:cNvSpPr>
                <a:spLocks noChangeArrowheads="1"/>
              </p:cNvSpPr>
              <p:nvPr/>
            </p:nvSpPr>
            <p:spPr bwMode="auto">
              <a:xfrm>
                <a:off x="4849" y="2934"/>
                <a:ext cx="65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87" name="Oval 79"/>
              <p:cNvSpPr>
                <a:spLocks noChangeArrowheads="1"/>
              </p:cNvSpPr>
              <p:nvPr/>
            </p:nvSpPr>
            <p:spPr bwMode="auto">
              <a:xfrm>
                <a:off x="4751" y="2881"/>
                <a:ext cx="92" cy="9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88" name="Oval 80"/>
              <p:cNvSpPr>
                <a:spLocks noChangeArrowheads="1"/>
              </p:cNvSpPr>
              <p:nvPr/>
            </p:nvSpPr>
            <p:spPr bwMode="auto">
              <a:xfrm>
                <a:off x="4672" y="2828"/>
                <a:ext cx="94" cy="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89" name="Oval 81"/>
              <p:cNvSpPr>
                <a:spLocks noChangeArrowheads="1"/>
              </p:cNvSpPr>
              <p:nvPr/>
            </p:nvSpPr>
            <p:spPr bwMode="auto">
              <a:xfrm>
                <a:off x="4598" y="2769"/>
                <a:ext cx="94" cy="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90" name="Oval 82"/>
              <p:cNvSpPr>
                <a:spLocks noChangeArrowheads="1"/>
              </p:cNvSpPr>
              <p:nvPr/>
            </p:nvSpPr>
            <p:spPr bwMode="auto">
              <a:xfrm>
                <a:off x="4554" y="2725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91" name="Oval 83"/>
              <p:cNvSpPr>
                <a:spLocks noChangeArrowheads="1"/>
              </p:cNvSpPr>
              <p:nvPr/>
            </p:nvSpPr>
            <p:spPr bwMode="auto">
              <a:xfrm>
                <a:off x="4495" y="2651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92" name="Oval 84"/>
              <p:cNvSpPr>
                <a:spLocks noChangeArrowheads="1"/>
              </p:cNvSpPr>
              <p:nvPr/>
            </p:nvSpPr>
            <p:spPr bwMode="auto">
              <a:xfrm>
                <a:off x="4445" y="2575"/>
                <a:ext cx="47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93" name="Oval 85"/>
              <p:cNvSpPr>
                <a:spLocks noChangeArrowheads="1"/>
              </p:cNvSpPr>
              <p:nvPr/>
            </p:nvSpPr>
            <p:spPr bwMode="auto">
              <a:xfrm>
                <a:off x="4403" y="2489"/>
                <a:ext cx="47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94" name="Oval 86"/>
              <p:cNvSpPr>
                <a:spLocks noChangeArrowheads="1"/>
              </p:cNvSpPr>
              <p:nvPr/>
            </p:nvSpPr>
            <p:spPr bwMode="auto">
              <a:xfrm>
                <a:off x="4368" y="2404"/>
                <a:ext cx="50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95" name="Oval 87"/>
              <p:cNvSpPr>
                <a:spLocks noChangeArrowheads="1"/>
              </p:cNvSpPr>
              <p:nvPr/>
            </p:nvSpPr>
            <p:spPr bwMode="auto">
              <a:xfrm>
                <a:off x="4344" y="2312"/>
                <a:ext cx="47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96" name="Oval 88"/>
              <p:cNvSpPr>
                <a:spLocks noChangeArrowheads="1"/>
              </p:cNvSpPr>
              <p:nvPr/>
            </p:nvSpPr>
            <p:spPr bwMode="auto">
              <a:xfrm>
                <a:off x="4312" y="2203"/>
                <a:ext cx="82" cy="8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97" name="Oval 89"/>
              <p:cNvSpPr>
                <a:spLocks noChangeArrowheads="1"/>
              </p:cNvSpPr>
              <p:nvPr/>
            </p:nvSpPr>
            <p:spPr bwMode="auto">
              <a:xfrm>
                <a:off x="4309" y="2109"/>
                <a:ext cx="82" cy="8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98" name="Oval 90"/>
              <p:cNvSpPr>
                <a:spLocks noChangeArrowheads="1"/>
              </p:cNvSpPr>
              <p:nvPr/>
            </p:nvSpPr>
            <p:spPr bwMode="auto">
              <a:xfrm>
                <a:off x="4321" y="2023"/>
                <a:ext cx="67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99" name="Oval 91"/>
              <p:cNvSpPr>
                <a:spLocks noChangeArrowheads="1"/>
              </p:cNvSpPr>
              <p:nvPr/>
            </p:nvSpPr>
            <p:spPr bwMode="auto">
              <a:xfrm>
                <a:off x="4335" y="1929"/>
                <a:ext cx="68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00" name="Oval 92"/>
              <p:cNvSpPr>
                <a:spLocks noChangeArrowheads="1"/>
              </p:cNvSpPr>
              <p:nvPr/>
            </p:nvSpPr>
            <p:spPr bwMode="auto">
              <a:xfrm>
                <a:off x="4359" y="1840"/>
                <a:ext cx="68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01" name="Oval 93"/>
              <p:cNvSpPr>
                <a:spLocks noChangeArrowheads="1"/>
              </p:cNvSpPr>
              <p:nvPr/>
            </p:nvSpPr>
            <p:spPr bwMode="auto">
              <a:xfrm>
                <a:off x="4391" y="1752"/>
                <a:ext cx="68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02" name="Oval 94"/>
              <p:cNvSpPr>
                <a:spLocks noChangeArrowheads="1"/>
              </p:cNvSpPr>
              <p:nvPr/>
            </p:nvSpPr>
            <p:spPr bwMode="auto">
              <a:xfrm>
                <a:off x="4430" y="1663"/>
                <a:ext cx="76" cy="7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03" name="Oval 95"/>
              <p:cNvSpPr>
                <a:spLocks noChangeArrowheads="1"/>
              </p:cNvSpPr>
              <p:nvPr/>
            </p:nvSpPr>
            <p:spPr bwMode="auto">
              <a:xfrm>
                <a:off x="4483" y="1584"/>
                <a:ext cx="77" cy="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04" name="Oval 96"/>
              <p:cNvSpPr>
                <a:spLocks noChangeArrowheads="1"/>
              </p:cNvSpPr>
              <p:nvPr/>
            </p:nvSpPr>
            <p:spPr bwMode="auto">
              <a:xfrm>
                <a:off x="4542" y="1510"/>
                <a:ext cx="77" cy="7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05" name="Oval 97"/>
              <p:cNvSpPr>
                <a:spLocks noChangeArrowheads="1"/>
              </p:cNvSpPr>
              <p:nvPr/>
            </p:nvSpPr>
            <p:spPr bwMode="auto">
              <a:xfrm>
                <a:off x="4607" y="1445"/>
                <a:ext cx="76" cy="7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06" name="Oval 98"/>
              <p:cNvSpPr>
                <a:spLocks noChangeArrowheads="1"/>
              </p:cNvSpPr>
              <p:nvPr/>
            </p:nvSpPr>
            <p:spPr bwMode="auto">
              <a:xfrm>
                <a:off x="4686" y="1392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07" name="Oval 99"/>
              <p:cNvSpPr>
                <a:spLocks noChangeArrowheads="1"/>
              </p:cNvSpPr>
              <p:nvPr/>
            </p:nvSpPr>
            <p:spPr bwMode="auto">
              <a:xfrm>
                <a:off x="4760" y="1336"/>
                <a:ext cx="74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08" name="Oval 100"/>
              <p:cNvSpPr>
                <a:spLocks noChangeArrowheads="1"/>
              </p:cNvSpPr>
              <p:nvPr/>
            </p:nvSpPr>
            <p:spPr bwMode="auto">
              <a:xfrm>
                <a:off x="4846" y="1294"/>
                <a:ext cx="70" cy="7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09" name="Oval 101"/>
              <p:cNvSpPr>
                <a:spLocks noChangeArrowheads="1"/>
              </p:cNvSpPr>
              <p:nvPr/>
            </p:nvSpPr>
            <p:spPr bwMode="auto">
              <a:xfrm>
                <a:off x="4931" y="1259"/>
                <a:ext cx="74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10" name="Oval 102"/>
              <p:cNvSpPr>
                <a:spLocks noChangeArrowheads="1"/>
              </p:cNvSpPr>
              <p:nvPr/>
            </p:nvSpPr>
            <p:spPr bwMode="auto">
              <a:xfrm>
                <a:off x="5023" y="1235"/>
                <a:ext cx="73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11" name="Oval 103"/>
              <p:cNvSpPr>
                <a:spLocks noChangeArrowheads="1"/>
              </p:cNvSpPr>
              <p:nvPr/>
            </p:nvSpPr>
            <p:spPr bwMode="auto">
              <a:xfrm>
                <a:off x="5120" y="1224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12" name="Oval 104"/>
              <p:cNvSpPr>
                <a:spLocks noChangeArrowheads="1"/>
              </p:cNvSpPr>
              <p:nvPr/>
            </p:nvSpPr>
            <p:spPr bwMode="auto">
              <a:xfrm>
                <a:off x="5214" y="1221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13" name="Oval 105"/>
              <p:cNvSpPr>
                <a:spLocks noChangeArrowheads="1"/>
              </p:cNvSpPr>
              <p:nvPr/>
            </p:nvSpPr>
            <p:spPr bwMode="auto">
              <a:xfrm>
                <a:off x="5309" y="1224"/>
                <a:ext cx="62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14" name="Oval 106"/>
              <p:cNvSpPr>
                <a:spLocks noChangeArrowheads="1"/>
              </p:cNvSpPr>
              <p:nvPr/>
            </p:nvSpPr>
            <p:spPr bwMode="auto">
              <a:xfrm>
                <a:off x="5400" y="1238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15" name="Oval 107"/>
              <p:cNvSpPr>
                <a:spLocks noChangeArrowheads="1"/>
              </p:cNvSpPr>
              <p:nvPr/>
            </p:nvSpPr>
            <p:spPr bwMode="auto">
              <a:xfrm>
                <a:off x="5500" y="1274"/>
                <a:ext cx="45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16" name="Oval 108"/>
              <p:cNvSpPr>
                <a:spLocks noChangeArrowheads="1"/>
              </p:cNvSpPr>
              <p:nvPr/>
            </p:nvSpPr>
            <p:spPr bwMode="auto">
              <a:xfrm>
                <a:off x="5589" y="1306"/>
                <a:ext cx="44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17" name="Oval 109"/>
              <p:cNvSpPr>
                <a:spLocks noChangeArrowheads="1"/>
              </p:cNvSpPr>
              <p:nvPr/>
            </p:nvSpPr>
            <p:spPr bwMode="auto">
              <a:xfrm>
                <a:off x="5672" y="1351"/>
                <a:ext cx="47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18" name="Oval 110"/>
              <p:cNvSpPr>
                <a:spLocks noChangeArrowheads="1"/>
              </p:cNvSpPr>
              <p:nvPr/>
            </p:nvSpPr>
            <p:spPr bwMode="auto">
              <a:xfrm>
                <a:off x="5745" y="1395"/>
                <a:ext cx="56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19" name="Oval 111"/>
              <p:cNvSpPr>
                <a:spLocks noChangeArrowheads="1"/>
              </p:cNvSpPr>
              <p:nvPr/>
            </p:nvSpPr>
            <p:spPr bwMode="auto">
              <a:xfrm>
                <a:off x="5816" y="1454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20" name="Oval 112"/>
              <p:cNvSpPr>
                <a:spLocks noChangeArrowheads="1"/>
              </p:cNvSpPr>
              <p:nvPr/>
            </p:nvSpPr>
            <p:spPr bwMode="auto">
              <a:xfrm>
                <a:off x="5890" y="1528"/>
                <a:ext cx="47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21" name="Oval 113"/>
              <p:cNvSpPr>
                <a:spLocks noChangeArrowheads="1"/>
              </p:cNvSpPr>
              <p:nvPr/>
            </p:nvSpPr>
            <p:spPr bwMode="auto">
              <a:xfrm>
                <a:off x="5949" y="1598"/>
                <a:ext cx="47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22" name="Oval 114"/>
              <p:cNvSpPr>
                <a:spLocks noChangeArrowheads="1"/>
              </p:cNvSpPr>
              <p:nvPr/>
            </p:nvSpPr>
            <p:spPr bwMode="auto">
              <a:xfrm>
                <a:off x="6002" y="1681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23" name="Oval 115"/>
              <p:cNvSpPr>
                <a:spLocks noChangeArrowheads="1"/>
              </p:cNvSpPr>
              <p:nvPr/>
            </p:nvSpPr>
            <p:spPr bwMode="auto">
              <a:xfrm>
                <a:off x="6046" y="1763"/>
                <a:ext cx="39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24" name="Oval 116"/>
              <p:cNvSpPr>
                <a:spLocks noChangeArrowheads="1"/>
              </p:cNvSpPr>
              <p:nvPr/>
            </p:nvSpPr>
            <p:spPr bwMode="auto">
              <a:xfrm>
                <a:off x="6079" y="1852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25" name="Oval 117"/>
              <p:cNvSpPr>
                <a:spLocks noChangeArrowheads="1"/>
              </p:cNvSpPr>
              <p:nvPr/>
            </p:nvSpPr>
            <p:spPr bwMode="auto">
              <a:xfrm>
                <a:off x="6105" y="1943"/>
                <a:ext cx="39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26" name="Oval 118"/>
              <p:cNvSpPr>
                <a:spLocks noChangeArrowheads="1"/>
              </p:cNvSpPr>
              <p:nvPr/>
            </p:nvSpPr>
            <p:spPr bwMode="auto">
              <a:xfrm>
                <a:off x="6117" y="2035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27" name="Oval 119"/>
              <p:cNvSpPr>
                <a:spLocks noChangeArrowheads="1"/>
              </p:cNvSpPr>
              <p:nvPr/>
            </p:nvSpPr>
            <p:spPr bwMode="auto">
              <a:xfrm>
                <a:off x="6217" y="2132"/>
                <a:ext cx="33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28" name="Oval 120"/>
              <p:cNvSpPr>
                <a:spLocks noChangeArrowheads="1"/>
              </p:cNvSpPr>
              <p:nvPr/>
            </p:nvSpPr>
            <p:spPr bwMode="auto">
              <a:xfrm>
                <a:off x="6211" y="2227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29" name="Oval 121"/>
              <p:cNvSpPr>
                <a:spLocks noChangeArrowheads="1"/>
              </p:cNvSpPr>
              <p:nvPr/>
            </p:nvSpPr>
            <p:spPr bwMode="auto">
              <a:xfrm>
                <a:off x="6194" y="2315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30" name="Oval 122"/>
              <p:cNvSpPr>
                <a:spLocks noChangeArrowheads="1"/>
              </p:cNvSpPr>
              <p:nvPr/>
            </p:nvSpPr>
            <p:spPr bwMode="auto">
              <a:xfrm>
                <a:off x="6173" y="2407"/>
                <a:ext cx="38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31" name="Oval 123"/>
              <p:cNvSpPr>
                <a:spLocks noChangeArrowheads="1"/>
              </p:cNvSpPr>
              <p:nvPr/>
            </p:nvSpPr>
            <p:spPr bwMode="auto">
              <a:xfrm>
                <a:off x="6135" y="2489"/>
                <a:ext cx="56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32" name="Oval 124"/>
              <p:cNvSpPr>
                <a:spLocks noChangeArrowheads="1"/>
              </p:cNvSpPr>
              <p:nvPr/>
            </p:nvSpPr>
            <p:spPr bwMode="auto">
              <a:xfrm>
                <a:off x="6105" y="2583"/>
                <a:ext cx="36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33" name="Oval 125"/>
              <p:cNvSpPr>
                <a:spLocks noChangeArrowheads="1"/>
              </p:cNvSpPr>
              <p:nvPr/>
            </p:nvSpPr>
            <p:spPr bwMode="auto">
              <a:xfrm>
                <a:off x="6058" y="2663"/>
                <a:ext cx="38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34" name="Oval 126"/>
              <p:cNvSpPr>
                <a:spLocks noChangeArrowheads="1"/>
              </p:cNvSpPr>
              <p:nvPr/>
            </p:nvSpPr>
            <p:spPr bwMode="auto">
              <a:xfrm>
                <a:off x="5999" y="2737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35" name="Oval 127"/>
              <p:cNvSpPr>
                <a:spLocks noChangeArrowheads="1"/>
              </p:cNvSpPr>
              <p:nvPr/>
            </p:nvSpPr>
            <p:spPr bwMode="auto">
              <a:xfrm>
                <a:off x="5940" y="2811"/>
                <a:ext cx="38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36" name="Oval 128"/>
              <p:cNvSpPr>
                <a:spLocks noChangeArrowheads="1"/>
              </p:cNvSpPr>
              <p:nvPr/>
            </p:nvSpPr>
            <p:spPr bwMode="auto">
              <a:xfrm>
                <a:off x="5869" y="2873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37" name="Oval 129"/>
              <p:cNvSpPr>
                <a:spLocks noChangeArrowheads="1"/>
              </p:cNvSpPr>
              <p:nvPr/>
            </p:nvSpPr>
            <p:spPr bwMode="auto">
              <a:xfrm>
                <a:off x="5795" y="2932"/>
                <a:ext cx="45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38" name="Oval 130"/>
              <p:cNvSpPr>
                <a:spLocks noChangeArrowheads="1"/>
              </p:cNvSpPr>
              <p:nvPr/>
            </p:nvSpPr>
            <p:spPr bwMode="auto">
              <a:xfrm>
                <a:off x="5719" y="2982"/>
                <a:ext cx="41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39" name="Oval 131"/>
              <p:cNvSpPr>
                <a:spLocks noChangeArrowheads="1"/>
              </p:cNvSpPr>
              <p:nvPr/>
            </p:nvSpPr>
            <p:spPr bwMode="auto">
              <a:xfrm>
                <a:off x="5639" y="3032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40" name="Oval 132"/>
              <p:cNvSpPr>
                <a:spLocks noChangeArrowheads="1"/>
              </p:cNvSpPr>
              <p:nvPr/>
            </p:nvSpPr>
            <p:spPr bwMode="auto">
              <a:xfrm>
                <a:off x="5539" y="3052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41" name="Oval 133"/>
              <p:cNvSpPr>
                <a:spLocks noChangeArrowheads="1"/>
              </p:cNvSpPr>
              <p:nvPr/>
            </p:nvSpPr>
            <p:spPr bwMode="auto">
              <a:xfrm>
                <a:off x="5450" y="3079"/>
                <a:ext cx="56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42" name="Oval 134"/>
              <p:cNvSpPr>
                <a:spLocks noChangeArrowheads="1"/>
              </p:cNvSpPr>
              <p:nvPr/>
            </p:nvSpPr>
            <p:spPr bwMode="auto">
              <a:xfrm>
                <a:off x="5374" y="3114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43" name="Oval 135"/>
              <p:cNvSpPr>
                <a:spLocks noChangeArrowheads="1"/>
              </p:cNvSpPr>
              <p:nvPr/>
            </p:nvSpPr>
            <p:spPr bwMode="auto">
              <a:xfrm>
                <a:off x="5279" y="3123"/>
                <a:ext cx="27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44" name="Oval 136"/>
              <p:cNvSpPr>
                <a:spLocks noChangeArrowheads="1"/>
              </p:cNvSpPr>
              <p:nvPr/>
            </p:nvSpPr>
            <p:spPr bwMode="auto">
              <a:xfrm>
                <a:off x="5185" y="3123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45" name="Oval 137"/>
              <p:cNvSpPr>
                <a:spLocks noChangeArrowheads="1"/>
              </p:cNvSpPr>
              <p:nvPr/>
            </p:nvSpPr>
            <p:spPr bwMode="auto">
              <a:xfrm>
                <a:off x="5085" y="3106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46" name="Oval 138"/>
              <p:cNvSpPr>
                <a:spLocks noChangeArrowheads="1"/>
              </p:cNvSpPr>
              <p:nvPr/>
            </p:nvSpPr>
            <p:spPr bwMode="auto">
              <a:xfrm>
                <a:off x="4999" y="3094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47" name="Oval 139"/>
              <p:cNvSpPr>
                <a:spLocks noChangeArrowheads="1"/>
              </p:cNvSpPr>
              <p:nvPr/>
            </p:nvSpPr>
            <p:spPr bwMode="auto">
              <a:xfrm>
                <a:off x="4908" y="3067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48" name="Oval 140"/>
              <p:cNvSpPr>
                <a:spLocks noChangeArrowheads="1"/>
              </p:cNvSpPr>
              <p:nvPr/>
            </p:nvSpPr>
            <p:spPr bwMode="auto">
              <a:xfrm>
                <a:off x="4822" y="3032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49" name="Oval 141"/>
              <p:cNvSpPr>
                <a:spLocks noChangeArrowheads="1"/>
              </p:cNvSpPr>
              <p:nvPr/>
            </p:nvSpPr>
            <p:spPr bwMode="auto">
              <a:xfrm>
                <a:off x="4725" y="2976"/>
                <a:ext cx="56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50" name="Oval 142"/>
              <p:cNvSpPr>
                <a:spLocks noChangeArrowheads="1"/>
              </p:cNvSpPr>
              <p:nvPr/>
            </p:nvSpPr>
            <p:spPr bwMode="auto">
              <a:xfrm>
                <a:off x="4645" y="2926"/>
                <a:ext cx="56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51" name="Oval 143"/>
              <p:cNvSpPr>
                <a:spLocks noChangeArrowheads="1"/>
              </p:cNvSpPr>
              <p:nvPr/>
            </p:nvSpPr>
            <p:spPr bwMode="auto">
              <a:xfrm>
                <a:off x="4583" y="2881"/>
                <a:ext cx="33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52" name="Oval 144"/>
              <p:cNvSpPr>
                <a:spLocks noChangeArrowheads="1"/>
              </p:cNvSpPr>
              <p:nvPr/>
            </p:nvSpPr>
            <p:spPr bwMode="auto">
              <a:xfrm>
                <a:off x="4515" y="2817"/>
                <a:ext cx="33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53" name="Oval 145"/>
              <p:cNvSpPr>
                <a:spLocks noChangeArrowheads="1"/>
              </p:cNvSpPr>
              <p:nvPr/>
            </p:nvSpPr>
            <p:spPr bwMode="auto">
              <a:xfrm>
                <a:off x="4453" y="2743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54" name="Oval 146"/>
              <p:cNvSpPr>
                <a:spLocks noChangeArrowheads="1"/>
              </p:cNvSpPr>
              <p:nvPr/>
            </p:nvSpPr>
            <p:spPr bwMode="auto">
              <a:xfrm>
                <a:off x="4397" y="2666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55" name="Oval 147"/>
              <p:cNvSpPr>
                <a:spLocks noChangeArrowheads="1"/>
              </p:cNvSpPr>
              <p:nvPr/>
            </p:nvSpPr>
            <p:spPr bwMode="auto">
              <a:xfrm>
                <a:off x="4353" y="2583"/>
                <a:ext cx="33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56" name="Oval 148"/>
              <p:cNvSpPr>
                <a:spLocks noChangeArrowheads="1"/>
              </p:cNvSpPr>
              <p:nvPr/>
            </p:nvSpPr>
            <p:spPr bwMode="auto">
              <a:xfrm>
                <a:off x="4312" y="2501"/>
                <a:ext cx="35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57" name="Oval 149"/>
              <p:cNvSpPr>
                <a:spLocks noChangeArrowheads="1"/>
              </p:cNvSpPr>
              <p:nvPr/>
            </p:nvSpPr>
            <p:spPr bwMode="auto">
              <a:xfrm>
                <a:off x="4282" y="2409"/>
                <a:ext cx="33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58" name="Oval 150"/>
              <p:cNvSpPr>
                <a:spLocks noChangeArrowheads="1"/>
              </p:cNvSpPr>
              <p:nvPr/>
            </p:nvSpPr>
            <p:spPr bwMode="auto">
              <a:xfrm>
                <a:off x="4265" y="232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59" name="Oval 151"/>
              <p:cNvSpPr>
                <a:spLocks noChangeArrowheads="1"/>
              </p:cNvSpPr>
              <p:nvPr/>
            </p:nvSpPr>
            <p:spPr bwMode="auto">
              <a:xfrm>
                <a:off x="4229" y="2209"/>
                <a:ext cx="68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60" name="Oval 152"/>
              <p:cNvSpPr>
                <a:spLocks noChangeArrowheads="1"/>
              </p:cNvSpPr>
              <p:nvPr/>
            </p:nvSpPr>
            <p:spPr bwMode="auto">
              <a:xfrm>
                <a:off x="4226" y="2114"/>
                <a:ext cx="68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61" name="Oval 153"/>
              <p:cNvSpPr>
                <a:spLocks noChangeArrowheads="1"/>
              </p:cNvSpPr>
              <p:nvPr/>
            </p:nvSpPr>
            <p:spPr bwMode="auto">
              <a:xfrm>
                <a:off x="4238" y="2029"/>
                <a:ext cx="50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62" name="Oval 154"/>
              <p:cNvSpPr>
                <a:spLocks noChangeArrowheads="1"/>
              </p:cNvSpPr>
              <p:nvPr/>
            </p:nvSpPr>
            <p:spPr bwMode="auto">
              <a:xfrm>
                <a:off x="4250" y="1938"/>
                <a:ext cx="53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63" name="Oval 155"/>
              <p:cNvSpPr>
                <a:spLocks noChangeArrowheads="1"/>
              </p:cNvSpPr>
              <p:nvPr/>
            </p:nvSpPr>
            <p:spPr bwMode="auto">
              <a:xfrm>
                <a:off x="4273" y="1846"/>
                <a:ext cx="54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64" name="Oval 156"/>
              <p:cNvSpPr>
                <a:spLocks noChangeArrowheads="1"/>
              </p:cNvSpPr>
              <p:nvPr/>
            </p:nvSpPr>
            <p:spPr bwMode="auto">
              <a:xfrm>
                <a:off x="4303" y="1758"/>
                <a:ext cx="53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65" name="Oval 157"/>
              <p:cNvSpPr>
                <a:spLocks noChangeArrowheads="1"/>
              </p:cNvSpPr>
              <p:nvPr/>
            </p:nvSpPr>
            <p:spPr bwMode="auto">
              <a:xfrm>
                <a:off x="4347" y="1678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66" name="Oval 158"/>
              <p:cNvSpPr>
                <a:spLocks noChangeArrowheads="1"/>
              </p:cNvSpPr>
              <p:nvPr/>
            </p:nvSpPr>
            <p:spPr bwMode="auto">
              <a:xfrm>
                <a:off x="4380" y="1581"/>
                <a:ext cx="70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67" name="Oval 159"/>
              <p:cNvSpPr>
                <a:spLocks noChangeArrowheads="1"/>
              </p:cNvSpPr>
              <p:nvPr/>
            </p:nvSpPr>
            <p:spPr bwMode="auto">
              <a:xfrm>
                <a:off x="4433" y="1501"/>
                <a:ext cx="76" cy="7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68" name="Oval 160"/>
              <p:cNvSpPr>
                <a:spLocks noChangeArrowheads="1"/>
              </p:cNvSpPr>
              <p:nvPr/>
            </p:nvSpPr>
            <p:spPr bwMode="auto">
              <a:xfrm>
                <a:off x="4492" y="1430"/>
                <a:ext cx="79" cy="7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69" name="Oval 161"/>
              <p:cNvSpPr>
                <a:spLocks noChangeArrowheads="1"/>
              </p:cNvSpPr>
              <p:nvPr/>
            </p:nvSpPr>
            <p:spPr bwMode="auto">
              <a:xfrm>
                <a:off x="4568" y="1371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70" name="Oval 162"/>
              <p:cNvSpPr>
                <a:spLocks noChangeArrowheads="1"/>
              </p:cNvSpPr>
              <p:nvPr/>
            </p:nvSpPr>
            <p:spPr bwMode="auto">
              <a:xfrm>
                <a:off x="4636" y="1306"/>
                <a:ext cx="77" cy="7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71" name="Oval 163"/>
              <p:cNvSpPr>
                <a:spLocks noChangeArrowheads="1"/>
              </p:cNvSpPr>
              <p:nvPr/>
            </p:nvSpPr>
            <p:spPr bwMode="auto">
              <a:xfrm>
                <a:off x="4719" y="1262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72" name="Oval 164"/>
              <p:cNvSpPr>
                <a:spLocks noChangeArrowheads="1"/>
              </p:cNvSpPr>
              <p:nvPr/>
            </p:nvSpPr>
            <p:spPr bwMode="auto">
              <a:xfrm>
                <a:off x="4798" y="1215"/>
                <a:ext cx="74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73" name="Oval 165"/>
              <p:cNvSpPr>
                <a:spLocks noChangeArrowheads="1"/>
              </p:cNvSpPr>
              <p:nvPr/>
            </p:nvSpPr>
            <p:spPr bwMode="auto">
              <a:xfrm>
                <a:off x="4890" y="1185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74" name="Oval 166"/>
              <p:cNvSpPr>
                <a:spLocks noChangeArrowheads="1"/>
              </p:cNvSpPr>
              <p:nvPr/>
            </p:nvSpPr>
            <p:spPr bwMode="auto">
              <a:xfrm>
                <a:off x="4975" y="1153"/>
                <a:ext cx="74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75" name="Oval 167"/>
              <p:cNvSpPr>
                <a:spLocks noChangeArrowheads="1"/>
              </p:cNvSpPr>
              <p:nvPr/>
            </p:nvSpPr>
            <p:spPr bwMode="auto">
              <a:xfrm>
                <a:off x="5070" y="1135"/>
                <a:ext cx="71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76" name="Oval 168"/>
              <p:cNvSpPr>
                <a:spLocks noChangeArrowheads="1"/>
              </p:cNvSpPr>
              <p:nvPr/>
            </p:nvSpPr>
            <p:spPr bwMode="auto">
              <a:xfrm>
                <a:off x="5167" y="1132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77" name="Oval 169"/>
              <p:cNvSpPr>
                <a:spLocks noChangeArrowheads="1"/>
              </p:cNvSpPr>
              <p:nvPr/>
            </p:nvSpPr>
            <p:spPr bwMode="auto">
              <a:xfrm>
                <a:off x="5262" y="1132"/>
                <a:ext cx="64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78" name="Oval 170"/>
              <p:cNvSpPr>
                <a:spLocks noChangeArrowheads="1"/>
              </p:cNvSpPr>
              <p:nvPr/>
            </p:nvSpPr>
            <p:spPr bwMode="auto">
              <a:xfrm>
                <a:off x="5353" y="1141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79" name="Oval 171"/>
              <p:cNvSpPr>
                <a:spLocks noChangeArrowheads="1"/>
              </p:cNvSpPr>
              <p:nvPr/>
            </p:nvSpPr>
            <p:spPr bwMode="auto">
              <a:xfrm>
                <a:off x="5447" y="1159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80" name="Oval 172"/>
              <p:cNvSpPr>
                <a:spLocks noChangeArrowheads="1"/>
              </p:cNvSpPr>
              <p:nvPr/>
            </p:nvSpPr>
            <p:spPr bwMode="auto">
              <a:xfrm>
                <a:off x="5545" y="1194"/>
                <a:ext cx="47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81" name="Oval 173"/>
              <p:cNvSpPr>
                <a:spLocks noChangeArrowheads="1"/>
              </p:cNvSpPr>
              <p:nvPr/>
            </p:nvSpPr>
            <p:spPr bwMode="auto">
              <a:xfrm>
                <a:off x="5633" y="1230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82" name="Oval 174"/>
              <p:cNvSpPr>
                <a:spLocks noChangeArrowheads="1"/>
              </p:cNvSpPr>
              <p:nvPr/>
            </p:nvSpPr>
            <p:spPr bwMode="auto">
              <a:xfrm>
                <a:off x="5716" y="1271"/>
                <a:ext cx="47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83" name="Oval 175"/>
              <p:cNvSpPr>
                <a:spLocks noChangeArrowheads="1"/>
              </p:cNvSpPr>
              <p:nvPr/>
            </p:nvSpPr>
            <p:spPr bwMode="auto">
              <a:xfrm>
                <a:off x="5795" y="1324"/>
                <a:ext cx="48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84" name="Oval 176"/>
              <p:cNvSpPr>
                <a:spLocks noChangeArrowheads="1"/>
              </p:cNvSpPr>
              <p:nvPr/>
            </p:nvSpPr>
            <p:spPr bwMode="auto">
              <a:xfrm>
                <a:off x="5863" y="1374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85" name="Oval 177"/>
              <p:cNvSpPr>
                <a:spLocks noChangeArrowheads="1"/>
              </p:cNvSpPr>
              <p:nvPr/>
            </p:nvSpPr>
            <p:spPr bwMode="auto">
              <a:xfrm>
                <a:off x="5931" y="1439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86" name="Oval 178"/>
              <p:cNvSpPr>
                <a:spLocks noChangeArrowheads="1"/>
              </p:cNvSpPr>
              <p:nvPr/>
            </p:nvSpPr>
            <p:spPr bwMode="auto">
              <a:xfrm>
                <a:off x="5993" y="1510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87" name="Oval 179"/>
              <p:cNvSpPr>
                <a:spLocks noChangeArrowheads="1"/>
              </p:cNvSpPr>
              <p:nvPr/>
            </p:nvSpPr>
            <p:spPr bwMode="auto">
              <a:xfrm>
                <a:off x="6049" y="1589"/>
                <a:ext cx="53" cy="5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88" name="Oval 180"/>
              <p:cNvSpPr>
                <a:spLocks noChangeArrowheads="1"/>
              </p:cNvSpPr>
              <p:nvPr/>
            </p:nvSpPr>
            <p:spPr bwMode="auto">
              <a:xfrm>
                <a:off x="6096" y="1672"/>
                <a:ext cx="53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89" name="Oval 181"/>
              <p:cNvSpPr>
                <a:spLocks noChangeArrowheads="1"/>
              </p:cNvSpPr>
              <p:nvPr/>
            </p:nvSpPr>
            <p:spPr bwMode="auto">
              <a:xfrm>
                <a:off x="6135" y="1758"/>
                <a:ext cx="53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90" name="Oval 182"/>
              <p:cNvSpPr>
                <a:spLocks noChangeArrowheads="1"/>
              </p:cNvSpPr>
              <p:nvPr/>
            </p:nvSpPr>
            <p:spPr bwMode="auto">
              <a:xfrm>
                <a:off x="6167" y="1846"/>
                <a:ext cx="53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91" name="Oval 183"/>
              <p:cNvSpPr>
                <a:spLocks noChangeArrowheads="1"/>
              </p:cNvSpPr>
              <p:nvPr/>
            </p:nvSpPr>
            <p:spPr bwMode="auto">
              <a:xfrm>
                <a:off x="6194" y="1940"/>
                <a:ext cx="41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92" name="Oval 184"/>
              <p:cNvSpPr>
                <a:spLocks noChangeArrowheads="1"/>
              </p:cNvSpPr>
              <p:nvPr/>
            </p:nvSpPr>
            <p:spPr bwMode="auto">
              <a:xfrm>
                <a:off x="6211" y="2038"/>
                <a:ext cx="33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93" name="Oval 185"/>
              <p:cNvSpPr>
                <a:spLocks noChangeArrowheads="1"/>
              </p:cNvSpPr>
              <p:nvPr/>
            </p:nvSpPr>
            <p:spPr bwMode="auto">
              <a:xfrm>
                <a:off x="6306" y="2132"/>
                <a:ext cx="32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94" name="Oval 186"/>
              <p:cNvSpPr>
                <a:spLocks noChangeArrowheads="1"/>
              </p:cNvSpPr>
              <p:nvPr/>
            </p:nvSpPr>
            <p:spPr bwMode="auto">
              <a:xfrm>
                <a:off x="6303" y="2227"/>
                <a:ext cx="32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95" name="Oval 187"/>
              <p:cNvSpPr>
                <a:spLocks noChangeArrowheads="1"/>
              </p:cNvSpPr>
              <p:nvPr/>
            </p:nvSpPr>
            <p:spPr bwMode="auto">
              <a:xfrm>
                <a:off x="6291" y="2321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96" name="Oval 188"/>
              <p:cNvSpPr>
                <a:spLocks noChangeArrowheads="1"/>
              </p:cNvSpPr>
              <p:nvPr/>
            </p:nvSpPr>
            <p:spPr bwMode="auto">
              <a:xfrm>
                <a:off x="6270" y="2412"/>
                <a:ext cx="30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97" name="Oval 189"/>
              <p:cNvSpPr>
                <a:spLocks noChangeArrowheads="1"/>
              </p:cNvSpPr>
              <p:nvPr/>
            </p:nvSpPr>
            <p:spPr bwMode="auto">
              <a:xfrm>
                <a:off x="6244" y="2504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98" name="Oval 190"/>
              <p:cNvSpPr>
                <a:spLocks noChangeArrowheads="1"/>
              </p:cNvSpPr>
              <p:nvPr/>
            </p:nvSpPr>
            <p:spPr bwMode="auto">
              <a:xfrm>
                <a:off x="6202" y="2586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799" name="Oval 191"/>
              <p:cNvSpPr>
                <a:spLocks noChangeArrowheads="1"/>
              </p:cNvSpPr>
              <p:nvPr/>
            </p:nvSpPr>
            <p:spPr bwMode="auto">
              <a:xfrm>
                <a:off x="6164" y="2675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00" name="Oval 192"/>
              <p:cNvSpPr>
                <a:spLocks noChangeArrowheads="1"/>
              </p:cNvSpPr>
              <p:nvPr/>
            </p:nvSpPr>
            <p:spPr bwMode="auto">
              <a:xfrm>
                <a:off x="6114" y="2755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01" name="Oval 193"/>
              <p:cNvSpPr>
                <a:spLocks noChangeArrowheads="1"/>
              </p:cNvSpPr>
              <p:nvPr/>
            </p:nvSpPr>
            <p:spPr bwMode="auto">
              <a:xfrm>
                <a:off x="6058" y="2828"/>
                <a:ext cx="27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02" name="Oval 194"/>
              <p:cNvSpPr>
                <a:spLocks noChangeArrowheads="1"/>
              </p:cNvSpPr>
              <p:nvPr/>
            </p:nvSpPr>
            <p:spPr bwMode="auto">
              <a:xfrm>
                <a:off x="5987" y="2893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03" name="Oval 195"/>
              <p:cNvSpPr>
                <a:spLocks noChangeArrowheads="1"/>
              </p:cNvSpPr>
              <p:nvPr/>
            </p:nvSpPr>
            <p:spPr bwMode="auto">
              <a:xfrm>
                <a:off x="5919" y="2955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04" name="Oval 196"/>
              <p:cNvSpPr>
                <a:spLocks noChangeArrowheads="1"/>
              </p:cNvSpPr>
              <p:nvPr/>
            </p:nvSpPr>
            <p:spPr bwMode="auto">
              <a:xfrm>
                <a:off x="5846" y="3011"/>
                <a:ext cx="35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05" name="Oval 197"/>
              <p:cNvSpPr>
                <a:spLocks noChangeArrowheads="1"/>
              </p:cNvSpPr>
              <p:nvPr/>
            </p:nvSpPr>
            <p:spPr bwMode="auto">
              <a:xfrm>
                <a:off x="5769" y="3067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06" name="Oval 198"/>
              <p:cNvSpPr>
                <a:spLocks noChangeArrowheads="1"/>
              </p:cNvSpPr>
              <p:nvPr/>
            </p:nvSpPr>
            <p:spPr bwMode="auto">
              <a:xfrm>
                <a:off x="5683" y="3109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07" name="Oval 199"/>
              <p:cNvSpPr>
                <a:spLocks noChangeArrowheads="1"/>
              </p:cNvSpPr>
              <p:nvPr/>
            </p:nvSpPr>
            <p:spPr bwMode="auto">
              <a:xfrm>
                <a:off x="5598" y="3144"/>
                <a:ext cx="32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08" name="Oval 200"/>
              <p:cNvSpPr>
                <a:spLocks noChangeArrowheads="1"/>
              </p:cNvSpPr>
              <p:nvPr/>
            </p:nvSpPr>
            <p:spPr bwMode="auto">
              <a:xfrm>
                <a:off x="5512" y="3176"/>
                <a:ext cx="27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09" name="Oval 201"/>
              <p:cNvSpPr>
                <a:spLocks noChangeArrowheads="1"/>
              </p:cNvSpPr>
              <p:nvPr/>
            </p:nvSpPr>
            <p:spPr bwMode="auto">
              <a:xfrm>
                <a:off x="5403" y="3182"/>
                <a:ext cx="59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10" name="Oval 202"/>
              <p:cNvSpPr>
                <a:spLocks noChangeArrowheads="1"/>
              </p:cNvSpPr>
              <p:nvPr/>
            </p:nvSpPr>
            <p:spPr bwMode="auto">
              <a:xfrm>
                <a:off x="5318" y="3200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11" name="Oval 203"/>
              <p:cNvSpPr>
                <a:spLocks noChangeArrowheads="1"/>
              </p:cNvSpPr>
              <p:nvPr/>
            </p:nvSpPr>
            <p:spPr bwMode="auto">
              <a:xfrm>
                <a:off x="5229" y="3209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812" name="Oval 204"/>
              <p:cNvSpPr>
                <a:spLocks noChangeArrowheads="1"/>
              </p:cNvSpPr>
              <p:nvPr/>
            </p:nvSpPr>
            <p:spPr bwMode="auto">
              <a:xfrm>
                <a:off x="5132" y="3200"/>
                <a:ext cx="41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grpSp>
          <p:nvGrpSpPr>
            <p:cNvPr id="26" name="Group 406"/>
            <p:cNvGrpSpPr/>
            <p:nvPr/>
          </p:nvGrpSpPr>
          <p:grpSpPr>
            <a:xfrm>
              <a:off x="9623896" y="1928038"/>
              <a:ext cx="868758" cy="870806"/>
              <a:chOff x="3970" y="873"/>
              <a:chExt cx="2545" cy="2551"/>
            </a:xfrm>
            <a:grpFill/>
          </p:grpSpPr>
          <p:sp>
            <p:nvSpPr>
              <p:cNvPr id="413" name="Oval 206"/>
              <p:cNvSpPr>
                <a:spLocks noChangeArrowheads="1"/>
              </p:cNvSpPr>
              <p:nvPr/>
            </p:nvSpPr>
            <p:spPr bwMode="auto">
              <a:xfrm>
                <a:off x="5037" y="3188"/>
                <a:ext cx="42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14" name="Oval 207"/>
              <p:cNvSpPr>
                <a:spLocks noChangeArrowheads="1"/>
              </p:cNvSpPr>
              <p:nvPr/>
            </p:nvSpPr>
            <p:spPr bwMode="auto">
              <a:xfrm>
                <a:off x="4952" y="3173"/>
                <a:ext cx="29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15" name="Oval 208"/>
              <p:cNvSpPr>
                <a:spLocks noChangeArrowheads="1"/>
              </p:cNvSpPr>
              <p:nvPr/>
            </p:nvSpPr>
            <p:spPr bwMode="auto">
              <a:xfrm>
                <a:off x="4863" y="3147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16" name="Oval 209"/>
              <p:cNvSpPr>
                <a:spLocks noChangeArrowheads="1"/>
              </p:cNvSpPr>
              <p:nvPr/>
            </p:nvSpPr>
            <p:spPr bwMode="auto">
              <a:xfrm>
                <a:off x="4775" y="3111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17" name="Oval 210"/>
              <p:cNvSpPr>
                <a:spLocks noChangeArrowheads="1"/>
              </p:cNvSpPr>
              <p:nvPr/>
            </p:nvSpPr>
            <p:spPr bwMode="auto">
              <a:xfrm>
                <a:off x="4692" y="3067"/>
                <a:ext cx="30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18" name="Oval 211"/>
              <p:cNvSpPr>
                <a:spLocks noChangeArrowheads="1"/>
              </p:cNvSpPr>
              <p:nvPr/>
            </p:nvSpPr>
            <p:spPr bwMode="auto">
              <a:xfrm>
                <a:off x="4598" y="3002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19" name="Oval 212"/>
              <p:cNvSpPr>
                <a:spLocks noChangeArrowheads="1"/>
              </p:cNvSpPr>
              <p:nvPr/>
            </p:nvSpPr>
            <p:spPr bwMode="auto">
              <a:xfrm>
                <a:off x="4527" y="2946"/>
                <a:ext cx="53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20" name="Oval 213"/>
              <p:cNvSpPr>
                <a:spLocks noChangeArrowheads="1"/>
              </p:cNvSpPr>
              <p:nvPr/>
            </p:nvSpPr>
            <p:spPr bwMode="auto">
              <a:xfrm>
                <a:off x="4468" y="2896"/>
                <a:ext cx="33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21" name="Oval 214"/>
              <p:cNvSpPr>
                <a:spLocks noChangeArrowheads="1"/>
              </p:cNvSpPr>
              <p:nvPr/>
            </p:nvSpPr>
            <p:spPr bwMode="auto">
              <a:xfrm>
                <a:off x="4406" y="2825"/>
                <a:ext cx="30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22" name="Oval 215"/>
              <p:cNvSpPr>
                <a:spLocks noChangeArrowheads="1"/>
              </p:cNvSpPr>
              <p:nvPr/>
            </p:nvSpPr>
            <p:spPr bwMode="auto">
              <a:xfrm>
                <a:off x="4347" y="2752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23" name="Oval 216"/>
              <p:cNvSpPr>
                <a:spLocks noChangeArrowheads="1"/>
              </p:cNvSpPr>
              <p:nvPr/>
            </p:nvSpPr>
            <p:spPr bwMode="auto">
              <a:xfrm>
                <a:off x="4300" y="2675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24" name="Oval 217"/>
              <p:cNvSpPr>
                <a:spLocks noChangeArrowheads="1"/>
              </p:cNvSpPr>
              <p:nvPr/>
            </p:nvSpPr>
            <p:spPr bwMode="auto">
              <a:xfrm>
                <a:off x="4253" y="2589"/>
                <a:ext cx="32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25" name="Oval 218"/>
              <p:cNvSpPr>
                <a:spLocks noChangeArrowheads="1"/>
              </p:cNvSpPr>
              <p:nvPr/>
            </p:nvSpPr>
            <p:spPr bwMode="auto">
              <a:xfrm>
                <a:off x="4220" y="2504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26" name="Oval 219"/>
              <p:cNvSpPr>
                <a:spLocks noChangeArrowheads="1"/>
              </p:cNvSpPr>
              <p:nvPr/>
            </p:nvSpPr>
            <p:spPr bwMode="auto">
              <a:xfrm>
                <a:off x="4191" y="2412"/>
                <a:ext cx="29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27" name="Oval 220"/>
              <p:cNvSpPr>
                <a:spLocks noChangeArrowheads="1"/>
              </p:cNvSpPr>
              <p:nvPr/>
            </p:nvSpPr>
            <p:spPr bwMode="auto">
              <a:xfrm>
                <a:off x="4173" y="2324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28" name="Oval 221"/>
              <p:cNvSpPr>
                <a:spLocks noChangeArrowheads="1"/>
              </p:cNvSpPr>
              <p:nvPr/>
            </p:nvSpPr>
            <p:spPr bwMode="auto">
              <a:xfrm>
                <a:off x="4141" y="2212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29" name="Oval 222"/>
              <p:cNvSpPr>
                <a:spLocks noChangeArrowheads="1"/>
              </p:cNvSpPr>
              <p:nvPr/>
            </p:nvSpPr>
            <p:spPr bwMode="auto">
              <a:xfrm>
                <a:off x="4138" y="2117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30" name="Oval 223"/>
              <p:cNvSpPr>
                <a:spLocks noChangeArrowheads="1"/>
              </p:cNvSpPr>
              <p:nvPr/>
            </p:nvSpPr>
            <p:spPr bwMode="auto">
              <a:xfrm>
                <a:off x="4150" y="2032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31" name="Oval 224"/>
              <p:cNvSpPr>
                <a:spLocks noChangeArrowheads="1"/>
              </p:cNvSpPr>
              <p:nvPr/>
            </p:nvSpPr>
            <p:spPr bwMode="auto">
              <a:xfrm>
                <a:off x="4161" y="1938"/>
                <a:ext cx="48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32" name="Oval 225"/>
              <p:cNvSpPr>
                <a:spLocks noChangeArrowheads="1"/>
              </p:cNvSpPr>
              <p:nvPr/>
            </p:nvSpPr>
            <p:spPr bwMode="auto">
              <a:xfrm>
                <a:off x="4182" y="1849"/>
                <a:ext cx="47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33" name="Oval 226"/>
              <p:cNvSpPr>
                <a:spLocks noChangeArrowheads="1"/>
              </p:cNvSpPr>
              <p:nvPr/>
            </p:nvSpPr>
            <p:spPr bwMode="auto">
              <a:xfrm>
                <a:off x="4211" y="1761"/>
                <a:ext cx="45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34" name="Oval 227"/>
              <p:cNvSpPr>
                <a:spLocks noChangeArrowheads="1"/>
              </p:cNvSpPr>
              <p:nvPr/>
            </p:nvSpPr>
            <p:spPr bwMode="auto">
              <a:xfrm>
                <a:off x="4247" y="1669"/>
                <a:ext cx="47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35" name="Oval 228"/>
              <p:cNvSpPr>
                <a:spLocks noChangeArrowheads="1"/>
              </p:cNvSpPr>
              <p:nvPr/>
            </p:nvSpPr>
            <p:spPr bwMode="auto">
              <a:xfrm>
                <a:off x="4285" y="1581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36" name="Oval 229"/>
              <p:cNvSpPr>
                <a:spLocks noChangeArrowheads="1"/>
              </p:cNvSpPr>
              <p:nvPr/>
            </p:nvSpPr>
            <p:spPr bwMode="auto">
              <a:xfrm>
                <a:off x="4332" y="1501"/>
                <a:ext cx="62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37" name="Oval 230"/>
              <p:cNvSpPr>
                <a:spLocks noChangeArrowheads="1"/>
              </p:cNvSpPr>
              <p:nvPr/>
            </p:nvSpPr>
            <p:spPr bwMode="auto">
              <a:xfrm>
                <a:off x="4394" y="1430"/>
                <a:ext cx="53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38" name="Oval 231"/>
              <p:cNvSpPr>
                <a:spLocks noChangeArrowheads="1"/>
              </p:cNvSpPr>
              <p:nvPr/>
            </p:nvSpPr>
            <p:spPr bwMode="auto">
              <a:xfrm>
                <a:off x="4453" y="1356"/>
                <a:ext cx="62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39" name="Oval 232"/>
              <p:cNvSpPr>
                <a:spLocks noChangeArrowheads="1"/>
              </p:cNvSpPr>
              <p:nvPr/>
            </p:nvSpPr>
            <p:spPr bwMode="auto">
              <a:xfrm>
                <a:off x="4521" y="1294"/>
                <a:ext cx="65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40" name="Oval 233"/>
              <p:cNvSpPr>
                <a:spLocks noChangeArrowheads="1"/>
              </p:cNvSpPr>
              <p:nvPr/>
            </p:nvSpPr>
            <p:spPr bwMode="auto">
              <a:xfrm>
                <a:off x="4604" y="1241"/>
                <a:ext cx="50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41" name="Oval 234"/>
              <p:cNvSpPr>
                <a:spLocks noChangeArrowheads="1"/>
              </p:cNvSpPr>
              <p:nvPr/>
            </p:nvSpPr>
            <p:spPr bwMode="auto">
              <a:xfrm>
                <a:off x="4680" y="1188"/>
                <a:ext cx="57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42" name="Oval 235"/>
              <p:cNvSpPr>
                <a:spLocks noChangeArrowheads="1"/>
              </p:cNvSpPr>
              <p:nvPr/>
            </p:nvSpPr>
            <p:spPr bwMode="auto">
              <a:xfrm>
                <a:off x="4760" y="1144"/>
                <a:ext cx="62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43" name="Oval 236"/>
              <p:cNvSpPr>
                <a:spLocks noChangeArrowheads="1"/>
              </p:cNvSpPr>
              <p:nvPr/>
            </p:nvSpPr>
            <p:spPr bwMode="auto">
              <a:xfrm>
                <a:off x="4849" y="1109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44" name="Oval 237"/>
              <p:cNvSpPr>
                <a:spLocks noChangeArrowheads="1"/>
              </p:cNvSpPr>
              <p:nvPr/>
            </p:nvSpPr>
            <p:spPr bwMode="auto">
              <a:xfrm>
                <a:off x="4937" y="1082"/>
                <a:ext cx="59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45" name="Oval 238"/>
              <p:cNvSpPr>
                <a:spLocks noChangeArrowheads="1"/>
              </p:cNvSpPr>
              <p:nvPr/>
            </p:nvSpPr>
            <p:spPr bwMode="auto">
              <a:xfrm>
                <a:off x="5029" y="1059"/>
                <a:ext cx="61" cy="6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46" name="Oval 239"/>
              <p:cNvSpPr>
                <a:spLocks noChangeArrowheads="1"/>
              </p:cNvSpPr>
              <p:nvPr/>
            </p:nvSpPr>
            <p:spPr bwMode="auto">
              <a:xfrm>
                <a:off x="5126" y="1050"/>
                <a:ext cx="53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47" name="Oval 240"/>
              <p:cNvSpPr>
                <a:spLocks noChangeArrowheads="1"/>
              </p:cNvSpPr>
              <p:nvPr/>
            </p:nvSpPr>
            <p:spPr bwMode="auto">
              <a:xfrm>
                <a:off x="5214" y="1041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48" name="Oval 241"/>
              <p:cNvSpPr>
                <a:spLocks noChangeArrowheads="1"/>
              </p:cNvSpPr>
              <p:nvPr/>
            </p:nvSpPr>
            <p:spPr bwMode="auto">
              <a:xfrm>
                <a:off x="5309" y="1044"/>
                <a:ext cx="62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49" name="Oval 242"/>
              <p:cNvSpPr>
                <a:spLocks noChangeArrowheads="1"/>
              </p:cNvSpPr>
              <p:nvPr/>
            </p:nvSpPr>
            <p:spPr bwMode="auto">
              <a:xfrm>
                <a:off x="5403" y="1059"/>
                <a:ext cx="62" cy="6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50" name="Oval 243"/>
              <p:cNvSpPr>
                <a:spLocks noChangeArrowheads="1"/>
              </p:cNvSpPr>
              <p:nvPr/>
            </p:nvSpPr>
            <p:spPr bwMode="auto">
              <a:xfrm>
                <a:off x="5500" y="1085"/>
                <a:ext cx="51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51" name="Oval 244"/>
              <p:cNvSpPr>
                <a:spLocks noChangeArrowheads="1"/>
              </p:cNvSpPr>
              <p:nvPr/>
            </p:nvSpPr>
            <p:spPr bwMode="auto">
              <a:xfrm>
                <a:off x="5604" y="1129"/>
                <a:ext cx="20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52" name="Oval 245"/>
              <p:cNvSpPr>
                <a:spLocks noChangeArrowheads="1"/>
              </p:cNvSpPr>
              <p:nvPr/>
            </p:nvSpPr>
            <p:spPr bwMode="auto">
              <a:xfrm>
                <a:off x="5675" y="1147"/>
                <a:ext cx="53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53" name="Oval 246"/>
              <p:cNvSpPr>
                <a:spLocks noChangeArrowheads="1"/>
              </p:cNvSpPr>
              <p:nvPr/>
            </p:nvSpPr>
            <p:spPr bwMode="auto">
              <a:xfrm>
                <a:off x="5751" y="1185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54" name="Oval 247"/>
              <p:cNvSpPr>
                <a:spLocks noChangeArrowheads="1"/>
              </p:cNvSpPr>
              <p:nvPr/>
            </p:nvSpPr>
            <p:spPr bwMode="auto">
              <a:xfrm>
                <a:off x="5828" y="1233"/>
                <a:ext cx="71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55" name="Oval 248"/>
              <p:cNvSpPr>
                <a:spLocks noChangeArrowheads="1"/>
              </p:cNvSpPr>
              <p:nvPr/>
            </p:nvSpPr>
            <p:spPr bwMode="auto">
              <a:xfrm>
                <a:off x="5902" y="1289"/>
                <a:ext cx="70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56" name="Oval 249"/>
              <p:cNvSpPr>
                <a:spLocks noChangeArrowheads="1"/>
              </p:cNvSpPr>
              <p:nvPr/>
            </p:nvSpPr>
            <p:spPr bwMode="auto">
              <a:xfrm>
                <a:off x="5978" y="1359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57" name="Oval 250"/>
              <p:cNvSpPr>
                <a:spLocks noChangeArrowheads="1"/>
              </p:cNvSpPr>
              <p:nvPr/>
            </p:nvSpPr>
            <p:spPr bwMode="auto">
              <a:xfrm>
                <a:off x="6034" y="1421"/>
                <a:ext cx="74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58" name="Oval 251"/>
              <p:cNvSpPr>
                <a:spLocks noChangeArrowheads="1"/>
              </p:cNvSpPr>
              <p:nvPr/>
            </p:nvSpPr>
            <p:spPr bwMode="auto">
              <a:xfrm>
                <a:off x="6099" y="1504"/>
                <a:ext cx="59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59" name="Oval 252"/>
              <p:cNvSpPr>
                <a:spLocks noChangeArrowheads="1"/>
              </p:cNvSpPr>
              <p:nvPr/>
            </p:nvSpPr>
            <p:spPr bwMode="auto">
              <a:xfrm>
                <a:off x="6141" y="1572"/>
                <a:ext cx="76" cy="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60" name="Oval 253"/>
              <p:cNvSpPr>
                <a:spLocks noChangeArrowheads="1"/>
              </p:cNvSpPr>
              <p:nvPr/>
            </p:nvSpPr>
            <p:spPr bwMode="auto">
              <a:xfrm>
                <a:off x="6185" y="1657"/>
                <a:ext cx="74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61" name="Oval 254"/>
              <p:cNvSpPr>
                <a:spLocks noChangeArrowheads="1"/>
              </p:cNvSpPr>
              <p:nvPr/>
            </p:nvSpPr>
            <p:spPr bwMode="auto">
              <a:xfrm>
                <a:off x="6220" y="1743"/>
                <a:ext cx="77" cy="7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62" name="Oval 255"/>
              <p:cNvSpPr>
                <a:spLocks noChangeArrowheads="1"/>
              </p:cNvSpPr>
              <p:nvPr/>
            </p:nvSpPr>
            <p:spPr bwMode="auto">
              <a:xfrm>
                <a:off x="6256" y="1840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63" name="Oval 256"/>
              <p:cNvSpPr>
                <a:spLocks noChangeArrowheads="1"/>
              </p:cNvSpPr>
              <p:nvPr/>
            </p:nvSpPr>
            <p:spPr bwMode="auto">
              <a:xfrm>
                <a:off x="6288" y="1946"/>
                <a:ext cx="35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64" name="Oval 257"/>
              <p:cNvSpPr>
                <a:spLocks noChangeArrowheads="1"/>
              </p:cNvSpPr>
              <p:nvPr/>
            </p:nvSpPr>
            <p:spPr bwMode="auto">
              <a:xfrm>
                <a:off x="6288" y="2026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65" name="Oval 258"/>
              <p:cNvSpPr>
                <a:spLocks noChangeArrowheads="1"/>
              </p:cNvSpPr>
              <p:nvPr/>
            </p:nvSpPr>
            <p:spPr bwMode="auto">
              <a:xfrm>
                <a:off x="6394" y="2132"/>
                <a:ext cx="36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66" name="Oval 259"/>
              <p:cNvSpPr>
                <a:spLocks noChangeArrowheads="1"/>
              </p:cNvSpPr>
              <p:nvPr/>
            </p:nvSpPr>
            <p:spPr bwMode="auto">
              <a:xfrm>
                <a:off x="6391" y="2227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67" name="Oval 260"/>
              <p:cNvSpPr>
                <a:spLocks noChangeArrowheads="1"/>
              </p:cNvSpPr>
              <p:nvPr/>
            </p:nvSpPr>
            <p:spPr bwMode="auto">
              <a:xfrm>
                <a:off x="6382" y="2321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68" name="Oval 261"/>
              <p:cNvSpPr>
                <a:spLocks noChangeArrowheads="1"/>
              </p:cNvSpPr>
              <p:nvPr/>
            </p:nvSpPr>
            <p:spPr bwMode="auto">
              <a:xfrm>
                <a:off x="6365" y="2415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69" name="Oval 262"/>
              <p:cNvSpPr>
                <a:spLocks noChangeArrowheads="1"/>
              </p:cNvSpPr>
              <p:nvPr/>
            </p:nvSpPr>
            <p:spPr bwMode="auto">
              <a:xfrm>
                <a:off x="6338" y="2504"/>
                <a:ext cx="27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70" name="Oval 263"/>
              <p:cNvSpPr>
                <a:spLocks noChangeArrowheads="1"/>
              </p:cNvSpPr>
              <p:nvPr/>
            </p:nvSpPr>
            <p:spPr bwMode="auto">
              <a:xfrm>
                <a:off x="6303" y="2589"/>
                <a:ext cx="32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71" name="Oval 264"/>
              <p:cNvSpPr>
                <a:spLocks noChangeArrowheads="1"/>
              </p:cNvSpPr>
              <p:nvPr/>
            </p:nvSpPr>
            <p:spPr bwMode="auto">
              <a:xfrm>
                <a:off x="6267" y="2681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72" name="Oval 265"/>
              <p:cNvSpPr>
                <a:spLocks noChangeArrowheads="1"/>
              </p:cNvSpPr>
              <p:nvPr/>
            </p:nvSpPr>
            <p:spPr bwMode="auto">
              <a:xfrm>
                <a:off x="6217" y="2760"/>
                <a:ext cx="27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73" name="Oval 266"/>
              <p:cNvSpPr>
                <a:spLocks noChangeArrowheads="1"/>
              </p:cNvSpPr>
              <p:nvPr/>
            </p:nvSpPr>
            <p:spPr bwMode="auto">
              <a:xfrm>
                <a:off x="6164" y="2837"/>
                <a:ext cx="27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74" name="Oval 267"/>
              <p:cNvSpPr>
                <a:spLocks noChangeArrowheads="1"/>
              </p:cNvSpPr>
              <p:nvPr/>
            </p:nvSpPr>
            <p:spPr bwMode="auto">
              <a:xfrm>
                <a:off x="6105" y="2911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75" name="Oval 268"/>
              <p:cNvSpPr>
                <a:spLocks noChangeArrowheads="1"/>
              </p:cNvSpPr>
              <p:nvPr/>
            </p:nvSpPr>
            <p:spPr bwMode="auto">
              <a:xfrm>
                <a:off x="6043" y="2979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76" name="Oval 269"/>
              <p:cNvSpPr>
                <a:spLocks noChangeArrowheads="1"/>
              </p:cNvSpPr>
              <p:nvPr/>
            </p:nvSpPr>
            <p:spPr bwMode="auto">
              <a:xfrm>
                <a:off x="5972" y="3041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77" name="Oval 270"/>
              <p:cNvSpPr>
                <a:spLocks noChangeArrowheads="1"/>
              </p:cNvSpPr>
              <p:nvPr/>
            </p:nvSpPr>
            <p:spPr bwMode="auto">
              <a:xfrm>
                <a:off x="5896" y="309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78" name="Oval 271"/>
              <p:cNvSpPr>
                <a:spLocks noChangeArrowheads="1"/>
              </p:cNvSpPr>
              <p:nvPr/>
            </p:nvSpPr>
            <p:spPr bwMode="auto">
              <a:xfrm>
                <a:off x="5816" y="3147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79" name="Oval 272"/>
              <p:cNvSpPr>
                <a:spLocks noChangeArrowheads="1"/>
              </p:cNvSpPr>
              <p:nvPr/>
            </p:nvSpPr>
            <p:spPr bwMode="auto">
              <a:xfrm>
                <a:off x="5728" y="3185"/>
                <a:ext cx="35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80" name="Oval 273"/>
              <p:cNvSpPr>
                <a:spLocks noChangeArrowheads="1"/>
              </p:cNvSpPr>
              <p:nvPr/>
            </p:nvSpPr>
            <p:spPr bwMode="auto">
              <a:xfrm>
                <a:off x="5645" y="3224"/>
                <a:ext cx="30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81" name="Oval 274"/>
              <p:cNvSpPr>
                <a:spLocks noChangeArrowheads="1"/>
              </p:cNvSpPr>
              <p:nvPr/>
            </p:nvSpPr>
            <p:spPr bwMode="auto">
              <a:xfrm>
                <a:off x="5554" y="3253"/>
                <a:ext cx="32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82" name="Oval 275"/>
              <p:cNvSpPr>
                <a:spLocks noChangeArrowheads="1"/>
              </p:cNvSpPr>
              <p:nvPr/>
            </p:nvSpPr>
            <p:spPr bwMode="auto">
              <a:xfrm>
                <a:off x="5459" y="3271"/>
                <a:ext cx="41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83" name="Oval 276"/>
              <p:cNvSpPr>
                <a:spLocks noChangeArrowheads="1"/>
              </p:cNvSpPr>
              <p:nvPr/>
            </p:nvSpPr>
            <p:spPr bwMode="auto">
              <a:xfrm>
                <a:off x="5368" y="3288"/>
                <a:ext cx="35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84" name="Oval 277"/>
              <p:cNvSpPr>
                <a:spLocks noChangeArrowheads="1"/>
              </p:cNvSpPr>
              <p:nvPr/>
            </p:nvSpPr>
            <p:spPr bwMode="auto">
              <a:xfrm>
                <a:off x="5276" y="3297"/>
                <a:ext cx="36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85" name="Oval 278"/>
              <p:cNvSpPr>
                <a:spLocks noChangeArrowheads="1"/>
              </p:cNvSpPr>
              <p:nvPr/>
            </p:nvSpPr>
            <p:spPr bwMode="auto">
              <a:xfrm>
                <a:off x="5182" y="3297"/>
                <a:ext cx="35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86" name="Oval 279"/>
              <p:cNvSpPr>
                <a:spLocks noChangeArrowheads="1"/>
              </p:cNvSpPr>
              <p:nvPr/>
            </p:nvSpPr>
            <p:spPr bwMode="auto">
              <a:xfrm>
                <a:off x="5073" y="3277"/>
                <a:ext cx="65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87" name="Oval 280"/>
              <p:cNvSpPr>
                <a:spLocks noChangeArrowheads="1"/>
              </p:cNvSpPr>
              <p:nvPr/>
            </p:nvSpPr>
            <p:spPr bwMode="auto">
              <a:xfrm>
                <a:off x="4975" y="3256"/>
                <a:ext cx="74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88" name="Oval 281"/>
              <p:cNvSpPr>
                <a:spLocks noChangeArrowheads="1"/>
              </p:cNvSpPr>
              <p:nvPr/>
            </p:nvSpPr>
            <p:spPr bwMode="auto">
              <a:xfrm>
                <a:off x="4908" y="325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89" name="Oval 282"/>
              <p:cNvSpPr>
                <a:spLocks noChangeArrowheads="1"/>
              </p:cNvSpPr>
              <p:nvPr/>
            </p:nvSpPr>
            <p:spPr bwMode="auto">
              <a:xfrm>
                <a:off x="4819" y="3227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90" name="Oval 283"/>
              <p:cNvSpPr>
                <a:spLocks noChangeArrowheads="1"/>
              </p:cNvSpPr>
              <p:nvPr/>
            </p:nvSpPr>
            <p:spPr bwMode="auto">
              <a:xfrm>
                <a:off x="4728" y="3185"/>
                <a:ext cx="35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91" name="Oval 284"/>
              <p:cNvSpPr>
                <a:spLocks noChangeArrowheads="1"/>
              </p:cNvSpPr>
              <p:nvPr/>
            </p:nvSpPr>
            <p:spPr bwMode="auto">
              <a:xfrm>
                <a:off x="4651" y="3147"/>
                <a:ext cx="24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92" name="Oval 285"/>
              <p:cNvSpPr>
                <a:spLocks noChangeArrowheads="1"/>
              </p:cNvSpPr>
              <p:nvPr/>
            </p:nvSpPr>
            <p:spPr bwMode="auto">
              <a:xfrm>
                <a:off x="4554" y="3082"/>
                <a:ext cx="59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93" name="Oval 286"/>
              <p:cNvSpPr>
                <a:spLocks noChangeArrowheads="1"/>
              </p:cNvSpPr>
              <p:nvPr/>
            </p:nvSpPr>
            <p:spPr bwMode="auto">
              <a:xfrm>
                <a:off x="4483" y="3026"/>
                <a:ext cx="53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94" name="Oval 287"/>
              <p:cNvSpPr>
                <a:spLocks noChangeArrowheads="1"/>
              </p:cNvSpPr>
              <p:nvPr/>
            </p:nvSpPr>
            <p:spPr bwMode="auto">
              <a:xfrm>
                <a:off x="4421" y="2976"/>
                <a:ext cx="32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95" name="Oval 288"/>
              <p:cNvSpPr>
                <a:spLocks noChangeArrowheads="1"/>
              </p:cNvSpPr>
              <p:nvPr/>
            </p:nvSpPr>
            <p:spPr bwMode="auto">
              <a:xfrm>
                <a:off x="4356" y="2905"/>
                <a:ext cx="32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96" name="Oval 289"/>
              <p:cNvSpPr>
                <a:spLocks noChangeArrowheads="1"/>
              </p:cNvSpPr>
              <p:nvPr/>
            </p:nvSpPr>
            <p:spPr bwMode="auto">
              <a:xfrm>
                <a:off x="4297" y="2834"/>
                <a:ext cx="32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97" name="Oval 290"/>
              <p:cNvSpPr>
                <a:spLocks noChangeArrowheads="1"/>
              </p:cNvSpPr>
              <p:nvPr/>
            </p:nvSpPr>
            <p:spPr bwMode="auto">
              <a:xfrm>
                <a:off x="4244" y="2758"/>
                <a:ext cx="32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98" name="Oval 291"/>
              <p:cNvSpPr>
                <a:spLocks noChangeArrowheads="1"/>
              </p:cNvSpPr>
              <p:nvPr/>
            </p:nvSpPr>
            <p:spPr bwMode="auto">
              <a:xfrm>
                <a:off x="4191" y="2669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99" name="Oval 292"/>
              <p:cNvSpPr>
                <a:spLocks noChangeArrowheads="1"/>
              </p:cNvSpPr>
              <p:nvPr/>
            </p:nvSpPr>
            <p:spPr bwMode="auto">
              <a:xfrm>
                <a:off x="4155" y="2589"/>
                <a:ext cx="33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00" name="Oval 293"/>
              <p:cNvSpPr>
                <a:spLocks noChangeArrowheads="1"/>
              </p:cNvSpPr>
              <p:nvPr/>
            </p:nvSpPr>
            <p:spPr bwMode="auto">
              <a:xfrm>
                <a:off x="4120" y="2498"/>
                <a:ext cx="38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01" name="Oval 294"/>
              <p:cNvSpPr>
                <a:spLocks noChangeArrowheads="1"/>
              </p:cNvSpPr>
              <p:nvPr/>
            </p:nvSpPr>
            <p:spPr bwMode="auto">
              <a:xfrm>
                <a:off x="4091" y="2407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02" name="Oval 295"/>
              <p:cNvSpPr>
                <a:spLocks noChangeArrowheads="1"/>
              </p:cNvSpPr>
              <p:nvPr/>
            </p:nvSpPr>
            <p:spPr bwMode="auto">
              <a:xfrm>
                <a:off x="4064" y="2306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03" name="Oval 296"/>
              <p:cNvSpPr>
                <a:spLocks noChangeArrowheads="1"/>
              </p:cNvSpPr>
              <p:nvPr/>
            </p:nvSpPr>
            <p:spPr bwMode="auto">
              <a:xfrm>
                <a:off x="4064" y="2227"/>
                <a:ext cx="38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04" name="Oval 297"/>
              <p:cNvSpPr>
                <a:spLocks noChangeArrowheads="1"/>
              </p:cNvSpPr>
              <p:nvPr/>
            </p:nvSpPr>
            <p:spPr bwMode="auto">
              <a:xfrm>
                <a:off x="4061" y="2132"/>
                <a:ext cx="35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05" name="Oval 298"/>
              <p:cNvSpPr>
                <a:spLocks noChangeArrowheads="1"/>
              </p:cNvSpPr>
              <p:nvPr/>
            </p:nvSpPr>
            <p:spPr bwMode="auto">
              <a:xfrm>
                <a:off x="4064" y="2038"/>
                <a:ext cx="38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06" name="Oval 299"/>
              <p:cNvSpPr>
                <a:spLocks noChangeArrowheads="1"/>
              </p:cNvSpPr>
              <p:nvPr/>
            </p:nvSpPr>
            <p:spPr bwMode="auto">
              <a:xfrm>
                <a:off x="4079" y="1946"/>
                <a:ext cx="32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07" name="Oval 300"/>
              <p:cNvSpPr>
                <a:spLocks noChangeArrowheads="1"/>
              </p:cNvSpPr>
              <p:nvPr/>
            </p:nvSpPr>
            <p:spPr bwMode="auto">
              <a:xfrm>
                <a:off x="4096" y="1855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08" name="Oval 301"/>
              <p:cNvSpPr>
                <a:spLocks noChangeArrowheads="1"/>
              </p:cNvSpPr>
              <p:nvPr/>
            </p:nvSpPr>
            <p:spPr bwMode="auto">
              <a:xfrm>
                <a:off x="4126" y="1766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09" name="Oval 302"/>
              <p:cNvSpPr>
                <a:spLocks noChangeArrowheads="1"/>
              </p:cNvSpPr>
              <p:nvPr/>
            </p:nvSpPr>
            <p:spPr bwMode="auto">
              <a:xfrm>
                <a:off x="4155" y="1675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10" name="Oval 303"/>
              <p:cNvSpPr>
                <a:spLocks noChangeArrowheads="1"/>
              </p:cNvSpPr>
              <p:nvPr/>
            </p:nvSpPr>
            <p:spPr bwMode="auto">
              <a:xfrm>
                <a:off x="4188" y="1584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11" name="Oval 304"/>
              <p:cNvSpPr>
                <a:spLocks noChangeArrowheads="1"/>
              </p:cNvSpPr>
              <p:nvPr/>
            </p:nvSpPr>
            <p:spPr bwMode="auto">
              <a:xfrm>
                <a:off x="4238" y="1504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12" name="Oval 305"/>
              <p:cNvSpPr>
                <a:spLocks noChangeArrowheads="1"/>
              </p:cNvSpPr>
              <p:nvPr/>
            </p:nvSpPr>
            <p:spPr bwMode="auto">
              <a:xfrm>
                <a:off x="4294" y="1430"/>
                <a:ext cx="38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13" name="Oval 306"/>
              <p:cNvSpPr>
                <a:spLocks noChangeArrowheads="1"/>
              </p:cNvSpPr>
              <p:nvPr/>
            </p:nvSpPr>
            <p:spPr bwMode="auto">
              <a:xfrm>
                <a:off x="4353" y="1356"/>
                <a:ext cx="41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14" name="Oval 307"/>
              <p:cNvSpPr>
                <a:spLocks noChangeArrowheads="1"/>
              </p:cNvSpPr>
              <p:nvPr/>
            </p:nvSpPr>
            <p:spPr bwMode="auto">
              <a:xfrm>
                <a:off x="4418" y="1289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15" name="Oval 308"/>
              <p:cNvSpPr>
                <a:spLocks noChangeArrowheads="1"/>
              </p:cNvSpPr>
              <p:nvPr/>
            </p:nvSpPr>
            <p:spPr bwMode="auto">
              <a:xfrm>
                <a:off x="4489" y="1227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16" name="Oval 309"/>
              <p:cNvSpPr>
                <a:spLocks noChangeArrowheads="1"/>
              </p:cNvSpPr>
              <p:nvPr/>
            </p:nvSpPr>
            <p:spPr bwMode="auto">
              <a:xfrm>
                <a:off x="4557" y="1165"/>
                <a:ext cx="53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17" name="Oval 310"/>
              <p:cNvSpPr>
                <a:spLocks noChangeArrowheads="1"/>
              </p:cNvSpPr>
              <p:nvPr/>
            </p:nvSpPr>
            <p:spPr bwMode="auto">
              <a:xfrm>
                <a:off x="4642" y="1118"/>
                <a:ext cx="41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18" name="Oval 311"/>
              <p:cNvSpPr>
                <a:spLocks noChangeArrowheads="1"/>
              </p:cNvSpPr>
              <p:nvPr/>
            </p:nvSpPr>
            <p:spPr bwMode="auto">
              <a:xfrm>
                <a:off x="4722" y="1073"/>
                <a:ext cx="47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19" name="Oval 312"/>
              <p:cNvSpPr>
                <a:spLocks noChangeArrowheads="1"/>
              </p:cNvSpPr>
              <p:nvPr/>
            </p:nvSpPr>
            <p:spPr bwMode="auto">
              <a:xfrm>
                <a:off x="4810" y="1038"/>
                <a:ext cx="42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20" name="Oval 313"/>
              <p:cNvSpPr>
                <a:spLocks noChangeArrowheads="1"/>
              </p:cNvSpPr>
              <p:nvPr/>
            </p:nvSpPr>
            <p:spPr bwMode="auto">
              <a:xfrm>
                <a:off x="4899" y="1005"/>
                <a:ext cx="44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21" name="Oval 314"/>
              <p:cNvSpPr>
                <a:spLocks noChangeArrowheads="1"/>
              </p:cNvSpPr>
              <p:nvPr/>
            </p:nvSpPr>
            <p:spPr bwMode="auto">
              <a:xfrm>
                <a:off x="4987" y="982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22" name="Oval 315"/>
              <p:cNvSpPr>
                <a:spLocks noChangeArrowheads="1"/>
              </p:cNvSpPr>
              <p:nvPr/>
            </p:nvSpPr>
            <p:spPr bwMode="auto">
              <a:xfrm>
                <a:off x="5082" y="967"/>
                <a:ext cx="47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23" name="Oval 316"/>
              <p:cNvSpPr>
                <a:spLocks noChangeArrowheads="1"/>
              </p:cNvSpPr>
              <p:nvPr/>
            </p:nvSpPr>
            <p:spPr bwMode="auto">
              <a:xfrm>
                <a:off x="5173" y="958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24" name="Oval 317"/>
              <p:cNvSpPr>
                <a:spLocks noChangeArrowheads="1"/>
              </p:cNvSpPr>
              <p:nvPr/>
            </p:nvSpPr>
            <p:spPr bwMode="auto">
              <a:xfrm>
                <a:off x="5267" y="958"/>
                <a:ext cx="51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25" name="Oval 318"/>
              <p:cNvSpPr>
                <a:spLocks noChangeArrowheads="1"/>
              </p:cNvSpPr>
              <p:nvPr/>
            </p:nvSpPr>
            <p:spPr bwMode="auto">
              <a:xfrm>
                <a:off x="5362" y="967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26" name="Oval 319"/>
              <p:cNvSpPr>
                <a:spLocks noChangeArrowheads="1"/>
              </p:cNvSpPr>
              <p:nvPr/>
            </p:nvSpPr>
            <p:spPr bwMode="auto">
              <a:xfrm>
                <a:off x="5453" y="982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27" name="Oval 320"/>
              <p:cNvSpPr>
                <a:spLocks noChangeArrowheads="1"/>
              </p:cNvSpPr>
              <p:nvPr/>
            </p:nvSpPr>
            <p:spPr bwMode="auto">
              <a:xfrm>
                <a:off x="5562" y="1020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28" name="Oval 321"/>
              <p:cNvSpPr>
                <a:spLocks noChangeArrowheads="1"/>
              </p:cNvSpPr>
              <p:nvPr/>
            </p:nvSpPr>
            <p:spPr bwMode="auto">
              <a:xfrm>
                <a:off x="5651" y="1050"/>
                <a:ext cx="18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29" name="Oval 322"/>
              <p:cNvSpPr>
                <a:spLocks noChangeArrowheads="1"/>
              </p:cNvSpPr>
              <p:nvPr/>
            </p:nvSpPr>
            <p:spPr bwMode="auto">
              <a:xfrm>
                <a:off x="5716" y="1064"/>
                <a:ext cx="62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30" name="Oval 323"/>
              <p:cNvSpPr>
                <a:spLocks noChangeArrowheads="1"/>
              </p:cNvSpPr>
              <p:nvPr/>
            </p:nvSpPr>
            <p:spPr bwMode="auto">
              <a:xfrm>
                <a:off x="5801" y="1112"/>
                <a:ext cx="56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31" name="Oval 324"/>
              <p:cNvSpPr>
                <a:spLocks noChangeArrowheads="1"/>
              </p:cNvSpPr>
              <p:nvPr/>
            </p:nvSpPr>
            <p:spPr bwMode="auto">
              <a:xfrm>
                <a:off x="5878" y="1159"/>
                <a:ext cx="62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32" name="Oval 325"/>
              <p:cNvSpPr>
                <a:spLocks noChangeArrowheads="1"/>
              </p:cNvSpPr>
              <p:nvPr/>
            </p:nvSpPr>
            <p:spPr bwMode="auto">
              <a:xfrm>
                <a:off x="5952" y="1215"/>
                <a:ext cx="62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33" name="Oval 326"/>
              <p:cNvSpPr>
                <a:spLocks noChangeArrowheads="1"/>
              </p:cNvSpPr>
              <p:nvPr/>
            </p:nvSpPr>
            <p:spPr bwMode="auto">
              <a:xfrm>
                <a:off x="6020" y="1274"/>
                <a:ext cx="67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34" name="Oval 327"/>
              <p:cNvSpPr>
                <a:spLocks noChangeArrowheads="1"/>
              </p:cNvSpPr>
              <p:nvPr/>
            </p:nvSpPr>
            <p:spPr bwMode="auto">
              <a:xfrm>
                <a:off x="6102" y="1359"/>
                <a:ext cx="36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35" name="Oval 328"/>
              <p:cNvSpPr>
                <a:spLocks noChangeArrowheads="1"/>
              </p:cNvSpPr>
              <p:nvPr/>
            </p:nvSpPr>
            <p:spPr bwMode="auto">
              <a:xfrm>
                <a:off x="6161" y="1430"/>
                <a:ext cx="36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36" name="Oval 329"/>
              <p:cNvSpPr>
                <a:spLocks noChangeArrowheads="1"/>
              </p:cNvSpPr>
              <p:nvPr/>
            </p:nvSpPr>
            <p:spPr bwMode="auto">
              <a:xfrm>
                <a:off x="6214" y="1510"/>
                <a:ext cx="36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37" name="Oval 330"/>
              <p:cNvSpPr>
                <a:spLocks noChangeArrowheads="1"/>
              </p:cNvSpPr>
              <p:nvPr/>
            </p:nvSpPr>
            <p:spPr bwMode="auto">
              <a:xfrm>
                <a:off x="6244" y="1575"/>
                <a:ext cx="68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38" name="Oval 331"/>
              <p:cNvSpPr>
                <a:spLocks noChangeArrowheads="1"/>
              </p:cNvSpPr>
              <p:nvPr/>
            </p:nvSpPr>
            <p:spPr bwMode="auto">
              <a:xfrm>
                <a:off x="6285" y="1660"/>
                <a:ext cx="68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39" name="Oval 332"/>
              <p:cNvSpPr>
                <a:spLocks noChangeArrowheads="1"/>
              </p:cNvSpPr>
              <p:nvPr/>
            </p:nvSpPr>
            <p:spPr bwMode="auto">
              <a:xfrm>
                <a:off x="6318" y="1743"/>
                <a:ext cx="70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40" name="Oval 333"/>
              <p:cNvSpPr>
                <a:spLocks noChangeArrowheads="1"/>
              </p:cNvSpPr>
              <p:nvPr/>
            </p:nvSpPr>
            <p:spPr bwMode="auto">
              <a:xfrm>
                <a:off x="6341" y="1831"/>
                <a:ext cx="77" cy="7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41" name="Oval 334"/>
              <p:cNvSpPr>
                <a:spLocks noChangeArrowheads="1"/>
              </p:cNvSpPr>
              <p:nvPr/>
            </p:nvSpPr>
            <p:spPr bwMode="auto">
              <a:xfrm>
                <a:off x="6371" y="1935"/>
                <a:ext cx="53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42" name="Oval 335"/>
              <p:cNvSpPr>
                <a:spLocks noChangeArrowheads="1"/>
              </p:cNvSpPr>
              <p:nvPr/>
            </p:nvSpPr>
            <p:spPr bwMode="auto">
              <a:xfrm>
                <a:off x="6391" y="2038"/>
                <a:ext cx="33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43" name="Oval 336"/>
              <p:cNvSpPr>
                <a:spLocks noChangeArrowheads="1"/>
              </p:cNvSpPr>
              <p:nvPr/>
            </p:nvSpPr>
            <p:spPr bwMode="auto">
              <a:xfrm>
                <a:off x="6489" y="2135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44" name="Oval 337"/>
              <p:cNvSpPr>
                <a:spLocks noChangeArrowheads="1"/>
              </p:cNvSpPr>
              <p:nvPr/>
            </p:nvSpPr>
            <p:spPr bwMode="auto">
              <a:xfrm>
                <a:off x="6486" y="223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45" name="Oval 338"/>
              <p:cNvSpPr>
                <a:spLocks noChangeArrowheads="1"/>
              </p:cNvSpPr>
              <p:nvPr/>
            </p:nvSpPr>
            <p:spPr bwMode="auto">
              <a:xfrm>
                <a:off x="6471" y="2321"/>
                <a:ext cx="32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46" name="Oval 339"/>
              <p:cNvSpPr>
                <a:spLocks noChangeArrowheads="1"/>
              </p:cNvSpPr>
              <p:nvPr/>
            </p:nvSpPr>
            <p:spPr bwMode="auto">
              <a:xfrm>
                <a:off x="6456" y="2412"/>
                <a:ext cx="30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47" name="Oval 340"/>
              <p:cNvSpPr>
                <a:spLocks noChangeArrowheads="1"/>
              </p:cNvSpPr>
              <p:nvPr/>
            </p:nvSpPr>
            <p:spPr bwMode="auto">
              <a:xfrm>
                <a:off x="6421" y="2495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48" name="Oval 341"/>
              <p:cNvSpPr>
                <a:spLocks noChangeArrowheads="1"/>
              </p:cNvSpPr>
              <p:nvPr/>
            </p:nvSpPr>
            <p:spPr bwMode="auto">
              <a:xfrm>
                <a:off x="6391" y="2586"/>
                <a:ext cx="47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49" name="Oval 342"/>
              <p:cNvSpPr>
                <a:spLocks noChangeArrowheads="1"/>
              </p:cNvSpPr>
              <p:nvPr/>
            </p:nvSpPr>
            <p:spPr bwMode="auto">
              <a:xfrm>
                <a:off x="6362" y="2678"/>
                <a:ext cx="32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50" name="Oval 343"/>
              <p:cNvSpPr>
                <a:spLocks noChangeArrowheads="1"/>
              </p:cNvSpPr>
              <p:nvPr/>
            </p:nvSpPr>
            <p:spPr bwMode="auto">
              <a:xfrm>
                <a:off x="6318" y="2763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51" name="Oval 344"/>
              <p:cNvSpPr>
                <a:spLocks noChangeArrowheads="1"/>
              </p:cNvSpPr>
              <p:nvPr/>
            </p:nvSpPr>
            <p:spPr bwMode="auto">
              <a:xfrm>
                <a:off x="6267" y="2840"/>
                <a:ext cx="33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52" name="Oval 345"/>
              <p:cNvSpPr>
                <a:spLocks noChangeArrowheads="1"/>
              </p:cNvSpPr>
              <p:nvPr/>
            </p:nvSpPr>
            <p:spPr bwMode="auto">
              <a:xfrm>
                <a:off x="6211" y="2917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53" name="Oval 346"/>
              <p:cNvSpPr>
                <a:spLocks noChangeArrowheads="1"/>
              </p:cNvSpPr>
              <p:nvPr/>
            </p:nvSpPr>
            <p:spPr bwMode="auto">
              <a:xfrm>
                <a:off x="6155" y="2991"/>
                <a:ext cx="24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54" name="Oval 347"/>
              <p:cNvSpPr>
                <a:spLocks noChangeArrowheads="1"/>
              </p:cNvSpPr>
              <p:nvPr/>
            </p:nvSpPr>
            <p:spPr bwMode="auto">
              <a:xfrm>
                <a:off x="6087" y="3058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55" name="Oval 348"/>
              <p:cNvSpPr>
                <a:spLocks noChangeArrowheads="1"/>
              </p:cNvSpPr>
              <p:nvPr/>
            </p:nvSpPr>
            <p:spPr bwMode="auto">
              <a:xfrm>
                <a:off x="6017" y="3120"/>
                <a:ext cx="23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56" name="Oval 349"/>
              <p:cNvSpPr>
                <a:spLocks noChangeArrowheads="1"/>
              </p:cNvSpPr>
              <p:nvPr/>
            </p:nvSpPr>
            <p:spPr bwMode="auto">
              <a:xfrm>
                <a:off x="5943" y="3176"/>
                <a:ext cx="21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57" name="Oval 350"/>
              <p:cNvSpPr>
                <a:spLocks noChangeArrowheads="1"/>
              </p:cNvSpPr>
              <p:nvPr/>
            </p:nvSpPr>
            <p:spPr bwMode="auto">
              <a:xfrm>
                <a:off x="5846" y="3209"/>
                <a:ext cx="56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58" name="Oval 351"/>
              <p:cNvSpPr>
                <a:spLocks noChangeArrowheads="1"/>
              </p:cNvSpPr>
              <p:nvPr/>
            </p:nvSpPr>
            <p:spPr bwMode="auto">
              <a:xfrm>
                <a:off x="5760" y="3250"/>
                <a:ext cx="62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59" name="Oval 352"/>
              <p:cNvSpPr>
                <a:spLocks noChangeArrowheads="1"/>
              </p:cNvSpPr>
              <p:nvPr/>
            </p:nvSpPr>
            <p:spPr bwMode="auto">
              <a:xfrm>
                <a:off x="5692" y="3306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60" name="Oval 353"/>
              <p:cNvSpPr>
                <a:spLocks noChangeArrowheads="1"/>
              </p:cNvSpPr>
              <p:nvPr/>
            </p:nvSpPr>
            <p:spPr bwMode="auto">
              <a:xfrm>
                <a:off x="5604" y="333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61" name="Oval 354"/>
              <p:cNvSpPr>
                <a:spLocks noChangeArrowheads="1"/>
              </p:cNvSpPr>
              <p:nvPr/>
            </p:nvSpPr>
            <p:spPr bwMode="auto">
              <a:xfrm>
                <a:off x="5512" y="3359"/>
                <a:ext cx="27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62" name="Oval 355"/>
              <p:cNvSpPr>
                <a:spLocks noChangeArrowheads="1"/>
              </p:cNvSpPr>
              <p:nvPr/>
            </p:nvSpPr>
            <p:spPr bwMode="auto">
              <a:xfrm>
                <a:off x="5415" y="3374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63" name="Oval 356"/>
              <p:cNvSpPr>
                <a:spLocks noChangeArrowheads="1"/>
              </p:cNvSpPr>
              <p:nvPr/>
            </p:nvSpPr>
            <p:spPr bwMode="auto">
              <a:xfrm>
                <a:off x="5326" y="3389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64" name="Oval 357"/>
              <p:cNvSpPr>
                <a:spLocks noChangeArrowheads="1"/>
              </p:cNvSpPr>
              <p:nvPr/>
            </p:nvSpPr>
            <p:spPr bwMode="auto">
              <a:xfrm>
                <a:off x="5232" y="3392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65" name="Oval 358"/>
              <p:cNvSpPr>
                <a:spLocks noChangeArrowheads="1"/>
              </p:cNvSpPr>
              <p:nvPr/>
            </p:nvSpPr>
            <p:spPr bwMode="auto">
              <a:xfrm>
                <a:off x="5138" y="3389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66" name="Oval 359"/>
              <p:cNvSpPr>
                <a:spLocks noChangeArrowheads="1"/>
              </p:cNvSpPr>
              <p:nvPr/>
            </p:nvSpPr>
            <p:spPr bwMode="auto">
              <a:xfrm>
                <a:off x="5029" y="3359"/>
                <a:ext cx="61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67" name="Oval 360"/>
              <p:cNvSpPr>
                <a:spLocks noChangeArrowheads="1"/>
              </p:cNvSpPr>
              <p:nvPr/>
            </p:nvSpPr>
            <p:spPr bwMode="auto">
              <a:xfrm>
                <a:off x="4937" y="3344"/>
                <a:ext cx="59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68" name="Oval 361"/>
              <p:cNvSpPr>
                <a:spLocks noChangeArrowheads="1"/>
              </p:cNvSpPr>
              <p:nvPr/>
            </p:nvSpPr>
            <p:spPr bwMode="auto">
              <a:xfrm>
                <a:off x="4863" y="3339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69" name="Oval 362"/>
              <p:cNvSpPr>
                <a:spLocks noChangeArrowheads="1"/>
              </p:cNvSpPr>
              <p:nvPr/>
            </p:nvSpPr>
            <p:spPr bwMode="auto">
              <a:xfrm>
                <a:off x="4775" y="3309"/>
                <a:ext cx="23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70" name="Oval 363"/>
              <p:cNvSpPr>
                <a:spLocks noChangeArrowheads="1"/>
              </p:cNvSpPr>
              <p:nvPr/>
            </p:nvSpPr>
            <p:spPr bwMode="auto">
              <a:xfrm>
                <a:off x="4689" y="3271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71" name="Oval 364"/>
              <p:cNvSpPr>
                <a:spLocks noChangeArrowheads="1"/>
              </p:cNvSpPr>
              <p:nvPr/>
            </p:nvSpPr>
            <p:spPr bwMode="auto">
              <a:xfrm>
                <a:off x="4607" y="3227"/>
                <a:ext cx="20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72" name="Oval 365"/>
              <p:cNvSpPr>
                <a:spLocks noChangeArrowheads="1"/>
              </p:cNvSpPr>
              <p:nvPr/>
            </p:nvSpPr>
            <p:spPr bwMode="auto">
              <a:xfrm>
                <a:off x="4530" y="3176"/>
                <a:ext cx="18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73" name="Oval 366"/>
              <p:cNvSpPr>
                <a:spLocks noChangeArrowheads="1"/>
              </p:cNvSpPr>
              <p:nvPr/>
            </p:nvSpPr>
            <p:spPr bwMode="auto">
              <a:xfrm>
                <a:off x="4453" y="3123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74" name="Oval 367"/>
              <p:cNvSpPr>
                <a:spLocks noChangeArrowheads="1"/>
              </p:cNvSpPr>
              <p:nvPr/>
            </p:nvSpPr>
            <p:spPr bwMode="auto">
              <a:xfrm>
                <a:off x="4371" y="3050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75" name="Oval 368"/>
              <p:cNvSpPr>
                <a:spLocks noChangeArrowheads="1"/>
              </p:cNvSpPr>
              <p:nvPr/>
            </p:nvSpPr>
            <p:spPr bwMode="auto">
              <a:xfrm>
                <a:off x="4309" y="2988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76" name="Oval 369"/>
              <p:cNvSpPr>
                <a:spLocks noChangeArrowheads="1"/>
              </p:cNvSpPr>
              <p:nvPr/>
            </p:nvSpPr>
            <p:spPr bwMode="auto">
              <a:xfrm>
                <a:off x="4244" y="2911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77" name="Oval 370"/>
              <p:cNvSpPr>
                <a:spLocks noChangeArrowheads="1"/>
              </p:cNvSpPr>
              <p:nvPr/>
            </p:nvSpPr>
            <p:spPr bwMode="auto">
              <a:xfrm>
                <a:off x="4191" y="2840"/>
                <a:ext cx="32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78" name="Oval 371"/>
              <p:cNvSpPr>
                <a:spLocks noChangeArrowheads="1"/>
              </p:cNvSpPr>
              <p:nvPr/>
            </p:nvSpPr>
            <p:spPr bwMode="auto">
              <a:xfrm>
                <a:off x="4138" y="2758"/>
                <a:ext cx="38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79" name="Oval 372"/>
              <p:cNvSpPr>
                <a:spLocks noChangeArrowheads="1"/>
              </p:cNvSpPr>
              <p:nvPr/>
            </p:nvSpPr>
            <p:spPr bwMode="auto">
              <a:xfrm>
                <a:off x="4096" y="2678"/>
                <a:ext cx="36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80" name="Oval 373"/>
              <p:cNvSpPr>
                <a:spLocks noChangeArrowheads="1"/>
              </p:cNvSpPr>
              <p:nvPr/>
            </p:nvSpPr>
            <p:spPr bwMode="auto">
              <a:xfrm>
                <a:off x="4058" y="2589"/>
                <a:ext cx="38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81" name="Oval 374"/>
              <p:cNvSpPr>
                <a:spLocks noChangeArrowheads="1"/>
              </p:cNvSpPr>
              <p:nvPr/>
            </p:nvSpPr>
            <p:spPr bwMode="auto">
              <a:xfrm>
                <a:off x="4029" y="2504"/>
                <a:ext cx="32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82" name="Oval 375"/>
              <p:cNvSpPr>
                <a:spLocks noChangeArrowheads="1"/>
              </p:cNvSpPr>
              <p:nvPr/>
            </p:nvSpPr>
            <p:spPr bwMode="auto">
              <a:xfrm>
                <a:off x="4005" y="2412"/>
                <a:ext cx="32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83" name="Oval 376"/>
              <p:cNvSpPr>
                <a:spLocks noChangeArrowheads="1"/>
              </p:cNvSpPr>
              <p:nvPr/>
            </p:nvSpPr>
            <p:spPr bwMode="auto">
              <a:xfrm>
                <a:off x="3984" y="2318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84" name="Oval 377"/>
              <p:cNvSpPr>
                <a:spLocks noChangeArrowheads="1"/>
              </p:cNvSpPr>
              <p:nvPr/>
            </p:nvSpPr>
            <p:spPr bwMode="auto">
              <a:xfrm>
                <a:off x="3973" y="2224"/>
                <a:ext cx="41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85" name="Oval 378"/>
              <p:cNvSpPr>
                <a:spLocks noChangeArrowheads="1"/>
              </p:cNvSpPr>
              <p:nvPr/>
            </p:nvSpPr>
            <p:spPr bwMode="auto">
              <a:xfrm>
                <a:off x="3970" y="2129"/>
                <a:ext cx="41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86" name="Oval 379"/>
              <p:cNvSpPr>
                <a:spLocks noChangeArrowheads="1"/>
              </p:cNvSpPr>
              <p:nvPr/>
            </p:nvSpPr>
            <p:spPr bwMode="auto">
              <a:xfrm>
                <a:off x="3973" y="2035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87" name="Oval 380"/>
              <p:cNvSpPr>
                <a:spLocks noChangeArrowheads="1"/>
              </p:cNvSpPr>
              <p:nvPr/>
            </p:nvSpPr>
            <p:spPr bwMode="auto">
              <a:xfrm>
                <a:off x="3984" y="1943"/>
                <a:ext cx="39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88" name="Oval 381"/>
              <p:cNvSpPr>
                <a:spLocks noChangeArrowheads="1"/>
              </p:cNvSpPr>
              <p:nvPr/>
            </p:nvSpPr>
            <p:spPr bwMode="auto">
              <a:xfrm>
                <a:off x="4005" y="1852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89" name="Oval 382"/>
              <p:cNvSpPr>
                <a:spLocks noChangeArrowheads="1"/>
              </p:cNvSpPr>
              <p:nvPr/>
            </p:nvSpPr>
            <p:spPr bwMode="auto">
              <a:xfrm>
                <a:off x="4032" y="1763"/>
                <a:ext cx="29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90" name="Oval 383"/>
              <p:cNvSpPr>
                <a:spLocks noChangeArrowheads="1"/>
              </p:cNvSpPr>
              <p:nvPr/>
            </p:nvSpPr>
            <p:spPr bwMode="auto">
              <a:xfrm>
                <a:off x="4058" y="1672"/>
                <a:ext cx="38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91" name="Oval 384"/>
              <p:cNvSpPr>
                <a:spLocks noChangeArrowheads="1"/>
              </p:cNvSpPr>
              <p:nvPr/>
            </p:nvSpPr>
            <p:spPr bwMode="auto">
              <a:xfrm>
                <a:off x="4096" y="1587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92" name="Oval 385"/>
              <p:cNvSpPr>
                <a:spLocks noChangeArrowheads="1"/>
              </p:cNvSpPr>
              <p:nvPr/>
            </p:nvSpPr>
            <p:spPr bwMode="auto">
              <a:xfrm>
                <a:off x="4141" y="1504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93" name="Oval 386"/>
              <p:cNvSpPr>
                <a:spLocks noChangeArrowheads="1"/>
              </p:cNvSpPr>
              <p:nvPr/>
            </p:nvSpPr>
            <p:spPr bwMode="auto">
              <a:xfrm>
                <a:off x="4194" y="1427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94" name="Oval 387"/>
              <p:cNvSpPr>
                <a:spLocks noChangeArrowheads="1"/>
              </p:cNvSpPr>
              <p:nvPr/>
            </p:nvSpPr>
            <p:spPr bwMode="auto">
              <a:xfrm>
                <a:off x="4247" y="1351"/>
                <a:ext cx="32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95" name="Oval 388"/>
              <p:cNvSpPr>
                <a:spLocks noChangeArrowheads="1"/>
              </p:cNvSpPr>
              <p:nvPr/>
            </p:nvSpPr>
            <p:spPr bwMode="auto">
              <a:xfrm>
                <a:off x="4312" y="128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96" name="Oval 389"/>
              <p:cNvSpPr>
                <a:spLocks noChangeArrowheads="1"/>
              </p:cNvSpPr>
              <p:nvPr/>
            </p:nvSpPr>
            <p:spPr bwMode="auto">
              <a:xfrm>
                <a:off x="4380" y="1215"/>
                <a:ext cx="23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97" name="Oval 390"/>
              <p:cNvSpPr>
                <a:spLocks noChangeArrowheads="1"/>
              </p:cNvSpPr>
              <p:nvPr/>
            </p:nvSpPr>
            <p:spPr bwMode="auto">
              <a:xfrm>
                <a:off x="4442" y="1147"/>
                <a:ext cx="44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98" name="Oval 391"/>
              <p:cNvSpPr>
                <a:spLocks noChangeArrowheads="1"/>
              </p:cNvSpPr>
              <p:nvPr/>
            </p:nvSpPr>
            <p:spPr bwMode="auto">
              <a:xfrm>
                <a:off x="4518" y="1094"/>
                <a:ext cx="39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99" name="Oval 392"/>
              <p:cNvSpPr>
                <a:spLocks noChangeArrowheads="1"/>
              </p:cNvSpPr>
              <p:nvPr/>
            </p:nvSpPr>
            <p:spPr bwMode="auto">
              <a:xfrm>
                <a:off x="4598" y="1041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00" name="Oval 393"/>
              <p:cNvSpPr>
                <a:spLocks noChangeArrowheads="1"/>
              </p:cNvSpPr>
              <p:nvPr/>
            </p:nvSpPr>
            <p:spPr bwMode="auto">
              <a:xfrm>
                <a:off x="4680" y="1000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01" name="Oval 394"/>
              <p:cNvSpPr>
                <a:spLocks noChangeArrowheads="1"/>
              </p:cNvSpPr>
              <p:nvPr/>
            </p:nvSpPr>
            <p:spPr bwMode="auto">
              <a:xfrm>
                <a:off x="4766" y="961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02" name="Oval 395"/>
              <p:cNvSpPr>
                <a:spLocks noChangeArrowheads="1"/>
              </p:cNvSpPr>
              <p:nvPr/>
            </p:nvSpPr>
            <p:spPr bwMode="auto">
              <a:xfrm>
                <a:off x="4860" y="935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03" name="Oval 396"/>
              <p:cNvSpPr>
                <a:spLocks noChangeArrowheads="1"/>
              </p:cNvSpPr>
              <p:nvPr/>
            </p:nvSpPr>
            <p:spPr bwMode="auto">
              <a:xfrm>
                <a:off x="4949" y="908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04" name="Oval 397"/>
              <p:cNvSpPr>
                <a:spLocks noChangeArrowheads="1"/>
              </p:cNvSpPr>
              <p:nvPr/>
            </p:nvSpPr>
            <p:spPr bwMode="auto">
              <a:xfrm>
                <a:off x="5040" y="887"/>
                <a:ext cx="39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05" name="Oval 398"/>
              <p:cNvSpPr>
                <a:spLocks noChangeArrowheads="1"/>
              </p:cNvSpPr>
              <p:nvPr/>
            </p:nvSpPr>
            <p:spPr bwMode="auto">
              <a:xfrm>
                <a:off x="5132" y="879"/>
                <a:ext cx="41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06" name="Oval 399"/>
              <p:cNvSpPr>
                <a:spLocks noChangeArrowheads="1"/>
              </p:cNvSpPr>
              <p:nvPr/>
            </p:nvSpPr>
            <p:spPr bwMode="auto">
              <a:xfrm>
                <a:off x="5226" y="873"/>
                <a:ext cx="39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07" name="Oval 400"/>
              <p:cNvSpPr>
                <a:spLocks noChangeArrowheads="1"/>
              </p:cNvSpPr>
              <p:nvPr/>
            </p:nvSpPr>
            <p:spPr bwMode="auto">
              <a:xfrm>
                <a:off x="5321" y="879"/>
                <a:ext cx="38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08" name="Oval 401"/>
              <p:cNvSpPr>
                <a:spLocks noChangeArrowheads="1"/>
              </p:cNvSpPr>
              <p:nvPr/>
            </p:nvSpPr>
            <p:spPr bwMode="auto">
              <a:xfrm>
                <a:off x="5415" y="887"/>
                <a:ext cx="38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09" name="Oval 402"/>
              <p:cNvSpPr>
                <a:spLocks noChangeArrowheads="1"/>
              </p:cNvSpPr>
              <p:nvPr/>
            </p:nvSpPr>
            <p:spPr bwMode="auto">
              <a:xfrm>
                <a:off x="5503" y="902"/>
                <a:ext cx="45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10" name="Oval 403"/>
              <p:cNvSpPr>
                <a:spLocks noChangeArrowheads="1"/>
              </p:cNvSpPr>
              <p:nvPr/>
            </p:nvSpPr>
            <p:spPr bwMode="auto">
              <a:xfrm>
                <a:off x="5595" y="929"/>
                <a:ext cx="44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11" name="Oval 404"/>
              <p:cNvSpPr>
                <a:spLocks noChangeArrowheads="1"/>
              </p:cNvSpPr>
              <p:nvPr/>
            </p:nvSpPr>
            <p:spPr bwMode="auto">
              <a:xfrm>
                <a:off x="5680" y="955"/>
                <a:ext cx="51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612" name="Oval 405"/>
              <p:cNvSpPr>
                <a:spLocks noChangeArrowheads="1"/>
              </p:cNvSpPr>
              <p:nvPr/>
            </p:nvSpPr>
            <p:spPr bwMode="auto">
              <a:xfrm>
                <a:off x="5769" y="994"/>
                <a:ext cx="44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grpSp>
          <p:nvGrpSpPr>
            <p:cNvPr id="27" name="Group 607"/>
            <p:cNvGrpSpPr/>
            <p:nvPr/>
          </p:nvGrpSpPr>
          <p:grpSpPr>
            <a:xfrm>
              <a:off x="9565524" y="1869666"/>
              <a:ext cx="988575" cy="990622"/>
              <a:chOff x="3799" y="702"/>
              <a:chExt cx="2896" cy="2902"/>
            </a:xfrm>
            <a:grpFill/>
          </p:grpSpPr>
          <p:sp>
            <p:nvSpPr>
              <p:cNvPr id="213" name="Oval 407"/>
              <p:cNvSpPr>
                <a:spLocks noChangeArrowheads="1"/>
              </p:cNvSpPr>
              <p:nvPr/>
            </p:nvSpPr>
            <p:spPr bwMode="auto">
              <a:xfrm>
                <a:off x="5849" y="1038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14" name="Oval 408"/>
              <p:cNvSpPr>
                <a:spLocks noChangeArrowheads="1"/>
              </p:cNvSpPr>
              <p:nvPr/>
            </p:nvSpPr>
            <p:spPr bwMode="auto">
              <a:xfrm>
                <a:off x="5931" y="1088"/>
                <a:ext cx="44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15" name="Oval 409"/>
              <p:cNvSpPr>
                <a:spLocks noChangeArrowheads="1"/>
              </p:cNvSpPr>
              <p:nvPr/>
            </p:nvSpPr>
            <p:spPr bwMode="auto">
              <a:xfrm>
                <a:off x="6002" y="1141"/>
                <a:ext cx="53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16" name="Oval 410"/>
              <p:cNvSpPr>
                <a:spLocks noChangeArrowheads="1"/>
              </p:cNvSpPr>
              <p:nvPr/>
            </p:nvSpPr>
            <p:spPr bwMode="auto">
              <a:xfrm>
                <a:off x="6076" y="1206"/>
                <a:ext cx="47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17" name="Oval 411"/>
              <p:cNvSpPr>
                <a:spLocks noChangeArrowheads="1"/>
              </p:cNvSpPr>
              <p:nvPr/>
            </p:nvSpPr>
            <p:spPr bwMode="auto">
              <a:xfrm>
                <a:off x="6141" y="1268"/>
                <a:ext cx="53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18" name="Oval 412"/>
              <p:cNvSpPr>
                <a:spLocks noChangeArrowheads="1"/>
              </p:cNvSpPr>
              <p:nvPr/>
            </p:nvSpPr>
            <p:spPr bwMode="auto">
              <a:xfrm>
                <a:off x="6214" y="1353"/>
                <a:ext cx="27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19" name="Oval 413"/>
              <p:cNvSpPr>
                <a:spLocks noChangeArrowheads="1"/>
              </p:cNvSpPr>
              <p:nvPr/>
            </p:nvSpPr>
            <p:spPr bwMode="auto">
              <a:xfrm>
                <a:off x="6270" y="1427"/>
                <a:ext cx="27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20" name="Oval 414"/>
              <p:cNvSpPr>
                <a:spLocks noChangeArrowheads="1"/>
              </p:cNvSpPr>
              <p:nvPr/>
            </p:nvSpPr>
            <p:spPr bwMode="auto">
              <a:xfrm>
                <a:off x="6320" y="1510"/>
                <a:ext cx="27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21" name="Oval 415"/>
              <p:cNvSpPr>
                <a:spLocks noChangeArrowheads="1"/>
              </p:cNvSpPr>
              <p:nvPr/>
            </p:nvSpPr>
            <p:spPr bwMode="auto">
              <a:xfrm>
                <a:off x="6362" y="1589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22" name="Oval 416"/>
              <p:cNvSpPr>
                <a:spLocks noChangeArrowheads="1"/>
              </p:cNvSpPr>
              <p:nvPr/>
            </p:nvSpPr>
            <p:spPr bwMode="auto">
              <a:xfrm>
                <a:off x="6388" y="1663"/>
                <a:ext cx="53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23" name="Oval 417"/>
              <p:cNvSpPr>
                <a:spLocks noChangeArrowheads="1"/>
              </p:cNvSpPr>
              <p:nvPr/>
            </p:nvSpPr>
            <p:spPr bwMode="auto">
              <a:xfrm>
                <a:off x="6418" y="1752"/>
                <a:ext cx="56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24" name="Oval 418"/>
              <p:cNvSpPr>
                <a:spLocks noChangeArrowheads="1"/>
              </p:cNvSpPr>
              <p:nvPr/>
            </p:nvSpPr>
            <p:spPr bwMode="auto">
              <a:xfrm>
                <a:off x="6438" y="1837"/>
                <a:ext cx="65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25" name="Oval 419"/>
              <p:cNvSpPr>
                <a:spLocks noChangeArrowheads="1"/>
              </p:cNvSpPr>
              <p:nvPr/>
            </p:nvSpPr>
            <p:spPr bwMode="auto">
              <a:xfrm>
                <a:off x="6453" y="1929"/>
                <a:ext cx="68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26" name="Oval 420"/>
              <p:cNvSpPr>
                <a:spLocks noChangeArrowheads="1"/>
              </p:cNvSpPr>
              <p:nvPr/>
            </p:nvSpPr>
            <p:spPr bwMode="auto">
              <a:xfrm>
                <a:off x="6486" y="2044"/>
                <a:ext cx="26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27" name="Oval 421"/>
              <p:cNvSpPr>
                <a:spLocks noChangeArrowheads="1"/>
              </p:cNvSpPr>
              <p:nvPr/>
            </p:nvSpPr>
            <p:spPr bwMode="auto">
              <a:xfrm>
                <a:off x="6571" y="2129"/>
                <a:ext cx="41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28" name="Oval 422"/>
              <p:cNvSpPr>
                <a:spLocks noChangeArrowheads="1"/>
              </p:cNvSpPr>
              <p:nvPr/>
            </p:nvSpPr>
            <p:spPr bwMode="auto">
              <a:xfrm>
                <a:off x="6568" y="2224"/>
                <a:ext cx="42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29" name="Oval 423"/>
              <p:cNvSpPr>
                <a:spLocks noChangeArrowheads="1"/>
              </p:cNvSpPr>
              <p:nvPr/>
            </p:nvSpPr>
            <p:spPr bwMode="auto">
              <a:xfrm>
                <a:off x="6565" y="2324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30" name="Oval 424"/>
              <p:cNvSpPr>
                <a:spLocks noChangeArrowheads="1"/>
              </p:cNvSpPr>
              <p:nvPr/>
            </p:nvSpPr>
            <p:spPr bwMode="auto">
              <a:xfrm>
                <a:off x="6551" y="2418"/>
                <a:ext cx="23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31" name="Oval 425"/>
              <p:cNvSpPr>
                <a:spLocks noChangeArrowheads="1"/>
              </p:cNvSpPr>
              <p:nvPr/>
            </p:nvSpPr>
            <p:spPr bwMode="auto">
              <a:xfrm>
                <a:off x="6527" y="2510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32" name="Oval 426"/>
              <p:cNvSpPr>
                <a:spLocks noChangeArrowheads="1"/>
              </p:cNvSpPr>
              <p:nvPr/>
            </p:nvSpPr>
            <p:spPr bwMode="auto">
              <a:xfrm>
                <a:off x="6500" y="2598"/>
                <a:ext cx="21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33" name="Oval 427"/>
              <p:cNvSpPr>
                <a:spLocks noChangeArrowheads="1"/>
              </p:cNvSpPr>
              <p:nvPr/>
            </p:nvSpPr>
            <p:spPr bwMode="auto">
              <a:xfrm>
                <a:off x="6459" y="2681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34" name="Oval 428"/>
              <p:cNvSpPr>
                <a:spLocks noChangeArrowheads="1"/>
              </p:cNvSpPr>
              <p:nvPr/>
            </p:nvSpPr>
            <p:spPr bwMode="auto">
              <a:xfrm>
                <a:off x="6418" y="2766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35" name="Oval 429"/>
              <p:cNvSpPr>
                <a:spLocks noChangeArrowheads="1"/>
              </p:cNvSpPr>
              <p:nvPr/>
            </p:nvSpPr>
            <p:spPr bwMode="auto">
              <a:xfrm>
                <a:off x="6371" y="2846"/>
                <a:ext cx="32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36" name="Oval 430"/>
              <p:cNvSpPr>
                <a:spLocks noChangeArrowheads="1"/>
              </p:cNvSpPr>
              <p:nvPr/>
            </p:nvSpPr>
            <p:spPr bwMode="auto">
              <a:xfrm>
                <a:off x="6318" y="2923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37" name="Oval 431"/>
              <p:cNvSpPr>
                <a:spLocks noChangeArrowheads="1"/>
              </p:cNvSpPr>
              <p:nvPr/>
            </p:nvSpPr>
            <p:spPr bwMode="auto">
              <a:xfrm>
                <a:off x="6270" y="3008"/>
                <a:ext cx="12" cy="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38" name="Oval 432"/>
              <p:cNvSpPr>
                <a:spLocks noChangeArrowheads="1"/>
              </p:cNvSpPr>
              <p:nvPr/>
            </p:nvSpPr>
            <p:spPr bwMode="auto">
              <a:xfrm>
                <a:off x="6208" y="3079"/>
                <a:ext cx="12" cy="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39" name="Oval 433"/>
              <p:cNvSpPr>
                <a:spLocks noChangeArrowheads="1"/>
              </p:cNvSpPr>
              <p:nvPr/>
            </p:nvSpPr>
            <p:spPr bwMode="auto">
              <a:xfrm>
                <a:off x="6141" y="3144"/>
                <a:ext cx="8" cy="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40" name="Oval 434"/>
              <p:cNvSpPr>
                <a:spLocks noChangeArrowheads="1"/>
              </p:cNvSpPr>
              <p:nvPr/>
            </p:nvSpPr>
            <p:spPr bwMode="auto">
              <a:xfrm>
                <a:off x="6049" y="3185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41" name="Oval 435"/>
              <p:cNvSpPr>
                <a:spLocks noChangeArrowheads="1"/>
              </p:cNvSpPr>
              <p:nvPr/>
            </p:nvSpPr>
            <p:spPr bwMode="auto">
              <a:xfrm>
                <a:off x="5975" y="3241"/>
                <a:ext cx="48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42" name="Oval 436"/>
              <p:cNvSpPr>
                <a:spLocks noChangeArrowheads="1"/>
              </p:cNvSpPr>
              <p:nvPr/>
            </p:nvSpPr>
            <p:spPr bwMode="auto">
              <a:xfrm>
                <a:off x="5899" y="3294"/>
                <a:ext cx="41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43" name="Oval 437"/>
              <p:cNvSpPr>
                <a:spLocks noChangeArrowheads="1"/>
              </p:cNvSpPr>
              <p:nvPr/>
            </p:nvSpPr>
            <p:spPr bwMode="auto">
              <a:xfrm>
                <a:off x="5810" y="3336"/>
                <a:ext cx="50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44" name="Oval 438"/>
              <p:cNvSpPr>
                <a:spLocks noChangeArrowheads="1"/>
              </p:cNvSpPr>
              <p:nvPr/>
            </p:nvSpPr>
            <p:spPr bwMode="auto">
              <a:xfrm>
                <a:off x="5722" y="3371"/>
                <a:ext cx="56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45" name="Oval 439"/>
              <p:cNvSpPr>
                <a:spLocks noChangeArrowheads="1"/>
              </p:cNvSpPr>
              <p:nvPr/>
            </p:nvSpPr>
            <p:spPr bwMode="auto">
              <a:xfrm>
                <a:off x="5642" y="3409"/>
                <a:ext cx="41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46" name="Oval 440"/>
              <p:cNvSpPr>
                <a:spLocks noChangeArrowheads="1"/>
              </p:cNvSpPr>
              <p:nvPr/>
            </p:nvSpPr>
            <p:spPr bwMode="auto">
              <a:xfrm>
                <a:off x="5559" y="3445"/>
                <a:ext cx="24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47" name="Oval 441"/>
              <p:cNvSpPr>
                <a:spLocks noChangeArrowheads="1"/>
              </p:cNvSpPr>
              <p:nvPr/>
            </p:nvSpPr>
            <p:spPr bwMode="auto">
              <a:xfrm>
                <a:off x="5465" y="3460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48" name="Oval 442"/>
              <p:cNvSpPr>
                <a:spLocks noChangeArrowheads="1"/>
              </p:cNvSpPr>
              <p:nvPr/>
            </p:nvSpPr>
            <p:spPr bwMode="auto">
              <a:xfrm>
                <a:off x="5368" y="3468"/>
                <a:ext cx="38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49" name="Oval 443"/>
              <p:cNvSpPr>
                <a:spLocks noChangeArrowheads="1"/>
              </p:cNvSpPr>
              <p:nvPr/>
            </p:nvSpPr>
            <p:spPr bwMode="auto">
              <a:xfrm>
                <a:off x="5270" y="3471"/>
                <a:ext cx="45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0" name="Oval 444"/>
              <p:cNvSpPr>
                <a:spLocks noChangeArrowheads="1"/>
              </p:cNvSpPr>
              <p:nvPr/>
            </p:nvSpPr>
            <p:spPr bwMode="auto">
              <a:xfrm>
                <a:off x="5188" y="3483"/>
                <a:ext cx="23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1" name="Oval 445"/>
              <p:cNvSpPr>
                <a:spLocks noChangeArrowheads="1"/>
              </p:cNvSpPr>
              <p:nvPr/>
            </p:nvSpPr>
            <p:spPr bwMode="auto">
              <a:xfrm>
                <a:off x="5093" y="3477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2" name="Oval 446"/>
              <p:cNvSpPr>
                <a:spLocks noChangeArrowheads="1"/>
              </p:cNvSpPr>
              <p:nvPr/>
            </p:nvSpPr>
            <p:spPr bwMode="auto">
              <a:xfrm>
                <a:off x="4999" y="3462"/>
                <a:ext cx="27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3" name="Oval 447"/>
              <p:cNvSpPr>
                <a:spLocks noChangeArrowheads="1"/>
              </p:cNvSpPr>
              <p:nvPr/>
            </p:nvSpPr>
            <p:spPr bwMode="auto">
              <a:xfrm>
                <a:off x="4911" y="3445"/>
                <a:ext cx="20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4" name="Oval 448"/>
              <p:cNvSpPr>
                <a:spLocks noChangeArrowheads="1"/>
              </p:cNvSpPr>
              <p:nvPr/>
            </p:nvSpPr>
            <p:spPr bwMode="auto">
              <a:xfrm>
                <a:off x="4822" y="3421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5" name="Oval 449"/>
              <p:cNvSpPr>
                <a:spLocks noChangeArrowheads="1"/>
              </p:cNvSpPr>
              <p:nvPr/>
            </p:nvSpPr>
            <p:spPr bwMode="auto">
              <a:xfrm>
                <a:off x="4731" y="3386"/>
                <a:ext cx="23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6" name="Oval 450"/>
              <p:cNvSpPr>
                <a:spLocks noChangeArrowheads="1"/>
              </p:cNvSpPr>
              <p:nvPr/>
            </p:nvSpPr>
            <p:spPr bwMode="auto">
              <a:xfrm>
                <a:off x="4648" y="3350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7" name="Oval 451"/>
              <p:cNvSpPr>
                <a:spLocks noChangeArrowheads="1"/>
              </p:cNvSpPr>
              <p:nvPr/>
            </p:nvSpPr>
            <p:spPr bwMode="auto">
              <a:xfrm>
                <a:off x="4565" y="3306"/>
                <a:ext cx="15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8" name="Oval 452"/>
              <p:cNvSpPr>
                <a:spLocks noChangeArrowheads="1"/>
              </p:cNvSpPr>
              <p:nvPr/>
            </p:nvSpPr>
            <p:spPr bwMode="auto">
              <a:xfrm>
                <a:off x="4486" y="3259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9" name="Oval 453"/>
              <p:cNvSpPr>
                <a:spLocks noChangeArrowheads="1"/>
              </p:cNvSpPr>
              <p:nvPr/>
            </p:nvSpPr>
            <p:spPr bwMode="auto">
              <a:xfrm>
                <a:off x="4400" y="3191"/>
                <a:ext cx="36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0" name="Oval 454"/>
              <p:cNvSpPr>
                <a:spLocks noChangeArrowheads="1"/>
              </p:cNvSpPr>
              <p:nvPr/>
            </p:nvSpPr>
            <p:spPr bwMode="auto">
              <a:xfrm>
                <a:off x="4327" y="3132"/>
                <a:ext cx="35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1" name="Oval 455"/>
              <p:cNvSpPr>
                <a:spLocks noChangeArrowheads="1"/>
              </p:cNvSpPr>
              <p:nvPr/>
            </p:nvSpPr>
            <p:spPr bwMode="auto">
              <a:xfrm>
                <a:off x="4262" y="3070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2" name="Oval 456"/>
              <p:cNvSpPr>
                <a:spLocks noChangeArrowheads="1"/>
              </p:cNvSpPr>
              <p:nvPr/>
            </p:nvSpPr>
            <p:spPr bwMode="auto">
              <a:xfrm>
                <a:off x="4200" y="2999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3" name="Oval 457"/>
              <p:cNvSpPr>
                <a:spLocks noChangeArrowheads="1"/>
              </p:cNvSpPr>
              <p:nvPr/>
            </p:nvSpPr>
            <p:spPr bwMode="auto">
              <a:xfrm>
                <a:off x="4144" y="29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4" name="Oval 458"/>
              <p:cNvSpPr>
                <a:spLocks noChangeArrowheads="1"/>
              </p:cNvSpPr>
              <p:nvPr/>
            </p:nvSpPr>
            <p:spPr bwMode="auto">
              <a:xfrm>
                <a:off x="4091" y="284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5" name="Oval 459"/>
              <p:cNvSpPr>
                <a:spLocks noChangeArrowheads="1"/>
              </p:cNvSpPr>
              <p:nvPr/>
            </p:nvSpPr>
            <p:spPr bwMode="auto">
              <a:xfrm>
                <a:off x="4046" y="2769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6" name="Oval 460"/>
              <p:cNvSpPr>
                <a:spLocks noChangeArrowheads="1"/>
              </p:cNvSpPr>
              <p:nvPr/>
            </p:nvSpPr>
            <p:spPr bwMode="auto">
              <a:xfrm>
                <a:off x="4002" y="2684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7" name="Oval 461"/>
              <p:cNvSpPr>
                <a:spLocks noChangeArrowheads="1"/>
              </p:cNvSpPr>
              <p:nvPr/>
            </p:nvSpPr>
            <p:spPr bwMode="auto">
              <a:xfrm>
                <a:off x="3967" y="2595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8" name="Oval 462"/>
              <p:cNvSpPr>
                <a:spLocks noChangeArrowheads="1"/>
              </p:cNvSpPr>
              <p:nvPr/>
            </p:nvSpPr>
            <p:spPr bwMode="auto">
              <a:xfrm>
                <a:off x="3940" y="2507"/>
                <a:ext cx="24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9" name="Oval 463"/>
              <p:cNvSpPr>
                <a:spLocks noChangeArrowheads="1"/>
              </p:cNvSpPr>
              <p:nvPr/>
            </p:nvSpPr>
            <p:spPr bwMode="auto">
              <a:xfrm>
                <a:off x="3917" y="2415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0" name="Oval 464"/>
              <p:cNvSpPr>
                <a:spLocks noChangeArrowheads="1"/>
              </p:cNvSpPr>
              <p:nvPr/>
            </p:nvSpPr>
            <p:spPr bwMode="auto">
              <a:xfrm>
                <a:off x="3899" y="2321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1" name="Oval 465"/>
              <p:cNvSpPr>
                <a:spLocks noChangeArrowheads="1"/>
              </p:cNvSpPr>
              <p:nvPr/>
            </p:nvSpPr>
            <p:spPr bwMode="auto">
              <a:xfrm>
                <a:off x="3887" y="2230"/>
                <a:ext cx="32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2" name="Oval 466"/>
              <p:cNvSpPr>
                <a:spLocks noChangeArrowheads="1"/>
              </p:cNvSpPr>
              <p:nvPr/>
            </p:nvSpPr>
            <p:spPr bwMode="auto">
              <a:xfrm>
                <a:off x="3884" y="2135"/>
                <a:ext cx="33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3" name="Oval 467"/>
              <p:cNvSpPr>
                <a:spLocks noChangeArrowheads="1"/>
              </p:cNvSpPr>
              <p:nvPr/>
            </p:nvSpPr>
            <p:spPr bwMode="auto">
              <a:xfrm>
                <a:off x="3887" y="2041"/>
                <a:ext cx="32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4" name="Oval 468"/>
              <p:cNvSpPr>
                <a:spLocks noChangeArrowheads="1"/>
              </p:cNvSpPr>
              <p:nvPr/>
            </p:nvSpPr>
            <p:spPr bwMode="auto">
              <a:xfrm>
                <a:off x="3899" y="1949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5" name="Oval 469"/>
              <p:cNvSpPr>
                <a:spLocks noChangeArrowheads="1"/>
              </p:cNvSpPr>
              <p:nvPr/>
            </p:nvSpPr>
            <p:spPr bwMode="auto">
              <a:xfrm>
                <a:off x="3917" y="1855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6" name="Oval 470"/>
              <p:cNvSpPr>
                <a:spLocks noChangeArrowheads="1"/>
              </p:cNvSpPr>
              <p:nvPr/>
            </p:nvSpPr>
            <p:spPr bwMode="auto">
              <a:xfrm>
                <a:off x="3940" y="1766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7" name="Oval 471"/>
              <p:cNvSpPr>
                <a:spLocks noChangeArrowheads="1"/>
              </p:cNvSpPr>
              <p:nvPr/>
            </p:nvSpPr>
            <p:spPr bwMode="auto">
              <a:xfrm>
                <a:off x="3967" y="1675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8" name="Oval 472"/>
              <p:cNvSpPr>
                <a:spLocks noChangeArrowheads="1"/>
              </p:cNvSpPr>
              <p:nvPr/>
            </p:nvSpPr>
            <p:spPr bwMode="auto">
              <a:xfrm>
                <a:off x="4002" y="1589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9" name="Oval 473"/>
              <p:cNvSpPr>
                <a:spLocks noChangeArrowheads="1"/>
              </p:cNvSpPr>
              <p:nvPr/>
            </p:nvSpPr>
            <p:spPr bwMode="auto">
              <a:xfrm>
                <a:off x="4046" y="1504"/>
                <a:ext cx="24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0" name="Oval 474"/>
              <p:cNvSpPr>
                <a:spLocks noChangeArrowheads="1"/>
              </p:cNvSpPr>
              <p:nvPr/>
            </p:nvSpPr>
            <p:spPr bwMode="auto">
              <a:xfrm>
                <a:off x="4094" y="1424"/>
                <a:ext cx="23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1" name="Oval 475"/>
              <p:cNvSpPr>
                <a:spLocks noChangeArrowheads="1"/>
              </p:cNvSpPr>
              <p:nvPr/>
            </p:nvSpPr>
            <p:spPr bwMode="auto">
              <a:xfrm>
                <a:off x="4147" y="1348"/>
                <a:ext cx="20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2" name="Oval 476"/>
              <p:cNvSpPr>
                <a:spLocks noChangeArrowheads="1"/>
              </p:cNvSpPr>
              <p:nvPr/>
            </p:nvSpPr>
            <p:spPr bwMode="auto">
              <a:xfrm>
                <a:off x="4203" y="1274"/>
                <a:ext cx="23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3" name="Oval 477"/>
              <p:cNvSpPr>
                <a:spLocks noChangeArrowheads="1"/>
              </p:cNvSpPr>
              <p:nvPr/>
            </p:nvSpPr>
            <p:spPr bwMode="auto">
              <a:xfrm>
                <a:off x="4268" y="1203"/>
                <a:ext cx="20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4" name="Oval 478"/>
              <p:cNvSpPr>
                <a:spLocks noChangeArrowheads="1"/>
              </p:cNvSpPr>
              <p:nvPr/>
            </p:nvSpPr>
            <p:spPr bwMode="auto">
              <a:xfrm>
                <a:off x="4335" y="1138"/>
                <a:ext cx="21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5" name="Oval 479"/>
              <p:cNvSpPr>
                <a:spLocks noChangeArrowheads="1"/>
              </p:cNvSpPr>
              <p:nvPr/>
            </p:nvSpPr>
            <p:spPr bwMode="auto">
              <a:xfrm>
                <a:off x="4406" y="1079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6" name="Oval 480"/>
              <p:cNvSpPr>
                <a:spLocks noChangeArrowheads="1"/>
              </p:cNvSpPr>
              <p:nvPr/>
            </p:nvSpPr>
            <p:spPr bwMode="auto">
              <a:xfrm>
                <a:off x="4480" y="1020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7" name="Oval 481"/>
              <p:cNvSpPr>
                <a:spLocks noChangeArrowheads="1"/>
              </p:cNvSpPr>
              <p:nvPr/>
            </p:nvSpPr>
            <p:spPr bwMode="auto">
              <a:xfrm>
                <a:off x="4560" y="970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8" name="Oval 482"/>
              <p:cNvSpPr>
                <a:spLocks noChangeArrowheads="1"/>
              </p:cNvSpPr>
              <p:nvPr/>
            </p:nvSpPr>
            <p:spPr bwMode="auto">
              <a:xfrm>
                <a:off x="4639" y="923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9" name="Oval 483"/>
              <p:cNvSpPr>
                <a:spLocks noChangeArrowheads="1"/>
              </p:cNvSpPr>
              <p:nvPr/>
            </p:nvSpPr>
            <p:spPr bwMode="auto">
              <a:xfrm>
                <a:off x="4728" y="887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0" name="Oval 484"/>
              <p:cNvSpPr>
                <a:spLocks noChangeArrowheads="1"/>
              </p:cNvSpPr>
              <p:nvPr/>
            </p:nvSpPr>
            <p:spPr bwMode="auto">
              <a:xfrm>
                <a:off x="4819" y="858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1" name="Oval 485"/>
              <p:cNvSpPr>
                <a:spLocks noChangeArrowheads="1"/>
              </p:cNvSpPr>
              <p:nvPr/>
            </p:nvSpPr>
            <p:spPr bwMode="auto">
              <a:xfrm>
                <a:off x="4908" y="831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2" name="Oval 486"/>
              <p:cNvSpPr>
                <a:spLocks noChangeArrowheads="1"/>
              </p:cNvSpPr>
              <p:nvPr/>
            </p:nvSpPr>
            <p:spPr bwMode="auto">
              <a:xfrm>
                <a:off x="4999" y="811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3" name="Oval 487"/>
              <p:cNvSpPr>
                <a:spLocks noChangeArrowheads="1"/>
              </p:cNvSpPr>
              <p:nvPr/>
            </p:nvSpPr>
            <p:spPr bwMode="auto">
              <a:xfrm>
                <a:off x="5090" y="796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4" name="Oval 488"/>
              <p:cNvSpPr>
                <a:spLocks noChangeArrowheads="1"/>
              </p:cNvSpPr>
              <p:nvPr/>
            </p:nvSpPr>
            <p:spPr bwMode="auto">
              <a:xfrm>
                <a:off x="5185" y="790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5" name="Oval 489"/>
              <p:cNvSpPr>
                <a:spLocks noChangeArrowheads="1"/>
              </p:cNvSpPr>
              <p:nvPr/>
            </p:nvSpPr>
            <p:spPr bwMode="auto">
              <a:xfrm>
                <a:off x="5279" y="790"/>
                <a:ext cx="30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6" name="Oval 490"/>
              <p:cNvSpPr>
                <a:spLocks noChangeArrowheads="1"/>
              </p:cNvSpPr>
              <p:nvPr/>
            </p:nvSpPr>
            <p:spPr bwMode="auto">
              <a:xfrm>
                <a:off x="5371" y="796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7" name="Oval 491"/>
              <p:cNvSpPr>
                <a:spLocks noChangeArrowheads="1"/>
              </p:cNvSpPr>
              <p:nvPr/>
            </p:nvSpPr>
            <p:spPr bwMode="auto">
              <a:xfrm>
                <a:off x="5465" y="811"/>
                <a:ext cx="30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8" name="Oval 492"/>
              <p:cNvSpPr>
                <a:spLocks noChangeArrowheads="1"/>
              </p:cNvSpPr>
              <p:nvPr/>
            </p:nvSpPr>
            <p:spPr bwMode="auto">
              <a:xfrm>
                <a:off x="5554" y="825"/>
                <a:ext cx="35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9" name="Oval 493"/>
              <p:cNvSpPr>
                <a:spLocks noChangeArrowheads="1"/>
              </p:cNvSpPr>
              <p:nvPr/>
            </p:nvSpPr>
            <p:spPr bwMode="auto">
              <a:xfrm>
                <a:off x="5645" y="852"/>
                <a:ext cx="32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0" name="Oval 494"/>
              <p:cNvSpPr>
                <a:spLocks noChangeArrowheads="1"/>
              </p:cNvSpPr>
              <p:nvPr/>
            </p:nvSpPr>
            <p:spPr bwMode="auto">
              <a:xfrm>
                <a:off x="5728" y="882"/>
                <a:ext cx="44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1" name="Oval 495"/>
              <p:cNvSpPr>
                <a:spLocks noChangeArrowheads="1"/>
              </p:cNvSpPr>
              <p:nvPr/>
            </p:nvSpPr>
            <p:spPr bwMode="auto">
              <a:xfrm>
                <a:off x="5819" y="923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2" name="Oval 496"/>
              <p:cNvSpPr>
                <a:spLocks noChangeArrowheads="1"/>
              </p:cNvSpPr>
              <p:nvPr/>
            </p:nvSpPr>
            <p:spPr bwMode="auto">
              <a:xfrm>
                <a:off x="5899" y="964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3" name="Oval 497"/>
              <p:cNvSpPr>
                <a:spLocks noChangeArrowheads="1"/>
              </p:cNvSpPr>
              <p:nvPr/>
            </p:nvSpPr>
            <p:spPr bwMode="auto">
              <a:xfrm>
                <a:off x="5981" y="1017"/>
                <a:ext cx="36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4" name="Oval 498"/>
              <p:cNvSpPr>
                <a:spLocks noChangeArrowheads="1"/>
              </p:cNvSpPr>
              <p:nvPr/>
            </p:nvSpPr>
            <p:spPr bwMode="auto">
              <a:xfrm>
                <a:off x="6055" y="1070"/>
                <a:ext cx="38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5" name="Oval 499"/>
              <p:cNvSpPr>
                <a:spLocks noChangeArrowheads="1"/>
              </p:cNvSpPr>
              <p:nvPr/>
            </p:nvSpPr>
            <p:spPr bwMode="auto">
              <a:xfrm>
                <a:off x="6129" y="1132"/>
                <a:ext cx="32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6" name="Oval 500"/>
              <p:cNvSpPr>
                <a:spLocks noChangeArrowheads="1"/>
              </p:cNvSpPr>
              <p:nvPr/>
            </p:nvSpPr>
            <p:spPr bwMode="auto">
              <a:xfrm>
                <a:off x="6194" y="1194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7" name="Oval 501"/>
              <p:cNvSpPr>
                <a:spLocks noChangeArrowheads="1"/>
              </p:cNvSpPr>
              <p:nvPr/>
            </p:nvSpPr>
            <p:spPr bwMode="auto">
              <a:xfrm>
                <a:off x="6256" y="1262"/>
                <a:ext cx="44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8" name="Oval 502"/>
              <p:cNvSpPr>
                <a:spLocks noChangeArrowheads="1"/>
              </p:cNvSpPr>
              <p:nvPr/>
            </p:nvSpPr>
            <p:spPr bwMode="auto">
              <a:xfrm>
                <a:off x="6315" y="1336"/>
                <a:ext cx="41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9" name="Oval 503"/>
              <p:cNvSpPr>
                <a:spLocks noChangeArrowheads="1"/>
              </p:cNvSpPr>
              <p:nvPr/>
            </p:nvSpPr>
            <p:spPr bwMode="auto">
              <a:xfrm>
                <a:off x="6362" y="1412"/>
                <a:ext cx="50" cy="5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0" name="Oval 504"/>
              <p:cNvSpPr>
                <a:spLocks noChangeArrowheads="1"/>
              </p:cNvSpPr>
              <p:nvPr/>
            </p:nvSpPr>
            <p:spPr bwMode="auto">
              <a:xfrm>
                <a:off x="6412" y="1495"/>
                <a:ext cx="44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1" name="Oval 505"/>
              <p:cNvSpPr>
                <a:spLocks noChangeArrowheads="1"/>
              </p:cNvSpPr>
              <p:nvPr/>
            </p:nvSpPr>
            <p:spPr bwMode="auto">
              <a:xfrm>
                <a:off x="6450" y="1578"/>
                <a:ext cx="50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2" name="Oval 506"/>
              <p:cNvSpPr>
                <a:spLocks noChangeArrowheads="1"/>
              </p:cNvSpPr>
              <p:nvPr/>
            </p:nvSpPr>
            <p:spPr bwMode="auto">
              <a:xfrm>
                <a:off x="6492" y="1669"/>
                <a:ext cx="38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3" name="Oval 507"/>
              <p:cNvSpPr>
                <a:spLocks noChangeArrowheads="1"/>
              </p:cNvSpPr>
              <p:nvPr/>
            </p:nvSpPr>
            <p:spPr bwMode="auto">
              <a:xfrm>
                <a:off x="6518" y="1758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4" name="Oval 508"/>
              <p:cNvSpPr>
                <a:spLocks noChangeArrowheads="1"/>
              </p:cNvSpPr>
              <p:nvPr/>
            </p:nvSpPr>
            <p:spPr bwMode="auto">
              <a:xfrm>
                <a:off x="6539" y="1846"/>
                <a:ext cx="47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5" name="Oval 509"/>
              <p:cNvSpPr>
                <a:spLocks noChangeArrowheads="1"/>
              </p:cNvSpPr>
              <p:nvPr/>
            </p:nvSpPr>
            <p:spPr bwMode="auto">
              <a:xfrm>
                <a:off x="6553" y="1938"/>
                <a:ext cx="51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6" name="Oval 510"/>
              <p:cNvSpPr>
                <a:spLocks noChangeArrowheads="1"/>
              </p:cNvSpPr>
              <p:nvPr/>
            </p:nvSpPr>
            <p:spPr bwMode="auto">
              <a:xfrm>
                <a:off x="6568" y="2035"/>
                <a:ext cx="42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7" name="Oval 511"/>
              <p:cNvSpPr>
                <a:spLocks noChangeArrowheads="1"/>
              </p:cNvSpPr>
              <p:nvPr/>
            </p:nvSpPr>
            <p:spPr bwMode="auto">
              <a:xfrm>
                <a:off x="6666" y="2135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8" name="Oval 512"/>
              <p:cNvSpPr>
                <a:spLocks noChangeArrowheads="1"/>
              </p:cNvSpPr>
              <p:nvPr/>
            </p:nvSpPr>
            <p:spPr bwMode="auto">
              <a:xfrm>
                <a:off x="6663" y="2230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9" name="Oval 513"/>
              <p:cNvSpPr>
                <a:spLocks noChangeArrowheads="1"/>
              </p:cNvSpPr>
              <p:nvPr/>
            </p:nvSpPr>
            <p:spPr bwMode="auto">
              <a:xfrm>
                <a:off x="6651" y="2318"/>
                <a:ext cx="38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0" name="Oval 514"/>
              <p:cNvSpPr>
                <a:spLocks noChangeArrowheads="1"/>
              </p:cNvSpPr>
              <p:nvPr/>
            </p:nvSpPr>
            <p:spPr bwMode="auto">
              <a:xfrm>
                <a:off x="6636" y="2412"/>
                <a:ext cx="35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1" name="Oval 515"/>
              <p:cNvSpPr>
                <a:spLocks noChangeArrowheads="1"/>
              </p:cNvSpPr>
              <p:nvPr/>
            </p:nvSpPr>
            <p:spPr bwMode="auto">
              <a:xfrm>
                <a:off x="6618" y="2507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2" name="Oval 516"/>
              <p:cNvSpPr>
                <a:spLocks noChangeArrowheads="1"/>
              </p:cNvSpPr>
              <p:nvPr/>
            </p:nvSpPr>
            <p:spPr bwMode="auto">
              <a:xfrm>
                <a:off x="6592" y="2598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3" name="Oval 517"/>
              <p:cNvSpPr>
                <a:spLocks noChangeArrowheads="1"/>
              </p:cNvSpPr>
              <p:nvPr/>
            </p:nvSpPr>
            <p:spPr bwMode="auto">
              <a:xfrm>
                <a:off x="6559" y="2684"/>
                <a:ext cx="27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4" name="Oval 518"/>
              <p:cNvSpPr>
                <a:spLocks noChangeArrowheads="1"/>
              </p:cNvSpPr>
              <p:nvPr/>
            </p:nvSpPr>
            <p:spPr bwMode="auto">
              <a:xfrm>
                <a:off x="6521" y="2772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5" name="Oval 519"/>
              <p:cNvSpPr>
                <a:spLocks noChangeArrowheads="1"/>
              </p:cNvSpPr>
              <p:nvPr/>
            </p:nvSpPr>
            <p:spPr bwMode="auto">
              <a:xfrm>
                <a:off x="6477" y="285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6" name="Oval 520"/>
              <p:cNvSpPr>
                <a:spLocks noChangeArrowheads="1"/>
              </p:cNvSpPr>
              <p:nvPr/>
            </p:nvSpPr>
            <p:spPr bwMode="auto">
              <a:xfrm>
                <a:off x="6427" y="2934"/>
                <a:ext cx="23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7" name="Oval 521"/>
              <p:cNvSpPr>
                <a:spLocks noChangeArrowheads="1"/>
              </p:cNvSpPr>
              <p:nvPr/>
            </p:nvSpPr>
            <p:spPr bwMode="auto">
              <a:xfrm>
                <a:off x="6371" y="3008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8" name="Oval 522"/>
              <p:cNvSpPr>
                <a:spLocks noChangeArrowheads="1"/>
              </p:cNvSpPr>
              <p:nvPr/>
            </p:nvSpPr>
            <p:spPr bwMode="auto">
              <a:xfrm>
                <a:off x="6312" y="3085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9" name="Oval 523"/>
              <p:cNvSpPr>
                <a:spLocks noChangeArrowheads="1"/>
              </p:cNvSpPr>
              <p:nvPr/>
            </p:nvSpPr>
            <p:spPr bwMode="auto">
              <a:xfrm>
                <a:off x="6247" y="3153"/>
                <a:ext cx="26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30" name="Oval 524"/>
              <p:cNvSpPr>
                <a:spLocks noChangeArrowheads="1"/>
              </p:cNvSpPr>
              <p:nvPr/>
            </p:nvSpPr>
            <p:spPr bwMode="auto">
              <a:xfrm>
                <a:off x="6179" y="3218"/>
                <a:ext cx="26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31" name="Oval 525"/>
              <p:cNvSpPr>
                <a:spLocks noChangeArrowheads="1"/>
              </p:cNvSpPr>
              <p:nvPr/>
            </p:nvSpPr>
            <p:spPr bwMode="auto">
              <a:xfrm>
                <a:off x="6105" y="3274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32" name="Oval 526"/>
              <p:cNvSpPr>
                <a:spLocks noChangeArrowheads="1"/>
              </p:cNvSpPr>
              <p:nvPr/>
            </p:nvSpPr>
            <p:spPr bwMode="auto">
              <a:xfrm>
                <a:off x="6031" y="3330"/>
                <a:ext cx="24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33" name="Oval 527"/>
              <p:cNvSpPr>
                <a:spLocks noChangeArrowheads="1"/>
              </p:cNvSpPr>
              <p:nvPr/>
            </p:nvSpPr>
            <p:spPr bwMode="auto">
              <a:xfrm>
                <a:off x="5949" y="338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34" name="Oval 528"/>
              <p:cNvSpPr>
                <a:spLocks noChangeArrowheads="1"/>
              </p:cNvSpPr>
              <p:nvPr/>
            </p:nvSpPr>
            <p:spPr bwMode="auto">
              <a:xfrm>
                <a:off x="5869" y="3424"/>
                <a:ext cx="24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35" name="Oval 529"/>
              <p:cNvSpPr>
                <a:spLocks noChangeArrowheads="1"/>
              </p:cNvSpPr>
              <p:nvPr/>
            </p:nvSpPr>
            <p:spPr bwMode="auto">
              <a:xfrm>
                <a:off x="5778" y="3457"/>
                <a:ext cx="35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36" name="Oval 530"/>
              <p:cNvSpPr>
                <a:spLocks noChangeArrowheads="1"/>
              </p:cNvSpPr>
              <p:nvPr/>
            </p:nvSpPr>
            <p:spPr bwMode="auto">
              <a:xfrm>
                <a:off x="5692" y="3495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37" name="Oval 531"/>
              <p:cNvSpPr>
                <a:spLocks noChangeArrowheads="1"/>
              </p:cNvSpPr>
              <p:nvPr/>
            </p:nvSpPr>
            <p:spPr bwMode="auto">
              <a:xfrm>
                <a:off x="5618" y="3536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38" name="Oval 532"/>
              <p:cNvSpPr>
                <a:spLocks noChangeArrowheads="1"/>
              </p:cNvSpPr>
              <p:nvPr/>
            </p:nvSpPr>
            <p:spPr bwMode="auto">
              <a:xfrm>
                <a:off x="5527" y="3557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39" name="Oval 533"/>
              <p:cNvSpPr>
                <a:spLocks noChangeArrowheads="1"/>
              </p:cNvSpPr>
              <p:nvPr/>
            </p:nvSpPr>
            <p:spPr bwMode="auto">
              <a:xfrm>
                <a:off x="5433" y="3572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40" name="Oval 534"/>
              <p:cNvSpPr>
                <a:spLocks noChangeArrowheads="1"/>
              </p:cNvSpPr>
              <p:nvPr/>
            </p:nvSpPr>
            <p:spPr bwMode="auto">
              <a:xfrm>
                <a:off x="5326" y="3569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41" name="Oval 535"/>
              <p:cNvSpPr>
                <a:spLocks noChangeArrowheads="1"/>
              </p:cNvSpPr>
              <p:nvPr/>
            </p:nvSpPr>
            <p:spPr bwMode="auto">
              <a:xfrm>
                <a:off x="5226" y="3566"/>
                <a:ext cx="41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42" name="Oval 536"/>
              <p:cNvSpPr>
                <a:spLocks noChangeArrowheads="1"/>
              </p:cNvSpPr>
              <p:nvPr/>
            </p:nvSpPr>
            <p:spPr bwMode="auto">
              <a:xfrm>
                <a:off x="5132" y="3563"/>
                <a:ext cx="41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43" name="Oval 537"/>
              <p:cNvSpPr>
                <a:spLocks noChangeArrowheads="1"/>
              </p:cNvSpPr>
              <p:nvPr/>
            </p:nvSpPr>
            <p:spPr bwMode="auto">
              <a:xfrm>
                <a:off x="5046" y="3563"/>
                <a:ext cx="24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44" name="Oval 538"/>
              <p:cNvSpPr>
                <a:spLocks noChangeArrowheads="1"/>
              </p:cNvSpPr>
              <p:nvPr/>
            </p:nvSpPr>
            <p:spPr bwMode="auto">
              <a:xfrm>
                <a:off x="4955" y="3545"/>
                <a:ext cx="20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45" name="Oval 539"/>
              <p:cNvSpPr>
                <a:spLocks noChangeArrowheads="1"/>
              </p:cNvSpPr>
              <p:nvPr/>
            </p:nvSpPr>
            <p:spPr bwMode="auto">
              <a:xfrm>
                <a:off x="4863" y="3527"/>
                <a:ext cx="21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46" name="Oval 540"/>
              <p:cNvSpPr>
                <a:spLocks noChangeArrowheads="1"/>
              </p:cNvSpPr>
              <p:nvPr/>
            </p:nvSpPr>
            <p:spPr bwMode="auto">
              <a:xfrm>
                <a:off x="4775" y="3501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47" name="Oval 541"/>
              <p:cNvSpPr>
                <a:spLocks noChangeArrowheads="1"/>
              </p:cNvSpPr>
              <p:nvPr/>
            </p:nvSpPr>
            <p:spPr bwMode="auto">
              <a:xfrm>
                <a:off x="4686" y="3465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48" name="Oval 542"/>
              <p:cNvSpPr>
                <a:spLocks noChangeArrowheads="1"/>
              </p:cNvSpPr>
              <p:nvPr/>
            </p:nvSpPr>
            <p:spPr bwMode="auto">
              <a:xfrm>
                <a:off x="4607" y="3433"/>
                <a:ext cx="9" cy="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49" name="Oval 543"/>
              <p:cNvSpPr>
                <a:spLocks noChangeArrowheads="1"/>
              </p:cNvSpPr>
              <p:nvPr/>
            </p:nvSpPr>
            <p:spPr bwMode="auto">
              <a:xfrm>
                <a:off x="4521" y="3386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50" name="Oval 544"/>
              <p:cNvSpPr>
                <a:spLocks noChangeArrowheads="1"/>
              </p:cNvSpPr>
              <p:nvPr/>
            </p:nvSpPr>
            <p:spPr bwMode="auto">
              <a:xfrm>
                <a:off x="4427" y="3321"/>
                <a:ext cx="41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51" name="Oval 545"/>
              <p:cNvSpPr>
                <a:spLocks noChangeArrowheads="1"/>
              </p:cNvSpPr>
              <p:nvPr/>
            </p:nvSpPr>
            <p:spPr bwMode="auto">
              <a:xfrm>
                <a:off x="4362" y="3280"/>
                <a:ext cx="21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52" name="Oval 546"/>
              <p:cNvSpPr>
                <a:spLocks noChangeArrowheads="1"/>
              </p:cNvSpPr>
              <p:nvPr/>
            </p:nvSpPr>
            <p:spPr bwMode="auto">
              <a:xfrm>
                <a:off x="4291" y="3221"/>
                <a:ext cx="18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53" name="Oval 547"/>
              <p:cNvSpPr>
                <a:spLocks noChangeArrowheads="1"/>
              </p:cNvSpPr>
              <p:nvPr/>
            </p:nvSpPr>
            <p:spPr bwMode="auto">
              <a:xfrm>
                <a:off x="4220" y="3156"/>
                <a:ext cx="21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54" name="Oval 548"/>
              <p:cNvSpPr>
                <a:spLocks noChangeArrowheads="1"/>
              </p:cNvSpPr>
              <p:nvPr/>
            </p:nvSpPr>
            <p:spPr bwMode="auto">
              <a:xfrm>
                <a:off x="4155" y="3085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55" name="Oval 549"/>
              <p:cNvSpPr>
                <a:spLocks noChangeArrowheads="1"/>
              </p:cNvSpPr>
              <p:nvPr/>
            </p:nvSpPr>
            <p:spPr bwMode="auto">
              <a:xfrm>
                <a:off x="4096" y="3011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56" name="Oval 550"/>
              <p:cNvSpPr>
                <a:spLocks noChangeArrowheads="1"/>
              </p:cNvSpPr>
              <p:nvPr/>
            </p:nvSpPr>
            <p:spPr bwMode="auto">
              <a:xfrm>
                <a:off x="4046" y="2940"/>
                <a:ext cx="12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57" name="Oval 551"/>
              <p:cNvSpPr>
                <a:spLocks noChangeArrowheads="1"/>
              </p:cNvSpPr>
              <p:nvPr/>
            </p:nvSpPr>
            <p:spPr bwMode="auto">
              <a:xfrm>
                <a:off x="3993" y="2858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58" name="Oval 552"/>
              <p:cNvSpPr>
                <a:spLocks noChangeArrowheads="1"/>
              </p:cNvSpPr>
              <p:nvPr/>
            </p:nvSpPr>
            <p:spPr bwMode="auto">
              <a:xfrm>
                <a:off x="3952" y="2778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59" name="Oval 553"/>
              <p:cNvSpPr>
                <a:spLocks noChangeArrowheads="1"/>
              </p:cNvSpPr>
              <p:nvPr/>
            </p:nvSpPr>
            <p:spPr bwMode="auto">
              <a:xfrm>
                <a:off x="3908" y="2690"/>
                <a:ext cx="23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60" name="Oval 554"/>
              <p:cNvSpPr>
                <a:spLocks noChangeArrowheads="1"/>
              </p:cNvSpPr>
              <p:nvPr/>
            </p:nvSpPr>
            <p:spPr bwMode="auto">
              <a:xfrm>
                <a:off x="3875" y="2598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61" name="Oval 555"/>
              <p:cNvSpPr>
                <a:spLocks noChangeArrowheads="1"/>
              </p:cNvSpPr>
              <p:nvPr/>
            </p:nvSpPr>
            <p:spPr bwMode="auto">
              <a:xfrm>
                <a:off x="3855" y="2516"/>
                <a:ext cx="8" cy="1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62" name="Oval 556"/>
              <p:cNvSpPr>
                <a:spLocks noChangeArrowheads="1"/>
              </p:cNvSpPr>
              <p:nvPr/>
            </p:nvSpPr>
            <p:spPr bwMode="auto">
              <a:xfrm>
                <a:off x="3831" y="2424"/>
                <a:ext cx="12" cy="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63" name="Oval 557"/>
              <p:cNvSpPr>
                <a:spLocks noChangeArrowheads="1"/>
              </p:cNvSpPr>
              <p:nvPr/>
            </p:nvSpPr>
            <p:spPr bwMode="auto">
              <a:xfrm>
                <a:off x="3810" y="2327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64" name="Oval 558"/>
              <p:cNvSpPr>
                <a:spLocks noChangeArrowheads="1"/>
              </p:cNvSpPr>
              <p:nvPr/>
            </p:nvSpPr>
            <p:spPr bwMode="auto">
              <a:xfrm>
                <a:off x="3801" y="2232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65" name="Oval 559"/>
              <p:cNvSpPr>
                <a:spLocks noChangeArrowheads="1"/>
              </p:cNvSpPr>
              <p:nvPr/>
            </p:nvSpPr>
            <p:spPr bwMode="auto">
              <a:xfrm>
                <a:off x="3799" y="2138"/>
                <a:ext cx="23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66" name="Oval 560"/>
              <p:cNvSpPr>
                <a:spLocks noChangeArrowheads="1"/>
              </p:cNvSpPr>
              <p:nvPr/>
            </p:nvSpPr>
            <p:spPr bwMode="auto">
              <a:xfrm>
                <a:off x="3801" y="2044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67" name="Oval 561"/>
              <p:cNvSpPr>
                <a:spLocks noChangeArrowheads="1"/>
              </p:cNvSpPr>
              <p:nvPr/>
            </p:nvSpPr>
            <p:spPr bwMode="auto">
              <a:xfrm>
                <a:off x="3810" y="1952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68" name="Oval 562"/>
              <p:cNvSpPr>
                <a:spLocks noChangeArrowheads="1"/>
              </p:cNvSpPr>
              <p:nvPr/>
            </p:nvSpPr>
            <p:spPr bwMode="auto">
              <a:xfrm>
                <a:off x="3828" y="1861"/>
                <a:ext cx="21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69" name="Oval 563"/>
              <p:cNvSpPr>
                <a:spLocks noChangeArrowheads="1"/>
              </p:cNvSpPr>
              <p:nvPr/>
            </p:nvSpPr>
            <p:spPr bwMode="auto">
              <a:xfrm>
                <a:off x="3852" y="1772"/>
                <a:ext cx="14" cy="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70" name="Oval 564"/>
              <p:cNvSpPr>
                <a:spLocks noChangeArrowheads="1"/>
              </p:cNvSpPr>
              <p:nvPr/>
            </p:nvSpPr>
            <p:spPr bwMode="auto">
              <a:xfrm>
                <a:off x="3881" y="1681"/>
                <a:ext cx="12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71" name="Oval 565"/>
              <p:cNvSpPr>
                <a:spLocks noChangeArrowheads="1"/>
              </p:cNvSpPr>
              <p:nvPr/>
            </p:nvSpPr>
            <p:spPr bwMode="auto">
              <a:xfrm>
                <a:off x="3911" y="1589"/>
                <a:ext cx="20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72" name="Oval 566"/>
              <p:cNvSpPr>
                <a:spLocks noChangeArrowheads="1"/>
              </p:cNvSpPr>
              <p:nvPr/>
            </p:nvSpPr>
            <p:spPr bwMode="auto">
              <a:xfrm>
                <a:off x="3952" y="1507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73" name="Oval 567"/>
              <p:cNvSpPr>
                <a:spLocks noChangeArrowheads="1"/>
              </p:cNvSpPr>
              <p:nvPr/>
            </p:nvSpPr>
            <p:spPr bwMode="auto">
              <a:xfrm>
                <a:off x="3993" y="1421"/>
                <a:ext cx="18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74" name="Oval 568"/>
              <p:cNvSpPr>
                <a:spLocks noChangeArrowheads="1"/>
              </p:cNvSpPr>
              <p:nvPr/>
            </p:nvSpPr>
            <p:spPr bwMode="auto">
              <a:xfrm>
                <a:off x="4046" y="1345"/>
                <a:ext cx="12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75" name="Oval 569"/>
              <p:cNvSpPr>
                <a:spLocks noChangeArrowheads="1"/>
              </p:cNvSpPr>
              <p:nvPr/>
            </p:nvSpPr>
            <p:spPr bwMode="auto">
              <a:xfrm>
                <a:off x="4099" y="1268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76" name="Oval 570"/>
              <p:cNvSpPr>
                <a:spLocks noChangeArrowheads="1"/>
              </p:cNvSpPr>
              <p:nvPr/>
            </p:nvSpPr>
            <p:spPr bwMode="auto">
              <a:xfrm>
                <a:off x="4158" y="1194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77" name="Oval 571"/>
              <p:cNvSpPr>
                <a:spLocks noChangeArrowheads="1"/>
              </p:cNvSpPr>
              <p:nvPr/>
            </p:nvSpPr>
            <p:spPr bwMode="auto">
              <a:xfrm>
                <a:off x="4226" y="1129"/>
                <a:ext cx="9" cy="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78" name="Oval 572"/>
              <p:cNvSpPr>
                <a:spLocks noChangeArrowheads="1"/>
              </p:cNvSpPr>
              <p:nvPr/>
            </p:nvSpPr>
            <p:spPr bwMode="auto">
              <a:xfrm>
                <a:off x="4291" y="1061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79" name="Oval 573"/>
              <p:cNvSpPr>
                <a:spLocks noChangeArrowheads="1"/>
              </p:cNvSpPr>
              <p:nvPr/>
            </p:nvSpPr>
            <p:spPr bwMode="auto">
              <a:xfrm>
                <a:off x="4362" y="1002"/>
                <a:ext cx="21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80" name="Oval 574"/>
              <p:cNvSpPr>
                <a:spLocks noChangeArrowheads="1"/>
              </p:cNvSpPr>
              <p:nvPr/>
            </p:nvSpPr>
            <p:spPr bwMode="auto">
              <a:xfrm>
                <a:off x="4442" y="946"/>
                <a:ext cx="14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81" name="Oval 575"/>
              <p:cNvSpPr>
                <a:spLocks noChangeArrowheads="1"/>
              </p:cNvSpPr>
              <p:nvPr/>
            </p:nvSpPr>
            <p:spPr bwMode="auto">
              <a:xfrm>
                <a:off x="4518" y="896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82" name="Oval 576"/>
              <p:cNvSpPr>
                <a:spLocks noChangeArrowheads="1"/>
              </p:cNvSpPr>
              <p:nvPr/>
            </p:nvSpPr>
            <p:spPr bwMode="auto">
              <a:xfrm>
                <a:off x="4598" y="849"/>
                <a:ext cx="23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83" name="Oval 577"/>
              <p:cNvSpPr>
                <a:spLocks noChangeArrowheads="1"/>
              </p:cNvSpPr>
              <p:nvPr/>
            </p:nvSpPr>
            <p:spPr bwMode="auto">
              <a:xfrm>
                <a:off x="4686" y="814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84" name="Oval 578"/>
              <p:cNvSpPr>
                <a:spLocks noChangeArrowheads="1"/>
              </p:cNvSpPr>
              <p:nvPr/>
            </p:nvSpPr>
            <p:spPr bwMode="auto">
              <a:xfrm>
                <a:off x="4778" y="784"/>
                <a:ext cx="12" cy="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85" name="Oval 579"/>
              <p:cNvSpPr>
                <a:spLocks noChangeArrowheads="1"/>
              </p:cNvSpPr>
              <p:nvPr/>
            </p:nvSpPr>
            <p:spPr bwMode="auto">
              <a:xfrm>
                <a:off x="4866" y="755"/>
                <a:ext cx="15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86" name="Oval 580"/>
              <p:cNvSpPr>
                <a:spLocks noChangeArrowheads="1"/>
              </p:cNvSpPr>
              <p:nvPr/>
            </p:nvSpPr>
            <p:spPr bwMode="auto">
              <a:xfrm>
                <a:off x="4955" y="731"/>
                <a:ext cx="20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87" name="Oval 581"/>
              <p:cNvSpPr>
                <a:spLocks noChangeArrowheads="1"/>
              </p:cNvSpPr>
              <p:nvPr/>
            </p:nvSpPr>
            <p:spPr bwMode="auto">
              <a:xfrm>
                <a:off x="5046" y="716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88" name="Oval 582"/>
              <p:cNvSpPr>
                <a:spLocks noChangeArrowheads="1"/>
              </p:cNvSpPr>
              <p:nvPr/>
            </p:nvSpPr>
            <p:spPr bwMode="auto">
              <a:xfrm>
                <a:off x="5141" y="705"/>
                <a:ext cx="23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89" name="Oval 583"/>
              <p:cNvSpPr>
                <a:spLocks noChangeArrowheads="1"/>
              </p:cNvSpPr>
              <p:nvPr/>
            </p:nvSpPr>
            <p:spPr bwMode="auto">
              <a:xfrm>
                <a:off x="5235" y="702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90" name="Oval 584"/>
              <p:cNvSpPr>
                <a:spLocks noChangeArrowheads="1"/>
              </p:cNvSpPr>
              <p:nvPr/>
            </p:nvSpPr>
            <p:spPr bwMode="auto">
              <a:xfrm>
                <a:off x="5329" y="705"/>
                <a:ext cx="21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91" name="Oval 585"/>
              <p:cNvSpPr>
                <a:spLocks noChangeArrowheads="1"/>
              </p:cNvSpPr>
              <p:nvPr/>
            </p:nvSpPr>
            <p:spPr bwMode="auto">
              <a:xfrm>
                <a:off x="5421" y="716"/>
                <a:ext cx="23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92" name="Oval 586"/>
              <p:cNvSpPr>
                <a:spLocks noChangeArrowheads="1"/>
              </p:cNvSpPr>
              <p:nvPr/>
            </p:nvSpPr>
            <p:spPr bwMode="auto">
              <a:xfrm>
                <a:off x="5512" y="728"/>
                <a:ext cx="27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93" name="Oval 587"/>
              <p:cNvSpPr>
                <a:spLocks noChangeArrowheads="1"/>
              </p:cNvSpPr>
              <p:nvPr/>
            </p:nvSpPr>
            <p:spPr bwMode="auto">
              <a:xfrm>
                <a:off x="5607" y="752"/>
                <a:ext cx="20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94" name="Oval 588"/>
              <p:cNvSpPr>
                <a:spLocks noChangeArrowheads="1"/>
              </p:cNvSpPr>
              <p:nvPr/>
            </p:nvSpPr>
            <p:spPr bwMode="auto">
              <a:xfrm>
                <a:off x="5698" y="781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95" name="Oval 589"/>
              <p:cNvSpPr>
                <a:spLocks noChangeArrowheads="1"/>
              </p:cNvSpPr>
              <p:nvPr/>
            </p:nvSpPr>
            <p:spPr bwMode="auto">
              <a:xfrm>
                <a:off x="5781" y="81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96" name="Oval 590"/>
              <p:cNvSpPr>
                <a:spLocks noChangeArrowheads="1"/>
              </p:cNvSpPr>
              <p:nvPr/>
            </p:nvSpPr>
            <p:spPr bwMode="auto">
              <a:xfrm>
                <a:off x="5869" y="849"/>
                <a:ext cx="24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97" name="Oval 591"/>
              <p:cNvSpPr>
                <a:spLocks noChangeArrowheads="1"/>
              </p:cNvSpPr>
              <p:nvPr/>
            </p:nvSpPr>
            <p:spPr bwMode="auto">
              <a:xfrm>
                <a:off x="5949" y="893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98" name="Oval 592"/>
              <p:cNvSpPr>
                <a:spLocks noChangeArrowheads="1"/>
              </p:cNvSpPr>
              <p:nvPr/>
            </p:nvSpPr>
            <p:spPr bwMode="auto">
              <a:xfrm>
                <a:off x="6031" y="943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99" name="Oval 593"/>
              <p:cNvSpPr>
                <a:spLocks noChangeArrowheads="1"/>
              </p:cNvSpPr>
              <p:nvPr/>
            </p:nvSpPr>
            <p:spPr bwMode="auto">
              <a:xfrm>
                <a:off x="6105" y="997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00" name="Oval 594"/>
              <p:cNvSpPr>
                <a:spLocks noChangeArrowheads="1"/>
              </p:cNvSpPr>
              <p:nvPr/>
            </p:nvSpPr>
            <p:spPr bwMode="auto">
              <a:xfrm>
                <a:off x="6176" y="1056"/>
                <a:ext cx="32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01" name="Oval 595"/>
              <p:cNvSpPr>
                <a:spLocks noChangeArrowheads="1"/>
              </p:cNvSpPr>
              <p:nvPr/>
            </p:nvSpPr>
            <p:spPr bwMode="auto">
              <a:xfrm>
                <a:off x="6247" y="1120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02" name="Oval 596"/>
              <p:cNvSpPr>
                <a:spLocks noChangeArrowheads="1"/>
              </p:cNvSpPr>
              <p:nvPr/>
            </p:nvSpPr>
            <p:spPr bwMode="auto">
              <a:xfrm>
                <a:off x="6312" y="1188"/>
                <a:ext cx="26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03" name="Oval 597"/>
              <p:cNvSpPr>
                <a:spLocks noChangeArrowheads="1"/>
              </p:cNvSpPr>
              <p:nvPr/>
            </p:nvSpPr>
            <p:spPr bwMode="auto">
              <a:xfrm>
                <a:off x="6368" y="1259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04" name="Oval 598"/>
              <p:cNvSpPr>
                <a:spLocks noChangeArrowheads="1"/>
              </p:cNvSpPr>
              <p:nvPr/>
            </p:nvSpPr>
            <p:spPr bwMode="auto">
              <a:xfrm>
                <a:off x="6424" y="1336"/>
                <a:ext cx="32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05" name="Oval 599"/>
              <p:cNvSpPr>
                <a:spLocks noChangeArrowheads="1"/>
              </p:cNvSpPr>
              <p:nvPr/>
            </p:nvSpPr>
            <p:spPr bwMode="auto">
              <a:xfrm>
                <a:off x="6468" y="1412"/>
                <a:ext cx="41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06" name="Oval 600"/>
              <p:cNvSpPr>
                <a:spLocks noChangeArrowheads="1"/>
              </p:cNvSpPr>
              <p:nvPr/>
            </p:nvSpPr>
            <p:spPr bwMode="auto">
              <a:xfrm>
                <a:off x="6515" y="1498"/>
                <a:ext cx="36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07" name="Oval 601"/>
              <p:cNvSpPr>
                <a:spLocks noChangeArrowheads="1"/>
              </p:cNvSpPr>
              <p:nvPr/>
            </p:nvSpPr>
            <p:spPr bwMode="auto">
              <a:xfrm>
                <a:off x="6553" y="1581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08" name="Oval 602"/>
              <p:cNvSpPr>
                <a:spLocks noChangeArrowheads="1"/>
              </p:cNvSpPr>
              <p:nvPr/>
            </p:nvSpPr>
            <p:spPr bwMode="auto">
              <a:xfrm>
                <a:off x="6592" y="1675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09" name="Oval 603"/>
              <p:cNvSpPr>
                <a:spLocks noChangeArrowheads="1"/>
              </p:cNvSpPr>
              <p:nvPr/>
            </p:nvSpPr>
            <p:spPr bwMode="auto">
              <a:xfrm>
                <a:off x="6615" y="1763"/>
                <a:ext cx="33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10" name="Oval 604"/>
              <p:cNvSpPr>
                <a:spLocks noChangeArrowheads="1"/>
              </p:cNvSpPr>
              <p:nvPr/>
            </p:nvSpPr>
            <p:spPr bwMode="auto">
              <a:xfrm>
                <a:off x="6633" y="1849"/>
                <a:ext cx="38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11" name="Oval 605"/>
              <p:cNvSpPr>
                <a:spLocks noChangeArrowheads="1"/>
              </p:cNvSpPr>
              <p:nvPr/>
            </p:nvSpPr>
            <p:spPr bwMode="auto">
              <a:xfrm>
                <a:off x="6648" y="1943"/>
                <a:ext cx="41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12" name="Oval 606"/>
              <p:cNvSpPr>
                <a:spLocks noChangeArrowheads="1"/>
              </p:cNvSpPr>
              <p:nvPr/>
            </p:nvSpPr>
            <p:spPr bwMode="auto">
              <a:xfrm>
                <a:off x="6663" y="2041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sp>
          <p:nvSpPr>
            <p:cNvPr id="28" name="Oval 608"/>
            <p:cNvSpPr>
              <a:spLocks noChangeArrowheads="1"/>
            </p:cNvSpPr>
            <p:nvPr/>
          </p:nvSpPr>
          <p:spPr bwMode="auto">
            <a:xfrm>
              <a:off x="10576287" y="2359857"/>
              <a:ext cx="8193" cy="819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9" name="Oval 609"/>
            <p:cNvSpPr>
              <a:spLocks noChangeArrowheads="1"/>
            </p:cNvSpPr>
            <p:nvPr/>
          </p:nvSpPr>
          <p:spPr bwMode="auto">
            <a:xfrm>
              <a:off x="10575263" y="2391944"/>
              <a:ext cx="8193" cy="819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0" name="Oval 610"/>
            <p:cNvSpPr>
              <a:spLocks noChangeArrowheads="1"/>
            </p:cNvSpPr>
            <p:nvPr/>
          </p:nvSpPr>
          <p:spPr bwMode="auto">
            <a:xfrm>
              <a:off x="10571167" y="2422325"/>
              <a:ext cx="10241" cy="99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1" name="Oval 611"/>
            <p:cNvSpPr>
              <a:spLocks noChangeArrowheads="1"/>
            </p:cNvSpPr>
            <p:nvPr/>
          </p:nvSpPr>
          <p:spPr bwMode="auto">
            <a:xfrm>
              <a:off x="10566046" y="2454413"/>
              <a:ext cx="10241" cy="102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2" name="Oval 612"/>
            <p:cNvSpPr>
              <a:spLocks noChangeArrowheads="1"/>
            </p:cNvSpPr>
            <p:nvPr/>
          </p:nvSpPr>
          <p:spPr bwMode="auto">
            <a:xfrm>
              <a:off x="10558195" y="2484794"/>
              <a:ext cx="11948" cy="119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3" name="Oval 613"/>
            <p:cNvSpPr>
              <a:spLocks noChangeArrowheads="1"/>
            </p:cNvSpPr>
            <p:nvPr/>
          </p:nvSpPr>
          <p:spPr bwMode="auto">
            <a:xfrm>
              <a:off x="10551027" y="2516882"/>
              <a:ext cx="9217" cy="921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4" name="Oval 614"/>
            <p:cNvSpPr>
              <a:spLocks noChangeArrowheads="1"/>
            </p:cNvSpPr>
            <p:nvPr/>
          </p:nvSpPr>
          <p:spPr bwMode="auto">
            <a:xfrm>
              <a:off x="10541127" y="2548287"/>
              <a:ext cx="7851" cy="78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9" name="Oval 615"/>
            <p:cNvSpPr>
              <a:spLocks noChangeArrowheads="1"/>
            </p:cNvSpPr>
            <p:nvPr/>
          </p:nvSpPr>
          <p:spPr bwMode="auto">
            <a:xfrm>
              <a:off x="10526790" y="2575254"/>
              <a:ext cx="11265" cy="122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0" name="Oval 616"/>
            <p:cNvSpPr>
              <a:spLocks noChangeArrowheads="1"/>
            </p:cNvSpPr>
            <p:nvPr/>
          </p:nvSpPr>
          <p:spPr bwMode="auto">
            <a:xfrm>
              <a:off x="10513819" y="2605635"/>
              <a:ext cx="8193" cy="8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1" name="Oval 617"/>
            <p:cNvSpPr>
              <a:spLocks noChangeArrowheads="1"/>
            </p:cNvSpPr>
            <p:nvPr/>
          </p:nvSpPr>
          <p:spPr bwMode="auto">
            <a:xfrm>
              <a:off x="10496751" y="2632602"/>
              <a:ext cx="9900" cy="102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2" name="Oval 618"/>
            <p:cNvSpPr>
              <a:spLocks noChangeArrowheads="1"/>
            </p:cNvSpPr>
            <p:nvPr/>
          </p:nvSpPr>
          <p:spPr bwMode="auto">
            <a:xfrm>
              <a:off x="10479683" y="2659911"/>
              <a:ext cx="9900" cy="102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3" name="Oval 619"/>
            <p:cNvSpPr>
              <a:spLocks noChangeArrowheads="1"/>
            </p:cNvSpPr>
            <p:nvPr/>
          </p:nvSpPr>
          <p:spPr bwMode="auto">
            <a:xfrm>
              <a:off x="10460567" y="2685171"/>
              <a:ext cx="8875" cy="99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4" name="Oval 620"/>
            <p:cNvSpPr>
              <a:spLocks noChangeArrowheads="1"/>
            </p:cNvSpPr>
            <p:nvPr/>
          </p:nvSpPr>
          <p:spPr bwMode="auto">
            <a:xfrm>
              <a:off x="10440426" y="2711456"/>
              <a:ext cx="7851" cy="68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5" name="Oval 621"/>
            <p:cNvSpPr>
              <a:spLocks noChangeArrowheads="1"/>
            </p:cNvSpPr>
            <p:nvPr/>
          </p:nvSpPr>
          <p:spPr bwMode="auto">
            <a:xfrm>
              <a:off x="10418238" y="2733303"/>
              <a:ext cx="7169" cy="819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6" name="Oval 622"/>
            <p:cNvSpPr>
              <a:spLocks noChangeArrowheads="1"/>
            </p:cNvSpPr>
            <p:nvPr/>
          </p:nvSpPr>
          <p:spPr bwMode="auto">
            <a:xfrm>
              <a:off x="10394002" y="2755491"/>
              <a:ext cx="8193" cy="71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7" name="Oval 623"/>
            <p:cNvSpPr>
              <a:spLocks noChangeArrowheads="1"/>
            </p:cNvSpPr>
            <p:nvPr/>
          </p:nvSpPr>
          <p:spPr bwMode="auto">
            <a:xfrm>
              <a:off x="10369765" y="2775631"/>
              <a:ext cx="7169" cy="71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8" name="Oval 624"/>
            <p:cNvSpPr>
              <a:spLocks noChangeArrowheads="1"/>
            </p:cNvSpPr>
            <p:nvPr/>
          </p:nvSpPr>
          <p:spPr bwMode="auto">
            <a:xfrm>
              <a:off x="10343822" y="2794747"/>
              <a:ext cx="5803" cy="61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9" name="Oval 625"/>
            <p:cNvSpPr>
              <a:spLocks noChangeArrowheads="1"/>
            </p:cNvSpPr>
            <p:nvPr/>
          </p:nvSpPr>
          <p:spPr bwMode="auto">
            <a:xfrm>
              <a:off x="10315489" y="2811133"/>
              <a:ext cx="8193" cy="68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0" name="Oval 626"/>
            <p:cNvSpPr>
              <a:spLocks noChangeArrowheads="1"/>
            </p:cNvSpPr>
            <p:nvPr/>
          </p:nvSpPr>
          <p:spPr bwMode="auto">
            <a:xfrm>
              <a:off x="10288180" y="2827177"/>
              <a:ext cx="6144" cy="580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1" name="Oval 627"/>
            <p:cNvSpPr>
              <a:spLocks noChangeArrowheads="1"/>
            </p:cNvSpPr>
            <p:nvPr/>
          </p:nvSpPr>
          <p:spPr bwMode="auto">
            <a:xfrm>
              <a:off x="10258141" y="2839124"/>
              <a:ext cx="8875" cy="819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2" name="Oval 628"/>
            <p:cNvSpPr>
              <a:spLocks noChangeArrowheads="1"/>
            </p:cNvSpPr>
            <p:nvPr/>
          </p:nvSpPr>
          <p:spPr bwMode="auto">
            <a:xfrm>
              <a:off x="10228784" y="2851413"/>
              <a:ext cx="7169" cy="68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3" name="Oval 629"/>
            <p:cNvSpPr>
              <a:spLocks noChangeArrowheads="1"/>
            </p:cNvSpPr>
            <p:nvPr/>
          </p:nvSpPr>
          <p:spPr bwMode="auto">
            <a:xfrm>
              <a:off x="10197720" y="2860288"/>
              <a:ext cx="8193" cy="819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4" name="Oval 630"/>
            <p:cNvSpPr>
              <a:spLocks noChangeArrowheads="1"/>
            </p:cNvSpPr>
            <p:nvPr/>
          </p:nvSpPr>
          <p:spPr bwMode="auto">
            <a:xfrm>
              <a:off x="10170412" y="2872236"/>
              <a:ext cx="341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5" name="Oval 631"/>
            <p:cNvSpPr>
              <a:spLocks noChangeArrowheads="1"/>
            </p:cNvSpPr>
            <p:nvPr/>
          </p:nvSpPr>
          <p:spPr bwMode="auto">
            <a:xfrm>
              <a:off x="10139348" y="2878380"/>
              <a:ext cx="341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6" name="Oval 632"/>
            <p:cNvSpPr>
              <a:spLocks noChangeArrowheads="1"/>
            </p:cNvSpPr>
            <p:nvPr/>
          </p:nvSpPr>
          <p:spPr bwMode="auto">
            <a:xfrm>
              <a:off x="10105212" y="2879404"/>
              <a:ext cx="4779" cy="512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7" name="Oval 633"/>
            <p:cNvSpPr>
              <a:spLocks noChangeArrowheads="1"/>
            </p:cNvSpPr>
            <p:nvPr/>
          </p:nvSpPr>
          <p:spPr bwMode="auto">
            <a:xfrm>
              <a:off x="10071759" y="2880428"/>
              <a:ext cx="7169" cy="819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8" name="Oval 634"/>
            <p:cNvSpPr>
              <a:spLocks noChangeArrowheads="1"/>
            </p:cNvSpPr>
            <p:nvPr/>
          </p:nvSpPr>
          <p:spPr bwMode="auto">
            <a:xfrm>
              <a:off x="10039671" y="2880428"/>
              <a:ext cx="7851" cy="819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9" name="Oval 635"/>
            <p:cNvSpPr>
              <a:spLocks noChangeArrowheads="1"/>
            </p:cNvSpPr>
            <p:nvPr/>
          </p:nvSpPr>
          <p:spPr bwMode="auto">
            <a:xfrm>
              <a:off x="10008266" y="2878380"/>
              <a:ext cx="6144" cy="71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0" name="Oval 636"/>
            <p:cNvSpPr>
              <a:spLocks noChangeArrowheads="1"/>
            </p:cNvSpPr>
            <p:nvPr/>
          </p:nvSpPr>
          <p:spPr bwMode="auto">
            <a:xfrm>
              <a:off x="9979251" y="2878380"/>
              <a:ext cx="1024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1" name="Oval 637"/>
            <p:cNvSpPr>
              <a:spLocks noChangeArrowheads="1"/>
            </p:cNvSpPr>
            <p:nvPr/>
          </p:nvSpPr>
          <p:spPr bwMode="auto">
            <a:xfrm>
              <a:off x="9947846" y="2872236"/>
              <a:ext cx="341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2" name="Oval 638"/>
            <p:cNvSpPr>
              <a:spLocks noChangeArrowheads="1"/>
            </p:cNvSpPr>
            <p:nvPr/>
          </p:nvSpPr>
          <p:spPr bwMode="auto">
            <a:xfrm>
              <a:off x="9916782" y="2864384"/>
              <a:ext cx="341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3" name="Oval 639"/>
            <p:cNvSpPr>
              <a:spLocks noChangeArrowheads="1"/>
            </p:cNvSpPr>
            <p:nvPr/>
          </p:nvSpPr>
          <p:spPr bwMode="auto">
            <a:xfrm>
              <a:off x="9886401" y="2854144"/>
              <a:ext cx="341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4" name="Oval 640"/>
            <p:cNvSpPr>
              <a:spLocks noChangeArrowheads="1"/>
            </p:cNvSpPr>
            <p:nvPr/>
          </p:nvSpPr>
          <p:spPr bwMode="auto">
            <a:xfrm>
              <a:off x="9793893" y="2810109"/>
              <a:ext cx="10241" cy="8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5" name="Oval 641"/>
            <p:cNvSpPr>
              <a:spLocks noChangeArrowheads="1"/>
            </p:cNvSpPr>
            <p:nvPr/>
          </p:nvSpPr>
          <p:spPr bwMode="auto">
            <a:xfrm>
              <a:off x="9768632" y="2794747"/>
              <a:ext cx="6144" cy="61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6" name="Oval 642"/>
            <p:cNvSpPr>
              <a:spLocks noChangeArrowheads="1"/>
            </p:cNvSpPr>
            <p:nvPr/>
          </p:nvSpPr>
          <p:spPr bwMode="auto">
            <a:xfrm>
              <a:off x="9742689" y="2775631"/>
              <a:ext cx="6827" cy="71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7" name="Oval 643"/>
            <p:cNvSpPr>
              <a:spLocks noChangeArrowheads="1"/>
            </p:cNvSpPr>
            <p:nvPr/>
          </p:nvSpPr>
          <p:spPr bwMode="auto">
            <a:xfrm>
              <a:off x="9717429" y="2755491"/>
              <a:ext cx="7169" cy="71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8" name="Oval 644"/>
            <p:cNvSpPr>
              <a:spLocks noChangeArrowheads="1"/>
            </p:cNvSpPr>
            <p:nvPr/>
          </p:nvSpPr>
          <p:spPr bwMode="auto">
            <a:xfrm>
              <a:off x="9695240" y="2735351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9" name="Oval 645"/>
            <p:cNvSpPr>
              <a:spLocks noChangeArrowheads="1"/>
            </p:cNvSpPr>
            <p:nvPr/>
          </p:nvSpPr>
          <p:spPr bwMode="auto">
            <a:xfrm>
              <a:off x="9673052" y="2712139"/>
              <a:ext cx="3072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0" name="Oval 646"/>
            <p:cNvSpPr>
              <a:spLocks noChangeArrowheads="1"/>
            </p:cNvSpPr>
            <p:nvPr/>
          </p:nvSpPr>
          <p:spPr bwMode="auto">
            <a:xfrm>
              <a:off x="9650864" y="2687220"/>
              <a:ext cx="6144" cy="580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1" name="Oval 647"/>
            <p:cNvSpPr>
              <a:spLocks noChangeArrowheads="1"/>
            </p:cNvSpPr>
            <p:nvPr/>
          </p:nvSpPr>
          <p:spPr bwMode="auto">
            <a:xfrm>
              <a:off x="9631748" y="2661959"/>
              <a:ext cx="5120" cy="512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2" name="Oval 648"/>
            <p:cNvSpPr>
              <a:spLocks noChangeArrowheads="1"/>
            </p:cNvSpPr>
            <p:nvPr/>
          </p:nvSpPr>
          <p:spPr bwMode="auto">
            <a:xfrm>
              <a:off x="9614680" y="2635674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3" name="Oval 649"/>
            <p:cNvSpPr>
              <a:spLocks noChangeArrowheads="1"/>
            </p:cNvSpPr>
            <p:nvPr/>
          </p:nvSpPr>
          <p:spPr bwMode="auto">
            <a:xfrm>
              <a:off x="9598636" y="2608707"/>
              <a:ext cx="4096" cy="273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4" name="Oval 650"/>
            <p:cNvSpPr>
              <a:spLocks noChangeArrowheads="1"/>
            </p:cNvSpPr>
            <p:nvPr/>
          </p:nvSpPr>
          <p:spPr bwMode="auto">
            <a:xfrm>
              <a:off x="9584640" y="2579350"/>
              <a:ext cx="3755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5" name="Oval 651"/>
            <p:cNvSpPr>
              <a:spLocks noChangeArrowheads="1"/>
            </p:cNvSpPr>
            <p:nvPr/>
          </p:nvSpPr>
          <p:spPr bwMode="auto">
            <a:xfrm>
              <a:off x="9571327" y="2549311"/>
              <a:ext cx="5120" cy="580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6" name="Oval 652"/>
            <p:cNvSpPr>
              <a:spLocks noChangeArrowheads="1"/>
            </p:cNvSpPr>
            <p:nvPr/>
          </p:nvSpPr>
          <p:spPr bwMode="auto">
            <a:xfrm>
              <a:off x="9562452" y="2520978"/>
              <a:ext cx="2048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1" name="Oval 653"/>
            <p:cNvSpPr>
              <a:spLocks noChangeArrowheads="1"/>
            </p:cNvSpPr>
            <p:nvPr/>
          </p:nvSpPr>
          <p:spPr bwMode="auto">
            <a:xfrm>
              <a:off x="9552211" y="2488890"/>
              <a:ext cx="4096" cy="375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2" name="Oval 654"/>
            <p:cNvSpPr>
              <a:spLocks noChangeArrowheads="1"/>
            </p:cNvSpPr>
            <p:nvPr/>
          </p:nvSpPr>
          <p:spPr bwMode="auto">
            <a:xfrm>
              <a:off x="9545384" y="2457485"/>
              <a:ext cx="4779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3" name="Oval 655"/>
            <p:cNvSpPr>
              <a:spLocks noChangeArrowheads="1"/>
            </p:cNvSpPr>
            <p:nvPr/>
          </p:nvSpPr>
          <p:spPr bwMode="auto">
            <a:xfrm>
              <a:off x="9540263" y="2425397"/>
              <a:ext cx="5120" cy="512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4" name="Oval 656"/>
            <p:cNvSpPr>
              <a:spLocks noChangeArrowheads="1"/>
            </p:cNvSpPr>
            <p:nvPr/>
          </p:nvSpPr>
          <p:spPr bwMode="auto">
            <a:xfrm>
              <a:off x="9537191" y="2392969"/>
              <a:ext cx="6144" cy="61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5" name="Oval 657"/>
            <p:cNvSpPr>
              <a:spLocks noChangeArrowheads="1"/>
            </p:cNvSpPr>
            <p:nvPr/>
          </p:nvSpPr>
          <p:spPr bwMode="auto">
            <a:xfrm>
              <a:off x="9535143" y="2360881"/>
              <a:ext cx="7169" cy="61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6" name="Oval 658"/>
            <p:cNvSpPr>
              <a:spLocks noChangeArrowheads="1"/>
            </p:cNvSpPr>
            <p:nvPr/>
          </p:nvSpPr>
          <p:spPr bwMode="auto">
            <a:xfrm>
              <a:off x="9537191" y="2328793"/>
              <a:ext cx="6144" cy="580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7" name="Oval 659"/>
            <p:cNvSpPr>
              <a:spLocks noChangeArrowheads="1"/>
            </p:cNvSpPr>
            <p:nvPr/>
          </p:nvSpPr>
          <p:spPr bwMode="auto">
            <a:xfrm>
              <a:off x="9540263" y="2297388"/>
              <a:ext cx="5120" cy="512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8" name="Oval 660"/>
            <p:cNvSpPr>
              <a:spLocks noChangeArrowheads="1"/>
            </p:cNvSpPr>
            <p:nvPr/>
          </p:nvSpPr>
          <p:spPr bwMode="auto">
            <a:xfrm>
              <a:off x="9545384" y="2266324"/>
              <a:ext cx="4779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9" name="Oval 661"/>
            <p:cNvSpPr>
              <a:spLocks noChangeArrowheads="1"/>
            </p:cNvSpPr>
            <p:nvPr/>
          </p:nvSpPr>
          <p:spPr bwMode="auto">
            <a:xfrm>
              <a:off x="9554259" y="2235944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0" name="Oval 662"/>
            <p:cNvSpPr>
              <a:spLocks noChangeArrowheads="1"/>
            </p:cNvSpPr>
            <p:nvPr/>
          </p:nvSpPr>
          <p:spPr bwMode="auto">
            <a:xfrm>
              <a:off x="9572351" y="2174499"/>
              <a:ext cx="3072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1" name="Oval 663"/>
            <p:cNvSpPr>
              <a:spLocks noChangeArrowheads="1"/>
            </p:cNvSpPr>
            <p:nvPr/>
          </p:nvSpPr>
          <p:spPr bwMode="auto">
            <a:xfrm>
              <a:off x="9584640" y="2144460"/>
              <a:ext cx="2731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2" name="Oval 664"/>
            <p:cNvSpPr>
              <a:spLocks noChangeArrowheads="1"/>
            </p:cNvSpPr>
            <p:nvPr/>
          </p:nvSpPr>
          <p:spPr bwMode="auto">
            <a:xfrm>
              <a:off x="9598636" y="2115103"/>
              <a:ext cx="4096" cy="512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3" name="Oval 665"/>
            <p:cNvSpPr>
              <a:spLocks noChangeArrowheads="1"/>
            </p:cNvSpPr>
            <p:nvPr/>
          </p:nvSpPr>
          <p:spPr bwMode="auto">
            <a:xfrm>
              <a:off x="9615704" y="2088135"/>
              <a:ext cx="2048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4" name="Oval 666"/>
            <p:cNvSpPr>
              <a:spLocks noChangeArrowheads="1"/>
            </p:cNvSpPr>
            <p:nvPr/>
          </p:nvSpPr>
          <p:spPr bwMode="auto">
            <a:xfrm>
              <a:off x="9631748" y="2060827"/>
              <a:ext cx="5120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5" name="Oval 667"/>
            <p:cNvSpPr>
              <a:spLocks noChangeArrowheads="1"/>
            </p:cNvSpPr>
            <p:nvPr/>
          </p:nvSpPr>
          <p:spPr bwMode="auto">
            <a:xfrm>
              <a:off x="9652912" y="2036590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6" name="Oval 668"/>
            <p:cNvSpPr>
              <a:spLocks noChangeArrowheads="1"/>
            </p:cNvSpPr>
            <p:nvPr/>
          </p:nvSpPr>
          <p:spPr bwMode="auto">
            <a:xfrm>
              <a:off x="9674076" y="2012354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7" name="Oval 669"/>
            <p:cNvSpPr>
              <a:spLocks noChangeArrowheads="1"/>
            </p:cNvSpPr>
            <p:nvPr/>
          </p:nvSpPr>
          <p:spPr bwMode="auto">
            <a:xfrm>
              <a:off x="9696264" y="1989483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8" name="Oval 670"/>
            <p:cNvSpPr>
              <a:spLocks noChangeArrowheads="1"/>
            </p:cNvSpPr>
            <p:nvPr/>
          </p:nvSpPr>
          <p:spPr bwMode="auto">
            <a:xfrm>
              <a:off x="9718453" y="1966270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9" name="Oval 671"/>
            <p:cNvSpPr>
              <a:spLocks noChangeArrowheads="1"/>
            </p:cNvSpPr>
            <p:nvPr/>
          </p:nvSpPr>
          <p:spPr bwMode="auto">
            <a:xfrm>
              <a:off x="9745761" y="1948178"/>
              <a:ext cx="341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0" name="Oval 672"/>
            <p:cNvSpPr>
              <a:spLocks noChangeArrowheads="1"/>
            </p:cNvSpPr>
            <p:nvPr/>
          </p:nvSpPr>
          <p:spPr bwMode="auto">
            <a:xfrm>
              <a:off x="9797989" y="1911653"/>
              <a:ext cx="2048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1" name="Oval 673"/>
            <p:cNvSpPr>
              <a:spLocks noChangeArrowheads="1"/>
            </p:cNvSpPr>
            <p:nvPr/>
          </p:nvSpPr>
          <p:spPr bwMode="auto">
            <a:xfrm>
              <a:off x="9827005" y="1897657"/>
              <a:ext cx="341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2" name="Oval 674"/>
            <p:cNvSpPr>
              <a:spLocks noChangeArrowheads="1"/>
            </p:cNvSpPr>
            <p:nvPr/>
          </p:nvSpPr>
          <p:spPr bwMode="auto">
            <a:xfrm>
              <a:off x="9855338" y="1882637"/>
              <a:ext cx="3072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3" name="Oval 675"/>
            <p:cNvSpPr>
              <a:spLocks noChangeArrowheads="1"/>
            </p:cNvSpPr>
            <p:nvPr/>
          </p:nvSpPr>
          <p:spPr bwMode="auto">
            <a:xfrm>
              <a:off x="9884694" y="1870690"/>
              <a:ext cx="3755" cy="375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4" name="Oval 676"/>
            <p:cNvSpPr>
              <a:spLocks noChangeArrowheads="1"/>
            </p:cNvSpPr>
            <p:nvPr/>
          </p:nvSpPr>
          <p:spPr bwMode="auto">
            <a:xfrm>
              <a:off x="9915758" y="1862497"/>
              <a:ext cx="2048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5" name="Oval 677"/>
            <p:cNvSpPr>
              <a:spLocks noChangeArrowheads="1"/>
            </p:cNvSpPr>
            <p:nvPr/>
          </p:nvSpPr>
          <p:spPr bwMode="auto">
            <a:xfrm>
              <a:off x="9946822" y="1853281"/>
              <a:ext cx="2048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6" name="Oval 678"/>
            <p:cNvSpPr>
              <a:spLocks noChangeArrowheads="1"/>
            </p:cNvSpPr>
            <p:nvPr/>
          </p:nvSpPr>
          <p:spPr bwMode="auto">
            <a:xfrm>
              <a:off x="9978227" y="1848502"/>
              <a:ext cx="3072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7" name="Oval 679"/>
            <p:cNvSpPr>
              <a:spLocks noChangeArrowheads="1"/>
            </p:cNvSpPr>
            <p:nvPr/>
          </p:nvSpPr>
          <p:spPr bwMode="auto">
            <a:xfrm>
              <a:off x="10009290" y="1843381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8" name="Oval 680"/>
            <p:cNvSpPr>
              <a:spLocks noChangeArrowheads="1"/>
            </p:cNvSpPr>
            <p:nvPr/>
          </p:nvSpPr>
          <p:spPr bwMode="auto">
            <a:xfrm>
              <a:off x="10041719" y="1841333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9" name="Oval 681"/>
            <p:cNvSpPr>
              <a:spLocks noChangeArrowheads="1"/>
            </p:cNvSpPr>
            <p:nvPr/>
          </p:nvSpPr>
          <p:spPr bwMode="auto">
            <a:xfrm>
              <a:off x="10073807" y="1841333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0" name="Oval 682"/>
            <p:cNvSpPr>
              <a:spLocks noChangeArrowheads="1"/>
            </p:cNvSpPr>
            <p:nvPr/>
          </p:nvSpPr>
          <p:spPr bwMode="auto">
            <a:xfrm>
              <a:off x="10105895" y="1843381"/>
              <a:ext cx="3072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1" name="Oval 683"/>
            <p:cNvSpPr>
              <a:spLocks noChangeArrowheads="1"/>
            </p:cNvSpPr>
            <p:nvPr/>
          </p:nvSpPr>
          <p:spPr bwMode="auto">
            <a:xfrm>
              <a:off x="10137300" y="1847478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2" name="Oval 684"/>
            <p:cNvSpPr>
              <a:spLocks noChangeArrowheads="1"/>
            </p:cNvSpPr>
            <p:nvPr/>
          </p:nvSpPr>
          <p:spPr bwMode="auto">
            <a:xfrm>
              <a:off x="10168364" y="1853281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3" name="Oval 685"/>
            <p:cNvSpPr>
              <a:spLocks noChangeArrowheads="1"/>
            </p:cNvSpPr>
            <p:nvPr/>
          </p:nvSpPr>
          <p:spPr bwMode="auto">
            <a:xfrm>
              <a:off x="10200793" y="1861473"/>
              <a:ext cx="3072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4" name="Oval 686"/>
            <p:cNvSpPr>
              <a:spLocks noChangeArrowheads="1"/>
            </p:cNvSpPr>
            <p:nvPr/>
          </p:nvSpPr>
          <p:spPr bwMode="auto">
            <a:xfrm>
              <a:off x="10228784" y="1869666"/>
              <a:ext cx="7169" cy="68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5" name="Oval 687"/>
            <p:cNvSpPr>
              <a:spLocks noChangeArrowheads="1"/>
            </p:cNvSpPr>
            <p:nvPr/>
          </p:nvSpPr>
          <p:spPr bwMode="auto">
            <a:xfrm>
              <a:off x="10260189" y="1881614"/>
              <a:ext cx="5120" cy="512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4" name="Oval 688"/>
            <p:cNvSpPr>
              <a:spLocks noChangeArrowheads="1"/>
            </p:cNvSpPr>
            <p:nvPr/>
          </p:nvSpPr>
          <p:spPr bwMode="auto">
            <a:xfrm>
              <a:off x="10290229" y="1895609"/>
              <a:ext cx="3072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6" name="Oval 689"/>
            <p:cNvSpPr>
              <a:spLocks noChangeArrowheads="1"/>
            </p:cNvSpPr>
            <p:nvPr/>
          </p:nvSpPr>
          <p:spPr bwMode="auto">
            <a:xfrm>
              <a:off x="10316513" y="1909946"/>
              <a:ext cx="6144" cy="580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8" name="Oval 690"/>
            <p:cNvSpPr>
              <a:spLocks noChangeArrowheads="1"/>
            </p:cNvSpPr>
            <p:nvPr/>
          </p:nvSpPr>
          <p:spPr bwMode="auto">
            <a:xfrm>
              <a:off x="10345870" y="1928038"/>
              <a:ext cx="2731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9" name="Oval 691"/>
            <p:cNvSpPr>
              <a:spLocks noChangeArrowheads="1"/>
            </p:cNvSpPr>
            <p:nvPr/>
          </p:nvSpPr>
          <p:spPr bwMode="auto">
            <a:xfrm>
              <a:off x="10370789" y="1946130"/>
              <a:ext cx="5120" cy="512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30" name="Oval 692"/>
            <p:cNvSpPr>
              <a:spLocks noChangeArrowheads="1"/>
            </p:cNvSpPr>
            <p:nvPr/>
          </p:nvSpPr>
          <p:spPr bwMode="auto">
            <a:xfrm>
              <a:off x="10395026" y="1965246"/>
              <a:ext cx="6144" cy="61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31" name="Oval 693"/>
            <p:cNvSpPr>
              <a:spLocks noChangeArrowheads="1"/>
            </p:cNvSpPr>
            <p:nvPr/>
          </p:nvSpPr>
          <p:spPr bwMode="auto">
            <a:xfrm>
              <a:off x="10419262" y="1987435"/>
              <a:ext cx="5120" cy="580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32" name="Oval 694"/>
            <p:cNvSpPr>
              <a:spLocks noChangeArrowheads="1"/>
            </p:cNvSpPr>
            <p:nvPr/>
          </p:nvSpPr>
          <p:spPr bwMode="auto">
            <a:xfrm>
              <a:off x="10440426" y="2009623"/>
              <a:ext cx="6827" cy="68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33" name="Oval 695"/>
            <p:cNvSpPr>
              <a:spLocks noChangeArrowheads="1"/>
            </p:cNvSpPr>
            <p:nvPr/>
          </p:nvSpPr>
          <p:spPr bwMode="auto">
            <a:xfrm>
              <a:off x="10461591" y="2033518"/>
              <a:ext cx="6827" cy="71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34" name="Oval 696"/>
            <p:cNvSpPr>
              <a:spLocks noChangeArrowheads="1"/>
            </p:cNvSpPr>
            <p:nvPr/>
          </p:nvSpPr>
          <p:spPr bwMode="auto">
            <a:xfrm>
              <a:off x="10481731" y="2059803"/>
              <a:ext cx="5803" cy="61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35" name="Oval 697"/>
            <p:cNvSpPr>
              <a:spLocks noChangeArrowheads="1"/>
            </p:cNvSpPr>
            <p:nvPr/>
          </p:nvSpPr>
          <p:spPr bwMode="auto">
            <a:xfrm>
              <a:off x="10497775" y="2085063"/>
              <a:ext cx="8875" cy="8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36" name="Oval 698"/>
            <p:cNvSpPr>
              <a:spLocks noChangeArrowheads="1"/>
            </p:cNvSpPr>
            <p:nvPr/>
          </p:nvSpPr>
          <p:spPr bwMode="auto">
            <a:xfrm>
              <a:off x="10514843" y="2114079"/>
              <a:ext cx="7169" cy="71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37" name="Oval 699"/>
            <p:cNvSpPr>
              <a:spLocks noChangeArrowheads="1"/>
            </p:cNvSpPr>
            <p:nvPr/>
          </p:nvSpPr>
          <p:spPr bwMode="auto">
            <a:xfrm>
              <a:off x="10528838" y="2142411"/>
              <a:ext cx="7169" cy="819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38" name="Oval 700"/>
            <p:cNvSpPr>
              <a:spLocks noChangeArrowheads="1"/>
            </p:cNvSpPr>
            <p:nvPr/>
          </p:nvSpPr>
          <p:spPr bwMode="auto">
            <a:xfrm>
              <a:off x="10541127" y="2171768"/>
              <a:ext cx="7851" cy="78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39" name="Oval 701"/>
            <p:cNvSpPr>
              <a:spLocks noChangeArrowheads="1"/>
            </p:cNvSpPr>
            <p:nvPr/>
          </p:nvSpPr>
          <p:spPr bwMode="auto">
            <a:xfrm>
              <a:off x="10552051" y="2202832"/>
              <a:ext cx="7169" cy="71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40" name="Oval 702"/>
            <p:cNvSpPr>
              <a:spLocks noChangeArrowheads="1"/>
            </p:cNvSpPr>
            <p:nvPr/>
          </p:nvSpPr>
          <p:spPr bwMode="auto">
            <a:xfrm>
              <a:off x="10560244" y="2231847"/>
              <a:ext cx="8875" cy="921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41" name="Oval 703"/>
            <p:cNvSpPr>
              <a:spLocks noChangeArrowheads="1"/>
            </p:cNvSpPr>
            <p:nvPr/>
          </p:nvSpPr>
          <p:spPr bwMode="auto">
            <a:xfrm>
              <a:off x="10566046" y="2263252"/>
              <a:ext cx="10241" cy="99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42" name="Oval 704"/>
            <p:cNvSpPr>
              <a:spLocks noChangeArrowheads="1"/>
            </p:cNvSpPr>
            <p:nvPr/>
          </p:nvSpPr>
          <p:spPr bwMode="auto">
            <a:xfrm>
              <a:off x="10571167" y="2294316"/>
              <a:ext cx="10241" cy="102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43" name="Oval 705"/>
            <p:cNvSpPr>
              <a:spLocks noChangeArrowheads="1"/>
            </p:cNvSpPr>
            <p:nvPr/>
          </p:nvSpPr>
          <p:spPr bwMode="auto">
            <a:xfrm>
              <a:off x="10575263" y="2327769"/>
              <a:ext cx="8193" cy="78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44" name="Oval 706"/>
            <p:cNvSpPr>
              <a:spLocks noChangeArrowheads="1"/>
            </p:cNvSpPr>
            <p:nvPr/>
          </p:nvSpPr>
          <p:spPr bwMode="auto">
            <a:xfrm>
              <a:off x="10609399" y="2362929"/>
              <a:ext cx="2048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45" name="Oval 707"/>
            <p:cNvSpPr>
              <a:spLocks noChangeArrowheads="1"/>
            </p:cNvSpPr>
            <p:nvPr/>
          </p:nvSpPr>
          <p:spPr bwMode="auto">
            <a:xfrm>
              <a:off x="10609399" y="2395017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46" name="Oval 708"/>
            <p:cNvSpPr>
              <a:spLocks noChangeArrowheads="1"/>
            </p:cNvSpPr>
            <p:nvPr/>
          </p:nvSpPr>
          <p:spPr bwMode="auto">
            <a:xfrm>
              <a:off x="10606327" y="2427446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47" name="Oval 709"/>
            <p:cNvSpPr>
              <a:spLocks noChangeArrowheads="1"/>
            </p:cNvSpPr>
            <p:nvPr/>
          </p:nvSpPr>
          <p:spPr bwMode="auto">
            <a:xfrm>
              <a:off x="10599500" y="2456461"/>
              <a:ext cx="6144" cy="61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48" name="Oval 710"/>
            <p:cNvSpPr>
              <a:spLocks noChangeArrowheads="1"/>
            </p:cNvSpPr>
            <p:nvPr/>
          </p:nvSpPr>
          <p:spPr bwMode="auto">
            <a:xfrm>
              <a:off x="10593355" y="2488890"/>
              <a:ext cx="5120" cy="477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49" name="Oval 711"/>
            <p:cNvSpPr>
              <a:spLocks noChangeArrowheads="1"/>
            </p:cNvSpPr>
            <p:nvPr/>
          </p:nvSpPr>
          <p:spPr bwMode="auto">
            <a:xfrm>
              <a:off x="10585504" y="2519954"/>
              <a:ext cx="3755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50" name="Oval 712"/>
            <p:cNvSpPr>
              <a:spLocks noChangeArrowheads="1"/>
            </p:cNvSpPr>
            <p:nvPr/>
          </p:nvSpPr>
          <p:spPr bwMode="auto">
            <a:xfrm>
              <a:off x="10576287" y="2551359"/>
              <a:ext cx="2048" cy="17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51" name="Oval 713"/>
            <p:cNvSpPr>
              <a:spLocks noChangeArrowheads="1"/>
            </p:cNvSpPr>
            <p:nvPr/>
          </p:nvSpPr>
          <p:spPr bwMode="auto">
            <a:xfrm>
              <a:off x="10563316" y="2579350"/>
              <a:ext cx="4779" cy="512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52" name="Oval 714"/>
            <p:cNvSpPr>
              <a:spLocks noChangeArrowheads="1"/>
            </p:cNvSpPr>
            <p:nvPr/>
          </p:nvSpPr>
          <p:spPr bwMode="auto">
            <a:xfrm>
              <a:off x="10551027" y="2609731"/>
              <a:ext cx="2048" cy="273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53" name="Oval 715"/>
            <p:cNvSpPr>
              <a:spLocks noChangeArrowheads="1"/>
            </p:cNvSpPr>
            <p:nvPr/>
          </p:nvSpPr>
          <p:spPr bwMode="auto">
            <a:xfrm>
              <a:off x="10533959" y="2636698"/>
              <a:ext cx="5120" cy="512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54" name="Oval 716"/>
            <p:cNvSpPr>
              <a:spLocks noChangeArrowheads="1"/>
            </p:cNvSpPr>
            <p:nvPr/>
          </p:nvSpPr>
          <p:spPr bwMode="auto">
            <a:xfrm>
              <a:off x="10518939" y="2666055"/>
              <a:ext cx="2048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55" name="Oval 717"/>
            <p:cNvSpPr>
              <a:spLocks noChangeArrowheads="1"/>
            </p:cNvSpPr>
            <p:nvPr/>
          </p:nvSpPr>
          <p:spPr bwMode="auto">
            <a:xfrm>
              <a:off x="10497775" y="2689268"/>
              <a:ext cx="7169" cy="68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56" name="Oval 718"/>
            <p:cNvSpPr>
              <a:spLocks noChangeArrowheads="1"/>
            </p:cNvSpPr>
            <p:nvPr/>
          </p:nvSpPr>
          <p:spPr bwMode="auto">
            <a:xfrm>
              <a:off x="10477635" y="2714187"/>
              <a:ext cx="8193" cy="819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57" name="Oval 719"/>
            <p:cNvSpPr>
              <a:spLocks noChangeArrowheads="1"/>
            </p:cNvSpPr>
            <p:nvPr/>
          </p:nvSpPr>
          <p:spPr bwMode="auto">
            <a:xfrm>
              <a:off x="10458519" y="2740471"/>
              <a:ext cx="4096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58" name="Oval 720"/>
            <p:cNvSpPr>
              <a:spLocks noChangeArrowheads="1"/>
            </p:cNvSpPr>
            <p:nvPr/>
          </p:nvSpPr>
          <p:spPr bwMode="auto">
            <a:xfrm>
              <a:off x="10436330" y="2762660"/>
              <a:ext cx="3072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59" name="Oval 721"/>
            <p:cNvSpPr>
              <a:spLocks noChangeArrowheads="1"/>
            </p:cNvSpPr>
            <p:nvPr/>
          </p:nvSpPr>
          <p:spPr bwMode="auto">
            <a:xfrm>
              <a:off x="10410046" y="2781776"/>
              <a:ext cx="7169" cy="819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60" name="Oval 722"/>
            <p:cNvSpPr>
              <a:spLocks noChangeArrowheads="1"/>
            </p:cNvSpPr>
            <p:nvPr/>
          </p:nvSpPr>
          <p:spPr bwMode="auto">
            <a:xfrm>
              <a:off x="10385126" y="2802940"/>
              <a:ext cx="6827" cy="61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61" name="Oval 723"/>
            <p:cNvSpPr>
              <a:spLocks noChangeArrowheads="1"/>
            </p:cNvSpPr>
            <p:nvPr/>
          </p:nvSpPr>
          <p:spPr bwMode="auto">
            <a:xfrm>
              <a:off x="10361914" y="2823080"/>
              <a:ext cx="1024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62" name="Oval 724"/>
            <p:cNvSpPr>
              <a:spLocks noChangeArrowheads="1"/>
            </p:cNvSpPr>
            <p:nvPr/>
          </p:nvSpPr>
          <p:spPr bwMode="auto">
            <a:xfrm>
              <a:off x="10332557" y="2839124"/>
              <a:ext cx="5120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63" name="Oval 725"/>
            <p:cNvSpPr>
              <a:spLocks noChangeArrowheads="1"/>
            </p:cNvSpPr>
            <p:nvPr/>
          </p:nvSpPr>
          <p:spPr bwMode="auto">
            <a:xfrm>
              <a:off x="10305590" y="2855168"/>
              <a:ext cx="2731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64" name="Oval 726"/>
            <p:cNvSpPr>
              <a:spLocks noChangeArrowheads="1"/>
            </p:cNvSpPr>
            <p:nvPr/>
          </p:nvSpPr>
          <p:spPr bwMode="auto">
            <a:xfrm>
              <a:off x="10275209" y="2867457"/>
              <a:ext cx="5120" cy="477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65" name="Oval 727"/>
            <p:cNvSpPr>
              <a:spLocks noChangeArrowheads="1"/>
            </p:cNvSpPr>
            <p:nvPr/>
          </p:nvSpPr>
          <p:spPr bwMode="auto">
            <a:xfrm>
              <a:off x="10246876" y="2881452"/>
              <a:ext cx="2048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66" name="Oval 728"/>
            <p:cNvSpPr>
              <a:spLocks noChangeArrowheads="1"/>
            </p:cNvSpPr>
            <p:nvPr/>
          </p:nvSpPr>
          <p:spPr bwMode="auto">
            <a:xfrm>
              <a:off x="10215812" y="2890669"/>
              <a:ext cx="3072" cy="273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67" name="Oval 729"/>
            <p:cNvSpPr>
              <a:spLocks noChangeArrowheads="1"/>
            </p:cNvSpPr>
            <p:nvPr/>
          </p:nvSpPr>
          <p:spPr bwMode="auto">
            <a:xfrm>
              <a:off x="10183725" y="2897496"/>
              <a:ext cx="4779" cy="512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68" name="Oval 730"/>
            <p:cNvSpPr>
              <a:spLocks noChangeArrowheads="1"/>
            </p:cNvSpPr>
            <p:nvPr/>
          </p:nvSpPr>
          <p:spPr bwMode="auto">
            <a:xfrm>
              <a:off x="10153344" y="2904665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69" name="Oval 731"/>
            <p:cNvSpPr>
              <a:spLocks noChangeArrowheads="1"/>
            </p:cNvSpPr>
            <p:nvPr/>
          </p:nvSpPr>
          <p:spPr bwMode="auto">
            <a:xfrm>
              <a:off x="10123304" y="2910809"/>
              <a:ext cx="1024" cy="6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70" name="Oval 732"/>
            <p:cNvSpPr>
              <a:spLocks noChangeArrowheads="1"/>
            </p:cNvSpPr>
            <p:nvPr/>
          </p:nvSpPr>
          <p:spPr bwMode="auto">
            <a:xfrm>
              <a:off x="10090875" y="2913540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71" name="Oval 733"/>
            <p:cNvSpPr>
              <a:spLocks noChangeArrowheads="1"/>
            </p:cNvSpPr>
            <p:nvPr/>
          </p:nvSpPr>
          <p:spPr bwMode="auto">
            <a:xfrm>
              <a:off x="10058787" y="2914564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72" name="Oval 734"/>
            <p:cNvSpPr>
              <a:spLocks noChangeArrowheads="1"/>
            </p:cNvSpPr>
            <p:nvPr/>
          </p:nvSpPr>
          <p:spPr bwMode="auto">
            <a:xfrm>
              <a:off x="10026358" y="2913540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73" name="Oval 735"/>
            <p:cNvSpPr>
              <a:spLocks noChangeArrowheads="1"/>
            </p:cNvSpPr>
            <p:nvPr/>
          </p:nvSpPr>
          <p:spPr bwMode="auto">
            <a:xfrm>
              <a:off x="9995295" y="2910809"/>
              <a:ext cx="1024" cy="6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74" name="Oval 736"/>
            <p:cNvSpPr>
              <a:spLocks noChangeArrowheads="1"/>
            </p:cNvSpPr>
            <p:nvPr/>
          </p:nvSpPr>
          <p:spPr bwMode="auto">
            <a:xfrm>
              <a:off x="9964231" y="2906713"/>
              <a:ext cx="341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75" name="Oval 737"/>
            <p:cNvSpPr>
              <a:spLocks noChangeArrowheads="1"/>
            </p:cNvSpPr>
            <p:nvPr/>
          </p:nvSpPr>
          <p:spPr bwMode="auto">
            <a:xfrm>
              <a:off x="9931802" y="2900568"/>
              <a:ext cx="341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76" name="Oval 738"/>
            <p:cNvSpPr>
              <a:spLocks noChangeArrowheads="1"/>
            </p:cNvSpPr>
            <p:nvPr/>
          </p:nvSpPr>
          <p:spPr bwMode="auto">
            <a:xfrm>
              <a:off x="9900738" y="2891352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77" name="Oval 739"/>
            <p:cNvSpPr>
              <a:spLocks noChangeArrowheads="1"/>
            </p:cNvSpPr>
            <p:nvPr/>
          </p:nvSpPr>
          <p:spPr bwMode="auto">
            <a:xfrm>
              <a:off x="9840318" y="2869505"/>
              <a:ext cx="2048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78" name="Oval 740"/>
            <p:cNvSpPr>
              <a:spLocks noChangeArrowheads="1"/>
            </p:cNvSpPr>
            <p:nvPr/>
          </p:nvSpPr>
          <p:spPr bwMode="auto">
            <a:xfrm>
              <a:off x="9810961" y="2855168"/>
              <a:ext cx="2048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79" name="Oval 741"/>
            <p:cNvSpPr>
              <a:spLocks noChangeArrowheads="1"/>
            </p:cNvSpPr>
            <p:nvPr/>
          </p:nvSpPr>
          <p:spPr bwMode="auto">
            <a:xfrm>
              <a:off x="9781946" y="2839124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80" name="Oval 742"/>
            <p:cNvSpPr>
              <a:spLocks noChangeArrowheads="1"/>
            </p:cNvSpPr>
            <p:nvPr/>
          </p:nvSpPr>
          <p:spPr bwMode="auto">
            <a:xfrm>
              <a:off x="9755661" y="2824104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81" name="Oval 743"/>
            <p:cNvSpPr>
              <a:spLocks noChangeArrowheads="1"/>
            </p:cNvSpPr>
            <p:nvPr/>
          </p:nvSpPr>
          <p:spPr bwMode="auto">
            <a:xfrm>
              <a:off x="9729376" y="2804988"/>
              <a:ext cx="2048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82" name="Oval 744"/>
            <p:cNvSpPr>
              <a:spLocks noChangeArrowheads="1"/>
            </p:cNvSpPr>
            <p:nvPr/>
          </p:nvSpPr>
          <p:spPr bwMode="auto">
            <a:xfrm>
              <a:off x="9703433" y="2784848"/>
              <a:ext cx="2731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83" name="Oval 745"/>
            <p:cNvSpPr>
              <a:spLocks noChangeArrowheads="1"/>
            </p:cNvSpPr>
            <p:nvPr/>
          </p:nvSpPr>
          <p:spPr bwMode="auto">
            <a:xfrm>
              <a:off x="9657008" y="2740471"/>
              <a:ext cx="3072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84" name="Oval 746"/>
            <p:cNvSpPr>
              <a:spLocks noChangeArrowheads="1"/>
            </p:cNvSpPr>
            <p:nvPr/>
          </p:nvSpPr>
          <p:spPr bwMode="auto">
            <a:xfrm>
              <a:off x="9635844" y="2717259"/>
              <a:ext cx="2048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85" name="Oval 747"/>
            <p:cNvSpPr>
              <a:spLocks noChangeArrowheads="1"/>
            </p:cNvSpPr>
            <p:nvPr/>
          </p:nvSpPr>
          <p:spPr bwMode="auto">
            <a:xfrm>
              <a:off x="9616728" y="2693023"/>
              <a:ext cx="1024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86" name="Oval 748"/>
            <p:cNvSpPr>
              <a:spLocks noChangeArrowheads="1"/>
            </p:cNvSpPr>
            <p:nvPr/>
          </p:nvSpPr>
          <p:spPr bwMode="auto">
            <a:xfrm>
              <a:off x="9598636" y="2667079"/>
              <a:ext cx="341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87" name="Oval 749"/>
            <p:cNvSpPr>
              <a:spLocks noChangeArrowheads="1"/>
            </p:cNvSpPr>
            <p:nvPr/>
          </p:nvSpPr>
          <p:spPr bwMode="auto">
            <a:xfrm>
              <a:off x="9566207" y="2610755"/>
              <a:ext cx="1024" cy="6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88" name="Oval 750"/>
            <p:cNvSpPr>
              <a:spLocks noChangeArrowheads="1"/>
            </p:cNvSpPr>
            <p:nvPr/>
          </p:nvSpPr>
          <p:spPr bwMode="auto">
            <a:xfrm>
              <a:off x="9541287" y="2552042"/>
              <a:ext cx="341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89" name="Oval 751"/>
            <p:cNvSpPr>
              <a:spLocks noChangeArrowheads="1"/>
            </p:cNvSpPr>
            <p:nvPr/>
          </p:nvSpPr>
          <p:spPr bwMode="auto">
            <a:xfrm>
              <a:off x="9566207" y="2116127"/>
              <a:ext cx="1024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90" name="Oval 752"/>
            <p:cNvSpPr>
              <a:spLocks noChangeArrowheads="1"/>
            </p:cNvSpPr>
            <p:nvPr/>
          </p:nvSpPr>
          <p:spPr bwMode="auto">
            <a:xfrm>
              <a:off x="9811985" y="1870690"/>
              <a:ext cx="341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91" name="Oval 753"/>
            <p:cNvSpPr>
              <a:spLocks noChangeArrowheads="1"/>
            </p:cNvSpPr>
            <p:nvPr/>
          </p:nvSpPr>
          <p:spPr bwMode="auto">
            <a:xfrm>
              <a:off x="10247900" y="1845430"/>
              <a:ext cx="341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92" name="Oval 754"/>
            <p:cNvSpPr>
              <a:spLocks noChangeArrowheads="1"/>
            </p:cNvSpPr>
            <p:nvPr/>
          </p:nvSpPr>
          <p:spPr bwMode="auto">
            <a:xfrm>
              <a:off x="10306273" y="1870690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93" name="Oval 755"/>
            <p:cNvSpPr>
              <a:spLocks noChangeArrowheads="1"/>
            </p:cNvSpPr>
            <p:nvPr/>
          </p:nvSpPr>
          <p:spPr bwMode="auto">
            <a:xfrm>
              <a:off x="10361914" y="1902778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94" name="Oval 756"/>
            <p:cNvSpPr>
              <a:spLocks noChangeArrowheads="1"/>
            </p:cNvSpPr>
            <p:nvPr/>
          </p:nvSpPr>
          <p:spPr bwMode="auto">
            <a:xfrm>
              <a:off x="10387857" y="1921894"/>
              <a:ext cx="1024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95" name="Oval 757"/>
            <p:cNvSpPr>
              <a:spLocks noChangeArrowheads="1"/>
            </p:cNvSpPr>
            <p:nvPr/>
          </p:nvSpPr>
          <p:spPr bwMode="auto">
            <a:xfrm>
              <a:off x="10413118" y="1941010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96" name="Oval 758"/>
            <p:cNvSpPr>
              <a:spLocks noChangeArrowheads="1"/>
            </p:cNvSpPr>
            <p:nvPr/>
          </p:nvSpPr>
          <p:spPr bwMode="auto">
            <a:xfrm>
              <a:off x="10436330" y="1961150"/>
              <a:ext cx="3072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97" name="Oval 759"/>
            <p:cNvSpPr>
              <a:spLocks noChangeArrowheads="1"/>
            </p:cNvSpPr>
            <p:nvPr/>
          </p:nvSpPr>
          <p:spPr bwMode="auto">
            <a:xfrm>
              <a:off x="10480707" y="2008599"/>
              <a:ext cx="2048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98" name="Oval 760"/>
            <p:cNvSpPr>
              <a:spLocks noChangeArrowheads="1"/>
            </p:cNvSpPr>
            <p:nvPr/>
          </p:nvSpPr>
          <p:spPr bwMode="auto">
            <a:xfrm>
              <a:off x="10500847" y="2033518"/>
              <a:ext cx="2048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99" name="Oval 761"/>
            <p:cNvSpPr>
              <a:spLocks noChangeArrowheads="1"/>
            </p:cNvSpPr>
            <p:nvPr/>
          </p:nvSpPr>
          <p:spPr bwMode="auto">
            <a:xfrm>
              <a:off x="10519963" y="2060827"/>
              <a:ext cx="1024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00" name="Oval 762"/>
            <p:cNvSpPr>
              <a:spLocks noChangeArrowheads="1"/>
            </p:cNvSpPr>
            <p:nvPr/>
          </p:nvSpPr>
          <p:spPr bwMode="auto">
            <a:xfrm>
              <a:off x="10534983" y="2086087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01" name="Oval 763"/>
            <p:cNvSpPr>
              <a:spLocks noChangeArrowheads="1"/>
            </p:cNvSpPr>
            <p:nvPr/>
          </p:nvSpPr>
          <p:spPr bwMode="auto">
            <a:xfrm>
              <a:off x="10551027" y="2115103"/>
              <a:ext cx="2048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02" name="Oval 764"/>
            <p:cNvSpPr>
              <a:spLocks noChangeArrowheads="1"/>
            </p:cNvSpPr>
            <p:nvPr/>
          </p:nvSpPr>
          <p:spPr bwMode="auto">
            <a:xfrm>
              <a:off x="10565364" y="2144460"/>
              <a:ext cx="683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03" name="Oval 765"/>
            <p:cNvSpPr>
              <a:spLocks noChangeArrowheads="1"/>
            </p:cNvSpPr>
            <p:nvPr/>
          </p:nvSpPr>
          <p:spPr bwMode="auto">
            <a:xfrm>
              <a:off x="10587211" y="2204880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04" name="Oval 766"/>
            <p:cNvSpPr>
              <a:spLocks noChangeArrowheads="1"/>
            </p:cNvSpPr>
            <p:nvPr/>
          </p:nvSpPr>
          <p:spPr bwMode="auto">
            <a:xfrm>
              <a:off x="10594379" y="2234919"/>
              <a:ext cx="3072" cy="307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05" name="Oval 767"/>
            <p:cNvSpPr>
              <a:spLocks noChangeArrowheads="1"/>
            </p:cNvSpPr>
            <p:nvPr/>
          </p:nvSpPr>
          <p:spPr bwMode="auto">
            <a:xfrm>
              <a:off x="10600524" y="2266324"/>
              <a:ext cx="4096" cy="40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06" name="Oval 768"/>
            <p:cNvSpPr>
              <a:spLocks noChangeArrowheads="1"/>
            </p:cNvSpPr>
            <p:nvPr/>
          </p:nvSpPr>
          <p:spPr bwMode="auto">
            <a:xfrm>
              <a:off x="10606327" y="2299436"/>
              <a:ext cx="1024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07" name="Oval 769"/>
            <p:cNvSpPr>
              <a:spLocks noChangeArrowheads="1"/>
            </p:cNvSpPr>
            <p:nvPr/>
          </p:nvSpPr>
          <p:spPr bwMode="auto">
            <a:xfrm>
              <a:off x="10609399" y="2330841"/>
              <a:ext cx="1024" cy="17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08" name="Oval 770"/>
            <p:cNvSpPr>
              <a:spLocks noChangeArrowheads="1"/>
            </p:cNvSpPr>
            <p:nvPr/>
          </p:nvSpPr>
          <p:spPr bwMode="auto">
            <a:xfrm>
              <a:off x="10633636" y="2459533"/>
              <a:ext cx="341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09" name="Oval 771"/>
            <p:cNvSpPr>
              <a:spLocks noChangeArrowheads="1"/>
            </p:cNvSpPr>
            <p:nvPr/>
          </p:nvSpPr>
          <p:spPr bwMode="auto">
            <a:xfrm>
              <a:off x="10537031" y="2694047"/>
              <a:ext cx="1024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10" name="Oval 772"/>
            <p:cNvSpPr>
              <a:spLocks noChangeArrowheads="1"/>
            </p:cNvSpPr>
            <p:nvPr/>
          </p:nvSpPr>
          <p:spPr bwMode="auto">
            <a:xfrm>
              <a:off x="10263261" y="2907737"/>
              <a:ext cx="1024" cy="20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11" name="Oval 773"/>
            <p:cNvSpPr>
              <a:spLocks noChangeArrowheads="1"/>
            </p:cNvSpPr>
            <p:nvPr/>
          </p:nvSpPr>
          <p:spPr bwMode="auto">
            <a:xfrm>
              <a:off x="10170412" y="2934704"/>
              <a:ext cx="1024" cy="3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12" name="Oval 774"/>
            <p:cNvSpPr>
              <a:spLocks noChangeArrowheads="1"/>
            </p:cNvSpPr>
            <p:nvPr/>
          </p:nvSpPr>
          <p:spPr bwMode="auto">
            <a:xfrm>
              <a:off x="10139348" y="2939825"/>
              <a:ext cx="341" cy="10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sp>
        <p:nvSpPr>
          <p:cNvPr id="813" name="椭圆 812"/>
          <p:cNvSpPr/>
          <p:nvPr/>
        </p:nvSpPr>
        <p:spPr>
          <a:xfrm>
            <a:off x="889904" y="2050382"/>
            <a:ext cx="1757810" cy="175780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015"/>
          </a:p>
        </p:txBody>
      </p:sp>
      <p:sp>
        <p:nvSpPr>
          <p:cNvPr id="814" name="弧形 813"/>
          <p:cNvSpPr/>
          <p:nvPr/>
        </p:nvSpPr>
        <p:spPr>
          <a:xfrm>
            <a:off x="-109057" y="1051420"/>
            <a:ext cx="3825380" cy="3825380"/>
          </a:xfrm>
          <a:prstGeom prst="arc">
            <a:avLst>
              <a:gd name="adj1" fmla="val 17607428"/>
              <a:gd name="adj2" fmla="val 3727832"/>
            </a:avLst>
          </a:prstGeom>
          <a:ln w="1270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5" name="弧形 814"/>
          <p:cNvSpPr/>
          <p:nvPr/>
        </p:nvSpPr>
        <p:spPr>
          <a:xfrm>
            <a:off x="204365" y="1364842"/>
            <a:ext cx="3198537" cy="3198537"/>
          </a:xfrm>
          <a:prstGeom prst="arc">
            <a:avLst>
              <a:gd name="adj1" fmla="val 21163988"/>
              <a:gd name="adj2" fmla="val 8486886"/>
            </a:avLst>
          </a:prstGeom>
          <a:ln w="1270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6" name="椭圆 815"/>
          <p:cNvSpPr/>
          <p:nvPr/>
        </p:nvSpPr>
        <p:spPr>
          <a:xfrm>
            <a:off x="2843868" y="1328257"/>
            <a:ext cx="192947" cy="192947"/>
          </a:xfrm>
          <a:prstGeom prst="ellipse">
            <a:avLst/>
          </a:prstGeom>
          <a:solidFill>
            <a:srgbClr val="FDFEFE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7" name="文本框 816"/>
          <p:cNvSpPr txBox="1"/>
          <p:nvPr/>
        </p:nvSpPr>
        <p:spPr>
          <a:xfrm>
            <a:off x="3322025" y="1440875"/>
            <a:ext cx="5090750" cy="25391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sp>
        <p:nvSpPr>
          <p:cNvPr id="818" name="文本框 817"/>
          <p:cNvSpPr txBox="1"/>
          <p:nvPr/>
        </p:nvSpPr>
        <p:spPr>
          <a:xfrm>
            <a:off x="3322025" y="1083757"/>
            <a:ext cx="193844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1600">
                <a:solidFill>
                  <a:schemeClr val="accent1"/>
                </a:solidFill>
              </a:rPr>
              <a:t>添加标题内容</a:t>
            </a:r>
          </a:p>
        </p:txBody>
      </p:sp>
      <p:sp>
        <p:nvSpPr>
          <p:cNvPr id="819" name="椭圆 818"/>
          <p:cNvSpPr/>
          <p:nvPr/>
        </p:nvSpPr>
        <p:spPr>
          <a:xfrm>
            <a:off x="3491203" y="2133600"/>
            <a:ext cx="192947" cy="192947"/>
          </a:xfrm>
          <a:prstGeom prst="ellipse">
            <a:avLst/>
          </a:prstGeom>
          <a:solidFill>
            <a:srgbClr val="FDFEFE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0" name="文本框 819"/>
          <p:cNvSpPr txBox="1"/>
          <p:nvPr/>
        </p:nvSpPr>
        <p:spPr>
          <a:xfrm>
            <a:off x="3824650" y="2399013"/>
            <a:ext cx="5090750" cy="25391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sp>
        <p:nvSpPr>
          <p:cNvPr id="821" name="文本框 820"/>
          <p:cNvSpPr txBox="1"/>
          <p:nvPr/>
        </p:nvSpPr>
        <p:spPr>
          <a:xfrm>
            <a:off x="3824650" y="2041895"/>
            <a:ext cx="193844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1600">
                <a:solidFill>
                  <a:schemeClr val="accent1"/>
                </a:solidFill>
              </a:rPr>
              <a:t>添加标题内容</a:t>
            </a:r>
          </a:p>
        </p:txBody>
      </p:sp>
      <p:sp>
        <p:nvSpPr>
          <p:cNvPr id="822" name="椭圆 821"/>
          <p:cNvSpPr/>
          <p:nvPr/>
        </p:nvSpPr>
        <p:spPr>
          <a:xfrm>
            <a:off x="3600260" y="3165446"/>
            <a:ext cx="192947" cy="192947"/>
          </a:xfrm>
          <a:prstGeom prst="ellipse">
            <a:avLst/>
          </a:prstGeom>
          <a:solidFill>
            <a:srgbClr val="FDFEFE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3" name="文本框 822"/>
          <p:cNvSpPr txBox="1"/>
          <p:nvPr/>
        </p:nvSpPr>
        <p:spPr>
          <a:xfrm>
            <a:off x="3928957" y="3441041"/>
            <a:ext cx="5090750" cy="25391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sp>
        <p:nvSpPr>
          <p:cNvPr id="824" name="文本框 823"/>
          <p:cNvSpPr txBox="1"/>
          <p:nvPr/>
        </p:nvSpPr>
        <p:spPr>
          <a:xfrm>
            <a:off x="3928957" y="3083923"/>
            <a:ext cx="193844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1600">
                <a:solidFill>
                  <a:schemeClr val="accent1"/>
                </a:solidFill>
              </a:rPr>
              <a:t>添加标题内容</a:t>
            </a:r>
          </a:p>
        </p:txBody>
      </p:sp>
      <p:sp>
        <p:nvSpPr>
          <p:cNvPr id="825" name="椭圆 824"/>
          <p:cNvSpPr/>
          <p:nvPr/>
        </p:nvSpPr>
        <p:spPr>
          <a:xfrm>
            <a:off x="3029809" y="4261393"/>
            <a:ext cx="192947" cy="192947"/>
          </a:xfrm>
          <a:prstGeom prst="ellipse">
            <a:avLst/>
          </a:prstGeom>
          <a:solidFill>
            <a:srgbClr val="FDFEFE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6" name="文本框 825"/>
          <p:cNvSpPr txBox="1"/>
          <p:nvPr/>
        </p:nvSpPr>
        <p:spPr>
          <a:xfrm>
            <a:off x="3373742" y="4449512"/>
            <a:ext cx="5090750" cy="25391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defTabSz="685800">
              <a:lnSpc>
                <a:spcPct val="150000"/>
              </a:lnSpc>
              <a:defRPr sz="1200">
                <a:solidFill>
                  <a:schemeClr val="bg1"/>
                </a:solidFill>
                <a:latin typeface="+mn-ea"/>
                <a:cs typeface="+mn-ea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sp>
        <p:nvSpPr>
          <p:cNvPr id="827" name="文本框 826"/>
          <p:cNvSpPr txBox="1"/>
          <p:nvPr/>
        </p:nvSpPr>
        <p:spPr>
          <a:xfrm>
            <a:off x="3373742" y="4092394"/>
            <a:ext cx="193844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1600">
                <a:solidFill>
                  <a:schemeClr val="accent1"/>
                </a:solidFill>
              </a:rPr>
              <a:t>添加标题内容</a:t>
            </a:r>
          </a:p>
        </p:txBody>
      </p:sp>
      <p:pic>
        <p:nvPicPr>
          <p:cNvPr id="9" name="图片 8" descr="绿色的植物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927039" y="2094551"/>
            <a:ext cx="1668780" cy="1668780"/>
          </a:xfrm>
          <a:prstGeom prst="ellipse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2894559" y="4865698"/>
            <a:ext cx="3354882" cy="2590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ln w="38100">
                  <a:noFill/>
                </a:ln>
                <a:gradFill>
                  <a:gsLst>
                    <a:gs pos="0">
                      <a:srgbClr val="E90101"/>
                    </a:gs>
                    <a:gs pos="100000">
                      <a:srgbClr val="D30202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zh-CN" altLang="en-US" sz="1100">
                <a:solidFill>
                  <a:schemeClr val="bg1"/>
                </a:solidFill>
              </a:rPr>
              <a:t>软件有限公司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29737" y="175848"/>
            <a:ext cx="14465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YOUR LOGO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大宋简" panose="02010609000101010101" charset="-122"/>
              <a:ea typeface="汉仪大宋简" panose="02010609000101010101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 flipH="1">
            <a:off x="133740" y="999327"/>
            <a:ext cx="292388" cy="2631640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 marL="0" marR="0" lvl="0" indent="0" algn="di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加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快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建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设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农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业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强</a:t>
            </a:r>
            <a:r>
              <a:rPr kumimoji="0" lang="en-US" altLang="zh-CN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/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国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8858842" y="2283367"/>
            <a:ext cx="113116" cy="576767"/>
            <a:chOff x="8784880" y="1447060"/>
            <a:chExt cx="143411" cy="731239"/>
          </a:xfrm>
        </p:grpSpPr>
        <p:sp>
          <p:nvSpPr>
            <p:cNvPr id="11" name="椭圆 10"/>
            <p:cNvSpPr/>
            <p:nvPr/>
          </p:nvSpPr>
          <p:spPr>
            <a:xfrm>
              <a:off x="8784880" y="1447060"/>
              <a:ext cx="143411" cy="14341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8784880" y="1740974"/>
              <a:ext cx="143411" cy="143411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784880" y="2034888"/>
              <a:ext cx="143411" cy="14341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815874" y="1960518"/>
            <a:ext cx="55122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>
                <a:ln>
                  <a:noFill/>
                </a:ln>
                <a:solidFill>
                  <a:srgbClr val="009946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如何推进乡村振兴</a:t>
            </a:r>
          </a:p>
        </p:txBody>
      </p:sp>
      <p:sp>
        <p:nvSpPr>
          <p:cNvPr id="14" name="PA_文本框 14" descr="e7d195523061f1c09e9d68d7cf438b91ef959ecb14fc25d26BBA7F7DBC18E55DFF4014AF651F0BF2569D4B6C1DA7F1A4683A481403BD872FC687266AD13265C1DE7C373772FD8728ABDD69ADD03BFF5BE2862BC891DBB79E0D855F2165124532C029E22D810EE753A4A293A4BAD8CFCC3C5125F55104B44C27F287D598D5434A3A16684EDBC778334F8E8D522DA64EC3"/>
          <p:cNvSpPr txBox="1"/>
          <p:nvPr>
            <p:custDataLst>
              <p:tags r:id="rId1"/>
            </p:custDataLst>
          </p:nvPr>
        </p:nvSpPr>
        <p:spPr>
          <a:xfrm>
            <a:off x="3960403" y="620273"/>
            <a:ext cx="1223191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algn="ctr" defTabSz="914400">
              <a:defRPr sz="11500">
                <a:gradFill flip="none" rotWithShape="1">
                  <a:gsLst>
                    <a:gs pos="43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  <a:cs typeface="MiSans Light" panose="00000400000000000000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zh-CN" altLang="en-US" sz="8000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pitchFamily="34" charset="-122"/>
              </a:rPr>
              <a:t>贰</a:t>
            </a:r>
          </a:p>
        </p:txBody>
      </p:sp>
      <p:sp>
        <p:nvSpPr>
          <p:cNvPr id="6" name="矩形 5"/>
          <p:cNvSpPr/>
          <p:nvPr/>
        </p:nvSpPr>
        <p:spPr>
          <a:xfrm>
            <a:off x="1156131" y="2638252"/>
            <a:ext cx="6831736" cy="308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单击此处输入你的正文，文字是您思想的提炼，为了最终演示发布的良好效果，请尽量言简意赅的阐述观点；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8690776" y="271210"/>
            <a:ext cx="202399" cy="86274"/>
            <a:chOff x="5553126" y="658529"/>
            <a:chExt cx="126384" cy="46916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594450" y="658529"/>
              <a:ext cx="85060" cy="0"/>
            </a:xfrm>
            <a:prstGeom prst="line">
              <a:avLst/>
            </a:prstGeom>
            <a:ln w="381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5553126" y="705445"/>
              <a:ext cx="126384" cy="0"/>
            </a:xfrm>
            <a:prstGeom prst="line">
              <a:avLst/>
            </a:prstGeom>
            <a:ln w="381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/>
          <p:nvPr/>
        </p:nvGrpSpPr>
        <p:grpSpPr>
          <a:xfrm>
            <a:off x="1413642" y="2291602"/>
            <a:ext cx="807732" cy="45719"/>
            <a:chOff x="1351817" y="2238993"/>
            <a:chExt cx="807732" cy="45719"/>
          </a:xfrm>
        </p:grpSpPr>
        <p:sp>
          <p:nvSpPr>
            <p:cNvPr id="32" name="椭圆 31"/>
            <p:cNvSpPr/>
            <p:nvPr/>
          </p:nvSpPr>
          <p:spPr>
            <a:xfrm>
              <a:off x="2113830" y="2238993"/>
              <a:ext cx="45719" cy="45719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1" name="直接连接符 40"/>
            <p:cNvCxnSpPr/>
            <p:nvPr/>
          </p:nvCxnSpPr>
          <p:spPr>
            <a:xfrm flipH="1" flipV="1">
              <a:off x="1351817" y="2261836"/>
              <a:ext cx="762013" cy="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 flipH="1">
            <a:off x="6924981" y="2291602"/>
            <a:ext cx="807732" cy="45719"/>
            <a:chOff x="1351817" y="2238993"/>
            <a:chExt cx="807732" cy="45719"/>
          </a:xfrm>
        </p:grpSpPr>
        <p:sp>
          <p:nvSpPr>
            <p:cNvPr id="56" name="椭圆 55"/>
            <p:cNvSpPr/>
            <p:nvPr/>
          </p:nvSpPr>
          <p:spPr>
            <a:xfrm>
              <a:off x="2113830" y="2238993"/>
              <a:ext cx="45719" cy="45719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7" name="直接连接符 56"/>
            <p:cNvCxnSpPr/>
            <p:nvPr/>
          </p:nvCxnSpPr>
          <p:spPr>
            <a:xfrm flipH="1" flipV="1">
              <a:off x="1351817" y="2261836"/>
              <a:ext cx="762013" cy="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3625" y="142378"/>
            <a:ext cx="33767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9946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如何推进乡村振兴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02875" y="617295"/>
            <a:ext cx="253824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165"/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单击此处输入你的正文，文字是您思想的提炼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8713001" y="371850"/>
            <a:ext cx="202399" cy="86274"/>
            <a:chOff x="5553126" y="658529"/>
            <a:chExt cx="126384" cy="46916"/>
          </a:xfrm>
          <a:gradFill>
            <a:gsLst>
              <a:gs pos="0">
                <a:srgbClr val="EBFFF4">
                  <a:alpha val="70000"/>
                </a:srgbClr>
              </a:gs>
              <a:gs pos="100000">
                <a:schemeClr val="bg1"/>
              </a:gs>
            </a:gsLst>
            <a:lin ang="2700000" scaled="1"/>
          </a:gradFill>
        </p:grpSpPr>
        <p:cxnSp>
          <p:nvCxnSpPr>
            <p:cNvPr id="5" name="直接连接符 4"/>
            <p:cNvCxnSpPr/>
            <p:nvPr/>
          </p:nvCxnSpPr>
          <p:spPr>
            <a:xfrm>
              <a:off x="5594450" y="658529"/>
              <a:ext cx="85060" cy="0"/>
            </a:xfrm>
            <a:prstGeom prst="line">
              <a:avLst/>
            </a:prstGeom>
            <a:grpFill/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5553126" y="705445"/>
              <a:ext cx="126384" cy="0"/>
            </a:xfrm>
            <a:prstGeom prst="line">
              <a:avLst/>
            </a:prstGeom>
            <a:grpFill/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2319729" y="350351"/>
            <a:ext cx="807732" cy="45719"/>
            <a:chOff x="1351817" y="2238993"/>
            <a:chExt cx="807732" cy="45719"/>
          </a:xfrm>
        </p:grpSpPr>
        <p:sp>
          <p:nvSpPr>
            <p:cNvPr id="10" name="椭圆 9"/>
            <p:cNvSpPr/>
            <p:nvPr/>
          </p:nvSpPr>
          <p:spPr>
            <a:xfrm>
              <a:off x="2113830" y="2238993"/>
              <a:ext cx="45719" cy="45719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 flipV="1">
              <a:off x="1351817" y="2261836"/>
              <a:ext cx="762013" cy="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 flipH="1">
            <a:off x="6035519" y="350351"/>
            <a:ext cx="807732" cy="45719"/>
            <a:chOff x="1351817" y="2238993"/>
            <a:chExt cx="807732" cy="45719"/>
          </a:xfrm>
        </p:grpSpPr>
        <p:sp>
          <p:nvSpPr>
            <p:cNvPr id="23" name="椭圆 22"/>
            <p:cNvSpPr/>
            <p:nvPr/>
          </p:nvSpPr>
          <p:spPr>
            <a:xfrm>
              <a:off x="2113830" y="2238993"/>
              <a:ext cx="45719" cy="45719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/>
            <p:nvPr/>
          </p:nvCxnSpPr>
          <p:spPr>
            <a:xfrm flipH="1" flipV="1">
              <a:off x="1351817" y="2261836"/>
              <a:ext cx="762013" cy="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矩形 16"/>
          <p:cNvSpPr/>
          <p:nvPr/>
        </p:nvSpPr>
        <p:spPr>
          <a:xfrm>
            <a:off x="4572000" y="1213726"/>
            <a:ext cx="4343400" cy="178269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 descr="e7d195523061f1c09e9d68d7cf438b91ef959ecb14fc25d26BBA7F7DBC18E55DFF4014AF651F0BF2569D4B6C1DA7F1A4683A481403BD872FC687266AD13265C1DE7C373772FD8728ABDD69ADD03BFF5BE2862BC891DBB79E119D4D0FB73451E87AFDDCC57957DDA1F068318CE0CA25B0A5A46CDE7CE0F9C7B4075451D0870C0C9ADF43CF2F571622E2FA5047B8CE40F7"/>
          <p:cNvSpPr/>
          <p:nvPr/>
        </p:nvSpPr>
        <p:spPr>
          <a:xfrm>
            <a:off x="4696287" y="2036363"/>
            <a:ext cx="4019204" cy="794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1050">
                <a:solidFill>
                  <a:schemeClr val="bg1"/>
                </a:solidFill>
                <a:latin typeface="+mn-ea"/>
                <a:cs typeface="+mn-ea"/>
              </a:rPr>
              <a:t>单击此处输入你的正文，文字是您思想的提炼，为了最终演示发布的良好效果，请尽量言简意赅的阐述观点；根据需要可酌情增减文字，以便观者可以准确理解您所传达的信息。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696287" y="1530513"/>
            <a:ext cx="421911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>
                <a:ln w="38100"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+mj-ea"/>
                <a:ea typeface="+mj-ea"/>
              </a:defRPr>
            </a:lvl1pPr>
          </a:lstStyle>
          <a:p>
            <a:r>
              <a:rPr lang="zh-CN" altLang="en-US" sz="2400">
                <a:solidFill>
                  <a:schemeClr val="bg1"/>
                </a:solidFill>
              </a:rPr>
              <a:t>关于推进乡村振兴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290208" y="3406032"/>
            <a:ext cx="2437133" cy="1232613"/>
            <a:chOff x="290208" y="3437320"/>
            <a:chExt cx="2437133" cy="1232613"/>
          </a:xfrm>
        </p:grpSpPr>
        <p:sp>
          <p:nvSpPr>
            <p:cNvPr id="29" name="矩形 28"/>
            <p:cNvSpPr/>
            <p:nvPr/>
          </p:nvSpPr>
          <p:spPr bwMode="auto">
            <a:xfrm>
              <a:off x="696016" y="3458923"/>
              <a:ext cx="203132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600">
                  <a:ln w="38100">
                    <a:noFill/>
                  </a:ln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2700000" scaled="1"/>
                  </a:gradFill>
                  <a:latin typeface="+mj-ea"/>
                  <a:ea typeface="+mj-ea"/>
                  <a:sym typeface="微软雅黑" panose="020B0503020204020204" pitchFamily="34" charset="-122"/>
                </a:rPr>
                <a:t>添加标题内容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692234" y="3876703"/>
              <a:ext cx="1977394" cy="7932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>
                <a:lnSpc>
                  <a:spcPct val="150000"/>
                </a:lnSpc>
              </a:pPr>
              <a:r>
                <a:rPr lang="zh-CN" alt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</a:rPr>
                <a:t>单击此处输入你的正文，文字是您思想的提炼，为了最终演示发布的良好效果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90208" y="3437320"/>
              <a:ext cx="4908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 defTabSz="914400">
                <a:defRPr sz="4400">
                  <a:gradFill flip="none" rotWithShape="1">
                    <a:gsLst>
                      <a:gs pos="87000">
                        <a:schemeClr val="accent1"/>
                      </a:gs>
                      <a:gs pos="0">
                        <a:srgbClr val="FF5A03"/>
                      </a:gs>
                    </a:gsLst>
                    <a:lin ang="2700000" scaled="1"/>
                  </a:gradFill>
                  <a:latin typeface="+mj-ea"/>
                  <a:ea typeface="+mj-ea"/>
                </a:defRPr>
              </a:lvl1pPr>
              <a:lvl2pPr defTabSz="914400"/>
              <a:lvl3pPr defTabSz="914400"/>
              <a:lvl4pPr defTabSz="914400"/>
              <a:lvl5pPr defTabSz="914400"/>
              <a:lvl6pPr defTabSz="914400"/>
              <a:lvl7pPr defTabSz="914400"/>
              <a:lvl8pPr defTabSz="914400"/>
              <a:lvl9pPr defTabSz="914400"/>
            </a:lstStyle>
            <a:p>
              <a:r>
                <a:rPr lang="en-US" altLang="zh-CN" sz="2000">
                  <a:solidFill>
                    <a:schemeClr val="accent1"/>
                  </a:solidFill>
                  <a:latin typeface="+mj-lt"/>
                </a:rPr>
                <a:t>01</a:t>
              </a:r>
              <a:endParaRPr lang="zh-CN" altLang="en-US" sz="200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32" name="任意多边形: 形状 31"/>
            <p:cNvSpPr/>
            <p:nvPr/>
          </p:nvSpPr>
          <p:spPr>
            <a:xfrm>
              <a:off x="802351" y="3795661"/>
              <a:ext cx="1244544" cy="54023"/>
            </a:xfrm>
            <a:custGeom>
              <a:avLst/>
              <a:gdLst>
                <a:gd name="connsiteX0" fmla="*/ 0 w 1244544"/>
                <a:gd name="connsiteY0" fmla="*/ 2000 h 54023"/>
                <a:gd name="connsiteX1" fmla="*/ 450197 w 1244544"/>
                <a:gd name="connsiteY1" fmla="*/ 2000 h 54023"/>
                <a:gd name="connsiteX2" fmla="*/ 502220 w 1244544"/>
                <a:gd name="connsiteY2" fmla="*/ 54023 h 54023"/>
                <a:gd name="connsiteX3" fmla="*/ 556243 w 1244544"/>
                <a:gd name="connsiteY3" fmla="*/ 0 h 54023"/>
                <a:gd name="connsiteX4" fmla="*/ 1244544 w 1244544"/>
                <a:gd name="connsiteY4" fmla="*/ 0 h 54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4544" h="54023">
                  <a:moveTo>
                    <a:pt x="0" y="2000"/>
                  </a:moveTo>
                  <a:lnTo>
                    <a:pt x="450197" y="2000"/>
                  </a:lnTo>
                  <a:lnTo>
                    <a:pt x="502220" y="54023"/>
                  </a:lnTo>
                  <a:lnTo>
                    <a:pt x="556243" y="0"/>
                  </a:lnTo>
                  <a:lnTo>
                    <a:pt x="1244544" y="0"/>
                  </a:lnTo>
                </a:path>
              </a:pathLst>
            </a:cu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369009" y="3406032"/>
            <a:ext cx="2452361" cy="1232613"/>
            <a:chOff x="274980" y="3437320"/>
            <a:chExt cx="2452361" cy="1232613"/>
          </a:xfrm>
        </p:grpSpPr>
        <p:sp>
          <p:nvSpPr>
            <p:cNvPr id="39" name="矩形 38"/>
            <p:cNvSpPr/>
            <p:nvPr/>
          </p:nvSpPr>
          <p:spPr bwMode="auto">
            <a:xfrm>
              <a:off x="696016" y="3458923"/>
              <a:ext cx="203132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600">
                  <a:ln w="38100">
                    <a:noFill/>
                  </a:ln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2700000" scaled="1"/>
                  </a:gradFill>
                  <a:latin typeface="+mj-ea"/>
                  <a:ea typeface="+mj-ea"/>
                  <a:sym typeface="微软雅黑" panose="020B0503020204020204" pitchFamily="34" charset="-122"/>
                </a:rPr>
                <a:t>添加标题内容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692234" y="3876703"/>
              <a:ext cx="1977394" cy="7932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>
                <a:lnSpc>
                  <a:spcPct val="150000"/>
                </a:lnSpc>
              </a:pPr>
              <a:r>
                <a:rPr lang="zh-CN" alt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</a:rPr>
                <a:t>单击此处输入你的正文，文字是您思想的提炼，为了最终演示发布的良好效果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74980" y="3437320"/>
              <a:ext cx="5212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 defTabSz="914400">
                <a:defRPr sz="4400">
                  <a:gradFill flip="none" rotWithShape="1">
                    <a:gsLst>
                      <a:gs pos="87000">
                        <a:schemeClr val="accent1"/>
                      </a:gs>
                      <a:gs pos="0">
                        <a:srgbClr val="FF5A03"/>
                      </a:gs>
                    </a:gsLst>
                    <a:lin ang="2700000" scaled="1"/>
                  </a:gradFill>
                  <a:latin typeface="+mj-ea"/>
                  <a:ea typeface="+mj-ea"/>
                </a:defRPr>
              </a:lvl1pPr>
              <a:lvl2pPr defTabSz="914400"/>
              <a:lvl3pPr defTabSz="914400"/>
              <a:lvl4pPr defTabSz="914400"/>
              <a:lvl5pPr defTabSz="914400"/>
              <a:lvl6pPr defTabSz="914400"/>
              <a:lvl7pPr defTabSz="914400"/>
              <a:lvl8pPr defTabSz="914400"/>
              <a:lvl9pPr defTabSz="914400"/>
            </a:lstStyle>
            <a:p>
              <a:r>
                <a:rPr lang="en-US" altLang="zh-CN" sz="2000">
                  <a:solidFill>
                    <a:schemeClr val="accent1"/>
                  </a:solidFill>
                  <a:latin typeface="+mj-lt"/>
                </a:rPr>
                <a:t>02</a:t>
              </a:r>
              <a:endParaRPr lang="zh-CN" altLang="en-US" sz="200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42" name="任意多边形: 形状 41"/>
            <p:cNvSpPr/>
            <p:nvPr/>
          </p:nvSpPr>
          <p:spPr>
            <a:xfrm>
              <a:off x="802351" y="3795661"/>
              <a:ext cx="1244544" cy="54023"/>
            </a:xfrm>
            <a:custGeom>
              <a:avLst/>
              <a:gdLst>
                <a:gd name="connsiteX0" fmla="*/ 0 w 1244544"/>
                <a:gd name="connsiteY0" fmla="*/ 2000 h 54023"/>
                <a:gd name="connsiteX1" fmla="*/ 450197 w 1244544"/>
                <a:gd name="connsiteY1" fmla="*/ 2000 h 54023"/>
                <a:gd name="connsiteX2" fmla="*/ 502220 w 1244544"/>
                <a:gd name="connsiteY2" fmla="*/ 54023 h 54023"/>
                <a:gd name="connsiteX3" fmla="*/ 556243 w 1244544"/>
                <a:gd name="connsiteY3" fmla="*/ 0 h 54023"/>
                <a:gd name="connsiteX4" fmla="*/ 1244544 w 1244544"/>
                <a:gd name="connsiteY4" fmla="*/ 0 h 54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4544" h="54023">
                  <a:moveTo>
                    <a:pt x="0" y="2000"/>
                  </a:moveTo>
                  <a:lnTo>
                    <a:pt x="450197" y="2000"/>
                  </a:lnTo>
                  <a:lnTo>
                    <a:pt x="502220" y="54023"/>
                  </a:lnTo>
                  <a:lnTo>
                    <a:pt x="556243" y="0"/>
                  </a:lnTo>
                  <a:lnTo>
                    <a:pt x="1244544" y="0"/>
                  </a:lnTo>
                </a:path>
              </a:pathLst>
            </a:cu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463039" y="3406032"/>
            <a:ext cx="2452361" cy="1232613"/>
            <a:chOff x="274980" y="3437320"/>
            <a:chExt cx="2452361" cy="1232613"/>
          </a:xfrm>
        </p:grpSpPr>
        <p:sp>
          <p:nvSpPr>
            <p:cNvPr id="44" name="矩形 43"/>
            <p:cNvSpPr/>
            <p:nvPr/>
          </p:nvSpPr>
          <p:spPr bwMode="auto">
            <a:xfrm>
              <a:off x="696016" y="3458923"/>
              <a:ext cx="203132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600">
                  <a:ln w="38100">
                    <a:noFill/>
                  </a:ln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2700000" scaled="1"/>
                  </a:gradFill>
                  <a:latin typeface="+mj-ea"/>
                  <a:ea typeface="+mj-ea"/>
                  <a:sym typeface="微软雅黑" panose="020B0503020204020204" pitchFamily="34" charset="-122"/>
                </a:rPr>
                <a:t>添加标题内容</a:t>
              </a:r>
            </a:p>
          </p:txBody>
        </p:sp>
        <p:sp>
          <p:nvSpPr>
            <p:cNvPr id="45" name="矩形 44"/>
            <p:cNvSpPr/>
            <p:nvPr/>
          </p:nvSpPr>
          <p:spPr>
            <a:xfrm>
              <a:off x="692234" y="3876703"/>
              <a:ext cx="1977394" cy="7932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>
                <a:lnSpc>
                  <a:spcPct val="150000"/>
                </a:lnSpc>
              </a:pPr>
              <a:r>
                <a:rPr lang="zh-CN" alt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</a:rPr>
                <a:t>单击此处输入你的正文，文字是您思想的提炼，为了最终演示发布的良好效果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274980" y="3437320"/>
              <a:ext cx="5212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 defTabSz="914400">
                <a:defRPr sz="4400">
                  <a:gradFill flip="none" rotWithShape="1">
                    <a:gsLst>
                      <a:gs pos="87000">
                        <a:schemeClr val="accent1"/>
                      </a:gs>
                      <a:gs pos="0">
                        <a:srgbClr val="FF5A03"/>
                      </a:gs>
                    </a:gsLst>
                    <a:lin ang="2700000" scaled="1"/>
                  </a:gradFill>
                  <a:latin typeface="+mj-ea"/>
                  <a:ea typeface="+mj-ea"/>
                </a:defRPr>
              </a:lvl1pPr>
              <a:lvl2pPr defTabSz="914400"/>
              <a:lvl3pPr defTabSz="914400"/>
              <a:lvl4pPr defTabSz="914400"/>
              <a:lvl5pPr defTabSz="914400"/>
              <a:lvl6pPr defTabSz="914400"/>
              <a:lvl7pPr defTabSz="914400"/>
              <a:lvl8pPr defTabSz="914400"/>
              <a:lvl9pPr defTabSz="914400"/>
            </a:lstStyle>
            <a:p>
              <a:r>
                <a:rPr lang="en-US" altLang="zh-CN" sz="2000">
                  <a:solidFill>
                    <a:schemeClr val="accent1"/>
                  </a:solidFill>
                  <a:latin typeface="+mj-lt"/>
                </a:rPr>
                <a:t>03</a:t>
              </a:r>
              <a:endParaRPr lang="zh-CN" altLang="en-US" sz="200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47" name="任意多边形: 形状 46"/>
            <p:cNvSpPr/>
            <p:nvPr/>
          </p:nvSpPr>
          <p:spPr>
            <a:xfrm>
              <a:off x="802351" y="3795661"/>
              <a:ext cx="1244544" cy="54023"/>
            </a:xfrm>
            <a:custGeom>
              <a:avLst/>
              <a:gdLst>
                <a:gd name="connsiteX0" fmla="*/ 0 w 1244544"/>
                <a:gd name="connsiteY0" fmla="*/ 2000 h 54023"/>
                <a:gd name="connsiteX1" fmla="*/ 450197 w 1244544"/>
                <a:gd name="connsiteY1" fmla="*/ 2000 h 54023"/>
                <a:gd name="connsiteX2" fmla="*/ 502220 w 1244544"/>
                <a:gd name="connsiteY2" fmla="*/ 54023 h 54023"/>
                <a:gd name="connsiteX3" fmla="*/ 556243 w 1244544"/>
                <a:gd name="connsiteY3" fmla="*/ 0 h 54023"/>
                <a:gd name="connsiteX4" fmla="*/ 1244544 w 1244544"/>
                <a:gd name="connsiteY4" fmla="*/ 0 h 54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4544" h="54023">
                  <a:moveTo>
                    <a:pt x="0" y="2000"/>
                  </a:moveTo>
                  <a:lnTo>
                    <a:pt x="450197" y="2000"/>
                  </a:lnTo>
                  <a:lnTo>
                    <a:pt x="502220" y="54023"/>
                  </a:lnTo>
                  <a:lnTo>
                    <a:pt x="556243" y="0"/>
                  </a:lnTo>
                  <a:lnTo>
                    <a:pt x="1244544" y="0"/>
                  </a:lnTo>
                </a:path>
              </a:pathLst>
            </a:cu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6" name="图片 15" descr="湖边的风景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43" r="692" b="22474"/>
          <a:stretch>
            <a:fillRect/>
          </a:stretch>
        </p:blipFill>
        <p:spPr>
          <a:xfrm>
            <a:off x="228600" y="1213725"/>
            <a:ext cx="4264429" cy="1782692"/>
          </a:xfrm>
          <a:custGeom>
            <a:avLst/>
            <a:gdLst>
              <a:gd name="connsiteX0" fmla="*/ 0 w 4264429"/>
              <a:gd name="connsiteY0" fmla="*/ 0 h 1782692"/>
              <a:gd name="connsiteX1" fmla="*/ 4264429 w 4264429"/>
              <a:gd name="connsiteY1" fmla="*/ 0 h 1782692"/>
              <a:gd name="connsiteX2" fmla="*/ 4264429 w 4264429"/>
              <a:gd name="connsiteY2" fmla="*/ 1782692 h 1782692"/>
              <a:gd name="connsiteX3" fmla="*/ 0 w 4264429"/>
              <a:gd name="connsiteY3" fmla="*/ 1782692 h 1782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4429" h="1782692">
                <a:moveTo>
                  <a:pt x="0" y="0"/>
                </a:moveTo>
                <a:lnTo>
                  <a:pt x="4264429" y="0"/>
                </a:lnTo>
                <a:lnTo>
                  <a:pt x="4264429" y="1782692"/>
                </a:lnTo>
                <a:lnTo>
                  <a:pt x="0" y="1782692"/>
                </a:lnTo>
                <a:close/>
              </a:path>
            </a:pathLst>
          </a:cu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: 形状 18"/>
          <p:cNvSpPr/>
          <p:nvPr/>
        </p:nvSpPr>
        <p:spPr>
          <a:xfrm>
            <a:off x="882650" y="0"/>
            <a:ext cx="7378700" cy="5143500"/>
          </a:xfrm>
          <a:custGeom>
            <a:avLst/>
            <a:gdLst>
              <a:gd name="connsiteX0" fmla="*/ 426772 w 7378700"/>
              <a:gd name="connsiteY0" fmla="*/ 0 h 5143500"/>
              <a:gd name="connsiteX1" fmla="*/ 1604336 w 7378700"/>
              <a:gd name="connsiteY1" fmla="*/ 0 h 5143500"/>
              <a:gd name="connsiteX2" fmla="*/ 1603611 w 7378700"/>
              <a:gd name="connsiteY2" fmla="*/ 798 h 5143500"/>
              <a:gd name="connsiteX3" fmla="*/ 986385 w 7378700"/>
              <a:gd name="connsiteY3" fmla="*/ 1720134 h 5143500"/>
              <a:gd name="connsiteX4" fmla="*/ 3689350 w 7378700"/>
              <a:gd name="connsiteY4" fmla="*/ 4423099 h 5143500"/>
              <a:gd name="connsiteX5" fmla="*/ 6392315 w 7378700"/>
              <a:gd name="connsiteY5" fmla="*/ 1720134 h 5143500"/>
              <a:gd name="connsiteX6" fmla="*/ 5775089 w 7378700"/>
              <a:gd name="connsiteY6" fmla="*/ 798 h 5143500"/>
              <a:gd name="connsiteX7" fmla="*/ 5774365 w 7378700"/>
              <a:gd name="connsiteY7" fmla="*/ 0 h 5143500"/>
              <a:gd name="connsiteX8" fmla="*/ 6951928 w 7378700"/>
              <a:gd name="connsiteY8" fmla="*/ 0 h 5143500"/>
              <a:gd name="connsiteX9" fmla="*/ 7088773 w 7378700"/>
              <a:gd name="connsiteY9" fmla="*/ 284072 h 5143500"/>
              <a:gd name="connsiteX10" fmla="*/ 7378700 w 7378700"/>
              <a:gd name="connsiteY10" fmla="*/ 1720134 h 5143500"/>
              <a:gd name="connsiteX11" fmla="*/ 5125412 w 7378700"/>
              <a:gd name="connsiteY11" fmla="*/ 5119557 h 5143500"/>
              <a:gd name="connsiteX12" fmla="*/ 5064686 w 7378700"/>
              <a:gd name="connsiteY12" fmla="*/ 5143500 h 5143500"/>
              <a:gd name="connsiteX13" fmla="*/ 2314014 w 7378700"/>
              <a:gd name="connsiteY13" fmla="*/ 5143500 h 5143500"/>
              <a:gd name="connsiteX14" fmla="*/ 2253289 w 7378700"/>
              <a:gd name="connsiteY14" fmla="*/ 5119557 h 5143500"/>
              <a:gd name="connsiteX15" fmla="*/ 0 w 7378700"/>
              <a:gd name="connsiteY15" fmla="*/ 1720134 h 5143500"/>
              <a:gd name="connsiteX16" fmla="*/ 289928 w 7378700"/>
              <a:gd name="connsiteY16" fmla="*/ 284072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378700" h="5143500">
                <a:moveTo>
                  <a:pt x="426772" y="0"/>
                </a:moveTo>
                <a:lnTo>
                  <a:pt x="1604336" y="0"/>
                </a:lnTo>
                <a:lnTo>
                  <a:pt x="1603611" y="798"/>
                </a:lnTo>
                <a:cubicBezTo>
                  <a:pt x="1218017" y="468029"/>
                  <a:pt x="986385" y="1067031"/>
                  <a:pt x="986385" y="1720134"/>
                </a:cubicBezTo>
                <a:cubicBezTo>
                  <a:pt x="986385" y="3212940"/>
                  <a:pt x="2196544" y="4423099"/>
                  <a:pt x="3689350" y="4423099"/>
                </a:cubicBezTo>
                <a:cubicBezTo>
                  <a:pt x="5182156" y="4423099"/>
                  <a:pt x="6392315" y="3212940"/>
                  <a:pt x="6392315" y="1720134"/>
                </a:cubicBezTo>
                <a:cubicBezTo>
                  <a:pt x="6392315" y="1067031"/>
                  <a:pt x="6160683" y="468029"/>
                  <a:pt x="5775089" y="798"/>
                </a:cubicBezTo>
                <a:lnTo>
                  <a:pt x="5774365" y="0"/>
                </a:lnTo>
                <a:lnTo>
                  <a:pt x="6951928" y="0"/>
                </a:lnTo>
                <a:lnTo>
                  <a:pt x="7088773" y="284072"/>
                </a:lnTo>
                <a:cubicBezTo>
                  <a:pt x="7275464" y="725460"/>
                  <a:pt x="7378700" y="1210741"/>
                  <a:pt x="7378700" y="1720134"/>
                </a:cubicBezTo>
                <a:cubicBezTo>
                  <a:pt x="7378700" y="3248313"/>
                  <a:pt x="6449575" y="4559483"/>
                  <a:pt x="5125412" y="5119557"/>
                </a:cubicBezTo>
                <a:lnTo>
                  <a:pt x="5064686" y="5143500"/>
                </a:lnTo>
                <a:lnTo>
                  <a:pt x="2314014" y="5143500"/>
                </a:lnTo>
                <a:lnTo>
                  <a:pt x="2253289" y="5119557"/>
                </a:lnTo>
                <a:cubicBezTo>
                  <a:pt x="929125" y="4559483"/>
                  <a:pt x="0" y="3248313"/>
                  <a:pt x="0" y="1720134"/>
                </a:cubicBezTo>
                <a:cubicBezTo>
                  <a:pt x="0" y="1210741"/>
                  <a:pt x="103236" y="725460"/>
                  <a:pt x="289928" y="284072"/>
                </a:cubicBezTo>
                <a:close/>
              </a:path>
            </a:pathLst>
          </a:cu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5"/>
          </a:p>
        </p:txBody>
      </p:sp>
      <p:sp>
        <p:nvSpPr>
          <p:cNvPr id="20" name="矩形 19"/>
          <p:cNvSpPr/>
          <p:nvPr/>
        </p:nvSpPr>
        <p:spPr>
          <a:xfrm>
            <a:off x="477963" y="2123105"/>
            <a:ext cx="20313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乡村振兴的重要意义</a:t>
            </a:r>
          </a:p>
        </p:txBody>
      </p:sp>
      <p:sp>
        <p:nvSpPr>
          <p:cNvPr id="21" name="矩形 20"/>
          <p:cNvSpPr/>
          <p:nvPr/>
        </p:nvSpPr>
        <p:spPr>
          <a:xfrm>
            <a:off x="392640" y="2435417"/>
            <a:ext cx="2201970" cy="793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sp>
        <p:nvSpPr>
          <p:cNvPr id="22" name="矩形 21"/>
          <p:cNvSpPr/>
          <p:nvPr/>
        </p:nvSpPr>
        <p:spPr>
          <a:xfrm>
            <a:off x="2220146" y="3691559"/>
            <a:ext cx="20313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9946"/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乡村振兴的重要意义</a:t>
            </a:r>
          </a:p>
        </p:txBody>
      </p:sp>
      <p:sp>
        <p:nvSpPr>
          <p:cNvPr id="25" name="矩形 24"/>
          <p:cNvSpPr/>
          <p:nvPr/>
        </p:nvSpPr>
        <p:spPr>
          <a:xfrm>
            <a:off x="2236119" y="4082248"/>
            <a:ext cx="1999376" cy="793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sp>
        <p:nvSpPr>
          <p:cNvPr id="26" name="矩形 25"/>
          <p:cNvSpPr/>
          <p:nvPr/>
        </p:nvSpPr>
        <p:spPr>
          <a:xfrm>
            <a:off x="4921734" y="3691559"/>
            <a:ext cx="20313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9946"/>
                </a:solidFill>
                <a:effectLst/>
                <a:uLnTx/>
                <a:uFillTx/>
                <a:latin typeface="汉仪大宋简" panose="02010609000101010101" charset="-122"/>
                <a:ea typeface="汉仪大宋简" panose="02010609000101010101" charset="-122"/>
                <a:cs typeface="+mn-cs"/>
              </a:rPr>
              <a:t>乡村振兴的重要意义</a:t>
            </a:r>
          </a:p>
        </p:txBody>
      </p:sp>
      <p:sp>
        <p:nvSpPr>
          <p:cNvPr id="27" name="矩形 26"/>
          <p:cNvSpPr/>
          <p:nvPr/>
        </p:nvSpPr>
        <p:spPr>
          <a:xfrm>
            <a:off x="4917203" y="4010545"/>
            <a:ext cx="2040388" cy="793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sp>
        <p:nvSpPr>
          <p:cNvPr id="30" name="椭圆 29"/>
          <p:cNvSpPr/>
          <p:nvPr/>
        </p:nvSpPr>
        <p:spPr>
          <a:xfrm>
            <a:off x="5623708" y="3017119"/>
            <a:ext cx="582368" cy="58236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77800" dist="190500" dir="738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5"/>
          </a:p>
        </p:txBody>
      </p:sp>
      <p:sp>
        <p:nvSpPr>
          <p:cNvPr id="31" name="椭圆 30"/>
          <p:cNvSpPr/>
          <p:nvPr/>
        </p:nvSpPr>
        <p:spPr>
          <a:xfrm>
            <a:off x="1202441" y="1439956"/>
            <a:ext cx="582368" cy="58236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77800" dist="190500" dir="738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5"/>
          </a:p>
        </p:txBody>
      </p:sp>
      <p:sp>
        <p:nvSpPr>
          <p:cNvPr id="32" name="椭圆 31"/>
          <p:cNvSpPr/>
          <p:nvPr/>
        </p:nvSpPr>
        <p:spPr>
          <a:xfrm>
            <a:off x="2937922" y="3017119"/>
            <a:ext cx="582368" cy="58236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77800" dist="190500" dir="738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5"/>
          </a:p>
        </p:txBody>
      </p:sp>
      <p:sp>
        <p:nvSpPr>
          <p:cNvPr id="33" name="椭圆 32"/>
          <p:cNvSpPr/>
          <p:nvPr/>
        </p:nvSpPr>
        <p:spPr>
          <a:xfrm>
            <a:off x="7359190" y="1439956"/>
            <a:ext cx="582368" cy="58236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77800" dist="190500" dir="738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5"/>
          </a:p>
        </p:txBody>
      </p:sp>
      <p:sp>
        <p:nvSpPr>
          <p:cNvPr id="88" name="矩形 87"/>
          <p:cNvSpPr/>
          <p:nvPr/>
        </p:nvSpPr>
        <p:spPr>
          <a:xfrm>
            <a:off x="6652341" y="2105688"/>
            <a:ext cx="20313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乡村振兴的重要意义</a:t>
            </a:r>
          </a:p>
        </p:txBody>
      </p:sp>
      <p:sp>
        <p:nvSpPr>
          <p:cNvPr id="89" name="矩形 88"/>
          <p:cNvSpPr/>
          <p:nvPr/>
        </p:nvSpPr>
        <p:spPr>
          <a:xfrm>
            <a:off x="6567018" y="2418000"/>
            <a:ext cx="2201970" cy="793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单击此处输入你的正文，文字是您思想的提炼，为了最终演示发布的良好效果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3070148" y="500754"/>
            <a:ext cx="3003704" cy="2070996"/>
            <a:chOff x="2883625" y="527537"/>
            <a:chExt cx="3376749" cy="2328203"/>
          </a:xfrm>
        </p:grpSpPr>
        <p:sp>
          <p:nvSpPr>
            <p:cNvPr id="7" name="椭圆 6"/>
            <p:cNvSpPr/>
            <p:nvPr/>
          </p:nvSpPr>
          <p:spPr>
            <a:xfrm>
              <a:off x="3407898" y="527537"/>
              <a:ext cx="2328203" cy="2328203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schemeClr val="tx1"/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883625" y="1081862"/>
              <a:ext cx="3376749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乡村振兴</a:t>
              </a:r>
              <a:endPara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重要意义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245296" y="1550008"/>
            <a:ext cx="49665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1800">
                <a:solidFill>
                  <a:schemeClr val="bg1"/>
                </a:solidFill>
                <a:latin typeface="+mj-lt"/>
              </a:rPr>
              <a:t>01</a:t>
            </a:r>
            <a:endParaRPr lang="zh-CN" altLang="en-US" sz="18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80777" y="3117551"/>
            <a:ext cx="49665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1800">
                <a:solidFill>
                  <a:schemeClr val="bg1"/>
                </a:solidFill>
                <a:latin typeface="+mj-lt"/>
              </a:rPr>
              <a:t>02</a:t>
            </a:r>
            <a:endParaRPr lang="zh-CN" altLang="en-US" sz="18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666563" y="3117551"/>
            <a:ext cx="49665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1800">
                <a:solidFill>
                  <a:schemeClr val="bg1"/>
                </a:solidFill>
                <a:latin typeface="+mj-lt"/>
              </a:rPr>
              <a:t>03</a:t>
            </a:r>
            <a:endParaRPr lang="zh-CN" altLang="en-US" sz="18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397392" y="1546474"/>
            <a:ext cx="49665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n w="38100">
                  <a:noFill/>
                </a:ln>
                <a:gradFill>
                  <a:gsLst>
                    <a:gs pos="0">
                      <a:srgbClr val="D30202"/>
                    </a:gs>
                    <a:gs pos="100000">
                      <a:srgbClr val="B60103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1800">
                <a:solidFill>
                  <a:schemeClr val="bg1"/>
                </a:solidFill>
                <a:latin typeface="+mj-lt"/>
              </a:rPr>
              <a:t>04</a:t>
            </a:r>
            <a:endParaRPr lang="zh-CN" altLang="en-US" sz="18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Box 4"/>
          <p:cNvSpPr txBox="1"/>
          <p:nvPr/>
        </p:nvSpPr>
        <p:spPr>
          <a:xfrm>
            <a:off x="0" y="5"/>
            <a:ext cx="453650" cy="99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2833935461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22.11.14"/>
  <p:tag name="AS_TITLE" val="Aspose.Slides for .NET 4.0 Client Profile"/>
  <p:tag name="AS_VERSION" val="22.11"/>
  <p:tag name="ISLIDE.GUIDESSETTING" val="{&quot;Id&quot;:&quot;GuidesStyle_Narrow&quot;,&quot;Name&quot;:&quot;较窄&quot;,&quot;Kind&quot;:&quot;System&quot;,&quot;OldGuidesSetting&quot;:{&quot;HeaderHeight&quot;:10.0,&quot;FooterHeight&quot;:5.0,&quot;SideMargin&quot;:2.5,&quot;TopMargin&quot;:0.0,&quot;BottomMargin&quot;:0.0,&quot;IntervalMargin&quot;:1.0}}"/>
  <p:tag name="KSO_WPP_MARK_KEY" val="10b9ea70-ea7a-4d1b-9f3b-20e0fd8d2a67"/>
  <p:tag name="COMMONDATA" val="eyJjb3VudCI6MTMsImhkaWQiOiIyYzE3Njg3OWI4MmY4ZjMxYTJkN2Q4MDQxYjQ1N2I4NyIsInVzZXJDb3VudCI6Mn0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heme/theme1.xml><?xml version="1.0" encoding="utf-8"?>
<a:theme xmlns:a="http://schemas.openxmlformats.org/drawingml/2006/main" name="第一PPT，www.1ppt.com">
  <a:themeElements>
    <a:clrScheme name="自定义 122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9946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2023MiSans Bold">
      <a:majorFont>
        <a:latin typeface="MiSans Bold"/>
        <a:ea typeface="汉仪大宋简"/>
        <a:cs typeface="Arial"/>
      </a:majorFont>
      <a:minorFont>
        <a:latin typeface="微软雅黑"/>
        <a:ea typeface="微软雅黑"/>
        <a:cs typeface="Arial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微软雅黑"/>
        <a:cs typeface="Arial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微软雅黑"/>
        <a:cs typeface="Arial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13</TotalTime>
  <Words>2240</Words>
  <Application>Microsoft Office PowerPoint</Application>
  <PresentationFormat>全屏显示(16:9)</PresentationFormat>
  <Paragraphs>228</Paragraphs>
  <Slides>21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Meiryo</vt:lpstr>
      <vt:lpstr>MiSans Bold</vt:lpstr>
      <vt:lpstr>汉仪大宋简</vt:lpstr>
      <vt:lpstr>华文行楷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第一PPT，www.1ppt.com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22</cp:revision>
  <dcterms:created xsi:type="dcterms:W3CDTF">2023-01-04T06:52:00Z</dcterms:created>
  <dcterms:modified xsi:type="dcterms:W3CDTF">2024-11-13T08:17:08Z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0x0101004AB602B42405B349BB442CA1C364EC29</vt:lpwstr>
  </property>
  <property fmtid="{D5CDD505-2E9C-101B-9397-08002B2CF9AE}" pid="3" name="ICV">
    <vt:lpwstr>E11CFAEEE7B144678FFDE4AA8885C8EC</vt:lpwstr>
  </property>
  <property fmtid="{D5CDD505-2E9C-101B-9397-08002B2CF9AE}" pid="4" name="KSOProductBuildVer">
    <vt:lpwstr>2052-12.1.0.18276</vt:lpwstr>
  </property>
  <property fmtid="{D5CDD505-2E9C-101B-9397-08002B2CF9AE}" pid="5" name="KSOTemplateUUID">
    <vt:lpwstr>v1.0_mb_j/iuoIdTgUnv2mfO1bkPYg==</vt:lpwstr>
  </property>
</Properties>
</file>