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41"/>
  </p:notesMasterIdLst>
  <p:sldIdLst>
    <p:sldId id="256" r:id="rId4"/>
    <p:sldId id="258" r:id="rId5"/>
    <p:sldId id="257" r:id="rId6"/>
    <p:sldId id="259" r:id="rId7"/>
    <p:sldId id="269" r:id="rId8"/>
    <p:sldId id="260" r:id="rId9"/>
    <p:sldId id="262" r:id="rId10"/>
    <p:sldId id="271" r:id="rId11"/>
    <p:sldId id="270" r:id="rId12"/>
    <p:sldId id="277" r:id="rId13"/>
    <p:sldId id="272" r:id="rId14"/>
    <p:sldId id="261" r:id="rId15"/>
    <p:sldId id="274" r:id="rId16"/>
    <p:sldId id="275" r:id="rId17"/>
    <p:sldId id="276" r:id="rId18"/>
    <p:sldId id="278" r:id="rId19"/>
    <p:sldId id="264" r:id="rId20"/>
    <p:sldId id="263" r:id="rId21"/>
    <p:sldId id="279" r:id="rId22"/>
    <p:sldId id="282" r:id="rId23"/>
    <p:sldId id="280" r:id="rId24"/>
    <p:sldId id="281" r:id="rId25"/>
    <p:sldId id="273" r:id="rId26"/>
    <p:sldId id="265" r:id="rId27"/>
    <p:sldId id="291" r:id="rId28"/>
    <p:sldId id="290" r:id="rId29"/>
    <p:sldId id="283" r:id="rId30"/>
    <p:sldId id="285" r:id="rId31"/>
    <p:sldId id="289" r:id="rId32"/>
    <p:sldId id="286" r:id="rId33"/>
    <p:sldId id="267" r:id="rId34"/>
    <p:sldId id="288" r:id="rId35"/>
    <p:sldId id="266" r:id="rId36"/>
    <p:sldId id="284" r:id="rId37"/>
    <p:sldId id="268" r:id="rId38"/>
    <p:sldId id="292" r:id="rId39"/>
    <p:sldId id="293" r:id="rId40"/>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0D2B68"/>
    <a:srgbClr val="110B37"/>
    <a:srgbClr val="0E092B"/>
    <a:srgbClr val="06041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08" d="100"/>
          <a:sy n="108" d="100"/>
        </p:scale>
        <p:origin x="678" y="150"/>
      </p:cViewPr>
      <p:guideLst>
        <p:guide orient="horz" pos="2160"/>
        <p:guide pos="3840"/>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gs" Target="tags/tag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17E8-4973-9931-C2DA9830F79B}"/>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17E8-4973-9931-C2DA9830F79B}"/>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17E8-4973-9931-C2DA9830F79B}"/>
            </c:ext>
          </c:extLst>
        </c:ser>
        <c:dLbls>
          <c:showLegendKey val="0"/>
          <c:showVal val="0"/>
          <c:showCatName val="0"/>
          <c:showSerName val="0"/>
          <c:showPercent val="0"/>
          <c:showBubbleSize val="0"/>
        </c:dLbls>
        <c:gapWidth val="219"/>
        <c:overlap val="-27"/>
        <c:axId val="-922304272"/>
        <c:axId val="-922293392"/>
      </c:barChart>
      <c:catAx>
        <c:axId val="-922304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922293392"/>
        <c:crosses val="autoZero"/>
        <c:auto val="1"/>
        <c:lblAlgn val="ctr"/>
        <c:lblOffset val="100"/>
        <c:noMultiLvlLbl val="0"/>
      </c:catAx>
      <c:valAx>
        <c:axId val="-9222933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9223042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813B84-A50D-423C-8C53-31596C6BAAA1}"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zh-CN" altLang="en-US"/>
        </a:p>
      </dgm:t>
    </dgm:pt>
    <dgm:pt modelId="{345E0B63-62F1-49CF-97AD-3FCD1BA5D435}">
      <dgm:prSet phldrT="[文本]"/>
      <dgm:spPr>
        <a:solidFill>
          <a:srgbClr val="0D2B68"/>
        </a:solidFill>
      </dgm:spPr>
      <dgm:t>
        <a:bodyPr/>
        <a:lstStyle/>
        <a:p>
          <a:r>
            <a:rPr lang="zh-CN" altLang="en-US" dirty="0"/>
            <a:t>输入文本</a:t>
          </a:r>
        </a:p>
      </dgm:t>
    </dgm:pt>
    <dgm:pt modelId="{78A3E4B3-7988-4A2E-96E5-0A59EAE20CD3}" type="parTrans" cxnId="{938EB88D-5356-45AF-A887-658E64EDC834}">
      <dgm:prSet/>
      <dgm:spPr/>
      <dgm:t>
        <a:bodyPr/>
        <a:lstStyle/>
        <a:p>
          <a:endParaRPr lang="zh-CN" altLang="en-US"/>
        </a:p>
      </dgm:t>
    </dgm:pt>
    <dgm:pt modelId="{1D2D2357-3D9B-4862-AA46-D38D748D8B14}" type="sibTrans" cxnId="{938EB88D-5356-45AF-A887-658E64EDC834}">
      <dgm:prSet/>
      <dgm:spPr/>
      <dgm:t>
        <a:bodyPr/>
        <a:lstStyle/>
        <a:p>
          <a:endParaRPr lang="zh-CN" altLang="en-US"/>
        </a:p>
      </dgm:t>
    </dgm:pt>
    <dgm:pt modelId="{1069C0EC-B9CB-46E9-B6C5-B5EB33F4AFB0}">
      <dgm:prSet phldrT="[文本]"/>
      <dgm:spPr>
        <a:solidFill>
          <a:srgbClr val="0D2B68"/>
        </a:solidFill>
      </dgm:spPr>
      <dgm:t>
        <a:bodyPr/>
        <a:lstStyle/>
        <a:p>
          <a:r>
            <a:rPr lang="zh-CN" altLang="en-US" dirty="0"/>
            <a:t>输入文本</a:t>
          </a:r>
        </a:p>
      </dgm:t>
    </dgm:pt>
    <dgm:pt modelId="{A0689787-8794-405D-936C-C71F46B0D9B1}" type="parTrans" cxnId="{5E26514D-2CEC-40E1-85C5-C1306863C813}">
      <dgm:prSet/>
      <dgm:spPr/>
      <dgm:t>
        <a:bodyPr/>
        <a:lstStyle/>
        <a:p>
          <a:endParaRPr lang="zh-CN" altLang="en-US"/>
        </a:p>
      </dgm:t>
    </dgm:pt>
    <dgm:pt modelId="{E518D647-E993-4D87-9388-B82AC5FCD59B}" type="sibTrans" cxnId="{5E26514D-2CEC-40E1-85C5-C1306863C813}">
      <dgm:prSet/>
      <dgm:spPr/>
      <dgm:t>
        <a:bodyPr/>
        <a:lstStyle/>
        <a:p>
          <a:endParaRPr lang="zh-CN" altLang="en-US"/>
        </a:p>
      </dgm:t>
    </dgm:pt>
    <dgm:pt modelId="{AC6E089E-9642-488F-973D-34000FBEBFBF}">
      <dgm:prSet phldrT="[文本]"/>
      <dgm:spPr>
        <a:solidFill>
          <a:srgbClr val="0D2B68"/>
        </a:solidFill>
      </dgm:spPr>
      <dgm:t>
        <a:bodyPr/>
        <a:lstStyle/>
        <a:p>
          <a:r>
            <a:rPr lang="zh-CN" altLang="en-US" dirty="0"/>
            <a:t>输入文本</a:t>
          </a:r>
        </a:p>
      </dgm:t>
    </dgm:pt>
    <dgm:pt modelId="{C8EF0029-1F2F-4743-B9BC-BD85A579A605}" type="parTrans" cxnId="{E9757684-70B2-45C4-9E9C-4FC3CCE5F241}">
      <dgm:prSet/>
      <dgm:spPr/>
      <dgm:t>
        <a:bodyPr/>
        <a:lstStyle/>
        <a:p>
          <a:endParaRPr lang="zh-CN" altLang="en-US"/>
        </a:p>
      </dgm:t>
    </dgm:pt>
    <dgm:pt modelId="{C482864D-C0A6-491F-9BFD-357C42828CAA}" type="sibTrans" cxnId="{E9757684-70B2-45C4-9E9C-4FC3CCE5F241}">
      <dgm:prSet/>
      <dgm:spPr/>
      <dgm:t>
        <a:bodyPr/>
        <a:lstStyle/>
        <a:p>
          <a:endParaRPr lang="zh-CN" altLang="en-US"/>
        </a:p>
      </dgm:t>
    </dgm:pt>
    <dgm:pt modelId="{D3BB91F5-B40B-4DA8-881C-8B481C5E73AB}">
      <dgm:prSet phldrT="[文本]"/>
      <dgm:spPr>
        <a:solidFill>
          <a:srgbClr val="0D2B68"/>
        </a:solidFill>
      </dgm:spPr>
      <dgm:t>
        <a:bodyPr/>
        <a:lstStyle/>
        <a:p>
          <a:r>
            <a:rPr lang="en-US" altLang="zh-CN" dirty="0"/>
            <a:t> </a:t>
          </a:r>
          <a:r>
            <a:rPr lang="zh-CN" altLang="en-US" dirty="0"/>
            <a:t>输入文本</a:t>
          </a:r>
        </a:p>
      </dgm:t>
    </dgm:pt>
    <dgm:pt modelId="{87767D8C-C451-4BD5-8228-469AAB55B5EE}" type="parTrans" cxnId="{B469A69C-0291-4E8F-ACCD-24728429DA6A}">
      <dgm:prSet/>
      <dgm:spPr/>
      <dgm:t>
        <a:bodyPr/>
        <a:lstStyle/>
        <a:p>
          <a:endParaRPr lang="zh-CN" altLang="en-US"/>
        </a:p>
      </dgm:t>
    </dgm:pt>
    <dgm:pt modelId="{98436C53-CE68-4B21-B0F8-AA8C91477361}" type="sibTrans" cxnId="{B469A69C-0291-4E8F-ACCD-24728429DA6A}">
      <dgm:prSet/>
      <dgm:spPr/>
      <dgm:t>
        <a:bodyPr/>
        <a:lstStyle/>
        <a:p>
          <a:endParaRPr lang="zh-CN" altLang="en-US"/>
        </a:p>
      </dgm:t>
    </dgm:pt>
    <dgm:pt modelId="{6D8583C1-CC00-4946-A949-2C83C68C9DBC}" type="pres">
      <dgm:prSet presAssocID="{D2813B84-A50D-423C-8C53-31596C6BAAA1}" presName="cycleMatrixDiagram" presStyleCnt="0">
        <dgm:presLayoutVars>
          <dgm:chMax val="1"/>
          <dgm:dir/>
          <dgm:animLvl val="lvl"/>
          <dgm:resizeHandles val="exact"/>
        </dgm:presLayoutVars>
      </dgm:prSet>
      <dgm:spPr/>
      <dgm:t>
        <a:bodyPr/>
        <a:lstStyle/>
        <a:p>
          <a:endParaRPr lang="zh-CN" altLang="en-US"/>
        </a:p>
      </dgm:t>
    </dgm:pt>
    <dgm:pt modelId="{11C1505D-5E4B-4FD4-B2C9-42364B34E9E6}" type="pres">
      <dgm:prSet presAssocID="{D2813B84-A50D-423C-8C53-31596C6BAAA1}" presName="children" presStyleCnt="0"/>
      <dgm:spPr/>
    </dgm:pt>
    <dgm:pt modelId="{9B6D1CA5-26E2-4B9B-9863-99A6C9C0F187}" type="pres">
      <dgm:prSet presAssocID="{D2813B84-A50D-423C-8C53-31596C6BAAA1}" presName="childPlaceholder" presStyleCnt="0"/>
      <dgm:spPr/>
    </dgm:pt>
    <dgm:pt modelId="{02562C53-8D8B-4CE1-BEB4-25E13F678A3E}" type="pres">
      <dgm:prSet presAssocID="{D2813B84-A50D-423C-8C53-31596C6BAAA1}" presName="circle" presStyleCnt="0"/>
      <dgm:spPr/>
    </dgm:pt>
    <dgm:pt modelId="{3C6E98F4-5C28-4C7E-9717-95A3DF9072A6}" type="pres">
      <dgm:prSet presAssocID="{D2813B84-A50D-423C-8C53-31596C6BAAA1}" presName="quadrant1" presStyleLbl="node1" presStyleIdx="0" presStyleCnt="4">
        <dgm:presLayoutVars>
          <dgm:chMax val="1"/>
          <dgm:bulletEnabled val="1"/>
        </dgm:presLayoutVars>
      </dgm:prSet>
      <dgm:spPr/>
      <dgm:t>
        <a:bodyPr/>
        <a:lstStyle/>
        <a:p>
          <a:endParaRPr lang="zh-CN" altLang="en-US"/>
        </a:p>
      </dgm:t>
    </dgm:pt>
    <dgm:pt modelId="{AEC4BCB0-1768-4A27-BA8C-AF67DFD2971E}" type="pres">
      <dgm:prSet presAssocID="{D2813B84-A50D-423C-8C53-31596C6BAAA1}" presName="quadrant2" presStyleLbl="node1" presStyleIdx="1" presStyleCnt="4">
        <dgm:presLayoutVars>
          <dgm:chMax val="1"/>
          <dgm:bulletEnabled val="1"/>
        </dgm:presLayoutVars>
      </dgm:prSet>
      <dgm:spPr/>
      <dgm:t>
        <a:bodyPr/>
        <a:lstStyle/>
        <a:p>
          <a:endParaRPr lang="zh-CN" altLang="en-US"/>
        </a:p>
      </dgm:t>
    </dgm:pt>
    <dgm:pt modelId="{5F69A8BD-C6CE-4AC2-8E88-B8F630064B47}" type="pres">
      <dgm:prSet presAssocID="{D2813B84-A50D-423C-8C53-31596C6BAAA1}" presName="quadrant3" presStyleLbl="node1" presStyleIdx="2" presStyleCnt="4">
        <dgm:presLayoutVars>
          <dgm:chMax val="1"/>
          <dgm:bulletEnabled val="1"/>
        </dgm:presLayoutVars>
      </dgm:prSet>
      <dgm:spPr/>
      <dgm:t>
        <a:bodyPr/>
        <a:lstStyle/>
        <a:p>
          <a:endParaRPr lang="zh-CN" altLang="en-US"/>
        </a:p>
      </dgm:t>
    </dgm:pt>
    <dgm:pt modelId="{A5A962C0-B789-4BCB-B00A-4EA3B198520C}" type="pres">
      <dgm:prSet presAssocID="{D2813B84-A50D-423C-8C53-31596C6BAAA1}" presName="quadrant4" presStyleLbl="node1" presStyleIdx="3" presStyleCnt="4">
        <dgm:presLayoutVars>
          <dgm:chMax val="1"/>
          <dgm:bulletEnabled val="1"/>
        </dgm:presLayoutVars>
      </dgm:prSet>
      <dgm:spPr/>
      <dgm:t>
        <a:bodyPr/>
        <a:lstStyle/>
        <a:p>
          <a:endParaRPr lang="zh-CN" altLang="en-US"/>
        </a:p>
      </dgm:t>
    </dgm:pt>
    <dgm:pt modelId="{593FF2AB-2153-4506-A8BD-D68CA98F46E2}" type="pres">
      <dgm:prSet presAssocID="{D2813B84-A50D-423C-8C53-31596C6BAAA1}" presName="quadrantPlaceholder" presStyleCnt="0"/>
      <dgm:spPr/>
    </dgm:pt>
    <dgm:pt modelId="{F0CB7789-5BAB-43F7-81F4-F47517DF2236}" type="pres">
      <dgm:prSet presAssocID="{D2813B84-A50D-423C-8C53-31596C6BAAA1}" presName="center1" presStyleLbl="fgShp" presStyleIdx="0" presStyleCnt="2"/>
      <dgm:spPr/>
    </dgm:pt>
    <dgm:pt modelId="{D338FFE6-7659-4E95-BDA4-18C2126E6B73}" type="pres">
      <dgm:prSet presAssocID="{D2813B84-A50D-423C-8C53-31596C6BAAA1}" presName="center2" presStyleLbl="fgShp" presStyleIdx="1" presStyleCnt="2"/>
      <dgm:spPr/>
    </dgm:pt>
  </dgm:ptLst>
  <dgm:cxnLst>
    <dgm:cxn modelId="{66D12123-5FBC-4513-BAEC-7DBF865F139D}" type="presOf" srcId="{AC6E089E-9642-488F-973D-34000FBEBFBF}" destId="{5F69A8BD-C6CE-4AC2-8E88-B8F630064B47}" srcOrd="0" destOrd="0" presId="urn:microsoft.com/office/officeart/2005/8/layout/cycle4"/>
    <dgm:cxn modelId="{5E26514D-2CEC-40E1-85C5-C1306863C813}" srcId="{D2813B84-A50D-423C-8C53-31596C6BAAA1}" destId="{1069C0EC-B9CB-46E9-B6C5-B5EB33F4AFB0}" srcOrd="1" destOrd="0" parTransId="{A0689787-8794-405D-936C-C71F46B0D9B1}" sibTransId="{E518D647-E993-4D87-9388-B82AC5FCD59B}"/>
    <dgm:cxn modelId="{689DA1E9-CC88-413A-A061-5110DD9AD5C9}" type="presOf" srcId="{1069C0EC-B9CB-46E9-B6C5-B5EB33F4AFB0}" destId="{AEC4BCB0-1768-4A27-BA8C-AF67DFD2971E}" srcOrd="0" destOrd="0" presId="urn:microsoft.com/office/officeart/2005/8/layout/cycle4"/>
    <dgm:cxn modelId="{120DEB7D-8499-47B0-AE40-8ED0F4A02EC5}" type="presOf" srcId="{D2813B84-A50D-423C-8C53-31596C6BAAA1}" destId="{6D8583C1-CC00-4946-A949-2C83C68C9DBC}" srcOrd="0" destOrd="0" presId="urn:microsoft.com/office/officeart/2005/8/layout/cycle4"/>
    <dgm:cxn modelId="{B469A69C-0291-4E8F-ACCD-24728429DA6A}" srcId="{D2813B84-A50D-423C-8C53-31596C6BAAA1}" destId="{D3BB91F5-B40B-4DA8-881C-8B481C5E73AB}" srcOrd="3" destOrd="0" parTransId="{87767D8C-C451-4BD5-8228-469AAB55B5EE}" sibTransId="{98436C53-CE68-4B21-B0F8-AA8C91477361}"/>
    <dgm:cxn modelId="{15E17526-14A6-426B-8C4B-6F93F7421471}" type="presOf" srcId="{D3BB91F5-B40B-4DA8-881C-8B481C5E73AB}" destId="{A5A962C0-B789-4BCB-B00A-4EA3B198520C}" srcOrd="0" destOrd="0" presId="urn:microsoft.com/office/officeart/2005/8/layout/cycle4"/>
    <dgm:cxn modelId="{DF407BC6-C591-4A00-889A-CE0E359CBCEC}" type="presOf" srcId="{345E0B63-62F1-49CF-97AD-3FCD1BA5D435}" destId="{3C6E98F4-5C28-4C7E-9717-95A3DF9072A6}" srcOrd="0" destOrd="0" presId="urn:microsoft.com/office/officeart/2005/8/layout/cycle4"/>
    <dgm:cxn modelId="{E9757684-70B2-45C4-9E9C-4FC3CCE5F241}" srcId="{D2813B84-A50D-423C-8C53-31596C6BAAA1}" destId="{AC6E089E-9642-488F-973D-34000FBEBFBF}" srcOrd="2" destOrd="0" parTransId="{C8EF0029-1F2F-4743-B9BC-BD85A579A605}" sibTransId="{C482864D-C0A6-491F-9BFD-357C42828CAA}"/>
    <dgm:cxn modelId="{938EB88D-5356-45AF-A887-658E64EDC834}" srcId="{D2813B84-A50D-423C-8C53-31596C6BAAA1}" destId="{345E0B63-62F1-49CF-97AD-3FCD1BA5D435}" srcOrd="0" destOrd="0" parTransId="{78A3E4B3-7988-4A2E-96E5-0A59EAE20CD3}" sibTransId="{1D2D2357-3D9B-4862-AA46-D38D748D8B14}"/>
    <dgm:cxn modelId="{B5784871-9196-4261-B510-73E5484BD570}" type="presParOf" srcId="{6D8583C1-CC00-4946-A949-2C83C68C9DBC}" destId="{11C1505D-5E4B-4FD4-B2C9-42364B34E9E6}" srcOrd="0" destOrd="0" presId="urn:microsoft.com/office/officeart/2005/8/layout/cycle4"/>
    <dgm:cxn modelId="{F5A356A7-F77C-4346-B113-132591A86405}" type="presParOf" srcId="{11C1505D-5E4B-4FD4-B2C9-42364B34E9E6}" destId="{9B6D1CA5-26E2-4B9B-9863-99A6C9C0F187}" srcOrd="0" destOrd="0" presId="urn:microsoft.com/office/officeart/2005/8/layout/cycle4"/>
    <dgm:cxn modelId="{EAC78B7D-22CF-4BDB-8B19-1100A9709DB6}" type="presParOf" srcId="{6D8583C1-CC00-4946-A949-2C83C68C9DBC}" destId="{02562C53-8D8B-4CE1-BEB4-25E13F678A3E}" srcOrd="1" destOrd="0" presId="urn:microsoft.com/office/officeart/2005/8/layout/cycle4"/>
    <dgm:cxn modelId="{E27291E8-0D27-4899-9567-C3D86A3A715E}" type="presParOf" srcId="{02562C53-8D8B-4CE1-BEB4-25E13F678A3E}" destId="{3C6E98F4-5C28-4C7E-9717-95A3DF9072A6}" srcOrd="0" destOrd="0" presId="urn:microsoft.com/office/officeart/2005/8/layout/cycle4"/>
    <dgm:cxn modelId="{55B5A2AB-EBC5-47C7-894C-2FFECFFF1BA7}" type="presParOf" srcId="{02562C53-8D8B-4CE1-BEB4-25E13F678A3E}" destId="{AEC4BCB0-1768-4A27-BA8C-AF67DFD2971E}" srcOrd="1" destOrd="0" presId="urn:microsoft.com/office/officeart/2005/8/layout/cycle4"/>
    <dgm:cxn modelId="{9F3CF72E-28A1-47E7-A028-53A8C6A2F99D}" type="presParOf" srcId="{02562C53-8D8B-4CE1-BEB4-25E13F678A3E}" destId="{5F69A8BD-C6CE-4AC2-8E88-B8F630064B47}" srcOrd="2" destOrd="0" presId="urn:microsoft.com/office/officeart/2005/8/layout/cycle4"/>
    <dgm:cxn modelId="{EE9E357D-9682-425E-838F-A5B2C067B19D}" type="presParOf" srcId="{02562C53-8D8B-4CE1-BEB4-25E13F678A3E}" destId="{A5A962C0-B789-4BCB-B00A-4EA3B198520C}" srcOrd="3" destOrd="0" presId="urn:microsoft.com/office/officeart/2005/8/layout/cycle4"/>
    <dgm:cxn modelId="{8757F10D-85BD-4DB1-AA69-526C1DAE2807}" type="presParOf" srcId="{02562C53-8D8B-4CE1-BEB4-25E13F678A3E}" destId="{593FF2AB-2153-4506-A8BD-D68CA98F46E2}" srcOrd="4" destOrd="0" presId="urn:microsoft.com/office/officeart/2005/8/layout/cycle4"/>
    <dgm:cxn modelId="{2860F955-6389-49FA-8718-9B149D1295E0}" type="presParOf" srcId="{6D8583C1-CC00-4946-A949-2C83C68C9DBC}" destId="{F0CB7789-5BAB-43F7-81F4-F47517DF2236}" srcOrd="2" destOrd="0" presId="urn:microsoft.com/office/officeart/2005/8/layout/cycle4"/>
    <dgm:cxn modelId="{A650E7BB-F933-42EE-A0F5-75C8A0F286EE}" type="presParOf" srcId="{6D8583C1-CC00-4946-A949-2C83C68C9DBC}" destId="{D338FFE6-7659-4E95-BDA4-18C2126E6B73}"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6E98F4-5C28-4C7E-9717-95A3DF9072A6}">
      <dsp:nvSpPr>
        <dsp:cNvPr id="0" name=""/>
        <dsp:cNvSpPr/>
      </dsp:nvSpPr>
      <dsp:spPr>
        <a:xfrm>
          <a:off x="895686" y="216359"/>
          <a:ext cx="1643572" cy="1643572"/>
        </a:xfrm>
        <a:prstGeom prst="pieWedge">
          <a:avLst/>
        </a:prstGeom>
        <a:solidFill>
          <a:srgbClr val="0D2B6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zh-CN" altLang="en-US" sz="2500" kern="1200" dirty="0"/>
            <a:t>输入文本</a:t>
          </a:r>
        </a:p>
      </dsp:txBody>
      <dsp:txXfrm>
        <a:off x="1377077" y="697750"/>
        <a:ext cx="1162181" cy="1162181"/>
      </dsp:txXfrm>
    </dsp:sp>
    <dsp:sp modelId="{AEC4BCB0-1768-4A27-BA8C-AF67DFD2971E}">
      <dsp:nvSpPr>
        <dsp:cNvPr id="0" name=""/>
        <dsp:cNvSpPr/>
      </dsp:nvSpPr>
      <dsp:spPr>
        <a:xfrm rot="5400000">
          <a:off x="2615174" y="216359"/>
          <a:ext cx="1643572" cy="1643572"/>
        </a:xfrm>
        <a:prstGeom prst="pieWedge">
          <a:avLst/>
        </a:prstGeom>
        <a:solidFill>
          <a:srgbClr val="0D2B6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zh-CN" altLang="en-US" sz="2500" kern="1200" dirty="0"/>
            <a:t>输入文本</a:t>
          </a:r>
        </a:p>
      </dsp:txBody>
      <dsp:txXfrm rot="-5400000">
        <a:off x="2615174" y="697750"/>
        <a:ext cx="1162181" cy="1162181"/>
      </dsp:txXfrm>
    </dsp:sp>
    <dsp:sp modelId="{5F69A8BD-C6CE-4AC2-8E88-B8F630064B47}">
      <dsp:nvSpPr>
        <dsp:cNvPr id="0" name=""/>
        <dsp:cNvSpPr/>
      </dsp:nvSpPr>
      <dsp:spPr>
        <a:xfrm rot="10800000">
          <a:off x="2615174" y="1935847"/>
          <a:ext cx="1643572" cy="1643572"/>
        </a:xfrm>
        <a:prstGeom prst="pieWedge">
          <a:avLst/>
        </a:prstGeom>
        <a:solidFill>
          <a:srgbClr val="0D2B6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zh-CN" altLang="en-US" sz="2500" kern="1200" dirty="0"/>
            <a:t>输入文本</a:t>
          </a:r>
        </a:p>
      </dsp:txBody>
      <dsp:txXfrm rot="10800000">
        <a:off x="2615174" y="1935847"/>
        <a:ext cx="1162181" cy="1162181"/>
      </dsp:txXfrm>
    </dsp:sp>
    <dsp:sp modelId="{A5A962C0-B789-4BCB-B00A-4EA3B198520C}">
      <dsp:nvSpPr>
        <dsp:cNvPr id="0" name=""/>
        <dsp:cNvSpPr/>
      </dsp:nvSpPr>
      <dsp:spPr>
        <a:xfrm rot="16200000">
          <a:off x="895686" y="1935847"/>
          <a:ext cx="1643572" cy="1643572"/>
        </a:xfrm>
        <a:prstGeom prst="pieWedge">
          <a:avLst/>
        </a:prstGeom>
        <a:solidFill>
          <a:srgbClr val="0D2B6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altLang="zh-CN" sz="2500" kern="1200" dirty="0"/>
            <a:t> </a:t>
          </a:r>
          <a:r>
            <a:rPr lang="zh-CN" altLang="en-US" sz="2500" kern="1200" dirty="0"/>
            <a:t>输入文本</a:t>
          </a:r>
        </a:p>
      </dsp:txBody>
      <dsp:txXfrm rot="5400000">
        <a:off x="1377077" y="1935847"/>
        <a:ext cx="1162181" cy="1162181"/>
      </dsp:txXfrm>
    </dsp:sp>
    <dsp:sp modelId="{F0CB7789-5BAB-43F7-81F4-F47517DF2236}">
      <dsp:nvSpPr>
        <dsp:cNvPr id="0" name=""/>
        <dsp:cNvSpPr/>
      </dsp:nvSpPr>
      <dsp:spPr>
        <a:xfrm>
          <a:off x="2293482" y="1556269"/>
          <a:ext cx="567468" cy="493451"/>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338FFE6-7659-4E95-BDA4-18C2126E6B73}">
      <dsp:nvSpPr>
        <dsp:cNvPr id="0" name=""/>
        <dsp:cNvSpPr/>
      </dsp:nvSpPr>
      <dsp:spPr>
        <a:xfrm rot="10800000">
          <a:off x="2293482" y="1746058"/>
          <a:ext cx="567468" cy="493451"/>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574AC8-6506-406E-92F0-7A986856EBC4}" type="datetimeFigureOut">
              <a:rPr lang="zh-CN" altLang="en-US" smtClean="0"/>
              <a:t>2024/12/15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E2E998-642A-4F59-8168-6D96C28D6DC3}" type="slidenum">
              <a:rPr lang="zh-CN" altLang="en-US" smtClean="0"/>
              <a:t>‹#›</a:t>
            </a:fld>
            <a:endParaRPr lang="zh-CN" altLang="en-US"/>
          </a:p>
        </p:txBody>
      </p:sp>
    </p:spTree>
    <p:extLst>
      <p:ext uri="{BB962C8B-B14F-4D97-AF65-F5344CB8AC3E}">
        <p14:creationId xmlns:p14="http://schemas.microsoft.com/office/powerpoint/2010/main" val="1287668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1</a:t>
            </a:fld>
            <a:endParaRPr lang="zh-CN" altLang="en-US"/>
          </a:p>
        </p:txBody>
      </p:sp>
    </p:spTree>
    <p:extLst>
      <p:ext uri="{BB962C8B-B14F-4D97-AF65-F5344CB8AC3E}">
        <p14:creationId xmlns:p14="http://schemas.microsoft.com/office/powerpoint/2010/main" val="2870239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10</a:t>
            </a:fld>
            <a:endParaRPr lang="zh-CN" altLang="en-US"/>
          </a:p>
        </p:txBody>
      </p:sp>
    </p:spTree>
    <p:extLst>
      <p:ext uri="{BB962C8B-B14F-4D97-AF65-F5344CB8AC3E}">
        <p14:creationId xmlns:p14="http://schemas.microsoft.com/office/powerpoint/2010/main" val="1436582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11</a:t>
            </a:fld>
            <a:endParaRPr lang="zh-CN" altLang="en-US"/>
          </a:p>
        </p:txBody>
      </p:sp>
    </p:spTree>
    <p:extLst>
      <p:ext uri="{BB962C8B-B14F-4D97-AF65-F5344CB8AC3E}">
        <p14:creationId xmlns:p14="http://schemas.microsoft.com/office/powerpoint/2010/main" val="437550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12</a:t>
            </a:fld>
            <a:endParaRPr lang="zh-CN" altLang="en-US"/>
          </a:p>
        </p:txBody>
      </p:sp>
    </p:spTree>
    <p:extLst>
      <p:ext uri="{BB962C8B-B14F-4D97-AF65-F5344CB8AC3E}">
        <p14:creationId xmlns:p14="http://schemas.microsoft.com/office/powerpoint/2010/main" val="40109504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13</a:t>
            </a:fld>
            <a:endParaRPr lang="zh-CN" altLang="en-US"/>
          </a:p>
        </p:txBody>
      </p:sp>
    </p:spTree>
    <p:extLst>
      <p:ext uri="{BB962C8B-B14F-4D97-AF65-F5344CB8AC3E}">
        <p14:creationId xmlns:p14="http://schemas.microsoft.com/office/powerpoint/2010/main" val="4292031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14</a:t>
            </a:fld>
            <a:endParaRPr lang="zh-CN" altLang="en-US"/>
          </a:p>
        </p:txBody>
      </p:sp>
    </p:spTree>
    <p:extLst>
      <p:ext uri="{BB962C8B-B14F-4D97-AF65-F5344CB8AC3E}">
        <p14:creationId xmlns:p14="http://schemas.microsoft.com/office/powerpoint/2010/main" val="18543369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15</a:t>
            </a:fld>
            <a:endParaRPr lang="zh-CN" altLang="en-US"/>
          </a:p>
        </p:txBody>
      </p:sp>
    </p:spTree>
    <p:extLst>
      <p:ext uri="{BB962C8B-B14F-4D97-AF65-F5344CB8AC3E}">
        <p14:creationId xmlns:p14="http://schemas.microsoft.com/office/powerpoint/2010/main" val="33039329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16</a:t>
            </a:fld>
            <a:endParaRPr lang="zh-CN" altLang="en-US"/>
          </a:p>
        </p:txBody>
      </p:sp>
    </p:spTree>
    <p:extLst>
      <p:ext uri="{BB962C8B-B14F-4D97-AF65-F5344CB8AC3E}">
        <p14:creationId xmlns:p14="http://schemas.microsoft.com/office/powerpoint/2010/main" val="671670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17</a:t>
            </a:fld>
            <a:endParaRPr lang="zh-CN" altLang="en-US"/>
          </a:p>
        </p:txBody>
      </p:sp>
    </p:spTree>
    <p:extLst>
      <p:ext uri="{BB962C8B-B14F-4D97-AF65-F5344CB8AC3E}">
        <p14:creationId xmlns:p14="http://schemas.microsoft.com/office/powerpoint/2010/main" val="29844438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DAE2E998-642A-4F59-8168-6D96C28D6DC3}" type="slidenum">
              <a:rPr lang="zh-CN" altLang="en-US" smtClean="0"/>
              <a:t>18</a:t>
            </a:fld>
            <a:endParaRPr lang="zh-CN" altLang="en-US"/>
          </a:p>
        </p:txBody>
      </p:sp>
    </p:spTree>
    <p:extLst>
      <p:ext uri="{BB962C8B-B14F-4D97-AF65-F5344CB8AC3E}">
        <p14:creationId xmlns:p14="http://schemas.microsoft.com/office/powerpoint/2010/main" val="32148093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19</a:t>
            </a:fld>
            <a:endParaRPr lang="zh-CN" altLang="en-US"/>
          </a:p>
        </p:txBody>
      </p:sp>
    </p:spTree>
    <p:extLst>
      <p:ext uri="{BB962C8B-B14F-4D97-AF65-F5344CB8AC3E}">
        <p14:creationId xmlns:p14="http://schemas.microsoft.com/office/powerpoint/2010/main" val="698101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2</a:t>
            </a:fld>
            <a:endParaRPr lang="zh-CN" altLang="en-US"/>
          </a:p>
        </p:txBody>
      </p:sp>
    </p:spTree>
    <p:extLst>
      <p:ext uri="{BB962C8B-B14F-4D97-AF65-F5344CB8AC3E}">
        <p14:creationId xmlns:p14="http://schemas.microsoft.com/office/powerpoint/2010/main" val="42773036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20</a:t>
            </a:fld>
            <a:endParaRPr lang="zh-CN" altLang="en-US"/>
          </a:p>
        </p:txBody>
      </p:sp>
    </p:spTree>
    <p:extLst>
      <p:ext uri="{BB962C8B-B14F-4D97-AF65-F5344CB8AC3E}">
        <p14:creationId xmlns:p14="http://schemas.microsoft.com/office/powerpoint/2010/main" val="1073321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21</a:t>
            </a:fld>
            <a:endParaRPr lang="zh-CN" altLang="en-US"/>
          </a:p>
        </p:txBody>
      </p:sp>
    </p:spTree>
    <p:extLst>
      <p:ext uri="{BB962C8B-B14F-4D97-AF65-F5344CB8AC3E}">
        <p14:creationId xmlns:p14="http://schemas.microsoft.com/office/powerpoint/2010/main" val="30298592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22</a:t>
            </a:fld>
            <a:endParaRPr lang="zh-CN" altLang="en-US"/>
          </a:p>
        </p:txBody>
      </p:sp>
    </p:spTree>
    <p:extLst>
      <p:ext uri="{BB962C8B-B14F-4D97-AF65-F5344CB8AC3E}">
        <p14:creationId xmlns:p14="http://schemas.microsoft.com/office/powerpoint/2010/main" val="13195542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23</a:t>
            </a:fld>
            <a:endParaRPr lang="zh-CN" altLang="en-US"/>
          </a:p>
        </p:txBody>
      </p:sp>
    </p:spTree>
    <p:extLst>
      <p:ext uri="{BB962C8B-B14F-4D97-AF65-F5344CB8AC3E}">
        <p14:creationId xmlns:p14="http://schemas.microsoft.com/office/powerpoint/2010/main" val="42776742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24</a:t>
            </a:fld>
            <a:endParaRPr lang="zh-CN" altLang="en-US"/>
          </a:p>
        </p:txBody>
      </p:sp>
    </p:spTree>
    <p:extLst>
      <p:ext uri="{BB962C8B-B14F-4D97-AF65-F5344CB8AC3E}">
        <p14:creationId xmlns:p14="http://schemas.microsoft.com/office/powerpoint/2010/main" val="10999558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25</a:t>
            </a:fld>
            <a:endParaRPr lang="zh-CN" altLang="en-US"/>
          </a:p>
        </p:txBody>
      </p:sp>
    </p:spTree>
    <p:extLst>
      <p:ext uri="{BB962C8B-B14F-4D97-AF65-F5344CB8AC3E}">
        <p14:creationId xmlns:p14="http://schemas.microsoft.com/office/powerpoint/2010/main" val="1331481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26</a:t>
            </a:fld>
            <a:endParaRPr lang="zh-CN" altLang="en-US"/>
          </a:p>
        </p:txBody>
      </p:sp>
    </p:spTree>
    <p:extLst>
      <p:ext uri="{BB962C8B-B14F-4D97-AF65-F5344CB8AC3E}">
        <p14:creationId xmlns:p14="http://schemas.microsoft.com/office/powerpoint/2010/main" val="24426735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27</a:t>
            </a:fld>
            <a:endParaRPr lang="zh-CN" altLang="en-US"/>
          </a:p>
        </p:txBody>
      </p:sp>
    </p:spTree>
    <p:extLst>
      <p:ext uri="{BB962C8B-B14F-4D97-AF65-F5344CB8AC3E}">
        <p14:creationId xmlns:p14="http://schemas.microsoft.com/office/powerpoint/2010/main" val="33453310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28</a:t>
            </a:fld>
            <a:endParaRPr lang="zh-CN" altLang="en-US"/>
          </a:p>
        </p:txBody>
      </p:sp>
    </p:spTree>
    <p:extLst>
      <p:ext uri="{BB962C8B-B14F-4D97-AF65-F5344CB8AC3E}">
        <p14:creationId xmlns:p14="http://schemas.microsoft.com/office/powerpoint/2010/main" val="14560343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29</a:t>
            </a:fld>
            <a:endParaRPr lang="zh-CN" altLang="en-US"/>
          </a:p>
        </p:txBody>
      </p:sp>
    </p:spTree>
    <p:extLst>
      <p:ext uri="{BB962C8B-B14F-4D97-AF65-F5344CB8AC3E}">
        <p14:creationId xmlns:p14="http://schemas.microsoft.com/office/powerpoint/2010/main" val="3857703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3</a:t>
            </a:fld>
            <a:endParaRPr lang="zh-CN" altLang="en-US"/>
          </a:p>
        </p:txBody>
      </p:sp>
    </p:spTree>
    <p:extLst>
      <p:ext uri="{BB962C8B-B14F-4D97-AF65-F5344CB8AC3E}">
        <p14:creationId xmlns:p14="http://schemas.microsoft.com/office/powerpoint/2010/main" val="6589052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30</a:t>
            </a:fld>
            <a:endParaRPr lang="zh-CN" altLang="en-US"/>
          </a:p>
        </p:txBody>
      </p:sp>
    </p:spTree>
    <p:extLst>
      <p:ext uri="{BB962C8B-B14F-4D97-AF65-F5344CB8AC3E}">
        <p14:creationId xmlns:p14="http://schemas.microsoft.com/office/powerpoint/2010/main" val="3311266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31</a:t>
            </a:fld>
            <a:endParaRPr lang="zh-CN" altLang="en-US"/>
          </a:p>
        </p:txBody>
      </p:sp>
    </p:spTree>
    <p:extLst>
      <p:ext uri="{BB962C8B-B14F-4D97-AF65-F5344CB8AC3E}">
        <p14:creationId xmlns:p14="http://schemas.microsoft.com/office/powerpoint/2010/main" val="3476157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32</a:t>
            </a:fld>
            <a:endParaRPr lang="zh-CN" altLang="en-US"/>
          </a:p>
        </p:txBody>
      </p:sp>
    </p:spTree>
    <p:extLst>
      <p:ext uri="{BB962C8B-B14F-4D97-AF65-F5344CB8AC3E}">
        <p14:creationId xmlns:p14="http://schemas.microsoft.com/office/powerpoint/2010/main" val="7668138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33</a:t>
            </a:fld>
            <a:endParaRPr lang="zh-CN" altLang="en-US"/>
          </a:p>
        </p:txBody>
      </p:sp>
    </p:spTree>
    <p:extLst>
      <p:ext uri="{BB962C8B-B14F-4D97-AF65-F5344CB8AC3E}">
        <p14:creationId xmlns:p14="http://schemas.microsoft.com/office/powerpoint/2010/main" val="33144184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34</a:t>
            </a:fld>
            <a:endParaRPr lang="zh-CN" altLang="en-US"/>
          </a:p>
        </p:txBody>
      </p:sp>
    </p:spTree>
    <p:extLst>
      <p:ext uri="{BB962C8B-B14F-4D97-AF65-F5344CB8AC3E}">
        <p14:creationId xmlns:p14="http://schemas.microsoft.com/office/powerpoint/2010/main" val="42197943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35</a:t>
            </a:fld>
            <a:endParaRPr lang="zh-CN" altLang="en-US"/>
          </a:p>
        </p:txBody>
      </p:sp>
    </p:spTree>
    <p:extLst>
      <p:ext uri="{BB962C8B-B14F-4D97-AF65-F5344CB8AC3E}">
        <p14:creationId xmlns:p14="http://schemas.microsoft.com/office/powerpoint/2010/main" val="531882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36</a:t>
            </a:fld>
            <a:endParaRPr lang="zh-CN" altLang="en-US"/>
          </a:p>
        </p:txBody>
      </p:sp>
    </p:spTree>
    <p:extLst>
      <p:ext uri="{BB962C8B-B14F-4D97-AF65-F5344CB8AC3E}">
        <p14:creationId xmlns:p14="http://schemas.microsoft.com/office/powerpoint/2010/main" val="2772643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30738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4</a:t>
            </a:fld>
            <a:endParaRPr lang="zh-CN" altLang="en-US"/>
          </a:p>
        </p:txBody>
      </p:sp>
    </p:spTree>
    <p:extLst>
      <p:ext uri="{BB962C8B-B14F-4D97-AF65-F5344CB8AC3E}">
        <p14:creationId xmlns:p14="http://schemas.microsoft.com/office/powerpoint/2010/main" val="1850875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5</a:t>
            </a:fld>
            <a:endParaRPr lang="zh-CN" altLang="en-US"/>
          </a:p>
        </p:txBody>
      </p:sp>
    </p:spTree>
    <p:extLst>
      <p:ext uri="{BB962C8B-B14F-4D97-AF65-F5344CB8AC3E}">
        <p14:creationId xmlns:p14="http://schemas.microsoft.com/office/powerpoint/2010/main" val="1192785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6</a:t>
            </a:fld>
            <a:endParaRPr lang="zh-CN" altLang="en-US"/>
          </a:p>
        </p:txBody>
      </p:sp>
    </p:spTree>
    <p:extLst>
      <p:ext uri="{BB962C8B-B14F-4D97-AF65-F5344CB8AC3E}">
        <p14:creationId xmlns:p14="http://schemas.microsoft.com/office/powerpoint/2010/main" val="1934232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7</a:t>
            </a:fld>
            <a:endParaRPr lang="zh-CN" altLang="en-US"/>
          </a:p>
        </p:txBody>
      </p:sp>
    </p:spTree>
    <p:extLst>
      <p:ext uri="{BB962C8B-B14F-4D97-AF65-F5344CB8AC3E}">
        <p14:creationId xmlns:p14="http://schemas.microsoft.com/office/powerpoint/2010/main" val="1859081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8</a:t>
            </a:fld>
            <a:endParaRPr lang="zh-CN" altLang="en-US"/>
          </a:p>
        </p:txBody>
      </p:sp>
    </p:spTree>
    <p:extLst>
      <p:ext uri="{BB962C8B-B14F-4D97-AF65-F5344CB8AC3E}">
        <p14:creationId xmlns:p14="http://schemas.microsoft.com/office/powerpoint/2010/main" val="2286045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E2E998-642A-4F59-8168-6D96C28D6DC3}" type="slidenum">
              <a:rPr lang="zh-CN" altLang="en-US" smtClean="0"/>
              <a:t>9</a:t>
            </a:fld>
            <a:endParaRPr lang="zh-CN" altLang="en-US"/>
          </a:p>
        </p:txBody>
      </p:sp>
    </p:spTree>
    <p:extLst>
      <p:ext uri="{BB962C8B-B14F-4D97-AF65-F5344CB8AC3E}">
        <p14:creationId xmlns:p14="http://schemas.microsoft.com/office/powerpoint/2010/main" val="518738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CD7359-CEA0-4C00-AF3F-E5E3BBB405E1}" type="slidenum">
              <a:rPr lang="zh-CN" altLang="en-US" smtClean="0"/>
              <a:t>‹#›</a:t>
            </a:fld>
            <a:endParaRPr lang="zh-CN" altLang="en-US"/>
          </a:p>
        </p:txBody>
      </p:sp>
    </p:spTree>
    <p:extLst>
      <p:ext uri="{BB962C8B-B14F-4D97-AF65-F5344CB8AC3E}">
        <p14:creationId xmlns:p14="http://schemas.microsoft.com/office/powerpoint/2010/main" val="375182296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CD7359-CEA0-4C00-AF3F-E5E3BBB405E1}" type="slidenum">
              <a:rPr lang="zh-CN" altLang="en-US" smtClean="0"/>
              <a:t>‹#›</a:t>
            </a:fld>
            <a:endParaRPr lang="zh-CN" altLang="en-US"/>
          </a:p>
        </p:txBody>
      </p:sp>
    </p:spTree>
    <p:extLst>
      <p:ext uri="{BB962C8B-B14F-4D97-AF65-F5344CB8AC3E}">
        <p14:creationId xmlns:p14="http://schemas.microsoft.com/office/powerpoint/2010/main" val="6168379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CD7359-CEA0-4C00-AF3F-E5E3BBB405E1}" type="slidenum">
              <a:rPr lang="zh-CN" altLang="en-US" smtClean="0"/>
              <a:t>‹#›</a:t>
            </a:fld>
            <a:endParaRPr lang="zh-CN" altLang="en-US"/>
          </a:p>
        </p:txBody>
      </p:sp>
    </p:spTree>
    <p:extLst>
      <p:ext uri="{BB962C8B-B14F-4D97-AF65-F5344CB8AC3E}">
        <p14:creationId xmlns:p14="http://schemas.microsoft.com/office/powerpoint/2010/main" val="36720285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CD7359-CEA0-4C00-AF3F-E5E3BBB405E1}" type="slidenum">
              <a:rPr lang="zh-CN" altLang="en-US" smtClean="0"/>
              <a:t>‹#›</a:t>
            </a:fld>
            <a:endParaRPr lang="zh-CN" altLang="en-US"/>
          </a:p>
        </p:txBody>
      </p:sp>
    </p:spTree>
    <p:extLst>
      <p:ext uri="{BB962C8B-B14F-4D97-AF65-F5344CB8AC3E}">
        <p14:creationId xmlns:p14="http://schemas.microsoft.com/office/powerpoint/2010/main" val="322844112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2024/12/15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281286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2024/12/15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795300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04795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99800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7367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5778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1306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CD7359-CEA0-4C00-AF3F-E5E3BBB405E1}" type="slidenum">
              <a:rPr lang="zh-CN" altLang="en-US" smtClean="0"/>
              <a:t>‹#›</a:t>
            </a:fld>
            <a:endParaRPr lang="zh-CN" altLang="en-US"/>
          </a:p>
        </p:txBody>
      </p:sp>
    </p:spTree>
    <p:extLst>
      <p:ext uri="{BB962C8B-B14F-4D97-AF65-F5344CB8AC3E}">
        <p14:creationId xmlns:p14="http://schemas.microsoft.com/office/powerpoint/2010/main" val="2979651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99278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5630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38924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28166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60779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30119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6965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CD7359-CEA0-4C00-AF3F-E5E3BBB405E1}" type="slidenum">
              <a:rPr lang="zh-CN" altLang="en-US" smtClean="0"/>
              <a:t>‹#›</a:t>
            </a:fld>
            <a:endParaRPr lang="zh-CN" altLang="en-US"/>
          </a:p>
        </p:txBody>
      </p:sp>
    </p:spTree>
    <p:extLst>
      <p:ext uri="{BB962C8B-B14F-4D97-AF65-F5344CB8AC3E}">
        <p14:creationId xmlns:p14="http://schemas.microsoft.com/office/powerpoint/2010/main" val="296640177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CD7359-CEA0-4C00-AF3F-E5E3BBB405E1}" type="slidenum">
              <a:rPr lang="zh-CN" altLang="en-US" smtClean="0"/>
              <a:t>‹#›</a:t>
            </a:fld>
            <a:endParaRPr lang="zh-CN" altLang="en-US"/>
          </a:p>
        </p:txBody>
      </p:sp>
    </p:spTree>
    <p:extLst>
      <p:ext uri="{BB962C8B-B14F-4D97-AF65-F5344CB8AC3E}">
        <p14:creationId xmlns:p14="http://schemas.microsoft.com/office/powerpoint/2010/main" val="415428865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CCD7359-CEA0-4C00-AF3F-E5E3BBB405E1}" type="slidenum">
              <a:rPr lang="zh-CN" altLang="en-US" smtClean="0"/>
              <a:t>‹#›</a:t>
            </a:fld>
            <a:endParaRPr lang="zh-CN" altLang="en-US"/>
          </a:p>
        </p:txBody>
      </p:sp>
    </p:spTree>
    <p:extLst>
      <p:ext uri="{BB962C8B-B14F-4D97-AF65-F5344CB8AC3E}">
        <p14:creationId xmlns:p14="http://schemas.microsoft.com/office/powerpoint/2010/main" val="318224903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CCD7359-CEA0-4C00-AF3F-E5E3BBB405E1}" type="slidenum">
              <a:rPr lang="zh-CN" altLang="en-US" smtClean="0"/>
              <a:t>‹#›</a:t>
            </a:fld>
            <a:endParaRPr lang="zh-CN" altLang="en-US"/>
          </a:p>
        </p:txBody>
      </p:sp>
      <p:sp>
        <p:nvSpPr>
          <p:cNvPr id="11" name="TextBox 10"/>
          <p:cNvSpPr txBox="1"/>
          <p:nvPr userDrawn="1"/>
        </p:nvSpPr>
        <p:spPr>
          <a:xfrm>
            <a:off x="1437804" y="6708464"/>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行</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业</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rPr>
              <a:t>http://www.1ppt.com/hangye/</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479729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CCD7359-CEA0-4C00-AF3F-E5E3BBB405E1}" type="slidenum">
              <a:rPr lang="zh-CN" altLang="en-US" smtClean="0"/>
              <a:t>‹#›</a:t>
            </a:fld>
            <a:endParaRPr lang="zh-CN" altLang="en-US"/>
          </a:p>
        </p:txBody>
      </p:sp>
    </p:spTree>
    <p:extLst>
      <p:ext uri="{BB962C8B-B14F-4D97-AF65-F5344CB8AC3E}">
        <p14:creationId xmlns:p14="http://schemas.microsoft.com/office/powerpoint/2010/main" val="8176147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CCD7359-CEA0-4C00-AF3F-E5E3BBB405E1}" type="slidenum">
              <a:rPr lang="zh-CN" altLang="en-US" smtClean="0"/>
              <a:t>‹#›</a:t>
            </a:fld>
            <a:endParaRPr lang="zh-CN" altLang="en-US"/>
          </a:p>
        </p:txBody>
      </p:sp>
    </p:spTree>
    <p:extLst>
      <p:ext uri="{BB962C8B-B14F-4D97-AF65-F5344CB8AC3E}">
        <p14:creationId xmlns:p14="http://schemas.microsoft.com/office/powerpoint/2010/main" val="21760190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28AF0BB-DF52-411A-94AA-C4B75C8F0E54}" type="datetimeFigureOut">
              <a:rPr lang="zh-CN" altLang="en-US" smtClean="0"/>
              <a:t>2024/12/15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CD7359-CEA0-4C00-AF3F-E5E3BBB405E1}" type="slidenum">
              <a:rPr lang="zh-CN" altLang="en-US" smtClean="0"/>
              <a:t>‹#›</a:t>
            </a:fld>
            <a:endParaRPr lang="zh-CN" altLang="en-US"/>
          </a:p>
        </p:txBody>
      </p:sp>
    </p:spTree>
    <p:extLst>
      <p:ext uri="{BB962C8B-B14F-4D97-AF65-F5344CB8AC3E}">
        <p14:creationId xmlns:p14="http://schemas.microsoft.com/office/powerpoint/2010/main" val="23114589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8AF0BB-DF52-411A-94AA-C4B75C8F0E54}" type="datetimeFigureOut">
              <a:rPr lang="zh-CN" altLang="en-US" smtClean="0"/>
              <a:t>2024/12/15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CD7359-CEA0-4C00-AF3F-E5E3BBB405E1}" type="slidenum">
              <a:rPr lang="zh-CN" altLang="en-US" smtClean="0"/>
              <a:t>‹#›</a:t>
            </a:fld>
            <a:endParaRPr lang="zh-CN" altLang="en-US"/>
          </a:p>
        </p:txBody>
      </p:sp>
      <p:sp>
        <p:nvSpPr>
          <p:cNvPr id="7" name="矩形 6"/>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395923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254483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2024/12/15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188740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3.png"/><Relationship Id="rId7"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6.jpg"/><Relationship Id="rId5" Type="http://schemas.openxmlformats.org/officeDocument/2006/relationships/image" Target="../media/image8.jp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15.jpg"/><Relationship Id="rId4" Type="http://schemas.openxmlformats.org/officeDocument/2006/relationships/image" Target="../media/image10.jp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hyperlink" Target="http://www.shangwuppt.com/" TargetMode="External"/><Relationship Id="rId2" Type="http://schemas.openxmlformats.org/officeDocument/2006/relationships/notesSlide" Target="../notesSlides/notesSlide25.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8.xml"/><Relationship Id="rId4" Type="http://schemas.openxmlformats.org/officeDocument/2006/relationships/chart" Target="../charts/chart1.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18.jpeg"/><Relationship Id="rId5" Type="http://schemas.openxmlformats.org/officeDocument/2006/relationships/image" Target="../media/image17.jpg"/><Relationship Id="rId4" Type="http://schemas.openxmlformats.org/officeDocument/2006/relationships/image" Target="../media/image6.jp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3.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34.xml"/><Relationship Id="rId5" Type="http://schemas.openxmlformats.org/officeDocument/2006/relationships/slideLayout" Target="../slideLayouts/slideLayout8.xml"/><Relationship Id="rId4" Type="http://schemas.openxmlformats.org/officeDocument/2006/relationships/tags" Target="../tags/tag5.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3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7.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3">
            <a:extLst>
              <a:ext uri="{28A0092B-C50C-407E-A947-70E740481C1C}">
                <a14:useLocalDpi xmlns:a14="http://schemas.microsoft.com/office/drawing/2010/main"/>
              </a:ext>
            </a:extLst>
          </a:blip>
          <a:srcRect t="10679" b="15075"/>
          <a:stretch/>
        </p:blipFill>
        <p:spPr>
          <a:xfrm>
            <a:off x="-9399" y="0"/>
            <a:ext cx="12201399" cy="3985045"/>
          </a:xfrm>
          <a:prstGeom prst="rect">
            <a:avLst/>
          </a:prstGeom>
        </p:spPr>
      </p:pic>
      <p:sp>
        <p:nvSpPr>
          <p:cNvPr id="3" name="矩形 2"/>
          <p:cNvSpPr/>
          <p:nvPr/>
        </p:nvSpPr>
        <p:spPr>
          <a:xfrm>
            <a:off x="0" y="0"/>
            <a:ext cx="12192000" cy="3985045"/>
          </a:xfrm>
          <a:prstGeom prst="rect">
            <a:avLst/>
          </a:prstGeom>
          <a:gradFill flip="none" rotWithShape="1">
            <a:gsLst>
              <a:gs pos="25000">
                <a:srgbClr val="002060"/>
              </a:gs>
              <a:gs pos="100000">
                <a:srgbClr val="002060">
                  <a:alpha val="9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7"/>
          <p:cNvSpPr txBox="1"/>
          <p:nvPr/>
        </p:nvSpPr>
        <p:spPr>
          <a:xfrm>
            <a:off x="1954506" y="5583392"/>
            <a:ext cx="8282988" cy="430863"/>
          </a:xfrm>
          <a:prstGeom prst="rect">
            <a:avLst/>
          </a:prstGeom>
          <a:noFill/>
        </p:spPr>
        <p:txBody>
          <a:bodyPr wrap="none" lIns="91416" tIns="45708" rIns="91416" bIns="45708" rtlCol="0">
            <a:spAutoFit/>
          </a:bodyPr>
          <a:lstStyle/>
          <a:p>
            <a:pPr algn="ctr"/>
            <a:r>
              <a:rPr lang="zh-CN" altLang="en-US" sz="2200" dirty="0">
                <a:solidFill>
                  <a:schemeClr val="tx1">
                    <a:lumMod val="75000"/>
                    <a:lumOff val="25000"/>
                  </a:schemeClr>
                </a:solidFill>
                <a:latin typeface="微软雅黑" panose="020B0503020204020204" pitchFamily="34" charset="-122"/>
                <a:ea typeface="微软雅黑" panose="020B0503020204020204" pitchFamily="34" charset="-122"/>
              </a:rPr>
              <a:t>适用于公安部门</a:t>
            </a:r>
            <a:r>
              <a:rPr lang="en-US" altLang="zh-CN" sz="2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200" dirty="0">
                <a:solidFill>
                  <a:schemeClr val="tx1">
                    <a:lumMod val="75000"/>
                    <a:lumOff val="25000"/>
                  </a:schemeClr>
                </a:solidFill>
                <a:latin typeface="微软雅黑" panose="020B0503020204020204" pitchFamily="34" charset="-122"/>
                <a:ea typeface="微软雅黑" panose="020B0503020204020204" pitchFamily="34" charset="-122"/>
              </a:rPr>
              <a:t>警务系统</a:t>
            </a:r>
            <a:r>
              <a:rPr lang="en-US" altLang="zh-CN" sz="2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200" dirty="0">
                <a:solidFill>
                  <a:schemeClr val="tx1">
                    <a:lumMod val="75000"/>
                    <a:lumOff val="25000"/>
                  </a:schemeClr>
                </a:solidFill>
                <a:latin typeface="微软雅黑" panose="020B0503020204020204" pitchFamily="34" charset="-122"/>
                <a:ea typeface="微软雅黑" panose="020B0503020204020204" pitchFamily="34" charset="-122"/>
              </a:rPr>
              <a:t>派出所</a:t>
            </a:r>
            <a:r>
              <a:rPr lang="en-US" altLang="zh-CN" sz="2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200" dirty="0">
                <a:solidFill>
                  <a:schemeClr val="tx1">
                    <a:lumMod val="75000"/>
                    <a:lumOff val="25000"/>
                  </a:schemeClr>
                </a:solidFill>
                <a:latin typeface="微软雅黑" panose="020B0503020204020204" pitchFamily="34" charset="-122"/>
                <a:ea typeface="微软雅黑" panose="020B0503020204020204" pitchFamily="34" charset="-122"/>
              </a:rPr>
              <a:t>公安会议</a:t>
            </a:r>
            <a:r>
              <a:rPr lang="en-US" altLang="zh-CN" sz="2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200" dirty="0">
                <a:solidFill>
                  <a:schemeClr val="tx1">
                    <a:lumMod val="75000"/>
                    <a:lumOff val="25000"/>
                  </a:schemeClr>
                </a:solidFill>
                <a:latin typeface="微软雅黑" panose="020B0503020204020204" pitchFamily="34" charset="-122"/>
                <a:ea typeface="微软雅黑" panose="020B0503020204020204" pitchFamily="34" charset="-122"/>
              </a:rPr>
              <a:t>城管执法等各种场合</a:t>
            </a:r>
          </a:p>
        </p:txBody>
      </p:sp>
      <p:sp>
        <p:nvSpPr>
          <p:cNvPr id="15" name="文本框 14"/>
          <p:cNvSpPr txBox="1"/>
          <p:nvPr/>
        </p:nvSpPr>
        <p:spPr>
          <a:xfrm>
            <a:off x="2190750" y="4476177"/>
            <a:ext cx="7810500" cy="830997"/>
          </a:xfrm>
          <a:prstGeom prst="rect">
            <a:avLst/>
          </a:prstGeom>
          <a:noFill/>
        </p:spPr>
        <p:txBody>
          <a:bodyPr wrap="square" rtlCol="0">
            <a:spAutoFit/>
          </a:bodyPr>
          <a:lstStyle/>
          <a:p>
            <a:pPr algn="ctr"/>
            <a:r>
              <a:rPr lang="zh-CN" altLang="en-US" sz="4800" b="1" dirty="0" smtClean="0">
                <a:solidFill>
                  <a:srgbClr val="002060"/>
                </a:solidFill>
                <a:latin typeface="微软雅黑" panose="020B0503020204020204" pitchFamily="34" charset="-122"/>
                <a:ea typeface="微软雅黑" panose="020B0503020204020204" pitchFamily="34" charset="-122"/>
              </a:rPr>
              <a:t>庄</a:t>
            </a:r>
            <a:r>
              <a:rPr lang="zh-CN" altLang="en-US" sz="4800" b="1" dirty="0">
                <a:solidFill>
                  <a:srgbClr val="002060"/>
                </a:solidFill>
                <a:latin typeface="微软雅黑" panose="020B0503020204020204" pitchFamily="34" charset="-122"/>
                <a:ea typeface="微软雅黑" panose="020B0503020204020204" pitchFamily="34" charset="-122"/>
              </a:rPr>
              <a:t>严公安警察</a:t>
            </a:r>
            <a:r>
              <a:rPr lang="en-US" altLang="zh-CN" sz="4800" b="1" dirty="0">
                <a:solidFill>
                  <a:srgbClr val="002060"/>
                </a:solidFill>
                <a:latin typeface="微软雅黑" panose="020B0503020204020204" pitchFamily="34" charset="-122"/>
                <a:ea typeface="微软雅黑" panose="020B0503020204020204" pitchFamily="34" charset="-122"/>
              </a:rPr>
              <a:t>PPT</a:t>
            </a:r>
            <a:r>
              <a:rPr lang="zh-CN" altLang="en-US" sz="4800" b="1" dirty="0">
                <a:solidFill>
                  <a:srgbClr val="002060"/>
                </a:solidFill>
                <a:latin typeface="微软雅黑" panose="020B0503020204020204" pitchFamily="34" charset="-122"/>
                <a:ea typeface="微软雅黑" panose="020B0503020204020204" pitchFamily="34" charset="-122"/>
              </a:rPr>
              <a:t>模板</a:t>
            </a:r>
          </a:p>
        </p:txBody>
      </p:sp>
      <p:pic>
        <p:nvPicPr>
          <p:cNvPr id="7" name="图片 6">
            <a:extLst>
              <a:ext uri="{FF2B5EF4-FFF2-40B4-BE49-F238E27FC236}">
                <a16:creationId xmlns="" xmlns:a16="http://schemas.microsoft.com/office/drawing/2014/main" id="{87746FBF-0302-419E-BACA-78BD351D41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8444" y="502021"/>
            <a:ext cx="3295112" cy="3437934"/>
          </a:xfrm>
          <a:prstGeom prst="rect">
            <a:avLst/>
          </a:prstGeom>
        </p:spPr>
      </p:pic>
    </p:spTree>
    <p:extLst>
      <p:ext uri="{BB962C8B-B14F-4D97-AF65-F5344CB8AC3E}">
        <p14:creationId xmlns:p14="http://schemas.microsoft.com/office/powerpoint/2010/main" val="25899484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3333"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decel="53333"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0-#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calcmode="lin" valueType="num">
                                      <p:cBhvr>
                                        <p:cTn id="16" dur="750" fill="hold"/>
                                        <p:tgtEl>
                                          <p:spTgt spid="15"/>
                                        </p:tgtEl>
                                        <p:attrNameLst>
                                          <p:attrName>ppt_w</p:attrName>
                                        </p:attrNameLst>
                                      </p:cBhvr>
                                      <p:tavLst>
                                        <p:tav tm="0">
                                          <p:val>
                                            <p:fltVal val="0"/>
                                          </p:val>
                                        </p:tav>
                                        <p:tav tm="100000">
                                          <p:val>
                                            <p:strVal val="#ppt_w"/>
                                          </p:val>
                                        </p:tav>
                                      </p:tavLst>
                                    </p:anim>
                                    <p:anim calcmode="lin" valueType="num">
                                      <p:cBhvr>
                                        <p:cTn id="17" dur="750" fill="hold"/>
                                        <p:tgtEl>
                                          <p:spTgt spid="15"/>
                                        </p:tgtEl>
                                        <p:attrNameLst>
                                          <p:attrName>ppt_h</p:attrName>
                                        </p:attrNameLst>
                                      </p:cBhvr>
                                      <p:tavLst>
                                        <p:tav tm="0">
                                          <p:val>
                                            <p:fltVal val="0"/>
                                          </p:val>
                                        </p:tav>
                                        <p:tav tm="100000">
                                          <p:val>
                                            <p:strVal val="#ppt_h"/>
                                          </p:val>
                                        </p:tav>
                                      </p:tavLst>
                                    </p:anim>
                                    <p:animEffect transition="in" filter="fade">
                                      <p:cBhvr>
                                        <p:cTn id="18" dur="750"/>
                                        <p:tgtEl>
                                          <p:spTgt spid="1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 xmlns:a16="http://schemas.microsoft.com/office/drawing/2014/main" id="{9F53D28E-FD8A-429B-A40A-8C387F1F1BEC}"/>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a:extLst>
              <a:ext uri="{FF2B5EF4-FFF2-40B4-BE49-F238E27FC236}">
                <a16:creationId xmlns="" xmlns:a16="http://schemas.microsoft.com/office/drawing/2014/main" id="{1A6383B9-F4CC-4E62-ABEA-AE3E040A606B}"/>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0" name="Group 7">
            <a:extLst>
              <a:ext uri="{FF2B5EF4-FFF2-40B4-BE49-F238E27FC236}">
                <a16:creationId xmlns="" xmlns:a16="http://schemas.microsoft.com/office/drawing/2014/main" id="{38C670B0-7639-4F10-8CA9-C323E545C087}"/>
              </a:ext>
            </a:extLst>
          </p:cNvPr>
          <p:cNvGrpSpPr>
            <a:grpSpLocks/>
          </p:cNvGrpSpPr>
          <p:nvPr/>
        </p:nvGrpSpPr>
        <p:grpSpPr bwMode="auto">
          <a:xfrm>
            <a:off x="431371" y="371337"/>
            <a:ext cx="520496" cy="274639"/>
            <a:chOff x="0" y="0"/>
            <a:chExt cx="1041399" cy="549275"/>
          </a:xfrm>
          <a:solidFill>
            <a:schemeClr val="bg1"/>
          </a:solidFill>
        </p:grpSpPr>
        <p:sp>
          <p:nvSpPr>
            <p:cNvPr id="21" name="Freeform 16">
              <a:extLst>
                <a:ext uri="{FF2B5EF4-FFF2-40B4-BE49-F238E27FC236}">
                  <a16:creationId xmlns="" xmlns:a16="http://schemas.microsoft.com/office/drawing/2014/main" id="{C307240E-AE0C-4749-8758-14E2C85BD58B}"/>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2" name="Freeform 17">
              <a:extLst>
                <a:ext uri="{FF2B5EF4-FFF2-40B4-BE49-F238E27FC236}">
                  <a16:creationId xmlns="" xmlns:a16="http://schemas.microsoft.com/office/drawing/2014/main" id="{73A7B823-6908-46E9-ACFA-963FAD956754}"/>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3" name="Freeform 18">
              <a:extLst>
                <a:ext uri="{FF2B5EF4-FFF2-40B4-BE49-F238E27FC236}">
                  <a16:creationId xmlns="" xmlns:a16="http://schemas.microsoft.com/office/drawing/2014/main" id="{B417B9FF-ED7A-42BE-B5B8-54648C00FC83}"/>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24" name="图片 23">
            <a:extLst>
              <a:ext uri="{FF2B5EF4-FFF2-40B4-BE49-F238E27FC236}">
                <a16:creationId xmlns="" xmlns:a16="http://schemas.microsoft.com/office/drawing/2014/main" id="{B0448CE7-741A-46CE-8BEC-CEB5C98C13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25" name="文本框 24">
            <a:extLst>
              <a:ext uri="{FF2B5EF4-FFF2-40B4-BE49-F238E27FC236}">
                <a16:creationId xmlns="" xmlns:a16="http://schemas.microsoft.com/office/drawing/2014/main" id="{7ADC7672-6FA3-4F32-8E72-3357FDAF22BA}"/>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2" name="矩形 1">
            <a:extLst>
              <a:ext uri="{FF2B5EF4-FFF2-40B4-BE49-F238E27FC236}">
                <a16:creationId xmlns="" xmlns:a16="http://schemas.microsoft.com/office/drawing/2014/main" id="{85AB1CD6-A6EC-4BE1-B4C5-FD4975274C00}"/>
              </a:ext>
            </a:extLst>
          </p:cNvPr>
          <p:cNvSpPr/>
          <p:nvPr/>
        </p:nvSpPr>
        <p:spPr>
          <a:xfrm>
            <a:off x="686064" y="1758927"/>
            <a:ext cx="11035367" cy="4567664"/>
          </a:xfrm>
          <a:prstGeom prst="rect">
            <a:avLst/>
          </a:prstGeom>
          <a:solidFill>
            <a:srgbClr val="0D2B68"/>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3615709" y="1114312"/>
            <a:ext cx="4672549" cy="1062139"/>
          </a:xfrm>
          <a:custGeom>
            <a:avLst/>
            <a:gdLst>
              <a:gd name="connsiteX0" fmla="*/ 0 w 5012155"/>
              <a:gd name="connsiteY0" fmla="*/ 0 h 1277763"/>
              <a:gd name="connsiteX1" fmla="*/ 1693774 w 5012155"/>
              <a:gd name="connsiteY1" fmla="*/ 0 h 1277763"/>
              <a:gd name="connsiteX2" fmla="*/ 3318381 w 5012155"/>
              <a:gd name="connsiteY2" fmla="*/ 0 h 1277763"/>
              <a:gd name="connsiteX3" fmla="*/ 3387548 w 5012155"/>
              <a:gd name="connsiteY3" fmla="*/ 0 h 1277763"/>
              <a:gd name="connsiteX4" fmla="*/ 3939902 w 5012155"/>
              <a:gd name="connsiteY4" fmla="*/ 0 h 1277763"/>
              <a:gd name="connsiteX5" fmla="*/ 5012155 w 5012155"/>
              <a:gd name="connsiteY5" fmla="*/ 0 h 1277763"/>
              <a:gd name="connsiteX6" fmla="*/ 5012155 w 5012155"/>
              <a:gd name="connsiteY6" fmla="*/ 1277763 h 1277763"/>
              <a:gd name="connsiteX7" fmla="*/ 3939902 w 5012155"/>
              <a:gd name="connsiteY7" fmla="*/ 1277763 h 1277763"/>
              <a:gd name="connsiteX8" fmla="*/ 3387548 w 5012155"/>
              <a:gd name="connsiteY8" fmla="*/ 1277763 h 1277763"/>
              <a:gd name="connsiteX9" fmla="*/ 3318381 w 5012155"/>
              <a:gd name="connsiteY9" fmla="*/ 1277763 h 1277763"/>
              <a:gd name="connsiteX10" fmla="*/ 1693774 w 5012155"/>
              <a:gd name="connsiteY10" fmla="*/ 1277763 h 1277763"/>
              <a:gd name="connsiteX11" fmla="*/ 0 w 5012155"/>
              <a:gd name="connsiteY11" fmla="*/ 1277763 h 127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12155" h="1277763">
                <a:moveTo>
                  <a:pt x="0" y="0"/>
                </a:moveTo>
                <a:lnTo>
                  <a:pt x="1693774" y="0"/>
                </a:lnTo>
                <a:lnTo>
                  <a:pt x="3318381" y="0"/>
                </a:lnTo>
                <a:lnTo>
                  <a:pt x="3387548" y="0"/>
                </a:lnTo>
                <a:lnTo>
                  <a:pt x="3939902" y="0"/>
                </a:lnTo>
                <a:lnTo>
                  <a:pt x="5012155" y="0"/>
                </a:lnTo>
                <a:lnTo>
                  <a:pt x="5012155" y="1277763"/>
                </a:lnTo>
                <a:lnTo>
                  <a:pt x="3939902" y="1277763"/>
                </a:lnTo>
                <a:lnTo>
                  <a:pt x="3387548" y="1277763"/>
                </a:lnTo>
                <a:lnTo>
                  <a:pt x="3318381" y="1277763"/>
                </a:lnTo>
                <a:lnTo>
                  <a:pt x="1693774" y="1277763"/>
                </a:lnTo>
                <a:lnTo>
                  <a:pt x="0" y="1277763"/>
                </a:lnTo>
                <a:close/>
              </a:path>
            </a:pathLst>
          </a:custGeom>
          <a:solidFill>
            <a:schemeClr val="bg1"/>
          </a:solidFill>
          <a:ln w="28575">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p>
        </p:txBody>
      </p:sp>
      <p:sp>
        <p:nvSpPr>
          <p:cNvPr id="17" name="矩形 16"/>
          <p:cNvSpPr/>
          <p:nvPr/>
        </p:nvSpPr>
        <p:spPr>
          <a:xfrm>
            <a:off x="4473020" y="1268721"/>
            <a:ext cx="3245948" cy="646331"/>
          </a:xfrm>
          <a:prstGeom prst="rect">
            <a:avLst/>
          </a:prstGeom>
        </p:spPr>
        <p:txBody>
          <a:bodyPr wrap="square">
            <a:spAutoFit/>
          </a:bodyPr>
          <a:lstStyle/>
          <a:p>
            <a:r>
              <a:rPr lang="zh-CN" altLang="en-US" sz="3600" b="1" dirty="0">
                <a:solidFill>
                  <a:srgbClr val="0D2B68"/>
                </a:solidFill>
                <a:latin typeface="微软雅黑" panose="020B0503020204020204" pitchFamily="34" charset="-122"/>
                <a:ea typeface="微软雅黑" panose="020B0503020204020204" pitchFamily="34" charset="-122"/>
              </a:rPr>
              <a:t>活动情况说明</a:t>
            </a:r>
          </a:p>
        </p:txBody>
      </p:sp>
      <p:pic>
        <p:nvPicPr>
          <p:cNvPr id="4" name="图片 3">
            <a:extLst>
              <a:ext uri="{FF2B5EF4-FFF2-40B4-BE49-F238E27FC236}">
                <a16:creationId xmlns="" xmlns:a16="http://schemas.microsoft.com/office/drawing/2014/main" id="{E142342B-E6DA-49D0-8E1B-50CEC619C47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 r="1993" b="8666"/>
          <a:stretch/>
        </p:blipFill>
        <p:spPr>
          <a:xfrm>
            <a:off x="686064" y="2176451"/>
            <a:ext cx="3626898" cy="2098369"/>
          </a:xfrm>
          <a:prstGeom prst="rect">
            <a:avLst/>
          </a:prstGeom>
        </p:spPr>
      </p:pic>
      <p:pic>
        <p:nvPicPr>
          <p:cNvPr id="27" name="图片 26">
            <a:extLst>
              <a:ext uri="{FF2B5EF4-FFF2-40B4-BE49-F238E27FC236}">
                <a16:creationId xmlns="" xmlns:a16="http://schemas.microsoft.com/office/drawing/2014/main" id="{763A92F1-ACCC-4253-93AB-8BF08E12A6DB}"/>
              </a:ext>
            </a:extLst>
          </p:cNvPr>
          <p:cNvPicPr>
            <a:picLocks noChangeAspect="1"/>
          </p:cNvPicPr>
          <p:nvPr/>
        </p:nvPicPr>
        <p:blipFill rotWithShape="1">
          <a:blip r:embed="rId5">
            <a:extLst>
              <a:ext uri="{28A0092B-C50C-407E-A947-70E740481C1C}">
                <a14:useLocalDpi xmlns:a14="http://schemas.microsoft.com/office/drawing/2010/main" val="0"/>
              </a:ext>
            </a:extLst>
          </a:blip>
          <a:srcRect b="12705"/>
          <a:stretch/>
        </p:blipFill>
        <p:spPr>
          <a:xfrm>
            <a:off x="686064" y="4274820"/>
            <a:ext cx="3591707" cy="1961209"/>
          </a:xfrm>
          <a:prstGeom prst="rect">
            <a:avLst/>
          </a:prstGeom>
        </p:spPr>
      </p:pic>
      <p:pic>
        <p:nvPicPr>
          <p:cNvPr id="29" name="图片 28">
            <a:extLst>
              <a:ext uri="{FF2B5EF4-FFF2-40B4-BE49-F238E27FC236}">
                <a16:creationId xmlns="" xmlns:a16="http://schemas.microsoft.com/office/drawing/2014/main" id="{AF809AE1-F3D1-4ABC-A10C-24DC266C726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86751" y="2769545"/>
            <a:ext cx="3910274" cy="2608886"/>
          </a:xfrm>
          <a:prstGeom prst="rect">
            <a:avLst/>
          </a:prstGeom>
        </p:spPr>
      </p:pic>
      <p:pic>
        <p:nvPicPr>
          <p:cNvPr id="31" name="图片 30">
            <a:extLst>
              <a:ext uri="{FF2B5EF4-FFF2-40B4-BE49-F238E27FC236}">
                <a16:creationId xmlns="" xmlns:a16="http://schemas.microsoft.com/office/drawing/2014/main" id="{0ED5D0E7-D890-42BD-B4F8-047D753DBDB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03121" y="1972871"/>
            <a:ext cx="2929657" cy="1954364"/>
          </a:xfrm>
          <a:prstGeom prst="rect">
            <a:avLst/>
          </a:prstGeom>
        </p:spPr>
      </p:pic>
      <p:pic>
        <p:nvPicPr>
          <p:cNvPr id="33" name="图片 32">
            <a:extLst>
              <a:ext uri="{FF2B5EF4-FFF2-40B4-BE49-F238E27FC236}">
                <a16:creationId xmlns="" xmlns:a16="http://schemas.microsoft.com/office/drawing/2014/main" id="{A0F1D55A-C18C-4CF6-A13B-E6633688DF6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70814" y="4274820"/>
            <a:ext cx="3219797" cy="1809526"/>
          </a:xfrm>
          <a:prstGeom prst="rect">
            <a:avLst/>
          </a:prstGeom>
        </p:spPr>
      </p:pic>
    </p:spTree>
    <p:extLst>
      <p:ext uri="{BB962C8B-B14F-4D97-AF65-F5344CB8AC3E}">
        <p14:creationId xmlns:p14="http://schemas.microsoft.com/office/powerpoint/2010/main" val="4478883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arn(inVertical)">
                                      <p:cBhvr>
                                        <p:cTn id="12" dur="500"/>
                                        <p:tgtEl>
                                          <p:spTgt spid="17"/>
                                        </p:tgtEl>
                                      </p:cBhvr>
                                    </p:animEffect>
                                  </p:childTnLst>
                                </p:cTn>
                              </p:par>
                            </p:childTnLst>
                          </p:cTn>
                        </p:par>
                        <p:par>
                          <p:cTn id="13" fill="hold">
                            <p:stCondLst>
                              <p:cond delay="1000"/>
                            </p:stCondLst>
                            <p:childTnLst>
                              <p:par>
                                <p:cTn id="14" presetID="2" presetClass="entr" presetSubtype="2" decel="53333"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750" fill="hold"/>
                                        <p:tgtEl>
                                          <p:spTgt spid="19"/>
                                        </p:tgtEl>
                                        <p:attrNameLst>
                                          <p:attrName>ppt_x</p:attrName>
                                        </p:attrNameLst>
                                      </p:cBhvr>
                                      <p:tavLst>
                                        <p:tav tm="0">
                                          <p:val>
                                            <p:strVal val="1+#ppt_w/2"/>
                                          </p:val>
                                        </p:tav>
                                        <p:tav tm="100000">
                                          <p:val>
                                            <p:strVal val="#ppt_x"/>
                                          </p:val>
                                        </p:tav>
                                      </p:tavLst>
                                    </p:anim>
                                    <p:anim calcmode="lin" valueType="num">
                                      <p:cBhvr additive="base">
                                        <p:cTn id="17" dur="75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8"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0-#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par>
                                <p:cTn id="23" presetID="53" presetClass="entr" presetSubtype="16"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750" fill="hold"/>
                                        <p:tgtEl>
                                          <p:spTgt spid="24"/>
                                        </p:tgtEl>
                                        <p:attrNameLst>
                                          <p:attrName>ppt_w</p:attrName>
                                        </p:attrNameLst>
                                      </p:cBhvr>
                                      <p:tavLst>
                                        <p:tav tm="0">
                                          <p:val>
                                            <p:fltVal val="0"/>
                                          </p:val>
                                        </p:tav>
                                        <p:tav tm="100000">
                                          <p:val>
                                            <p:strVal val="#ppt_w"/>
                                          </p:val>
                                        </p:tav>
                                      </p:tavLst>
                                    </p:anim>
                                    <p:anim calcmode="lin" valueType="num">
                                      <p:cBhvr>
                                        <p:cTn id="26" dur="750" fill="hold"/>
                                        <p:tgtEl>
                                          <p:spTgt spid="24"/>
                                        </p:tgtEl>
                                        <p:attrNameLst>
                                          <p:attrName>ppt_h</p:attrName>
                                        </p:attrNameLst>
                                      </p:cBhvr>
                                      <p:tavLst>
                                        <p:tav tm="0">
                                          <p:val>
                                            <p:fltVal val="0"/>
                                          </p:val>
                                        </p:tav>
                                        <p:tav tm="100000">
                                          <p:val>
                                            <p:strVal val="#ppt_h"/>
                                          </p:val>
                                        </p:tav>
                                      </p:tavLst>
                                    </p:anim>
                                    <p:animEffect transition="in" filter="fade">
                                      <p:cBhvr>
                                        <p:cTn id="27" dur="750"/>
                                        <p:tgtEl>
                                          <p:spTgt spid="24"/>
                                        </p:tgtEl>
                                      </p:cBhvr>
                                    </p:animEffect>
                                  </p:childTnLst>
                                </p:cTn>
                              </p:par>
                            </p:childTnLst>
                          </p:cTn>
                        </p:par>
                        <p:par>
                          <p:cTn id="28" fill="hold">
                            <p:stCondLst>
                              <p:cond delay="250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25"/>
                                        </p:tgtEl>
                                        <p:attrNameLst>
                                          <p:attrName>style.visibility</p:attrName>
                                        </p:attrNameLst>
                                      </p:cBhvr>
                                      <p:to>
                                        <p:strVal val="visible"/>
                                      </p:to>
                                    </p:set>
                                    <p:anim by="(-#ppt_w*2)" calcmode="lin" valueType="num">
                                      <p:cBhvr rctx="PPT">
                                        <p:cTn id="31" dur="375" autoRev="1" fill="hold">
                                          <p:stCondLst>
                                            <p:cond delay="0"/>
                                          </p:stCondLst>
                                        </p:cTn>
                                        <p:tgtEl>
                                          <p:spTgt spid="25"/>
                                        </p:tgtEl>
                                        <p:attrNameLst>
                                          <p:attrName>ppt_w</p:attrName>
                                        </p:attrNameLst>
                                      </p:cBhvr>
                                    </p:anim>
                                    <p:anim by="(#ppt_w*0.50)" calcmode="lin" valueType="num">
                                      <p:cBhvr>
                                        <p:cTn id="32" dur="375" decel="50000" autoRev="1" fill="hold">
                                          <p:stCondLst>
                                            <p:cond delay="0"/>
                                          </p:stCondLst>
                                        </p:cTn>
                                        <p:tgtEl>
                                          <p:spTgt spid="25"/>
                                        </p:tgtEl>
                                        <p:attrNameLst>
                                          <p:attrName>ppt_x</p:attrName>
                                        </p:attrNameLst>
                                      </p:cBhvr>
                                    </p:anim>
                                    <p:anim from="(-#ppt_h/2)" to="(#ppt_y)" calcmode="lin" valueType="num">
                                      <p:cBhvr>
                                        <p:cTn id="33" dur="750" fill="hold">
                                          <p:stCondLst>
                                            <p:cond delay="0"/>
                                          </p:stCondLst>
                                        </p:cTn>
                                        <p:tgtEl>
                                          <p:spTgt spid="25"/>
                                        </p:tgtEl>
                                        <p:attrNameLst>
                                          <p:attrName>ppt_y</p:attrName>
                                        </p:attrNameLst>
                                      </p:cBhvr>
                                    </p:anim>
                                    <p:animRot by="21600000">
                                      <p:cBhvr>
                                        <p:cTn id="34" dur="75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1"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612275" y="1410066"/>
            <a:ext cx="10855825" cy="4933584"/>
          </a:xfrm>
          <a:prstGeom prst="rect">
            <a:avLst/>
          </a:prstGeom>
          <a:noFill/>
          <a:ln w="28575">
            <a:solidFill>
              <a:srgbClr val="0D2B68"/>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lumMod val="95000"/>
                </a:schemeClr>
              </a:solidFill>
            </a:endParaRPr>
          </a:p>
        </p:txBody>
      </p:sp>
      <p:sp>
        <p:nvSpPr>
          <p:cNvPr id="29" name="矩形 28">
            <a:extLst>
              <a:ext uri="{FF2B5EF4-FFF2-40B4-BE49-F238E27FC236}">
                <a16:creationId xmlns="" xmlns:a16="http://schemas.microsoft.com/office/drawing/2014/main" id="{69CE42D9-D2B5-45D2-A36F-11DBE9A80A8B}"/>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a:extLst>
              <a:ext uri="{FF2B5EF4-FFF2-40B4-BE49-F238E27FC236}">
                <a16:creationId xmlns="" xmlns:a16="http://schemas.microsoft.com/office/drawing/2014/main" id="{BA785CEF-F773-430E-9CE8-88DD905DA577}"/>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1" name="Group 7">
            <a:extLst>
              <a:ext uri="{FF2B5EF4-FFF2-40B4-BE49-F238E27FC236}">
                <a16:creationId xmlns="" xmlns:a16="http://schemas.microsoft.com/office/drawing/2014/main" id="{064E3C98-A39F-4EF9-9CAE-A75177C58199}"/>
              </a:ext>
            </a:extLst>
          </p:cNvPr>
          <p:cNvGrpSpPr>
            <a:grpSpLocks/>
          </p:cNvGrpSpPr>
          <p:nvPr/>
        </p:nvGrpSpPr>
        <p:grpSpPr bwMode="auto">
          <a:xfrm>
            <a:off x="431371" y="371337"/>
            <a:ext cx="520496" cy="274639"/>
            <a:chOff x="0" y="0"/>
            <a:chExt cx="1041399" cy="549275"/>
          </a:xfrm>
          <a:solidFill>
            <a:schemeClr val="bg1"/>
          </a:solidFill>
        </p:grpSpPr>
        <p:sp>
          <p:nvSpPr>
            <p:cNvPr id="32" name="Freeform 16">
              <a:extLst>
                <a:ext uri="{FF2B5EF4-FFF2-40B4-BE49-F238E27FC236}">
                  <a16:creationId xmlns="" xmlns:a16="http://schemas.microsoft.com/office/drawing/2014/main" id="{35C68BFC-CE31-495A-85A5-6D19E3A390B5}"/>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3" name="Freeform 17">
              <a:extLst>
                <a:ext uri="{FF2B5EF4-FFF2-40B4-BE49-F238E27FC236}">
                  <a16:creationId xmlns="" xmlns:a16="http://schemas.microsoft.com/office/drawing/2014/main" id="{D94D275D-71BD-45BD-A8E3-0F73FA041BF4}"/>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4" name="Freeform 18">
              <a:extLst>
                <a:ext uri="{FF2B5EF4-FFF2-40B4-BE49-F238E27FC236}">
                  <a16:creationId xmlns="" xmlns:a16="http://schemas.microsoft.com/office/drawing/2014/main" id="{875A9767-8C8F-4CC7-AE56-85CFA9E19686}"/>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5" name="图片 34">
            <a:extLst>
              <a:ext uri="{FF2B5EF4-FFF2-40B4-BE49-F238E27FC236}">
                <a16:creationId xmlns="" xmlns:a16="http://schemas.microsoft.com/office/drawing/2014/main" id="{9CBC854D-C106-4C43-A712-F939E55D25C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6" name="文本框 35">
            <a:extLst>
              <a:ext uri="{FF2B5EF4-FFF2-40B4-BE49-F238E27FC236}">
                <a16:creationId xmlns="" xmlns:a16="http://schemas.microsoft.com/office/drawing/2014/main" id="{ACB64511-AD00-4B6E-8FF4-E93B5603F956}"/>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37" name="任意多边形 10">
            <a:extLst>
              <a:ext uri="{FF2B5EF4-FFF2-40B4-BE49-F238E27FC236}">
                <a16:creationId xmlns="" xmlns:a16="http://schemas.microsoft.com/office/drawing/2014/main" id="{38A31A45-02E6-4459-9A1C-F4928BAD04B4}"/>
              </a:ext>
            </a:extLst>
          </p:cNvPr>
          <p:cNvSpPr/>
          <p:nvPr/>
        </p:nvSpPr>
        <p:spPr>
          <a:xfrm>
            <a:off x="3615709" y="1114312"/>
            <a:ext cx="4672549" cy="1062139"/>
          </a:xfrm>
          <a:custGeom>
            <a:avLst/>
            <a:gdLst>
              <a:gd name="connsiteX0" fmla="*/ 0 w 5012155"/>
              <a:gd name="connsiteY0" fmla="*/ 0 h 1277763"/>
              <a:gd name="connsiteX1" fmla="*/ 1693774 w 5012155"/>
              <a:gd name="connsiteY1" fmla="*/ 0 h 1277763"/>
              <a:gd name="connsiteX2" fmla="*/ 3318381 w 5012155"/>
              <a:gd name="connsiteY2" fmla="*/ 0 h 1277763"/>
              <a:gd name="connsiteX3" fmla="*/ 3387548 w 5012155"/>
              <a:gd name="connsiteY3" fmla="*/ 0 h 1277763"/>
              <a:gd name="connsiteX4" fmla="*/ 3939902 w 5012155"/>
              <a:gd name="connsiteY4" fmla="*/ 0 h 1277763"/>
              <a:gd name="connsiteX5" fmla="*/ 5012155 w 5012155"/>
              <a:gd name="connsiteY5" fmla="*/ 0 h 1277763"/>
              <a:gd name="connsiteX6" fmla="*/ 5012155 w 5012155"/>
              <a:gd name="connsiteY6" fmla="*/ 1277763 h 1277763"/>
              <a:gd name="connsiteX7" fmla="*/ 3939902 w 5012155"/>
              <a:gd name="connsiteY7" fmla="*/ 1277763 h 1277763"/>
              <a:gd name="connsiteX8" fmla="*/ 3387548 w 5012155"/>
              <a:gd name="connsiteY8" fmla="*/ 1277763 h 1277763"/>
              <a:gd name="connsiteX9" fmla="*/ 3318381 w 5012155"/>
              <a:gd name="connsiteY9" fmla="*/ 1277763 h 1277763"/>
              <a:gd name="connsiteX10" fmla="*/ 1693774 w 5012155"/>
              <a:gd name="connsiteY10" fmla="*/ 1277763 h 1277763"/>
              <a:gd name="connsiteX11" fmla="*/ 0 w 5012155"/>
              <a:gd name="connsiteY11" fmla="*/ 1277763 h 127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12155" h="1277763">
                <a:moveTo>
                  <a:pt x="0" y="0"/>
                </a:moveTo>
                <a:lnTo>
                  <a:pt x="1693774" y="0"/>
                </a:lnTo>
                <a:lnTo>
                  <a:pt x="3318381" y="0"/>
                </a:lnTo>
                <a:lnTo>
                  <a:pt x="3387548" y="0"/>
                </a:lnTo>
                <a:lnTo>
                  <a:pt x="3939902" y="0"/>
                </a:lnTo>
                <a:lnTo>
                  <a:pt x="5012155" y="0"/>
                </a:lnTo>
                <a:lnTo>
                  <a:pt x="5012155" y="1277763"/>
                </a:lnTo>
                <a:lnTo>
                  <a:pt x="3939902" y="1277763"/>
                </a:lnTo>
                <a:lnTo>
                  <a:pt x="3387548" y="1277763"/>
                </a:lnTo>
                <a:lnTo>
                  <a:pt x="3318381" y="1277763"/>
                </a:lnTo>
                <a:lnTo>
                  <a:pt x="1693774" y="1277763"/>
                </a:lnTo>
                <a:lnTo>
                  <a:pt x="0" y="1277763"/>
                </a:lnTo>
                <a:close/>
              </a:path>
            </a:pathLst>
          </a:custGeom>
          <a:solidFill>
            <a:srgbClr val="0D2B68"/>
          </a:solidFill>
          <a:ln w="28575">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r>
              <a:rPr lang="zh-CN" altLang="en-US" sz="3200" b="1" spc="300" dirty="0">
                <a:solidFill>
                  <a:schemeClr val="bg1"/>
                </a:solidFill>
                <a:latin typeface="微软雅黑" panose="020B0503020204020204" pitchFamily="34" charset="-122"/>
                <a:ea typeface="微软雅黑" panose="020B0503020204020204" pitchFamily="34" charset="-122"/>
              </a:rPr>
              <a:t>主要工作项目</a:t>
            </a:r>
            <a:endParaRPr lang="en-US" altLang="zh-CN" sz="3200" b="1" spc="300" dirty="0">
              <a:solidFill>
                <a:schemeClr val="bg1"/>
              </a:solidFill>
              <a:latin typeface="微软雅黑" panose="020B0503020204020204" pitchFamily="34" charset="-122"/>
              <a:ea typeface="微软雅黑" panose="020B0503020204020204" pitchFamily="34" charset="-122"/>
            </a:endParaRPr>
          </a:p>
        </p:txBody>
      </p:sp>
      <p:grpSp>
        <p:nvGrpSpPr>
          <p:cNvPr id="3" name="组合 2">
            <a:extLst>
              <a:ext uri="{FF2B5EF4-FFF2-40B4-BE49-F238E27FC236}">
                <a16:creationId xmlns="" xmlns:a16="http://schemas.microsoft.com/office/drawing/2014/main" id="{A481147D-FE0D-48D8-948E-EF1F02ABB09E}"/>
              </a:ext>
            </a:extLst>
          </p:cNvPr>
          <p:cNvGrpSpPr/>
          <p:nvPr/>
        </p:nvGrpSpPr>
        <p:grpSpPr>
          <a:xfrm>
            <a:off x="1272542" y="3728433"/>
            <a:ext cx="4701088" cy="658258"/>
            <a:chOff x="712974" y="3181997"/>
            <a:chExt cx="4701088" cy="658258"/>
          </a:xfrm>
        </p:grpSpPr>
        <p:sp>
          <p:nvSpPr>
            <p:cNvPr id="18" name="文本框 17"/>
            <p:cNvSpPr txBox="1"/>
            <p:nvPr/>
          </p:nvSpPr>
          <p:spPr>
            <a:xfrm>
              <a:off x="1206551" y="3181997"/>
              <a:ext cx="4207511" cy="658258"/>
            </a:xfrm>
            <a:prstGeom prst="rect">
              <a:avLst/>
            </a:prstGeom>
            <a:noFill/>
          </p:spPr>
          <p:txBody>
            <a:bodyPr wrap="square" rtlCol="0">
              <a:spAutoFit/>
            </a:bodyPr>
            <a:lstStyle/>
            <a:p>
              <a:pPr lvl="0">
                <a:lnSpc>
                  <a:spcPct val="12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8" name="矩形 37">
              <a:extLst>
                <a:ext uri="{FF2B5EF4-FFF2-40B4-BE49-F238E27FC236}">
                  <a16:creationId xmlns="" xmlns:a16="http://schemas.microsoft.com/office/drawing/2014/main" id="{D27E6A80-BDCE-49D1-BCCF-28C4E7610002}"/>
                </a:ext>
              </a:extLst>
            </p:cNvPr>
            <p:cNvSpPr/>
            <p:nvPr/>
          </p:nvSpPr>
          <p:spPr>
            <a:xfrm>
              <a:off x="712974" y="3221864"/>
              <a:ext cx="525277" cy="591284"/>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accent5">
                      <a:lumMod val="20000"/>
                      <a:lumOff val="80000"/>
                    </a:schemeClr>
                  </a:solidFill>
                  <a:latin typeface="微软雅黑" panose="020B0503020204020204" pitchFamily="34" charset="-122"/>
                  <a:ea typeface="微软雅黑" panose="020B0503020204020204" pitchFamily="34" charset="-122"/>
                </a:rPr>
                <a:t>3</a:t>
              </a:r>
              <a:endParaRPr lang="zh-CN" altLang="en-US" sz="3200" dirty="0">
                <a:solidFill>
                  <a:schemeClr val="accent5">
                    <a:lumMod val="20000"/>
                    <a:lumOff val="80000"/>
                  </a:schemeClr>
                </a:solidFill>
                <a:latin typeface="微软雅黑" panose="020B0503020204020204" pitchFamily="34" charset="-122"/>
                <a:ea typeface="微软雅黑" panose="020B0503020204020204" pitchFamily="34" charset="-122"/>
              </a:endParaRPr>
            </a:p>
          </p:txBody>
        </p:sp>
      </p:grpSp>
      <p:grpSp>
        <p:nvGrpSpPr>
          <p:cNvPr id="2" name="组合 1">
            <a:extLst>
              <a:ext uri="{FF2B5EF4-FFF2-40B4-BE49-F238E27FC236}">
                <a16:creationId xmlns="" xmlns:a16="http://schemas.microsoft.com/office/drawing/2014/main" id="{7E9CEE33-3980-4499-8AC1-5F557D512656}"/>
              </a:ext>
            </a:extLst>
          </p:cNvPr>
          <p:cNvGrpSpPr/>
          <p:nvPr/>
        </p:nvGrpSpPr>
        <p:grpSpPr>
          <a:xfrm>
            <a:off x="1272542" y="5064450"/>
            <a:ext cx="4644507" cy="658317"/>
            <a:chOff x="712974" y="4139897"/>
            <a:chExt cx="4644507" cy="658317"/>
          </a:xfrm>
        </p:grpSpPr>
        <p:sp>
          <p:nvSpPr>
            <p:cNvPr id="21" name="文本框 20"/>
            <p:cNvSpPr txBox="1"/>
            <p:nvPr/>
          </p:nvSpPr>
          <p:spPr>
            <a:xfrm>
              <a:off x="1158008" y="4139897"/>
              <a:ext cx="4199473" cy="658257"/>
            </a:xfrm>
            <a:prstGeom prst="rect">
              <a:avLst/>
            </a:prstGeom>
            <a:noFill/>
          </p:spPr>
          <p:txBody>
            <a:bodyPr wrap="square" rtlCol="0">
              <a:spAutoFit/>
            </a:bodyPr>
            <a:lstStyle/>
            <a:p>
              <a:pPr lvl="0">
                <a:lnSpc>
                  <a:spcPct val="12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40" name="矩形 39">
              <a:extLst>
                <a:ext uri="{FF2B5EF4-FFF2-40B4-BE49-F238E27FC236}">
                  <a16:creationId xmlns="" xmlns:a16="http://schemas.microsoft.com/office/drawing/2014/main" id="{0ACA660F-8273-4B09-9BA1-C968675D42DB}"/>
                </a:ext>
              </a:extLst>
            </p:cNvPr>
            <p:cNvSpPr/>
            <p:nvPr/>
          </p:nvSpPr>
          <p:spPr>
            <a:xfrm>
              <a:off x="712974" y="4206930"/>
              <a:ext cx="525277" cy="591284"/>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accent5">
                      <a:lumMod val="20000"/>
                      <a:lumOff val="80000"/>
                    </a:schemeClr>
                  </a:solidFill>
                  <a:latin typeface="微软雅黑" panose="020B0503020204020204" pitchFamily="34" charset="-122"/>
                  <a:ea typeface="微软雅黑" panose="020B0503020204020204" pitchFamily="34" charset="-122"/>
                </a:rPr>
                <a:t>5</a:t>
              </a:r>
              <a:endParaRPr lang="zh-CN" altLang="en-US" sz="3200" dirty="0">
                <a:solidFill>
                  <a:schemeClr val="accent5">
                    <a:lumMod val="20000"/>
                    <a:lumOff val="80000"/>
                  </a:schemeClr>
                </a:solidFill>
                <a:latin typeface="微软雅黑" panose="020B0503020204020204" pitchFamily="34" charset="-122"/>
                <a:ea typeface="微软雅黑" panose="020B0503020204020204" pitchFamily="34" charset="-122"/>
              </a:endParaRPr>
            </a:p>
          </p:txBody>
        </p:sp>
      </p:grpSp>
      <p:grpSp>
        <p:nvGrpSpPr>
          <p:cNvPr id="4" name="组合 3">
            <a:extLst>
              <a:ext uri="{FF2B5EF4-FFF2-40B4-BE49-F238E27FC236}">
                <a16:creationId xmlns="" xmlns:a16="http://schemas.microsoft.com/office/drawing/2014/main" id="{D9CBE8DD-5B25-41FD-BFFF-28ABB6C9912D}"/>
              </a:ext>
            </a:extLst>
          </p:cNvPr>
          <p:cNvGrpSpPr/>
          <p:nvPr/>
        </p:nvGrpSpPr>
        <p:grpSpPr>
          <a:xfrm>
            <a:off x="1272542" y="2346902"/>
            <a:ext cx="4797362" cy="658258"/>
            <a:chOff x="712974" y="2278256"/>
            <a:chExt cx="4797362" cy="658258"/>
          </a:xfrm>
        </p:grpSpPr>
        <p:sp>
          <p:nvSpPr>
            <p:cNvPr id="39" name="矩形 38">
              <a:extLst>
                <a:ext uri="{FF2B5EF4-FFF2-40B4-BE49-F238E27FC236}">
                  <a16:creationId xmlns="" xmlns:a16="http://schemas.microsoft.com/office/drawing/2014/main" id="{0CAB052B-1EBE-48C8-90CA-E7F09B434FD7}"/>
                </a:ext>
              </a:extLst>
            </p:cNvPr>
            <p:cNvSpPr/>
            <p:nvPr/>
          </p:nvSpPr>
          <p:spPr>
            <a:xfrm>
              <a:off x="712974" y="2278256"/>
              <a:ext cx="501917" cy="636739"/>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accent5">
                      <a:lumMod val="20000"/>
                      <a:lumOff val="80000"/>
                    </a:schemeClr>
                  </a:solidFill>
                  <a:latin typeface="微软雅黑" panose="020B0503020204020204" pitchFamily="34" charset="-122"/>
                  <a:ea typeface="微软雅黑" panose="020B0503020204020204" pitchFamily="34" charset="-122"/>
                </a:rPr>
                <a:t>1</a:t>
              </a:r>
              <a:endParaRPr lang="zh-CN" altLang="en-US" sz="3200" dirty="0">
                <a:solidFill>
                  <a:schemeClr val="accent5">
                    <a:lumMod val="20000"/>
                    <a:lumOff val="80000"/>
                  </a:schemeClr>
                </a:solidFill>
                <a:latin typeface="微软雅黑" panose="020B0503020204020204" pitchFamily="34" charset="-122"/>
                <a:ea typeface="微软雅黑" panose="020B0503020204020204" pitchFamily="34" charset="-122"/>
              </a:endParaRPr>
            </a:p>
          </p:txBody>
        </p:sp>
        <p:sp>
          <p:nvSpPr>
            <p:cNvPr id="41" name="文本框 40">
              <a:extLst>
                <a:ext uri="{FF2B5EF4-FFF2-40B4-BE49-F238E27FC236}">
                  <a16:creationId xmlns="" xmlns:a16="http://schemas.microsoft.com/office/drawing/2014/main" id="{F9567099-BA19-4DD7-A9AF-B9BC31927ED7}"/>
                </a:ext>
              </a:extLst>
            </p:cNvPr>
            <p:cNvSpPr txBox="1"/>
            <p:nvPr/>
          </p:nvSpPr>
          <p:spPr>
            <a:xfrm>
              <a:off x="1302825" y="2278256"/>
              <a:ext cx="4207511" cy="658258"/>
            </a:xfrm>
            <a:prstGeom prst="rect">
              <a:avLst/>
            </a:prstGeom>
            <a:noFill/>
          </p:spPr>
          <p:txBody>
            <a:bodyPr wrap="square" rtlCol="0">
              <a:spAutoFit/>
            </a:bodyPr>
            <a:lstStyle/>
            <a:p>
              <a:pPr lvl="0">
                <a:lnSpc>
                  <a:spcPct val="12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grpSp>
        <p:nvGrpSpPr>
          <p:cNvPr id="42" name="组合 41">
            <a:extLst>
              <a:ext uri="{FF2B5EF4-FFF2-40B4-BE49-F238E27FC236}">
                <a16:creationId xmlns="" xmlns:a16="http://schemas.microsoft.com/office/drawing/2014/main" id="{C9470A01-D791-4382-A697-D91E17D29617}"/>
              </a:ext>
            </a:extLst>
          </p:cNvPr>
          <p:cNvGrpSpPr/>
          <p:nvPr/>
        </p:nvGrpSpPr>
        <p:grpSpPr>
          <a:xfrm>
            <a:off x="6399778" y="3749354"/>
            <a:ext cx="4701088" cy="658258"/>
            <a:chOff x="712974" y="3181997"/>
            <a:chExt cx="4701088" cy="658258"/>
          </a:xfrm>
        </p:grpSpPr>
        <p:sp>
          <p:nvSpPr>
            <p:cNvPr id="43" name="文本框 42">
              <a:extLst>
                <a:ext uri="{FF2B5EF4-FFF2-40B4-BE49-F238E27FC236}">
                  <a16:creationId xmlns="" xmlns:a16="http://schemas.microsoft.com/office/drawing/2014/main" id="{BA223403-A617-4483-8F87-A8498E7D00C9}"/>
                </a:ext>
              </a:extLst>
            </p:cNvPr>
            <p:cNvSpPr txBox="1"/>
            <p:nvPr/>
          </p:nvSpPr>
          <p:spPr>
            <a:xfrm>
              <a:off x="1206551" y="3181997"/>
              <a:ext cx="4207511" cy="658258"/>
            </a:xfrm>
            <a:prstGeom prst="rect">
              <a:avLst/>
            </a:prstGeom>
            <a:noFill/>
          </p:spPr>
          <p:txBody>
            <a:bodyPr wrap="square" rtlCol="0">
              <a:spAutoFit/>
            </a:bodyPr>
            <a:lstStyle/>
            <a:p>
              <a:pPr lvl="0">
                <a:lnSpc>
                  <a:spcPct val="12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44" name="矩形 43">
              <a:extLst>
                <a:ext uri="{FF2B5EF4-FFF2-40B4-BE49-F238E27FC236}">
                  <a16:creationId xmlns="" xmlns:a16="http://schemas.microsoft.com/office/drawing/2014/main" id="{9BE44E96-2418-4166-A530-2E10E4EE2B39}"/>
                </a:ext>
              </a:extLst>
            </p:cNvPr>
            <p:cNvSpPr/>
            <p:nvPr/>
          </p:nvSpPr>
          <p:spPr>
            <a:xfrm>
              <a:off x="712974" y="3221864"/>
              <a:ext cx="525277" cy="591284"/>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accent5">
                      <a:lumMod val="20000"/>
                      <a:lumOff val="80000"/>
                    </a:schemeClr>
                  </a:solidFill>
                  <a:latin typeface="微软雅黑" panose="020B0503020204020204" pitchFamily="34" charset="-122"/>
                  <a:ea typeface="微软雅黑" panose="020B0503020204020204" pitchFamily="34" charset="-122"/>
                </a:rPr>
                <a:t>4</a:t>
              </a:r>
              <a:endParaRPr lang="zh-CN" altLang="en-US" sz="3200" dirty="0">
                <a:solidFill>
                  <a:schemeClr val="accent5">
                    <a:lumMod val="20000"/>
                    <a:lumOff val="80000"/>
                  </a:schemeClr>
                </a:solidFill>
                <a:latin typeface="微软雅黑" panose="020B0503020204020204" pitchFamily="34" charset="-122"/>
                <a:ea typeface="微软雅黑" panose="020B0503020204020204" pitchFamily="34" charset="-122"/>
              </a:endParaRPr>
            </a:p>
          </p:txBody>
        </p:sp>
      </p:grpSp>
      <p:grpSp>
        <p:nvGrpSpPr>
          <p:cNvPr id="45" name="组合 44">
            <a:extLst>
              <a:ext uri="{FF2B5EF4-FFF2-40B4-BE49-F238E27FC236}">
                <a16:creationId xmlns="" xmlns:a16="http://schemas.microsoft.com/office/drawing/2014/main" id="{1F9AC2FF-2DED-4E43-857B-0B4E31CF4C5C}"/>
              </a:ext>
            </a:extLst>
          </p:cNvPr>
          <p:cNvGrpSpPr/>
          <p:nvPr/>
        </p:nvGrpSpPr>
        <p:grpSpPr>
          <a:xfrm>
            <a:off x="6399778" y="5085371"/>
            <a:ext cx="4644507" cy="658317"/>
            <a:chOff x="712974" y="4139897"/>
            <a:chExt cx="4644507" cy="658317"/>
          </a:xfrm>
        </p:grpSpPr>
        <p:sp>
          <p:nvSpPr>
            <p:cNvPr id="46" name="文本框 45">
              <a:extLst>
                <a:ext uri="{FF2B5EF4-FFF2-40B4-BE49-F238E27FC236}">
                  <a16:creationId xmlns="" xmlns:a16="http://schemas.microsoft.com/office/drawing/2014/main" id="{71291C09-1CD2-4588-B42E-4BE596463B1E}"/>
                </a:ext>
              </a:extLst>
            </p:cNvPr>
            <p:cNvSpPr txBox="1"/>
            <p:nvPr/>
          </p:nvSpPr>
          <p:spPr>
            <a:xfrm>
              <a:off x="1158008" y="4139897"/>
              <a:ext cx="4199473" cy="658257"/>
            </a:xfrm>
            <a:prstGeom prst="rect">
              <a:avLst/>
            </a:prstGeom>
            <a:noFill/>
          </p:spPr>
          <p:txBody>
            <a:bodyPr wrap="square" rtlCol="0">
              <a:spAutoFit/>
            </a:bodyPr>
            <a:lstStyle/>
            <a:p>
              <a:pPr lvl="0">
                <a:lnSpc>
                  <a:spcPct val="12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47" name="矩形 46">
              <a:extLst>
                <a:ext uri="{FF2B5EF4-FFF2-40B4-BE49-F238E27FC236}">
                  <a16:creationId xmlns="" xmlns:a16="http://schemas.microsoft.com/office/drawing/2014/main" id="{305358E0-9AFA-4D62-AF23-DC620D98056F}"/>
                </a:ext>
              </a:extLst>
            </p:cNvPr>
            <p:cNvSpPr/>
            <p:nvPr/>
          </p:nvSpPr>
          <p:spPr>
            <a:xfrm>
              <a:off x="712974" y="4206930"/>
              <a:ext cx="525277" cy="591284"/>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accent5">
                      <a:lumMod val="20000"/>
                      <a:lumOff val="80000"/>
                    </a:schemeClr>
                  </a:solidFill>
                  <a:latin typeface="微软雅黑" panose="020B0503020204020204" pitchFamily="34" charset="-122"/>
                  <a:ea typeface="微软雅黑" panose="020B0503020204020204" pitchFamily="34" charset="-122"/>
                </a:rPr>
                <a:t>6</a:t>
              </a:r>
              <a:endParaRPr lang="zh-CN" altLang="en-US" sz="3200" dirty="0">
                <a:solidFill>
                  <a:schemeClr val="accent5">
                    <a:lumMod val="20000"/>
                    <a:lumOff val="80000"/>
                  </a:schemeClr>
                </a:solidFill>
                <a:latin typeface="微软雅黑" panose="020B0503020204020204" pitchFamily="34" charset="-122"/>
                <a:ea typeface="微软雅黑" panose="020B0503020204020204" pitchFamily="34" charset="-122"/>
              </a:endParaRPr>
            </a:p>
          </p:txBody>
        </p:sp>
      </p:grpSp>
      <p:grpSp>
        <p:nvGrpSpPr>
          <p:cNvPr id="48" name="组合 47">
            <a:extLst>
              <a:ext uri="{FF2B5EF4-FFF2-40B4-BE49-F238E27FC236}">
                <a16:creationId xmlns="" xmlns:a16="http://schemas.microsoft.com/office/drawing/2014/main" id="{A146182E-6EC7-4D95-B034-9E4D79D28335}"/>
              </a:ext>
            </a:extLst>
          </p:cNvPr>
          <p:cNvGrpSpPr/>
          <p:nvPr/>
        </p:nvGrpSpPr>
        <p:grpSpPr>
          <a:xfrm>
            <a:off x="6399778" y="2367823"/>
            <a:ext cx="4797362" cy="658258"/>
            <a:chOff x="712974" y="2278256"/>
            <a:chExt cx="4797362" cy="658258"/>
          </a:xfrm>
        </p:grpSpPr>
        <p:sp>
          <p:nvSpPr>
            <p:cNvPr id="49" name="矩形 48">
              <a:extLst>
                <a:ext uri="{FF2B5EF4-FFF2-40B4-BE49-F238E27FC236}">
                  <a16:creationId xmlns="" xmlns:a16="http://schemas.microsoft.com/office/drawing/2014/main" id="{C6DFB499-FA71-4FC1-A468-074CF2FAEA98}"/>
                </a:ext>
              </a:extLst>
            </p:cNvPr>
            <p:cNvSpPr/>
            <p:nvPr/>
          </p:nvSpPr>
          <p:spPr>
            <a:xfrm>
              <a:off x="712974" y="2278256"/>
              <a:ext cx="501917" cy="636739"/>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accent5">
                      <a:lumMod val="20000"/>
                      <a:lumOff val="80000"/>
                    </a:schemeClr>
                  </a:solidFill>
                  <a:latin typeface="微软雅黑" panose="020B0503020204020204" pitchFamily="34" charset="-122"/>
                  <a:ea typeface="微软雅黑" panose="020B0503020204020204" pitchFamily="34" charset="-122"/>
                </a:rPr>
                <a:t>2</a:t>
              </a:r>
              <a:endParaRPr lang="zh-CN" altLang="en-US" sz="3200" dirty="0">
                <a:solidFill>
                  <a:schemeClr val="accent5">
                    <a:lumMod val="20000"/>
                    <a:lumOff val="80000"/>
                  </a:schemeClr>
                </a:solidFill>
                <a:latin typeface="微软雅黑" panose="020B0503020204020204" pitchFamily="34" charset="-122"/>
                <a:ea typeface="微软雅黑" panose="020B0503020204020204" pitchFamily="34" charset="-122"/>
              </a:endParaRPr>
            </a:p>
          </p:txBody>
        </p:sp>
        <p:sp>
          <p:nvSpPr>
            <p:cNvPr id="50" name="文本框 49">
              <a:extLst>
                <a:ext uri="{FF2B5EF4-FFF2-40B4-BE49-F238E27FC236}">
                  <a16:creationId xmlns="" xmlns:a16="http://schemas.microsoft.com/office/drawing/2014/main" id="{8E3F0DEB-9DEC-41DF-BF82-31B6EBE6F81F}"/>
                </a:ext>
              </a:extLst>
            </p:cNvPr>
            <p:cNvSpPr txBox="1"/>
            <p:nvPr/>
          </p:nvSpPr>
          <p:spPr>
            <a:xfrm>
              <a:off x="1302825" y="2278256"/>
              <a:ext cx="4207511" cy="658258"/>
            </a:xfrm>
            <a:prstGeom prst="rect">
              <a:avLst/>
            </a:prstGeom>
            <a:noFill/>
          </p:spPr>
          <p:txBody>
            <a:bodyPr wrap="square" rtlCol="0">
              <a:spAutoFit/>
            </a:bodyPr>
            <a:lstStyle/>
            <a:p>
              <a:pPr lvl="0">
                <a:lnSpc>
                  <a:spcPct val="12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spTree>
    <p:extLst>
      <p:ext uri="{BB962C8B-B14F-4D97-AF65-F5344CB8AC3E}">
        <p14:creationId xmlns:p14="http://schemas.microsoft.com/office/powerpoint/2010/main" val="4365240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 presetClass="entr" presetSubtype="2" decel="53333"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750" fill="hold"/>
                                        <p:tgtEl>
                                          <p:spTgt spid="30"/>
                                        </p:tgtEl>
                                        <p:attrNameLst>
                                          <p:attrName>ppt_x</p:attrName>
                                        </p:attrNameLst>
                                      </p:cBhvr>
                                      <p:tavLst>
                                        <p:tav tm="0">
                                          <p:val>
                                            <p:strVal val="1+#ppt_w/2"/>
                                          </p:val>
                                        </p:tav>
                                        <p:tav tm="100000">
                                          <p:val>
                                            <p:strVal val="#ppt_x"/>
                                          </p:val>
                                        </p:tav>
                                      </p:tavLst>
                                    </p:anim>
                                    <p:anim calcmode="lin" valueType="num">
                                      <p:cBhvr additive="base">
                                        <p:cTn id="14" dur="750" fill="hold"/>
                                        <p:tgtEl>
                                          <p:spTgt spid="30"/>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2" presetClass="entr" presetSubtype="8"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additive="base">
                                        <p:cTn id="18" dur="500" fill="hold"/>
                                        <p:tgtEl>
                                          <p:spTgt spid="31"/>
                                        </p:tgtEl>
                                        <p:attrNameLst>
                                          <p:attrName>ppt_x</p:attrName>
                                        </p:attrNameLst>
                                      </p:cBhvr>
                                      <p:tavLst>
                                        <p:tav tm="0">
                                          <p:val>
                                            <p:strVal val="0-#ppt_w/2"/>
                                          </p:val>
                                        </p:tav>
                                        <p:tav tm="100000">
                                          <p:val>
                                            <p:strVal val="#ppt_x"/>
                                          </p:val>
                                        </p:tav>
                                      </p:tavLst>
                                    </p:anim>
                                    <p:anim calcmode="lin" valueType="num">
                                      <p:cBhvr additive="base">
                                        <p:cTn id="19" dur="500" fill="hold"/>
                                        <p:tgtEl>
                                          <p:spTgt spid="31"/>
                                        </p:tgtEl>
                                        <p:attrNameLst>
                                          <p:attrName>ppt_y</p:attrName>
                                        </p:attrNameLst>
                                      </p:cBhvr>
                                      <p:tavLst>
                                        <p:tav tm="0">
                                          <p:val>
                                            <p:strVal val="#ppt_y"/>
                                          </p:val>
                                        </p:tav>
                                        <p:tav tm="100000">
                                          <p:val>
                                            <p:strVal val="#ppt_y"/>
                                          </p:val>
                                        </p:tav>
                                      </p:tavLst>
                                    </p:anim>
                                  </p:childTnLst>
                                </p:cTn>
                              </p:par>
                              <p:par>
                                <p:cTn id="20" presetID="53" presetClass="entr" presetSubtype="16"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750" fill="hold"/>
                                        <p:tgtEl>
                                          <p:spTgt spid="35"/>
                                        </p:tgtEl>
                                        <p:attrNameLst>
                                          <p:attrName>ppt_w</p:attrName>
                                        </p:attrNameLst>
                                      </p:cBhvr>
                                      <p:tavLst>
                                        <p:tav tm="0">
                                          <p:val>
                                            <p:fltVal val="0"/>
                                          </p:val>
                                        </p:tav>
                                        <p:tav tm="100000">
                                          <p:val>
                                            <p:strVal val="#ppt_w"/>
                                          </p:val>
                                        </p:tav>
                                      </p:tavLst>
                                    </p:anim>
                                    <p:anim calcmode="lin" valueType="num">
                                      <p:cBhvr>
                                        <p:cTn id="23" dur="750" fill="hold"/>
                                        <p:tgtEl>
                                          <p:spTgt spid="35"/>
                                        </p:tgtEl>
                                        <p:attrNameLst>
                                          <p:attrName>ppt_h</p:attrName>
                                        </p:attrNameLst>
                                      </p:cBhvr>
                                      <p:tavLst>
                                        <p:tav tm="0">
                                          <p:val>
                                            <p:fltVal val="0"/>
                                          </p:val>
                                        </p:tav>
                                        <p:tav tm="100000">
                                          <p:val>
                                            <p:strVal val="#ppt_h"/>
                                          </p:val>
                                        </p:tav>
                                      </p:tavLst>
                                    </p:anim>
                                    <p:animEffect transition="in" filter="fade">
                                      <p:cBhvr>
                                        <p:cTn id="24" dur="750"/>
                                        <p:tgtEl>
                                          <p:spTgt spid="35"/>
                                        </p:tgtEl>
                                      </p:cBhvr>
                                    </p:animEffect>
                                  </p:childTnLst>
                                </p:cTn>
                              </p:par>
                            </p:childTnLst>
                          </p:cTn>
                        </p:par>
                        <p:par>
                          <p:cTn id="25" fill="hold">
                            <p:stCondLst>
                              <p:cond delay="20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36"/>
                                        </p:tgtEl>
                                        <p:attrNameLst>
                                          <p:attrName>style.visibility</p:attrName>
                                        </p:attrNameLst>
                                      </p:cBhvr>
                                      <p:to>
                                        <p:strVal val="visible"/>
                                      </p:to>
                                    </p:set>
                                    <p:anim by="(-#ppt_w*2)" calcmode="lin" valueType="num">
                                      <p:cBhvr rctx="PPT">
                                        <p:cTn id="28" dur="375" autoRev="1" fill="hold">
                                          <p:stCondLst>
                                            <p:cond delay="0"/>
                                          </p:stCondLst>
                                        </p:cTn>
                                        <p:tgtEl>
                                          <p:spTgt spid="36"/>
                                        </p:tgtEl>
                                        <p:attrNameLst>
                                          <p:attrName>ppt_w</p:attrName>
                                        </p:attrNameLst>
                                      </p:cBhvr>
                                    </p:anim>
                                    <p:anim by="(#ppt_w*0.50)" calcmode="lin" valueType="num">
                                      <p:cBhvr>
                                        <p:cTn id="29" dur="375" decel="50000" autoRev="1" fill="hold">
                                          <p:stCondLst>
                                            <p:cond delay="0"/>
                                          </p:stCondLst>
                                        </p:cTn>
                                        <p:tgtEl>
                                          <p:spTgt spid="36"/>
                                        </p:tgtEl>
                                        <p:attrNameLst>
                                          <p:attrName>ppt_x</p:attrName>
                                        </p:attrNameLst>
                                      </p:cBhvr>
                                    </p:anim>
                                    <p:anim from="(-#ppt_h/2)" to="(#ppt_y)" calcmode="lin" valueType="num">
                                      <p:cBhvr>
                                        <p:cTn id="30" dur="750" fill="hold">
                                          <p:stCondLst>
                                            <p:cond delay="0"/>
                                          </p:stCondLst>
                                        </p:cTn>
                                        <p:tgtEl>
                                          <p:spTgt spid="36"/>
                                        </p:tgtEl>
                                        <p:attrNameLst>
                                          <p:attrName>ppt_y</p:attrName>
                                        </p:attrNameLst>
                                      </p:cBhvr>
                                    </p:anim>
                                    <p:animRot by="21600000">
                                      <p:cBhvr>
                                        <p:cTn id="31" dur="750" fill="hold">
                                          <p:stCondLst>
                                            <p:cond delay="0"/>
                                          </p:stCondLst>
                                        </p:cTn>
                                        <p:tgtEl>
                                          <p:spTgt spid="36"/>
                                        </p:tgtEl>
                                        <p:attrNameLst>
                                          <p:attrName>r</p:attrName>
                                        </p:attrNameLst>
                                      </p:cBhvr>
                                    </p:animRot>
                                  </p:childTnLst>
                                </p:cTn>
                              </p:par>
                            </p:childTnLst>
                          </p:cTn>
                        </p:par>
                        <p:par>
                          <p:cTn id="32" fill="hold">
                            <p:stCondLst>
                              <p:cond delay="3275"/>
                            </p:stCondLst>
                            <p:childTnLst>
                              <p:par>
                                <p:cTn id="33" presetID="2" presetClass="entr" presetSubtype="12"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0-#ppt_w/2"/>
                                          </p:val>
                                        </p:tav>
                                        <p:tav tm="100000">
                                          <p:val>
                                            <p:strVal val="#ppt_x"/>
                                          </p:val>
                                        </p:tav>
                                      </p:tavLst>
                                    </p:anim>
                                    <p:anim calcmode="lin" valueType="num">
                                      <p:cBhvr additive="base">
                                        <p:cTn id="3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6" grpId="0"/>
      <p:bldP spid="3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 xmlns:a16="http://schemas.microsoft.com/office/drawing/2014/main" id="{2C68BAB6-A8A0-43EF-9BCA-E4F7E1B3F70F}"/>
              </a:ext>
            </a:extLst>
          </p:cNvPr>
          <p:cNvSpPr/>
          <p:nvPr/>
        </p:nvSpPr>
        <p:spPr>
          <a:xfrm>
            <a:off x="0" y="0"/>
            <a:ext cx="12192000" cy="2926079"/>
          </a:xfrm>
          <a:prstGeom prst="rect">
            <a:avLst/>
          </a:prstGeom>
          <a:gradFill flip="none" rotWithShape="1">
            <a:gsLst>
              <a:gs pos="25000">
                <a:srgbClr val="002060"/>
              </a:gs>
              <a:gs pos="100000">
                <a:srgbClr val="002060">
                  <a:alpha val="9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800" dirty="0">
              <a:solidFill>
                <a:schemeClr val="bg1"/>
              </a:solidFill>
            </a:endParaRPr>
          </a:p>
        </p:txBody>
      </p:sp>
      <p:sp>
        <p:nvSpPr>
          <p:cNvPr id="9" name="矩形 8">
            <a:extLst>
              <a:ext uri="{FF2B5EF4-FFF2-40B4-BE49-F238E27FC236}">
                <a16:creationId xmlns="" xmlns:a16="http://schemas.microsoft.com/office/drawing/2014/main" id="{27B62D6F-8431-4730-B779-595AE629E322}"/>
              </a:ext>
            </a:extLst>
          </p:cNvPr>
          <p:cNvSpPr/>
          <p:nvPr/>
        </p:nvSpPr>
        <p:spPr>
          <a:xfrm>
            <a:off x="4286401" y="3634740"/>
            <a:ext cx="6652260" cy="2057400"/>
          </a:xfrm>
          <a:prstGeom prst="rect">
            <a:avLst/>
          </a:prstGeom>
          <a:noFill/>
          <a:ln w="57150">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23">
            <a:extLst>
              <a:ext uri="{FF2B5EF4-FFF2-40B4-BE49-F238E27FC236}">
                <a16:creationId xmlns="" xmlns:a16="http://schemas.microsoft.com/office/drawing/2014/main" id="{F065CD1A-B2BC-4969-9951-BFF4A5A24F95}"/>
              </a:ext>
            </a:extLst>
          </p:cNvPr>
          <p:cNvSpPr txBox="1"/>
          <p:nvPr/>
        </p:nvSpPr>
        <p:spPr>
          <a:xfrm>
            <a:off x="4903320" y="3938243"/>
            <a:ext cx="5087818" cy="1233223"/>
          </a:xfrm>
          <a:prstGeom prst="rect">
            <a:avLst/>
          </a:prstGeom>
          <a:noFill/>
          <a:effectLst>
            <a:innerShdw blurRad="63500" dist="50800" dir="5400000">
              <a:prstClr val="black">
                <a:alpha val="50000"/>
              </a:prstClr>
            </a:innerShdw>
          </a:effectLst>
        </p:spPr>
        <p:txBody>
          <a:bodyPr wrap="square" rtlCol="0">
            <a:spAutoFit/>
          </a:bodyPr>
          <a:lstStyle/>
          <a:p>
            <a:pPr>
              <a:lnSpc>
                <a:spcPct val="130000"/>
              </a:lnSpc>
            </a:pPr>
            <a:r>
              <a:rPr lang="zh-CN" altLang="en-US" sz="6328" b="1"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单击添加标题</a:t>
            </a:r>
            <a:endParaRPr lang="bg-BG" sz="6328" b="1"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2" name="图片 11">
            <a:extLst>
              <a:ext uri="{FF2B5EF4-FFF2-40B4-BE49-F238E27FC236}">
                <a16:creationId xmlns="" xmlns:a16="http://schemas.microsoft.com/office/drawing/2014/main" id="{5CB35056-E615-4936-A3BE-16AC6D7E3D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5259" y="104257"/>
            <a:ext cx="2604669" cy="2717565"/>
          </a:xfrm>
          <a:prstGeom prst="rect">
            <a:avLst/>
          </a:prstGeom>
        </p:spPr>
      </p:pic>
      <p:sp>
        <p:nvSpPr>
          <p:cNvPr id="17" name="矩形: 圆角 16">
            <a:extLst>
              <a:ext uri="{FF2B5EF4-FFF2-40B4-BE49-F238E27FC236}">
                <a16:creationId xmlns="" xmlns:a16="http://schemas.microsoft.com/office/drawing/2014/main" id="{96B4DD96-DC81-4E8B-801D-0345DC48D7DB}"/>
              </a:ext>
            </a:extLst>
          </p:cNvPr>
          <p:cNvSpPr/>
          <p:nvPr/>
        </p:nvSpPr>
        <p:spPr>
          <a:xfrm>
            <a:off x="4938879" y="363799"/>
            <a:ext cx="2297430" cy="229743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a:extLst>
              <a:ext uri="{FF2B5EF4-FFF2-40B4-BE49-F238E27FC236}">
                <a16:creationId xmlns="" xmlns:a16="http://schemas.microsoft.com/office/drawing/2014/main" id="{9473FF84-482D-483F-902F-11173665B453}"/>
              </a:ext>
            </a:extLst>
          </p:cNvPr>
          <p:cNvSpPr/>
          <p:nvPr/>
        </p:nvSpPr>
        <p:spPr>
          <a:xfrm>
            <a:off x="2011831" y="3634740"/>
            <a:ext cx="2160119" cy="2057400"/>
          </a:xfrm>
          <a:prstGeom prst="ellipse">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02</a:t>
            </a:r>
            <a:endParaRPr lang="zh-CN" altLang="en-US" sz="8800" b="1" dirty="0">
              <a:solidFill>
                <a:schemeClr val="bg1"/>
              </a:solidFill>
            </a:endParaRPr>
          </a:p>
        </p:txBody>
      </p:sp>
    </p:spTree>
    <p:extLst>
      <p:ext uri="{BB962C8B-B14F-4D97-AF65-F5344CB8AC3E}">
        <p14:creationId xmlns:p14="http://schemas.microsoft.com/office/powerpoint/2010/main" val="42731107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33"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decel="53333"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57220" y="1978420"/>
            <a:ext cx="4165922" cy="104816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sz="4400" dirty="0">
              <a:solidFill>
                <a:srgbClr val="FFF9EF"/>
              </a:solidFill>
              <a:latin typeface="微软雅黑" panose="020B0503020204020204" pitchFamily="34" charset="-122"/>
              <a:ea typeface="微软雅黑" panose="020B0503020204020204" pitchFamily="34" charset="-122"/>
            </a:endParaRPr>
          </a:p>
        </p:txBody>
      </p:sp>
      <p:sp>
        <p:nvSpPr>
          <p:cNvPr id="11" name="矩形 10"/>
          <p:cNvSpPr/>
          <p:nvPr/>
        </p:nvSpPr>
        <p:spPr>
          <a:xfrm>
            <a:off x="1773216" y="2184879"/>
            <a:ext cx="2646878" cy="584775"/>
          </a:xfrm>
          <a:prstGeom prst="rect">
            <a:avLst/>
          </a:prstGeom>
        </p:spPr>
        <p:txBody>
          <a:bodyPr wrap="none">
            <a:spAutoFit/>
          </a:bodyPr>
          <a:lstStyle/>
          <a:p>
            <a:r>
              <a:rPr lang="zh-CN" altLang="en-US" sz="3200" b="1" dirty="0">
                <a:solidFill>
                  <a:srgbClr val="FFFDFB"/>
                </a:solidFill>
                <a:latin typeface="微软雅黑" panose="020B0503020204020204" pitchFamily="34" charset="-122"/>
                <a:ea typeface="微软雅黑" panose="020B0503020204020204" pitchFamily="34" charset="-122"/>
              </a:rPr>
              <a:t>添加文本标题</a:t>
            </a:r>
          </a:p>
        </p:txBody>
      </p:sp>
      <p:sp>
        <p:nvSpPr>
          <p:cNvPr id="14" name="矩形 13"/>
          <p:cNvSpPr/>
          <p:nvPr/>
        </p:nvSpPr>
        <p:spPr>
          <a:xfrm>
            <a:off x="1179398" y="3056610"/>
            <a:ext cx="4143744" cy="3322420"/>
          </a:xfrm>
          <a:prstGeom prst="rect">
            <a:avLst/>
          </a:prstGeom>
          <a:noFill/>
          <a:ln w="19050">
            <a:solidFill>
              <a:schemeClr val="tx1">
                <a:lumMod val="9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solidFill>
            </a:endParaRPr>
          </a:p>
        </p:txBody>
      </p:sp>
      <p:grpSp>
        <p:nvGrpSpPr>
          <p:cNvPr id="15" name="组合 14"/>
          <p:cNvGrpSpPr/>
          <p:nvPr/>
        </p:nvGrpSpPr>
        <p:grpSpPr>
          <a:xfrm flipH="1">
            <a:off x="771754" y="3304955"/>
            <a:ext cx="4160051" cy="769698"/>
            <a:chOff x="5355044" y="2478714"/>
            <a:chExt cx="3120038" cy="577273"/>
          </a:xfrm>
        </p:grpSpPr>
        <p:sp>
          <p:nvSpPr>
            <p:cNvPr id="16" name="矩形 15"/>
            <p:cNvSpPr/>
            <p:nvPr/>
          </p:nvSpPr>
          <p:spPr>
            <a:xfrm>
              <a:off x="5355044" y="2478714"/>
              <a:ext cx="2752725" cy="577273"/>
            </a:xfrm>
            <a:prstGeom prst="rect">
              <a:avLst/>
            </a:prstGeom>
          </p:spPr>
          <p:txBody>
            <a:bodyPr wrap="square">
              <a:spAutoFit/>
            </a:bodyPr>
            <a:lstStyle/>
            <a:p>
              <a:pPr lvl="0">
                <a:lnSpc>
                  <a:spcPct val="150000"/>
                </a:lnSpc>
              </a:pPr>
              <a:r>
                <a:rPr lang="zh-CN" altLang="en-US" sz="1467" dirty="0">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17" name="矩形 16"/>
            <p:cNvSpPr/>
            <p:nvPr/>
          </p:nvSpPr>
          <p:spPr>
            <a:xfrm>
              <a:off x="8125378" y="2570666"/>
              <a:ext cx="349704" cy="367328"/>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1</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flipH="1">
            <a:off x="761251" y="4321569"/>
            <a:ext cx="4181482" cy="769698"/>
            <a:chOff x="5346849" y="3241174"/>
            <a:chExt cx="3136112" cy="577273"/>
          </a:xfrm>
        </p:grpSpPr>
        <p:sp>
          <p:nvSpPr>
            <p:cNvPr id="19" name="文本框 18"/>
            <p:cNvSpPr txBox="1"/>
            <p:nvPr/>
          </p:nvSpPr>
          <p:spPr>
            <a:xfrm>
              <a:off x="5346849" y="3241174"/>
              <a:ext cx="2672703" cy="577273"/>
            </a:xfrm>
            <a:prstGeom prst="rect">
              <a:avLst/>
            </a:prstGeom>
            <a:noFill/>
          </p:spPr>
          <p:txBody>
            <a:bodyPr wrap="square" rtlCol="0">
              <a:spAutoFit/>
            </a:bodyPr>
            <a:lstStyle/>
            <a:p>
              <a:pPr lvl="0">
                <a:lnSpc>
                  <a:spcPct val="150000"/>
                </a:lnSpc>
              </a:pPr>
              <a:r>
                <a:rPr lang="zh-CN" altLang="en-US" sz="1467" dirty="0">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20" name="矩形 19"/>
            <p:cNvSpPr/>
            <p:nvPr/>
          </p:nvSpPr>
          <p:spPr>
            <a:xfrm>
              <a:off x="8133257" y="3353574"/>
              <a:ext cx="349704" cy="367328"/>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2</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flipH="1">
            <a:off x="738580" y="5322375"/>
            <a:ext cx="4204151" cy="769699"/>
            <a:chOff x="5346849" y="3991780"/>
            <a:chExt cx="3153113" cy="577274"/>
          </a:xfrm>
        </p:grpSpPr>
        <p:sp>
          <p:nvSpPr>
            <p:cNvPr id="22" name="文本框 21"/>
            <p:cNvSpPr txBox="1"/>
            <p:nvPr/>
          </p:nvSpPr>
          <p:spPr>
            <a:xfrm>
              <a:off x="5346849" y="3991780"/>
              <a:ext cx="2672703" cy="577274"/>
            </a:xfrm>
            <a:prstGeom prst="rect">
              <a:avLst/>
            </a:prstGeom>
            <a:noFill/>
          </p:spPr>
          <p:txBody>
            <a:bodyPr wrap="square" rtlCol="0">
              <a:spAutoFit/>
            </a:bodyPr>
            <a:lstStyle/>
            <a:p>
              <a:pPr lvl="0">
                <a:lnSpc>
                  <a:spcPct val="150000"/>
                </a:lnSpc>
              </a:pPr>
              <a:r>
                <a:rPr lang="zh-CN" altLang="en-US" sz="1467" dirty="0">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23" name="矩形 22"/>
            <p:cNvSpPr/>
            <p:nvPr/>
          </p:nvSpPr>
          <p:spPr>
            <a:xfrm>
              <a:off x="8150258" y="4132452"/>
              <a:ext cx="349704" cy="367328"/>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3</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sp>
        <p:nvSpPr>
          <p:cNvPr id="25" name="矩形 24"/>
          <p:cNvSpPr/>
          <p:nvPr/>
        </p:nvSpPr>
        <p:spPr>
          <a:xfrm>
            <a:off x="6839134" y="3056610"/>
            <a:ext cx="4143744" cy="3322420"/>
          </a:xfrm>
          <a:prstGeom prst="rect">
            <a:avLst/>
          </a:prstGeom>
          <a:noFill/>
          <a:ln w="19050">
            <a:solidFill>
              <a:schemeClr val="tx1">
                <a:lumMod val="9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solidFill>
            </a:endParaRPr>
          </a:p>
        </p:txBody>
      </p:sp>
      <p:grpSp>
        <p:nvGrpSpPr>
          <p:cNvPr id="26" name="组合 25"/>
          <p:cNvGrpSpPr/>
          <p:nvPr/>
        </p:nvGrpSpPr>
        <p:grpSpPr>
          <a:xfrm>
            <a:off x="6538996" y="3304954"/>
            <a:ext cx="4302706" cy="769699"/>
            <a:chOff x="4880740" y="2478714"/>
            <a:chExt cx="3227029" cy="577274"/>
          </a:xfrm>
        </p:grpSpPr>
        <p:sp>
          <p:nvSpPr>
            <p:cNvPr id="27" name="矩形 26"/>
            <p:cNvSpPr/>
            <p:nvPr/>
          </p:nvSpPr>
          <p:spPr>
            <a:xfrm>
              <a:off x="5355044" y="2478714"/>
              <a:ext cx="2752725" cy="577274"/>
            </a:xfrm>
            <a:prstGeom prst="rect">
              <a:avLst/>
            </a:prstGeom>
          </p:spPr>
          <p:txBody>
            <a:bodyPr wrap="square">
              <a:spAutoFit/>
            </a:bodyPr>
            <a:lstStyle/>
            <a:p>
              <a:pPr lvl="0">
                <a:lnSpc>
                  <a:spcPct val="150000"/>
                </a:lnSpc>
              </a:pPr>
              <a:r>
                <a:rPr lang="zh-CN" altLang="en-US" sz="1467" dirty="0">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28" name="矩形 27"/>
            <p:cNvSpPr/>
            <p:nvPr/>
          </p:nvSpPr>
          <p:spPr>
            <a:xfrm>
              <a:off x="4880740" y="2583686"/>
              <a:ext cx="349704" cy="367328"/>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1</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6529172" y="4321567"/>
            <a:ext cx="4194907" cy="769699"/>
            <a:chOff x="4873371" y="3241174"/>
            <a:chExt cx="3146181" cy="577274"/>
          </a:xfrm>
        </p:grpSpPr>
        <p:sp>
          <p:nvSpPr>
            <p:cNvPr id="30" name="文本框 29"/>
            <p:cNvSpPr txBox="1"/>
            <p:nvPr/>
          </p:nvSpPr>
          <p:spPr>
            <a:xfrm>
              <a:off x="5346849" y="3241174"/>
              <a:ext cx="2672703" cy="577274"/>
            </a:xfrm>
            <a:prstGeom prst="rect">
              <a:avLst/>
            </a:prstGeom>
            <a:noFill/>
          </p:spPr>
          <p:txBody>
            <a:bodyPr wrap="square" rtlCol="0">
              <a:spAutoFit/>
            </a:bodyPr>
            <a:lstStyle/>
            <a:p>
              <a:pPr lvl="0">
                <a:lnSpc>
                  <a:spcPct val="150000"/>
                </a:lnSpc>
              </a:pPr>
              <a:r>
                <a:rPr lang="zh-CN" altLang="en-US" sz="1467" dirty="0">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1" name="矩形 30"/>
            <p:cNvSpPr/>
            <p:nvPr/>
          </p:nvSpPr>
          <p:spPr>
            <a:xfrm>
              <a:off x="4873371" y="3372450"/>
              <a:ext cx="349704" cy="367328"/>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2</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6529171" y="5322375"/>
            <a:ext cx="4194909" cy="769699"/>
            <a:chOff x="4873370" y="3991780"/>
            <a:chExt cx="3146182" cy="577274"/>
          </a:xfrm>
        </p:grpSpPr>
        <p:sp>
          <p:nvSpPr>
            <p:cNvPr id="33" name="文本框 32"/>
            <p:cNvSpPr txBox="1"/>
            <p:nvPr/>
          </p:nvSpPr>
          <p:spPr>
            <a:xfrm>
              <a:off x="5346849" y="3991780"/>
              <a:ext cx="2672703" cy="577274"/>
            </a:xfrm>
            <a:prstGeom prst="rect">
              <a:avLst/>
            </a:prstGeom>
            <a:noFill/>
          </p:spPr>
          <p:txBody>
            <a:bodyPr wrap="square" rtlCol="0">
              <a:spAutoFit/>
            </a:bodyPr>
            <a:lstStyle/>
            <a:p>
              <a:pPr lvl="0">
                <a:lnSpc>
                  <a:spcPct val="150000"/>
                </a:lnSpc>
              </a:pPr>
              <a:r>
                <a:rPr lang="zh-CN" altLang="en-US" sz="1467" dirty="0">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4" name="矩形 33"/>
            <p:cNvSpPr/>
            <p:nvPr/>
          </p:nvSpPr>
          <p:spPr>
            <a:xfrm>
              <a:off x="4873370" y="4132451"/>
              <a:ext cx="349704" cy="367328"/>
            </a:xfrm>
            <a:prstGeom prst="rect">
              <a:avLst/>
            </a:prstGeom>
            <a:solidFill>
              <a:srgbClr val="0020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3</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sp>
        <p:nvSpPr>
          <p:cNvPr id="36" name="矩形 35">
            <a:extLst>
              <a:ext uri="{FF2B5EF4-FFF2-40B4-BE49-F238E27FC236}">
                <a16:creationId xmlns="" xmlns:a16="http://schemas.microsoft.com/office/drawing/2014/main" id="{CCCA8E36-6457-4F30-8841-1A1F94A23942}"/>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a:extLst>
              <a:ext uri="{FF2B5EF4-FFF2-40B4-BE49-F238E27FC236}">
                <a16:creationId xmlns="" xmlns:a16="http://schemas.microsoft.com/office/drawing/2014/main" id="{9BA81A98-EB58-4064-A977-1306EA08FD86}"/>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8" name="Group 7">
            <a:extLst>
              <a:ext uri="{FF2B5EF4-FFF2-40B4-BE49-F238E27FC236}">
                <a16:creationId xmlns="" xmlns:a16="http://schemas.microsoft.com/office/drawing/2014/main" id="{4BD3720A-FEF3-428A-81AA-EDF911A3DBBC}"/>
              </a:ext>
            </a:extLst>
          </p:cNvPr>
          <p:cNvGrpSpPr>
            <a:grpSpLocks/>
          </p:cNvGrpSpPr>
          <p:nvPr/>
        </p:nvGrpSpPr>
        <p:grpSpPr bwMode="auto">
          <a:xfrm>
            <a:off x="431371" y="371337"/>
            <a:ext cx="520496" cy="274639"/>
            <a:chOff x="0" y="0"/>
            <a:chExt cx="1041399" cy="549275"/>
          </a:xfrm>
          <a:solidFill>
            <a:schemeClr val="bg1"/>
          </a:solidFill>
        </p:grpSpPr>
        <p:sp>
          <p:nvSpPr>
            <p:cNvPr id="39" name="Freeform 16">
              <a:extLst>
                <a:ext uri="{FF2B5EF4-FFF2-40B4-BE49-F238E27FC236}">
                  <a16:creationId xmlns="" xmlns:a16="http://schemas.microsoft.com/office/drawing/2014/main" id="{BF69C9D5-8B93-4ED5-98B3-72EFE004698F}"/>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40" name="Freeform 17">
              <a:extLst>
                <a:ext uri="{FF2B5EF4-FFF2-40B4-BE49-F238E27FC236}">
                  <a16:creationId xmlns="" xmlns:a16="http://schemas.microsoft.com/office/drawing/2014/main" id="{D05725C7-D9CA-49F0-BFC4-78A932166187}"/>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41" name="Freeform 18">
              <a:extLst>
                <a:ext uri="{FF2B5EF4-FFF2-40B4-BE49-F238E27FC236}">
                  <a16:creationId xmlns="" xmlns:a16="http://schemas.microsoft.com/office/drawing/2014/main" id="{4E5D7611-0262-45D9-AB00-E54CBBF2BB59}"/>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42" name="图片 41">
            <a:extLst>
              <a:ext uri="{FF2B5EF4-FFF2-40B4-BE49-F238E27FC236}">
                <a16:creationId xmlns="" xmlns:a16="http://schemas.microsoft.com/office/drawing/2014/main" id="{0A9DF49E-BA66-4FC5-8DC0-2D6864F9277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43" name="文本框 42">
            <a:extLst>
              <a:ext uri="{FF2B5EF4-FFF2-40B4-BE49-F238E27FC236}">
                <a16:creationId xmlns="" xmlns:a16="http://schemas.microsoft.com/office/drawing/2014/main" id="{FE53655E-CAE6-46E8-84F1-1537A5FD1067}"/>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44" name="矩形 43">
            <a:extLst>
              <a:ext uri="{FF2B5EF4-FFF2-40B4-BE49-F238E27FC236}">
                <a16:creationId xmlns="" xmlns:a16="http://schemas.microsoft.com/office/drawing/2014/main" id="{86A6E6B7-BC52-4E71-893C-6B15B472C7BF}"/>
              </a:ext>
            </a:extLst>
          </p:cNvPr>
          <p:cNvSpPr/>
          <p:nvPr/>
        </p:nvSpPr>
        <p:spPr>
          <a:xfrm>
            <a:off x="6816956" y="1985638"/>
            <a:ext cx="4165922" cy="104816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sz="4400" dirty="0">
              <a:solidFill>
                <a:srgbClr val="FFF9EF"/>
              </a:solidFill>
              <a:latin typeface="微软雅黑" panose="020B0503020204020204" pitchFamily="34" charset="-122"/>
              <a:ea typeface="微软雅黑" panose="020B0503020204020204" pitchFamily="34" charset="-122"/>
            </a:endParaRPr>
          </a:p>
        </p:txBody>
      </p:sp>
      <p:sp>
        <p:nvSpPr>
          <p:cNvPr id="45" name="矩形 44">
            <a:extLst>
              <a:ext uri="{FF2B5EF4-FFF2-40B4-BE49-F238E27FC236}">
                <a16:creationId xmlns="" xmlns:a16="http://schemas.microsoft.com/office/drawing/2014/main" id="{72804545-821F-47FC-87AE-04E046F68D90}"/>
              </a:ext>
            </a:extLst>
          </p:cNvPr>
          <p:cNvSpPr/>
          <p:nvPr/>
        </p:nvSpPr>
        <p:spPr>
          <a:xfrm>
            <a:off x="7432952" y="2192097"/>
            <a:ext cx="2646878" cy="584775"/>
          </a:xfrm>
          <a:prstGeom prst="rect">
            <a:avLst/>
          </a:prstGeom>
        </p:spPr>
        <p:txBody>
          <a:bodyPr wrap="none">
            <a:spAutoFit/>
          </a:bodyPr>
          <a:lstStyle/>
          <a:p>
            <a:r>
              <a:rPr lang="zh-CN" altLang="en-US" sz="3200" b="1" dirty="0">
                <a:solidFill>
                  <a:srgbClr val="FFFDFB"/>
                </a:solidFill>
                <a:latin typeface="微软雅黑" panose="020B0503020204020204" pitchFamily="34" charset="-122"/>
                <a:ea typeface="微软雅黑" panose="020B0503020204020204" pitchFamily="34" charset="-122"/>
              </a:rPr>
              <a:t>添加文本标题</a:t>
            </a:r>
          </a:p>
        </p:txBody>
      </p:sp>
    </p:spTree>
    <p:extLst>
      <p:ext uri="{BB962C8B-B14F-4D97-AF65-F5344CB8AC3E}">
        <p14:creationId xmlns:p14="http://schemas.microsoft.com/office/powerpoint/2010/main" val="36048412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3333"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6" presetClass="entr" presetSubtype="21"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par>
                          <p:cTn id="13" fill="hold">
                            <p:stCondLst>
                              <p:cond delay="1250"/>
                            </p:stCondLst>
                            <p:childTnLst>
                              <p:par>
                                <p:cTn id="14" presetID="53" presetClass="entr" presetSubtype="16"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Effect transition="in" filter="fade">
                                      <p:cBhvr>
                                        <p:cTn id="18" dur="500"/>
                                        <p:tgtEl>
                                          <p:spTgt spid="14"/>
                                        </p:tgtEl>
                                      </p:cBhvr>
                                    </p:animEffect>
                                  </p:childTnLst>
                                </p:cTn>
                              </p:par>
                            </p:childTnLst>
                          </p:cTn>
                        </p:par>
                        <p:par>
                          <p:cTn id="19" fill="hold">
                            <p:stCondLst>
                              <p:cond delay="1750"/>
                            </p:stCondLst>
                            <p:childTnLst>
                              <p:par>
                                <p:cTn id="20" presetID="42"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par>
                          <p:cTn id="25" fill="hold">
                            <p:stCondLst>
                              <p:cond delay="2750"/>
                            </p:stCondLst>
                            <p:childTnLst>
                              <p:par>
                                <p:cTn id="26" presetID="42" presetClass="entr" presetSubtype="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3750"/>
                            </p:stCondLst>
                            <p:childTnLst>
                              <p:par>
                                <p:cTn id="32" presetID="42" presetClass="entr" presetSubtype="0"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par>
                          <p:cTn id="37" fill="hold">
                            <p:stCondLst>
                              <p:cond delay="4750"/>
                            </p:stCondLst>
                            <p:childTnLst>
                              <p:par>
                                <p:cTn id="38" presetID="53" presetClass="entr" presetSubtype="16"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childTnLst>
                          </p:cTn>
                        </p:par>
                        <p:par>
                          <p:cTn id="43" fill="hold">
                            <p:stCondLst>
                              <p:cond delay="5250"/>
                            </p:stCondLst>
                            <p:childTnLst>
                              <p:par>
                                <p:cTn id="44" presetID="42" presetClass="entr" presetSubtype="0"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childTnLst>
                          </p:cTn>
                        </p:par>
                        <p:par>
                          <p:cTn id="49" fill="hold">
                            <p:stCondLst>
                              <p:cond delay="6250"/>
                            </p:stCondLst>
                            <p:childTnLst>
                              <p:par>
                                <p:cTn id="50" presetID="42" presetClass="entr" presetSubtype="0"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childTnLst>
                          </p:cTn>
                        </p:par>
                        <p:par>
                          <p:cTn id="55" fill="hold">
                            <p:stCondLst>
                              <p:cond delay="7250"/>
                            </p:stCondLst>
                            <p:childTnLst>
                              <p:par>
                                <p:cTn id="56" presetID="42" presetClass="entr" presetSubtype="0" fill="hold"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1000"/>
                                        <p:tgtEl>
                                          <p:spTgt spid="32"/>
                                        </p:tgtEl>
                                      </p:cBhvr>
                                    </p:animEffect>
                                    <p:anim calcmode="lin" valueType="num">
                                      <p:cBhvr>
                                        <p:cTn id="59" dur="1000" fill="hold"/>
                                        <p:tgtEl>
                                          <p:spTgt spid="32"/>
                                        </p:tgtEl>
                                        <p:attrNameLst>
                                          <p:attrName>ppt_x</p:attrName>
                                        </p:attrNameLst>
                                      </p:cBhvr>
                                      <p:tavLst>
                                        <p:tav tm="0">
                                          <p:val>
                                            <p:strVal val="#ppt_x"/>
                                          </p:val>
                                        </p:tav>
                                        <p:tav tm="100000">
                                          <p:val>
                                            <p:strVal val="#ppt_x"/>
                                          </p:val>
                                        </p:tav>
                                      </p:tavLst>
                                    </p:anim>
                                    <p:anim calcmode="lin" valueType="num">
                                      <p:cBhvr>
                                        <p:cTn id="60" dur="1000" fill="hold"/>
                                        <p:tgtEl>
                                          <p:spTgt spid="32"/>
                                        </p:tgtEl>
                                        <p:attrNameLst>
                                          <p:attrName>ppt_y</p:attrName>
                                        </p:attrNameLst>
                                      </p:cBhvr>
                                      <p:tavLst>
                                        <p:tav tm="0">
                                          <p:val>
                                            <p:strVal val="#ppt_y+.1"/>
                                          </p:val>
                                        </p:tav>
                                        <p:tav tm="100000">
                                          <p:val>
                                            <p:strVal val="#ppt_y"/>
                                          </p:val>
                                        </p:tav>
                                      </p:tavLst>
                                    </p:anim>
                                  </p:childTnLst>
                                </p:cTn>
                              </p:par>
                            </p:childTnLst>
                          </p:cTn>
                        </p:par>
                        <p:par>
                          <p:cTn id="61" fill="hold">
                            <p:stCondLst>
                              <p:cond delay="8250"/>
                            </p:stCondLst>
                            <p:childTnLst>
                              <p:par>
                                <p:cTn id="62" presetID="2" presetClass="entr" presetSubtype="2" decel="53333"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750" fill="hold"/>
                                        <p:tgtEl>
                                          <p:spTgt spid="37"/>
                                        </p:tgtEl>
                                        <p:attrNameLst>
                                          <p:attrName>ppt_x</p:attrName>
                                        </p:attrNameLst>
                                      </p:cBhvr>
                                      <p:tavLst>
                                        <p:tav tm="0">
                                          <p:val>
                                            <p:strVal val="1+#ppt_w/2"/>
                                          </p:val>
                                        </p:tav>
                                        <p:tav tm="100000">
                                          <p:val>
                                            <p:strVal val="#ppt_x"/>
                                          </p:val>
                                        </p:tav>
                                      </p:tavLst>
                                    </p:anim>
                                    <p:anim calcmode="lin" valueType="num">
                                      <p:cBhvr additive="base">
                                        <p:cTn id="65" dur="750" fill="hold"/>
                                        <p:tgtEl>
                                          <p:spTgt spid="37"/>
                                        </p:tgtEl>
                                        <p:attrNameLst>
                                          <p:attrName>ppt_y</p:attrName>
                                        </p:attrNameLst>
                                      </p:cBhvr>
                                      <p:tavLst>
                                        <p:tav tm="0">
                                          <p:val>
                                            <p:strVal val="#ppt_y"/>
                                          </p:val>
                                        </p:tav>
                                        <p:tav tm="100000">
                                          <p:val>
                                            <p:strVal val="#ppt_y"/>
                                          </p:val>
                                        </p:tav>
                                      </p:tavLst>
                                    </p:anim>
                                  </p:childTnLst>
                                </p:cTn>
                              </p:par>
                            </p:childTnLst>
                          </p:cTn>
                        </p:par>
                        <p:par>
                          <p:cTn id="66" fill="hold">
                            <p:stCondLst>
                              <p:cond delay="9000"/>
                            </p:stCondLst>
                            <p:childTnLst>
                              <p:par>
                                <p:cTn id="67" presetID="2" presetClass="entr" presetSubtype="8" fill="hold" nodeType="after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0-#ppt_w/2"/>
                                          </p:val>
                                        </p:tav>
                                        <p:tav tm="100000">
                                          <p:val>
                                            <p:strVal val="#ppt_x"/>
                                          </p:val>
                                        </p:tav>
                                      </p:tavLst>
                                    </p:anim>
                                    <p:anim calcmode="lin" valueType="num">
                                      <p:cBhvr additive="base">
                                        <p:cTn id="70" dur="500" fill="hold"/>
                                        <p:tgtEl>
                                          <p:spTgt spid="38"/>
                                        </p:tgtEl>
                                        <p:attrNameLst>
                                          <p:attrName>ppt_y</p:attrName>
                                        </p:attrNameLst>
                                      </p:cBhvr>
                                      <p:tavLst>
                                        <p:tav tm="0">
                                          <p:val>
                                            <p:strVal val="#ppt_y"/>
                                          </p:val>
                                        </p:tav>
                                        <p:tav tm="100000">
                                          <p:val>
                                            <p:strVal val="#ppt_y"/>
                                          </p:val>
                                        </p:tav>
                                      </p:tavLst>
                                    </p:anim>
                                  </p:childTnLst>
                                </p:cTn>
                              </p:par>
                              <p:par>
                                <p:cTn id="71" presetID="53" presetClass="entr" presetSubtype="16" fill="hold" nodeType="withEffect">
                                  <p:stCondLst>
                                    <p:cond delay="0"/>
                                  </p:stCondLst>
                                  <p:childTnLst>
                                    <p:set>
                                      <p:cBhvr>
                                        <p:cTn id="72" dur="1" fill="hold">
                                          <p:stCondLst>
                                            <p:cond delay="0"/>
                                          </p:stCondLst>
                                        </p:cTn>
                                        <p:tgtEl>
                                          <p:spTgt spid="42"/>
                                        </p:tgtEl>
                                        <p:attrNameLst>
                                          <p:attrName>style.visibility</p:attrName>
                                        </p:attrNameLst>
                                      </p:cBhvr>
                                      <p:to>
                                        <p:strVal val="visible"/>
                                      </p:to>
                                    </p:set>
                                    <p:anim calcmode="lin" valueType="num">
                                      <p:cBhvr>
                                        <p:cTn id="73" dur="750" fill="hold"/>
                                        <p:tgtEl>
                                          <p:spTgt spid="42"/>
                                        </p:tgtEl>
                                        <p:attrNameLst>
                                          <p:attrName>ppt_w</p:attrName>
                                        </p:attrNameLst>
                                      </p:cBhvr>
                                      <p:tavLst>
                                        <p:tav tm="0">
                                          <p:val>
                                            <p:fltVal val="0"/>
                                          </p:val>
                                        </p:tav>
                                        <p:tav tm="100000">
                                          <p:val>
                                            <p:strVal val="#ppt_w"/>
                                          </p:val>
                                        </p:tav>
                                      </p:tavLst>
                                    </p:anim>
                                    <p:anim calcmode="lin" valueType="num">
                                      <p:cBhvr>
                                        <p:cTn id="74" dur="750" fill="hold"/>
                                        <p:tgtEl>
                                          <p:spTgt spid="42"/>
                                        </p:tgtEl>
                                        <p:attrNameLst>
                                          <p:attrName>ppt_h</p:attrName>
                                        </p:attrNameLst>
                                      </p:cBhvr>
                                      <p:tavLst>
                                        <p:tav tm="0">
                                          <p:val>
                                            <p:fltVal val="0"/>
                                          </p:val>
                                        </p:tav>
                                        <p:tav tm="100000">
                                          <p:val>
                                            <p:strVal val="#ppt_h"/>
                                          </p:val>
                                        </p:tav>
                                      </p:tavLst>
                                    </p:anim>
                                    <p:animEffect transition="in" filter="fade">
                                      <p:cBhvr>
                                        <p:cTn id="75" dur="750"/>
                                        <p:tgtEl>
                                          <p:spTgt spid="42"/>
                                        </p:tgtEl>
                                      </p:cBhvr>
                                    </p:animEffect>
                                  </p:childTnLst>
                                </p:cTn>
                              </p:par>
                            </p:childTnLst>
                          </p:cTn>
                        </p:par>
                        <p:par>
                          <p:cTn id="76" fill="hold">
                            <p:stCondLst>
                              <p:cond delay="9750"/>
                            </p:stCondLst>
                            <p:childTnLst>
                              <p:par>
                                <p:cTn id="77" presetID="56" presetClass="entr" presetSubtype="0" fill="hold" grpId="0" nodeType="afterEffect">
                                  <p:stCondLst>
                                    <p:cond delay="0"/>
                                  </p:stCondLst>
                                  <p:iterate type="lt">
                                    <p:tmPct val="10000"/>
                                  </p:iterate>
                                  <p:childTnLst>
                                    <p:set>
                                      <p:cBhvr>
                                        <p:cTn id="78" dur="1" fill="hold">
                                          <p:stCondLst>
                                            <p:cond delay="0"/>
                                          </p:stCondLst>
                                        </p:cTn>
                                        <p:tgtEl>
                                          <p:spTgt spid="43"/>
                                        </p:tgtEl>
                                        <p:attrNameLst>
                                          <p:attrName>style.visibility</p:attrName>
                                        </p:attrNameLst>
                                      </p:cBhvr>
                                      <p:to>
                                        <p:strVal val="visible"/>
                                      </p:to>
                                    </p:set>
                                    <p:anim by="(-#ppt_w*2)" calcmode="lin" valueType="num">
                                      <p:cBhvr rctx="PPT">
                                        <p:cTn id="79" dur="375" autoRev="1" fill="hold">
                                          <p:stCondLst>
                                            <p:cond delay="0"/>
                                          </p:stCondLst>
                                        </p:cTn>
                                        <p:tgtEl>
                                          <p:spTgt spid="43"/>
                                        </p:tgtEl>
                                        <p:attrNameLst>
                                          <p:attrName>ppt_w</p:attrName>
                                        </p:attrNameLst>
                                      </p:cBhvr>
                                    </p:anim>
                                    <p:anim by="(#ppt_w*0.50)" calcmode="lin" valueType="num">
                                      <p:cBhvr>
                                        <p:cTn id="80" dur="375" decel="50000" autoRev="1" fill="hold">
                                          <p:stCondLst>
                                            <p:cond delay="0"/>
                                          </p:stCondLst>
                                        </p:cTn>
                                        <p:tgtEl>
                                          <p:spTgt spid="43"/>
                                        </p:tgtEl>
                                        <p:attrNameLst>
                                          <p:attrName>ppt_x</p:attrName>
                                        </p:attrNameLst>
                                      </p:cBhvr>
                                    </p:anim>
                                    <p:anim from="(-#ppt_h/2)" to="(#ppt_y)" calcmode="lin" valueType="num">
                                      <p:cBhvr>
                                        <p:cTn id="81" dur="750" fill="hold">
                                          <p:stCondLst>
                                            <p:cond delay="0"/>
                                          </p:stCondLst>
                                        </p:cTn>
                                        <p:tgtEl>
                                          <p:spTgt spid="43"/>
                                        </p:tgtEl>
                                        <p:attrNameLst>
                                          <p:attrName>ppt_y</p:attrName>
                                        </p:attrNameLst>
                                      </p:cBhvr>
                                    </p:anim>
                                    <p:animRot by="21600000">
                                      <p:cBhvr>
                                        <p:cTn id="82" dur="750" fill="hold">
                                          <p:stCondLst>
                                            <p:cond delay="0"/>
                                          </p:stCondLst>
                                        </p:cTn>
                                        <p:tgtEl>
                                          <p:spTgt spid="43"/>
                                        </p:tgtEl>
                                        <p:attrNameLst>
                                          <p:attrName>r</p:attrName>
                                        </p:attrNameLst>
                                      </p:cBhvr>
                                    </p:animRot>
                                  </p:childTnLst>
                                </p:cTn>
                              </p:par>
                            </p:childTnLst>
                          </p:cTn>
                        </p:par>
                        <p:par>
                          <p:cTn id="83" fill="hold">
                            <p:stCondLst>
                              <p:cond delay="11025"/>
                            </p:stCondLst>
                            <p:childTnLst>
                              <p:par>
                                <p:cTn id="84" presetID="2" presetClass="entr" presetSubtype="4" decel="53333" fill="hold" grpId="0" nodeType="afterEffect">
                                  <p:stCondLst>
                                    <p:cond delay="0"/>
                                  </p:stCondLst>
                                  <p:childTnLst>
                                    <p:set>
                                      <p:cBhvr>
                                        <p:cTn id="85" dur="1" fill="hold">
                                          <p:stCondLst>
                                            <p:cond delay="0"/>
                                          </p:stCondLst>
                                        </p:cTn>
                                        <p:tgtEl>
                                          <p:spTgt spid="44"/>
                                        </p:tgtEl>
                                        <p:attrNameLst>
                                          <p:attrName>style.visibility</p:attrName>
                                        </p:attrNameLst>
                                      </p:cBhvr>
                                      <p:to>
                                        <p:strVal val="visible"/>
                                      </p:to>
                                    </p:set>
                                    <p:anim calcmode="lin" valueType="num">
                                      <p:cBhvr additive="base">
                                        <p:cTn id="86" dur="750" fill="hold"/>
                                        <p:tgtEl>
                                          <p:spTgt spid="44"/>
                                        </p:tgtEl>
                                        <p:attrNameLst>
                                          <p:attrName>ppt_x</p:attrName>
                                        </p:attrNameLst>
                                      </p:cBhvr>
                                      <p:tavLst>
                                        <p:tav tm="0">
                                          <p:val>
                                            <p:strVal val="#ppt_x"/>
                                          </p:val>
                                        </p:tav>
                                        <p:tav tm="100000">
                                          <p:val>
                                            <p:strVal val="#ppt_x"/>
                                          </p:val>
                                        </p:tav>
                                      </p:tavLst>
                                    </p:anim>
                                    <p:anim calcmode="lin" valueType="num">
                                      <p:cBhvr additive="base">
                                        <p:cTn id="87" dur="750" fill="hold"/>
                                        <p:tgtEl>
                                          <p:spTgt spid="44"/>
                                        </p:tgtEl>
                                        <p:attrNameLst>
                                          <p:attrName>ppt_y</p:attrName>
                                        </p:attrNameLst>
                                      </p:cBhvr>
                                      <p:tavLst>
                                        <p:tav tm="0">
                                          <p:val>
                                            <p:strVal val="1+#ppt_h/2"/>
                                          </p:val>
                                        </p:tav>
                                        <p:tav tm="100000">
                                          <p:val>
                                            <p:strVal val="#ppt_y"/>
                                          </p:val>
                                        </p:tav>
                                      </p:tavLst>
                                    </p:anim>
                                  </p:childTnLst>
                                </p:cTn>
                              </p:par>
                            </p:childTnLst>
                          </p:cTn>
                        </p:par>
                        <p:par>
                          <p:cTn id="88" fill="hold">
                            <p:stCondLst>
                              <p:cond delay="11775"/>
                            </p:stCondLst>
                            <p:childTnLst>
                              <p:par>
                                <p:cTn id="89" presetID="16" presetClass="entr" presetSubtype="21" fill="hold" grpId="0"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barn(inVertical)">
                                      <p:cBhvr>
                                        <p:cTn id="9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4" grpId="0" animBg="1"/>
      <p:bldP spid="25" grpId="0" animBg="1"/>
      <p:bldP spid="43" grpId="0"/>
      <p:bldP spid="44" grpId="0" animBg="1"/>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1160300" y="1508787"/>
            <a:ext cx="9871400" cy="144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3200">
              <a:solidFill>
                <a:schemeClr val="bg1"/>
              </a:solidFill>
            </a:endParaRPr>
          </a:p>
        </p:txBody>
      </p:sp>
      <p:sp>
        <p:nvSpPr>
          <p:cNvPr id="33" name="矩形 32"/>
          <p:cNvSpPr/>
          <p:nvPr/>
        </p:nvSpPr>
        <p:spPr>
          <a:xfrm>
            <a:off x="1160300" y="3064075"/>
            <a:ext cx="9871400" cy="144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3200">
              <a:solidFill>
                <a:schemeClr val="bg1"/>
              </a:solidFill>
            </a:endParaRPr>
          </a:p>
        </p:txBody>
      </p:sp>
      <p:sp>
        <p:nvSpPr>
          <p:cNvPr id="34" name="矩形 33"/>
          <p:cNvSpPr/>
          <p:nvPr/>
        </p:nvSpPr>
        <p:spPr>
          <a:xfrm>
            <a:off x="1160300" y="4629213"/>
            <a:ext cx="9871400" cy="144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3200">
              <a:solidFill>
                <a:schemeClr val="bg1"/>
              </a:solidFill>
            </a:endParaRPr>
          </a:p>
        </p:txBody>
      </p:sp>
      <p:sp>
        <p:nvSpPr>
          <p:cNvPr id="38" name="矩形 37"/>
          <p:cNvSpPr/>
          <p:nvPr/>
        </p:nvSpPr>
        <p:spPr>
          <a:xfrm>
            <a:off x="1270521" y="2095300"/>
            <a:ext cx="7529752" cy="706027"/>
          </a:xfrm>
          <a:prstGeom prst="rect">
            <a:avLst/>
          </a:prstGeom>
        </p:spPr>
        <p:txBody>
          <a:bodyPr wrap="square">
            <a:spAutoFit/>
          </a:bodyPr>
          <a:lstStyle/>
          <a:p>
            <a:pPr lvl="0">
              <a:lnSpc>
                <a:spcPct val="130000"/>
              </a:lnSpc>
            </a:pPr>
            <a:r>
              <a:rPr lang="zh-CN" altLang="en-US" sz="1600" dirty="0">
                <a:solidFill>
                  <a:schemeClr val="bg1"/>
                </a:solidFill>
                <a:latin typeface="微软雅黑" pitchFamily="34" charset="-122"/>
                <a:ea typeface="微软雅黑" pitchFamily="34" charset="-122"/>
              </a:rPr>
              <a:t>添加适当文字，一页最好不要超过</a:t>
            </a:r>
            <a:r>
              <a:rPr lang="en-US" altLang="zh-CN" sz="1600" dirty="0">
                <a:solidFill>
                  <a:schemeClr val="bg1"/>
                </a:solidFill>
                <a:latin typeface="微软雅黑" pitchFamily="34" charset="-122"/>
                <a:ea typeface="微软雅黑" pitchFamily="34" charset="-122"/>
              </a:rPr>
              <a:t>200,</a:t>
            </a:r>
            <a:r>
              <a:rPr lang="zh-CN" altLang="en-US" sz="1600" dirty="0">
                <a:solidFill>
                  <a:schemeClr val="bg1"/>
                </a:solidFill>
                <a:latin typeface="微软雅黑" pitchFamily="34" charset="-122"/>
                <a:ea typeface="微软雅黑" pitchFamily="34" charset="-122"/>
              </a:rPr>
              <a:t>添加适当文字，一页最好不要超过</a:t>
            </a:r>
            <a:r>
              <a:rPr lang="en-US" altLang="zh-CN" sz="1600" dirty="0">
                <a:solidFill>
                  <a:schemeClr val="bg1"/>
                </a:solidFill>
                <a:latin typeface="微软雅黑" pitchFamily="34" charset="-122"/>
                <a:ea typeface="微软雅黑" pitchFamily="34" charset="-122"/>
              </a:rPr>
              <a:t>200</a:t>
            </a:r>
            <a:r>
              <a:rPr lang="en-US" altLang="zh-CN" sz="1600" dirty="0">
                <a:solidFill>
                  <a:schemeClr val="bg1"/>
                </a:solidFill>
              </a:rPr>
              <a:t>,</a:t>
            </a:r>
            <a:r>
              <a:rPr lang="zh-CN" altLang="en-US" sz="1600" dirty="0">
                <a:solidFill>
                  <a:schemeClr val="bg1"/>
                </a:solidFill>
                <a:latin typeface="微软雅黑" pitchFamily="34" charset="-122"/>
                <a:ea typeface="微软雅黑" pitchFamily="34" charset="-122"/>
              </a:rPr>
              <a:t>添加适当文字，一页最好不要超过</a:t>
            </a:r>
            <a:r>
              <a:rPr lang="en-US" altLang="zh-CN" sz="1600" dirty="0">
                <a:solidFill>
                  <a:schemeClr val="bg1"/>
                </a:solidFill>
                <a:latin typeface="微软雅黑" pitchFamily="34" charset="-122"/>
                <a:ea typeface="微软雅黑" pitchFamily="34" charset="-122"/>
              </a:rPr>
              <a:t>200</a:t>
            </a:r>
            <a:endParaRPr lang="zh-CN" altLang="en-US" sz="1600" dirty="0">
              <a:solidFill>
                <a:schemeClr val="bg1"/>
              </a:solidFill>
            </a:endParaRPr>
          </a:p>
        </p:txBody>
      </p:sp>
      <p:sp>
        <p:nvSpPr>
          <p:cNvPr id="39" name="矩形 38"/>
          <p:cNvSpPr/>
          <p:nvPr/>
        </p:nvSpPr>
        <p:spPr>
          <a:xfrm>
            <a:off x="1270521" y="1566855"/>
            <a:ext cx="2825229" cy="523348"/>
          </a:xfrm>
          <a:prstGeom prst="rect">
            <a:avLst/>
          </a:prstGeom>
        </p:spPr>
        <p:txBody>
          <a:bodyPr wrap="square">
            <a:spAutoFit/>
          </a:bodyPr>
          <a:lstStyle/>
          <a:p>
            <a:pPr lvl="0">
              <a:lnSpc>
                <a:spcPct val="150000"/>
              </a:lnSpc>
            </a:pPr>
            <a:r>
              <a:rPr lang="zh-CN" altLang="en-US" sz="1867" b="1" dirty="0">
                <a:solidFill>
                  <a:schemeClr val="bg1"/>
                </a:solidFill>
                <a:latin typeface="微软雅黑" panose="020B0503020204020204" pitchFamily="34" charset="-122"/>
                <a:ea typeface="微软雅黑" panose="020B0503020204020204" pitchFamily="34" charset="-122"/>
              </a:rPr>
              <a:t>此处输入文本标题</a:t>
            </a:r>
          </a:p>
        </p:txBody>
      </p:sp>
      <p:sp>
        <p:nvSpPr>
          <p:cNvPr id="40" name="矩形 39"/>
          <p:cNvSpPr/>
          <p:nvPr/>
        </p:nvSpPr>
        <p:spPr>
          <a:xfrm>
            <a:off x="3270771" y="3595469"/>
            <a:ext cx="7529752" cy="706027"/>
          </a:xfrm>
          <a:prstGeom prst="rect">
            <a:avLst/>
          </a:prstGeom>
        </p:spPr>
        <p:txBody>
          <a:bodyPr wrap="square">
            <a:spAutoFit/>
          </a:bodyPr>
          <a:lstStyle/>
          <a:p>
            <a:pPr lvl="0" algn="r">
              <a:lnSpc>
                <a:spcPct val="130000"/>
              </a:lnSpc>
            </a:pPr>
            <a:r>
              <a:rPr lang="zh-CN" altLang="en-US" sz="1600" dirty="0">
                <a:solidFill>
                  <a:schemeClr val="bg1"/>
                </a:solidFill>
                <a:latin typeface="微软雅黑" pitchFamily="34" charset="-122"/>
                <a:ea typeface="微软雅黑" pitchFamily="34" charset="-122"/>
              </a:rPr>
              <a:t>添加适当文字，一页最好不要超过</a:t>
            </a:r>
            <a:r>
              <a:rPr lang="en-US" altLang="zh-CN" sz="1600" dirty="0">
                <a:solidFill>
                  <a:schemeClr val="bg1"/>
                </a:solidFill>
                <a:latin typeface="微软雅黑" pitchFamily="34" charset="-122"/>
                <a:ea typeface="微软雅黑" pitchFamily="34" charset="-122"/>
              </a:rPr>
              <a:t>200,</a:t>
            </a:r>
            <a:r>
              <a:rPr lang="zh-CN" altLang="en-US" sz="1600" dirty="0">
                <a:solidFill>
                  <a:schemeClr val="bg1"/>
                </a:solidFill>
                <a:latin typeface="微软雅黑" pitchFamily="34" charset="-122"/>
                <a:ea typeface="微软雅黑" pitchFamily="34" charset="-122"/>
              </a:rPr>
              <a:t>添加适当文字，一页最好不要超过</a:t>
            </a:r>
            <a:r>
              <a:rPr lang="en-US" altLang="zh-CN" sz="1600" dirty="0">
                <a:solidFill>
                  <a:schemeClr val="bg1"/>
                </a:solidFill>
                <a:latin typeface="微软雅黑" pitchFamily="34" charset="-122"/>
                <a:ea typeface="微软雅黑" pitchFamily="34" charset="-122"/>
              </a:rPr>
              <a:t>200</a:t>
            </a:r>
            <a:r>
              <a:rPr lang="en-US" altLang="zh-CN" sz="1600" dirty="0">
                <a:solidFill>
                  <a:schemeClr val="bg1"/>
                </a:solidFill>
              </a:rPr>
              <a:t>,</a:t>
            </a:r>
            <a:r>
              <a:rPr lang="zh-CN" altLang="en-US" sz="1600" dirty="0">
                <a:solidFill>
                  <a:schemeClr val="bg1"/>
                </a:solidFill>
                <a:latin typeface="微软雅黑" pitchFamily="34" charset="-122"/>
                <a:ea typeface="微软雅黑" pitchFamily="34" charset="-122"/>
              </a:rPr>
              <a:t>添加适当文字，一页最好不要超过</a:t>
            </a:r>
            <a:r>
              <a:rPr lang="en-US" altLang="zh-CN" sz="1600" dirty="0">
                <a:solidFill>
                  <a:schemeClr val="bg1"/>
                </a:solidFill>
                <a:latin typeface="微软雅黑" pitchFamily="34" charset="-122"/>
                <a:ea typeface="微软雅黑" pitchFamily="34" charset="-122"/>
              </a:rPr>
              <a:t>200</a:t>
            </a:r>
            <a:endParaRPr lang="zh-CN" altLang="en-US" sz="1600" dirty="0">
              <a:solidFill>
                <a:schemeClr val="bg1"/>
              </a:solidFill>
            </a:endParaRPr>
          </a:p>
        </p:txBody>
      </p:sp>
      <p:sp>
        <p:nvSpPr>
          <p:cNvPr id="41" name="矩形 40"/>
          <p:cNvSpPr/>
          <p:nvPr/>
        </p:nvSpPr>
        <p:spPr>
          <a:xfrm>
            <a:off x="8734772" y="3122904"/>
            <a:ext cx="2181339" cy="472565"/>
          </a:xfrm>
          <a:prstGeom prst="rect">
            <a:avLst/>
          </a:prstGeom>
        </p:spPr>
        <p:txBody>
          <a:bodyPr wrap="square">
            <a:spAutoFit/>
          </a:bodyPr>
          <a:lstStyle/>
          <a:p>
            <a:pPr lvl="0">
              <a:lnSpc>
                <a:spcPct val="150000"/>
              </a:lnSpc>
            </a:pPr>
            <a:r>
              <a:rPr lang="zh-CN" altLang="en-US" sz="1867" b="1" dirty="0">
                <a:solidFill>
                  <a:schemeClr val="bg1"/>
                </a:solidFill>
                <a:latin typeface="微软雅黑" panose="020B0503020204020204" pitchFamily="34" charset="-122"/>
                <a:ea typeface="微软雅黑" panose="020B0503020204020204" pitchFamily="34" charset="-122"/>
              </a:rPr>
              <a:t>此处输入文本标题</a:t>
            </a:r>
          </a:p>
        </p:txBody>
      </p:sp>
      <p:sp>
        <p:nvSpPr>
          <p:cNvPr id="42" name="矩形 41"/>
          <p:cNvSpPr/>
          <p:nvPr/>
        </p:nvSpPr>
        <p:spPr>
          <a:xfrm>
            <a:off x="1160300" y="5147808"/>
            <a:ext cx="7529752" cy="706027"/>
          </a:xfrm>
          <a:prstGeom prst="rect">
            <a:avLst/>
          </a:prstGeom>
        </p:spPr>
        <p:txBody>
          <a:bodyPr wrap="square">
            <a:spAutoFit/>
          </a:bodyPr>
          <a:lstStyle/>
          <a:p>
            <a:pPr lvl="0">
              <a:lnSpc>
                <a:spcPct val="130000"/>
              </a:lnSpc>
            </a:pPr>
            <a:r>
              <a:rPr lang="zh-CN" altLang="en-US" sz="1600" dirty="0">
                <a:solidFill>
                  <a:schemeClr val="bg1"/>
                </a:solidFill>
                <a:latin typeface="微软雅黑" pitchFamily="34" charset="-122"/>
                <a:ea typeface="微软雅黑" pitchFamily="34" charset="-122"/>
              </a:rPr>
              <a:t>添加适当文字，一页最好不要超过</a:t>
            </a:r>
            <a:r>
              <a:rPr lang="en-US" altLang="zh-CN" sz="1600" dirty="0">
                <a:solidFill>
                  <a:schemeClr val="bg1"/>
                </a:solidFill>
                <a:latin typeface="微软雅黑" pitchFamily="34" charset="-122"/>
                <a:ea typeface="微软雅黑" pitchFamily="34" charset="-122"/>
              </a:rPr>
              <a:t>200,</a:t>
            </a:r>
            <a:r>
              <a:rPr lang="zh-CN" altLang="en-US" sz="1600" dirty="0">
                <a:solidFill>
                  <a:schemeClr val="bg1"/>
                </a:solidFill>
                <a:latin typeface="微软雅黑" pitchFamily="34" charset="-122"/>
                <a:ea typeface="微软雅黑" pitchFamily="34" charset="-122"/>
              </a:rPr>
              <a:t>添加适当文字，一页最好不要超过</a:t>
            </a:r>
            <a:r>
              <a:rPr lang="en-US" altLang="zh-CN" sz="1600" dirty="0">
                <a:solidFill>
                  <a:schemeClr val="bg1"/>
                </a:solidFill>
                <a:latin typeface="微软雅黑" pitchFamily="34" charset="-122"/>
                <a:ea typeface="微软雅黑" pitchFamily="34" charset="-122"/>
              </a:rPr>
              <a:t>200</a:t>
            </a:r>
            <a:r>
              <a:rPr lang="en-US" altLang="zh-CN" sz="1600" dirty="0">
                <a:solidFill>
                  <a:schemeClr val="bg1"/>
                </a:solidFill>
              </a:rPr>
              <a:t>,</a:t>
            </a:r>
            <a:r>
              <a:rPr lang="zh-CN" altLang="en-US" sz="1600" dirty="0">
                <a:solidFill>
                  <a:schemeClr val="bg1"/>
                </a:solidFill>
                <a:latin typeface="微软雅黑" pitchFamily="34" charset="-122"/>
                <a:ea typeface="微软雅黑" pitchFamily="34" charset="-122"/>
              </a:rPr>
              <a:t>添加适当文字，一页最好不要超过</a:t>
            </a:r>
            <a:r>
              <a:rPr lang="en-US" altLang="zh-CN" sz="1600" dirty="0">
                <a:solidFill>
                  <a:schemeClr val="bg1"/>
                </a:solidFill>
                <a:latin typeface="微软雅黑" pitchFamily="34" charset="-122"/>
                <a:ea typeface="微软雅黑" pitchFamily="34" charset="-122"/>
              </a:rPr>
              <a:t>200</a:t>
            </a:r>
            <a:endParaRPr lang="zh-CN" altLang="en-US" sz="1600" dirty="0">
              <a:solidFill>
                <a:schemeClr val="bg1"/>
              </a:solidFill>
            </a:endParaRPr>
          </a:p>
        </p:txBody>
      </p:sp>
      <p:sp>
        <p:nvSpPr>
          <p:cNvPr id="43" name="矩形 42"/>
          <p:cNvSpPr/>
          <p:nvPr/>
        </p:nvSpPr>
        <p:spPr>
          <a:xfrm>
            <a:off x="1160300" y="4619363"/>
            <a:ext cx="2825229" cy="523348"/>
          </a:xfrm>
          <a:prstGeom prst="rect">
            <a:avLst/>
          </a:prstGeom>
        </p:spPr>
        <p:txBody>
          <a:bodyPr wrap="square">
            <a:spAutoFit/>
          </a:bodyPr>
          <a:lstStyle/>
          <a:p>
            <a:pPr lvl="0">
              <a:lnSpc>
                <a:spcPct val="150000"/>
              </a:lnSpc>
            </a:pPr>
            <a:r>
              <a:rPr lang="zh-CN" altLang="en-US" sz="1867" b="1" dirty="0">
                <a:solidFill>
                  <a:schemeClr val="bg1"/>
                </a:solidFill>
                <a:latin typeface="微软雅黑" panose="020B0503020204020204" pitchFamily="34" charset="-122"/>
                <a:ea typeface="微软雅黑" panose="020B0503020204020204" pitchFamily="34" charset="-122"/>
              </a:rPr>
              <a:t>此处输入文本标题</a:t>
            </a:r>
          </a:p>
        </p:txBody>
      </p:sp>
      <p:sp>
        <p:nvSpPr>
          <p:cNvPr id="21" name="矩形 20">
            <a:extLst>
              <a:ext uri="{FF2B5EF4-FFF2-40B4-BE49-F238E27FC236}">
                <a16:creationId xmlns="" xmlns:a16="http://schemas.microsoft.com/office/drawing/2014/main" id="{525E71F0-4055-4643-860D-4A3F1DA9DFFA}"/>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a:extLst>
              <a:ext uri="{FF2B5EF4-FFF2-40B4-BE49-F238E27FC236}">
                <a16:creationId xmlns="" xmlns:a16="http://schemas.microsoft.com/office/drawing/2014/main" id="{3D7909E3-0716-44F0-A630-63F9216A566A}"/>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3" name="Group 7">
            <a:extLst>
              <a:ext uri="{FF2B5EF4-FFF2-40B4-BE49-F238E27FC236}">
                <a16:creationId xmlns="" xmlns:a16="http://schemas.microsoft.com/office/drawing/2014/main" id="{4BFC459E-F33A-4FE8-82A0-367DAC2E9A93}"/>
              </a:ext>
            </a:extLst>
          </p:cNvPr>
          <p:cNvGrpSpPr>
            <a:grpSpLocks/>
          </p:cNvGrpSpPr>
          <p:nvPr/>
        </p:nvGrpSpPr>
        <p:grpSpPr bwMode="auto">
          <a:xfrm>
            <a:off x="431371" y="371337"/>
            <a:ext cx="520496" cy="274639"/>
            <a:chOff x="0" y="0"/>
            <a:chExt cx="1041399" cy="549275"/>
          </a:xfrm>
          <a:solidFill>
            <a:schemeClr val="bg1"/>
          </a:solidFill>
        </p:grpSpPr>
        <p:sp>
          <p:nvSpPr>
            <p:cNvPr id="24" name="Freeform 16">
              <a:extLst>
                <a:ext uri="{FF2B5EF4-FFF2-40B4-BE49-F238E27FC236}">
                  <a16:creationId xmlns="" xmlns:a16="http://schemas.microsoft.com/office/drawing/2014/main" id="{0530FCD9-B09A-4D21-9455-B7B1AF71F4F6}"/>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5" name="Freeform 17">
              <a:extLst>
                <a:ext uri="{FF2B5EF4-FFF2-40B4-BE49-F238E27FC236}">
                  <a16:creationId xmlns="" xmlns:a16="http://schemas.microsoft.com/office/drawing/2014/main" id="{4B1956E8-D6C7-4FD7-9BB5-E449CB2AC048}"/>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6" name="Freeform 18">
              <a:extLst>
                <a:ext uri="{FF2B5EF4-FFF2-40B4-BE49-F238E27FC236}">
                  <a16:creationId xmlns="" xmlns:a16="http://schemas.microsoft.com/office/drawing/2014/main" id="{8CB6A95B-CCA6-4490-BF4F-4D67196BC22D}"/>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27" name="图片 26">
            <a:extLst>
              <a:ext uri="{FF2B5EF4-FFF2-40B4-BE49-F238E27FC236}">
                <a16:creationId xmlns="" xmlns:a16="http://schemas.microsoft.com/office/drawing/2014/main" id="{6B45A155-A5EA-48D2-BA55-F16CD5D7581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28" name="文本框 27">
            <a:extLst>
              <a:ext uri="{FF2B5EF4-FFF2-40B4-BE49-F238E27FC236}">
                <a16:creationId xmlns="" xmlns:a16="http://schemas.microsoft.com/office/drawing/2014/main" id="{348B7C17-4920-4B47-94A7-8A1B4ECEC3FA}"/>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pic>
        <p:nvPicPr>
          <p:cNvPr id="3" name="图片 2">
            <a:extLst>
              <a:ext uri="{FF2B5EF4-FFF2-40B4-BE49-F238E27FC236}">
                <a16:creationId xmlns="" xmlns:a16="http://schemas.microsoft.com/office/drawing/2014/main" id="{084F8C25-B16F-4FCF-A36F-CEAA309A8D0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94464" y="1593333"/>
            <a:ext cx="1921647" cy="1279817"/>
          </a:xfrm>
          <a:prstGeom prst="rect">
            <a:avLst/>
          </a:prstGeom>
        </p:spPr>
      </p:pic>
      <p:pic>
        <p:nvPicPr>
          <p:cNvPr id="10" name="图片 9">
            <a:extLst>
              <a:ext uri="{FF2B5EF4-FFF2-40B4-BE49-F238E27FC236}">
                <a16:creationId xmlns="" xmlns:a16="http://schemas.microsoft.com/office/drawing/2014/main" id="{51C68B62-EA4F-48FC-A447-ED2DBB7A42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71583" y="3195654"/>
            <a:ext cx="1768011" cy="1174262"/>
          </a:xfrm>
          <a:prstGeom prst="rect">
            <a:avLst/>
          </a:prstGeom>
        </p:spPr>
      </p:pic>
      <p:pic>
        <p:nvPicPr>
          <p:cNvPr id="14" name="图片 13">
            <a:extLst>
              <a:ext uri="{FF2B5EF4-FFF2-40B4-BE49-F238E27FC236}">
                <a16:creationId xmlns="" xmlns:a16="http://schemas.microsoft.com/office/drawing/2014/main" id="{B4901376-36DC-452C-BF4B-511F930989B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7848"/>
          <a:stretch/>
        </p:blipFill>
        <p:spPr>
          <a:xfrm>
            <a:off x="8800273" y="4786833"/>
            <a:ext cx="2064008" cy="1124759"/>
          </a:xfrm>
          <a:prstGeom prst="rect">
            <a:avLst/>
          </a:prstGeom>
        </p:spPr>
      </p:pic>
    </p:spTree>
    <p:extLst>
      <p:ext uri="{BB962C8B-B14F-4D97-AF65-F5344CB8AC3E}">
        <p14:creationId xmlns:p14="http://schemas.microsoft.com/office/powerpoint/2010/main" val="133139407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500"/>
                                        <p:tgtEl>
                                          <p:spTgt spid="3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up)">
                                      <p:cBhvr>
                                        <p:cTn id="15" dur="500"/>
                                        <p:tgtEl>
                                          <p:spTgt spid="3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left)">
                                      <p:cBhvr>
                                        <p:cTn id="19" dur="500"/>
                                        <p:tgtEl>
                                          <p:spTgt spid="3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up)">
                                      <p:cBhvr>
                                        <p:cTn id="27" dur="500"/>
                                        <p:tgtEl>
                                          <p:spTgt spid="4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left)">
                                      <p:cBhvr>
                                        <p:cTn id="35" dur="500"/>
                                        <p:tgtEl>
                                          <p:spTgt spid="43"/>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up)">
                                      <p:cBhvr>
                                        <p:cTn id="39" dur="500"/>
                                        <p:tgtEl>
                                          <p:spTgt spid="42"/>
                                        </p:tgtEl>
                                      </p:cBhvr>
                                    </p:animEffect>
                                  </p:childTnLst>
                                </p:cTn>
                              </p:par>
                            </p:childTnLst>
                          </p:cTn>
                        </p:par>
                        <p:par>
                          <p:cTn id="40" fill="hold">
                            <p:stCondLst>
                              <p:cond delay="4500"/>
                            </p:stCondLst>
                            <p:childTnLst>
                              <p:par>
                                <p:cTn id="41" presetID="2" presetClass="entr" presetSubtype="2" decel="53333"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750" fill="hold"/>
                                        <p:tgtEl>
                                          <p:spTgt spid="22"/>
                                        </p:tgtEl>
                                        <p:attrNameLst>
                                          <p:attrName>ppt_x</p:attrName>
                                        </p:attrNameLst>
                                      </p:cBhvr>
                                      <p:tavLst>
                                        <p:tav tm="0">
                                          <p:val>
                                            <p:strVal val="1+#ppt_w/2"/>
                                          </p:val>
                                        </p:tav>
                                        <p:tav tm="100000">
                                          <p:val>
                                            <p:strVal val="#ppt_x"/>
                                          </p:val>
                                        </p:tav>
                                      </p:tavLst>
                                    </p:anim>
                                    <p:anim calcmode="lin" valueType="num">
                                      <p:cBhvr additive="base">
                                        <p:cTn id="44" dur="750" fill="hold"/>
                                        <p:tgtEl>
                                          <p:spTgt spid="22"/>
                                        </p:tgtEl>
                                        <p:attrNameLst>
                                          <p:attrName>ppt_y</p:attrName>
                                        </p:attrNameLst>
                                      </p:cBhvr>
                                      <p:tavLst>
                                        <p:tav tm="0">
                                          <p:val>
                                            <p:strVal val="#ppt_y"/>
                                          </p:val>
                                        </p:tav>
                                        <p:tav tm="100000">
                                          <p:val>
                                            <p:strVal val="#ppt_y"/>
                                          </p:val>
                                        </p:tav>
                                      </p:tavLst>
                                    </p:anim>
                                  </p:childTnLst>
                                </p:cTn>
                              </p:par>
                            </p:childTnLst>
                          </p:cTn>
                        </p:par>
                        <p:par>
                          <p:cTn id="45" fill="hold">
                            <p:stCondLst>
                              <p:cond delay="5250"/>
                            </p:stCondLst>
                            <p:childTnLst>
                              <p:par>
                                <p:cTn id="46" presetID="2" presetClass="entr" presetSubtype="8"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0-#ppt_w/2"/>
                                          </p:val>
                                        </p:tav>
                                        <p:tav tm="100000">
                                          <p:val>
                                            <p:strVal val="#ppt_x"/>
                                          </p:val>
                                        </p:tav>
                                      </p:tavLst>
                                    </p:anim>
                                    <p:anim calcmode="lin" valueType="num">
                                      <p:cBhvr additive="base">
                                        <p:cTn id="49" dur="500" fill="hold"/>
                                        <p:tgtEl>
                                          <p:spTgt spid="23"/>
                                        </p:tgtEl>
                                        <p:attrNameLst>
                                          <p:attrName>ppt_y</p:attrName>
                                        </p:attrNameLst>
                                      </p:cBhvr>
                                      <p:tavLst>
                                        <p:tav tm="0">
                                          <p:val>
                                            <p:strVal val="#ppt_y"/>
                                          </p:val>
                                        </p:tav>
                                        <p:tav tm="100000">
                                          <p:val>
                                            <p:strVal val="#ppt_y"/>
                                          </p:val>
                                        </p:tav>
                                      </p:tavLst>
                                    </p:anim>
                                  </p:childTnLst>
                                </p:cTn>
                              </p:par>
                              <p:par>
                                <p:cTn id="50" presetID="53" presetClass="entr" presetSubtype="16"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750" fill="hold"/>
                                        <p:tgtEl>
                                          <p:spTgt spid="27"/>
                                        </p:tgtEl>
                                        <p:attrNameLst>
                                          <p:attrName>ppt_w</p:attrName>
                                        </p:attrNameLst>
                                      </p:cBhvr>
                                      <p:tavLst>
                                        <p:tav tm="0">
                                          <p:val>
                                            <p:fltVal val="0"/>
                                          </p:val>
                                        </p:tav>
                                        <p:tav tm="100000">
                                          <p:val>
                                            <p:strVal val="#ppt_w"/>
                                          </p:val>
                                        </p:tav>
                                      </p:tavLst>
                                    </p:anim>
                                    <p:anim calcmode="lin" valueType="num">
                                      <p:cBhvr>
                                        <p:cTn id="53" dur="750" fill="hold"/>
                                        <p:tgtEl>
                                          <p:spTgt spid="27"/>
                                        </p:tgtEl>
                                        <p:attrNameLst>
                                          <p:attrName>ppt_h</p:attrName>
                                        </p:attrNameLst>
                                      </p:cBhvr>
                                      <p:tavLst>
                                        <p:tav tm="0">
                                          <p:val>
                                            <p:fltVal val="0"/>
                                          </p:val>
                                        </p:tav>
                                        <p:tav tm="100000">
                                          <p:val>
                                            <p:strVal val="#ppt_h"/>
                                          </p:val>
                                        </p:tav>
                                      </p:tavLst>
                                    </p:anim>
                                    <p:animEffect transition="in" filter="fade">
                                      <p:cBhvr>
                                        <p:cTn id="54" dur="750"/>
                                        <p:tgtEl>
                                          <p:spTgt spid="27"/>
                                        </p:tgtEl>
                                      </p:cBhvr>
                                    </p:animEffect>
                                  </p:childTnLst>
                                </p:cTn>
                              </p:par>
                            </p:childTnLst>
                          </p:cTn>
                        </p:par>
                        <p:par>
                          <p:cTn id="55" fill="hold">
                            <p:stCondLst>
                              <p:cond delay="6000"/>
                            </p:stCondLst>
                            <p:childTnLst>
                              <p:par>
                                <p:cTn id="56" presetID="56" presetClass="entr" presetSubtype="0" fill="hold" grpId="0" nodeType="afterEffect">
                                  <p:stCondLst>
                                    <p:cond delay="0"/>
                                  </p:stCondLst>
                                  <p:iterate type="lt">
                                    <p:tmPct val="10000"/>
                                  </p:iterate>
                                  <p:childTnLst>
                                    <p:set>
                                      <p:cBhvr>
                                        <p:cTn id="57" dur="1" fill="hold">
                                          <p:stCondLst>
                                            <p:cond delay="0"/>
                                          </p:stCondLst>
                                        </p:cTn>
                                        <p:tgtEl>
                                          <p:spTgt spid="28"/>
                                        </p:tgtEl>
                                        <p:attrNameLst>
                                          <p:attrName>style.visibility</p:attrName>
                                        </p:attrNameLst>
                                      </p:cBhvr>
                                      <p:to>
                                        <p:strVal val="visible"/>
                                      </p:to>
                                    </p:set>
                                    <p:anim by="(-#ppt_w*2)" calcmode="lin" valueType="num">
                                      <p:cBhvr rctx="PPT">
                                        <p:cTn id="58" dur="375" autoRev="1" fill="hold">
                                          <p:stCondLst>
                                            <p:cond delay="0"/>
                                          </p:stCondLst>
                                        </p:cTn>
                                        <p:tgtEl>
                                          <p:spTgt spid="28"/>
                                        </p:tgtEl>
                                        <p:attrNameLst>
                                          <p:attrName>ppt_w</p:attrName>
                                        </p:attrNameLst>
                                      </p:cBhvr>
                                    </p:anim>
                                    <p:anim by="(#ppt_w*0.50)" calcmode="lin" valueType="num">
                                      <p:cBhvr>
                                        <p:cTn id="59" dur="375" decel="50000" autoRev="1" fill="hold">
                                          <p:stCondLst>
                                            <p:cond delay="0"/>
                                          </p:stCondLst>
                                        </p:cTn>
                                        <p:tgtEl>
                                          <p:spTgt spid="28"/>
                                        </p:tgtEl>
                                        <p:attrNameLst>
                                          <p:attrName>ppt_x</p:attrName>
                                        </p:attrNameLst>
                                      </p:cBhvr>
                                    </p:anim>
                                    <p:anim from="(-#ppt_h/2)" to="(#ppt_y)" calcmode="lin" valueType="num">
                                      <p:cBhvr>
                                        <p:cTn id="60" dur="750" fill="hold">
                                          <p:stCondLst>
                                            <p:cond delay="0"/>
                                          </p:stCondLst>
                                        </p:cTn>
                                        <p:tgtEl>
                                          <p:spTgt spid="28"/>
                                        </p:tgtEl>
                                        <p:attrNameLst>
                                          <p:attrName>ppt_y</p:attrName>
                                        </p:attrNameLst>
                                      </p:cBhvr>
                                    </p:anim>
                                    <p:animRot by="21600000">
                                      <p:cBhvr>
                                        <p:cTn id="61" dur="750" fill="hold">
                                          <p:stCondLst>
                                            <p:cond delay="0"/>
                                          </p:stCondLst>
                                        </p:cTn>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8" grpId="0"/>
      <p:bldP spid="39" grpId="0"/>
      <p:bldP spid="40" grpId="0"/>
      <p:bldP spid="41" grpId="0"/>
      <p:bldP spid="42" grpId="0"/>
      <p:bldP spid="43"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50151" y="1412799"/>
            <a:ext cx="2495550" cy="4016451"/>
            <a:chOff x="1409700" y="1184199"/>
            <a:chExt cx="2495550" cy="4016451"/>
          </a:xfrm>
        </p:grpSpPr>
        <p:sp>
          <p:nvSpPr>
            <p:cNvPr id="11" name="矩形 10"/>
            <p:cNvSpPr/>
            <p:nvPr/>
          </p:nvSpPr>
          <p:spPr>
            <a:xfrm>
              <a:off x="1409700" y="1725995"/>
              <a:ext cx="2495550" cy="3474655"/>
            </a:xfrm>
            <a:prstGeom prst="rect">
              <a:avLst/>
            </a:prstGeom>
            <a:solidFill>
              <a:srgbClr val="F7F7F7"/>
            </a:solidFill>
            <a:ln>
              <a:solidFill>
                <a:srgbClr val="00206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 name="矩形 13"/>
            <p:cNvSpPr/>
            <p:nvPr/>
          </p:nvSpPr>
          <p:spPr>
            <a:xfrm>
              <a:off x="1690656" y="1184199"/>
              <a:ext cx="1933638" cy="723898"/>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微软雅黑" panose="020B0503020204020204" pitchFamily="34" charset="-122"/>
                  <a:ea typeface="微软雅黑" panose="020B0503020204020204" pitchFamily="34" charset="-122"/>
                </a:rPr>
                <a:t>8.5</a:t>
              </a:r>
              <a:r>
                <a:rPr lang="zh-CN" altLang="en-US" sz="2800" dirty="0">
                  <a:latin typeface="微软雅黑" panose="020B0503020204020204" pitchFamily="34" charset="-122"/>
                  <a:ea typeface="微软雅黑" panose="020B0503020204020204" pitchFamily="34" charset="-122"/>
                </a:rPr>
                <a:t>分</a:t>
              </a:r>
            </a:p>
          </p:txBody>
        </p:sp>
        <p:sp>
          <p:nvSpPr>
            <p:cNvPr id="15" name="矩形 14"/>
            <p:cNvSpPr/>
            <p:nvPr/>
          </p:nvSpPr>
          <p:spPr>
            <a:xfrm>
              <a:off x="1575355" y="3090103"/>
              <a:ext cx="2164240" cy="957185"/>
            </a:xfrm>
            <a:prstGeom prst="rect">
              <a:avLst/>
            </a:prstGeom>
            <a:ln>
              <a:noFill/>
            </a:ln>
          </p:spPr>
          <p:txBody>
            <a:bodyPr wrap="square" lIns="0" rIns="0">
              <a:spAutoFit/>
            </a:bodyPr>
            <a:lstStyle/>
            <a:p>
              <a:pPr lvl="0" algn="ctr">
                <a:lnSpc>
                  <a:spcPct val="150000"/>
                </a:lnSpc>
              </a:pPr>
              <a:r>
                <a:rPr lang="zh-CN" altLang="en-US" sz="1300" dirty="0">
                  <a:solidFill>
                    <a:prstClr val="white">
                      <a:lumMod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6" name="文本框 15"/>
            <p:cNvSpPr txBox="1"/>
            <p:nvPr/>
          </p:nvSpPr>
          <p:spPr>
            <a:xfrm>
              <a:off x="1964978" y="2507071"/>
              <a:ext cx="1384996" cy="369332"/>
            </a:xfrm>
            <a:prstGeom prst="rect">
              <a:avLst/>
            </a:prstGeom>
            <a:noFill/>
            <a:ln>
              <a:noFill/>
            </a:ln>
          </p:spPr>
          <p:txBody>
            <a:bodyPr wrap="none" lIns="0" rIns="0" rtlCol="0">
              <a:spAutoFit/>
            </a:bodyPr>
            <a:lstStyle/>
            <a:p>
              <a:pPr algn="ctr"/>
              <a:r>
                <a:rPr lang="zh-CN" altLang="en-US" b="1" dirty="0">
                  <a:solidFill>
                    <a:srgbClr val="002060"/>
                  </a:solidFill>
                  <a:latin typeface="微软雅黑" panose="020B0503020204020204" pitchFamily="34" charset="-122"/>
                  <a:ea typeface="微软雅黑" panose="020B0503020204020204" pitchFamily="34" charset="-122"/>
                </a:rPr>
                <a:t>添加文本标题</a:t>
              </a:r>
            </a:p>
          </p:txBody>
        </p:sp>
      </p:grpSp>
      <p:grpSp>
        <p:nvGrpSpPr>
          <p:cNvPr id="17" name="组合 16"/>
          <p:cNvGrpSpPr/>
          <p:nvPr/>
        </p:nvGrpSpPr>
        <p:grpSpPr>
          <a:xfrm>
            <a:off x="3558044" y="1379534"/>
            <a:ext cx="2495550" cy="4049716"/>
            <a:chOff x="1409700" y="1150934"/>
            <a:chExt cx="2495550" cy="4049716"/>
          </a:xfrm>
        </p:grpSpPr>
        <p:sp>
          <p:nvSpPr>
            <p:cNvPr id="18" name="矩形 17"/>
            <p:cNvSpPr/>
            <p:nvPr/>
          </p:nvSpPr>
          <p:spPr>
            <a:xfrm>
              <a:off x="1409700" y="1725995"/>
              <a:ext cx="2495550" cy="3474655"/>
            </a:xfrm>
            <a:prstGeom prst="rect">
              <a:avLst/>
            </a:prstGeom>
            <a:solidFill>
              <a:srgbClr val="F7F7F7"/>
            </a:solidFill>
            <a:ln>
              <a:solidFill>
                <a:srgbClr val="00206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9" name="矩形 18"/>
            <p:cNvSpPr/>
            <p:nvPr/>
          </p:nvSpPr>
          <p:spPr>
            <a:xfrm>
              <a:off x="1690656" y="1150934"/>
              <a:ext cx="1933638" cy="723898"/>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微软雅黑" panose="020B0503020204020204" pitchFamily="34" charset="-122"/>
                  <a:ea typeface="微软雅黑" panose="020B0503020204020204" pitchFamily="34" charset="-122"/>
                </a:rPr>
                <a:t>8</a:t>
              </a:r>
              <a:r>
                <a:rPr lang="zh-CN" altLang="en-US" sz="2800" dirty="0">
                  <a:latin typeface="微软雅黑" panose="020B0503020204020204" pitchFamily="34" charset="-122"/>
                  <a:ea typeface="微软雅黑" panose="020B0503020204020204" pitchFamily="34" charset="-122"/>
                </a:rPr>
                <a:t>分</a:t>
              </a:r>
            </a:p>
          </p:txBody>
        </p:sp>
        <p:sp>
          <p:nvSpPr>
            <p:cNvPr id="20" name="矩形 19"/>
            <p:cNvSpPr/>
            <p:nvPr/>
          </p:nvSpPr>
          <p:spPr>
            <a:xfrm>
              <a:off x="1575355" y="3090103"/>
              <a:ext cx="2164240" cy="957185"/>
            </a:xfrm>
            <a:prstGeom prst="rect">
              <a:avLst/>
            </a:prstGeom>
            <a:ln>
              <a:noFill/>
            </a:ln>
          </p:spPr>
          <p:txBody>
            <a:bodyPr wrap="square" lIns="0" rIns="0">
              <a:spAutoFit/>
            </a:bodyPr>
            <a:lstStyle/>
            <a:p>
              <a:pPr lvl="0" algn="ctr">
                <a:lnSpc>
                  <a:spcPct val="150000"/>
                </a:lnSpc>
              </a:pPr>
              <a:r>
                <a:rPr lang="zh-CN" altLang="en-US" sz="1300" dirty="0">
                  <a:solidFill>
                    <a:prstClr val="white">
                      <a:lumMod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1" name="文本框 20"/>
            <p:cNvSpPr txBox="1"/>
            <p:nvPr/>
          </p:nvSpPr>
          <p:spPr>
            <a:xfrm>
              <a:off x="1964978" y="2512758"/>
              <a:ext cx="1384995" cy="369332"/>
            </a:xfrm>
            <a:prstGeom prst="rect">
              <a:avLst/>
            </a:prstGeom>
            <a:noFill/>
            <a:ln>
              <a:noFill/>
            </a:ln>
          </p:spPr>
          <p:txBody>
            <a:bodyPr wrap="none" lIns="0" rIns="0" rtlCol="0">
              <a:spAutoFit/>
            </a:bodyPr>
            <a:lstStyle/>
            <a:p>
              <a:pPr algn="ctr"/>
              <a:r>
                <a:rPr lang="zh-CN" altLang="en-US" b="1" dirty="0">
                  <a:solidFill>
                    <a:srgbClr val="002060"/>
                  </a:solidFill>
                  <a:latin typeface="微软雅黑" panose="020B0503020204020204" pitchFamily="34" charset="-122"/>
                  <a:ea typeface="微软雅黑" panose="020B0503020204020204" pitchFamily="34" charset="-122"/>
                </a:rPr>
                <a:t>添加文本标题</a:t>
              </a:r>
            </a:p>
          </p:txBody>
        </p:sp>
      </p:grpSp>
      <p:grpSp>
        <p:nvGrpSpPr>
          <p:cNvPr id="22" name="组合 21"/>
          <p:cNvGrpSpPr/>
          <p:nvPr/>
        </p:nvGrpSpPr>
        <p:grpSpPr>
          <a:xfrm>
            <a:off x="6465937" y="1412799"/>
            <a:ext cx="2495550" cy="4016451"/>
            <a:chOff x="1409700" y="1184199"/>
            <a:chExt cx="2495550" cy="4016451"/>
          </a:xfrm>
        </p:grpSpPr>
        <p:sp>
          <p:nvSpPr>
            <p:cNvPr id="23" name="矩形 22"/>
            <p:cNvSpPr/>
            <p:nvPr/>
          </p:nvSpPr>
          <p:spPr>
            <a:xfrm>
              <a:off x="1409700" y="1725995"/>
              <a:ext cx="2495550" cy="3474655"/>
            </a:xfrm>
            <a:prstGeom prst="rect">
              <a:avLst/>
            </a:prstGeom>
            <a:solidFill>
              <a:srgbClr val="F7F7F7"/>
            </a:solidFill>
            <a:ln>
              <a:solidFill>
                <a:srgbClr val="00206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4" name="矩形 23"/>
            <p:cNvSpPr/>
            <p:nvPr/>
          </p:nvSpPr>
          <p:spPr>
            <a:xfrm>
              <a:off x="1805957" y="1184199"/>
              <a:ext cx="1933638" cy="723898"/>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微软雅黑" panose="020B0503020204020204" pitchFamily="34" charset="-122"/>
                  <a:ea typeface="微软雅黑" panose="020B0503020204020204" pitchFamily="34" charset="-122"/>
                </a:rPr>
                <a:t>9</a:t>
              </a:r>
              <a:r>
                <a:rPr lang="zh-CN" altLang="en-US" sz="2800" dirty="0">
                  <a:latin typeface="微软雅黑" panose="020B0503020204020204" pitchFamily="34" charset="-122"/>
                  <a:ea typeface="微软雅黑" panose="020B0503020204020204" pitchFamily="34" charset="-122"/>
                </a:rPr>
                <a:t>分</a:t>
              </a:r>
            </a:p>
          </p:txBody>
        </p:sp>
        <p:sp>
          <p:nvSpPr>
            <p:cNvPr id="25" name="矩形 24"/>
            <p:cNvSpPr/>
            <p:nvPr/>
          </p:nvSpPr>
          <p:spPr>
            <a:xfrm>
              <a:off x="1575355" y="3090103"/>
              <a:ext cx="2164240" cy="957185"/>
            </a:xfrm>
            <a:prstGeom prst="rect">
              <a:avLst/>
            </a:prstGeom>
            <a:ln>
              <a:noFill/>
            </a:ln>
          </p:spPr>
          <p:txBody>
            <a:bodyPr wrap="square" lIns="0" rIns="0">
              <a:spAutoFit/>
            </a:bodyPr>
            <a:lstStyle/>
            <a:p>
              <a:pPr lvl="0" algn="ctr">
                <a:lnSpc>
                  <a:spcPct val="150000"/>
                </a:lnSpc>
              </a:pPr>
              <a:r>
                <a:rPr lang="zh-CN" altLang="en-US" sz="1300" dirty="0">
                  <a:solidFill>
                    <a:prstClr val="white">
                      <a:lumMod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6" name="文本框 25"/>
            <p:cNvSpPr txBox="1"/>
            <p:nvPr/>
          </p:nvSpPr>
          <p:spPr>
            <a:xfrm>
              <a:off x="1964978" y="2507071"/>
              <a:ext cx="1384995" cy="369332"/>
            </a:xfrm>
            <a:prstGeom prst="rect">
              <a:avLst/>
            </a:prstGeom>
            <a:noFill/>
            <a:ln>
              <a:noFill/>
            </a:ln>
          </p:spPr>
          <p:txBody>
            <a:bodyPr wrap="none" lIns="0" rIns="0" rtlCol="0">
              <a:spAutoFit/>
            </a:bodyPr>
            <a:lstStyle/>
            <a:p>
              <a:pPr algn="ctr"/>
              <a:r>
                <a:rPr lang="zh-CN" altLang="en-US" b="1" dirty="0">
                  <a:solidFill>
                    <a:srgbClr val="002060"/>
                  </a:solidFill>
                  <a:latin typeface="微软雅黑" panose="020B0503020204020204" pitchFamily="34" charset="-122"/>
                  <a:ea typeface="微软雅黑" panose="020B0503020204020204" pitchFamily="34" charset="-122"/>
                </a:rPr>
                <a:t>添加文本标题</a:t>
              </a:r>
            </a:p>
          </p:txBody>
        </p:sp>
      </p:grpSp>
      <p:grpSp>
        <p:nvGrpSpPr>
          <p:cNvPr id="27" name="组合 26"/>
          <p:cNvGrpSpPr/>
          <p:nvPr/>
        </p:nvGrpSpPr>
        <p:grpSpPr>
          <a:xfrm>
            <a:off x="9373829" y="1424386"/>
            <a:ext cx="2495550" cy="4004864"/>
            <a:chOff x="1409700" y="1195786"/>
            <a:chExt cx="2495550" cy="4004864"/>
          </a:xfrm>
        </p:grpSpPr>
        <p:sp>
          <p:nvSpPr>
            <p:cNvPr id="28" name="矩形 27"/>
            <p:cNvSpPr/>
            <p:nvPr/>
          </p:nvSpPr>
          <p:spPr>
            <a:xfrm>
              <a:off x="1409700" y="1725995"/>
              <a:ext cx="2495550" cy="3474655"/>
            </a:xfrm>
            <a:prstGeom prst="rect">
              <a:avLst/>
            </a:prstGeom>
            <a:solidFill>
              <a:srgbClr val="F7F7F7"/>
            </a:solidFill>
            <a:ln>
              <a:solidFill>
                <a:srgbClr val="00206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9" name="矩形 28"/>
            <p:cNvSpPr/>
            <p:nvPr/>
          </p:nvSpPr>
          <p:spPr>
            <a:xfrm>
              <a:off x="1690656" y="1195786"/>
              <a:ext cx="1933638" cy="723898"/>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微软雅黑" panose="020B0503020204020204" pitchFamily="34" charset="-122"/>
                  <a:ea typeface="微软雅黑" panose="020B0503020204020204" pitchFamily="34" charset="-122"/>
                </a:rPr>
                <a:t>7.5</a:t>
              </a:r>
              <a:r>
                <a:rPr lang="zh-CN" altLang="en-US" sz="2800" dirty="0">
                  <a:latin typeface="微软雅黑" panose="020B0503020204020204" pitchFamily="34" charset="-122"/>
                  <a:ea typeface="微软雅黑" panose="020B0503020204020204" pitchFamily="34" charset="-122"/>
                </a:rPr>
                <a:t>分</a:t>
              </a:r>
            </a:p>
          </p:txBody>
        </p:sp>
        <p:sp>
          <p:nvSpPr>
            <p:cNvPr id="30" name="矩形 29"/>
            <p:cNvSpPr/>
            <p:nvPr/>
          </p:nvSpPr>
          <p:spPr>
            <a:xfrm>
              <a:off x="1575355" y="3090103"/>
              <a:ext cx="2164240" cy="992579"/>
            </a:xfrm>
            <a:prstGeom prst="rect">
              <a:avLst/>
            </a:prstGeom>
            <a:ln>
              <a:noFill/>
            </a:ln>
          </p:spPr>
          <p:txBody>
            <a:bodyPr wrap="square" lIns="0" rIns="0">
              <a:spAutoFit/>
            </a:bodyPr>
            <a:lstStyle/>
            <a:p>
              <a:pPr algn="ctr">
                <a:lnSpc>
                  <a:spcPct val="150000"/>
                </a:lnSpc>
              </a:pPr>
              <a:r>
                <a:rPr lang="zh-CN" altLang="en-US" sz="13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1" name="文本框 30"/>
            <p:cNvSpPr txBox="1"/>
            <p:nvPr/>
          </p:nvSpPr>
          <p:spPr>
            <a:xfrm>
              <a:off x="1964978" y="2419621"/>
              <a:ext cx="1384995" cy="369332"/>
            </a:xfrm>
            <a:prstGeom prst="rect">
              <a:avLst/>
            </a:prstGeom>
            <a:noFill/>
            <a:ln>
              <a:noFill/>
            </a:ln>
          </p:spPr>
          <p:txBody>
            <a:bodyPr wrap="none" lIns="0" rIns="0" rtlCol="0">
              <a:spAutoFit/>
            </a:bodyPr>
            <a:lstStyle/>
            <a:p>
              <a:pPr algn="ctr"/>
              <a:r>
                <a:rPr lang="zh-CN" altLang="en-US" b="1" dirty="0">
                  <a:solidFill>
                    <a:srgbClr val="002060"/>
                  </a:solidFill>
                  <a:latin typeface="微软雅黑" panose="020B0503020204020204" pitchFamily="34" charset="-122"/>
                  <a:ea typeface="微软雅黑" panose="020B0503020204020204" pitchFamily="34" charset="-122"/>
                </a:rPr>
                <a:t>添加文本标题</a:t>
              </a:r>
            </a:p>
          </p:txBody>
        </p:sp>
      </p:grpSp>
      <p:sp>
        <p:nvSpPr>
          <p:cNvPr id="32" name="矩形 31">
            <a:extLst>
              <a:ext uri="{FF2B5EF4-FFF2-40B4-BE49-F238E27FC236}">
                <a16:creationId xmlns="" xmlns:a16="http://schemas.microsoft.com/office/drawing/2014/main" id="{69220C41-01E6-42CE-80D9-01910F1C8CE9}"/>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a:extLst>
              <a:ext uri="{FF2B5EF4-FFF2-40B4-BE49-F238E27FC236}">
                <a16:creationId xmlns="" xmlns:a16="http://schemas.microsoft.com/office/drawing/2014/main" id="{F2E9C470-9FCD-4DE4-850F-34A9CE6F7C3B}"/>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4" name="Group 7">
            <a:extLst>
              <a:ext uri="{FF2B5EF4-FFF2-40B4-BE49-F238E27FC236}">
                <a16:creationId xmlns="" xmlns:a16="http://schemas.microsoft.com/office/drawing/2014/main" id="{144B1D46-4830-4A2C-81C3-6616BD4FB355}"/>
              </a:ext>
            </a:extLst>
          </p:cNvPr>
          <p:cNvGrpSpPr>
            <a:grpSpLocks/>
          </p:cNvGrpSpPr>
          <p:nvPr/>
        </p:nvGrpSpPr>
        <p:grpSpPr bwMode="auto">
          <a:xfrm>
            <a:off x="431371" y="371337"/>
            <a:ext cx="520496" cy="274639"/>
            <a:chOff x="0" y="0"/>
            <a:chExt cx="1041399" cy="549275"/>
          </a:xfrm>
          <a:solidFill>
            <a:schemeClr val="bg1"/>
          </a:solidFill>
        </p:grpSpPr>
        <p:sp>
          <p:nvSpPr>
            <p:cNvPr id="35" name="Freeform 16">
              <a:extLst>
                <a:ext uri="{FF2B5EF4-FFF2-40B4-BE49-F238E27FC236}">
                  <a16:creationId xmlns="" xmlns:a16="http://schemas.microsoft.com/office/drawing/2014/main" id="{CA43A24A-7AA6-42FA-8AD3-ACE56CC71BB4}"/>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6" name="Freeform 17">
              <a:extLst>
                <a:ext uri="{FF2B5EF4-FFF2-40B4-BE49-F238E27FC236}">
                  <a16:creationId xmlns="" xmlns:a16="http://schemas.microsoft.com/office/drawing/2014/main" id="{F6458ABD-C6D7-4C80-AFA7-D395567F5444}"/>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7" name="Freeform 18">
              <a:extLst>
                <a:ext uri="{FF2B5EF4-FFF2-40B4-BE49-F238E27FC236}">
                  <a16:creationId xmlns="" xmlns:a16="http://schemas.microsoft.com/office/drawing/2014/main" id="{74D6820C-D83C-4A33-A4B8-E5DCD756BC71}"/>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8" name="图片 37">
            <a:extLst>
              <a:ext uri="{FF2B5EF4-FFF2-40B4-BE49-F238E27FC236}">
                <a16:creationId xmlns="" xmlns:a16="http://schemas.microsoft.com/office/drawing/2014/main" id="{9CC2D514-0ACD-4BE3-9C4B-68102B0E42E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9" name="文本框 38">
            <a:extLst>
              <a:ext uri="{FF2B5EF4-FFF2-40B4-BE49-F238E27FC236}">
                <a16:creationId xmlns="" xmlns:a16="http://schemas.microsoft.com/office/drawing/2014/main" id="{596BDAAF-1800-4270-BD92-57E7A25B6639}"/>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Tree>
    <p:extLst>
      <p:ext uri="{BB962C8B-B14F-4D97-AF65-F5344CB8AC3E}">
        <p14:creationId xmlns:p14="http://schemas.microsoft.com/office/powerpoint/2010/main" val="21275038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3333"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53333"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750" fill="hold"/>
                                        <p:tgtEl>
                                          <p:spTgt spid="17"/>
                                        </p:tgtEl>
                                        <p:attrNameLst>
                                          <p:attrName>ppt_x</p:attrName>
                                        </p:attrNameLst>
                                      </p:cBhvr>
                                      <p:tavLst>
                                        <p:tav tm="0">
                                          <p:val>
                                            <p:strVal val="#ppt_x"/>
                                          </p:val>
                                        </p:tav>
                                        <p:tav tm="100000">
                                          <p:val>
                                            <p:strVal val="#ppt_x"/>
                                          </p:val>
                                        </p:tav>
                                      </p:tavLst>
                                    </p:anim>
                                    <p:anim calcmode="lin" valueType="num">
                                      <p:cBhvr additive="base">
                                        <p:cTn id="13" dur="750" fill="hold"/>
                                        <p:tgtEl>
                                          <p:spTgt spid="17"/>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decel="53333"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750" fill="hold"/>
                                        <p:tgtEl>
                                          <p:spTgt spid="22"/>
                                        </p:tgtEl>
                                        <p:attrNameLst>
                                          <p:attrName>ppt_x</p:attrName>
                                        </p:attrNameLst>
                                      </p:cBhvr>
                                      <p:tavLst>
                                        <p:tav tm="0">
                                          <p:val>
                                            <p:strVal val="#ppt_x"/>
                                          </p:val>
                                        </p:tav>
                                        <p:tav tm="100000">
                                          <p:val>
                                            <p:strVal val="#ppt_x"/>
                                          </p:val>
                                        </p:tav>
                                      </p:tavLst>
                                    </p:anim>
                                    <p:anim calcmode="lin" valueType="num">
                                      <p:cBhvr additive="base">
                                        <p:cTn id="18" dur="750" fill="hold"/>
                                        <p:tgtEl>
                                          <p:spTgt spid="22"/>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decel="53333"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750" fill="hold"/>
                                        <p:tgtEl>
                                          <p:spTgt spid="27"/>
                                        </p:tgtEl>
                                        <p:attrNameLst>
                                          <p:attrName>ppt_x</p:attrName>
                                        </p:attrNameLst>
                                      </p:cBhvr>
                                      <p:tavLst>
                                        <p:tav tm="0">
                                          <p:val>
                                            <p:strVal val="#ppt_x"/>
                                          </p:val>
                                        </p:tav>
                                        <p:tav tm="100000">
                                          <p:val>
                                            <p:strVal val="#ppt_x"/>
                                          </p:val>
                                        </p:tav>
                                      </p:tavLst>
                                    </p:anim>
                                    <p:anim calcmode="lin" valueType="num">
                                      <p:cBhvr additive="base">
                                        <p:cTn id="23" dur="750" fill="hold"/>
                                        <p:tgtEl>
                                          <p:spTgt spid="2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 presetClass="entr" presetSubtype="2" decel="53333"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750" fill="hold"/>
                                        <p:tgtEl>
                                          <p:spTgt spid="33"/>
                                        </p:tgtEl>
                                        <p:attrNameLst>
                                          <p:attrName>ppt_x</p:attrName>
                                        </p:attrNameLst>
                                      </p:cBhvr>
                                      <p:tavLst>
                                        <p:tav tm="0">
                                          <p:val>
                                            <p:strVal val="1+#ppt_w/2"/>
                                          </p:val>
                                        </p:tav>
                                        <p:tav tm="100000">
                                          <p:val>
                                            <p:strVal val="#ppt_x"/>
                                          </p:val>
                                        </p:tav>
                                      </p:tavLst>
                                    </p:anim>
                                    <p:anim calcmode="lin" valueType="num">
                                      <p:cBhvr additive="base">
                                        <p:cTn id="28" dur="750" fill="hold"/>
                                        <p:tgtEl>
                                          <p:spTgt spid="33"/>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500" fill="hold"/>
                                        <p:tgtEl>
                                          <p:spTgt spid="34"/>
                                        </p:tgtEl>
                                        <p:attrNameLst>
                                          <p:attrName>ppt_x</p:attrName>
                                        </p:attrNameLst>
                                      </p:cBhvr>
                                      <p:tavLst>
                                        <p:tav tm="0">
                                          <p:val>
                                            <p:strVal val="0-#ppt_w/2"/>
                                          </p:val>
                                        </p:tav>
                                        <p:tav tm="100000">
                                          <p:val>
                                            <p:strVal val="#ppt_x"/>
                                          </p:val>
                                        </p:tav>
                                      </p:tavLst>
                                    </p:anim>
                                    <p:anim calcmode="lin" valueType="num">
                                      <p:cBhvr additive="base">
                                        <p:cTn id="33" dur="500" fill="hold"/>
                                        <p:tgtEl>
                                          <p:spTgt spid="34"/>
                                        </p:tgtEl>
                                        <p:attrNameLst>
                                          <p:attrName>ppt_y</p:attrName>
                                        </p:attrNameLst>
                                      </p:cBhvr>
                                      <p:tavLst>
                                        <p:tav tm="0">
                                          <p:val>
                                            <p:strVal val="#ppt_y"/>
                                          </p:val>
                                        </p:tav>
                                        <p:tav tm="100000">
                                          <p:val>
                                            <p:strVal val="#ppt_y"/>
                                          </p:val>
                                        </p:tav>
                                      </p:tavLst>
                                    </p:anim>
                                  </p:childTnLst>
                                </p:cTn>
                              </p:par>
                              <p:par>
                                <p:cTn id="34" presetID="53" presetClass="entr" presetSubtype="16" fill="hold" nodeType="with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750" fill="hold"/>
                                        <p:tgtEl>
                                          <p:spTgt spid="38"/>
                                        </p:tgtEl>
                                        <p:attrNameLst>
                                          <p:attrName>ppt_w</p:attrName>
                                        </p:attrNameLst>
                                      </p:cBhvr>
                                      <p:tavLst>
                                        <p:tav tm="0">
                                          <p:val>
                                            <p:fltVal val="0"/>
                                          </p:val>
                                        </p:tav>
                                        <p:tav tm="100000">
                                          <p:val>
                                            <p:strVal val="#ppt_w"/>
                                          </p:val>
                                        </p:tav>
                                      </p:tavLst>
                                    </p:anim>
                                    <p:anim calcmode="lin" valueType="num">
                                      <p:cBhvr>
                                        <p:cTn id="37" dur="750" fill="hold"/>
                                        <p:tgtEl>
                                          <p:spTgt spid="38"/>
                                        </p:tgtEl>
                                        <p:attrNameLst>
                                          <p:attrName>ppt_h</p:attrName>
                                        </p:attrNameLst>
                                      </p:cBhvr>
                                      <p:tavLst>
                                        <p:tav tm="0">
                                          <p:val>
                                            <p:fltVal val="0"/>
                                          </p:val>
                                        </p:tav>
                                        <p:tav tm="100000">
                                          <p:val>
                                            <p:strVal val="#ppt_h"/>
                                          </p:val>
                                        </p:tav>
                                      </p:tavLst>
                                    </p:anim>
                                    <p:animEffect transition="in" filter="fade">
                                      <p:cBhvr>
                                        <p:cTn id="38" dur="750"/>
                                        <p:tgtEl>
                                          <p:spTgt spid="38"/>
                                        </p:tgtEl>
                                      </p:cBhvr>
                                    </p:animEffect>
                                  </p:childTnLst>
                                </p:cTn>
                              </p:par>
                            </p:childTnLst>
                          </p:cTn>
                        </p:par>
                        <p:par>
                          <p:cTn id="39" fill="hold">
                            <p:stCondLst>
                              <p:cond delay="4500"/>
                            </p:stCondLst>
                            <p:childTnLst>
                              <p:par>
                                <p:cTn id="40" presetID="56" presetClass="entr" presetSubtype="0" fill="hold" grpId="0" nodeType="afterEffect">
                                  <p:stCondLst>
                                    <p:cond delay="0"/>
                                  </p:stCondLst>
                                  <p:iterate type="lt">
                                    <p:tmPct val="10000"/>
                                  </p:iterate>
                                  <p:childTnLst>
                                    <p:set>
                                      <p:cBhvr>
                                        <p:cTn id="41" dur="1" fill="hold">
                                          <p:stCondLst>
                                            <p:cond delay="0"/>
                                          </p:stCondLst>
                                        </p:cTn>
                                        <p:tgtEl>
                                          <p:spTgt spid="39"/>
                                        </p:tgtEl>
                                        <p:attrNameLst>
                                          <p:attrName>style.visibility</p:attrName>
                                        </p:attrNameLst>
                                      </p:cBhvr>
                                      <p:to>
                                        <p:strVal val="visible"/>
                                      </p:to>
                                    </p:set>
                                    <p:anim by="(-#ppt_w*2)" calcmode="lin" valueType="num">
                                      <p:cBhvr rctx="PPT">
                                        <p:cTn id="42" dur="375" autoRev="1" fill="hold">
                                          <p:stCondLst>
                                            <p:cond delay="0"/>
                                          </p:stCondLst>
                                        </p:cTn>
                                        <p:tgtEl>
                                          <p:spTgt spid="39"/>
                                        </p:tgtEl>
                                        <p:attrNameLst>
                                          <p:attrName>ppt_w</p:attrName>
                                        </p:attrNameLst>
                                      </p:cBhvr>
                                    </p:anim>
                                    <p:anim by="(#ppt_w*0.50)" calcmode="lin" valueType="num">
                                      <p:cBhvr>
                                        <p:cTn id="43" dur="375" decel="50000" autoRev="1" fill="hold">
                                          <p:stCondLst>
                                            <p:cond delay="0"/>
                                          </p:stCondLst>
                                        </p:cTn>
                                        <p:tgtEl>
                                          <p:spTgt spid="39"/>
                                        </p:tgtEl>
                                        <p:attrNameLst>
                                          <p:attrName>ppt_x</p:attrName>
                                        </p:attrNameLst>
                                      </p:cBhvr>
                                    </p:anim>
                                    <p:anim from="(-#ppt_h/2)" to="(#ppt_y)" calcmode="lin" valueType="num">
                                      <p:cBhvr>
                                        <p:cTn id="44" dur="750" fill="hold">
                                          <p:stCondLst>
                                            <p:cond delay="0"/>
                                          </p:stCondLst>
                                        </p:cTn>
                                        <p:tgtEl>
                                          <p:spTgt spid="39"/>
                                        </p:tgtEl>
                                        <p:attrNameLst>
                                          <p:attrName>ppt_y</p:attrName>
                                        </p:attrNameLst>
                                      </p:cBhvr>
                                    </p:anim>
                                    <p:animRot by="21600000">
                                      <p:cBhvr>
                                        <p:cTn id="45" dur="750" fill="hold">
                                          <p:stCondLst>
                                            <p:cond delay="0"/>
                                          </p:stCondLst>
                                        </p:cTn>
                                        <p:tgtEl>
                                          <p:spTgt spid="3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4"/>
          <p:cNvSpPr txBox="1">
            <a:spLocks noChangeArrowheads="1"/>
          </p:cNvSpPr>
          <p:nvPr/>
        </p:nvSpPr>
        <p:spPr bwMode="auto">
          <a:xfrm flipH="1">
            <a:off x="658356" y="4778314"/>
            <a:ext cx="3224157" cy="1255041"/>
          </a:xfrm>
          <a:prstGeom prst="rect">
            <a:avLst/>
          </a:prstGeom>
          <a:noFill/>
          <a:ln>
            <a:noFill/>
          </a:ln>
          <a:effectLst/>
        </p:spPr>
        <p:txBody>
          <a:bodyPr wrap="square" lIns="115205" tIns="57603" rIns="115205" bIns="5760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r">
              <a:lnSpc>
                <a:spcPct val="150000"/>
              </a:lnSpc>
              <a:defRPr/>
            </a:pPr>
            <a:r>
              <a:rPr lang="zh-CN" altLang="en-US" sz="1733"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1733"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gn="r">
              <a:lnSpc>
                <a:spcPct val="150000"/>
              </a:lnSpc>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867"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6" name="TextBox 11"/>
          <p:cNvSpPr txBox="1">
            <a:spLocks noChangeArrowheads="1"/>
          </p:cNvSpPr>
          <p:nvPr/>
        </p:nvSpPr>
        <p:spPr bwMode="auto">
          <a:xfrm flipH="1">
            <a:off x="8253664" y="4778314"/>
            <a:ext cx="3279381" cy="1255041"/>
          </a:xfrm>
          <a:prstGeom prst="rect">
            <a:avLst/>
          </a:prstGeom>
          <a:noFill/>
          <a:ln>
            <a:noFill/>
          </a:ln>
          <a:effectLst/>
        </p:spPr>
        <p:txBody>
          <a:bodyPr wrap="square" lIns="115205" tIns="57603" rIns="115205" bIns="5760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nSpc>
                <a:spcPct val="150000"/>
              </a:lnSpc>
              <a:defRPr/>
            </a:pPr>
            <a:r>
              <a:rPr lang="zh-CN" altLang="en-US" sz="1733"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1733"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nSpc>
                <a:spcPct val="150000"/>
              </a:lnSpc>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867"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7" name="TextBox 6"/>
          <p:cNvSpPr txBox="1">
            <a:spLocks noChangeArrowheads="1"/>
          </p:cNvSpPr>
          <p:nvPr/>
        </p:nvSpPr>
        <p:spPr bwMode="auto">
          <a:xfrm flipH="1">
            <a:off x="3933716" y="1130370"/>
            <a:ext cx="4238424" cy="1255041"/>
          </a:xfrm>
          <a:prstGeom prst="rect">
            <a:avLst/>
          </a:prstGeom>
          <a:noFill/>
          <a:ln>
            <a:noFill/>
          </a:ln>
          <a:effectLst/>
        </p:spPr>
        <p:txBody>
          <a:bodyPr wrap="square" lIns="115205" tIns="57603" rIns="115205" bIns="5760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a:lnSpc>
                <a:spcPct val="150000"/>
              </a:lnSpc>
              <a:defRPr/>
            </a:pPr>
            <a:r>
              <a:rPr lang="zh-CN" altLang="en-US" sz="1733"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1733"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gn="ctr">
              <a:lnSpc>
                <a:spcPct val="150000"/>
              </a:lnSpc>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867"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 xmlns:a16="http://schemas.microsoft.com/office/drawing/2014/main" id="{4812809F-0037-4261-98B0-1C915058D3B4}"/>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a:extLst>
              <a:ext uri="{FF2B5EF4-FFF2-40B4-BE49-F238E27FC236}">
                <a16:creationId xmlns="" xmlns:a16="http://schemas.microsoft.com/office/drawing/2014/main" id="{5A018711-676F-443C-94BF-5FF74987D52A}"/>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1" name="Group 7">
            <a:extLst>
              <a:ext uri="{FF2B5EF4-FFF2-40B4-BE49-F238E27FC236}">
                <a16:creationId xmlns="" xmlns:a16="http://schemas.microsoft.com/office/drawing/2014/main" id="{42A087AD-763F-4AED-A229-12BEBB8EAD6C}"/>
              </a:ext>
            </a:extLst>
          </p:cNvPr>
          <p:cNvGrpSpPr>
            <a:grpSpLocks/>
          </p:cNvGrpSpPr>
          <p:nvPr/>
        </p:nvGrpSpPr>
        <p:grpSpPr bwMode="auto">
          <a:xfrm>
            <a:off x="431371" y="371337"/>
            <a:ext cx="520496" cy="274639"/>
            <a:chOff x="0" y="0"/>
            <a:chExt cx="1041399" cy="549275"/>
          </a:xfrm>
          <a:solidFill>
            <a:schemeClr val="bg1"/>
          </a:solidFill>
        </p:grpSpPr>
        <p:sp>
          <p:nvSpPr>
            <p:cNvPr id="22" name="Freeform 16">
              <a:extLst>
                <a:ext uri="{FF2B5EF4-FFF2-40B4-BE49-F238E27FC236}">
                  <a16:creationId xmlns="" xmlns:a16="http://schemas.microsoft.com/office/drawing/2014/main" id="{864B7816-FEAC-4A8C-90E6-0E310E051C64}"/>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3" name="Freeform 17">
              <a:extLst>
                <a:ext uri="{FF2B5EF4-FFF2-40B4-BE49-F238E27FC236}">
                  <a16:creationId xmlns="" xmlns:a16="http://schemas.microsoft.com/office/drawing/2014/main" id="{56299D14-283E-4C1D-84BC-17073E717C1F}"/>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4" name="Freeform 18">
              <a:extLst>
                <a:ext uri="{FF2B5EF4-FFF2-40B4-BE49-F238E27FC236}">
                  <a16:creationId xmlns="" xmlns:a16="http://schemas.microsoft.com/office/drawing/2014/main" id="{FE8723F1-7C79-4505-974F-B4E3AB769D36}"/>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25" name="图片 24">
            <a:extLst>
              <a:ext uri="{FF2B5EF4-FFF2-40B4-BE49-F238E27FC236}">
                <a16:creationId xmlns="" xmlns:a16="http://schemas.microsoft.com/office/drawing/2014/main" id="{A15D0BB9-3BC2-4E1E-83A7-8634276C726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26" name="文本框 25">
            <a:extLst>
              <a:ext uri="{FF2B5EF4-FFF2-40B4-BE49-F238E27FC236}">
                <a16:creationId xmlns="" xmlns:a16="http://schemas.microsoft.com/office/drawing/2014/main" id="{C18E8AB7-F4FC-4D1D-8190-358A500226D5}"/>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29" name="椭圆 28">
            <a:extLst>
              <a:ext uri="{FF2B5EF4-FFF2-40B4-BE49-F238E27FC236}">
                <a16:creationId xmlns="" xmlns:a16="http://schemas.microsoft.com/office/drawing/2014/main" id="{B6755561-4208-40CC-8881-DEFA57D117F9}"/>
              </a:ext>
            </a:extLst>
          </p:cNvPr>
          <p:cNvSpPr/>
          <p:nvPr/>
        </p:nvSpPr>
        <p:spPr>
          <a:xfrm>
            <a:off x="5098523" y="3671601"/>
            <a:ext cx="1908810" cy="1908810"/>
          </a:xfrm>
          <a:prstGeom prst="ellipse">
            <a:avLst/>
          </a:prstGeom>
          <a:solidFill>
            <a:schemeClr val="bg1"/>
          </a:solidFill>
          <a:ln>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extLst>
              <a:ext uri="{FF2B5EF4-FFF2-40B4-BE49-F238E27FC236}">
                <a16:creationId xmlns="" xmlns:a16="http://schemas.microsoft.com/office/drawing/2014/main" id="{7A3D4084-D324-4085-9000-1C72D4D23B03}"/>
              </a:ext>
            </a:extLst>
          </p:cNvPr>
          <p:cNvSpPr/>
          <p:nvPr/>
        </p:nvSpPr>
        <p:spPr>
          <a:xfrm>
            <a:off x="5141589" y="2208561"/>
            <a:ext cx="1704981" cy="1704981"/>
          </a:xfrm>
          <a:prstGeom prst="ellipse">
            <a:avLst/>
          </a:prstGeom>
          <a:solidFill>
            <a:srgbClr val="0D2B68"/>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t>输入文本</a:t>
            </a:r>
          </a:p>
        </p:txBody>
      </p:sp>
      <p:sp>
        <p:nvSpPr>
          <p:cNvPr id="28" name="椭圆 27">
            <a:extLst>
              <a:ext uri="{FF2B5EF4-FFF2-40B4-BE49-F238E27FC236}">
                <a16:creationId xmlns="" xmlns:a16="http://schemas.microsoft.com/office/drawing/2014/main" id="{22975B94-A961-44D8-9CC5-A4A404ABA749}"/>
              </a:ext>
            </a:extLst>
          </p:cNvPr>
          <p:cNvSpPr/>
          <p:nvPr/>
        </p:nvSpPr>
        <p:spPr>
          <a:xfrm>
            <a:off x="3782188" y="4472589"/>
            <a:ext cx="1704981" cy="1704981"/>
          </a:xfrm>
          <a:prstGeom prst="ellipse">
            <a:avLst/>
          </a:prstGeom>
          <a:solidFill>
            <a:srgbClr val="0D2B68"/>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t>输入文本</a:t>
            </a:r>
          </a:p>
        </p:txBody>
      </p:sp>
      <p:sp>
        <p:nvSpPr>
          <p:cNvPr id="27" name="椭圆 26">
            <a:extLst>
              <a:ext uri="{FF2B5EF4-FFF2-40B4-BE49-F238E27FC236}">
                <a16:creationId xmlns="" xmlns:a16="http://schemas.microsoft.com/office/drawing/2014/main" id="{4546FCCC-4F82-4B5C-A191-19142069F702}"/>
              </a:ext>
            </a:extLst>
          </p:cNvPr>
          <p:cNvSpPr/>
          <p:nvPr/>
        </p:nvSpPr>
        <p:spPr>
          <a:xfrm>
            <a:off x="6604508" y="4472590"/>
            <a:ext cx="1704981" cy="1704981"/>
          </a:xfrm>
          <a:prstGeom prst="ellipse">
            <a:avLst/>
          </a:prstGeom>
          <a:solidFill>
            <a:srgbClr val="0D2B68"/>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t>输入文本</a:t>
            </a:r>
          </a:p>
        </p:txBody>
      </p:sp>
      <p:sp>
        <p:nvSpPr>
          <p:cNvPr id="3" name="文本框 2">
            <a:extLst>
              <a:ext uri="{FF2B5EF4-FFF2-40B4-BE49-F238E27FC236}">
                <a16:creationId xmlns="" xmlns:a16="http://schemas.microsoft.com/office/drawing/2014/main" id="{EDB99337-6F79-4BF2-8ACD-870AAEDB21AA}"/>
              </a:ext>
            </a:extLst>
          </p:cNvPr>
          <p:cNvSpPr txBox="1"/>
          <p:nvPr/>
        </p:nvSpPr>
        <p:spPr>
          <a:xfrm>
            <a:off x="5510239" y="4318984"/>
            <a:ext cx="1171510" cy="646331"/>
          </a:xfrm>
          <a:prstGeom prst="rect">
            <a:avLst/>
          </a:prstGeom>
          <a:noFill/>
        </p:spPr>
        <p:txBody>
          <a:bodyPr wrap="square" rtlCol="0">
            <a:spAutoFit/>
          </a:bodyPr>
          <a:lstStyle/>
          <a:p>
            <a:r>
              <a:rPr lang="zh-CN" altLang="en-US" sz="3600" dirty="0"/>
              <a:t>标题</a:t>
            </a:r>
            <a:endParaRPr lang="zh-CN" altLang="en-US" dirty="0"/>
          </a:p>
        </p:txBody>
      </p:sp>
    </p:spTree>
    <p:extLst>
      <p:ext uri="{BB962C8B-B14F-4D97-AF65-F5344CB8AC3E}">
        <p14:creationId xmlns:p14="http://schemas.microsoft.com/office/powerpoint/2010/main" val="309859532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 presetClass="entr" presetSubtype="2" decel="53333"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750" fill="hold"/>
                                        <p:tgtEl>
                                          <p:spTgt spid="20"/>
                                        </p:tgtEl>
                                        <p:attrNameLst>
                                          <p:attrName>ppt_x</p:attrName>
                                        </p:attrNameLst>
                                      </p:cBhvr>
                                      <p:tavLst>
                                        <p:tav tm="0">
                                          <p:val>
                                            <p:strVal val="1+#ppt_w/2"/>
                                          </p:val>
                                        </p:tav>
                                        <p:tav tm="100000">
                                          <p:val>
                                            <p:strVal val="#ppt_x"/>
                                          </p:val>
                                        </p:tav>
                                      </p:tavLst>
                                    </p:anim>
                                    <p:anim calcmode="lin" valueType="num">
                                      <p:cBhvr additive="base">
                                        <p:cTn id="20" dur="75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 presetClass="entr" presetSubtype="8"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0-#ppt_w/2"/>
                                          </p:val>
                                        </p:tav>
                                        <p:tav tm="100000">
                                          <p:val>
                                            <p:strVal val="#ppt_x"/>
                                          </p:val>
                                        </p:tav>
                                      </p:tavLst>
                                    </p:anim>
                                    <p:anim calcmode="lin" valueType="num">
                                      <p:cBhvr additive="base">
                                        <p:cTn id="25" dur="500" fill="hold"/>
                                        <p:tgtEl>
                                          <p:spTgt spid="21"/>
                                        </p:tgtEl>
                                        <p:attrNameLst>
                                          <p:attrName>ppt_y</p:attrName>
                                        </p:attrNameLst>
                                      </p:cBhvr>
                                      <p:tavLst>
                                        <p:tav tm="0">
                                          <p:val>
                                            <p:strVal val="#ppt_y"/>
                                          </p:val>
                                        </p:tav>
                                        <p:tav tm="100000">
                                          <p:val>
                                            <p:strVal val="#ppt_y"/>
                                          </p:val>
                                        </p:tav>
                                      </p:tavLst>
                                    </p:anim>
                                  </p:childTnLst>
                                </p:cTn>
                              </p:par>
                              <p:par>
                                <p:cTn id="26" presetID="53" presetClass="entr" presetSubtype="16"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750" fill="hold"/>
                                        <p:tgtEl>
                                          <p:spTgt spid="25"/>
                                        </p:tgtEl>
                                        <p:attrNameLst>
                                          <p:attrName>ppt_w</p:attrName>
                                        </p:attrNameLst>
                                      </p:cBhvr>
                                      <p:tavLst>
                                        <p:tav tm="0">
                                          <p:val>
                                            <p:fltVal val="0"/>
                                          </p:val>
                                        </p:tav>
                                        <p:tav tm="100000">
                                          <p:val>
                                            <p:strVal val="#ppt_w"/>
                                          </p:val>
                                        </p:tav>
                                      </p:tavLst>
                                    </p:anim>
                                    <p:anim calcmode="lin" valueType="num">
                                      <p:cBhvr>
                                        <p:cTn id="29" dur="750" fill="hold"/>
                                        <p:tgtEl>
                                          <p:spTgt spid="25"/>
                                        </p:tgtEl>
                                        <p:attrNameLst>
                                          <p:attrName>ppt_h</p:attrName>
                                        </p:attrNameLst>
                                      </p:cBhvr>
                                      <p:tavLst>
                                        <p:tav tm="0">
                                          <p:val>
                                            <p:fltVal val="0"/>
                                          </p:val>
                                        </p:tav>
                                        <p:tav tm="100000">
                                          <p:val>
                                            <p:strVal val="#ppt_h"/>
                                          </p:val>
                                        </p:tav>
                                      </p:tavLst>
                                    </p:anim>
                                    <p:animEffect transition="in" filter="fade">
                                      <p:cBhvr>
                                        <p:cTn id="30" dur="750"/>
                                        <p:tgtEl>
                                          <p:spTgt spid="25"/>
                                        </p:tgtEl>
                                      </p:cBhvr>
                                    </p:animEffect>
                                  </p:childTnLst>
                                </p:cTn>
                              </p:par>
                            </p:childTnLst>
                          </p:cTn>
                        </p:par>
                        <p:par>
                          <p:cTn id="31" fill="hold">
                            <p:stCondLst>
                              <p:cond delay="300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26"/>
                                        </p:tgtEl>
                                        <p:attrNameLst>
                                          <p:attrName>style.visibility</p:attrName>
                                        </p:attrNameLst>
                                      </p:cBhvr>
                                      <p:to>
                                        <p:strVal val="visible"/>
                                      </p:to>
                                    </p:set>
                                    <p:anim by="(-#ppt_w*2)" calcmode="lin" valueType="num">
                                      <p:cBhvr rctx="PPT">
                                        <p:cTn id="34" dur="375" autoRev="1" fill="hold">
                                          <p:stCondLst>
                                            <p:cond delay="0"/>
                                          </p:stCondLst>
                                        </p:cTn>
                                        <p:tgtEl>
                                          <p:spTgt spid="26"/>
                                        </p:tgtEl>
                                        <p:attrNameLst>
                                          <p:attrName>ppt_w</p:attrName>
                                        </p:attrNameLst>
                                      </p:cBhvr>
                                    </p:anim>
                                    <p:anim by="(#ppt_w*0.50)" calcmode="lin" valueType="num">
                                      <p:cBhvr>
                                        <p:cTn id="35" dur="375" decel="50000" autoRev="1" fill="hold">
                                          <p:stCondLst>
                                            <p:cond delay="0"/>
                                          </p:stCondLst>
                                        </p:cTn>
                                        <p:tgtEl>
                                          <p:spTgt spid="26"/>
                                        </p:tgtEl>
                                        <p:attrNameLst>
                                          <p:attrName>ppt_x</p:attrName>
                                        </p:attrNameLst>
                                      </p:cBhvr>
                                    </p:anim>
                                    <p:anim from="(-#ppt_h/2)" to="(#ppt_y)" calcmode="lin" valueType="num">
                                      <p:cBhvr>
                                        <p:cTn id="36" dur="750" fill="hold">
                                          <p:stCondLst>
                                            <p:cond delay="0"/>
                                          </p:stCondLst>
                                        </p:cTn>
                                        <p:tgtEl>
                                          <p:spTgt spid="26"/>
                                        </p:tgtEl>
                                        <p:attrNameLst>
                                          <p:attrName>ppt_y</p:attrName>
                                        </p:attrNameLst>
                                      </p:cBhvr>
                                    </p:anim>
                                    <p:animRot by="21600000">
                                      <p:cBhvr>
                                        <p:cTn id="37" dur="750" fill="hold">
                                          <p:stCondLst>
                                            <p:cond delay="0"/>
                                          </p:stCondLst>
                                        </p:cTn>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935873" y="4299052"/>
            <a:ext cx="2004963" cy="1998381"/>
            <a:chOff x="3111668" y="2944827"/>
            <a:chExt cx="1640481" cy="1635098"/>
          </a:xfrm>
        </p:grpSpPr>
        <p:sp>
          <p:nvSpPr>
            <p:cNvPr id="11" name="Freeform 7"/>
            <p:cNvSpPr>
              <a:spLocks/>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solidFill>
              <a:srgbClr val="002060"/>
            </a:solidFill>
            <a:ln>
              <a:noFill/>
            </a:ln>
          </p:spPr>
          <p:txBody>
            <a:bodyPr vert="horz" wrap="square" lIns="121920" tIns="60960" rIns="121920" bIns="60960" numCol="1" anchor="t" anchorCtr="0" compatLnSpc="1">
              <a:prstTxWarp prst="textNoShape">
                <a:avLst/>
              </a:prstTxWarp>
            </a:bodyPr>
            <a:lstStyle/>
            <a:p>
              <a:endParaRPr lang="zh-CN" altLang="en-US" sz="3200">
                <a:solidFill>
                  <a:schemeClr val="bg1"/>
                </a:solidFill>
              </a:endParaRPr>
            </a:p>
          </p:txBody>
        </p:sp>
        <p:sp>
          <p:nvSpPr>
            <p:cNvPr id="14" name="TextBox 9"/>
            <p:cNvSpPr txBox="1">
              <a:spLocks noChangeArrowheads="1"/>
            </p:cNvSpPr>
            <p:nvPr/>
          </p:nvSpPr>
          <p:spPr bwMode="auto">
            <a:xfrm>
              <a:off x="3437916" y="3534013"/>
              <a:ext cx="989204" cy="41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zh-CN" altLang="en-US" sz="2667" b="1" dirty="0">
                  <a:solidFill>
                    <a:schemeClr val="bg1"/>
                  </a:solidFill>
                  <a:latin typeface="微软雅黑" pitchFamily="34" charset="-122"/>
                  <a:ea typeface="微软雅黑" pitchFamily="34" charset="-122"/>
                </a:rPr>
                <a:t>对策四</a:t>
              </a:r>
            </a:p>
          </p:txBody>
        </p:sp>
      </p:grpSp>
      <p:grpSp>
        <p:nvGrpSpPr>
          <p:cNvPr id="15" name="组合 14"/>
          <p:cNvGrpSpPr>
            <a:grpSpLocks noChangeAspect="1"/>
          </p:cNvGrpSpPr>
          <p:nvPr/>
        </p:nvGrpSpPr>
        <p:grpSpPr>
          <a:xfrm>
            <a:off x="6373123" y="2861743"/>
            <a:ext cx="2012792" cy="2006328"/>
            <a:chOff x="4254365" y="1910376"/>
            <a:chExt cx="1300156" cy="1295980"/>
          </a:xfrm>
        </p:grpSpPr>
        <p:sp>
          <p:nvSpPr>
            <p:cNvPr id="16" name="Freeform 5"/>
            <p:cNvSpPr>
              <a:spLocks/>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rgbClr val="002060"/>
            </a:solidFill>
            <a:ln>
              <a:noFill/>
            </a:ln>
          </p:spPr>
          <p:txBody>
            <a:bodyPr vert="horz" wrap="square" lIns="121920" tIns="60960" rIns="121920" bIns="60960" numCol="1" anchor="t" anchorCtr="0" compatLnSpc="1">
              <a:prstTxWarp prst="textNoShape">
                <a:avLst/>
              </a:prstTxWarp>
            </a:bodyPr>
            <a:lstStyle/>
            <a:p>
              <a:endParaRPr lang="zh-CN" altLang="en-US" sz="3200">
                <a:solidFill>
                  <a:schemeClr val="bg1"/>
                </a:solidFill>
              </a:endParaRPr>
            </a:p>
          </p:txBody>
        </p:sp>
        <p:sp>
          <p:nvSpPr>
            <p:cNvPr id="17" name="TextBox 9"/>
            <p:cNvSpPr txBox="1">
              <a:spLocks noChangeArrowheads="1"/>
            </p:cNvSpPr>
            <p:nvPr/>
          </p:nvSpPr>
          <p:spPr bwMode="auto">
            <a:xfrm>
              <a:off x="4377076" y="2386066"/>
              <a:ext cx="780940" cy="324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zh-CN" altLang="en-US" sz="2667" b="1" dirty="0">
                  <a:solidFill>
                    <a:schemeClr val="bg1"/>
                  </a:solidFill>
                  <a:latin typeface="微软雅黑" pitchFamily="34" charset="-122"/>
                  <a:ea typeface="微软雅黑" pitchFamily="34" charset="-122"/>
                </a:rPr>
                <a:t>对策三</a:t>
              </a:r>
            </a:p>
          </p:txBody>
        </p:sp>
      </p:grpSp>
      <p:grpSp>
        <p:nvGrpSpPr>
          <p:cNvPr id="18" name="组合 17"/>
          <p:cNvGrpSpPr>
            <a:grpSpLocks noChangeAspect="1"/>
          </p:cNvGrpSpPr>
          <p:nvPr/>
        </p:nvGrpSpPr>
        <p:grpSpPr>
          <a:xfrm>
            <a:off x="4935190" y="1436585"/>
            <a:ext cx="2006328" cy="1999882"/>
            <a:chOff x="3395261" y="1209491"/>
            <a:chExt cx="1073298" cy="1069851"/>
          </a:xfrm>
        </p:grpSpPr>
        <p:sp>
          <p:nvSpPr>
            <p:cNvPr id="19" name="Freeform 5"/>
            <p:cNvSpPr>
              <a:spLocks/>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rgbClr val="002060"/>
            </a:solidFill>
            <a:ln>
              <a:noFill/>
            </a:ln>
          </p:spPr>
          <p:txBody>
            <a:bodyPr vert="horz" wrap="square" lIns="121920" tIns="60960" rIns="121920" bIns="60960" numCol="1" anchor="t" anchorCtr="0" compatLnSpc="1">
              <a:prstTxWarp prst="textNoShape">
                <a:avLst/>
              </a:prstTxWarp>
            </a:bodyPr>
            <a:lstStyle/>
            <a:p>
              <a:endParaRPr lang="zh-CN" altLang="en-US" sz="3200">
                <a:solidFill>
                  <a:schemeClr val="bg1"/>
                </a:solidFill>
              </a:endParaRPr>
            </a:p>
          </p:txBody>
        </p:sp>
        <p:sp>
          <p:nvSpPr>
            <p:cNvPr id="20" name="TextBox 9"/>
            <p:cNvSpPr txBox="1">
              <a:spLocks noChangeArrowheads="1"/>
            </p:cNvSpPr>
            <p:nvPr/>
          </p:nvSpPr>
          <p:spPr bwMode="auto">
            <a:xfrm>
              <a:off x="3630500" y="1655475"/>
              <a:ext cx="635618" cy="24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zh-CN" altLang="en-US" sz="2400" b="1" dirty="0">
                  <a:solidFill>
                    <a:schemeClr val="bg1"/>
                  </a:solidFill>
                  <a:latin typeface="微软雅黑" pitchFamily="34" charset="-122"/>
                  <a:ea typeface="微软雅黑" pitchFamily="34" charset="-122"/>
                </a:rPr>
                <a:t>对策二</a:t>
              </a:r>
            </a:p>
          </p:txBody>
        </p:sp>
      </p:grpSp>
      <p:grpSp>
        <p:nvGrpSpPr>
          <p:cNvPr id="21" name="组合 20"/>
          <p:cNvGrpSpPr>
            <a:grpSpLocks noChangeAspect="1"/>
          </p:cNvGrpSpPr>
          <p:nvPr/>
        </p:nvGrpSpPr>
        <p:grpSpPr>
          <a:xfrm flipH="1">
            <a:off x="3473714" y="2861743"/>
            <a:ext cx="2012792" cy="2006328"/>
            <a:chOff x="4254365" y="1910376"/>
            <a:chExt cx="1300156" cy="1295980"/>
          </a:xfrm>
        </p:grpSpPr>
        <p:sp>
          <p:nvSpPr>
            <p:cNvPr id="22" name="Freeform 5"/>
            <p:cNvSpPr>
              <a:spLocks/>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rgbClr val="002060"/>
            </a:solidFill>
            <a:ln>
              <a:noFill/>
            </a:ln>
          </p:spPr>
          <p:txBody>
            <a:bodyPr vert="horz" wrap="square" lIns="121920" tIns="60960" rIns="121920" bIns="60960" numCol="1" anchor="t" anchorCtr="0" compatLnSpc="1">
              <a:prstTxWarp prst="textNoShape">
                <a:avLst/>
              </a:prstTxWarp>
            </a:bodyPr>
            <a:lstStyle/>
            <a:p>
              <a:endParaRPr lang="zh-CN" altLang="en-US" sz="3200">
                <a:solidFill>
                  <a:schemeClr val="bg1"/>
                </a:solidFill>
              </a:endParaRPr>
            </a:p>
          </p:txBody>
        </p:sp>
        <p:sp>
          <p:nvSpPr>
            <p:cNvPr id="23" name="TextBox 9"/>
            <p:cNvSpPr txBox="1">
              <a:spLocks noChangeArrowheads="1"/>
            </p:cNvSpPr>
            <p:nvPr/>
          </p:nvSpPr>
          <p:spPr bwMode="auto">
            <a:xfrm>
              <a:off x="4422230" y="2386066"/>
              <a:ext cx="780940" cy="324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zh-CN" altLang="en-US" sz="2667" b="1" dirty="0">
                  <a:solidFill>
                    <a:schemeClr val="bg1"/>
                  </a:solidFill>
                  <a:latin typeface="微软雅黑" pitchFamily="34" charset="-122"/>
                  <a:ea typeface="微软雅黑" pitchFamily="34" charset="-122"/>
                </a:rPr>
                <a:t>对策一</a:t>
              </a:r>
            </a:p>
          </p:txBody>
        </p:sp>
      </p:grpSp>
      <p:sp>
        <p:nvSpPr>
          <p:cNvPr id="24" name="文本框 34"/>
          <p:cNvSpPr>
            <a:spLocks noChangeArrowheads="1"/>
          </p:cNvSpPr>
          <p:nvPr/>
        </p:nvSpPr>
        <p:spPr bwMode="auto">
          <a:xfrm>
            <a:off x="841952" y="1639370"/>
            <a:ext cx="2918832" cy="110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zh-CN" altLang="en-US" sz="1467" b="1" dirty="0">
                <a:solidFill>
                  <a:schemeClr val="tx1">
                    <a:lumMod val="65000"/>
                    <a:lumOff val="35000"/>
                  </a:schemeClr>
                </a:solidFill>
                <a:latin typeface="微软雅黑" pitchFamily="34" charset="-122"/>
                <a:ea typeface="微软雅黑" pitchFamily="34" charset="-122"/>
              </a:rPr>
              <a:t>添加文本标题</a:t>
            </a:r>
            <a:endParaRPr lang="en-US" altLang="zh-CN" sz="1467" b="1"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467" dirty="0">
                <a:solidFill>
                  <a:schemeClr val="tx1">
                    <a:lumMod val="65000"/>
                    <a:lumOff val="35000"/>
                  </a:schemeClr>
                </a:solidFill>
                <a:latin typeface="微软雅黑" pitchFamily="34" charset="-122"/>
                <a:ea typeface="微软雅黑" pitchFamily="34" charset="-122"/>
              </a:rPr>
              <a:t>添加适当的文字，一页的文字最好不要超过</a:t>
            </a:r>
            <a:r>
              <a:rPr lang="en-US" altLang="zh-CN" sz="1467" dirty="0">
                <a:solidFill>
                  <a:schemeClr val="tx1">
                    <a:lumMod val="65000"/>
                    <a:lumOff val="35000"/>
                  </a:schemeClr>
                </a:solidFill>
                <a:latin typeface="微软雅黑" pitchFamily="34" charset="-122"/>
                <a:ea typeface="微软雅黑" pitchFamily="34" charset="-122"/>
              </a:rPr>
              <a:t>200,</a:t>
            </a:r>
            <a:r>
              <a:rPr lang="zh-CN" altLang="en-US" sz="1467" dirty="0">
                <a:solidFill>
                  <a:schemeClr val="tx1">
                    <a:lumMod val="65000"/>
                    <a:lumOff val="35000"/>
                  </a:schemeClr>
                </a:solidFill>
                <a:latin typeface="微软雅黑" pitchFamily="34" charset="-122"/>
                <a:ea typeface="微软雅黑" pitchFamily="34" charset="-122"/>
              </a:rPr>
              <a:t>添加适当的文字</a:t>
            </a:r>
            <a:endParaRPr lang="en-US" altLang="zh-CN" sz="1467" dirty="0">
              <a:solidFill>
                <a:srgbClr val="2F2637"/>
              </a:solidFill>
              <a:latin typeface="华文宋体" pitchFamily="2" charset="-122"/>
              <a:ea typeface="华文宋体" pitchFamily="2" charset="-122"/>
              <a:sym typeface="华文宋体" pitchFamily="2" charset="-122"/>
            </a:endParaRPr>
          </a:p>
        </p:txBody>
      </p:sp>
      <p:sp>
        <p:nvSpPr>
          <p:cNvPr id="25" name="文本框 34"/>
          <p:cNvSpPr>
            <a:spLocks noChangeArrowheads="1"/>
          </p:cNvSpPr>
          <p:nvPr/>
        </p:nvSpPr>
        <p:spPr bwMode="auto">
          <a:xfrm>
            <a:off x="8097045" y="1639370"/>
            <a:ext cx="2918832" cy="110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zh-CN" altLang="en-US" sz="1467" b="1" dirty="0">
                <a:solidFill>
                  <a:schemeClr val="tx1">
                    <a:lumMod val="65000"/>
                    <a:lumOff val="35000"/>
                  </a:schemeClr>
                </a:solidFill>
                <a:latin typeface="微软雅黑" pitchFamily="34" charset="-122"/>
                <a:ea typeface="微软雅黑" pitchFamily="34" charset="-122"/>
              </a:rPr>
              <a:t>添加文本标题</a:t>
            </a:r>
            <a:endParaRPr lang="en-US" altLang="zh-CN" sz="1467" b="1"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467" dirty="0">
                <a:solidFill>
                  <a:schemeClr val="tx1">
                    <a:lumMod val="65000"/>
                    <a:lumOff val="35000"/>
                  </a:schemeClr>
                </a:solidFill>
                <a:latin typeface="微软雅黑" pitchFamily="34" charset="-122"/>
                <a:ea typeface="微软雅黑" pitchFamily="34" charset="-122"/>
              </a:rPr>
              <a:t>添加适当的文字，一页的文字最好不要超过</a:t>
            </a:r>
            <a:r>
              <a:rPr lang="en-US" altLang="zh-CN" sz="1467" dirty="0">
                <a:solidFill>
                  <a:schemeClr val="tx1">
                    <a:lumMod val="65000"/>
                    <a:lumOff val="35000"/>
                  </a:schemeClr>
                </a:solidFill>
                <a:latin typeface="微软雅黑" pitchFamily="34" charset="-122"/>
                <a:ea typeface="微软雅黑" pitchFamily="34" charset="-122"/>
              </a:rPr>
              <a:t>200,</a:t>
            </a:r>
            <a:r>
              <a:rPr lang="zh-CN" altLang="en-US" sz="1467" dirty="0">
                <a:solidFill>
                  <a:schemeClr val="tx1">
                    <a:lumMod val="65000"/>
                    <a:lumOff val="35000"/>
                  </a:schemeClr>
                </a:solidFill>
                <a:latin typeface="微软雅黑" pitchFamily="34" charset="-122"/>
                <a:ea typeface="微软雅黑" pitchFamily="34" charset="-122"/>
              </a:rPr>
              <a:t>添加适当的文字</a:t>
            </a:r>
            <a:endParaRPr lang="en-US" altLang="zh-CN" sz="1467" dirty="0">
              <a:solidFill>
                <a:srgbClr val="2F2637"/>
              </a:solidFill>
              <a:latin typeface="华文宋体" pitchFamily="2" charset="-122"/>
              <a:ea typeface="华文宋体" pitchFamily="2" charset="-122"/>
              <a:sym typeface="华文宋体" pitchFamily="2" charset="-122"/>
            </a:endParaRPr>
          </a:p>
        </p:txBody>
      </p:sp>
      <p:sp>
        <p:nvSpPr>
          <p:cNvPr id="26" name="文本框 34"/>
          <p:cNvSpPr>
            <a:spLocks noChangeArrowheads="1"/>
          </p:cNvSpPr>
          <p:nvPr/>
        </p:nvSpPr>
        <p:spPr bwMode="auto">
          <a:xfrm>
            <a:off x="841952" y="4716335"/>
            <a:ext cx="2918832" cy="110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zh-CN" altLang="en-US" sz="1467" b="1" dirty="0">
                <a:solidFill>
                  <a:schemeClr val="tx1">
                    <a:lumMod val="65000"/>
                    <a:lumOff val="35000"/>
                  </a:schemeClr>
                </a:solidFill>
                <a:latin typeface="微软雅黑" pitchFamily="34" charset="-122"/>
                <a:ea typeface="微软雅黑" pitchFamily="34" charset="-122"/>
              </a:rPr>
              <a:t>添加文本标题</a:t>
            </a:r>
            <a:endParaRPr lang="en-US" altLang="zh-CN" sz="1467" b="1"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467" dirty="0">
                <a:solidFill>
                  <a:schemeClr val="tx1">
                    <a:lumMod val="65000"/>
                    <a:lumOff val="35000"/>
                  </a:schemeClr>
                </a:solidFill>
                <a:latin typeface="微软雅黑" pitchFamily="34" charset="-122"/>
                <a:ea typeface="微软雅黑" pitchFamily="34" charset="-122"/>
              </a:rPr>
              <a:t>添加适当的文字，一页的文字最好不要超过</a:t>
            </a:r>
            <a:r>
              <a:rPr lang="en-US" altLang="zh-CN" sz="1467" dirty="0">
                <a:solidFill>
                  <a:schemeClr val="tx1">
                    <a:lumMod val="65000"/>
                    <a:lumOff val="35000"/>
                  </a:schemeClr>
                </a:solidFill>
                <a:latin typeface="微软雅黑" pitchFamily="34" charset="-122"/>
                <a:ea typeface="微软雅黑" pitchFamily="34" charset="-122"/>
              </a:rPr>
              <a:t>200,</a:t>
            </a:r>
            <a:r>
              <a:rPr lang="zh-CN" altLang="en-US" sz="1467" dirty="0">
                <a:solidFill>
                  <a:schemeClr val="tx1">
                    <a:lumMod val="65000"/>
                    <a:lumOff val="35000"/>
                  </a:schemeClr>
                </a:solidFill>
                <a:latin typeface="微软雅黑" pitchFamily="34" charset="-122"/>
                <a:ea typeface="微软雅黑" pitchFamily="34" charset="-122"/>
              </a:rPr>
              <a:t>添加适当的文字</a:t>
            </a:r>
            <a:endParaRPr lang="en-US" altLang="zh-CN" sz="1467" dirty="0">
              <a:solidFill>
                <a:srgbClr val="2F2637"/>
              </a:solidFill>
              <a:latin typeface="华文宋体" pitchFamily="2" charset="-122"/>
              <a:ea typeface="华文宋体" pitchFamily="2" charset="-122"/>
              <a:sym typeface="华文宋体" pitchFamily="2" charset="-122"/>
            </a:endParaRPr>
          </a:p>
        </p:txBody>
      </p:sp>
      <p:sp>
        <p:nvSpPr>
          <p:cNvPr id="27" name="文本框 34"/>
          <p:cNvSpPr>
            <a:spLocks noChangeArrowheads="1"/>
          </p:cNvSpPr>
          <p:nvPr/>
        </p:nvSpPr>
        <p:spPr bwMode="auto">
          <a:xfrm>
            <a:off x="8097045" y="4716335"/>
            <a:ext cx="2918832" cy="110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zh-CN" altLang="en-US" sz="1467" b="1" dirty="0">
                <a:solidFill>
                  <a:schemeClr val="tx1">
                    <a:lumMod val="65000"/>
                    <a:lumOff val="35000"/>
                  </a:schemeClr>
                </a:solidFill>
                <a:latin typeface="微软雅黑" pitchFamily="34" charset="-122"/>
                <a:ea typeface="微软雅黑" pitchFamily="34" charset="-122"/>
              </a:rPr>
              <a:t>添加文本标题</a:t>
            </a:r>
            <a:endParaRPr lang="en-US" altLang="zh-CN" sz="1467" b="1"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467" dirty="0">
                <a:solidFill>
                  <a:schemeClr val="tx1">
                    <a:lumMod val="65000"/>
                    <a:lumOff val="35000"/>
                  </a:schemeClr>
                </a:solidFill>
                <a:latin typeface="微软雅黑" pitchFamily="34" charset="-122"/>
                <a:ea typeface="微软雅黑" pitchFamily="34" charset="-122"/>
              </a:rPr>
              <a:t>添加适当的文字，一页的文字最好不要超过</a:t>
            </a:r>
            <a:r>
              <a:rPr lang="en-US" altLang="zh-CN" sz="1467" dirty="0">
                <a:solidFill>
                  <a:schemeClr val="tx1">
                    <a:lumMod val="65000"/>
                    <a:lumOff val="35000"/>
                  </a:schemeClr>
                </a:solidFill>
                <a:latin typeface="微软雅黑" pitchFamily="34" charset="-122"/>
                <a:ea typeface="微软雅黑" pitchFamily="34" charset="-122"/>
              </a:rPr>
              <a:t>200,</a:t>
            </a:r>
            <a:r>
              <a:rPr lang="zh-CN" altLang="en-US" sz="1467" dirty="0">
                <a:solidFill>
                  <a:schemeClr val="tx1">
                    <a:lumMod val="65000"/>
                    <a:lumOff val="35000"/>
                  </a:schemeClr>
                </a:solidFill>
                <a:latin typeface="微软雅黑" pitchFamily="34" charset="-122"/>
                <a:ea typeface="微软雅黑" pitchFamily="34" charset="-122"/>
              </a:rPr>
              <a:t>添加适当的文字</a:t>
            </a:r>
            <a:endParaRPr lang="en-US" altLang="zh-CN" sz="1467" dirty="0">
              <a:solidFill>
                <a:srgbClr val="2F2637"/>
              </a:solidFill>
              <a:latin typeface="华文宋体" pitchFamily="2" charset="-122"/>
              <a:ea typeface="华文宋体" pitchFamily="2" charset="-122"/>
              <a:sym typeface="华文宋体" pitchFamily="2" charset="-122"/>
            </a:endParaRPr>
          </a:p>
        </p:txBody>
      </p:sp>
      <p:sp>
        <p:nvSpPr>
          <p:cNvPr id="28" name="矩形 27">
            <a:extLst>
              <a:ext uri="{FF2B5EF4-FFF2-40B4-BE49-F238E27FC236}">
                <a16:creationId xmlns="" xmlns:a16="http://schemas.microsoft.com/office/drawing/2014/main" id="{584BF198-FF09-40AD-BA65-3BB6CC70DE03}"/>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a:extLst>
              <a:ext uri="{FF2B5EF4-FFF2-40B4-BE49-F238E27FC236}">
                <a16:creationId xmlns="" xmlns:a16="http://schemas.microsoft.com/office/drawing/2014/main" id="{2BEC2942-983A-49B3-9637-F6429330F6CA}"/>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0" name="Group 7">
            <a:extLst>
              <a:ext uri="{FF2B5EF4-FFF2-40B4-BE49-F238E27FC236}">
                <a16:creationId xmlns="" xmlns:a16="http://schemas.microsoft.com/office/drawing/2014/main" id="{43C3FD84-6EE4-4C5E-9013-AFD46C0AE799}"/>
              </a:ext>
            </a:extLst>
          </p:cNvPr>
          <p:cNvGrpSpPr>
            <a:grpSpLocks/>
          </p:cNvGrpSpPr>
          <p:nvPr/>
        </p:nvGrpSpPr>
        <p:grpSpPr bwMode="auto">
          <a:xfrm>
            <a:off x="431371" y="371337"/>
            <a:ext cx="520496" cy="274639"/>
            <a:chOff x="0" y="0"/>
            <a:chExt cx="1041399" cy="549275"/>
          </a:xfrm>
          <a:solidFill>
            <a:schemeClr val="bg1"/>
          </a:solidFill>
        </p:grpSpPr>
        <p:sp>
          <p:nvSpPr>
            <p:cNvPr id="31" name="Freeform 16">
              <a:extLst>
                <a:ext uri="{FF2B5EF4-FFF2-40B4-BE49-F238E27FC236}">
                  <a16:creationId xmlns="" xmlns:a16="http://schemas.microsoft.com/office/drawing/2014/main" id="{675FD75E-DCF4-46B9-8311-2807D868DB36}"/>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2" name="Freeform 17">
              <a:extLst>
                <a:ext uri="{FF2B5EF4-FFF2-40B4-BE49-F238E27FC236}">
                  <a16:creationId xmlns="" xmlns:a16="http://schemas.microsoft.com/office/drawing/2014/main" id="{084DFA18-19BE-4E70-BAA9-A70DD7A17606}"/>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3" name="Freeform 18">
              <a:extLst>
                <a:ext uri="{FF2B5EF4-FFF2-40B4-BE49-F238E27FC236}">
                  <a16:creationId xmlns="" xmlns:a16="http://schemas.microsoft.com/office/drawing/2014/main" id="{EDEE1CAB-FE33-490F-BE42-CC1FF1D8664A}"/>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4" name="图片 33">
            <a:extLst>
              <a:ext uri="{FF2B5EF4-FFF2-40B4-BE49-F238E27FC236}">
                <a16:creationId xmlns="" xmlns:a16="http://schemas.microsoft.com/office/drawing/2014/main" id="{0F112F32-200E-4F6C-AC17-C4AC4AB3D7E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5" name="文本框 34">
            <a:extLst>
              <a:ext uri="{FF2B5EF4-FFF2-40B4-BE49-F238E27FC236}">
                <a16:creationId xmlns="" xmlns:a16="http://schemas.microsoft.com/office/drawing/2014/main" id="{659639DD-78D7-4468-8487-6DCBACA60412}"/>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Tree>
    <p:extLst>
      <p:ext uri="{BB962C8B-B14F-4D97-AF65-F5344CB8AC3E}">
        <p14:creationId xmlns:p14="http://schemas.microsoft.com/office/powerpoint/2010/main" val="6953829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2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4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4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0-#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par>
                          <p:cTn id="21" fill="hold">
                            <p:stCondLst>
                              <p:cond delay="900"/>
                            </p:stCondLst>
                            <p:childTnLst>
                              <p:par>
                                <p:cTn id="22" presetID="2" presetClass="entr" presetSubtype="8" decel="53333"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750" fill="hold"/>
                                        <p:tgtEl>
                                          <p:spTgt spid="24"/>
                                        </p:tgtEl>
                                        <p:attrNameLst>
                                          <p:attrName>ppt_x</p:attrName>
                                        </p:attrNameLst>
                                      </p:cBhvr>
                                      <p:tavLst>
                                        <p:tav tm="0">
                                          <p:val>
                                            <p:strVal val="0-#ppt_w/2"/>
                                          </p:val>
                                        </p:tav>
                                        <p:tav tm="100000">
                                          <p:val>
                                            <p:strVal val="#ppt_x"/>
                                          </p:val>
                                        </p:tav>
                                      </p:tavLst>
                                    </p:anim>
                                    <p:anim calcmode="lin" valueType="num">
                                      <p:cBhvr additive="base">
                                        <p:cTn id="25" dur="750" fill="hold"/>
                                        <p:tgtEl>
                                          <p:spTgt spid="24"/>
                                        </p:tgtEl>
                                        <p:attrNameLst>
                                          <p:attrName>ppt_y</p:attrName>
                                        </p:attrNameLst>
                                      </p:cBhvr>
                                      <p:tavLst>
                                        <p:tav tm="0">
                                          <p:val>
                                            <p:strVal val="#ppt_y"/>
                                          </p:val>
                                        </p:tav>
                                        <p:tav tm="100000">
                                          <p:val>
                                            <p:strVal val="#ppt_y"/>
                                          </p:val>
                                        </p:tav>
                                      </p:tavLst>
                                    </p:anim>
                                  </p:childTnLst>
                                </p:cTn>
                              </p:par>
                              <p:par>
                                <p:cTn id="26" presetID="2" presetClass="entr" presetSubtype="8" decel="53333"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750" fill="hold"/>
                                        <p:tgtEl>
                                          <p:spTgt spid="26"/>
                                        </p:tgtEl>
                                        <p:attrNameLst>
                                          <p:attrName>ppt_x</p:attrName>
                                        </p:attrNameLst>
                                      </p:cBhvr>
                                      <p:tavLst>
                                        <p:tav tm="0">
                                          <p:val>
                                            <p:strVal val="0-#ppt_w/2"/>
                                          </p:val>
                                        </p:tav>
                                        <p:tav tm="100000">
                                          <p:val>
                                            <p:strVal val="#ppt_x"/>
                                          </p:val>
                                        </p:tav>
                                      </p:tavLst>
                                    </p:anim>
                                    <p:anim calcmode="lin" valueType="num">
                                      <p:cBhvr additive="base">
                                        <p:cTn id="29" dur="75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2" decel="53333"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750" fill="hold"/>
                                        <p:tgtEl>
                                          <p:spTgt spid="25"/>
                                        </p:tgtEl>
                                        <p:attrNameLst>
                                          <p:attrName>ppt_x</p:attrName>
                                        </p:attrNameLst>
                                      </p:cBhvr>
                                      <p:tavLst>
                                        <p:tav tm="0">
                                          <p:val>
                                            <p:strVal val="1+#ppt_w/2"/>
                                          </p:val>
                                        </p:tav>
                                        <p:tav tm="100000">
                                          <p:val>
                                            <p:strVal val="#ppt_x"/>
                                          </p:val>
                                        </p:tav>
                                      </p:tavLst>
                                    </p:anim>
                                    <p:anim calcmode="lin" valueType="num">
                                      <p:cBhvr additive="base">
                                        <p:cTn id="33" dur="750" fill="hold"/>
                                        <p:tgtEl>
                                          <p:spTgt spid="25"/>
                                        </p:tgtEl>
                                        <p:attrNameLst>
                                          <p:attrName>ppt_y</p:attrName>
                                        </p:attrNameLst>
                                      </p:cBhvr>
                                      <p:tavLst>
                                        <p:tav tm="0">
                                          <p:val>
                                            <p:strVal val="#ppt_y"/>
                                          </p:val>
                                        </p:tav>
                                        <p:tav tm="100000">
                                          <p:val>
                                            <p:strVal val="#ppt_y"/>
                                          </p:val>
                                        </p:tav>
                                      </p:tavLst>
                                    </p:anim>
                                  </p:childTnLst>
                                </p:cTn>
                              </p:par>
                              <p:par>
                                <p:cTn id="34" presetID="2" presetClass="entr" presetSubtype="2" decel="53333"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750" fill="hold"/>
                                        <p:tgtEl>
                                          <p:spTgt spid="27"/>
                                        </p:tgtEl>
                                        <p:attrNameLst>
                                          <p:attrName>ppt_x</p:attrName>
                                        </p:attrNameLst>
                                      </p:cBhvr>
                                      <p:tavLst>
                                        <p:tav tm="0">
                                          <p:val>
                                            <p:strVal val="1+#ppt_w/2"/>
                                          </p:val>
                                        </p:tav>
                                        <p:tav tm="100000">
                                          <p:val>
                                            <p:strVal val="#ppt_x"/>
                                          </p:val>
                                        </p:tav>
                                      </p:tavLst>
                                    </p:anim>
                                    <p:anim calcmode="lin" valueType="num">
                                      <p:cBhvr additive="base">
                                        <p:cTn id="37" dur="750" fill="hold"/>
                                        <p:tgtEl>
                                          <p:spTgt spid="27"/>
                                        </p:tgtEl>
                                        <p:attrNameLst>
                                          <p:attrName>ppt_y</p:attrName>
                                        </p:attrNameLst>
                                      </p:cBhvr>
                                      <p:tavLst>
                                        <p:tav tm="0">
                                          <p:val>
                                            <p:strVal val="#ppt_y"/>
                                          </p:val>
                                        </p:tav>
                                        <p:tav tm="100000">
                                          <p:val>
                                            <p:strVal val="#ppt_y"/>
                                          </p:val>
                                        </p:tav>
                                      </p:tavLst>
                                    </p:anim>
                                  </p:childTnLst>
                                </p:cTn>
                              </p:par>
                            </p:childTnLst>
                          </p:cTn>
                        </p:par>
                        <p:par>
                          <p:cTn id="38" fill="hold">
                            <p:stCondLst>
                              <p:cond delay="1650"/>
                            </p:stCondLst>
                            <p:childTnLst>
                              <p:par>
                                <p:cTn id="39" presetID="2" presetClass="entr" presetSubtype="2" decel="53333"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750" fill="hold"/>
                                        <p:tgtEl>
                                          <p:spTgt spid="29"/>
                                        </p:tgtEl>
                                        <p:attrNameLst>
                                          <p:attrName>ppt_x</p:attrName>
                                        </p:attrNameLst>
                                      </p:cBhvr>
                                      <p:tavLst>
                                        <p:tav tm="0">
                                          <p:val>
                                            <p:strVal val="1+#ppt_w/2"/>
                                          </p:val>
                                        </p:tav>
                                        <p:tav tm="100000">
                                          <p:val>
                                            <p:strVal val="#ppt_x"/>
                                          </p:val>
                                        </p:tav>
                                      </p:tavLst>
                                    </p:anim>
                                    <p:anim calcmode="lin" valueType="num">
                                      <p:cBhvr additive="base">
                                        <p:cTn id="42" dur="750" fill="hold"/>
                                        <p:tgtEl>
                                          <p:spTgt spid="29"/>
                                        </p:tgtEl>
                                        <p:attrNameLst>
                                          <p:attrName>ppt_y</p:attrName>
                                        </p:attrNameLst>
                                      </p:cBhvr>
                                      <p:tavLst>
                                        <p:tav tm="0">
                                          <p:val>
                                            <p:strVal val="#ppt_y"/>
                                          </p:val>
                                        </p:tav>
                                        <p:tav tm="100000">
                                          <p:val>
                                            <p:strVal val="#ppt_y"/>
                                          </p:val>
                                        </p:tav>
                                      </p:tavLst>
                                    </p:anim>
                                  </p:childTnLst>
                                </p:cTn>
                              </p:par>
                            </p:childTnLst>
                          </p:cTn>
                        </p:par>
                        <p:par>
                          <p:cTn id="43" fill="hold">
                            <p:stCondLst>
                              <p:cond delay="2400"/>
                            </p:stCondLst>
                            <p:childTnLst>
                              <p:par>
                                <p:cTn id="44" presetID="2" presetClass="entr" presetSubtype="8"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0-#ppt_w/2"/>
                                          </p:val>
                                        </p:tav>
                                        <p:tav tm="100000">
                                          <p:val>
                                            <p:strVal val="#ppt_x"/>
                                          </p:val>
                                        </p:tav>
                                      </p:tavLst>
                                    </p:anim>
                                    <p:anim calcmode="lin" valueType="num">
                                      <p:cBhvr additive="base">
                                        <p:cTn id="47" dur="500" fill="hold"/>
                                        <p:tgtEl>
                                          <p:spTgt spid="30"/>
                                        </p:tgtEl>
                                        <p:attrNameLst>
                                          <p:attrName>ppt_y</p:attrName>
                                        </p:attrNameLst>
                                      </p:cBhvr>
                                      <p:tavLst>
                                        <p:tav tm="0">
                                          <p:val>
                                            <p:strVal val="#ppt_y"/>
                                          </p:val>
                                        </p:tav>
                                        <p:tav tm="100000">
                                          <p:val>
                                            <p:strVal val="#ppt_y"/>
                                          </p:val>
                                        </p:tav>
                                      </p:tavLst>
                                    </p:anim>
                                  </p:childTnLst>
                                </p:cTn>
                              </p:par>
                              <p:par>
                                <p:cTn id="48" presetID="53" presetClass="entr" presetSubtype="16" fill="hold" nodeType="withEffect">
                                  <p:stCondLst>
                                    <p:cond delay="0"/>
                                  </p:stCondLst>
                                  <p:childTnLst>
                                    <p:set>
                                      <p:cBhvr>
                                        <p:cTn id="49" dur="1" fill="hold">
                                          <p:stCondLst>
                                            <p:cond delay="0"/>
                                          </p:stCondLst>
                                        </p:cTn>
                                        <p:tgtEl>
                                          <p:spTgt spid="34"/>
                                        </p:tgtEl>
                                        <p:attrNameLst>
                                          <p:attrName>style.visibility</p:attrName>
                                        </p:attrNameLst>
                                      </p:cBhvr>
                                      <p:to>
                                        <p:strVal val="visible"/>
                                      </p:to>
                                    </p:set>
                                    <p:anim calcmode="lin" valueType="num">
                                      <p:cBhvr>
                                        <p:cTn id="50" dur="750" fill="hold"/>
                                        <p:tgtEl>
                                          <p:spTgt spid="34"/>
                                        </p:tgtEl>
                                        <p:attrNameLst>
                                          <p:attrName>ppt_w</p:attrName>
                                        </p:attrNameLst>
                                      </p:cBhvr>
                                      <p:tavLst>
                                        <p:tav tm="0">
                                          <p:val>
                                            <p:fltVal val="0"/>
                                          </p:val>
                                        </p:tav>
                                        <p:tav tm="100000">
                                          <p:val>
                                            <p:strVal val="#ppt_w"/>
                                          </p:val>
                                        </p:tav>
                                      </p:tavLst>
                                    </p:anim>
                                    <p:anim calcmode="lin" valueType="num">
                                      <p:cBhvr>
                                        <p:cTn id="51" dur="750" fill="hold"/>
                                        <p:tgtEl>
                                          <p:spTgt spid="34"/>
                                        </p:tgtEl>
                                        <p:attrNameLst>
                                          <p:attrName>ppt_h</p:attrName>
                                        </p:attrNameLst>
                                      </p:cBhvr>
                                      <p:tavLst>
                                        <p:tav tm="0">
                                          <p:val>
                                            <p:fltVal val="0"/>
                                          </p:val>
                                        </p:tav>
                                        <p:tav tm="100000">
                                          <p:val>
                                            <p:strVal val="#ppt_h"/>
                                          </p:val>
                                        </p:tav>
                                      </p:tavLst>
                                    </p:anim>
                                    <p:animEffect transition="in" filter="fade">
                                      <p:cBhvr>
                                        <p:cTn id="52" dur="750"/>
                                        <p:tgtEl>
                                          <p:spTgt spid="34"/>
                                        </p:tgtEl>
                                      </p:cBhvr>
                                    </p:animEffect>
                                  </p:childTnLst>
                                </p:cTn>
                              </p:par>
                            </p:childTnLst>
                          </p:cTn>
                        </p:par>
                        <p:par>
                          <p:cTn id="53" fill="hold">
                            <p:stCondLst>
                              <p:cond delay="3150"/>
                            </p:stCondLst>
                            <p:childTnLst>
                              <p:par>
                                <p:cTn id="54" presetID="56" presetClass="entr" presetSubtype="0" fill="hold" grpId="0" nodeType="afterEffect">
                                  <p:stCondLst>
                                    <p:cond delay="0"/>
                                  </p:stCondLst>
                                  <p:iterate type="lt">
                                    <p:tmPct val="10000"/>
                                  </p:iterate>
                                  <p:childTnLst>
                                    <p:set>
                                      <p:cBhvr>
                                        <p:cTn id="55" dur="1" fill="hold">
                                          <p:stCondLst>
                                            <p:cond delay="0"/>
                                          </p:stCondLst>
                                        </p:cTn>
                                        <p:tgtEl>
                                          <p:spTgt spid="35"/>
                                        </p:tgtEl>
                                        <p:attrNameLst>
                                          <p:attrName>style.visibility</p:attrName>
                                        </p:attrNameLst>
                                      </p:cBhvr>
                                      <p:to>
                                        <p:strVal val="visible"/>
                                      </p:to>
                                    </p:set>
                                    <p:anim by="(-#ppt_w*2)" calcmode="lin" valueType="num">
                                      <p:cBhvr rctx="PPT">
                                        <p:cTn id="56" dur="375" autoRev="1" fill="hold">
                                          <p:stCondLst>
                                            <p:cond delay="0"/>
                                          </p:stCondLst>
                                        </p:cTn>
                                        <p:tgtEl>
                                          <p:spTgt spid="35"/>
                                        </p:tgtEl>
                                        <p:attrNameLst>
                                          <p:attrName>ppt_w</p:attrName>
                                        </p:attrNameLst>
                                      </p:cBhvr>
                                    </p:anim>
                                    <p:anim by="(#ppt_w*0.50)" calcmode="lin" valueType="num">
                                      <p:cBhvr>
                                        <p:cTn id="57" dur="375" decel="50000" autoRev="1" fill="hold">
                                          <p:stCondLst>
                                            <p:cond delay="0"/>
                                          </p:stCondLst>
                                        </p:cTn>
                                        <p:tgtEl>
                                          <p:spTgt spid="35"/>
                                        </p:tgtEl>
                                        <p:attrNameLst>
                                          <p:attrName>ppt_x</p:attrName>
                                        </p:attrNameLst>
                                      </p:cBhvr>
                                    </p:anim>
                                    <p:anim from="(-#ppt_h/2)" to="(#ppt_y)" calcmode="lin" valueType="num">
                                      <p:cBhvr>
                                        <p:cTn id="58" dur="750" fill="hold">
                                          <p:stCondLst>
                                            <p:cond delay="0"/>
                                          </p:stCondLst>
                                        </p:cTn>
                                        <p:tgtEl>
                                          <p:spTgt spid="35"/>
                                        </p:tgtEl>
                                        <p:attrNameLst>
                                          <p:attrName>ppt_y</p:attrName>
                                        </p:attrNameLst>
                                      </p:cBhvr>
                                    </p:anim>
                                    <p:animRot by="21600000">
                                      <p:cBhvr>
                                        <p:cTn id="59" dur="750" fill="hold">
                                          <p:stCondLst>
                                            <p:cond delay="0"/>
                                          </p:stCondLst>
                                        </p:cTn>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E986AE7E-2E4E-461E-AF52-C6DE86D69804}"/>
              </a:ext>
            </a:extLst>
          </p:cNvPr>
          <p:cNvSpPr/>
          <p:nvPr/>
        </p:nvSpPr>
        <p:spPr>
          <a:xfrm>
            <a:off x="0" y="0"/>
            <a:ext cx="12192000" cy="2926079"/>
          </a:xfrm>
          <a:prstGeom prst="rect">
            <a:avLst/>
          </a:prstGeom>
          <a:gradFill flip="none" rotWithShape="1">
            <a:gsLst>
              <a:gs pos="25000">
                <a:srgbClr val="002060"/>
              </a:gs>
              <a:gs pos="100000">
                <a:srgbClr val="002060">
                  <a:alpha val="9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800" dirty="0">
              <a:solidFill>
                <a:schemeClr val="bg1"/>
              </a:solidFill>
            </a:endParaRPr>
          </a:p>
        </p:txBody>
      </p:sp>
      <p:sp>
        <p:nvSpPr>
          <p:cNvPr id="10" name="矩形 9">
            <a:extLst>
              <a:ext uri="{FF2B5EF4-FFF2-40B4-BE49-F238E27FC236}">
                <a16:creationId xmlns="" xmlns:a16="http://schemas.microsoft.com/office/drawing/2014/main" id="{20CF1F53-F8DC-4C85-AD96-ADB319BA6A9C}"/>
              </a:ext>
            </a:extLst>
          </p:cNvPr>
          <p:cNvSpPr/>
          <p:nvPr/>
        </p:nvSpPr>
        <p:spPr>
          <a:xfrm>
            <a:off x="4286401" y="3634740"/>
            <a:ext cx="6652260" cy="2057400"/>
          </a:xfrm>
          <a:prstGeom prst="rect">
            <a:avLst/>
          </a:prstGeom>
          <a:noFill/>
          <a:ln w="57150">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23">
            <a:extLst>
              <a:ext uri="{FF2B5EF4-FFF2-40B4-BE49-F238E27FC236}">
                <a16:creationId xmlns="" xmlns:a16="http://schemas.microsoft.com/office/drawing/2014/main" id="{9FA56948-28ED-4778-9992-1E17AE3246E8}"/>
              </a:ext>
            </a:extLst>
          </p:cNvPr>
          <p:cNvSpPr txBox="1"/>
          <p:nvPr/>
        </p:nvSpPr>
        <p:spPr>
          <a:xfrm>
            <a:off x="4903320" y="3938243"/>
            <a:ext cx="5087818" cy="1233223"/>
          </a:xfrm>
          <a:prstGeom prst="rect">
            <a:avLst/>
          </a:prstGeom>
          <a:noFill/>
          <a:effectLst>
            <a:innerShdw blurRad="63500" dist="50800" dir="5400000">
              <a:prstClr val="black">
                <a:alpha val="50000"/>
              </a:prstClr>
            </a:innerShdw>
          </a:effectLst>
        </p:spPr>
        <p:txBody>
          <a:bodyPr wrap="square" rtlCol="0">
            <a:spAutoFit/>
          </a:bodyPr>
          <a:lstStyle/>
          <a:p>
            <a:pPr>
              <a:lnSpc>
                <a:spcPct val="130000"/>
              </a:lnSpc>
            </a:pPr>
            <a:r>
              <a:rPr lang="zh-CN" altLang="en-US" sz="6328" b="1"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单击添加标题</a:t>
            </a:r>
            <a:endParaRPr lang="bg-BG" sz="6328" b="1"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7" name="图片 16">
            <a:extLst>
              <a:ext uri="{FF2B5EF4-FFF2-40B4-BE49-F238E27FC236}">
                <a16:creationId xmlns="" xmlns:a16="http://schemas.microsoft.com/office/drawing/2014/main" id="{1221E353-AC81-4C7F-9D84-57F7921295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5259" y="104257"/>
            <a:ext cx="2604669" cy="2717565"/>
          </a:xfrm>
          <a:prstGeom prst="rect">
            <a:avLst/>
          </a:prstGeom>
        </p:spPr>
      </p:pic>
      <p:sp>
        <p:nvSpPr>
          <p:cNvPr id="18" name="矩形: 圆角 17">
            <a:extLst>
              <a:ext uri="{FF2B5EF4-FFF2-40B4-BE49-F238E27FC236}">
                <a16:creationId xmlns="" xmlns:a16="http://schemas.microsoft.com/office/drawing/2014/main" id="{F98CF38E-4C8A-440D-B1A3-EBD7AEDD9F60}"/>
              </a:ext>
            </a:extLst>
          </p:cNvPr>
          <p:cNvSpPr/>
          <p:nvPr/>
        </p:nvSpPr>
        <p:spPr>
          <a:xfrm>
            <a:off x="4938879" y="363799"/>
            <a:ext cx="2297430" cy="229743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a:extLst>
              <a:ext uri="{FF2B5EF4-FFF2-40B4-BE49-F238E27FC236}">
                <a16:creationId xmlns="" xmlns:a16="http://schemas.microsoft.com/office/drawing/2014/main" id="{77B95CB5-177F-4830-BAEC-067767FD11EE}"/>
              </a:ext>
            </a:extLst>
          </p:cNvPr>
          <p:cNvSpPr/>
          <p:nvPr/>
        </p:nvSpPr>
        <p:spPr>
          <a:xfrm>
            <a:off x="1977541" y="3634740"/>
            <a:ext cx="2160119" cy="2057400"/>
          </a:xfrm>
          <a:prstGeom prst="ellipse">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03</a:t>
            </a:r>
            <a:endParaRPr lang="zh-CN" altLang="en-US" sz="8800" b="1" dirty="0">
              <a:solidFill>
                <a:schemeClr val="bg1"/>
              </a:solidFill>
            </a:endParaRPr>
          </a:p>
        </p:txBody>
      </p:sp>
    </p:spTree>
    <p:extLst>
      <p:ext uri="{BB962C8B-B14F-4D97-AF65-F5344CB8AC3E}">
        <p14:creationId xmlns:p14="http://schemas.microsoft.com/office/powerpoint/2010/main" val="23253557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33"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53333"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p:cNvSpPr/>
          <p:nvPr/>
        </p:nvSpPr>
        <p:spPr>
          <a:xfrm>
            <a:off x="1625600" y="3823229"/>
            <a:ext cx="2743200" cy="1625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solidFill>
            </a:endParaRPr>
          </a:p>
        </p:txBody>
      </p:sp>
      <p:sp>
        <p:nvSpPr>
          <p:cNvPr id="11" name="Rectangle 2"/>
          <p:cNvSpPr/>
          <p:nvPr/>
        </p:nvSpPr>
        <p:spPr>
          <a:xfrm>
            <a:off x="4557184" y="3823229"/>
            <a:ext cx="2743200" cy="1625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solidFill>
            </a:endParaRPr>
          </a:p>
        </p:txBody>
      </p:sp>
      <p:sp>
        <p:nvSpPr>
          <p:cNvPr id="14" name="Rectangle 3"/>
          <p:cNvSpPr/>
          <p:nvPr/>
        </p:nvSpPr>
        <p:spPr>
          <a:xfrm>
            <a:off x="7518400" y="3823229"/>
            <a:ext cx="2743200" cy="1625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solidFill>
            </a:endParaRPr>
          </a:p>
        </p:txBody>
      </p:sp>
      <p:sp>
        <p:nvSpPr>
          <p:cNvPr id="15" name="Text Box 7"/>
          <p:cNvSpPr txBox="1">
            <a:spLocks noChangeArrowheads="1"/>
          </p:cNvSpPr>
          <p:nvPr/>
        </p:nvSpPr>
        <p:spPr bwMode="auto">
          <a:xfrm>
            <a:off x="2746211" y="1796819"/>
            <a:ext cx="6710163" cy="718210"/>
          </a:xfrm>
          <a:prstGeom prst="rect">
            <a:avLst/>
          </a:prstGeom>
          <a:noFill/>
          <a:ln w="9525">
            <a:noFill/>
            <a:miter lim="800000"/>
            <a:headEnd/>
            <a:tailEnd/>
          </a:ln>
        </p:spPr>
        <p:txBody>
          <a:bodyPr wrap="square" lIns="60960" tIns="30480" rIns="60960" bIns="30480">
            <a:spAutoFit/>
          </a:bodyPr>
          <a:lstStyle/>
          <a:p>
            <a:pPr algn="ctr" defTabSz="1450940">
              <a:defRPr/>
            </a:pPr>
            <a:r>
              <a:rPr lang="zh-CN" altLang="en-US" sz="4267" b="1" spc="-200" dirty="0">
                <a:solidFill>
                  <a:srgbClr val="002060"/>
                </a:solidFill>
                <a:latin typeface="微软雅黑" panose="020B0503020204020204" pitchFamily="34" charset="-122"/>
                <a:ea typeface="微软雅黑" panose="020B0503020204020204" pitchFamily="34" charset="-122"/>
                <a:cs typeface="Open Sans" pitchFamily="34" charset="0"/>
              </a:rPr>
              <a:t>添加文本标题</a:t>
            </a:r>
            <a:endParaRPr lang="en-CA" sz="4267" b="1" spc="-200" dirty="0">
              <a:solidFill>
                <a:srgbClr val="002060"/>
              </a:solidFill>
              <a:latin typeface="微软雅黑" panose="020B0503020204020204" pitchFamily="34" charset="-122"/>
              <a:ea typeface="微软雅黑" panose="020B0503020204020204" pitchFamily="34" charset="-122"/>
              <a:cs typeface="Open Sans" pitchFamily="34" charset="0"/>
            </a:endParaRPr>
          </a:p>
        </p:txBody>
      </p:sp>
      <p:sp>
        <p:nvSpPr>
          <p:cNvPr id="16" name="Text Box 7"/>
          <p:cNvSpPr txBox="1">
            <a:spLocks noChangeArrowheads="1"/>
          </p:cNvSpPr>
          <p:nvPr/>
        </p:nvSpPr>
        <p:spPr bwMode="auto">
          <a:xfrm>
            <a:off x="1625600" y="2671736"/>
            <a:ext cx="8636000" cy="76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960" tIns="30480" rIns="60960" bIns="30480" anchor="ctr">
            <a:spAutoFit/>
          </a:bodyPr>
          <a:lstStyle>
            <a:lvl1pPr defTabSz="1087438">
              <a:defRPr>
                <a:solidFill>
                  <a:schemeClr val="tx1"/>
                </a:solidFill>
                <a:latin typeface="Calibri" pitchFamily="34" charset="0"/>
              </a:defRPr>
            </a:lvl1pPr>
            <a:lvl2pPr marL="742950" indent="-285750" defTabSz="1087438">
              <a:defRPr>
                <a:solidFill>
                  <a:schemeClr val="tx1"/>
                </a:solidFill>
                <a:latin typeface="Calibri" pitchFamily="34" charset="0"/>
              </a:defRPr>
            </a:lvl2pPr>
            <a:lvl3pPr marL="1143000" indent="-228600" defTabSz="1087438">
              <a:defRPr>
                <a:solidFill>
                  <a:schemeClr val="tx1"/>
                </a:solidFill>
                <a:latin typeface="Calibri" pitchFamily="34" charset="0"/>
              </a:defRPr>
            </a:lvl3pPr>
            <a:lvl4pPr marL="1600200" indent="-228600" defTabSz="1087438">
              <a:defRPr>
                <a:solidFill>
                  <a:schemeClr val="tx1"/>
                </a:solidFill>
                <a:latin typeface="Calibri" pitchFamily="34" charset="0"/>
              </a:defRPr>
            </a:lvl4pPr>
            <a:lvl5pPr marL="2057400" indent="-228600" defTabSz="1087438">
              <a:defRPr>
                <a:solidFill>
                  <a:schemeClr val="tx1"/>
                </a:solidFill>
                <a:latin typeface="Calibri" pitchFamily="34" charset="0"/>
              </a:defRPr>
            </a:lvl5pPr>
            <a:lvl6pPr marL="2514600" indent="-228600" defTabSz="1087438" fontAlgn="base">
              <a:spcBef>
                <a:spcPct val="0"/>
              </a:spcBef>
              <a:spcAft>
                <a:spcPct val="0"/>
              </a:spcAft>
              <a:defRPr>
                <a:solidFill>
                  <a:schemeClr val="tx1"/>
                </a:solidFill>
                <a:latin typeface="Calibri" pitchFamily="34" charset="0"/>
              </a:defRPr>
            </a:lvl6pPr>
            <a:lvl7pPr marL="2971800" indent="-228600" defTabSz="1087438" fontAlgn="base">
              <a:spcBef>
                <a:spcPct val="0"/>
              </a:spcBef>
              <a:spcAft>
                <a:spcPct val="0"/>
              </a:spcAft>
              <a:defRPr>
                <a:solidFill>
                  <a:schemeClr val="tx1"/>
                </a:solidFill>
                <a:latin typeface="Calibri" pitchFamily="34" charset="0"/>
              </a:defRPr>
            </a:lvl7pPr>
            <a:lvl8pPr marL="3429000" indent="-228600" defTabSz="1087438" fontAlgn="base">
              <a:spcBef>
                <a:spcPct val="0"/>
              </a:spcBef>
              <a:spcAft>
                <a:spcPct val="0"/>
              </a:spcAft>
              <a:defRPr>
                <a:solidFill>
                  <a:schemeClr val="tx1"/>
                </a:solidFill>
                <a:latin typeface="Calibri" pitchFamily="34" charset="0"/>
              </a:defRPr>
            </a:lvl8pPr>
            <a:lvl9pPr marL="3886200" indent="-228600" defTabSz="1087438" fontAlgn="base">
              <a:spcBef>
                <a:spcPct val="0"/>
              </a:spcBef>
              <a:spcAft>
                <a:spcPct val="0"/>
              </a:spcAft>
              <a:defRPr>
                <a:solidFill>
                  <a:schemeClr val="tx1"/>
                </a:solidFill>
                <a:latin typeface="Calibri" pitchFamily="34" charset="0"/>
              </a:defRPr>
            </a:lvl9pPr>
          </a:lstStyle>
          <a:p>
            <a:pPr algn="ctr" defTabSz="1219170">
              <a:lnSpc>
                <a:spcPct val="150000"/>
              </a:lnSpc>
              <a:spcBef>
                <a:spcPct val="0"/>
              </a:spcBef>
            </a:pPr>
            <a:r>
              <a:rPr lang="zh-CN" altLang="en-US" sz="1600" dirty="0">
                <a:latin typeface="微软雅黑" pitchFamily="34" charset="-122"/>
                <a:ea typeface="微软雅黑" pitchFamily="34" charset="-122"/>
              </a:rPr>
              <a:t>添加适当的文字，一页的文字最好不要超过</a:t>
            </a:r>
            <a:r>
              <a:rPr lang="en-US" altLang="zh-CN" sz="1600" dirty="0">
                <a:latin typeface="微软雅黑" pitchFamily="34" charset="-122"/>
                <a:ea typeface="微软雅黑" pitchFamily="34" charset="-122"/>
              </a:rPr>
              <a:t>200,</a:t>
            </a:r>
            <a:r>
              <a:rPr lang="zh-CN" altLang="en-US" sz="1600" dirty="0">
                <a:latin typeface="微软雅黑" pitchFamily="34" charset="-122"/>
                <a:ea typeface="微软雅黑" pitchFamily="34" charset="-122"/>
              </a:rPr>
              <a:t>添加适当的文字，一页的文字最好不要超过</a:t>
            </a:r>
            <a:r>
              <a:rPr lang="en-US" altLang="zh-CN" sz="1600" dirty="0">
                <a:latin typeface="微软雅黑" pitchFamily="34" charset="-122"/>
                <a:ea typeface="微软雅黑" pitchFamily="34" charset="-122"/>
              </a:rPr>
              <a:t>200</a:t>
            </a:r>
            <a:r>
              <a:rPr lang="zh-CN" altLang="en-US" sz="1600" dirty="0">
                <a:latin typeface="微软雅黑" pitchFamily="34" charset="-122"/>
                <a:ea typeface="微软雅黑" pitchFamily="34" charset="-122"/>
              </a:rPr>
              <a:t>字添加适当的文字，一页的文字最好不要超过</a:t>
            </a:r>
            <a:r>
              <a:rPr lang="en-US" altLang="zh-CN" sz="1600" dirty="0">
                <a:latin typeface="微软雅黑" pitchFamily="34" charset="-122"/>
                <a:ea typeface="微软雅黑" pitchFamily="34" charset="-122"/>
              </a:rPr>
              <a:t>200,</a:t>
            </a:r>
            <a:r>
              <a:rPr lang="zh-CN" altLang="en-US" sz="1600" dirty="0">
                <a:latin typeface="微软雅黑" pitchFamily="34" charset="-122"/>
                <a:ea typeface="微软雅黑" pitchFamily="34" charset="-122"/>
              </a:rPr>
              <a:t>添加适当的文字</a:t>
            </a:r>
            <a:endParaRPr lang="en-GB" altLang="zh-CN" sz="1600" dirty="0">
              <a:cs typeface="Arial" charset="0"/>
            </a:endParaRPr>
          </a:p>
        </p:txBody>
      </p:sp>
      <p:sp>
        <p:nvSpPr>
          <p:cNvPr id="17" name="Text Box 10"/>
          <p:cNvSpPr txBox="1">
            <a:spLocks noChangeArrowheads="1"/>
          </p:cNvSpPr>
          <p:nvPr/>
        </p:nvSpPr>
        <p:spPr bwMode="auto">
          <a:xfrm>
            <a:off x="1778000" y="4082032"/>
            <a:ext cx="2438400" cy="1108252"/>
          </a:xfrm>
          <a:prstGeom prst="rect">
            <a:avLst/>
          </a:prstGeom>
          <a:noFill/>
          <a:ln w="9525">
            <a:noFill/>
            <a:miter lim="800000"/>
            <a:headEnd/>
            <a:tailEnd/>
          </a:ln>
        </p:spPr>
        <p:txBody>
          <a:bodyPr lIns="60960" tIns="30480" rIns="60960" bIns="30480">
            <a:spAutoFit/>
          </a:bodyPr>
          <a:lstStyle/>
          <a:p>
            <a:pPr lvl="0" algn="ctr">
              <a:lnSpc>
                <a:spcPct val="150000"/>
              </a:lnSpc>
              <a:spcBef>
                <a:spcPct val="0"/>
              </a:spcBef>
            </a:pPr>
            <a:r>
              <a:rPr lang="zh-CN" altLang="en-US" sz="1600" b="1" dirty="0">
                <a:solidFill>
                  <a:schemeClr val="bg1"/>
                </a:solidFill>
                <a:latin typeface="微软雅黑" pitchFamily="34" charset="-122"/>
                <a:ea typeface="微软雅黑" pitchFamily="34" charset="-122"/>
              </a:rPr>
              <a:t>添加标题</a:t>
            </a:r>
            <a:endParaRPr lang="en-US" altLang="zh-CN" sz="1467" b="1" dirty="0">
              <a:solidFill>
                <a:schemeClr val="bg1"/>
              </a:solidFill>
              <a:latin typeface="微软雅黑" pitchFamily="34" charset="-122"/>
              <a:ea typeface="微软雅黑" pitchFamily="34" charset="-122"/>
            </a:endParaRPr>
          </a:p>
          <a:p>
            <a:pPr lvl="0" algn="ctr">
              <a:lnSpc>
                <a:spcPct val="150000"/>
              </a:lnSpc>
              <a:spcBef>
                <a:spcPct val="0"/>
              </a:spcBef>
            </a:pPr>
            <a:r>
              <a:rPr lang="zh-CN" altLang="en-US" sz="1467" dirty="0">
                <a:solidFill>
                  <a:schemeClr val="bg1"/>
                </a:solidFill>
                <a:latin typeface="微软雅黑" pitchFamily="34" charset="-122"/>
                <a:ea typeface="微软雅黑" pitchFamily="34" charset="-122"/>
              </a:rPr>
              <a:t>添加适当的文字，一页的文字最好不要超过</a:t>
            </a:r>
            <a:r>
              <a:rPr lang="en-US" altLang="zh-CN" sz="1467" dirty="0">
                <a:solidFill>
                  <a:schemeClr val="bg1"/>
                </a:solidFill>
                <a:latin typeface="微软雅黑" pitchFamily="34" charset="-122"/>
                <a:ea typeface="微软雅黑" pitchFamily="34" charset="-122"/>
              </a:rPr>
              <a:t>200</a:t>
            </a:r>
            <a:endParaRPr lang="en-GB" altLang="zh-CN" sz="1467" dirty="0">
              <a:solidFill>
                <a:schemeClr val="bg1"/>
              </a:solidFill>
              <a:cs typeface="Arial" charset="0"/>
            </a:endParaRPr>
          </a:p>
        </p:txBody>
      </p:sp>
      <p:sp>
        <p:nvSpPr>
          <p:cNvPr id="18" name="Text Box 10"/>
          <p:cNvSpPr txBox="1">
            <a:spLocks noChangeArrowheads="1"/>
          </p:cNvSpPr>
          <p:nvPr/>
        </p:nvSpPr>
        <p:spPr bwMode="auto">
          <a:xfrm>
            <a:off x="4709584" y="4100028"/>
            <a:ext cx="2438400" cy="1108252"/>
          </a:xfrm>
          <a:prstGeom prst="rect">
            <a:avLst/>
          </a:prstGeom>
          <a:noFill/>
          <a:ln w="9525">
            <a:noFill/>
            <a:miter lim="800000"/>
            <a:headEnd/>
            <a:tailEnd/>
          </a:ln>
        </p:spPr>
        <p:txBody>
          <a:bodyPr lIns="60960" tIns="30480" rIns="60960" bIns="30480">
            <a:spAutoFit/>
          </a:bodyPr>
          <a:lstStyle/>
          <a:p>
            <a:pPr lvl="0" algn="ctr">
              <a:lnSpc>
                <a:spcPct val="150000"/>
              </a:lnSpc>
              <a:spcBef>
                <a:spcPct val="0"/>
              </a:spcBef>
            </a:pPr>
            <a:r>
              <a:rPr lang="zh-CN" altLang="en-US" sz="1600" b="1" dirty="0">
                <a:solidFill>
                  <a:schemeClr val="bg1"/>
                </a:solidFill>
                <a:latin typeface="微软雅黑" pitchFamily="34" charset="-122"/>
                <a:ea typeface="微软雅黑" pitchFamily="34" charset="-122"/>
              </a:rPr>
              <a:t>添加标题</a:t>
            </a:r>
            <a:endParaRPr lang="en-US" altLang="zh-CN" sz="1467" b="1" dirty="0">
              <a:solidFill>
                <a:schemeClr val="bg1"/>
              </a:solidFill>
              <a:latin typeface="微软雅黑" pitchFamily="34" charset="-122"/>
              <a:ea typeface="微软雅黑" pitchFamily="34" charset="-122"/>
            </a:endParaRPr>
          </a:p>
          <a:p>
            <a:pPr lvl="0" algn="ctr">
              <a:lnSpc>
                <a:spcPct val="150000"/>
              </a:lnSpc>
              <a:spcBef>
                <a:spcPct val="0"/>
              </a:spcBef>
            </a:pPr>
            <a:r>
              <a:rPr lang="zh-CN" altLang="en-US" sz="1467" dirty="0">
                <a:solidFill>
                  <a:schemeClr val="bg1"/>
                </a:solidFill>
                <a:latin typeface="微软雅黑" pitchFamily="34" charset="-122"/>
                <a:ea typeface="微软雅黑" pitchFamily="34" charset="-122"/>
              </a:rPr>
              <a:t>添加适当的文字，一页的文字最好不要超过</a:t>
            </a:r>
            <a:r>
              <a:rPr lang="en-US" altLang="zh-CN" sz="1467" dirty="0">
                <a:solidFill>
                  <a:schemeClr val="bg1"/>
                </a:solidFill>
                <a:latin typeface="微软雅黑" pitchFamily="34" charset="-122"/>
                <a:ea typeface="微软雅黑" pitchFamily="34" charset="-122"/>
              </a:rPr>
              <a:t>200</a:t>
            </a:r>
            <a:endParaRPr lang="en-GB" altLang="zh-CN" sz="1467" dirty="0">
              <a:solidFill>
                <a:schemeClr val="bg1"/>
              </a:solidFill>
              <a:cs typeface="Arial" charset="0"/>
            </a:endParaRPr>
          </a:p>
        </p:txBody>
      </p:sp>
      <p:sp>
        <p:nvSpPr>
          <p:cNvPr id="19" name="Text Box 10"/>
          <p:cNvSpPr txBox="1">
            <a:spLocks noChangeArrowheads="1"/>
          </p:cNvSpPr>
          <p:nvPr/>
        </p:nvSpPr>
        <p:spPr bwMode="auto">
          <a:xfrm>
            <a:off x="7670800" y="4100028"/>
            <a:ext cx="2438400" cy="1108252"/>
          </a:xfrm>
          <a:prstGeom prst="rect">
            <a:avLst/>
          </a:prstGeom>
          <a:noFill/>
          <a:ln w="9525">
            <a:noFill/>
            <a:miter lim="800000"/>
            <a:headEnd/>
            <a:tailEnd/>
          </a:ln>
        </p:spPr>
        <p:txBody>
          <a:bodyPr lIns="60960" tIns="30480" rIns="60960" bIns="30480">
            <a:spAutoFit/>
          </a:bodyPr>
          <a:lstStyle/>
          <a:p>
            <a:pPr lvl="0" algn="ctr">
              <a:lnSpc>
                <a:spcPct val="150000"/>
              </a:lnSpc>
              <a:spcBef>
                <a:spcPct val="0"/>
              </a:spcBef>
            </a:pPr>
            <a:r>
              <a:rPr lang="zh-CN" altLang="en-US" sz="1600" b="1" dirty="0">
                <a:solidFill>
                  <a:schemeClr val="bg1"/>
                </a:solidFill>
                <a:latin typeface="微软雅黑" pitchFamily="34" charset="-122"/>
                <a:ea typeface="微软雅黑" pitchFamily="34" charset="-122"/>
              </a:rPr>
              <a:t>添加标题</a:t>
            </a:r>
            <a:endParaRPr lang="en-US" altLang="zh-CN" sz="1467" b="1" dirty="0">
              <a:solidFill>
                <a:schemeClr val="bg1"/>
              </a:solidFill>
              <a:latin typeface="微软雅黑" pitchFamily="34" charset="-122"/>
              <a:ea typeface="微软雅黑" pitchFamily="34" charset="-122"/>
            </a:endParaRPr>
          </a:p>
          <a:p>
            <a:pPr lvl="0" algn="ctr">
              <a:lnSpc>
                <a:spcPct val="150000"/>
              </a:lnSpc>
              <a:spcBef>
                <a:spcPct val="0"/>
              </a:spcBef>
            </a:pPr>
            <a:r>
              <a:rPr lang="zh-CN" altLang="en-US" sz="1467" dirty="0">
                <a:solidFill>
                  <a:schemeClr val="bg1"/>
                </a:solidFill>
                <a:latin typeface="微软雅黑" pitchFamily="34" charset="-122"/>
                <a:ea typeface="微软雅黑" pitchFamily="34" charset="-122"/>
              </a:rPr>
              <a:t>添加适当的文字，一页的文字最好不要超过</a:t>
            </a:r>
            <a:r>
              <a:rPr lang="en-US" altLang="zh-CN" sz="1467" dirty="0">
                <a:solidFill>
                  <a:schemeClr val="bg1"/>
                </a:solidFill>
                <a:latin typeface="微软雅黑" pitchFamily="34" charset="-122"/>
                <a:ea typeface="微软雅黑" pitchFamily="34" charset="-122"/>
              </a:rPr>
              <a:t>200</a:t>
            </a:r>
            <a:endParaRPr lang="en-GB" altLang="zh-CN" sz="1467" dirty="0">
              <a:solidFill>
                <a:schemeClr val="bg1"/>
              </a:solidFill>
              <a:cs typeface="Arial" charset="0"/>
            </a:endParaRPr>
          </a:p>
        </p:txBody>
      </p:sp>
      <p:sp>
        <p:nvSpPr>
          <p:cNvPr id="20" name="矩形 19">
            <a:extLst>
              <a:ext uri="{FF2B5EF4-FFF2-40B4-BE49-F238E27FC236}">
                <a16:creationId xmlns="" xmlns:a16="http://schemas.microsoft.com/office/drawing/2014/main" id="{2469C15C-8515-402B-9523-48176C15DB36}"/>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a:extLst>
              <a:ext uri="{FF2B5EF4-FFF2-40B4-BE49-F238E27FC236}">
                <a16:creationId xmlns="" xmlns:a16="http://schemas.microsoft.com/office/drawing/2014/main" id="{C0D2297E-0253-4EAB-93BA-C5E645481EE0}"/>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2" name="Group 7">
            <a:extLst>
              <a:ext uri="{FF2B5EF4-FFF2-40B4-BE49-F238E27FC236}">
                <a16:creationId xmlns="" xmlns:a16="http://schemas.microsoft.com/office/drawing/2014/main" id="{0F99641D-2861-404A-AFDB-25122CF45B6B}"/>
              </a:ext>
            </a:extLst>
          </p:cNvPr>
          <p:cNvGrpSpPr>
            <a:grpSpLocks/>
          </p:cNvGrpSpPr>
          <p:nvPr/>
        </p:nvGrpSpPr>
        <p:grpSpPr bwMode="auto">
          <a:xfrm>
            <a:off x="431371" y="371337"/>
            <a:ext cx="520496" cy="274639"/>
            <a:chOff x="0" y="0"/>
            <a:chExt cx="1041399" cy="549275"/>
          </a:xfrm>
          <a:solidFill>
            <a:schemeClr val="bg1"/>
          </a:solidFill>
        </p:grpSpPr>
        <p:sp>
          <p:nvSpPr>
            <p:cNvPr id="23" name="Freeform 16">
              <a:extLst>
                <a:ext uri="{FF2B5EF4-FFF2-40B4-BE49-F238E27FC236}">
                  <a16:creationId xmlns="" xmlns:a16="http://schemas.microsoft.com/office/drawing/2014/main" id="{91CFE618-9BAA-42C5-858E-DEC5988C521E}"/>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4" name="Freeform 17">
              <a:extLst>
                <a:ext uri="{FF2B5EF4-FFF2-40B4-BE49-F238E27FC236}">
                  <a16:creationId xmlns="" xmlns:a16="http://schemas.microsoft.com/office/drawing/2014/main" id="{E1FA73E8-AA05-4A27-9F20-069551288065}"/>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5" name="Freeform 18">
              <a:extLst>
                <a:ext uri="{FF2B5EF4-FFF2-40B4-BE49-F238E27FC236}">
                  <a16:creationId xmlns="" xmlns:a16="http://schemas.microsoft.com/office/drawing/2014/main" id="{CADD9C57-CFA7-485F-B287-BCBFCB80C1C6}"/>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26" name="图片 25">
            <a:extLst>
              <a:ext uri="{FF2B5EF4-FFF2-40B4-BE49-F238E27FC236}">
                <a16:creationId xmlns="" xmlns:a16="http://schemas.microsoft.com/office/drawing/2014/main" id="{06D7DA4F-2F48-456B-B7AF-48B215F457F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27" name="文本框 26">
            <a:extLst>
              <a:ext uri="{FF2B5EF4-FFF2-40B4-BE49-F238E27FC236}">
                <a16:creationId xmlns="" xmlns:a16="http://schemas.microsoft.com/office/drawing/2014/main" id="{2278D328-7C8E-42AF-B7E6-108088863138}"/>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Tree>
    <p:extLst>
      <p:ext uri="{BB962C8B-B14F-4D97-AF65-F5344CB8AC3E}">
        <p14:creationId xmlns:p14="http://schemas.microsoft.com/office/powerpoint/2010/main" val="365044341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750"/>
                            </p:stCondLst>
                            <p:childTnLst>
                              <p:par>
                                <p:cTn id="11" presetID="16" presetClass="entr" presetSubtype="37"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arn(outVertical)">
                                      <p:cBhvr>
                                        <p:cTn id="13" dur="750"/>
                                        <p:tgtEl>
                                          <p:spTgt spid="16"/>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250" fill="hold"/>
                                        <p:tgtEl>
                                          <p:spTgt spid="10"/>
                                        </p:tgtEl>
                                        <p:attrNameLst>
                                          <p:attrName>ppt_x</p:attrName>
                                        </p:attrNameLst>
                                      </p:cBhvr>
                                      <p:tavLst>
                                        <p:tav tm="0">
                                          <p:val>
                                            <p:strVal val="#ppt_x"/>
                                          </p:val>
                                        </p:tav>
                                        <p:tav tm="100000">
                                          <p:val>
                                            <p:strVal val="#ppt_x"/>
                                          </p:val>
                                        </p:tav>
                                      </p:tavLst>
                                    </p:anim>
                                    <p:anim calcmode="lin" valueType="num">
                                      <p:cBhvr additive="base">
                                        <p:cTn id="18" dur="25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1750"/>
                            </p:stCondLst>
                            <p:childTnLst>
                              <p:par>
                                <p:cTn id="20" presetID="22" presetClass="entr" presetSubtype="1"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par>
                          <p:cTn id="23" fill="hold">
                            <p:stCondLst>
                              <p:cond delay="2250"/>
                            </p:stCondLst>
                            <p:childTnLst>
                              <p:par>
                                <p:cTn id="24" presetID="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250" fill="hold"/>
                                        <p:tgtEl>
                                          <p:spTgt spid="11"/>
                                        </p:tgtEl>
                                        <p:attrNameLst>
                                          <p:attrName>ppt_x</p:attrName>
                                        </p:attrNameLst>
                                      </p:cBhvr>
                                      <p:tavLst>
                                        <p:tav tm="0">
                                          <p:val>
                                            <p:strVal val="#ppt_x"/>
                                          </p:val>
                                        </p:tav>
                                        <p:tav tm="100000">
                                          <p:val>
                                            <p:strVal val="#ppt_x"/>
                                          </p:val>
                                        </p:tav>
                                      </p:tavLst>
                                    </p:anim>
                                    <p:anim calcmode="lin" valueType="num">
                                      <p:cBhvr additive="base">
                                        <p:cTn id="27" dur="25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up)">
                                      <p:cBhvr>
                                        <p:cTn id="31" dur="500"/>
                                        <p:tgtEl>
                                          <p:spTgt spid="18"/>
                                        </p:tgtEl>
                                      </p:cBhvr>
                                    </p:animEffect>
                                  </p:childTnLst>
                                </p:cTn>
                              </p:par>
                            </p:childTnLst>
                          </p:cTn>
                        </p:par>
                        <p:par>
                          <p:cTn id="32" fill="hold">
                            <p:stCondLst>
                              <p:cond delay="3000"/>
                            </p:stCondLst>
                            <p:childTnLst>
                              <p:par>
                                <p:cTn id="33" presetID="2" presetClass="entr" presetSubtype="4"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250" fill="hold"/>
                                        <p:tgtEl>
                                          <p:spTgt spid="14"/>
                                        </p:tgtEl>
                                        <p:attrNameLst>
                                          <p:attrName>ppt_x</p:attrName>
                                        </p:attrNameLst>
                                      </p:cBhvr>
                                      <p:tavLst>
                                        <p:tav tm="0">
                                          <p:val>
                                            <p:strVal val="#ppt_x"/>
                                          </p:val>
                                        </p:tav>
                                        <p:tav tm="100000">
                                          <p:val>
                                            <p:strVal val="#ppt_x"/>
                                          </p:val>
                                        </p:tav>
                                      </p:tavLst>
                                    </p:anim>
                                    <p:anim calcmode="lin" valueType="num">
                                      <p:cBhvr additive="base">
                                        <p:cTn id="36" dur="250" fill="hold"/>
                                        <p:tgtEl>
                                          <p:spTgt spid="14"/>
                                        </p:tgtEl>
                                        <p:attrNameLst>
                                          <p:attrName>ppt_y</p:attrName>
                                        </p:attrNameLst>
                                      </p:cBhvr>
                                      <p:tavLst>
                                        <p:tav tm="0">
                                          <p:val>
                                            <p:strVal val="1+#ppt_h/2"/>
                                          </p:val>
                                        </p:tav>
                                        <p:tav tm="100000">
                                          <p:val>
                                            <p:strVal val="#ppt_y"/>
                                          </p:val>
                                        </p:tav>
                                      </p:tavLst>
                                    </p:anim>
                                  </p:childTnLst>
                                </p:cTn>
                              </p:par>
                            </p:childTnLst>
                          </p:cTn>
                        </p:par>
                        <p:par>
                          <p:cTn id="37" fill="hold">
                            <p:stCondLst>
                              <p:cond delay="3250"/>
                            </p:stCondLst>
                            <p:childTnLst>
                              <p:par>
                                <p:cTn id="38" presetID="22" presetClass="entr" presetSubtype="1"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up)">
                                      <p:cBhvr>
                                        <p:cTn id="40" dur="500"/>
                                        <p:tgtEl>
                                          <p:spTgt spid="19"/>
                                        </p:tgtEl>
                                      </p:cBhvr>
                                    </p:animEffect>
                                  </p:childTnLst>
                                </p:cTn>
                              </p:par>
                            </p:childTnLst>
                          </p:cTn>
                        </p:par>
                        <p:par>
                          <p:cTn id="41" fill="hold">
                            <p:stCondLst>
                              <p:cond delay="3750"/>
                            </p:stCondLst>
                            <p:childTnLst>
                              <p:par>
                                <p:cTn id="42" presetID="2" presetClass="entr" presetSubtype="2" decel="53333"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750" fill="hold"/>
                                        <p:tgtEl>
                                          <p:spTgt spid="21"/>
                                        </p:tgtEl>
                                        <p:attrNameLst>
                                          <p:attrName>ppt_x</p:attrName>
                                        </p:attrNameLst>
                                      </p:cBhvr>
                                      <p:tavLst>
                                        <p:tav tm="0">
                                          <p:val>
                                            <p:strVal val="1+#ppt_w/2"/>
                                          </p:val>
                                        </p:tav>
                                        <p:tav tm="100000">
                                          <p:val>
                                            <p:strVal val="#ppt_x"/>
                                          </p:val>
                                        </p:tav>
                                      </p:tavLst>
                                    </p:anim>
                                    <p:anim calcmode="lin" valueType="num">
                                      <p:cBhvr additive="base">
                                        <p:cTn id="45" dur="750" fill="hold"/>
                                        <p:tgtEl>
                                          <p:spTgt spid="21"/>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8"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0-#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par>
                                <p:cTn id="51" presetID="53" presetClass="entr" presetSubtype="16" fill="hold"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750" fill="hold"/>
                                        <p:tgtEl>
                                          <p:spTgt spid="26"/>
                                        </p:tgtEl>
                                        <p:attrNameLst>
                                          <p:attrName>ppt_w</p:attrName>
                                        </p:attrNameLst>
                                      </p:cBhvr>
                                      <p:tavLst>
                                        <p:tav tm="0">
                                          <p:val>
                                            <p:fltVal val="0"/>
                                          </p:val>
                                        </p:tav>
                                        <p:tav tm="100000">
                                          <p:val>
                                            <p:strVal val="#ppt_w"/>
                                          </p:val>
                                        </p:tav>
                                      </p:tavLst>
                                    </p:anim>
                                    <p:anim calcmode="lin" valueType="num">
                                      <p:cBhvr>
                                        <p:cTn id="54" dur="750" fill="hold"/>
                                        <p:tgtEl>
                                          <p:spTgt spid="26"/>
                                        </p:tgtEl>
                                        <p:attrNameLst>
                                          <p:attrName>ppt_h</p:attrName>
                                        </p:attrNameLst>
                                      </p:cBhvr>
                                      <p:tavLst>
                                        <p:tav tm="0">
                                          <p:val>
                                            <p:fltVal val="0"/>
                                          </p:val>
                                        </p:tav>
                                        <p:tav tm="100000">
                                          <p:val>
                                            <p:strVal val="#ppt_h"/>
                                          </p:val>
                                        </p:tav>
                                      </p:tavLst>
                                    </p:anim>
                                    <p:animEffect transition="in" filter="fade">
                                      <p:cBhvr>
                                        <p:cTn id="55" dur="750"/>
                                        <p:tgtEl>
                                          <p:spTgt spid="26"/>
                                        </p:tgtEl>
                                      </p:cBhvr>
                                    </p:animEffect>
                                  </p:childTnLst>
                                </p:cTn>
                              </p:par>
                            </p:childTnLst>
                          </p:cTn>
                        </p:par>
                        <p:par>
                          <p:cTn id="56" fill="hold">
                            <p:stCondLst>
                              <p:cond delay="5250"/>
                            </p:stCondLst>
                            <p:childTnLst>
                              <p:par>
                                <p:cTn id="57" presetID="56" presetClass="entr" presetSubtype="0" fill="hold" grpId="0" nodeType="afterEffect">
                                  <p:stCondLst>
                                    <p:cond delay="0"/>
                                  </p:stCondLst>
                                  <p:iterate type="lt">
                                    <p:tmPct val="10000"/>
                                  </p:iterate>
                                  <p:childTnLst>
                                    <p:set>
                                      <p:cBhvr>
                                        <p:cTn id="58" dur="1" fill="hold">
                                          <p:stCondLst>
                                            <p:cond delay="0"/>
                                          </p:stCondLst>
                                        </p:cTn>
                                        <p:tgtEl>
                                          <p:spTgt spid="27"/>
                                        </p:tgtEl>
                                        <p:attrNameLst>
                                          <p:attrName>style.visibility</p:attrName>
                                        </p:attrNameLst>
                                      </p:cBhvr>
                                      <p:to>
                                        <p:strVal val="visible"/>
                                      </p:to>
                                    </p:set>
                                    <p:anim by="(-#ppt_w*2)" calcmode="lin" valueType="num">
                                      <p:cBhvr rctx="PPT">
                                        <p:cTn id="59" dur="375" autoRev="1" fill="hold">
                                          <p:stCondLst>
                                            <p:cond delay="0"/>
                                          </p:stCondLst>
                                        </p:cTn>
                                        <p:tgtEl>
                                          <p:spTgt spid="27"/>
                                        </p:tgtEl>
                                        <p:attrNameLst>
                                          <p:attrName>ppt_w</p:attrName>
                                        </p:attrNameLst>
                                      </p:cBhvr>
                                    </p:anim>
                                    <p:anim by="(#ppt_w*0.50)" calcmode="lin" valueType="num">
                                      <p:cBhvr>
                                        <p:cTn id="60" dur="375" decel="50000" autoRev="1" fill="hold">
                                          <p:stCondLst>
                                            <p:cond delay="0"/>
                                          </p:stCondLst>
                                        </p:cTn>
                                        <p:tgtEl>
                                          <p:spTgt spid="27"/>
                                        </p:tgtEl>
                                        <p:attrNameLst>
                                          <p:attrName>ppt_x</p:attrName>
                                        </p:attrNameLst>
                                      </p:cBhvr>
                                    </p:anim>
                                    <p:anim from="(-#ppt_h/2)" to="(#ppt_y)" calcmode="lin" valueType="num">
                                      <p:cBhvr>
                                        <p:cTn id="61" dur="750" fill="hold">
                                          <p:stCondLst>
                                            <p:cond delay="0"/>
                                          </p:stCondLst>
                                        </p:cTn>
                                        <p:tgtEl>
                                          <p:spTgt spid="27"/>
                                        </p:tgtEl>
                                        <p:attrNameLst>
                                          <p:attrName>ppt_y</p:attrName>
                                        </p:attrNameLst>
                                      </p:cBhvr>
                                    </p:anim>
                                    <p:animRot by="21600000">
                                      <p:cBhvr>
                                        <p:cTn id="62" dur="75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P spid="15" grpId="0"/>
      <p:bldP spid="16" grpId="0"/>
      <p:bldP spid="17" grpId="0"/>
      <p:bldP spid="18" grpId="0"/>
      <p:bldP spid="19"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a:spLocks noChangeArrowheads="1"/>
          </p:cNvSpPr>
          <p:nvPr/>
        </p:nvSpPr>
        <p:spPr bwMode="auto">
          <a:xfrm>
            <a:off x="4381499" y="1986839"/>
            <a:ext cx="7200000" cy="326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57200">
              <a:lnSpc>
                <a:spcPct val="130000"/>
              </a:lnSpc>
            </a:pPr>
            <a:r>
              <a:rPr lang="zh-CN" altLang="en-US" sz="23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2300" dirty="0">
              <a:solidFill>
                <a:schemeClr val="tx1">
                  <a:lumMod val="75000"/>
                  <a:lumOff val="25000"/>
                </a:schemeClr>
              </a:solidFill>
              <a:latin typeface="微软雅黑" pitchFamily="34" charset="-122"/>
              <a:ea typeface="微软雅黑" pitchFamily="34" charset="-122"/>
            </a:endParaRPr>
          </a:p>
        </p:txBody>
      </p:sp>
      <p:sp>
        <p:nvSpPr>
          <p:cNvPr id="13" name="文本框 12"/>
          <p:cNvSpPr txBox="1"/>
          <p:nvPr/>
        </p:nvSpPr>
        <p:spPr>
          <a:xfrm>
            <a:off x="-571502" y="15995"/>
            <a:ext cx="39090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4800" dirty="0">
                <a:solidFill>
                  <a:schemeClr val="accent5">
                    <a:lumMod val="20000"/>
                    <a:lumOff val="80000"/>
                  </a:schemeClr>
                </a:solidFill>
                <a:sym typeface="+mn-lt"/>
              </a:rPr>
              <a:t>前 言</a:t>
            </a:r>
            <a:endParaRPr lang="zh-CN" altLang="en-US" sz="4800" dirty="0">
              <a:solidFill>
                <a:schemeClr val="accent5">
                  <a:lumMod val="20000"/>
                  <a:lumOff val="80000"/>
                </a:schemeClr>
              </a:solidFill>
            </a:endParaRPr>
          </a:p>
        </p:txBody>
      </p:sp>
      <p:pic>
        <p:nvPicPr>
          <p:cNvPr id="7" name="图片 6">
            <a:extLst>
              <a:ext uri="{FF2B5EF4-FFF2-40B4-BE49-F238E27FC236}">
                <a16:creationId xmlns="" xmlns:a16="http://schemas.microsoft.com/office/drawing/2014/main" id="{207CD152-6036-4EE3-9548-19746012B7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804" y="1986839"/>
            <a:ext cx="3295112" cy="3437934"/>
          </a:xfrm>
          <a:prstGeom prst="rect">
            <a:avLst/>
          </a:prstGeom>
        </p:spPr>
      </p:pic>
      <p:sp>
        <p:nvSpPr>
          <p:cNvPr id="2" name="文本框 1"/>
          <p:cNvSpPr txBox="1"/>
          <p:nvPr/>
        </p:nvSpPr>
        <p:spPr>
          <a:xfrm>
            <a:off x="3462291" y="5877017"/>
            <a:ext cx="1438183" cy="215444"/>
          </a:xfrm>
          <a:prstGeom prst="rect">
            <a:avLst/>
          </a:prstGeom>
          <a:noFill/>
        </p:spPr>
        <p:txBody>
          <a:bodyPr wrap="square" rtlCol="0">
            <a:spAutoFit/>
          </a:bodyPr>
          <a:lstStyle/>
          <a:p>
            <a:r>
              <a:rPr lang="en-US" altLang="zh-CN" sz="800" dirty="0">
                <a:solidFill>
                  <a:srgbClr val="F2F2F2"/>
                </a:solidFill>
              </a:rPr>
              <a:t>https://www.ypppt.com/</a:t>
            </a:r>
            <a:endParaRPr lang="zh-CN" altLang="en-US" sz="800" dirty="0">
              <a:solidFill>
                <a:srgbClr val="F2F2F2"/>
              </a:solidFill>
            </a:endParaRPr>
          </a:p>
        </p:txBody>
      </p:sp>
    </p:spTree>
    <p:extLst>
      <p:ext uri="{BB962C8B-B14F-4D97-AF65-F5344CB8AC3E}">
        <p14:creationId xmlns:p14="http://schemas.microsoft.com/office/powerpoint/2010/main" val="7806859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435">
                                          <p:stCondLst>
                                            <p:cond delay="0"/>
                                          </p:stCondLst>
                                        </p:cTn>
                                        <p:tgtEl>
                                          <p:spTgt spid="13"/>
                                        </p:tgtEl>
                                      </p:cBhvr>
                                    </p:animEffect>
                                    <p:anim calcmode="lin" valueType="num">
                                      <p:cBhvr>
                                        <p:cTn id="8" dur="1367"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1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1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13"/>
                                        </p:tgtEl>
                                        <p:attrNameLst>
                                          <p:attrName>ppt_y</p:attrName>
                                        </p:attrNameLst>
                                      </p:cBhvr>
                                      <p:tavLst>
                                        <p:tav tm="0" fmla="#ppt_y-sin(pi*$)/81">
                                          <p:val>
                                            <p:fltVal val="0"/>
                                          </p:val>
                                        </p:tav>
                                        <p:tav tm="100000">
                                          <p:val>
                                            <p:fltVal val="1"/>
                                          </p:val>
                                        </p:tav>
                                      </p:tavLst>
                                    </p:anim>
                                    <p:animScale>
                                      <p:cBhvr>
                                        <p:cTn id="13" dur="20">
                                          <p:stCondLst>
                                            <p:cond delay="487"/>
                                          </p:stCondLst>
                                        </p:cTn>
                                        <p:tgtEl>
                                          <p:spTgt spid="13"/>
                                        </p:tgtEl>
                                      </p:cBhvr>
                                      <p:to x="100000" y="60000"/>
                                    </p:animScale>
                                    <p:animScale>
                                      <p:cBhvr>
                                        <p:cTn id="14" dur="124" decel="50000">
                                          <p:stCondLst>
                                            <p:cond delay="507"/>
                                          </p:stCondLst>
                                        </p:cTn>
                                        <p:tgtEl>
                                          <p:spTgt spid="13"/>
                                        </p:tgtEl>
                                      </p:cBhvr>
                                      <p:to x="100000" y="100000"/>
                                    </p:animScale>
                                    <p:animScale>
                                      <p:cBhvr>
                                        <p:cTn id="15" dur="20">
                                          <p:stCondLst>
                                            <p:cond delay="984"/>
                                          </p:stCondLst>
                                        </p:cTn>
                                        <p:tgtEl>
                                          <p:spTgt spid="13"/>
                                        </p:tgtEl>
                                      </p:cBhvr>
                                      <p:to x="100000" y="80000"/>
                                    </p:animScale>
                                    <p:animScale>
                                      <p:cBhvr>
                                        <p:cTn id="16" dur="124" decel="50000">
                                          <p:stCondLst>
                                            <p:cond delay="1004"/>
                                          </p:stCondLst>
                                        </p:cTn>
                                        <p:tgtEl>
                                          <p:spTgt spid="13"/>
                                        </p:tgtEl>
                                      </p:cBhvr>
                                      <p:to x="100000" y="100000"/>
                                    </p:animScale>
                                    <p:animScale>
                                      <p:cBhvr>
                                        <p:cTn id="17" dur="20">
                                          <p:stCondLst>
                                            <p:cond delay="1231"/>
                                          </p:stCondLst>
                                        </p:cTn>
                                        <p:tgtEl>
                                          <p:spTgt spid="13"/>
                                        </p:tgtEl>
                                      </p:cBhvr>
                                      <p:to x="100000" y="90000"/>
                                    </p:animScale>
                                    <p:animScale>
                                      <p:cBhvr>
                                        <p:cTn id="18" dur="124" decel="50000">
                                          <p:stCondLst>
                                            <p:cond delay="1251"/>
                                          </p:stCondLst>
                                        </p:cTn>
                                        <p:tgtEl>
                                          <p:spTgt spid="13"/>
                                        </p:tgtEl>
                                      </p:cBhvr>
                                      <p:to x="100000" y="100000"/>
                                    </p:animScale>
                                    <p:animScale>
                                      <p:cBhvr>
                                        <p:cTn id="19" dur="20">
                                          <p:stCondLst>
                                            <p:cond delay="1356"/>
                                          </p:stCondLst>
                                        </p:cTn>
                                        <p:tgtEl>
                                          <p:spTgt spid="13"/>
                                        </p:tgtEl>
                                      </p:cBhvr>
                                      <p:to x="100000" y="95000"/>
                                    </p:animScale>
                                    <p:animScale>
                                      <p:cBhvr>
                                        <p:cTn id="20" dur="124" decel="50000">
                                          <p:stCondLst>
                                            <p:cond delay="1376"/>
                                          </p:stCondLst>
                                        </p:cTn>
                                        <p:tgtEl>
                                          <p:spTgt spid="13"/>
                                        </p:tgtEl>
                                      </p:cBhvr>
                                      <p:to x="100000" y="100000"/>
                                    </p:animScale>
                                  </p:childTnLst>
                                </p:cTn>
                              </p:par>
                            </p:childTnLst>
                          </p:cTn>
                        </p:par>
                        <p:par>
                          <p:cTn id="21" fill="hold">
                            <p:stCondLst>
                              <p:cond delay="1500"/>
                            </p:stCondLst>
                            <p:childTnLst>
                              <p:par>
                                <p:cTn id="22" presetID="42" presetClass="entr" presetSubtype="0" fill="hold" grpId="0" nodeType="after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Effect transition="in" filter="fade">
                                      <p:cBhvr>
                                        <p:cTn id="24" dur="250"/>
                                        <p:tgtEl>
                                          <p:spTgt spid="12"/>
                                        </p:tgtEl>
                                      </p:cBhvr>
                                    </p:animEffect>
                                    <p:anim calcmode="lin" valueType="num">
                                      <p:cBhvr>
                                        <p:cTn id="25" dur="250" fill="hold"/>
                                        <p:tgtEl>
                                          <p:spTgt spid="12"/>
                                        </p:tgtEl>
                                        <p:attrNameLst>
                                          <p:attrName>ppt_x</p:attrName>
                                        </p:attrNameLst>
                                      </p:cBhvr>
                                      <p:tavLst>
                                        <p:tav tm="0">
                                          <p:val>
                                            <p:strVal val="#ppt_x"/>
                                          </p:val>
                                        </p:tav>
                                        <p:tav tm="100000">
                                          <p:val>
                                            <p:strVal val="#ppt_x"/>
                                          </p:val>
                                        </p:tav>
                                      </p:tavLst>
                                    </p:anim>
                                    <p:anim calcmode="lin" valueType="num">
                                      <p:cBhvr>
                                        <p:cTn id="26" dur="2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圆角 33">
            <a:extLst>
              <a:ext uri="{FF2B5EF4-FFF2-40B4-BE49-F238E27FC236}">
                <a16:creationId xmlns="" xmlns:a16="http://schemas.microsoft.com/office/drawing/2014/main" id="{BDAA2FD7-C7B5-4769-8561-5C487EF3AAC1}"/>
              </a:ext>
            </a:extLst>
          </p:cNvPr>
          <p:cNvSpPr/>
          <p:nvPr/>
        </p:nvSpPr>
        <p:spPr>
          <a:xfrm>
            <a:off x="4327959" y="4622761"/>
            <a:ext cx="3669030" cy="180560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圆角 32">
            <a:extLst>
              <a:ext uri="{FF2B5EF4-FFF2-40B4-BE49-F238E27FC236}">
                <a16:creationId xmlns="" xmlns:a16="http://schemas.microsoft.com/office/drawing/2014/main" id="{638C2FC1-A77E-497E-B51F-A61A821166CF}"/>
              </a:ext>
            </a:extLst>
          </p:cNvPr>
          <p:cNvSpPr/>
          <p:nvPr/>
        </p:nvSpPr>
        <p:spPr>
          <a:xfrm>
            <a:off x="7768134" y="2976056"/>
            <a:ext cx="3669030" cy="180560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圆角 34">
            <a:extLst>
              <a:ext uri="{FF2B5EF4-FFF2-40B4-BE49-F238E27FC236}">
                <a16:creationId xmlns="" xmlns:a16="http://schemas.microsoft.com/office/drawing/2014/main" id="{C67D1079-190B-4D69-A19F-46E1FB2852D0}"/>
              </a:ext>
            </a:extLst>
          </p:cNvPr>
          <p:cNvSpPr/>
          <p:nvPr/>
        </p:nvSpPr>
        <p:spPr>
          <a:xfrm>
            <a:off x="861811" y="2975418"/>
            <a:ext cx="3669030" cy="180560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圆角 1">
            <a:extLst>
              <a:ext uri="{FF2B5EF4-FFF2-40B4-BE49-F238E27FC236}">
                <a16:creationId xmlns="" xmlns:a16="http://schemas.microsoft.com/office/drawing/2014/main" id="{20608D90-72E8-4E07-9839-3C896D0E29D6}"/>
              </a:ext>
            </a:extLst>
          </p:cNvPr>
          <p:cNvSpPr/>
          <p:nvPr/>
        </p:nvSpPr>
        <p:spPr>
          <a:xfrm>
            <a:off x="4327959" y="1328075"/>
            <a:ext cx="3669030" cy="180560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KSO_GT1.4"/>
          <p:cNvSpPr>
            <a:spLocks noChangeArrowheads="1"/>
          </p:cNvSpPr>
          <p:nvPr/>
        </p:nvSpPr>
        <p:spPr bwMode="auto">
          <a:xfrm>
            <a:off x="1681331" y="3369792"/>
            <a:ext cx="2762244" cy="1034322"/>
          </a:xfrm>
          <a:prstGeom prst="rect">
            <a:avLst/>
          </a:prstGeom>
          <a:noFill/>
          <a:ln>
            <a:noFill/>
          </a:ln>
          <a:effectLst/>
        </p:spPr>
        <p:txBody>
          <a:bodyPr lIns="115205" tIns="0" rIns="115205" bIns="0">
            <a:spAutoFit/>
          </a:bodyPr>
          <a:lstStyle/>
          <a:p>
            <a:pPr algn="just">
              <a:lnSpc>
                <a:spcPct val="120000"/>
              </a:lnSpc>
              <a:spcBef>
                <a:spcPts val="881"/>
              </a:spcBef>
              <a:spcAft>
                <a:spcPts val="881"/>
              </a:spcAft>
              <a:defRPr/>
            </a:pPr>
            <a:r>
              <a:rPr lang="zh-CN" altLang="en-US" sz="1867" dirty="0">
                <a:solidFill>
                  <a:srgbClr val="0D2B68"/>
                </a:solidFill>
                <a:latin typeface="微软雅黑" pitchFamily="34" charset="-122"/>
                <a:ea typeface="微软雅黑" pitchFamily="34" charset="-122"/>
              </a:rPr>
              <a:t>根据自己的需要添加适当的文字，一页的文字最好不要超过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字</a:t>
            </a:r>
          </a:p>
        </p:txBody>
      </p:sp>
      <p:sp>
        <p:nvSpPr>
          <p:cNvPr id="17" name="KSO_GT1.3"/>
          <p:cNvSpPr>
            <a:spLocks noChangeArrowheads="1"/>
          </p:cNvSpPr>
          <p:nvPr/>
        </p:nvSpPr>
        <p:spPr bwMode="auto">
          <a:xfrm>
            <a:off x="4655874" y="4846004"/>
            <a:ext cx="2762244" cy="1034322"/>
          </a:xfrm>
          <a:prstGeom prst="rect">
            <a:avLst/>
          </a:prstGeom>
          <a:noFill/>
          <a:ln>
            <a:noFill/>
          </a:ln>
          <a:effectLst/>
        </p:spPr>
        <p:txBody>
          <a:bodyPr lIns="115205" tIns="0" rIns="115205" bIns="0">
            <a:spAutoFit/>
          </a:bodyPr>
          <a:lstStyle/>
          <a:p>
            <a:pPr algn="just">
              <a:lnSpc>
                <a:spcPct val="120000"/>
              </a:lnSpc>
              <a:spcBef>
                <a:spcPts val="881"/>
              </a:spcBef>
              <a:spcAft>
                <a:spcPts val="881"/>
              </a:spcAft>
              <a:defRPr/>
            </a:pPr>
            <a:r>
              <a:rPr lang="zh-CN" altLang="en-US" sz="1867" dirty="0">
                <a:solidFill>
                  <a:srgbClr val="0D2B68"/>
                </a:solidFill>
                <a:latin typeface="微软雅黑" pitchFamily="34" charset="-122"/>
                <a:ea typeface="微软雅黑" pitchFamily="34" charset="-122"/>
              </a:rPr>
              <a:t>根据自己的需要添加适当的文字，一页的文字最好不要超过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字</a:t>
            </a:r>
          </a:p>
        </p:txBody>
      </p:sp>
      <p:sp>
        <p:nvSpPr>
          <p:cNvPr id="18" name="KSO_GT1.2"/>
          <p:cNvSpPr>
            <a:spLocks noChangeArrowheads="1"/>
          </p:cNvSpPr>
          <p:nvPr/>
        </p:nvSpPr>
        <p:spPr bwMode="auto">
          <a:xfrm>
            <a:off x="8079445" y="3361060"/>
            <a:ext cx="2762243" cy="1034322"/>
          </a:xfrm>
          <a:prstGeom prst="rect">
            <a:avLst/>
          </a:prstGeom>
          <a:noFill/>
          <a:ln>
            <a:noFill/>
          </a:ln>
          <a:effectLst/>
        </p:spPr>
        <p:txBody>
          <a:bodyPr lIns="115205" tIns="0" rIns="115205" bIns="0">
            <a:spAutoFit/>
          </a:bodyPr>
          <a:lstStyle/>
          <a:p>
            <a:pPr algn="just">
              <a:lnSpc>
                <a:spcPct val="120000"/>
              </a:lnSpc>
              <a:spcBef>
                <a:spcPts val="881"/>
              </a:spcBef>
              <a:spcAft>
                <a:spcPts val="881"/>
              </a:spcAft>
              <a:defRPr/>
            </a:pPr>
            <a:r>
              <a:rPr lang="zh-CN" altLang="en-US" sz="1867" dirty="0">
                <a:solidFill>
                  <a:srgbClr val="0D2B68"/>
                </a:solidFill>
                <a:latin typeface="微软雅黑" pitchFamily="34" charset="-122"/>
                <a:ea typeface="微软雅黑" pitchFamily="34" charset="-122"/>
              </a:rPr>
              <a:t>根据自己的需要添加适当的文字，一页的文字最好不要超过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字</a:t>
            </a:r>
          </a:p>
        </p:txBody>
      </p:sp>
      <p:sp>
        <p:nvSpPr>
          <p:cNvPr id="19" name="KSO_GT1"/>
          <p:cNvSpPr>
            <a:spLocks noChangeArrowheads="1"/>
          </p:cNvSpPr>
          <p:nvPr/>
        </p:nvSpPr>
        <p:spPr bwMode="auto">
          <a:xfrm>
            <a:off x="4581868" y="3133681"/>
            <a:ext cx="3186266" cy="1489080"/>
          </a:xfrm>
          <a:prstGeom prst="rect">
            <a:avLst/>
          </a:prstGeom>
          <a:solidFill>
            <a:srgbClr val="0D2B68"/>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3200" b="1" dirty="0">
                <a:solidFill>
                  <a:schemeClr val="bg1"/>
                </a:solidFill>
                <a:latin typeface="微软雅黑" pitchFamily="34" charset="-122"/>
                <a:ea typeface="微软雅黑" panose="020B0503020204020204" pitchFamily="34" charset="-122"/>
              </a:rPr>
              <a:t>添加标题</a:t>
            </a:r>
            <a:endParaRPr lang="zh-CN" altLang="zh-CN" sz="3200" b="1" dirty="0">
              <a:solidFill>
                <a:schemeClr val="bg1"/>
              </a:solidFill>
              <a:latin typeface="微软雅黑" pitchFamily="34" charset="-122"/>
              <a:ea typeface="微软雅黑" panose="020B0503020204020204" pitchFamily="34" charset="-122"/>
            </a:endParaRPr>
          </a:p>
        </p:txBody>
      </p:sp>
      <p:sp>
        <p:nvSpPr>
          <p:cNvPr id="20" name="KSO_GN4"/>
          <p:cNvSpPr>
            <a:spLocks noChangeArrowheads="1"/>
          </p:cNvSpPr>
          <p:nvPr/>
        </p:nvSpPr>
        <p:spPr bwMode="auto">
          <a:xfrm>
            <a:off x="690428" y="3662341"/>
            <a:ext cx="568330" cy="449224"/>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1" rIns="86404" bIns="43201" anchor="ctr"/>
          <a:lstStyle/>
          <a:p>
            <a:pPr algn="ctr"/>
            <a:r>
              <a:rPr lang="en-US" altLang="zh-CN" sz="1600" dirty="0">
                <a:solidFill>
                  <a:srgbClr val="FFFFFF"/>
                </a:solidFill>
                <a:latin typeface="微软雅黑" panose="020B0503020204020204" pitchFamily="34" charset="-122"/>
                <a:ea typeface="微软雅黑" panose="020B0503020204020204" pitchFamily="34" charset="-122"/>
              </a:rPr>
              <a:t>1</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24" name="KSO_GT1.1"/>
          <p:cNvSpPr>
            <a:spLocks noChangeArrowheads="1"/>
          </p:cNvSpPr>
          <p:nvPr/>
        </p:nvSpPr>
        <p:spPr bwMode="auto">
          <a:xfrm>
            <a:off x="4581867" y="1714024"/>
            <a:ext cx="3028268" cy="1034322"/>
          </a:xfrm>
          <a:prstGeom prst="rect">
            <a:avLst/>
          </a:prstGeom>
          <a:noFill/>
          <a:ln>
            <a:noFill/>
          </a:ln>
          <a:effectLst/>
        </p:spPr>
        <p:txBody>
          <a:bodyPr lIns="115205" tIns="0" rIns="115205" bIns="0">
            <a:spAutoFit/>
          </a:bodyPr>
          <a:lstStyle/>
          <a:p>
            <a:pPr algn="just">
              <a:lnSpc>
                <a:spcPct val="120000"/>
              </a:lnSpc>
              <a:spcBef>
                <a:spcPts val="881"/>
              </a:spcBef>
              <a:spcAft>
                <a:spcPts val="881"/>
              </a:spcAft>
              <a:defRPr/>
            </a:pPr>
            <a:r>
              <a:rPr lang="zh-CN" altLang="en-US" sz="1867" dirty="0">
                <a:solidFill>
                  <a:srgbClr val="0D2B68"/>
                </a:solidFill>
                <a:latin typeface="微软雅黑" pitchFamily="34" charset="-122"/>
                <a:ea typeface="微软雅黑" pitchFamily="34" charset="-122"/>
              </a:rPr>
              <a:t>根据自己的需要添加适当的文字，一页的文字最好不要超过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字</a:t>
            </a:r>
          </a:p>
        </p:txBody>
      </p:sp>
      <p:sp>
        <p:nvSpPr>
          <p:cNvPr id="25" name="矩形 24">
            <a:extLst>
              <a:ext uri="{FF2B5EF4-FFF2-40B4-BE49-F238E27FC236}">
                <a16:creationId xmlns="" xmlns:a16="http://schemas.microsoft.com/office/drawing/2014/main" id="{128EF0C5-A52C-4E30-892A-4193AAD994C8}"/>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a:extLst>
              <a:ext uri="{FF2B5EF4-FFF2-40B4-BE49-F238E27FC236}">
                <a16:creationId xmlns="" xmlns:a16="http://schemas.microsoft.com/office/drawing/2014/main" id="{720E4386-D52F-4739-B9D4-DBE602319D05}"/>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7" name="Group 7">
            <a:extLst>
              <a:ext uri="{FF2B5EF4-FFF2-40B4-BE49-F238E27FC236}">
                <a16:creationId xmlns="" xmlns:a16="http://schemas.microsoft.com/office/drawing/2014/main" id="{BF06518A-CDDF-49CB-9538-F52463736692}"/>
              </a:ext>
            </a:extLst>
          </p:cNvPr>
          <p:cNvGrpSpPr>
            <a:grpSpLocks/>
          </p:cNvGrpSpPr>
          <p:nvPr/>
        </p:nvGrpSpPr>
        <p:grpSpPr bwMode="auto">
          <a:xfrm>
            <a:off x="431371" y="371337"/>
            <a:ext cx="520496" cy="274639"/>
            <a:chOff x="0" y="0"/>
            <a:chExt cx="1041399" cy="549275"/>
          </a:xfrm>
          <a:solidFill>
            <a:schemeClr val="bg1"/>
          </a:solidFill>
        </p:grpSpPr>
        <p:sp>
          <p:nvSpPr>
            <p:cNvPr id="28" name="Freeform 16">
              <a:extLst>
                <a:ext uri="{FF2B5EF4-FFF2-40B4-BE49-F238E27FC236}">
                  <a16:creationId xmlns="" xmlns:a16="http://schemas.microsoft.com/office/drawing/2014/main" id="{243533B0-FEC2-4BE7-B260-41C5952C90DA}"/>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9" name="Freeform 17">
              <a:extLst>
                <a:ext uri="{FF2B5EF4-FFF2-40B4-BE49-F238E27FC236}">
                  <a16:creationId xmlns="" xmlns:a16="http://schemas.microsoft.com/office/drawing/2014/main" id="{26BCCA2B-97A8-4ED8-9654-1CA622EFAB05}"/>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0" name="Freeform 18">
              <a:extLst>
                <a:ext uri="{FF2B5EF4-FFF2-40B4-BE49-F238E27FC236}">
                  <a16:creationId xmlns="" xmlns:a16="http://schemas.microsoft.com/office/drawing/2014/main" id="{18E25022-D5D2-4CF3-AECE-D4D7285EB8A7}"/>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1" name="图片 30">
            <a:extLst>
              <a:ext uri="{FF2B5EF4-FFF2-40B4-BE49-F238E27FC236}">
                <a16:creationId xmlns="" xmlns:a16="http://schemas.microsoft.com/office/drawing/2014/main" id="{892188F0-67E5-43DE-9947-F6EF9FDB6AE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2" name="文本框 31">
            <a:extLst>
              <a:ext uri="{FF2B5EF4-FFF2-40B4-BE49-F238E27FC236}">
                <a16:creationId xmlns="" xmlns:a16="http://schemas.microsoft.com/office/drawing/2014/main" id="{36E2B703-83CA-479A-A0D0-87A34776DE2E}"/>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36" name="KSO_GN4">
            <a:extLst>
              <a:ext uri="{FF2B5EF4-FFF2-40B4-BE49-F238E27FC236}">
                <a16:creationId xmlns="" xmlns:a16="http://schemas.microsoft.com/office/drawing/2014/main" id="{3FFAF37D-1001-4D40-B9A5-19A11E8A785F}"/>
              </a:ext>
            </a:extLst>
          </p:cNvPr>
          <p:cNvSpPr>
            <a:spLocks noChangeArrowheads="1"/>
          </p:cNvSpPr>
          <p:nvPr/>
        </p:nvSpPr>
        <p:spPr bwMode="auto">
          <a:xfrm>
            <a:off x="5752831" y="1124730"/>
            <a:ext cx="568330" cy="449224"/>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1" rIns="86404" bIns="43201" anchor="ctr"/>
          <a:lstStyle/>
          <a:p>
            <a:pPr algn="ctr"/>
            <a:r>
              <a:rPr lang="en-US" altLang="zh-CN" sz="1600" dirty="0">
                <a:solidFill>
                  <a:srgbClr val="FFFFFF"/>
                </a:solidFill>
                <a:latin typeface="微软雅黑" panose="020B0503020204020204" pitchFamily="34" charset="-122"/>
                <a:ea typeface="微软雅黑" panose="020B0503020204020204" pitchFamily="34" charset="-122"/>
              </a:rPr>
              <a:t>2</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37" name="KSO_GN4">
            <a:extLst>
              <a:ext uri="{FF2B5EF4-FFF2-40B4-BE49-F238E27FC236}">
                <a16:creationId xmlns="" xmlns:a16="http://schemas.microsoft.com/office/drawing/2014/main" id="{9BF6490F-A963-476B-AF24-5569B921DA2B}"/>
              </a:ext>
            </a:extLst>
          </p:cNvPr>
          <p:cNvSpPr>
            <a:spLocks noChangeArrowheads="1"/>
          </p:cNvSpPr>
          <p:nvPr/>
        </p:nvSpPr>
        <p:spPr bwMode="auto">
          <a:xfrm>
            <a:off x="5810836" y="6203755"/>
            <a:ext cx="568330" cy="449224"/>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1" rIns="86404" bIns="43201" anchor="ctr"/>
          <a:lstStyle/>
          <a:p>
            <a:pPr algn="ctr"/>
            <a:r>
              <a:rPr lang="en-US" altLang="zh-CN" sz="1600" dirty="0">
                <a:solidFill>
                  <a:srgbClr val="FFFFFF"/>
                </a:solidFill>
                <a:latin typeface="微软雅黑" panose="020B0503020204020204" pitchFamily="34" charset="-122"/>
                <a:ea typeface="微软雅黑" panose="020B0503020204020204" pitchFamily="34" charset="-122"/>
              </a:rPr>
              <a:t>4</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38" name="KSO_GN4">
            <a:extLst>
              <a:ext uri="{FF2B5EF4-FFF2-40B4-BE49-F238E27FC236}">
                <a16:creationId xmlns="" xmlns:a16="http://schemas.microsoft.com/office/drawing/2014/main" id="{CAE0044B-2E2B-4786-9049-57D781954AD9}"/>
              </a:ext>
            </a:extLst>
          </p:cNvPr>
          <p:cNvSpPr>
            <a:spLocks noChangeArrowheads="1"/>
          </p:cNvSpPr>
          <p:nvPr/>
        </p:nvSpPr>
        <p:spPr bwMode="auto">
          <a:xfrm>
            <a:off x="11152999" y="3636861"/>
            <a:ext cx="568330" cy="449224"/>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1" rIns="86404" bIns="43201" anchor="ctr"/>
          <a:lstStyle/>
          <a:p>
            <a:pPr algn="ctr"/>
            <a:r>
              <a:rPr lang="en-US" altLang="zh-CN" sz="1600" dirty="0">
                <a:solidFill>
                  <a:srgbClr val="FFFFFF"/>
                </a:solidFill>
                <a:latin typeface="微软雅黑" panose="020B0503020204020204" pitchFamily="34" charset="-122"/>
                <a:ea typeface="微软雅黑" panose="020B0503020204020204" pitchFamily="34" charset="-122"/>
              </a:rPr>
              <a:t>3</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139274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right)">
                                      <p:cBhvr>
                                        <p:cTn id="17" dur="500"/>
                                        <p:tgtEl>
                                          <p:spTgt spid="18"/>
                                        </p:tgtEl>
                                      </p:cBhvr>
                                    </p:animEffect>
                                  </p:childTnLst>
                                </p:cTn>
                              </p:par>
                            </p:childTnLst>
                          </p:cTn>
                        </p:par>
                        <p:par>
                          <p:cTn id="18" fill="hold">
                            <p:stCondLst>
                              <p:cond delay="1500"/>
                            </p:stCondLst>
                            <p:childTnLst>
                              <p:par>
                                <p:cTn id="19" presetID="31"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1000" fill="hold"/>
                                        <p:tgtEl>
                                          <p:spTgt spid="20"/>
                                        </p:tgtEl>
                                        <p:attrNameLst>
                                          <p:attrName>ppt_w</p:attrName>
                                        </p:attrNameLst>
                                      </p:cBhvr>
                                      <p:tavLst>
                                        <p:tav tm="0">
                                          <p:val>
                                            <p:fltVal val="0"/>
                                          </p:val>
                                        </p:tav>
                                        <p:tav tm="100000">
                                          <p:val>
                                            <p:strVal val="#ppt_w"/>
                                          </p:val>
                                        </p:tav>
                                      </p:tavLst>
                                    </p:anim>
                                    <p:anim calcmode="lin" valueType="num">
                                      <p:cBhvr>
                                        <p:cTn id="22" dur="1000" fill="hold"/>
                                        <p:tgtEl>
                                          <p:spTgt spid="20"/>
                                        </p:tgtEl>
                                        <p:attrNameLst>
                                          <p:attrName>ppt_h</p:attrName>
                                        </p:attrNameLst>
                                      </p:cBhvr>
                                      <p:tavLst>
                                        <p:tav tm="0">
                                          <p:val>
                                            <p:fltVal val="0"/>
                                          </p:val>
                                        </p:tav>
                                        <p:tav tm="100000">
                                          <p:val>
                                            <p:strVal val="#ppt_h"/>
                                          </p:val>
                                        </p:tav>
                                      </p:tavLst>
                                    </p:anim>
                                    <p:anim calcmode="lin" valueType="num">
                                      <p:cBhvr>
                                        <p:cTn id="23" dur="1000" fill="hold"/>
                                        <p:tgtEl>
                                          <p:spTgt spid="20"/>
                                        </p:tgtEl>
                                        <p:attrNameLst>
                                          <p:attrName>style.rotation</p:attrName>
                                        </p:attrNameLst>
                                      </p:cBhvr>
                                      <p:tavLst>
                                        <p:tav tm="0">
                                          <p:val>
                                            <p:fltVal val="90"/>
                                          </p:val>
                                        </p:tav>
                                        <p:tav tm="100000">
                                          <p:val>
                                            <p:fltVal val="0"/>
                                          </p:val>
                                        </p:tav>
                                      </p:tavLst>
                                    </p:anim>
                                    <p:animEffect transition="in" filter="fade">
                                      <p:cBhvr>
                                        <p:cTn id="24" dur="1000"/>
                                        <p:tgtEl>
                                          <p:spTgt spid="20"/>
                                        </p:tgtEl>
                                      </p:cBhvr>
                                    </p:animEffect>
                                  </p:childTnLst>
                                </p:cTn>
                              </p:par>
                            </p:childTnLst>
                          </p:cTn>
                        </p:par>
                        <p:par>
                          <p:cTn id="25" fill="hold">
                            <p:stCondLst>
                              <p:cond delay="2500"/>
                            </p:stCondLst>
                            <p:childTnLst>
                              <p:par>
                                <p:cTn id="26" presetID="22" presetClass="entr" presetSubtype="2"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right)">
                                      <p:cBhvr>
                                        <p:cTn id="28" dur="500"/>
                                        <p:tgtEl>
                                          <p:spTgt spid="17"/>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3500"/>
                            </p:stCondLst>
                            <p:childTnLst>
                              <p:par>
                                <p:cTn id="34" presetID="2" presetClass="entr" presetSubtype="2" decel="53333"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750" fill="hold"/>
                                        <p:tgtEl>
                                          <p:spTgt spid="26"/>
                                        </p:tgtEl>
                                        <p:attrNameLst>
                                          <p:attrName>ppt_x</p:attrName>
                                        </p:attrNameLst>
                                      </p:cBhvr>
                                      <p:tavLst>
                                        <p:tav tm="0">
                                          <p:val>
                                            <p:strVal val="1+#ppt_w/2"/>
                                          </p:val>
                                        </p:tav>
                                        <p:tav tm="100000">
                                          <p:val>
                                            <p:strVal val="#ppt_x"/>
                                          </p:val>
                                        </p:tav>
                                      </p:tavLst>
                                    </p:anim>
                                    <p:anim calcmode="lin" valueType="num">
                                      <p:cBhvr additive="base">
                                        <p:cTn id="37" dur="750" fill="hold"/>
                                        <p:tgtEl>
                                          <p:spTgt spid="26"/>
                                        </p:tgtEl>
                                        <p:attrNameLst>
                                          <p:attrName>ppt_y</p:attrName>
                                        </p:attrNameLst>
                                      </p:cBhvr>
                                      <p:tavLst>
                                        <p:tav tm="0">
                                          <p:val>
                                            <p:strVal val="#ppt_y"/>
                                          </p:val>
                                        </p:tav>
                                        <p:tav tm="100000">
                                          <p:val>
                                            <p:strVal val="#ppt_y"/>
                                          </p:val>
                                        </p:tav>
                                      </p:tavLst>
                                    </p:anim>
                                  </p:childTnLst>
                                </p:cTn>
                              </p:par>
                            </p:childTnLst>
                          </p:cTn>
                        </p:par>
                        <p:par>
                          <p:cTn id="38" fill="hold">
                            <p:stCondLst>
                              <p:cond delay="4250"/>
                            </p:stCondLst>
                            <p:childTnLst>
                              <p:par>
                                <p:cTn id="39" presetID="2" presetClass="entr" presetSubtype="8"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0-#ppt_w/2"/>
                                          </p:val>
                                        </p:tav>
                                        <p:tav tm="100000">
                                          <p:val>
                                            <p:strVal val="#ppt_x"/>
                                          </p:val>
                                        </p:tav>
                                      </p:tavLst>
                                    </p:anim>
                                    <p:anim calcmode="lin" valueType="num">
                                      <p:cBhvr additive="base">
                                        <p:cTn id="42" dur="500" fill="hold"/>
                                        <p:tgtEl>
                                          <p:spTgt spid="27"/>
                                        </p:tgtEl>
                                        <p:attrNameLst>
                                          <p:attrName>ppt_y</p:attrName>
                                        </p:attrNameLst>
                                      </p:cBhvr>
                                      <p:tavLst>
                                        <p:tav tm="0">
                                          <p:val>
                                            <p:strVal val="#ppt_y"/>
                                          </p:val>
                                        </p:tav>
                                        <p:tav tm="100000">
                                          <p:val>
                                            <p:strVal val="#ppt_y"/>
                                          </p:val>
                                        </p:tav>
                                      </p:tavLst>
                                    </p:anim>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750" fill="hold"/>
                                        <p:tgtEl>
                                          <p:spTgt spid="31"/>
                                        </p:tgtEl>
                                        <p:attrNameLst>
                                          <p:attrName>ppt_w</p:attrName>
                                        </p:attrNameLst>
                                      </p:cBhvr>
                                      <p:tavLst>
                                        <p:tav tm="0">
                                          <p:val>
                                            <p:fltVal val="0"/>
                                          </p:val>
                                        </p:tav>
                                        <p:tav tm="100000">
                                          <p:val>
                                            <p:strVal val="#ppt_w"/>
                                          </p:val>
                                        </p:tav>
                                      </p:tavLst>
                                    </p:anim>
                                    <p:anim calcmode="lin" valueType="num">
                                      <p:cBhvr>
                                        <p:cTn id="46" dur="750" fill="hold"/>
                                        <p:tgtEl>
                                          <p:spTgt spid="31"/>
                                        </p:tgtEl>
                                        <p:attrNameLst>
                                          <p:attrName>ppt_h</p:attrName>
                                        </p:attrNameLst>
                                      </p:cBhvr>
                                      <p:tavLst>
                                        <p:tav tm="0">
                                          <p:val>
                                            <p:fltVal val="0"/>
                                          </p:val>
                                        </p:tav>
                                        <p:tav tm="100000">
                                          <p:val>
                                            <p:strVal val="#ppt_h"/>
                                          </p:val>
                                        </p:tav>
                                      </p:tavLst>
                                    </p:anim>
                                    <p:animEffect transition="in" filter="fade">
                                      <p:cBhvr>
                                        <p:cTn id="47" dur="750"/>
                                        <p:tgtEl>
                                          <p:spTgt spid="31"/>
                                        </p:tgtEl>
                                      </p:cBhvr>
                                    </p:animEffect>
                                  </p:childTnLst>
                                </p:cTn>
                              </p:par>
                            </p:childTnLst>
                          </p:cTn>
                        </p:par>
                        <p:par>
                          <p:cTn id="48" fill="hold">
                            <p:stCondLst>
                              <p:cond delay="5000"/>
                            </p:stCondLst>
                            <p:childTnLst>
                              <p:par>
                                <p:cTn id="49" presetID="56" presetClass="entr" presetSubtype="0" fill="hold" grpId="0" nodeType="afterEffect">
                                  <p:stCondLst>
                                    <p:cond delay="0"/>
                                  </p:stCondLst>
                                  <p:iterate type="lt">
                                    <p:tmPct val="10000"/>
                                  </p:iterate>
                                  <p:childTnLst>
                                    <p:set>
                                      <p:cBhvr>
                                        <p:cTn id="50" dur="1" fill="hold">
                                          <p:stCondLst>
                                            <p:cond delay="0"/>
                                          </p:stCondLst>
                                        </p:cTn>
                                        <p:tgtEl>
                                          <p:spTgt spid="32"/>
                                        </p:tgtEl>
                                        <p:attrNameLst>
                                          <p:attrName>style.visibility</p:attrName>
                                        </p:attrNameLst>
                                      </p:cBhvr>
                                      <p:to>
                                        <p:strVal val="visible"/>
                                      </p:to>
                                    </p:set>
                                    <p:anim by="(-#ppt_w*2)" calcmode="lin" valueType="num">
                                      <p:cBhvr rctx="PPT">
                                        <p:cTn id="51" dur="375" autoRev="1" fill="hold">
                                          <p:stCondLst>
                                            <p:cond delay="0"/>
                                          </p:stCondLst>
                                        </p:cTn>
                                        <p:tgtEl>
                                          <p:spTgt spid="32"/>
                                        </p:tgtEl>
                                        <p:attrNameLst>
                                          <p:attrName>ppt_w</p:attrName>
                                        </p:attrNameLst>
                                      </p:cBhvr>
                                    </p:anim>
                                    <p:anim by="(#ppt_w*0.50)" calcmode="lin" valueType="num">
                                      <p:cBhvr>
                                        <p:cTn id="52" dur="375" decel="50000" autoRev="1" fill="hold">
                                          <p:stCondLst>
                                            <p:cond delay="0"/>
                                          </p:stCondLst>
                                        </p:cTn>
                                        <p:tgtEl>
                                          <p:spTgt spid="32"/>
                                        </p:tgtEl>
                                        <p:attrNameLst>
                                          <p:attrName>ppt_x</p:attrName>
                                        </p:attrNameLst>
                                      </p:cBhvr>
                                    </p:anim>
                                    <p:anim from="(-#ppt_h/2)" to="(#ppt_y)" calcmode="lin" valueType="num">
                                      <p:cBhvr>
                                        <p:cTn id="53" dur="750" fill="hold">
                                          <p:stCondLst>
                                            <p:cond delay="0"/>
                                          </p:stCondLst>
                                        </p:cTn>
                                        <p:tgtEl>
                                          <p:spTgt spid="32"/>
                                        </p:tgtEl>
                                        <p:attrNameLst>
                                          <p:attrName>ppt_y</p:attrName>
                                        </p:attrNameLst>
                                      </p:cBhvr>
                                    </p:anim>
                                    <p:animRot by="21600000">
                                      <p:cBhvr>
                                        <p:cTn id="54" dur="750" fill="hold">
                                          <p:stCondLst>
                                            <p:cond delay="0"/>
                                          </p:stCondLst>
                                        </p:cTn>
                                        <p:tgtEl>
                                          <p:spTgt spid="32"/>
                                        </p:tgtEl>
                                        <p:attrNameLst>
                                          <p:attrName>r</p:attrName>
                                        </p:attrNameLst>
                                      </p:cBhvr>
                                    </p:animRot>
                                  </p:childTnLst>
                                </p:cTn>
                              </p:par>
                            </p:childTnLst>
                          </p:cTn>
                        </p:par>
                        <p:par>
                          <p:cTn id="55" fill="hold">
                            <p:stCondLst>
                              <p:cond delay="6275"/>
                            </p:stCondLst>
                            <p:childTnLst>
                              <p:par>
                                <p:cTn id="56" presetID="31" presetClass="entr" presetSubtype="0"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p:cTn id="58" dur="1000" fill="hold"/>
                                        <p:tgtEl>
                                          <p:spTgt spid="36"/>
                                        </p:tgtEl>
                                        <p:attrNameLst>
                                          <p:attrName>ppt_w</p:attrName>
                                        </p:attrNameLst>
                                      </p:cBhvr>
                                      <p:tavLst>
                                        <p:tav tm="0">
                                          <p:val>
                                            <p:fltVal val="0"/>
                                          </p:val>
                                        </p:tav>
                                        <p:tav tm="100000">
                                          <p:val>
                                            <p:strVal val="#ppt_w"/>
                                          </p:val>
                                        </p:tav>
                                      </p:tavLst>
                                    </p:anim>
                                    <p:anim calcmode="lin" valueType="num">
                                      <p:cBhvr>
                                        <p:cTn id="59" dur="1000" fill="hold"/>
                                        <p:tgtEl>
                                          <p:spTgt spid="36"/>
                                        </p:tgtEl>
                                        <p:attrNameLst>
                                          <p:attrName>ppt_h</p:attrName>
                                        </p:attrNameLst>
                                      </p:cBhvr>
                                      <p:tavLst>
                                        <p:tav tm="0">
                                          <p:val>
                                            <p:fltVal val="0"/>
                                          </p:val>
                                        </p:tav>
                                        <p:tav tm="100000">
                                          <p:val>
                                            <p:strVal val="#ppt_h"/>
                                          </p:val>
                                        </p:tav>
                                      </p:tavLst>
                                    </p:anim>
                                    <p:anim calcmode="lin" valueType="num">
                                      <p:cBhvr>
                                        <p:cTn id="60" dur="1000" fill="hold"/>
                                        <p:tgtEl>
                                          <p:spTgt spid="36"/>
                                        </p:tgtEl>
                                        <p:attrNameLst>
                                          <p:attrName>style.rotation</p:attrName>
                                        </p:attrNameLst>
                                      </p:cBhvr>
                                      <p:tavLst>
                                        <p:tav tm="0">
                                          <p:val>
                                            <p:fltVal val="90"/>
                                          </p:val>
                                        </p:tav>
                                        <p:tav tm="100000">
                                          <p:val>
                                            <p:fltVal val="0"/>
                                          </p:val>
                                        </p:tav>
                                      </p:tavLst>
                                    </p:anim>
                                    <p:animEffect transition="in" filter="fade">
                                      <p:cBhvr>
                                        <p:cTn id="61" dur="1000"/>
                                        <p:tgtEl>
                                          <p:spTgt spid="36"/>
                                        </p:tgtEl>
                                      </p:cBhvr>
                                    </p:animEffect>
                                  </p:childTnLst>
                                </p:cTn>
                              </p:par>
                            </p:childTnLst>
                          </p:cTn>
                        </p:par>
                        <p:par>
                          <p:cTn id="62" fill="hold">
                            <p:stCondLst>
                              <p:cond delay="7275"/>
                            </p:stCondLst>
                            <p:childTnLst>
                              <p:par>
                                <p:cTn id="63" presetID="31"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p:cTn id="65" dur="1000" fill="hold"/>
                                        <p:tgtEl>
                                          <p:spTgt spid="37"/>
                                        </p:tgtEl>
                                        <p:attrNameLst>
                                          <p:attrName>ppt_w</p:attrName>
                                        </p:attrNameLst>
                                      </p:cBhvr>
                                      <p:tavLst>
                                        <p:tav tm="0">
                                          <p:val>
                                            <p:fltVal val="0"/>
                                          </p:val>
                                        </p:tav>
                                        <p:tav tm="100000">
                                          <p:val>
                                            <p:strVal val="#ppt_w"/>
                                          </p:val>
                                        </p:tav>
                                      </p:tavLst>
                                    </p:anim>
                                    <p:anim calcmode="lin" valueType="num">
                                      <p:cBhvr>
                                        <p:cTn id="66" dur="1000" fill="hold"/>
                                        <p:tgtEl>
                                          <p:spTgt spid="37"/>
                                        </p:tgtEl>
                                        <p:attrNameLst>
                                          <p:attrName>ppt_h</p:attrName>
                                        </p:attrNameLst>
                                      </p:cBhvr>
                                      <p:tavLst>
                                        <p:tav tm="0">
                                          <p:val>
                                            <p:fltVal val="0"/>
                                          </p:val>
                                        </p:tav>
                                        <p:tav tm="100000">
                                          <p:val>
                                            <p:strVal val="#ppt_h"/>
                                          </p:val>
                                        </p:tav>
                                      </p:tavLst>
                                    </p:anim>
                                    <p:anim calcmode="lin" valueType="num">
                                      <p:cBhvr>
                                        <p:cTn id="67" dur="1000" fill="hold"/>
                                        <p:tgtEl>
                                          <p:spTgt spid="37"/>
                                        </p:tgtEl>
                                        <p:attrNameLst>
                                          <p:attrName>style.rotation</p:attrName>
                                        </p:attrNameLst>
                                      </p:cBhvr>
                                      <p:tavLst>
                                        <p:tav tm="0">
                                          <p:val>
                                            <p:fltVal val="90"/>
                                          </p:val>
                                        </p:tav>
                                        <p:tav tm="100000">
                                          <p:val>
                                            <p:fltVal val="0"/>
                                          </p:val>
                                        </p:tav>
                                      </p:tavLst>
                                    </p:anim>
                                    <p:animEffect transition="in" filter="fade">
                                      <p:cBhvr>
                                        <p:cTn id="68" dur="1000"/>
                                        <p:tgtEl>
                                          <p:spTgt spid="37"/>
                                        </p:tgtEl>
                                      </p:cBhvr>
                                    </p:animEffect>
                                  </p:childTnLst>
                                </p:cTn>
                              </p:par>
                            </p:childTnLst>
                          </p:cTn>
                        </p:par>
                        <p:par>
                          <p:cTn id="69" fill="hold">
                            <p:stCondLst>
                              <p:cond delay="8275"/>
                            </p:stCondLst>
                            <p:childTnLst>
                              <p:par>
                                <p:cTn id="70" presetID="31" presetClass="entr" presetSubtype="0"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1000" fill="hold"/>
                                        <p:tgtEl>
                                          <p:spTgt spid="38"/>
                                        </p:tgtEl>
                                        <p:attrNameLst>
                                          <p:attrName>ppt_w</p:attrName>
                                        </p:attrNameLst>
                                      </p:cBhvr>
                                      <p:tavLst>
                                        <p:tav tm="0">
                                          <p:val>
                                            <p:fltVal val="0"/>
                                          </p:val>
                                        </p:tav>
                                        <p:tav tm="100000">
                                          <p:val>
                                            <p:strVal val="#ppt_w"/>
                                          </p:val>
                                        </p:tav>
                                      </p:tavLst>
                                    </p:anim>
                                    <p:anim calcmode="lin" valueType="num">
                                      <p:cBhvr>
                                        <p:cTn id="73" dur="1000" fill="hold"/>
                                        <p:tgtEl>
                                          <p:spTgt spid="38"/>
                                        </p:tgtEl>
                                        <p:attrNameLst>
                                          <p:attrName>ppt_h</p:attrName>
                                        </p:attrNameLst>
                                      </p:cBhvr>
                                      <p:tavLst>
                                        <p:tav tm="0">
                                          <p:val>
                                            <p:fltVal val="0"/>
                                          </p:val>
                                        </p:tav>
                                        <p:tav tm="100000">
                                          <p:val>
                                            <p:strVal val="#ppt_h"/>
                                          </p:val>
                                        </p:tav>
                                      </p:tavLst>
                                    </p:anim>
                                    <p:anim calcmode="lin" valueType="num">
                                      <p:cBhvr>
                                        <p:cTn id="74" dur="1000" fill="hold"/>
                                        <p:tgtEl>
                                          <p:spTgt spid="38"/>
                                        </p:tgtEl>
                                        <p:attrNameLst>
                                          <p:attrName>style.rotation</p:attrName>
                                        </p:attrNameLst>
                                      </p:cBhvr>
                                      <p:tavLst>
                                        <p:tav tm="0">
                                          <p:val>
                                            <p:fltVal val="90"/>
                                          </p:val>
                                        </p:tav>
                                        <p:tav tm="100000">
                                          <p:val>
                                            <p:fltVal val="0"/>
                                          </p:val>
                                        </p:tav>
                                      </p:tavLst>
                                    </p:anim>
                                    <p:animEffect transition="in" filter="fade">
                                      <p:cBhvr>
                                        <p:cTn id="75"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20" grpId="0" animBg="1"/>
      <p:bldP spid="24" grpId="0"/>
      <p:bldP spid="32" grpId="0"/>
      <p:bldP spid="36" grpId="0" animBg="1"/>
      <p:bldP spid="37" grpId="0" animBg="1"/>
      <p:bldP spid="3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51627" y="1412776"/>
            <a:ext cx="3168000" cy="2112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1" name="矩形 10"/>
          <p:cNvSpPr/>
          <p:nvPr/>
        </p:nvSpPr>
        <p:spPr>
          <a:xfrm>
            <a:off x="4512000" y="1412776"/>
            <a:ext cx="3168000" cy="211200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4" name="矩形 13"/>
          <p:cNvSpPr/>
          <p:nvPr/>
        </p:nvSpPr>
        <p:spPr>
          <a:xfrm>
            <a:off x="7872373" y="1412776"/>
            <a:ext cx="3168000" cy="211200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5" name="矩形 14"/>
          <p:cNvSpPr/>
          <p:nvPr/>
        </p:nvSpPr>
        <p:spPr>
          <a:xfrm>
            <a:off x="1151627" y="3717032"/>
            <a:ext cx="9888747" cy="2688299"/>
          </a:xfrm>
          <a:prstGeom prst="rect">
            <a:avLst/>
          </a:prstGeom>
          <a:solidFill>
            <a:schemeClr val="bg1"/>
          </a:solidFill>
          <a:ln w="38100">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31"/>
          </a:p>
        </p:txBody>
      </p:sp>
      <p:sp>
        <p:nvSpPr>
          <p:cNvPr id="16" name="矩形 15"/>
          <p:cNvSpPr/>
          <p:nvPr/>
        </p:nvSpPr>
        <p:spPr>
          <a:xfrm>
            <a:off x="1295467" y="3846656"/>
            <a:ext cx="9409045" cy="2296911"/>
          </a:xfrm>
          <a:prstGeom prst="rect">
            <a:avLst/>
          </a:prstGeom>
        </p:spPr>
        <p:txBody>
          <a:bodyPr wrap="square">
            <a:spAutoFit/>
          </a:bodyPr>
          <a:lstStyle/>
          <a:p>
            <a:pPr>
              <a:lnSpc>
                <a:spcPct val="130000"/>
              </a:lnSpc>
            </a:pP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en-US" altLang="zh-CN" sz="1867" dirty="0">
                <a:solidFill>
                  <a:srgbClr val="0D2B68"/>
                </a:solidFill>
              </a:rPr>
              <a:t>,</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en-US" altLang="zh-CN" sz="1867" dirty="0">
                <a:solidFill>
                  <a:srgbClr val="0D2B68"/>
                </a:solidFill>
              </a:rPr>
              <a:t>,</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en-US" altLang="zh-CN" sz="1867" dirty="0">
                <a:solidFill>
                  <a:srgbClr val="0D2B68"/>
                </a:solidFill>
              </a:rPr>
              <a:t>,</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en-US" altLang="zh-CN" sz="1867" dirty="0">
                <a:solidFill>
                  <a:srgbClr val="0D2B68"/>
                </a:solidFill>
              </a:rPr>
              <a:t>,</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添加适当文字，一页最好不要超过</a:t>
            </a:r>
            <a:r>
              <a:rPr lang="en-US" altLang="zh-CN" sz="1867" dirty="0">
                <a:solidFill>
                  <a:srgbClr val="0D2B68"/>
                </a:solidFill>
                <a:latin typeface="微软雅黑" pitchFamily="34" charset="-122"/>
                <a:ea typeface="微软雅黑" pitchFamily="34" charset="-122"/>
              </a:rPr>
              <a:t>200,</a:t>
            </a:r>
            <a:r>
              <a:rPr lang="zh-CN" altLang="en-US" sz="1867" dirty="0">
                <a:solidFill>
                  <a:srgbClr val="0D2B68"/>
                </a:solidFill>
                <a:latin typeface="微软雅黑" pitchFamily="34" charset="-122"/>
                <a:ea typeface="微软雅黑" pitchFamily="34" charset="-122"/>
              </a:rPr>
              <a:t>添加适当文字，</a:t>
            </a:r>
            <a:endParaRPr lang="en-US" altLang="zh-CN" sz="1867" dirty="0">
              <a:solidFill>
                <a:srgbClr val="0D2B68"/>
              </a:solidFill>
              <a:latin typeface="微软雅黑" pitchFamily="34" charset="-122"/>
              <a:ea typeface="微软雅黑" pitchFamily="34" charset="-122"/>
            </a:endParaRPr>
          </a:p>
        </p:txBody>
      </p:sp>
      <p:sp>
        <p:nvSpPr>
          <p:cNvPr id="17" name="矩形 16">
            <a:extLst>
              <a:ext uri="{FF2B5EF4-FFF2-40B4-BE49-F238E27FC236}">
                <a16:creationId xmlns="" xmlns:a16="http://schemas.microsoft.com/office/drawing/2014/main" id="{94399E5A-4A41-4580-B2CA-456BB797EB5D}"/>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a:extLst>
              <a:ext uri="{FF2B5EF4-FFF2-40B4-BE49-F238E27FC236}">
                <a16:creationId xmlns="" xmlns:a16="http://schemas.microsoft.com/office/drawing/2014/main" id="{CDA75C94-F105-400B-AFDD-1C4D88BAA3E8}"/>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9" name="Group 7">
            <a:extLst>
              <a:ext uri="{FF2B5EF4-FFF2-40B4-BE49-F238E27FC236}">
                <a16:creationId xmlns="" xmlns:a16="http://schemas.microsoft.com/office/drawing/2014/main" id="{4F7232D4-95B3-4922-990B-E76AFAA105D5}"/>
              </a:ext>
            </a:extLst>
          </p:cNvPr>
          <p:cNvGrpSpPr>
            <a:grpSpLocks/>
          </p:cNvGrpSpPr>
          <p:nvPr/>
        </p:nvGrpSpPr>
        <p:grpSpPr bwMode="auto">
          <a:xfrm>
            <a:off x="431371" y="371337"/>
            <a:ext cx="520496" cy="274639"/>
            <a:chOff x="0" y="0"/>
            <a:chExt cx="1041399" cy="549275"/>
          </a:xfrm>
          <a:solidFill>
            <a:schemeClr val="bg1"/>
          </a:solidFill>
        </p:grpSpPr>
        <p:sp>
          <p:nvSpPr>
            <p:cNvPr id="20" name="Freeform 16">
              <a:extLst>
                <a:ext uri="{FF2B5EF4-FFF2-40B4-BE49-F238E27FC236}">
                  <a16:creationId xmlns="" xmlns:a16="http://schemas.microsoft.com/office/drawing/2014/main" id="{99E2C262-CDBB-4AFC-B7B1-3C740D87BDE1}"/>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1" name="Freeform 17">
              <a:extLst>
                <a:ext uri="{FF2B5EF4-FFF2-40B4-BE49-F238E27FC236}">
                  <a16:creationId xmlns="" xmlns:a16="http://schemas.microsoft.com/office/drawing/2014/main" id="{CE242F88-D69F-46FE-B864-BDC5B1ADAE19}"/>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2" name="Freeform 18">
              <a:extLst>
                <a:ext uri="{FF2B5EF4-FFF2-40B4-BE49-F238E27FC236}">
                  <a16:creationId xmlns="" xmlns:a16="http://schemas.microsoft.com/office/drawing/2014/main" id="{6301D448-9BCF-4A9F-A12D-5A1DED9C9C6E}"/>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23" name="图片 22">
            <a:extLst>
              <a:ext uri="{FF2B5EF4-FFF2-40B4-BE49-F238E27FC236}">
                <a16:creationId xmlns="" xmlns:a16="http://schemas.microsoft.com/office/drawing/2014/main" id="{9894A066-5EA0-47E2-9E0F-1BBFDFC26AA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24" name="文本框 23">
            <a:extLst>
              <a:ext uri="{FF2B5EF4-FFF2-40B4-BE49-F238E27FC236}">
                <a16:creationId xmlns="" xmlns:a16="http://schemas.microsoft.com/office/drawing/2014/main" id="{09F009D8-6BD0-45F3-B19D-4FED89CA526D}"/>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Tree>
    <p:extLst>
      <p:ext uri="{BB962C8B-B14F-4D97-AF65-F5344CB8AC3E}">
        <p14:creationId xmlns:p14="http://schemas.microsoft.com/office/powerpoint/2010/main" val="244797131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 calcmode="lin" valueType="num">
                                      <p:cBhvr>
                                        <p:cTn id="9" dur="750" fill="hold"/>
                                        <p:tgtEl>
                                          <p:spTgt spid="10"/>
                                        </p:tgtEl>
                                        <p:attrNameLst>
                                          <p:attrName>style.rotation</p:attrName>
                                        </p:attrNameLst>
                                      </p:cBhvr>
                                      <p:tavLst>
                                        <p:tav tm="0">
                                          <p:val>
                                            <p:fltVal val="90"/>
                                          </p:val>
                                        </p:tav>
                                        <p:tav tm="100000">
                                          <p:val>
                                            <p:fltVal val="0"/>
                                          </p:val>
                                        </p:tav>
                                      </p:tavLst>
                                    </p:anim>
                                    <p:animEffect transition="in" filter="fade">
                                      <p:cBhvr>
                                        <p:cTn id="10" dur="750"/>
                                        <p:tgtEl>
                                          <p:spTgt spid="10"/>
                                        </p:tgtEl>
                                      </p:cBhvr>
                                    </p:animEffect>
                                  </p:childTnLst>
                                </p:cTn>
                              </p:par>
                            </p:childTnLst>
                          </p:cTn>
                        </p:par>
                        <p:par>
                          <p:cTn id="11" fill="hold">
                            <p:stCondLst>
                              <p:cond delay="750"/>
                            </p:stCondLst>
                            <p:childTnLst>
                              <p:par>
                                <p:cTn id="12" presetID="31"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750" fill="hold"/>
                                        <p:tgtEl>
                                          <p:spTgt spid="11"/>
                                        </p:tgtEl>
                                        <p:attrNameLst>
                                          <p:attrName>ppt_w</p:attrName>
                                        </p:attrNameLst>
                                      </p:cBhvr>
                                      <p:tavLst>
                                        <p:tav tm="0">
                                          <p:val>
                                            <p:fltVal val="0"/>
                                          </p:val>
                                        </p:tav>
                                        <p:tav tm="100000">
                                          <p:val>
                                            <p:strVal val="#ppt_w"/>
                                          </p:val>
                                        </p:tav>
                                      </p:tavLst>
                                    </p:anim>
                                    <p:anim calcmode="lin" valueType="num">
                                      <p:cBhvr>
                                        <p:cTn id="15" dur="750" fill="hold"/>
                                        <p:tgtEl>
                                          <p:spTgt spid="11"/>
                                        </p:tgtEl>
                                        <p:attrNameLst>
                                          <p:attrName>ppt_h</p:attrName>
                                        </p:attrNameLst>
                                      </p:cBhvr>
                                      <p:tavLst>
                                        <p:tav tm="0">
                                          <p:val>
                                            <p:fltVal val="0"/>
                                          </p:val>
                                        </p:tav>
                                        <p:tav tm="100000">
                                          <p:val>
                                            <p:strVal val="#ppt_h"/>
                                          </p:val>
                                        </p:tav>
                                      </p:tavLst>
                                    </p:anim>
                                    <p:anim calcmode="lin" valueType="num">
                                      <p:cBhvr>
                                        <p:cTn id="16" dur="750" fill="hold"/>
                                        <p:tgtEl>
                                          <p:spTgt spid="11"/>
                                        </p:tgtEl>
                                        <p:attrNameLst>
                                          <p:attrName>style.rotation</p:attrName>
                                        </p:attrNameLst>
                                      </p:cBhvr>
                                      <p:tavLst>
                                        <p:tav tm="0">
                                          <p:val>
                                            <p:fltVal val="90"/>
                                          </p:val>
                                        </p:tav>
                                        <p:tav tm="100000">
                                          <p:val>
                                            <p:fltVal val="0"/>
                                          </p:val>
                                        </p:tav>
                                      </p:tavLst>
                                    </p:anim>
                                    <p:animEffect transition="in" filter="fade">
                                      <p:cBhvr>
                                        <p:cTn id="17" dur="750"/>
                                        <p:tgtEl>
                                          <p:spTgt spid="11"/>
                                        </p:tgtEl>
                                      </p:cBhvr>
                                    </p:animEffect>
                                  </p:childTnLst>
                                </p:cTn>
                              </p:par>
                            </p:childTnLst>
                          </p:cTn>
                        </p:par>
                        <p:par>
                          <p:cTn id="18" fill="hold">
                            <p:stCondLst>
                              <p:cond delay="1500"/>
                            </p:stCondLst>
                            <p:childTnLst>
                              <p:par>
                                <p:cTn id="19" presetID="31"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750" fill="hold"/>
                                        <p:tgtEl>
                                          <p:spTgt spid="14"/>
                                        </p:tgtEl>
                                        <p:attrNameLst>
                                          <p:attrName>ppt_w</p:attrName>
                                        </p:attrNameLst>
                                      </p:cBhvr>
                                      <p:tavLst>
                                        <p:tav tm="0">
                                          <p:val>
                                            <p:fltVal val="0"/>
                                          </p:val>
                                        </p:tav>
                                        <p:tav tm="100000">
                                          <p:val>
                                            <p:strVal val="#ppt_w"/>
                                          </p:val>
                                        </p:tav>
                                      </p:tavLst>
                                    </p:anim>
                                    <p:anim calcmode="lin" valueType="num">
                                      <p:cBhvr>
                                        <p:cTn id="22" dur="750" fill="hold"/>
                                        <p:tgtEl>
                                          <p:spTgt spid="14"/>
                                        </p:tgtEl>
                                        <p:attrNameLst>
                                          <p:attrName>ppt_h</p:attrName>
                                        </p:attrNameLst>
                                      </p:cBhvr>
                                      <p:tavLst>
                                        <p:tav tm="0">
                                          <p:val>
                                            <p:fltVal val="0"/>
                                          </p:val>
                                        </p:tav>
                                        <p:tav tm="100000">
                                          <p:val>
                                            <p:strVal val="#ppt_h"/>
                                          </p:val>
                                        </p:tav>
                                      </p:tavLst>
                                    </p:anim>
                                    <p:anim calcmode="lin" valueType="num">
                                      <p:cBhvr>
                                        <p:cTn id="23" dur="750" fill="hold"/>
                                        <p:tgtEl>
                                          <p:spTgt spid="14"/>
                                        </p:tgtEl>
                                        <p:attrNameLst>
                                          <p:attrName>style.rotation</p:attrName>
                                        </p:attrNameLst>
                                      </p:cBhvr>
                                      <p:tavLst>
                                        <p:tav tm="0">
                                          <p:val>
                                            <p:fltVal val="90"/>
                                          </p:val>
                                        </p:tav>
                                        <p:tav tm="100000">
                                          <p:val>
                                            <p:fltVal val="0"/>
                                          </p:val>
                                        </p:tav>
                                      </p:tavLst>
                                    </p:anim>
                                    <p:animEffect transition="in" filter="fade">
                                      <p:cBhvr>
                                        <p:cTn id="24" dur="750"/>
                                        <p:tgtEl>
                                          <p:spTgt spid="14"/>
                                        </p:tgtEl>
                                      </p:cBhvr>
                                    </p:animEffect>
                                  </p:childTnLst>
                                </p:cTn>
                              </p:par>
                            </p:childTnLst>
                          </p:cTn>
                        </p:par>
                        <p:par>
                          <p:cTn id="25" fill="hold">
                            <p:stCondLst>
                              <p:cond delay="2250"/>
                            </p:stCondLst>
                            <p:childTnLst>
                              <p:par>
                                <p:cTn id="26" presetID="22" presetClass="entr" presetSubtype="2"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childTnLst>
                          </p:cTn>
                        </p:par>
                        <p:par>
                          <p:cTn id="29" fill="hold">
                            <p:stCondLst>
                              <p:cond delay="2750"/>
                            </p:stCondLst>
                            <p:childTnLst>
                              <p:par>
                                <p:cTn id="30" presetID="22" presetClass="entr" presetSubtype="1"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up)">
                                      <p:cBhvr>
                                        <p:cTn id="32" dur="500"/>
                                        <p:tgtEl>
                                          <p:spTgt spid="16"/>
                                        </p:tgtEl>
                                      </p:cBhvr>
                                    </p:animEffect>
                                  </p:childTnLst>
                                </p:cTn>
                              </p:par>
                            </p:childTnLst>
                          </p:cTn>
                        </p:par>
                        <p:par>
                          <p:cTn id="33" fill="hold">
                            <p:stCondLst>
                              <p:cond delay="3250"/>
                            </p:stCondLst>
                            <p:childTnLst>
                              <p:par>
                                <p:cTn id="34" presetID="2" presetClass="entr" presetSubtype="2" decel="53333"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750" fill="hold"/>
                                        <p:tgtEl>
                                          <p:spTgt spid="18"/>
                                        </p:tgtEl>
                                        <p:attrNameLst>
                                          <p:attrName>ppt_x</p:attrName>
                                        </p:attrNameLst>
                                      </p:cBhvr>
                                      <p:tavLst>
                                        <p:tav tm="0">
                                          <p:val>
                                            <p:strVal val="1+#ppt_w/2"/>
                                          </p:val>
                                        </p:tav>
                                        <p:tav tm="100000">
                                          <p:val>
                                            <p:strVal val="#ppt_x"/>
                                          </p:val>
                                        </p:tav>
                                      </p:tavLst>
                                    </p:anim>
                                    <p:anim calcmode="lin" valueType="num">
                                      <p:cBhvr additive="base">
                                        <p:cTn id="37" dur="750" fill="hold"/>
                                        <p:tgtEl>
                                          <p:spTgt spid="18"/>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0-#ppt_w/2"/>
                                          </p:val>
                                        </p:tav>
                                        <p:tav tm="100000">
                                          <p:val>
                                            <p:strVal val="#ppt_x"/>
                                          </p:val>
                                        </p:tav>
                                      </p:tavLst>
                                    </p:anim>
                                    <p:anim calcmode="lin" valueType="num">
                                      <p:cBhvr additive="base">
                                        <p:cTn id="42" dur="500" fill="hold"/>
                                        <p:tgtEl>
                                          <p:spTgt spid="19"/>
                                        </p:tgtEl>
                                        <p:attrNameLst>
                                          <p:attrName>ppt_y</p:attrName>
                                        </p:attrNameLst>
                                      </p:cBhvr>
                                      <p:tavLst>
                                        <p:tav tm="0">
                                          <p:val>
                                            <p:strVal val="#ppt_y"/>
                                          </p:val>
                                        </p:tav>
                                        <p:tav tm="100000">
                                          <p:val>
                                            <p:strVal val="#ppt_y"/>
                                          </p:val>
                                        </p:tav>
                                      </p:tavLst>
                                    </p:anim>
                                  </p:childTnLst>
                                </p:cTn>
                              </p:par>
                              <p:par>
                                <p:cTn id="43" presetID="53" presetClass="entr" presetSubtype="16"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750" fill="hold"/>
                                        <p:tgtEl>
                                          <p:spTgt spid="23"/>
                                        </p:tgtEl>
                                        <p:attrNameLst>
                                          <p:attrName>ppt_w</p:attrName>
                                        </p:attrNameLst>
                                      </p:cBhvr>
                                      <p:tavLst>
                                        <p:tav tm="0">
                                          <p:val>
                                            <p:fltVal val="0"/>
                                          </p:val>
                                        </p:tav>
                                        <p:tav tm="100000">
                                          <p:val>
                                            <p:strVal val="#ppt_w"/>
                                          </p:val>
                                        </p:tav>
                                      </p:tavLst>
                                    </p:anim>
                                    <p:anim calcmode="lin" valueType="num">
                                      <p:cBhvr>
                                        <p:cTn id="46" dur="750" fill="hold"/>
                                        <p:tgtEl>
                                          <p:spTgt spid="23"/>
                                        </p:tgtEl>
                                        <p:attrNameLst>
                                          <p:attrName>ppt_h</p:attrName>
                                        </p:attrNameLst>
                                      </p:cBhvr>
                                      <p:tavLst>
                                        <p:tav tm="0">
                                          <p:val>
                                            <p:fltVal val="0"/>
                                          </p:val>
                                        </p:tav>
                                        <p:tav tm="100000">
                                          <p:val>
                                            <p:strVal val="#ppt_h"/>
                                          </p:val>
                                        </p:tav>
                                      </p:tavLst>
                                    </p:anim>
                                    <p:animEffect transition="in" filter="fade">
                                      <p:cBhvr>
                                        <p:cTn id="47" dur="750"/>
                                        <p:tgtEl>
                                          <p:spTgt spid="23"/>
                                        </p:tgtEl>
                                      </p:cBhvr>
                                    </p:animEffect>
                                  </p:childTnLst>
                                </p:cTn>
                              </p:par>
                            </p:childTnLst>
                          </p:cTn>
                        </p:par>
                        <p:par>
                          <p:cTn id="48" fill="hold">
                            <p:stCondLst>
                              <p:cond delay="4750"/>
                            </p:stCondLst>
                            <p:childTnLst>
                              <p:par>
                                <p:cTn id="49" presetID="56" presetClass="entr" presetSubtype="0" fill="hold" grpId="0" nodeType="afterEffect">
                                  <p:stCondLst>
                                    <p:cond delay="0"/>
                                  </p:stCondLst>
                                  <p:iterate type="lt">
                                    <p:tmPct val="10000"/>
                                  </p:iterate>
                                  <p:childTnLst>
                                    <p:set>
                                      <p:cBhvr>
                                        <p:cTn id="50" dur="1" fill="hold">
                                          <p:stCondLst>
                                            <p:cond delay="0"/>
                                          </p:stCondLst>
                                        </p:cTn>
                                        <p:tgtEl>
                                          <p:spTgt spid="24"/>
                                        </p:tgtEl>
                                        <p:attrNameLst>
                                          <p:attrName>style.visibility</p:attrName>
                                        </p:attrNameLst>
                                      </p:cBhvr>
                                      <p:to>
                                        <p:strVal val="visible"/>
                                      </p:to>
                                    </p:set>
                                    <p:anim by="(-#ppt_w*2)" calcmode="lin" valueType="num">
                                      <p:cBhvr rctx="PPT">
                                        <p:cTn id="51" dur="375" autoRev="1" fill="hold">
                                          <p:stCondLst>
                                            <p:cond delay="0"/>
                                          </p:stCondLst>
                                        </p:cTn>
                                        <p:tgtEl>
                                          <p:spTgt spid="24"/>
                                        </p:tgtEl>
                                        <p:attrNameLst>
                                          <p:attrName>ppt_w</p:attrName>
                                        </p:attrNameLst>
                                      </p:cBhvr>
                                    </p:anim>
                                    <p:anim by="(#ppt_w*0.50)" calcmode="lin" valueType="num">
                                      <p:cBhvr>
                                        <p:cTn id="52" dur="375" decel="50000" autoRev="1" fill="hold">
                                          <p:stCondLst>
                                            <p:cond delay="0"/>
                                          </p:stCondLst>
                                        </p:cTn>
                                        <p:tgtEl>
                                          <p:spTgt spid="24"/>
                                        </p:tgtEl>
                                        <p:attrNameLst>
                                          <p:attrName>ppt_x</p:attrName>
                                        </p:attrNameLst>
                                      </p:cBhvr>
                                    </p:anim>
                                    <p:anim from="(-#ppt_h/2)" to="(#ppt_y)" calcmode="lin" valueType="num">
                                      <p:cBhvr>
                                        <p:cTn id="53" dur="750" fill="hold">
                                          <p:stCondLst>
                                            <p:cond delay="0"/>
                                          </p:stCondLst>
                                        </p:cTn>
                                        <p:tgtEl>
                                          <p:spTgt spid="24"/>
                                        </p:tgtEl>
                                        <p:attrNameLst>
                                          <p:attrName>ppt_y</p:attrName>
                                        </p:attrNameLst>
                                      </p:cBhvr>
                                    </p:anim>
                                    <p:animRot by="21600000">
                                      <p:cBhvr>
                                        <p:cTn id="54" dur="750" fill="hold">
                                          <p:stCondLst>
                                            <p:cond delay="0"/>
                                          </p:stCondLst>
                                        </p:cTn>
                                        <p:tgtEl>
                                          <p:spTgt spid="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P spid="15" grpId="0" animBg="1"/>
      <p:bldP spid="16"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箭头: 虚尾 28">
            <a:extLst>
              <a:ext uri="{FF2B5EF4-FFF2-40B4-BE49-F238E27FC236}">
                <a16:creationId xmlns="" xmlns:a16="http://schemas.microsoft.com/office/drawing/2014/main" id="{9F37B42E-5ABE-4538-9D8F-641D8EA9B226}"/>
              </a:ext>
            </a:extLst>
          </p:cNvPr>
          <p:cNvSpPr/>
          <p:nvPr/>
        </p:nvSpPr>
        <p:spPr>
          <a:xfrm rot="10800000">
            <a:off x="4888624" y="2032893"/>
            <a:ext cx="3716539" cy="1840902"/>
          </a:xfrm>
          <a:prstGeom prst="stripedRightArrow">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箭头: 虚尾 1">
            <a:extLst>
              <a:ext uri="{FF2B5EF4-FFF2-40B4-BE49-F238E27FC236}">
                <a16:creationId xmlns="" xmlns:a16="http://schemas.microsoft.com/office/drawing/2014/main" id="{4D1CAA1D-4EAE-48DD-9FCD-6346E7FF1EEB}"/>
              </a:ext>
            </a:extLst>
          </p:cNvPr>
          <p:cNvSpPr/>
          <p:nvPr/>
        </p:nvSpPr>
        <p:spPr>
          <a:xfrm>
            <a:off x="3707524" y="4218599"/>
            <a:ext cx="3716539" cy="1840902"/>
          </a:xfrm>
          <a:prstGeom prst="stripedRightArrow">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1"/>
          <p:cNvSpPr txBox="1">
            <a:spLocks noChangeArrowheads="1"/>
          </p:cNvSpPr>
          <p:nvPr/>
        </p:nvSpPr>
        <p:spPr bwMode="auto">
          <a:xfrm flipH="1">
            <a:off x="5504918" y="2648956"/>
            <a:ext cx="2804075" cy="608774"/>
          </a:xfrm>
          <a:prstGeom prst="rect">
            <a:avLst/>
          </a:prstGeom>
          <a:noFill/>
          <a:ln>
            <a:noFill/>
          </a:ln>
          <a:effectLst/>
        </p:spPr>
        <p:txBody>
          <a:bodyPr wrap="square" lIns="115205" tIns="57603" rIns="115205" bIns="5760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3200" kern="0" dirty="0">
                <a:solidFill>
                  <a:prstClr val="white"/>
                </a:solidFill>
                <a:latin typeface="微软雅黑" pitchFamily="34" charset="-122"/>
                <a:ea typeface="微软雅黑" pitchFamily="34" charset="-122"/>
              </a:rPr>
              <a:t>此处输入标题</a:t>
            </a:r>
            <a:endParaRPr lang="en-US" altLang="zh-CN" sz="3200" kern="0" dirty="0">
              <a:solidFill>
                <a:prstClr val="white"/>
              </a:solidFill>
              <a:latin typeface="微软雅黑" pitchFamily="34" charset="-122"/>
              <a:ea typeface="微软雅黑" pitchFamily="34" charset="-122"/>
            </a:endParaRPr>
          </a:p>
        </p:txBody>
      </p:sp>
      <p:sp>
        <p:nvSpPr>
          <p:cNvPr id="21" name="TextBox 7"/>
          <p:cNvSpPr txBox="1">
            <a:spLocks noChangeArrowheads="1"/>
          </p:cNvSpPr>
          <p:nvPr/>
        </p:nvSpPr>
        <p:spPr bwMode="auto">
          <a:xfrm flipH="1">
            <a:off x="3646649" y="4792708"/>
            <a:ext cx="3716539" cy="608774"/>
          </a:xfrm>
          <a:prstGeom prst="rect">
            <a:avLst/>
          </a:prstGeom>
          <a:noFill/>
          <a:ln>
            <a:noFill/>
          </a:ln>
          <a:effectLst/>
        </p:spPr>
        <p:txBody>
          <a:bodyPr wrap="square" lIns="115205" tIns="57603" rIns="115205" bIns="5760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3200" kern="0" dirty="0">
                <a:solidFill>
                  <a:prstClr val="white"/>
                </a:solidFill>
                <a:latin typeface="微软雅黑" pitchFamily="34" charset="-122"/>
                <a:ea typeface="微软雅黑" pitchFamily="34" charset="-122"/>
              </a:rPr>
              <a:t>此处输入标题</a:t>
            </a:r>
            <a:endParaRPr lang="en-US" altLang="zh-CN" sz="3200" kern="0" dirty="0">
              <a:solidFill>
                <a:prstClr val="white"/>
              </a:solidFill>
              <a:latin typeface="微软雅黑" pitchFamily="34" charset="-122"/>
              <a:ea typeface="微软雅黑" pitchFamily="34" charset="-122"/>
            </a:endParaRPr>
          </a:p>
        </p:txBody>
      </p:sp>
      <p:sp>
        <p:nvSpPr>
          <p:cNvPr id="22" name="文本框 14"/>
          <p:cNvSpPr txBox="1"/>
          <p:nvPr/>
        </p:nvSpPr>
        <p:spPr>
          <a:xfrm>
            <a:off x="8227285" y="3621021"/>
            <a:ext cx="3260763" cy="2522379"/>
          </a:xfrm>
          <a:prstGeom prst="rect">
            <a:avLst/>
          </a:prstGeom>
          <a:noFill/>
        </p:spPr>
        <p:txBody>
          <a:bodyPr lIns="0" tIns="0" rIns="0" bIns="0" anchor="ctr"/>
          <a:lstStyle/>
          <a:p>
            <a:pPr algn="just">
              <a:lnSpc>
                <a:spcPct val="130000"/>
              </a:lnSpc>
              <a:spcBef>
                <a:spcPts val="755"/>
              </a:spcBef>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模板中的所有颜色板式均可编辑替换，可以根据自己的需要更换自己喜欢的颜色与修改图表的布局，适当的增加或删除部分内容，以让您的报告内容更加生动形象</a:t>
            </a:r>
            <a:endParaRPr lang="zh-CN" altLang="en-US" sz="2133"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3" name="文本框 14"/>
          <p:cNvSpPr txBox="1"/>
          <p:nvPr/>
        </p:nvSpPr>
        <p:spPr>
          <a:xfrm>
            <a:off x="588892" y="2065308"/>
            <a:ext cx="3260763" cy="2522379"/>
          </a:xfrm>
          <a:prstGeom prst="rect">
            <a:avLst/>
          </a:prstGeom>
          <a:noFill/>
        </p:spPr>
        <p:txBody>
          <a:bodyPr lIns="0" tIns="0" rIns="0" bIns="0" anchor="ctr"/>
          <a:lstStyle/>
          <a:p>
            <a:pPr algn="just">
              <a:lnSpc>
                <a:spcPct val="130000"/>
              </a:lnSpc>
              <a:spcBef>
                <a:spcPts val="755"/>
              </a:spcBef>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模板中的所有颜色板式均可编辑替换，可以根据自己的需要更换自己喜欢的颜色与修改图表的布局，适当的增加或删除部分内容，以让您的报告内容更加生动形象</a:t>
            </a:r>
            <a:endParaRPr lang="zh-CN" altLang="en-US" sz="2133"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5" name="矩形 14">
            <a:extLst>
              <a:ext uri="{FF2B5EF4-FFF2-40B4-BE49-F238E27FC236}">
                <a16:creationId xmlns="" xmlns:a16="http://schemas.microsoft.com/office/drawing/2014/main" id="{88049B8A-154B-4C20-B8AE-25AD9DF9EBBF}"/>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 xmlns:a16="http://schemas.microsoft.com/office/drawing/2014/main" id="{681C677D-CCA9-4AF6-8244-E5FB7C41931B}"/>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7" name="Group 7">
            <a:extLst>
              <a:ext uri="{FF2B5EF4-FFF2-40B4-BE49-F238E27FC236}">
                <a16:creationId xmlns="" xmlns:a16="http://schemas.microsoft.com/office/drawing/2014/main" id="{2A951B2B-ECE9-41A7-9995-78B91231E111}"/>
              </a:ext>
            </a:extLst>
          </p:cNvPr>
          <p:cNvGrpSpPr>
            <a:grpSpLocks/>
          </p:cNvGrpSpPr>
          <p:nvPr/>
        </p:nvGrpSpPr>
        <p:grpSpPr bwMode="auto">
          <a:xfrm>
            <a:off x="431371" y="371337"/>
            <a:ext cx="520496" cy="274639"/>
            <a:chOff x="0" y="0"/>
            <a:chExt cx="1041399" cy="549275"/>
          </a:xfrm>
          <a:solidFill>
            <a:schemeClr val="bg1"/>
          </a:solidFill>
        </p:grpSpPr>
        <p:sp>
          <p:nvSpPr>
            <p:cNvPr id="24" name="Freeform 16">
              <a:extLst>
                <a:ext uri="{FF2B5EF4-FFF2-40B4-BE49-F238E27FC236}">
                  <a16:creationId xmlns="" xmlns:a16="http://schemas.microsoft.com/office/drawing/2014/main" id="{55EB059E-D3F0-4CBC-A124-251658DDF7A8}"/>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5" name="Freeform 17">
              <a:extLst>
                <a:ext uri="{FF2B5EF4-FFF2-40B4-BE49-F238E27FC236}">
                  <a16:creationId xmlns="" xmlns:a16="http://schemas.microsoft.com/office/drawing/2014/main" id="{E0172724-6E2E-4087-B0A7-5D83BC8590DE}"/>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6" name="Freeform 18">
              <a:extLst>
                <a:ext uri="{FF2B5EF4-FFF2-40B4-BE49-F238E27FC236}">
                  <a16:creationId xmlns="" xmlns:a16="http://schemas.microsoft.com/office/drawing/2014/main" id="{5CB9F3D7-4403-4C89-8976-B2D6825F41CF}"/>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27" name="图片 26">
            <a:extLst>
              <a:ext uri="{FF2B5EF4-FFF2-40B4-BE49-F238E27FC236}">
                <a16:creationId xmlns="" xmlns:a16="http://schemas.microsoft.com/office/drawing/2014/main" id="{65D1D32D-4570-4627-88D4-969A814F577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28" name="文本框 27">
            <a:extLst>
              <a:ext uri="{FF2B5EF4-FFF2-40B4-BE49-F238E27FC236}">
                <a16:creationId xmlns="" xmlns:a16="http://schemas.microsoft.com/office/drawing/2014/main" id="{B1A2B23D-DB34-4404-BCC4-1EEEAF9358A8}"/>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Tree>
    <p:extLst>
      <p:ext uri="{BB962C8B-B14F-4D97-AF65-F5344CB8AC3E}">
        <p14:creationId xmlns:p14="http://schemas.microsoft.com/office/powerpoint/2010/main" val="172427535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22" presetClass="entr" presetSubtype="2"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right)">
                                      <p:cBhvr>
                                        <p:cTn id="18" dur="500"/>
                                        <p:tgtEl>
                                          <p:spTgt spid="23"/>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childTnLst>
                          </p:cTn>
                        </p:par>
                        <p:par>
                          <p:cTn id="23" fill="hold">
                            <p:stCondLst>
                              <p:cond delay="1500"/>
                            </p:stCondLst>
                            <p:childTnLst>
                              <p:par>
                                <p:cTn id="24" presetID="2" presetClass="entr" presetSubtype="2" decel="53333"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750" fill="hold"/>
                                        <p:tgtEl>
                                          <p:spTgt spid="16"/>
                                        </p:tgtEl>
                                        <p:attrNameLst>
                                          <p:attrName>ppt_x</p:attrName>
                                        </p:attrNameLst>
                                      </p:cBhvr>
                                      <p:tavLst>
                                        <p:tav tm="0">
                                          <p:val>
                                            <p:strVal val="1+#ppt_w/2"/>
                                          </p:val>
                                        </p:tav>
                                        <p:tav tm="100000">
                                          <p:val>
                                            <p:strVal val="#ppt_x"/>
                                          </p:val>
                                        </p:tav>
                                      </p:tavLst>
                                    </p:anim>
                                    <p:anim calcmode="lin" valueType="num">
                                      <p:cBhvr additive="base">
                                        <p:cTn id="27" dur="750" fill="hold"/>
                                        <p:tgtEl>
                                          <p:spTgt spid="16"/>
                                        </p:tgtEl>
                                        <p:attrNameLst>
                                          <p:attrName>ppt_y</p:attrName>
                                        </p:attrNameLst>
                                      </p:cBhvr>
                                      <p:tavLst>
                                        <p:tav tm="0">
                                          <p:val>
                                            <p:strVal val="#ppt_y"/>
                                          </p:val>
                                        </p:tav>
                                        <p:tav tm="100000">
                                          <p:val>
                                            <p:strVal val="#ppt_y"/>
                                          </p:val>
                                        </p:tav>
                                      </p:tavLst>
                                    </p:anim>
                                  </p:childTnLst>
                                </p:cTn>
                              </p:par>
                            </p:childTnLst>
                          </p:cTn>
                        </p:par>
                        <p:par>
                          <p:cTn id="28" fill="hold">
                            <p:stCondLst>
                              <p:cond delay="2250"/>
                            </p:stCondLst>
                            <p:childTnLst>
                              <p:par>
                                <p:cTn id="29" presetID="2" presetClass="entr" presetSubtype="8"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par>
                                <p:cTn id="33" presetID="53" presetClass="entr" presetSubtype="16"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750" fill="hold"/>
                                        <p:tgtEl>
                                          <p:spTgt spid="27"/>
                                        </p:tgtEl>
                                        <p:attrNameLst>
                                          <p:attrName>ppt_w</p:attrName>
                                        </p:attrNameLst>
                                      </p:cBhvr>
                                      <p:tavLst>
                                        <p:tav tm="0">
                                          <p:val>
                                            <p:fltVal val="0"/>
                                          </p:val>
                                        </p:tav>
                                        <p:tav tm="100000">
                                          <p:val>
                                            <p:strVal val="#ppt_w"/>
                                          </p:val>
                                        </p:tav>
                                      </p:tavLst>
                                    </p:anim>
                                    <p:anim calcmode="lin" valueType="num">
                                      <p:cBhvr>
                                        <p:cTn id="36" dur="750" fill="hold"/>
                                        <p:tgtEl>
                                          <p:spTgt spid="27"/>
                                        </p:tgtEl>
                                        <p:attrNameLst>
                                          <p:attrName>ppt_h</p:attrName>
                                        </p:attrNameLst>
                                      </p:cBhvr>
                                      <p:tavLst>
                                        <p:tav tm="0">
                                          <p:val>
                                            <p:fltVal val="0"/>
                                          </p:val>
                                        </p:tav>
                                        <p:tav tm="100000">
                                          <p:val>
                                            <p:strVal val="#ppt_h"/>
                                          </p:val>
                                        </p:tav>
                                      </p:tavLst>
                                    </p:anim>
                                    <p:animEffect transition="in" filter="fade">
                                      <p:cBhvr>
                                        <p:cTn id="37" dur="750"/>
                                        <p:tgtEl>
                                          <p:spTgt spid="27"/>
                                        </p:tgtEl>
                                      </p:cBhvr>
                                    </p:animEffect>
                                  </p:childTnLst>
                                </p:cTn>
                              </p:par>
                            </p:childTnLst>
                          </p:cTn>
                        </p:par>
                        <p:par>
                          <p:cTn id="38" fill="hold">
                            <p:stCondLst>
                              <p:cond delay="3000"/>
                            </p:stCondLst>
                            <p:childTnLst>
                              <p:par>
                                <p:cTn id="39" presetID="56" presetClass="entr" presetSubtype="0" fill="hold" grpId="0" nodeType="afterEffect">
                                  <p:stCondLst>
                                    <p:cond delay="0"/>
                                  </p:stCondLst>
                                  <p:iterate type="lt">
                                    <p:tmPct val="10000"/>
                                  </p:iterate>
                                  <p:childTnLst>
                                    <p:set>
                                      <p:cBhvr>
                                        <p:cTn id="40" dur="1" fill="hold">
                                          <p:stCondLst>
                                            <p:cond delay="0"/>
                                          </p:stCondLst>
                                        </p:cTn>
                                        <p:tgtEl>
                                          <p:spTgt spid="28"/>
                                        </p:tgtEl>
                                        <p:attrNameLst>
                                          <p:attrName>style.visibility</p:attrName>
                                        </p:attrNameLst>
                                      </p:cBhvr>
                                      <p:to>
                                        <p:strVal val="visible"/>
                                      </p:to>
                                    </p:set>
                                    <p:anim by="(-#ppt_w*2)" calcmode="lin" valueType="num">
                                      <p:cBhvr rctx="PPT">
                                        <p:cTn id="41" dur="375" autoRev="1" fill="hold">
                                          <p:stCondLst>
                                            <p:cond delay="0"/>
                                          </p:stCondLst>
                                        </p:cTn>
                                        <p:tgtEl>
                                          <p:spTgt spid="28"/>
                                        </p:tgtEl>
                                        <p:attrNameLst>
                                          <p:attrName>ppt_w</p:attrName>
                                        </p:attrNameLst>
                                      </p:cBhvr>
                                    </p:anim>
                                    <p:anim by="(#ppt_w*0.50)" calcmode="lin" valueType="num">
                                      <p:cBhvr>
                                        <p:cTn id="42" dur="375" decel="50000" autoRev="1" fill="hold">
                                          <p:stCondLst>
                                            <p:cond delay="0"/>
                                          </p:stCondLst>
                                        </p:cTn>
                                        <p:tgtEl>
                                          <p:spTgt spid="28"/>
                                        </p:tgtEl>
                                        <p:attrNameLst>
                                          <p:attrName>ppt_x</p:attrName>
                                        </p:attrNameLst>
                                      </p:cBhvr>
                                    </p:anim>
                                    <p:anim from="(-#ppt_h/2)" to="(#ppt_y)" calcmode="lin" valueType="num">
                                      <p:cBhvr>
                                        <p:cTn id="43" dur="750" fill="hold">
                                          <p:stCondLst>
                                            <p:cond delay="0"/>
                                          </p:stCondLst>
                                        </p:cTn>
                                        <p:tgtEl>
                                          <p:spTgt spid="28"/>
                                        </p:tgtEl>
                                        <p:attrNameLst>
                                          <p:attrName>ppt_y</p:attrName>
                                        </p:attrNameLst>
                                      </p:cBhvr>
                                    </p:anim>
                                    <p:animRot by="21600000">
                                      <p:cBhvr>
                                        <p:cTn id="44" dur="750" fill="hold">
                                          <p:stCondLst>
                                            <p:cond delay="0"/>
                                          </p:stCondLst>
                                        </p:cTn>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780484" y="3039184"/>
            <a:ext cx="1686667" cy="1686667"/>
            <a:chOff x="1195523" y="4085095"/>
            <a:chExt cx="1566159" cy="1566159"/>
          </a:xfrm>
        </p:grpSpPr>
        <p:sp>
          <p:nvSpPr>
            <p:cNvPr id="25" name="矩形 24"/>
            <p:cNvSpPr/>
            <p:nvPr/>
          </p:nvSpPr>
          <p:spPr>
            <a:xfrm rot="18900000">
              <a:off x="1195523" y="4085095"/>
              <a:ext cx="1566159" cy="1566159"/>
            </a:xfrm>
            <a:prstGeom prst="rect">
              <a:avLst/>
            </a:pr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6" name="矩形 25"/>
            <p:cNvSpPr/>
            <p:nvPr/>
          </p:nvSpPr>
          <p:spPr>
            <a:xfrm>
              <a:off x="1505836" y="4316407"/>
              <a:ext cx="1084964" cy="1077218"/>
            </a:xfrm>
            <a:prstGeom prst="rect">
              <a:avLst/>
            </a:prstGeom>
            <a:ln>
              <a:noFill/>
            </a:ln>
          </p:spPr>
          <p:txBody>
            <a:bodyPr wrap="squar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添加文本</a:t>
              </a:r>
            </a:p>
          </p:txBody>
        </p:sp>
      </p:grpSp>
      <p:grpSp>
        <p:nvGrpSpPr>
          <p:cNvPr id="27" name="组合 26"/>
          <p:cNvGrpSpPr/>
          <p:nvPr/>
        </p:nvGrpSpPr>
        <p:grpSpPr>
          <a:xfrm>
            <a:off x="2226109" y="1653654"/>
            <a:ext cx="1686667" cy="1686667"/>
            <a:chOff x="3930406" y="4107087"/>
            <a:chExt cx="1566159" cy="1566159"/>
          </a:xfrm>
        </p:grpSpPr>
        <p:sp>
          <p:nvSpPr>
            <p:cNvPr id="28" name="矩形 27"/>
            <p:cNvSpPr/>
            <p:nvPr/>
          </p:nvSpPr>
          <p:spPr>
            <a:xfrm rot="18900000">
              <a:off x="3930406" y="4107087"/>
              <a:ext cx="1566159" cy="1566159"/>
            </a:xfrm>
            <a:prstGeom prst="rect">
              <a:avLst/>
            </a:pr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9" name="矩形 28"/>
            <p:cNvSpPr/>
            <p:nvPr/>
          </p:nvSpPr>
          <p:spPr>
            <a:xfrm>
              <a:off x="4171515" y="4316407"/>
              <a:ext cx="1084964" cy="1077218"/>
            </a:xfrm>
            <a:prstGeom prst="rect">
              <a:avLst/>
            </a:prstGeom>
            <a:ln>
              <a:noFill/>
            </a:ln>
          </p:spPr>
          <p:txBody>
            <a:bodyPr wrap="squar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添加文本</a:t>
              </a:r>
            </a:p>
          </p:txBody>
        </p:sp>
      </p:grpSp>
      <p:grpSp>
        <p:nvGrpSpPr>
          <p:cNvPr id="30" name="组合 29"/>
          <p:cNvGrpSpPr/>
          <p:nvPr/>
        </p:nvGrpSpPr>
        <p:grpSpPr>
          <a:xfrm>
            <a:off x="3729766" y="2978166"/>
            <a:ext cx="1686667" cy="1686667"/>
            <a:chOff x="6650353" y="4085095"/>
            <a:chExt cx="1566159" cy="1566159"/>
          </a:xfrm>
        </p:grpSpPr>
        <p:sp>
          <p:nvSpPr>
            <p:cNvPr id="31" name="矩形 30"/>
            <p:cNvSpPr/>
            <p:nvPr/>
          </p:nvSpPr>
          <p:spPr>
            <a:xfrm rot="18900000">
              <a:off x="6650353" y="4085095"/>
              <a:ext cx="1566159" cy="1566159"/>
            </a:xfrm>
            <a:prstGeom prst="rect">
              <a:avLst/>
            </a:pr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2" name="矩形 31"/>
            <p:cNvSpPr/>
            <p:nvPr/>
          </p:nvSpPr>
          <p:spPr>
            <a:xfrm>
              <a:off x="6890439" y="4316407"/>
              <a:ext cx="1084964" cy="1077218"/>
            </a:xfrm>
            <a:prstGeom prst="rect">
              <a:avLst/>
            </a:prstGeom>
            <a:ln>
              <a:noFill/>
            </a:ln>
          </p:spPr>
          <p:txBody>
            <a:bodyPr wrap="squar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添加文本</a:t>
              </a:r>
            </a:p>
          </p:txBody>
        </p:sp>
      </p:grpSp>
      <p:grpSp>
        <p:nvGrpSpPr>
          <p:cNvPr id="33" name="组合 32"/>
          <p:cNvGrpSpPr/>
          <p:nvPr/>
        </p:nvGrpSpPr>
        <p:grpSpPr>
          <a:xfrm>
            <a:off x="2237678" y="4401119"/>
            <a:ext cx="1686667" cy="1686667"/>
            <a:chOff x="9369276" y="4144831"/>
            <a:chExt cx="1566159" cy="1566159"/>
          </a:xfrm>
        </p:grpSpPr>
        <p:sp>
          <p:nvSpPr>
            <p:cNvPr id="34" name="矩形 33"/>
            <p:cNvSpPr/>
            <p:nvPr/>
          </p:nvSpPr>
          <p:spPr>
            <a:xfrm rot="18900000">
              <a:off x="9369276" y="4144831"/>
              <a:ext cx="1566159" cy="1566159"/>
            </a:xfrm>
            <a:prstGeom prst="rect">
              <a:avLst/>
            </a:pr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35" name="矩形 34"/>
            <p:cNvSpPr/>
            <p:nvPr/>
          </p:nvSpPr>
          <p:spPr>
            <a:xfrm>
              <a:off x="9636712" y="4316407"/>
              <a:ext cx="1084964" cy="1077218"/>
            </a:xfrm>
            <a:prstGeom prst="rect">
              <a:avLst/>
            </a:prstGeom>
            <a:ln>
              <a:noFill/>
            </a:ln>
          </p:spPr>
          <p:txBody>
            <a:bodyPr wrap="squar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添加文本</a:t>
              </a:r>
            </a:p>
          </p:txBody>
        </p:sp>
      </p:grpSp>
      <p:sp>
        <p:nvSpPr>
          <p:cNvPr id="40" name="矩形 39">
            <a:extLst>
              <a:ext uri="{FF2B5EF4-FFF2-40B4-BE49-F238E27FC236}">
                <a16:creationId xmlns="" xmlns:a16="http://schemas.microsoft.com/office/drawing/2014/main" id="{441DA9D6-0B04-4720-A8AD-B2DB5FDDD747}"/>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a:extLst>
              <a:ext uri="{FF2B5EF4-FFF2-40B4-BE49-F238E27FC236}">
                <a16:creationId xmlns="" xmlns:a16="http://schemas.microsoft.com/office/drawing/2014/main" id="{8B81DB0A-38B0-4CA0-B265-CD6B1D54EA21}"/>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2" name="Group 7">
            <a:extLst>
              <a:ext uri="{FF2B5EF4-FFF2-40B4-BE49-F238E27FC236}">
                <a16:creationId xmlns="" xmlns:a16="http://schemas.microsoft.com/office/drawing/2014/main" id="{A63261B6-76A9-46D4-A0D4-D339F57F9670}"/>
              </a:ext>
            </a:extLst>
          </p:cNvPr>
          <p:cNvGrpSpPr>
            <a:grpSpLocks/>
          </p:cNvGrpSpPr>
          <p:nvPr/>
        </p:nvGrpSpPr>
        <p:grpSpPr bwMode="auto">
          <a:xfrm>
            <a:off x="431371" y="371337"/>
            <a:ext cx="520496" cy="274639"/>
            <a:chOff x="0" y="0"/>
            <a:chExt cx="1041399" cy="549275"/>
          </a:xfrm>
          <a:solidFill>
            <a:schemeClr val="bg1"/>
          </a:solidFill>
        </p:grpSpPr>
        <p:sp>
          <p:nvSpPr>
            <p:cNvPr id="43" name="Freeform 16">
              <a:extLst>
                <a:ext uri="{FF2B5EF4-FFF2-40B4-BE49-F238E27FC236}">
                  <a16:creationId xmlns="" xmlns:a16="http://schemas.microsoft.com/office/drawing/2014/main" id="{2F891425-303F-4C07-AC91-42B8E2E56BC5}"/>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44" name="Freeform 17">
              <a:extLst>
                <a:ext uri="{FF2B5EF4-FFF2-40B4-BE49-F238E27FC236}">
                  <a16:creationId xmlns="" xmlns:a16="http://schemas.microsoft.com/office/drawing/2014/main" id="{1010109B-C9A2-4447-950A-385112FFCC1A}"/>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45" name="Freeform 18">
              <a:extLst>
                <a:ext uri="{FF2B5EF4-FFF2-40B4-BE49-F238E27FC236}">
                  <a16:creationId xmlns="" xmlns:a16="http://schemas.microsoft.com/office/drawing/2014/main" id="{014BC28A-539D-4F2A-AF9D-602E6BCF0162}"/>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46" name="图片 45">
            <a:extLst>
              <a:ext uri="{FF2B5EF4-FFF2-40B4-BE49-F238E27FC236}">
                <a16:creationId xmlns="" xmlns:a16="http://schemas.microsoft.com/office/drawing/2014/main" id="{536B8E90-2476-4936-8764-C6D06655393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47" name="文本框 46">
            <a:extLst>
              <a:ext uri="{FF2B5EF4-FFF2-40B4-BE49-F238E27FC236}">
                <a16:creationId xmlns="" xmlns:a16="http://schemas.microsoft.com/office/drawing/2014/main" id="{FE62D904-7675-4A60-92A8-0241356B79E1}"/>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pic>
        <p:nvPicPr>
          <p:cNvPr id="48" name="图片 47">
            <a:extLst>
              <a:ext uri="{FF2B5EF4-FFF2-40B4-BE49-F238E27FC236}">
                <a16:creationId xmlns="" xmlns:a16="http://schemas.microsoft.com/office/drawing/2014/main" id="{C59675FB-2612-4CDB-AFEC-D23026A9A1E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811318" y="2201805"/>
            <a:ext cx="3104815" cy="3239388"/>
          </a:xfrm>
          <a:prstGeom prst="rect">
            <a:avLst/>
          </a:prstGeom>
          <a:effectLst>
            <a:outerShdw blurRad="368300" sx="109000" sy="109000" algn="ctr" rotWithShape="0">
              <a:prstClr val="black">
                <a:alpha val="34000"/>
              </a:prstClr>
            </a:outerShdw>
          </a:effectLst>
        </p:spPr>
      </p:pic>
    </p:spTree>
    <p:extLst>
      <p:ext uri="{BB962C8B-B14F-4D97-AF65-F5344CB8AC3E}">
        <p14:creationId xmlns:p14="http://schemas.microsoft.com/office/powerpoint/2010/main" val="75186049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3333"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ppt_x"/>
                                          </p:val>
                                        </p:tav>
                                        <p:tav tm="100000">
                                          <p:val>
                                            <p:strVal val="#ppt_x"/>
                                          </p:val>
                                        </p:tav>
                                      </p:tavLst>
                                    </p:anim>
                                    <p:anim calcmode="lin" valueType="num">
                                      <p:cBhvr additive="base">
                                        <p:cTn id="8" dur="75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decel="53333"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750" fill="hold"/>
                                        <p:tgtEl>
                                          <p:spTgt spid="27"/>
                                        </p:tgtEl>
                                        <p:attrNameLst>
                                          <p:attrName>ppt_x</p:attrName>
                                        </p:attrNameLst>
                                      </p:cBhvr>
                                      <p:tavLst>
                                        <p:tav tm="0">
                                          <p:val>
                                            <p:strVal val="#ppt_x"/>
                                          </p:val>
                                        </p:tav>
                                        <p:tav tm="100000">
                                          <p:val>
                                            <p:strVal val="#ppt_x"/>
                                          </p:val>
                                        </p:tav>
                                      </p:tavLst>
                                    </p:anim>
                                    <p:anim calcmode="lin" valueType="num">
                                      <p:cBhvr additive="base">
                                        <p:cTn id="12" dur="75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4" decel="53333"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ppt_x"/>
                                          </p:val>
                                        </p:tav>
                                        <p:tav tm="100000">
                                          <p:val>
                                            <p:strVal val="#ppt_x"/>
                                          </p:val>
                                        </p:tav>
                                      </p:tavLst>
                                    </p:anim>
                                    <p:anim calcmode="lin" valueType="num">
                                      <p:cBhvr additive="base">
                                        <p:cTn id="16" dur="75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4" decel="53333"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750" fill="hold"/>
                                        <p:tgtEl>
                                          <p:spTgt spid="33"/>
                                        </p:tgtEl>
                                        <p:attrNameLst>
                                          <p:attrName>ppt_x</p:attrName>
                                        </p:attrNameLst>
                                      </p:cBhvr>
                                      <p:tavLst>
                                        <p:tav tm="0">
                                          <p:val>
                                            <p:strVal val="#ppt_x"/>
                                          </p:val>
                                        </p:tav>
                                        <p:tav tm="100000">
                                          <p:val>
                                            <p:strVal val="#ppt_x"/>
                                          </p:val>
                                        </p:tav>
                                      </p:tavLst>
                                    </p:anim>
                                    <p:anim calcmode="lin" valueType="num">
                                      <p:cBhvr additive="base">
                                        <p:cTn id="20" dur="750" fill="hold"/>
                                        <p:tgtEl>
                                          <p:spTgt spid="33"/>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 presetClass="entr" presetSubtype="2" decel="53333" fill="hold"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750" fill="hold"/>
                                        <p:tgtEl>
                                          <p:spTgt spid="41"/>
                                        </p:tgtEl>
                                        <p:attrNameLst>
                                          <p:attrName>ppt_x</p:attrName>
                                        </p:attrNameLst>
                                      </p:cBhvr>
                                      <p:tavLst>
                                        <p:tav tm="0">
                                          <p:val>
                                            <p:strVal val="1+#ppt_w/2"/>
                                          </p:val>
                                        </p:tav>
                                        <p:tav tm="100000">
                                          <p:val>
                                            <p:strVal val="#ppt_x"/>
                                          </p:val>
                                        </p:tav>
                                      </p:tavLst>
                                    </p:anim>
                                    <p:anim calcmode="lin" valueType="num">
                                      <p:cBhvr additive="base">
                                        <p:cTn id="25" dur="750" fill="hold"/>
                                        <p:tgtEl>
                                          <p:spTgt spid="41"/>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par>
                                <p:cTn id="31" presetID="53" presetClass="entr" presetSubtype="16" fill="hold" nodeType="with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p:cTn id="33" dur="750" fill="hold"/>
                                        <p:tgtEl>
                                          <p:spTgt spid="46"/>
                                        </p:tgtEl>
                                        <p:attrNameLst>
                                          <p:attrName>ppt_w</p:attrName>
                                        </p:attrNameLst>
                                      </p:cBhvr>
                                      <p:tavLst>
                                        <p:tav tm="0">
                                          <p:val>
                                            <p:fltVal val="0"/>
                                          </p:val>
                                        </p:tav>
                                        <p:tav tm="100000">
                                          <p:val>
                                            <p:strVal val="#ppt_w"/>
                                          </p:val>
                                        </p:tav>
                                      </p:tavLst>
                                    </p:anim>
                                    <p:anim calcmode="lin" valueType="num">
                                      <p:cBhvr>
                                        <p:cTn id="34" dur="750" fill="hold"/>
                                        <p:tgtEl>
                                          <p:spTgt spid="46"/>
                                        </p:tgtEl>
                                        <p:attrNameLst>
                                          <p:attrName>ppt_h</p:attrName>
                                        </p:attrNameLst>
                                      </p:cBhvr>
                                      <p:tavLst>
                                        <p:tav tm="0">
                                          <p:val>
                                            <p:fltVal val="0"/>
                                          </p:val>
                                        </p:tav>
                                        <p:tav tm="100000">
                                          <p:val>
                                            <p:strVal val="#ppt_h"/>
                                          </p:val>
                                        </p:tav>
                                      </p:tavLst>
                                    </p:anim>
                                    <p:animEffect transition="in" filter="fade">
                                      <p:cBhvr>
                                        <p:cTn id="35" dur="750"/>
                                        <p:tgtEl>
                                          <p:spTgt spid="46"/>
                                        </p:tgtEl>
                                      </p:cBhvr>
                                    </p:animEffect>
                                  </p:childTnLst>
                                </p:cTn>
                              </p:par>
                            </p:childTnLst>
                          </p:cTn>
                        </p:par>
                        <p:par>
                          <p:cTn id="36" fill="hold">
                            <p:stCondLst>
                              <p:cond delay="2250"/>
                            </p:stCondLst>
                            <p:childTnLst>
                              <p:par>
                                <p:cTn id="37" presetID="56" presetClass="entr" presetSubtype="0" fill="hold" grpId="0" nodeType="afterEffect">
                                  <p:stCondLst>
                                    <p:cond delay="0"/>
                                  </p:stCondLst>
                                  <p:iterate type="lt">
                                    <p:tmPct val="10000"/>
                                  </p:iterate>
                                  <p:childTnLst>
                                    <p:set>
                                      <p:cBhvr>
                                        <p:cTn id="38" dur="1" fill="hold">
                                          <p:stCondLst>
                                            <p:cond delay="0"/>
                                          </p:stCondLst>
                                        </p:cTn>
                                        <p:tgtEl>
                                          <p:spTgt spid="47"/>
                                        </p:tgtEl>
                                        <p:attrNameLst>
                                          <p:attrName>style.visibility</p:attrName>
                                        </p:attrNameLst>
                                      </p:cBhvr>
                                      <p:to>
                                        <p:strVal val="visible"/>
                                      </p:to>
                                    </p:set>
                                    <p:anim by="(-#ppt_w*2)" calcmode="lin" valueType="num">
                                      <p:cBhvr rctx="PPT">
                                        <p:cTn id="39" dur="375" autoRev="1" fill="hold">
                                          <p:stCondLst>
                                            <p:cond delay="0"/>
                                          </p:stCondLst>
                                        </p:cTn>
                                        <p:tgtEl>
                                          <p:spTgt spid="47"/>
                                        </p:tgtEl>
                                        <p:attrNameLst>
                                          <p:attrName>ppt_w</p:attrName>
                                        </p:attrNameLst>
                                      </p:cBhvr>
                                    </p:anim>
                                    <p:anim by="(#ppt_w*0.50)" calcmode="lin" valueType="num">
                                      <p:cBhvr>
                                        <p:cTn id="40" dur="375" decel="50000" autoRev="1" fill="hold">
                                          <p:stCondLst>
                                            <p:cond delay="0"/>
                                          </p:stCondLst>
                                        </p:cTn>
                                        <p:tgtEl>
                                          <p:spTgt spid="47"/>
                                        </p:tgtEl>
                                        <p:attrNameLst>
                                          <p:attrName>ppt_x</p:attrName>
                                        </p:attrNameLst>
                                      </p:cBhvr>
                                    </p:anim>
                                    <p:anim from="(-#ppt_h/2)" to="(#ppt_y)" calcmode="lin" valueType="num">
                                      <p:cBhvr>
                                        <p:cTn id="41" dur="750" fill="hold">
                                          <p:stCondLst>
                                            <p:cond delay="0"/>
                                          </p:stCondLst>
                                        </p:cTn>
                                        <p:tgtEl>
                                          <p:spTgt spid="47"/>
                                        </p:tgtEl>
                                        <p:attrNameLst>
                                          <p:attrName>ppt_y</p:attrName>
                                        </p:attrNameLst>
                                      </p:cBhvr>
                                    </p:anim>
                                    <p:animRot by="21600000">
                                      <p:cBhvr>
                                        <p:cTn id="42" dur="750" fill="hold">
                                          <p:stCondLst>
                                            <p:cond delay="0"/>
                                          </p:stCondLst>
                                        </p:cTn>
                                        <p:tgtEl>
                                          <p:spTgt spid="47"/>
                                        </p:tgtEl>
                                        <p:attrNameLst>
                                          <p:attrName>r</p:attrName>
                                        </p:attrNameLst>
                                      </p:cBhvr>
                                    </p:animRot>
                                  </p:childTnLst>
                                </p:cTn>
                              </p:par>
                            </p:childTnLst>
                          </p:cTn>
                        </p:par>
                        <p:par>
                          <p:cTn id="43" fill="hold">
                            <p:stCondLst>
                              <p:cond delay="3525"/>
                            </p:stCondLst>
                            <p:childTnLst>
                              <p:par>
                                <p:cTn id="44" presetID="53" presetClass="entr" presetSubtype="16"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p:cTn id="46" dur="500" fill="hold"/>
                                        <p:tgtEl>
                                          <p:spTgt spid="48"/>
                                        </p:tgtEl>
                                        <p:attrNameLst>
                                          <p:attrName>ppt_w</p:attrName>
                                        </p:attrNameLst>
                                      </p:cBhvr>
                                      <p:tavLst>
                                        <p:tav tm="0">
                                          <p:val>
                                            <p:fltVal val="0"/>
                                          </p:val>
                                        </p:tav>
                                        <p:tav tm="100000">
                                          <p:val>
                                            <p:strVal val="#ppt_w"/>
                                          </p:val>
                                        </p:tav>
                                      </p:tavLst>
                                    </p:anim>
                                    <p:anim calcmode="lin" valueType="num">
                                      <p:cBhvr>
                                        <p:cTn id="47" dur="500" fill="hold"/>
                                        <p:tgtEl>
                                          <p:spTgt spid="48"/>
                                        </p:tgtEl>
                                        <p:attrNameLst>
                                          <p:attrName>ppt_h</p:attrName>
                                        </p:attrNameLst>
                                      </p:cBhvr>
                                      <p:tavLst>
                                        <p:tav tm="0">
                                          <p:val>
                                            <p:fltVal val="0"/>
                                          </p:val>
                                        </p:tav>
                                        <p:tav tm="100000">
                                          <p:val>
                                            <p:strVal val="#ppt_h"/>
                                          </p:val>
                                        </p:tav>
                                      </p:tavLst>
                                    </p:anim>
                                    <p:animEffect transition="in" filter="fade">
                                      <p:cBhvr>
                                        <p:cTn id="4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28F35317-E424-490A-AB53-A2A85570E25C}"/>
              </a:ext>
            </a:extLst>
          </p:cNvPr>
          <p:cNvSpPr/>
          <p:nvPr/>
        </p:nvSpPr>
        <p:spPr>
          <a:xfrm>
            <a:off x="0" y="0"/>
            <a:ext cx="12192000" cy="2926079"/>
          </a:xfrm>
          <a:prstGeom prst="rect">
            <a:avLst/>
          </a:prstGeom>
          <a:gradFill flip="none" rotWithShape="1">
            <a:gsLst>
              <a:gs pos="25000">
                <a:srgbClr val="002060"/>
              </a:gs>
              <a:gs pos="100000">
                <a:srgbClr val="002060">
                  <a:alpha val="9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800" dirty="0">
              <a:solidFill>
                <a:schemeClr val="bg1"/>
              </a:solidFill>
            </a:endParaRPr>
          </a:p>
        </p:txBody>
      </p:sp>
      <p:sp>
        <p:nvSpPr>
          <p:cNvPr id="10" name="矩形 9">
            <a:extLst>
              <a:ext uri="{FF2B5EF4-FFF2-40B4-BE49-F238E27FC236}">
                <a16:creationId xmlns="" xmlns:a16="http://schemas.microsoft.com/office/drawing/2014/main" id="{39E6CE6B-53FE-4DD2-99AC-33EB67602366}"/>
              </a:ext>
            </a:extLst>
          </p:cNvPr>
          <p:cNvSpPr/>
          <p:nvPr/>
        </p:nvSpPr>
        <p:spPr>
          <a:xfrm>
            <a:off x="4286401" y="3634740"/>
            <a:ext cx="6652260" cy="2057400"/>
          </a:xfrm>
          <a:prstGeom prst="rect">
            <a:avLst/>
          </a:prstGeom>
          <a:noFill/>
          <a:ln w="57150">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23">
            <a:extLst>
              <a:ext uri="{FF2B5EF4-FFF2-40B4-BE49-F238E27FC236}">
                <a16:creationId xmlns="" xmlns:a16="http://schemas.microsoft.com/office/drawing/2014/main" id="{46450534-79F7-4149-A336-8BE338AAE99B}"/>
              </a:ext>
            </a:extLst>
          </p:cNvPr>
          <p:cNvSpPr txBox="1"/>
          <p:nvPr/>
        </p:nvSpPr>
        <p:spPr>
          <a:xfrm>
            <a:off x="4903320" y="3938243"/>
            <a:ext cx="5087818" cy="1233223"/>
          </a:xfrm>
          <a:prstGeom prst="rect">
            <a:avLst/>
          </a:prstGeom>
          <a:noFill/>
          <a:effectLst>
            <a:innerShdw blurRad="63500" dist="50800" dir="5400000">
              <a:prstClr val="black">
                <a:alpha val="50000"/>
              </a:prstClr>
            </a:innerShdw>
          </a:effectLst>
        </p:spPr>
        <p:txBody>
          <a:bodyPr wrap="square" rtlCol="0">
            <a:spAutoFit/>
          </a:bodyPr>
          <a:lstStyle/>
          <a:p>
            <a:pPr>
              <a:lnSpc>
                <a:spcPct val="130000"/>
              </a:lnSpc>
            </a:pPr>
            <a:r>
              <a:rPr lang="zh-CN" altLang="en-US" sz="6328" b="1"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单击添加标题</a:t>
            </a:r>
            <a:endParaRPr lang="bg-BG" sz="6328" b="1"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7" name="图片 16">
            <a:extLst>
              <a:ext uri="{FF2B5EF4-FFF2-40B4-BE49-F238E27FC236}">
                <a16:creationId xmlns="" xmlns:a16="http://schemas.microsoft.com/office/drawing/2014/main" id="{281679AE-05CD-4976-9362-C2F1A325DB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5259" y="104257"/>
            <a:ext cx="2604669" cy="2717565"/>
          </a:xfrm>
          <a:prstGeom prst="rect">
            <a:avLst/>
          </a:prstGeom>
        </p:spPr>
      </p:pic>
      <p:sp>
        <p:nvSpPr>
          <p:cNvPr id="18" name="矩形: 圆角 17">
            <a:extLst>
              <a:ext uri="{FF2B5EF4-FFF2-40B4-BE49-F238E27FC236}">
                <a16:creationId xmlns="" xmlns:a16="http://schemas.microsoft.com/office/drawing/2014/main" id="{E66AA817-A2CA-4FCC-A304-5C37DFAF4E43}"/>
              </a:ext>
            </a:extLst>
          </p:cNvPr>
          <p:cNvSpPr/>
          <p:nvPr/>
        </p:nvSpPr>
        <p:spPr>
          <a:xfrm>
            <a:off x="4938879" y="363799"/>
            <a:ext cx="2297430" cy="229743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a:extLst>
              <a:ext uri="{FF2B5EF4-FFF2-40B4-BE49-F238E27FC236}">
                <a16:creationId xmlns="" xmlns:a16="http://schemas.microsoft.com/office/drawing/2014/main" id="{3F1BAB09-CA23-4997-9728-D788C80B46EA}"/>
              </a:ext>
            </a:extLst>
          </p:cNvPr>
          <p:cNvSpPr/>
          <p:nvPr/>
        </p:nvSpPr>
        <p:spPr>
          <a:xfrm>
            <a:off x="2011831" y="3634740"/>
            <a:ext cx="2160119" cy="2057400"/>
          </a:xfrm>
          <a:prstGeom prst="ellipse">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04</a:t>
            </a:r>
            <a:endParaRPr lang="zh-CN" altLang="en-US" sz="8800" b="1" dirty="0">
              <a:solidFill>
                <a:schemeClr val="bg1"/>
              </a:solidFill>
            </a:endParaRPr>
          </a:p>
        </p:txBody>
      </p:sp>
    </p:spTree>
    <p:extLst>
      <p:ext uri="{BB962C8B-B14F-4D97-AF65-F5344CB8AC3E}">
        <p14:creationId xmlns:p14="http://schemas.microsoft.com/office/powerpoint/2010/main" val="40211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33"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53333"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6">
            <a:hlinkClick r:id="rId3"/>
          </p:cNvPr>
          <p:cNvSpPr>
            <a:spLocks noChangeArrowheads="1"/>
          </p:cNvSpPr>
          <p:nvPr/>
        </p:nvSpPr>
        <p:spPr bwMode="auto">
          <a:xfrm>
            <a:off x="1083734" y="1625651"/>
            <a:ext cx="4239684" cy="692151"/>
          </a:xfrm>
          <a:prstGeom prst="rect">
            <a:avLst/>
          </a:prstGeom>
          <a:solidFill>
            <a:srgbClr val="002060"/>
          </a:solidFill>
          <a:ln>
            <a:noFill/>
          </a:ln>
          <a:effec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lnSpc>
                <a:spcPct val="120000"/>
              </a:lnSpc>
              <a:defRPr/>
            </a:pPr>
            <a:r>
              <a:rPr lang="zh-CN" altLang="en-US" sz="2667" b="1" dirty="0">
                <a:solidFill>
                  <a:prstClr val="white"/>
                </a:solidFill>
                <a:latin typeface="微软雅黑" panose="020B0503020204020204" pitchFamily="34" charset="-122"/>
                <a:ea typeface="微软雅黑" panose="020B0503020204020204" pitchFamily="34" charset="-122"/>
              </a:rPr>
              <a:t>输入文本</a:t>
            </a:r>
          </a:p>
        </p:txBody>
      </p:sp>
      <p:sp>
        <p:nvSpPr>
          <p:cNvPr id="15" name="Rectangle 7">
            <a:hlinkClick r:id="rId3"/>
          </p:cNvPr>
          <p:cNvSpPr>
            <a:spLocks noChangeArrowheads="1"/>
          </p:cNvSpPr>
          <p:nvPr/>
        </p:nvSpPr>
        <p:spPr bwMode="auto">
          <a:xfrm>
            <a:off x="1083734" y="2317803"/>
            <a:ext cx="4239684" cy="3772792"/>
          </a:xfrm>
          <a:prstGeom prst="rect">
            <a:avLst/>
          </a:prstGeom>
          <a:noFill/>
          <a:ln>
            <a:solidFill>
              <a:schemeClr val="bg1">
                <a:lumMod val="75000"/>
              </a:schemeClr>
            </a:solid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sz="4800"/>
          </a:p>
        </p:txBody>
      </p:sp>
      <p:sp>
        <p:nvSpPr>
          <p:cNvPr id="16" name="Rectangle 5">
            <a:hlinkClick r:id="rId3"/>
          </p:cNvPr>
          <p:cNvSpPr>
            <a:spLocks noChangeArrowheads="1"/>
          </p:cNvSpPr>
          <p:nvPr/>
        </p:nvSpPr>
        <p:spPr bwMode="gray">
          <a:xfrm>
            <a:off x="1199456" y="2585758"/>
            <a:ext cx="4055533" cy="316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44000" rIns="192000" bIns="96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lnSpc>
                <a:spcPct val="150000"/>
              </a:lnSpc>
              <a:spcBef>
                <a:spcPct val="0"/>
              </a:spcBef>
              <a:spcAft>
                <a:spcPct val="40000"/>
              </a:spcAft>
              <a:buClr>
                <a:schemeClr val="tx1"/>
              </a:buClr>
              <a:buFont typeface="Wingdings" pitchFamily="2" charset="2"/>
              <a:buChar char="§"/>
            </a:pPr>
            <a:r>
              <a:rPr lang="zh-CN" altLang="en-US" sz="1867"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867" dirty="0">
                <a:solidFill>
                  <a:prstClr val="black">
                    <a:lumMod val="75000"/>
                    <a:lumOff val="25000"/>
                  </a:prstClr>
                </a:solidFill>
                <a:latin typeface="微软雅黑" pitchFamily="34" charset="-122"/>
                <a:ea typeface="微软雅黑" pitchFamily="34" charset="-122"/>
              </a:rPr>
              <a:t>200</a:t>
            </a:r>
            <a:r>
              <a:rPr lang="zh-CN" altLang="en-US" sz="1867" dirty="0">
                <a:solidFill>
                  <a:prstClr val="black">
                    <a:lumMod val="75000"/>
                    <a:lumOff val="25000"/>
                  </a:prstClr>
                </a:solidFill>
                <a:latin typeface="微软雅黑" pitchFamily="34" charset="-122"/>
                <a:ea typeface="微软雅黑" pitchFamily="34" charset="-122"/>
              </a:rPr>
              <a:t>字根据需要添加适当的文字，一页的文字最好不要超过</a:t>
            </a:r>
            <a:r>
              <a:rPr lang="en-US" altLang="zh-CN" sz="1867" dirty="0">
                <a:solidFill>
                  <a:prstClr val="black">
                    <a:lumMod val="75000"/>
                    <a:lumOff val="25000"/>
                  </a:prstClr>
                </a:solidFill>
                <a:latin typeface="微软雅黑" pitchFamily="34" charset="-122"/>
                <a:ea typeface="微软雅黑" pitchFamily="34" charset="-122"/>
              </a:rPr>
              <a:t>200</a:t>
            </a:r>
            <a:r>
              <a:rPr lang="zh-CN" altLang="en-US" sz="1867" dirty="0">
                <a:solidFill>
                  <a:prstClr val="black">
                    <a:lumMod val="75000"/>
                    <a:lumOff val="25000"/>
                  </a:prstClr>
                </a:solidFill>
                <a:latin typeface="微软雅黑" pitchFamily="34" charset="-122"/>
                <a:ea typeface="微软雅黑" pitchFamily="34" charset="-122"/>
              </a:rPr>
              <a:t>字</a:t>
            </a:r>
            <a:r>
              <a:rPr lang="en-US" altLang="zh-CN" sz="1867" dirty="0">
                <a:solidFill>
                  <a:prstClr val="black">
                    <a:lumMod val="75000"/>
                    <a:lumOff val="25000"/>
                  </a:prstClr>
                </a:solidFill>
                <a:latin typeface="微软雅黑" pitchFamily="34" charset="-122"/>
                <a:ea typeface="微软雅黑" pitchFamily="34" charset="-122"/>
              </a:rPr>
              <a:t>,</a:t>
            </a:r>
            <a:r>
              <a:rPr lang="zh-CN" altLang="en-US" sz="1867" dirty="0">
                <a:solidFill>
                  <a:prstClr val="black">
                    <a:lumMod val="75000"/>
                    <a:lumOff val="25000"/>
                  </a:prstClr>
                </a:solidFill>
                <a:latin typeface="微软雅黑" pitchFamily="34" charset="-122"/>
                <a:ea typeface="微软雅黑" pitchFamily="34" charset="-122"/>
              </a:rPr>
              <a:t>根据需要添加适当的文字根据需要添加适当的文字，一页的文字最好不要超过</a:t>
            </a:r>
            <a:r>
              <a:rPr lang="en-US" altLang="zh-CN" sz="1867" dirty="0">
                <a:solidFill>
                  <a:prstClr val="black">
                    <a:lumMod val="75000"/>
                    <a:lumOff val="25000"/>
                  </a:prstClr>
                </a:solidFill>
                <a:latin typeface="微软雅黑" pitchFamily="34" charset="-122"/>
                <a:ea typeface="微软雅黑" pitchFamily="34" charset="-122"/>
              </a:rPr>
              <a:t>200</a:t>
            </a:r>
            <a:endParaRPr lang="en-US" altLang="zh-CN" sz="1867" noProof="1">
              <a:solidFill>
                <a:srgbClr val="333333"/>
              </a:solidFill>
              <a:cs typeface="Arial" charset="0"/>
            </a:endParaRPr>
          </a:p>
        </p:txBody>
      </p:sp>
      <p:sp>
        <p:nvSpPr>
          <p:cNvPr id="17" name="Rectangle 8">
            <a:hlinkClick r:id="rId3"/>
          </p:cNvPr>
          <p:cNvSpPr>
            <a:spLocks noChangeArrowheads="1"/>
          </p:cNvSpPr>
          <p:nvPr/>
        </p:nvSpPr>
        <p:spPr bwMode="auto">
          <a:xfrm>
            <a:off x="7101417" y="1625651"/>
            <a:ext cx="4239683" cy="692151"/>
          </a:xfrm>
          <a:prstGeom prst="rect">
            <a:avLst/>
          </a:prstGeom>
          <a:solidFill>
            <a:srgbClr val="002060"/>
          </a:solidFill>
          <a:ln>
            <a:noFill/>
          </a:ln>
          <a:effec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defRPr/>
            </a:pPr>
            <a:r>
              <a:rPr lang="zh-CN" altLang="en-US" sz="2667" b="1" dirty="0">
                <a:solidFill>
                  <a:schemeClr val="bg1"/>
                </a:solidFill>
                <a:latin typeface="微软雅黑" panose="020B0503020204020204" pitchFamily="34" charset="-122"/>
                <a:ea typeface="微软雅黑" panose="020B0503020204020204" pitchFamily="34" charset="-122"/>
              </a:rPr>
              <a:t>输入文本</a:t>
            </a:r>
          </a:p>
        </p:txBody>
      </p:sp>
      <p:sp>
        <p:nvSpPr>
          <p:cNvPr id="18" name="Rectangle 9">
            <a:hlinkClick r:id="rId3"/>
          </p:cNvPr>
          <p:cNvSpPr>
            <a:spLocks noChangeArrowheads="1"/>
          </p:cNvSpPr>
          <p:nvPr/>
        </p:nvSpPr>
        <p:spPr bwMode="auto">
          <a:xfrm>
            <a:off x="7101417" y="2317803"/>
            <a:ext cx="4239683" cy="3772792"/>
          </a:xfrm>
          <a:prstGeom prst="rect">
            <a:avLst/>
          </a:prstGeom>
          <a:noFill/>
          <a:ln>
            <a:solidFill>
              <a:schemeClr val="bg1">
                <a:lumMod val="75000"/>
              </a:schemeClr>
            </a:solid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sz="4800"/>
          </a:p>
        </p:txBody>
      </p:sp>
      <p:sp>
        <p:nvSpPr>
          <p:cNvPr id="19" name="Rectangle 5"/>
          <p:cNvSpPr>
            <a:spLocks noChangeArrowheads="1"/>
          </p:cNvSpPr>
          <p:nvPr/>
        </p:nvSpPr>
        <p:spPr bwMode="gray">
          <a:xfrm>
            <a:off x="7245351" y="2585758"/>
            <a:ext cx="4053416" cy="316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44000" rIns="192000" bIns="96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lnSpc>
                <a:spcPct val="150000"/>
              </a:lnSpc>
              <a:spcBef>
                <a:spcPct val="0"/>
              </a:spcBef>
              <a:spcAft>
                <a:spcPct val="40000"/>
              </a:spcAft>
              <a:buClr>
                <a:schemeClr val="tx1"/>
              </a:buClr>
              <a:buFont typeface="Wingdings" pitchFamily="2" charset="2"/>
              <a:buChar char="§"/>
            </a:pPr>
            <a:r>
              <a:rPr lang="zh-CN" altLang="en-US" sz="1867"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867" dirty="0">
                <a:solidFill>
                  <a:prstClr val="black">
                    <a:lumMod val="75000"/>
                    <a:lumOff val="25000"/>
                  </a:prstClr>
                </a:solidFill>
                <a:latin typeface="微软雅黑" pitchFamily="34" charset="-122"/>
                <a:ea typeface="微软雅黑" pitchFamily="34" charset="-122"/>
              </a:rPr>
              <a:t>200</a:t>
            </a:r>
            <a:r>
              <a:rPr lang="zh-CN" altLang="en-US" sz="1867" dirty="0">
                <a:solidFill>
                  <a:prstClr val="black">
                    <a:lumMod val="75000"/>
                    <a:lumOff val="25000"/>
                  </a:prstClr>
                </a:solidFill>
                <a:latin typeface="微软雅黑" pitchFamily="34" charset="-122"/>
                <a:ea typeface="微软雅黑" pitchFamily="34" charset="-122"/>
              </a:rPr>
              <a:t>字根据需要添加适当的文字，一页的文字最好不要超过</a:t>
            </a:r>
            <a:r>
              <a:rPr lang="en-US" altLang="zh-CN" sz="1867" dirty="0">
                <a:solidFill>
                  <a:prstClr val="black">
                    <a:lumMod val="75000"/>
                    <a:lumOff val="25000"/>
                  </a:prstClr>
                </a:solidFill>
                <a:latin typeface="微软雅黑" pitchFamily="34" charset="-122"/>
                <a:ea typeface="微软雅黑" pitchFamily="34" charset="-122"/>
              </a:rPr>
              <a:t>200</a:t>
            </a:r>
            <a:r>
              <a:rPr lang="zh-CN" altLang="en-US" sz="1867" dirty="0">
                <a:solidFill>
                  <a:prstClr val="black">
                    <a:lumMod val="75000"/>
                    <a:lumOff val="25000"/>
                  </a:prstClr>
                </a:solidFill>
                <a:latin typeface="微软雅黑" pitchFamily="34" charset="-122"/>
                <a:ea typeface="微软雅黑" pitchFamily="34" charset="-122"/>
              </a:rPr>
              <a:t>字</a:t>
            </a:r>
            <a:r>
              <a:rPr lang="en-US" altLang="zh-CN" sz="1867" dirty="0">
                <a:solidFill>
                  <a:prstClr val="black">
                    <a:lumMod val="75000"/>
                    <a:lumOff val="25000"/>
                  </a:prstClr>
                </a:solidFill>
                <a:latin typeface="微软雅黑" pitchFamily="34" charset="-122"/>
                <a:ea typeface="微软雅黑" pitchFamily="34" charset="-122"/>
              </a:rPr>
              <a:t>,</a:t>
            </a:r>
            <a:r>
              <a:rPr lang="zh-CN" altLang="en-US" sz="1867" dirty="0">
                <a:solidFill>
                  <a:prstClr val="black">
                    <a:lumMod val="75000"/>
                    <a:lumOff val="25000"/>
                  </a:prstClr>
                </a:solidFill>
                <a:latin typeface="微软雅黑" pitchFamily="34" charset="-122"/>
                <a:ea typeface="微软雅黑" pitchFamily="34" charset="-122"/>
              </a:rPr>
              <a:t>根据需要添加适当的文字根据需要添加适当的文字，一页的文字最好不要超过</a:t>
            </a:r>
            <a:r>
              <a:rPr lang="en-US" altLang="zh-CN" sz="1867" dirty="0">
                <a:solidFill>
                  <a:prstClr val="black">
                    <a:lumMod val="75000"/>
                    <a:lumOff val="25000"/>
                  </a:prstClr>
                </a:solidFill>
                <a:latin typeface="微软雅黑" pitchFamily="34" charset="-122"/>
                <a:ea typeface="微软雅黑" pitchFamily="34" charset="-122"/>
              </a:rPr>
              <a:t>200</a:t>
            </a:r>
            <a:endParaRPr lang="en-US" altLang="zh-CN" sz="1867" noProof="1">
              <a:solidFill>
                <a:srgbClr val="333333"/>
              </a:solidFill>
              <a:cs typeface="Arial" charset="0"/>
            </a:endParaRPr>
          </a:p>
        </p:txBody>
      </p:sp>
      <p:sp>
        <p:nvSpPr>
          <p:cNvPr id="20" name="矩形 19">
            <a:extLst>
              <a:ext uri="{FF2B5EF4-FFF2-40B4-BE49-F238E27FC236}">
                <a16:creationId xmlns="" xmlns:a16="http://schemas.microsoft.com/office/drawing/2014/main" id="{663B1476-0167-4FAF-9C7E-D41747DEE309}"/>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a:extLst>
              <a:ext uri="{FF2B5EF4-FFF2-40B4-BE49-F238E27FC236}">
                <a16:creationId xmlns="" xmlns:a16="http://schemas.microsoft.com/office/drawing/2014/main" id="{25741E71-BD53-41D1-B917-0C276B0205F7}"/>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2" name="Group 7">
            <a:extLst>
              <a:ext uri="{FF2B5EF4-FFF2-40B4-BE49-F238E27FC236}">
                <a16:creationId xmlns="" xmlns:a16="http://schemas.microsoft.com/office/drawing/2014/main" id="{E2EBA563-2075-408C-89F0-1F0B9E493B9A}"/>
              </a:ext>
            </a:extLst>
          </p:cNvPr>
          <p:cNvGrpSpPr>
            <a:grpSpLocks/>
          </p:cNvGrpSpPr>
          <p:nvPr/>
        </p:nvGrpSpPr>
        <p:grpSpPr bwMode="auto">
          <a:xfrm>
            <a:off x="431371" y="371337"/>
            <a:ext cx="520496" cy="274639"/>
            <a:chOff x="0" y="0"/>
            <a:chExt cx="1041399" cy="549275"/>
          </a:xfrm>
          <a:solidFill>
            <a:schemeClr val="bg1"/>
          </a:solidFill>
        </p:grpSpPr>
        <p:sp>
          <p:nvSpPr>
            <p:cNvPr id="23" name="Freeform 16">
              <a:extLst>
                <a:ext uri="{FF2B5EF4-FFF2-40B4-BE49-F238E27FC236}">
                  <a16:creationId xmlns="" xmlns:a16="http://schemas.microsoft.com/office/drawing/2014/main" id="{FCF39161-CC0C-42D7-B230-5C02362F039D}"/>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4" name="Freeform 17">
              <a:extLst>
                <a:ext uri="{FF2B5EF4-FFF2-40B4-BE49-F238E27FC236}">
                  <a16:creationId xmlns="" xmlns:a16="http://schemas.microsoft.com/office/drawing/2014/main" id="{21E961FA-C2F1-413E-A687-57EC3CD8E057}"/>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5" name="Freeform 18">
              <a:extLst>
                <a:ext uri="{FF2B5EF4-FFF2-40B4-BE49-F238E27FC236}">
                  <a16:creationId xmlns="" xmlns:a16="http://schemas.microsoft.com/office/drawing/2014/main" id="{DF407AE9-4712-4688-877C-43A3E96676E0}"/>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26" name="图片 25">
            <a:extLst>
              <a:ext uri="{FF2B5EF4-FFF2-40B4-BE49-F238E27FC236}">
                <a16:creationId xmlns="" xmlns:a16="http://schemas.microsoft.com/office/drawing/2014/main" id="{B7D44DC1-FA6B-4C20-ABBD-0F8C55400D5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27" name="文本框 26">
            <a:extLst>
              <a:ext uri="{FF2B5EF4-FFF2-40B4-BE49-F238E27FC236}">
                <a16:creationId xmlns="" xmlns:a16="http://schemas.microsoft.com/office/drawing/2014/main" id="{A5B3CD14-DFA9-4A04-A28A-C600202600C8}"/>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2" name="箭头: 圆角右 1">
            <a:extLst>
              <a:ext uri="{FF2B5EF4-FFF2-40B4-BE49-F238E27FC236}">
                <a16:creationId xmlns="" xmlns:a16="http://schemas.microsoft.com/office/drawing/2014/main" id="{1565F701-FE2A-44F2-8FC7-0E46B9A83D2E}"/>
              </a:ext>
            </a:extLst>
          </p:cNvPr>
          <p:cNvSpPr/>
          <p:nvPr/>
        </p:nvSpPr>
        <p:spPr>
          <a:xfrm>
            <a:off x="5323418" y="3017520"/>
            <a:ext cx="1879600" cy="1154430"/>
          </a:xfrm>
          <a:prstGeom prst="bentArrow">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箭头: 圆角右 27">
            <a:extLst>
              <a:ext uri="{FF2B5EF4-FFF2-40B4-BE49-F238E27FC236}">
                <a16:creationId xmlns="" xmlns:a16="http://schemas.microsoft.com/office/drawing/2014/main" id="{294D0714-8A88-4AAF-8CE5-F0F46D64A506}"/>
              </a:ext>
            </a:extLst>
          </p:cNvPr>
          <p:cNvSpPr/>
          <p:nvPr/>
        </p:nvSpPr>
        <p:spPr>
          <a:xfrm rot="10800000">
            <a:off x="5293784" y="3717237"/>
            <a:ext cx="1879600" cy="1154430"/>
          </a:xfrm>
          <a:prstGeom prst="bentArrow">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10217128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up)">
                                      <p:cBhvr>
                                        <p:cTn id="11" dur="500"/>
                                        <p:tgtEl>
                                          <p:spTgt spid="15"/>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barn(outVertical)">
                                      <p:cBhvr>
                                        <p:cTn id="19" dur="500"/>
                                        <p:tgtEl>
                                          <p:spTgt spid="1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par>
                          <p:cTn id="28" fill="hold">
                            <p:stCondLst>
                              <p:cond delay="3000"/>
                            </p:stCondLst>
                            <p:childTnLst>
                              <p:par>
                                <p:cTn id="29" presetID="2" presetClass="entr" presetSubtype="2" decel="53333"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750" fill="hold"/>
                                        <p:tgtEl>
                                          <p:spTgt spid="21"/>
                                        </p:tgtEl>
                                        <p:attrNameLst>
                                          <p:attrName>ppt_x</p:attrName>
                                        </p:attrNameLst>
                                      </p:cBhvr>
                                      <p:tavLst>
                                        <p:tav tm="0">
                                          <p:val>
                                            <p:strVal val="1+#ppt_w/2"/>
                                          </p:val>
                                        </p:tav>
                                        <p:tav tm="100000">
                                          <p:val>
                                            <p:strVal val="#ppt_x"/>
                                          </p:val>
                                        </p:tav>
                                      </p:tavLst>
                                    </p:anim>
                                    <p:anim calcmode="lin" valueType="num">
                                      <p:cBhvr additive="base">
                                        <p:cTn id="32" dur="750" fill="hold"/>
                                        <p:tgtEl>
                                          <p:spTgt spid="21"/>
                                        </p:tgtEl>
                                        <p:attrNameLst>
                                          <p:attrName>ppt_y</p:attrName>
                                        </p:attrNameLst>
                                      </p:cBhvr>
                                      <p:tavLst>
                                        <p:tav tm="0">
                                          <p:val>
                                            <p:strVal val="#ppt_y"/>
                                          </p:val>
                                        </p:tav>
                                        <p:tav tm="100000">
                                          <p:val>
                                            <p:strVal val="#ppt_y"/>
                                          </p:val>
                                        </p:tav>
                                      </p:tavLst>
                                    </p:anim>
                                  </p:childTnLst>
                                </p:cTn>
                              </p:par>
                            </p:childTnLst>
                          </p:cTn>
                        </p:par>
                        <p:par>
                          <p:cTn id="33" fill="hold">
                            <p:stCondLst>
                              <p:cond delay="3750"/>
                            </p:stCondLst>
                            <p:childTnLst>
                              <p:par>
                                <p:cTn id="34" presetID="2" presetClass="entr" presetSubtype="8"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0-#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par>
                                <p:cTn id="38" presetID="53" presetClass="entr" presetSubtype="16" fill="hold"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p:cTn id="40" dur="750" fill="hold"/>
                                        <p:tgtEl>
                                          <p:spTgt spid="26"/>
                                        </p:tgtEl>
                                        <p:attrNameLst>
                                          <p:attrName>ppt_w</p:attrName>
                                        </p:attrNameLst>
                                      </p:cBhvr>
                                      <p:tavLst>
                                        <p:tav tm="0">
                                          <p:val>
                                            <p:fltVal val="0"/>
                                          </p:val>
                                        </p:tav>
                                        <p:tav tm="100000">
                                          <p:val>
                                            <p:strVal val="#ppt_w"/>
                                          </p:val>
                                        </p:tav>
                                      </p:tavLst>
                                    </p:anim>
                                    <p:anim calcmode="lin" valueType="num">
                                      <p:cBhvr>
                                        <p:cTn id="41" dur="750" fill="hold"/>
                                        <p:tgtEl>
                                          <p:spTgt spid="26"/>
                                        </p:tgtEl>
                                        <p:attrNameLst>
                                          <p:attrName>ppt_h</p:attrName>
                                        </p:attrNameLst>
                                      </p:cBhvr>
                                      <p:tavLst>
                                        <p:tav tm="0">
                                          <p:val>
                                            <p:fltVal val="0"/>
                                          </p:val>
                                        </p:tav>
                                        <p:tav tm="100000">
                                          <p:val>
                                            <p:strVal val="#ppt_h"/>
                                          </p:val>
                                        </p:tav>
                                      </p:tavLst>
                                    </p:anim>
                                    <p:animEffect transition="in" filter="fade">
                                      <p:cBhvr>
                                        <p:cTn id="42" dur="750"/>
                                        <p:tgtEl>
                                          <p:spTgt spid="26"/>
                                        </p:tgtEl>
                                      </p:cBhvr>
                                    </p:animEffect>
                                  </p:childTnLst>
                                </p:cTn>
                              </p:par>
                            </p:childTnLst>
                          </p:cTn>
                        </p:par>
                        <p:par>
                          <p:cTn id="43" fill="hold">
                            <p:stCondLst>
                              <p:cond delay="4500"/>
                            </p:stCondLst>
                            <p:childTnLst>
                              <p:par>
                                <p:cTn id="44" presetID="56" presetClass="entr" presetSubtype="0" fill="hold" grpId="0" nodeType="afterEffect">
                                  <p:stCondLst>
                                    <p:cond delay="0"/>
                                  </p:stCondLst>
                                  <p:iterate type="lt">
                                    <p:tmPct val="10000"/>
                                  </p:iterate>
                                  <p:childTnLst>
                                    <p:set>
                                      <p:cBhvr>
                                        <p:cTn id="45" dur="1" fill="hold">
                                          <p:stCondLst>
                                            <p:cond delay="0"/>
                                          </p:stCondLst>
                                        </p:cTn>
                                        <p:tgtEl>
                                          <p:spTgt spid="27"/>
                                        </p:tgtEl>
                                        <p:attrNameLst>
                                          <p:attrName>style.visibility</p:attrName>
                                        </p:attrNameLst>
                                      </p:cBhvr>
                                      <p:to>
                                        <p:strVal val="visible"/>
                                      </p:to>
                                    </p:set>
                                    <p:anim by="(-#ppt_w*2)" calcmode="lin" valueType="num">
                                      <p:cBhvr rctx="PPT">
                                        <p:cTn id="46" dur="375" autoRev="1" fill="hold">
                                          <p:stCondLst>
                                            <p:cond delay="0"/>
                                          </p:stCondLst>
                                        </p:cTn>
                                        <p:tgtEl>
                                          <p:spTgt spid="27"/>
                                        </p:tgtEl>
                                        <p:attrNameLst>
                                          <p:attrName>ppt_w</p:attrName>
                                        </p:attrNameLst>
                                      </p:cBhvr>
                                    </p:anim>
                                    <p:anim by="(#ppt_w*0.50)" calcmode="lin" valueType="num">
                                      <p:cBhvr>
                                        <p:cTn id="47" dur="375" decel="50000" autoRev="1" fill="hold">
                                          <p:stCondLst>
                                            <p:cond delay="0"/>
                                          </p:stCondLst>
                                        </p:cTn>
                                        <p:tgtEl>
                                          <p:spTgt spid="27"/>
                                        </p:tgtEl>
                                        <p:attrNameLst>
                                          <p:attrName>ppt_x</p:attrName>
                                        </p:attrNameLst>
                                      </p:cBhvr>
                                    </p:anim>
                                    <p:anim from="(-#ppt_h/2)" to="(#ppt_y)" calcmode="lin" valueType="num">
                                      <p:cBhvr>
                                        <p:cTn id="48" dur="750" fill="hold">
                                          <p:stCondLst>
                                            <p:cond delay="0"/>
                                          </p:stCondLst>
                                        </p:cTn>
                                        <p:tgtEl>
                                          <p:spTgt spid="27"/>
                                        </p:tgtEl>
                                        <p:attrNameLst>
                                          <p:attrName>ppt_y</p:attrName>
                                        </p:attrNameLst>
                                      </p:cBhvr>
                                    </p:anim>
                                    <p:animRot by="21600000">
                                      <p:cBhvr>
                                        <p:cTn id="49" dur="75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7" grpId="0" animBg="1"/>
      <p:bldP spid="18" grpId="0" animBg="1"/>
      <p:bldP spid="19" grpId="0"/>
      <p:bldP spid="2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7"/>
          <p:cNvSpPr txBox="1">
            <a:spLocks noChangeArrowheads="1"/>
          </p:cNvSpPr>
          <p:nvPr/>
        </p:nvSpPr>
        <p:spPr bwMode="auto">
          <a:xfrm>
            <a:off x="5616014" y="2733840"/>
            <a:ext cx="2415311"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867" b="1" dirty="0">
                <a:solidFill>
                  <a:schemeClr val="tx1">
                    <a:lumMod val="75000"/>
                    <a:lumOff val="25000"/>
                  </a:schemeClr>
                </a:solidFill>
                <a:latin typeface="微软雅黑" pitchFamily="34" charset="-122"/>
              </a:rPr>
              <a:t>添加文本信息</a:t>
            </a:r>
            <a:endParaRPr lang="en-US" altLang="zh-CN" sz="1867" b="1" dirty="0">
              <a:solidFill>
                <a:schemeClr val="tx1">
                  <a:lumMod val="75000"/>
                  <a:lumOff val="25000"/>
                </a:schemeClr>
              </a:solidFill>
              <a:latin typeface="微软雅黑" pitchFamily="34" charset="-122"/>
            </a:endParaRPr>
          </a:p>
          <a:p>
            <a:pPr algn="ctr">
              <a:lnSpc>
                <a:spcPct val="150000"/>
              </a:lnSpc>
              <a:spcBef>
                <a:spcPts val="400"/>
              </a:spcBef>
            </a:pPr>
            <a:r>
              <a:rPr lang="zh-CN" altLang="en-US" sz="1600" dirty="0">
                <a:solidFill>
                  <a:schemeClr val="tx1">
                    <a:lumMod val="75000"/>
                    <a:lumOff val="25000"/>
                  </a:schemeClr>
                </a:solidFill>
                <a:latin typeface="微软雅黑" pitchFamily="34" charset="-122"/>
              </a:rPr>
              <a:t>此处添加说明文字添加说明文字添加说明文字</a:t>
            </a:r>
          </a:p>
        </p:txBody>
      </p:sp>
      <p:sp>
        <p:nvSpPr>
          <p:cNvPr id="29" name="文本框 7"/>
          <p:cNvSpPr txBox="1">
            <a:spLocks noChangeArrowheads="1"/>
          </p:cNvSpPr>
          <p:nvPr/>
        </p:nvSpPr>
        <p:spPr bwMode="auto">
          <a:xfrm>
            <a:off x="5616014" y="4813661"/>
            <a:ext cx="2415311"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867" b="1" dirty="0">
                <a:solidFill>
                  <a:schemeClr val="tx1">
                    <a:lumMod val="75000"/>
                    <a:lumOff val="25000"/>
                  </a:schemeClr>
                </a:solidFill>
                <a:latin typeface="微软雅黑" pitchFamily="34" charset="-122"/>
              </a:rPr>
              <a:t>添加文本信息</a:t>
            </a:r>
            <a:endParaRPr lang="en-US" altLang="zh-CN" sz="1867" b="1" dirty="0">
              <a:solidFill>
                <a:schemeClr val="tx1">
                  <a:lumMod val="75000"/>
                  <a:lumOff val="25000"/>
                </a:schemeClr>
              </a:solidFill>
              <a:latin typeface="微软雅黑" pitchFamily="34" charset="-122"/>
            </a:endParaRPr>
          </a:p>
          <a:p>
            <a:pPr algn="ctr">
              <a:lnSpc>
                <a:spcPct val="150000"/>
              </a:lnSpc>
              <a:spcBef>
                <a:spcPts val="400"/>
              </a:spcBef>
            </a:pPr>
            <a:r>
              <a:rPr lang="zh-CN" altLang="en-US" sz="1600" dirty="0">
                <a:solidFill>
                  <a:schemeClr val="tx1">
                    <a:lumMod val="75000"/>
                    <a:lumOff val="25000"/>
                  </a:schemeClr>
                </a:solidFill>
                <a:latin typeface="微软雅黑" pitchFamily="34" charset="-122"/>
              </a:rPr>
              <a:t>此处添加说明文字添加说明文字添加说明文字</a:t>
            </a:r>
          </a:p>
        </p:txBody>
      </p:sp>
      <p:sp>
        <p:nvSpPr>
          <p:cNvPr id="30" name="文本框 7"/>
          <p:cNvSpPr txBox="1">
            <a:spLocks noChangeArrowheads="1"/>
          </p:cNvSpPr>
          <p:nvPr/>
        </p:nvSpPr>
        <p:spPr bwMode="auto">
          <a:xfrm>
            <a:off x="9062212" y="4813661"/>
            <a:ext cx="2415311"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867" b="1" dirty="0">
                <a:solidFill>
                  <a:schemeClr val="tx1">
                    <a:lumMod val="75000"/>
                    <a:lumOff val="25000"/>
                  </a:schemeClr>
                </a:solidFill>
                <a:latin typeface="微软雅黑" pitchFamily="34" charset="-122"/>
              </a:rPr>
              <a:t>添加文本信息</a:t>
            </a:r>
            <a:endParaRPr lang="en-US" altLang="zh-CN" sz="1867" b="1" dirty="0">
              <a:solidFill>
                <a:schemeClr val="tx1">
                  <a:lumMod val="75000"/>
                  <a:lumOff val="25000"/>
                </a:schemeClr>
              </a:solidFill>
              <a:latin typeface="微软雅黑" pitchFamily="34" charset="-122"/>
            </a:endParaRPr>
          </a:p>
          <a:p>
            <a:pPr algn="ctr">
              <a:lnSpc>
                <a:spcPct val="150000"/>
              </a:lnSpc>
              <a:spcBef>
                <a:spcPts val="400"/>
              </a:spcBef>
            </a:pPr>
            <a:r>
              <a:rPr lang="zh-CN" altLang="en-US" sz="1600" dirty="0">
                <a:solidFill>
                  <a:schemeClr val="tx1">
                    <a:lumMod val="75000"/>
                    <a:lumOff val="25000"/>
                  </a:schemeClr>
                </a:solidFill>
                <a:latin typeface="微软雅黑" pitchFamily="34" charset="-122"/>
              </a:rPr>
              <a:t>此处添加说明文字添加说明文字添加说明文字</a:t>
            </a:r>
          </a:p>
        </p:txBody>
      </p:sp>
      <p:sp>
        <p:nvSpPr>
          <p:cNvPr id="31" name="文本框 7"/>
          <p:cNvSpPr txBox="1">
            <a:spLocks noChangeArrowheads="1"/>
          </p:cNvSpPr>
          <p:nvPr/>
        </p:nvSpPr>
        <p:spPr bwMode="auto">
          <a:xfrm>
            <a:off x="9057287" y="2733840"/>
            <a:ext cx="2415311"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867" b="1" dirty="0">
                <a:solidFill>
                  <a:schemeClr val="tx1">
                    <a:lumMod val="75000"/>
                    <a:lumOff val="25000"/>
                  </a:schemeClr>
                </a:solidFill>
                <a:latin typeface="微软雅黑" pitchFamily="34" charset="-122"/>
              </a:rPr>
              <a:t>添加文本信息</a:t>
            </a:r>
            <a:endParaRPr lang="en-US" altLang="zh-CN" sz="1867" b="1" dirty="0">
              <a:solidFill>
                <a:schemeClr val="tx1">
                  <a:lumMod val="75000"/>
                  <a:lumOff val="25000"/>
                </a:schemeClr>
              </a:solidFill>
              <a:latin typeface="微软雅黑" pitchFamily="34" charset="-122"/>
            </a:endParaRPr>
          </a:p>
          <a:p>
            <a:pPr algn="ctr">
              <a:lnSpc>
                <a:spcPct val="150000"/>
              </a:lnSpc>
              <a:spcBef>
                <a:spcPts val="400"/>
              </a:spcBef>
            </a:pPr>
            <a:r>
              <a:rPr lang="zh-CN" altLang="en-US" sz="1600" dirty="0">
                <a:solidFill>
                  <a:schemeClr val="tx1">
                    <a:lumMod val="75000"/>
                    <a:lumOff val="25000"/>
                  </a:schemeClr>
                </a:solidFill>
                <a:latin typeface="微软雅黑" pitchFamily="34" charset="-122"/>
              </a:rPr>
              <a:t>此处添加说明文字添加说明文字添加说明文字</a:t>
            </a:r>
          </a:p>
        </p:txBody>
      </p:sp>
      <p:sp>
        <p:nvSpPr>
          <p:cNvPr id="32" name="文本框 7"/>
          <p:cNvSpPr txBox="1">
            <a:spLocks noChangeArrowheads="1"/>
          </p:cNvSpPr>
          <p:nvPr/>
        </p:nvSpPr>
        <p:spPr bwMode="auto">
          <a:xfrm>
            <a:off x="1492308" y="1161658"/>
            <a:ext cx="9207371" cy="1056117"/>
          </a:xfrm>
          <a:prstGeom prst="rect">
            <a:avLst/>
          </a:prstGeom>
          <a:noFill/>
          <a:ln w="38100">
            <a:solidFill>
              <a:srgbClr val="0D2B68"/>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50000"/>
              </a:lnSpc>
              <a:spcBef>
                <a:spcPts val="400"/>
              </a:spcBef>
            </a:pPr>
            <a:r>
              <a:rPr lang="zh-CN" altLang="en-US" sz="1600" dirty="0">
                <a:solidFill>
                  <a:schemeClr val="tx1">
                    <a:lumMod val="75000"/>
                    <a:lumOff val="25000"/>
                  </a:schemeClr>
                </a:solidFill>
                <a:latin typeface="微软雅黑" pitchFamily="34" charset="-122"/>
              </a:rPr>
              <a:t>单击此处添加说明文字单击此处</a:t>
            </a:r>
            <a:r>
              <a:rPr lang="zh-CN" altLang="en-US" sz="1600" dirty="0">
                <a:solidFill>
                  <a:srgbClr val="0D2B68"/>
                </a:solidFill>
                <a:latin typeface="微软雅黑" pitchFamily="34" charset="-122"/>
              </a:rPr>
              <a:t>添加</a:t>
            </a:r>
            <a:r>
              <a:rPr lang="zh-CN" altLang="en-US" sz="1600" dirty="0">
                <a:solidFill>
                  <a:schemeClr val="tx1">
                    <a:lumMod val="75000"/>
                    <a:lumOff val="25000"/>
                  </a:schemeClr>
                </a:solidFill>
                <a:latin typeface="微软雅黑" pitchFamily="34" charset="-122"/>
              </a:rPr>
              <a:t>说明文字单击此处添加说明文字单击此处添加说明文字单击此处单击此处添加说明文字单击此处添加说明文字。</a:t>
            </a:r>
          </a:p>
        </p:txBody>
      </p:sp>
      <p:sp>
        <p:nvSpPr>
          <p:cNvPr id="33" name="矩形 32">
            <a:extLst>
              <a:ext uri="{FF2B5EF4-FFF2-40B4-BE49-F238E27FC236}">
                <a16:creationId xmlns="" xmlns:a16="http://schemas.microsoft.com/office/drawing/2014/main" id="{EA8E1B89-5A00-4BA5-8A32-809EDE7D7F7D}"/>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a:extLst>
              <a:ext uri="{FF2B5EF4-FFF2-40B4-BE49-F238E27FC236}">
                <a16:creationId xmlns="" xmlns:a16="http://schemas.microsoft.com/office/drawing/2014/main" id="{12F7797A-F7D9-41ED-A8E2-A06F6940C285}"/>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5" name="Group 7">
            <a:extLst>
              <a:ext uri="{FF2B5EF4-FFF2-40B4-BE49-F238E27FC236}">
                <a16:creationId xmlns="" xmlns:a16="http://schemas.microsoft.com/office/drawing/2014/main" id="{7DBADF70-0752-4595-9ED4-A01EDE7F4000}"/>
              </a:ext>
            </a:extLst>
          </p:cNvPr>
          <p:cNvGrpSpPr>
            <a:grpSpLocks/>
          </p:cNvGrpSpPr>
          <p:nvPr/>
        </p:nvGrpSpPr>
        <p:grpSpPr bwMode="auto">
          <a:xfrm>
            <a:off x="431371" y="371337"/>
            <a:ext cx="520496" cy="274639"/>
            <a:chOff x="0" y="0"/>
            <a:chExt cx="1041399" cy="549275"/>
          </a:xfrm>
          <a:solidFill>
            <a:schemeClr val="bg1"/>
          </a:solidFill>
        </p:grpSpPr>
        <p:sp>
          <p:nvSpPr>
            <p:cNvPr id="36" name="Freeform 16">
              <a:extLst>
                <a:ext uri="{FF2B5EF4-FFF2-40B4-BE49-F238E27FC236}">
                  <a16:creationId xmlns="" xmlns:a16="http://schemas.microsoft.com/office/drawing/2014/main" id="{16DBBB22-F175-4042-A367-D8798F9E5E53}"/>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7" name="Freeform 17">
              <a:extLst>
                <a:ext uri="{FF2B5EF4-FFF2-40B4-BE49-F238E27FC236}">
                  <a16:creationId xmlns="" xmlns:a16="http://schemas.microsoft.com/office/drawing/2014/main" id="{E71AB3C8-CC0D-4A09-8B2A-6FD6232D39C4}"/>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8" name="Freeform 18">
              <a:extLst>
                <a:ext uri="{FF2B5EF4-FFF2-40B4-BE49-F238E27FC236}">
                  <a16:creationId xmlns="" xmlns:a16="http://schemas.microsoft.com/office/drawing/2014/main" id="{D205E2C1-D205-4144-B5EF-1EE04004FEC2}"/>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9" name="图片 38">
            <a:extLst>
              <a:ext uri="{FF2B5EF4-FFF2-40B4-BE49-F238E27FC236}">
                <a16:creationId xmlns="" xmlns:a16="http://schemas.microsoft.com/office/drawing/2014/main" id="{5DAE934E-3351-4E8C-9B8A-C89CC4A7A4B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40" name="文本框 39">
            <a:extLst>
              <a:ext uri="{FF2B5EF4-FFF2-40B4-BE49-F238E27FC236}">
                <a16:creationId xmlns="" xmlns:a16="http://schemas.microsoft.com/office/drawing/2014/main" id="{43B513B0-2441-4A9D-AE7D-1269CB36A509}"/>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graphicFrame>
        <p:nvGraphicFramePr>
          <p:cNvPr id="4" name="图表 3">
            <a:extLst>
              <a:ext uri="{FF2B5EF4-FFF2-40B4-BE49-F238E27FC236}">
                <a16:creationId xmlns="" xmlns:a16="http://schemas.microsoft.com/office/drawing/2014/main" id="{21F62AAA-0069-4E82-9442-4B5F7F56A153}"/>
              </a:ext>
            </a:extLst>
          </p:cNvPr>
          <p:cNvGraphicFramePr/>
          <p:nvPr>
            <p:extLst>
              <p:ext uri="{D42A27DB-BD31-4B8C-83A1-F6EECF244321}">
                <p14:modId xmlns:p14="http://schemas.microsoft.com/office/powerpoint/2010/main" val="213553707"/>
              </p:ext>
            </p:extLst>
          </p:nvPr>
        </p:nvGraphicFramePr>
        <p:xfrm>
          <a:off x="300484" y="2298700"/>
          <a:ext cx="4970016" cy="396113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58994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up)">
                                      <p:cBhvr>
                                        <p:cTn id="15" dur="500"/>
                                        <p:tgtEl>
                                          <p:spTgt spid="2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up)">
                                      <p:cBhvr>
                                        <p:cTn id="23" dur="500"/>
                                        <p:tgtEl>
                                          <p:spTgt spid="31"/>
                                        </p:tgtEl>
                                      </p:cBhvr>
                                    </p:animEffect>
                                  </p:childTnLst>
                                </p:cTn>
                              </p:par>
                            </p:childTnLst>
                          </p:cTn>
                        </p:par>
                        <p:par>
                          <p:cTn id="24" fill="hold">
                            <p:stCondLst>
                              <p:cond delay="2500"/>
                            </p:stCondLst>
                            <p:childTnLst>
                              <p:par>
                                <p:cTn id="25" presetID="2" presetClass="entr" presetSubtype="2" decel="53333"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750" fill="hold"/>
                                        <p:tgtEl>
                                          <p:spTgt spid="34"/>
                                        </p:tgtEl>
                                        <p:attrNameLst>
                                          <p:attrName>ppt_x</p:attrName>
                                        </p:attrNameLst>
                                      </p:cBhvr>
                                      <p:tavLst>
                                        <p:tav tm="0">
                                          <p:val>
                                            <p:strVal val="1+#ppt_w/2"/>
                                          </p:val>
                                        </p:tav>
                                        <p:tav tm="100000">
                                          <p:val>
                                            <p:strVal val="#ppt_x"/>
                                          </p:val>
                                        </p:tav>
                                      </p:tavLst>
                                    </p:anim>
                                    <p:anim calcmode="lin" valueType="num">
                                      <p:cBhvr additive="base">
                                        <p:cTn id="28" dur="75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3250"/>
                            </p:stCondLst>
                            <p:childTnLst>
                              <p:par>
                                <p:cTn id="30" presetID="2" presetClass="entr" presetSubtype="8"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fill="hold"/>
                                        <p:tgtEl>
                                          <p:spTgt spid="35"/>
                                        </p:tgtEl>
                                        <p:attrNameLst>
                                          <p:attrName>ppt_x</p:attrName>
                                        </p:attrNameLst>
                                      </p:cBhvr>
                                      <p:tavLst>
                                        <p:tav tm="0">
                                          <p:val>
                                            <p:strVal val="0-#ppt_w/2"/>
                                          </p:val>
                                        </p:tav>
                                        <p:tav tm="100000">
                                          <p:val>
                                            <p:strVal val="#ppt_x"/>
                                          </p:val>
                                        </p:tav>
                                      </p:tavLst>
                                    </p:anim>
                                    <p:anim calcmode="lin" valueType="num">
                                      <p:cBhvr additive="base">
                                        <p:cTn id="33" dur="500" fill="hold"/>
                                        <p:tgtEl>
                                          <p:spTgt spid="35"/>
                                        </p:tgtEl>
                                        <p:attrNameLst>
                                          <p:attrName>ppt_y</p:attrName>
                                        </p:attrNameLst>
                                      </p:cBhvr>
                                      <p:tavLst>
                                        <p:tav tm="0">
                                          <p:val>
                                            <p:strVal val="#ppt_y"/>
                                          </p:val>
                                        </p:tav>
                                        <p:tav tm="100000">
                                          <p:val>
                                            <p:strVal val="#ppt_y"/>
                                          </p:val>
                                        </p:tav>
                                      </p:tavLst>
                                    </p:anim>
                                  </p:childTnLst>
                                </p:cTn>
                              </p:par>
                              <p:par>
                                <p:cTn id="34" presetID="53" presetClass="entr" presetSubtype="16" fill="hold" nodeType="with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p:cTn id="36" dur="750" fill="hold"/>
                                        <p:tgtEl>
                                          <p:spTgt spid="39"/>
                                        </p:tgtEl>
                                        <p:attrNameLst>
                                          <p:attrName>ppt_w</p:attrName>
                                        </p:attrNameLst>
                                      </p:cBhvr>
                                      <p:tavLst>
                                        <p:tav tm="0">
                                          <p:val>
                                            <p:fltVal val="0"/>
                                          </p:val>
                                        </p:tav>
                                        <p:tav tm="100000">
                                          <p:val>
                                            <p:strVal val="#ppt_w"/>
                                          </p:val>
                                        </p:tav>
                                      </p:tavLst>
                                    </p:anim>
                                    <p:anim calcmode="lin" valueType="num">
                                      <p:cBhvr>
                                        <p:cTn id="37" dur="750" fill="hold"/>
                                        <p:tgtEl>
                                          <p:spTgt spid="39"/>
                                        </p:tgtEl>
                                        <p:attrNameLst>
                                          <p:attrName>ppt_h</p:attrName>
                                        </p:attrNameLst>
                                      </p:cBhvr>
                                      <p:tavLst>
                                        <p:tav tm="0">
                                          <p:val>
                                            <p:fltVal val="0"/>
                                          </p:val>
                                        </p:tav>
                                        <p:tav tm="100000">
                                          <p:val>
                                            <p:strVal val="#ppt_h"/>
                                          </p:val>
                                        </p:tav>
                                      </p:tavLst>
                                    </p:anim>
                                    <p:animEffect transition="in" filter="fade">
                                      <p:cBhvr>
                                        <p:cTn id="38" dur="750"/>
                                        <p:tgtEl>
                                          <p:spTgt spid="39"/>
                                        </p:tgtEl>
                                      </p:cBhvr>
                                    </p:animEffect>
                                  </p:childTnLst>
                                </p:cTn>
                              </p:par>
                            </p:childTnLst>
                          </p:cTn>
                        </p:par>
                        <p:par>
                          <p:cTn id="39" fill="hold">
                            <p:stCondLst>
                              <p:cond delay="4000"/>
                            </p:stCondLst>
                            <p:childTnLst>
                              <p:par>
                                <p:cTn id="40" presetID="56" presetClass="entr" presetSubtype="0" fill="hold" grpId="0" nodeType="afterEffect">
                                  <p:stCondLst>
                                    <p:cond delay="0"/>
                                  </p:stCondLst>
                                  <p:iterate type="lt">
                                    <p:tmPct val="10000"/>
                                  </p:iterate>
                                  <p:childTnLst>
                                    <p:set>
                                      <p:cBhvr>
                                        <p:cTn id="41" dur="1" fill="hold">
                                          <p:stCondLst>
                                            <p:cond delay="0"/>
                                          </p:stCondLst>
                                        </p:cTn>
                                        <p:tgtEl>
                                          <p:spTgt spid="40"/>
                                        </p:tgtEl>
                                        <p:attrNameLst>
                                          <p:attrName>style.visibility</p:attrName>
                                        </p:attrNameLst>
                                      </p:cBhvr>
                                      <p:to>
                                        <p:strVal val="visible"/>
                                      </p:to>
                                    </p:set>
                                    <p:anim by="(-#ppt_w*2)" calcmode="lin" valueType="num">
                                      <p:cBhvr rctx="PPT">
                                        <p:cTn id="42" dur="375" autoRev="1" fill="hold">
                                          <p:stCondLst>
                                            <p:cond delay="0"/>
                                          </p:stCondLst>
                                        </p:cTn>
                                        <p:tgtEl>
                                          <p:spTgt spid="40"/>
                                        </p:tgtEl>
                                        <p:attrNameLst>
                                          <p:attrName>ppt_w</p:attrName>
                                        </p:attrNameLst>
                                      </p:cBhvr>
                                    </p:anim>
                                    <p:anim by="(#ppt_w*0.50)" calcmode="lin" valueType="num">
                                      <p:cBhvr>
                                        <p:cTn id="43" dur="375" decel="50000" autoRev="1" fill="hold">
                                          <p:stCondLst>
                                            <p:cond delay="0"/>
                                          </p:stCondLst>
                                        </p:cTn>
                                        <p:tgtEl>
                                          <p:spTgt spid="40"/>
                                        </p:tgtEl>
                                        <p:attrNameLst>
                                          <p:attrName>ppt_x</p:attrName>
                                        </p:attrNameLst>
                                      </p:cBhvr>
                                    </p:anim>
                                    <p:anim from="(-#ppt_h/2)" to="(#ppt_y)" calcmode="lin" valueType="num">
                                      <p:cBhvr>
                                        <p:cTn id="44" dur="750" fill="hold">
                                          <p:stCondLst>
                                            <p:cond delay="0"/>
                                          </p:stCondLst>
                                        </p:cTn>
                                        <p:tgtEl>
                                          <p:spTgt spid="40"/>
                                        </p:tgtEl>
                                        <p:attrNameLst>
                                          <p:attrName>ppt_y</p:attrName>
                                        </p:attrNameLst>
                                      </p:cBhvr>
                                    </p:anim>
                                    <p:animRot by="21600000">
                                      <p:cBhvr>
                                        <p:cTn id="45" dur="750"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animBg="1"/>
      <p:bldP spid="4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289149" y="1701567"/>
            <a:ext cx="2260600" cy="1343391"/>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4" name="矩形 33"/>
          <p:cNvSpPr/>
          <p:nvPr/>
        </p:nvSpPr>
        <p:spPr>
          <a:xfrm>
            <a:off x="6554424" y="1710034"/>
            <a:ext cx="2260600" cy="1343391"/>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5" name="矩形 34"/>
          <p:cNvSpPr/>
          <p:nvPr/>
        </p:nvSpPr>
        <p:spPr>
          <a:xfrm>
            <a:off x="6554424" y="4134579"/>
            <a:ext cx="2260600" cy="1343391"/>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6" name="矩形 35"/>
          <p:cNvSpPr/>
          <p:nvPr/>
        </p:nvSpPr>
        <p:spPr>
          <a:xfrm>
            <a:off x="1289149" y="4153627"/>
            <a:ext cx="2260600" cy="1343391"/>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7" name="文本框 3"/>
          <p:cNvSpPr txBox="1">
            <a:spLocks noChangeArrowheads="1"/>
          </p:cNvSpPr>
          <p:nvPr/>
        </p:nvSpPr>
        <p:spPr bwMode="auto">
          <a:xfrm>
            <a:off x="3558216" y="1710034"/>
            <a:ext cx="2880000" cy="1780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867" dirty="0">
                <a:solidFill>
                  <a:schemeClr val="tx1">
                    <a:lumMod val="75000"/>
                    <a:lumOff val="25000"/>
                  </a:schemeClr>
                </a:solidFill>
                <a:latin typeface="微软雅黑" pitchFamily="34" charset="-122"/>
              </a:rPr>
              <a:t>单击此处添加对图片的说明文字单击此处添加对图片的说明文字</a:t>
            </a:r>
            <a:r>
              <a:rPr lang="en-US" altLang="zh-CN" sz="1867" dirty="0">
                <a:solidFill>
                  <a:schemeClr val="tx1">
                    <a:lumMod val="75000"/>
                    <a:lumOff val="25000"/>
                  </a:schemeClr>
                </a:solidFill>
                <a:latin typeface="微软雅黑" pitchFamily="34" charset="-122"/>
              </a:rPr>
              <a:t>.</a:t>
            </a:r>
            <a:endParaRPr lang="zh-CN" altLang="en-US" sz="1867" dirty="0">
              <a:solidFill>
                <a:schemeClr val="tx1">
                  <a:lumMod val="75000"/>
                  <a:lumOff val="25000"/>
                </a:schemeClr>
              </a:solidFill>
              <a:latin typeface="微软雅黑" pitchFamily="34" charset="-122"/>
            </a:endParaRPr>
          </a:p>
        </p:txBody>
      </p:sp>
      <p:sp>
        <p:nvSpPr>
          <p:cNvPr id="38" name="矩形 16"/>
          <p:cNvSpPr>
            <a:spLocks noChangeArrowheads="1"/>
          </p:cNvSpPr>
          <p:nvPr/>
        </p:nvSpPr>
        <p:spPr bwMode="auto">
          <a:xfrm>
            <a:off x="3594189" y="1395599"/>
            <a:ext cx="2260600" cy="445193"/>
          </a:xfrm>
          <a:prstGeom prst="rect">
            <a:avLst/>
          </a:prstGeom>
          <a:solidFill>
            <a:srgbClr val="002060"/>
          </a:solidFill>
          <a:ln>
            <a:noFill/>
          </a:ln>
        </p:spPr>
        <p:txBody>
          <a:bodyPr anchor="ctr"/>
          <a:lstStyle/>
          <a:p>
            <a:pPr algn="ctr" eaLnBrk="1" hangingPunct="1">
              <a:buFont typeface="Arial" charset="0"/>
              <a:buNone/>
            </a:pPr>
            <a:r>
              <a:rPr lang="zh-CN" altLang="en-US" sz="1867" dirty="0">
                <a:solidFill>
                  <a:srgbClr val="FFFFFF"/>
                </a:solidFill>
                <a:latin typeface="微软雅黑" pitchFamily="34" charset="-122"/>
                <a:ea typeface="微软雅黑" pitchFamily="34" charset="-122"/>
              </a:rPr>
              <a:t>此处添加文本</a:t>
            </a:r>
          </a:p>
        </p:txBody>
      </p:sp>
      <p:sp>
        <p:nvSpPr>
          <p:cNvPr id="39" name="矩形 17"/>
          <p:cNvSpPr>
            <a:spLocks noChangeArrowheads="1"/>
          </p:cNvSpPr>
          <p:nvPr/>
        </p:nvSpPr>
        <p:spPr bwMode="auto">
          <a:xfrm>
            <a:off x="8996517" y="1413774"/>
            <a:ext cx="2260600" cy="445193"/>
          </a:xfrm>
          <a:prstGeom prst="rect">
            <a:avLst/>
          </a:prstGeom>
          <a:solidFill>
            <a:srgbClr val="002060"/>
          </a:solidFill>
          <a:ln>
            <a:noFill/>
          </a:ln>
        </p:spPr>
        <p:txBody>
          <a:bodyPr anchor="ctr"/>
          <a:lstStyle/>
          <a:p>
            <a:pPr algn="ctr"/>
            <a:r>
              <a:rPr lang="zh-CN" altLang="en-US" sz="1867" dirty="0">
                <a:solidFill>
                  <a:srgbClr val="FFFFFF"/>
                </a:solidFill>
                <a:latin typeface="微软雅黑" pitchFamily="34" charset="-122"/>
                <a:ea typeface="微软雅黑" pitchFamily="34" charset="-122"/>
              </a:rPr>
              <a:t>此处添加文本</a:t>
            </a:r>
          </a:p>
        </p:txBody>
      </p:sp>
      <p:sp>
        <p:nvSpPr>
          <p:cNvPr id="40" name="矩形 18"/>
          <p:cNvSpPr>
            <a:spLocks noChangeArrowheads="1"/>
          </p:cNvSpPr>
          <p:nvPr/>
        </p:nvSpPr>
        <p:spPr bwMode="auto">
          <a:xfrm>
            <a:off x="3640495" y="3769477"/>
            <a:ext cx="2260600" cy="445191"/>
          </a:xfrm>
          <a:prstGeom prst="rect">
            <a:avLst/>
          </a:prstGeom>
          <a:solidFill>
            <a:srgbClr val="002060"/>
          </a:solidFill>
          <a:ln>
            <a:noFill/>
          </a:ln>
        </p:spPr>
        <p:txBody>
          <a:bodyPr anchor="ctr"/>
          <a:lstStyle/>
          <a:p>
            <a:pPr algn="ctr"/>
            <a:r>
              <a:rPr lang="zh-CN" altLang="en-US" sz="1867" dirty="0">
                <a:solidFill>
                  <a:srgbClr val="FFFFFF"/>
                </a:solidFill>
                <a:latin typeface="微软雅黑" pitchFamily="34" charset="-122"/>
                <a:ea typeface="微软雅黑" pitchFamily="34" charset="-122"/>
              </a:rPr>
              <a:t>此处添加文本</a:t>
            </a:r>
          </a:p>
        </p:txBody>
      </p:sp>
      <p:sp>
        <p:nvSpPr>
          <p:cNvPr id="41" name="矩形 19"/>
          <p:cNvSpPr>
            <a:spLocks noChangeArrowheads="1"/>
          </p:cNvSpPr>
          <p:nvPr/>
        </p:nvSpPr>
        <p:spPr bwMode="auto">
          <a:xfrm>
            <a:off x="8996517" y="3769477"/>
            <a:ext cx="2260600" cy="445191"/>
          </a:xfrm>
          <a:prstGeom prst="rect">
            <a:avLst/>
          </a:prstGeom>
          <a:solidFill>
            <a:srgbClr val="002060"/>
          </a:solidFill>
          <a:ln>
            <a:noFill/>
          </a:ln>
        </p:spPr>
        <p:txBody>
          <a:bodyPr anchor="ctr"/>
          <a:lstStyle/>
          <a:p>
            <a:pPr algn="ctr"/>
            <a:r>
              <a:rPr lang="zh-CN" altLang="en-US" sz="1867" dirty="0">
                <a:solidFill>
                  <a:srgbClr val="FFFFFF"/>
                </a:solidFill>
                <a:latin typeface="微软雅黑" pitchFamily="34" charset="-122"/>
                <a:ea typeface="微软雅黑" pitchFamily="34" charset="-122"/>
              </a:rPr>
              <a:t>此处添加文本</a:t>
            </a:r>
          </a:p>
        </p:txBody>
      </p:sp>
      <p:sp>
        <p:nvSpPr>
          <p:cNvPr id="42" name="文本框 3"/>
          <p:cNvSpPr txBox="1">
            <a:spLocks noChangeArrowheads="1"/>
          </p:cNvSpPr>
          <p:nvPr/>
        </p:nvSpPr>
        <p:spPr bwMode="auto">
          <a:xfrm>
            <a:off x="8880309" y="1701567"/>
            <a:ext cx="2880000" cy="1780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867" dirty="0">
                <a:solidFill>
                  <a:schemeClr val="tx1">
                    <a:lumMod val="75000"/>
                    <a:lumOff val="25000"/>
                  </a:schemeClr>
                </a:solidFill>
                <a:latin typeface="微软雅黑" pitchFamily="34" charset="-122"/>
              </a:rPr>
              <a:t>单击此处添加对图片的说明文字单击此处添加对图片的说明文字</a:t>
            </a:r>
            <a:r>
              <a:rPr lang="en-US" altLang="zh-CN" sz="1867" dirty="0">
                <a:solidFill>
                  <a:schemeClr val="tx1">
                    <a:lumMod val="75000"/>
                    <a:lumOff val="25000"/>
                  </a:schemeClr>
                </a:solidFill>
                <a:latin typeface="微软雅黑" pitchFamily="34" charset="-122"/>
              </a:rPr>
              <a:t>.</a:t>
            </a:r>
            <a:endParaRPr lang="zh-CN" altLang="en-US" sz="1867" dirty="0">
              <a:solidFill>
                <a:schemeClr val="tx1">
                  <a:lumMod val="75000"/>
                  <a:lumOff val="25000"/>
                </a:schemeClr>
              </a:solidFill>
              <a:latin typeface="微软雅黑" pitchFamily="34" charset="-122"/>
            </a:endParaRPr>
          </a:p>
        </p:txBody>
      </p:sp>
      <p:sp>
        <p:nvSpPr>
          <p:cNvPr id="43" name="文本框 3"/>
          <p:cNvSpPr txBox="1">
            <a:spLocks noChangeArrowheads="1"/>
          </p:cNvSpPr>
          <p:nvPr/>
        </p:nvSpPr>
        <p:spPr bwMode="auto">
          <a:xfrm>
            <a:off x="3558216" y="4153627"/>
            <a:ext cx="2880000" cy="1780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867" dirty="0">
                <a:solidFill>
                  <a:schemeClr val="tx1">
                    <a:lumMod val="75000"/>
                    <a:lumOff val="25000"/>
                  </a:schemeClr>
                </a:solidFill>
                <a:latin typeface="微软雅黑" pitchFamily="34" charset="-122"/>
              </a:rPr>
              <a:t>单击此处添加对图片的说明文字单击此处添加对图片的说明文字</a:t>
            </a:r>
            <a:r>
              <a:rPr lang="en-US" altLang="zh-CN" sz="1867" dirty="0">
                <a:solidFill>
                  <a:schemeClr val="tx1">
                    <a:lumMod val="75000"/>
                    <a:lumOff val="25000"/>
                  </a:schemeClr>
                </a:solidFill>
                <a:latin typeface="微软雅黑" pitchFamily="34" charset="-122"/>
              </a:rPr>
              <a:t>.</a:t>
            </a:r>
            <a:endParaRPr lang="zh-CN" altLang="en-US" sz="1867" dirty="0">
              <a:solidFill>
                <a:schemeClr val="tx1">
                  <a:lumMod val="75000"/>
                  <a:lumOff val="25000"/>
                </a:schemeClr>
              </a:solidFill>
              <a:latin typeface="微软雅黑" pitchFamily="34" charset="-122"/>
            </a:endParaRPr>
          </a:p>
        </p:txBody>
      </p:sp>
      <p:sp>
        <p:nvSpPr>
          <p:cNvPr id="44" name="文本框 3"/>
          <p:cNvSpPr txBox="1">
            <a:spLocks noChangeArrowheads="1"/>
          </p:cNvSpPr>
          <p:nvPr/>
        </p:nvSpPr>
        <p:spPr bwMode="auto">
          <a:xfrm>
            <a:off x="8880309" y="4145160"/>
            <a:ext cx="2880000" cy="1780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867" dirty="0">
                <a:solidFill>
                  <a:schemeClr val="tx1">
                    <a:lumMod val="75000"/>
                    <a:lumOff val="25000"/>
                  </a:schemeClr>
                </a:solidFill>
                <a:latin typeface="微软雅黑" pitchFamily="34" charset="-122"/>
              </a:rPr>
              <a:t>单击此处添加对图片的说明文字单击此处添加对图片的说明文字</a:t>
            </a:r>
            <a:r>
              <a:rPr lang="en-US" altLang="zh-CN" sz="1867" dirty="0">
                <a:solidFill>
                  <a:schemeClr val="tx1">
                    <a:lumMod val="75000"/>
                    <a:lumOff val="25000"/>
                  </a:schemeClr>
                </a:solidFill>
                <a:latin typeface="微软雅黑" pitchFamily="34" charset="-122"/>
              </a:rPr>
              <a:t>.</a:t>
            </a:r>
            <a:endParaRPr lang="zh-CN" altLang="en-US" sz="1867" dirty="0">
              <a:solidFill>
                <a:schemeClr val="tx1">
                  <a:lumMod val="75000"/>
                  <a:lumOff val="25000"/>
                </a:schemeClr>
              </a:solidFill>
              <a:latin typeface="微软雅黑" pitchFamily="34" charset="-122"/>
            </a:endParaRPr>
          </a:p>
        </p:txBody>
      </p:sp>
      <p:sp>
        <p:nvSpPr>
          <p:cNvPr id="21" name="矩形 20">
            <a:extLst>
              <a:ext uri="{FF2B5EF4-FFF2-40B4-BE49-F238E27FC236}">
                <a16:creationId xmlns="" xmlns:a16="http://schemas.microsoft.com/office/drawing/2014/main" id="{1CAECD4A-FB00-4675-A72E-85C379D53A22}"/>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a:extLst>
              <a:ext uri="{FF2B5EF4-FFF2-40B4-BE49-F238E27FC236}">
                <a16:creationId xmlns="" xmlns:a16="http://schemas.microsoft.com/office/drawing/2014/main" id="{7CFFCD38-CB1F-4439-803E-30A95279872D}"/>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3" name="Group 7">
            <a:extLst>
              <a:ext uri="{FF2B5EF4-FFF2-40B4-BE49-F238E27FC236}">
                <a16:creationId xmlns="" xmlns:a16="http://schemas.microsoft.com/office/drawing/2014/main" id="{FE8A6F11-9257-4AF3-8EA8-E922BA00ED31}"/>
              </a:ext>
            </a:extLst>
          </p:cNvPr>
          <p:cNvGrpSpPr>
            <a:grpSpLocks/>
          </p:cNvGrpSpPr>
          <p:nvPr/>
        </p:nvGrpSpPr>
        <p:grpSpPr bwMode="auto">
          <a:xfrm>
            <a:off x="431371" y="371337"/>
            <a:ext cx="520496" cy="274639"/>
            <a:chOff x="0" y="0"/>
            <a:chExt cx="1041399" cy="549275"/>
          </a:xfrm>
          <a:solidFill>
            <a:schemeClr val="bg1"/>
          </a:solidFill>
        </p:grpSpPr>
        <p:sp>
          <p:nvSpPr>
            <p:cNvPr id="24" name="Freeform 16">
              <a:extLst>
                <a:ext uri="{FF2B5EF4-FFF2-40B4-BE49-F238E27FC236}">
                  <a16:creationId xmlns="" xmlns:a16="http://schemas.microsoft.com/office/drawing/2014/main" id="{8178CD61-7ABA-4CF1-9B55-F6F0BCF8FE9D}"/>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5" name="Freeform 17">
              <a:extLst>
                <a:ext uri="{FF2B5EF4-FFF2-40B4-BE49-F238E27FC236}">
                  <a16:creationId xmlns="" xmlns:a16="http://schemas.microsoft.com/office/drawing/2014/main" id="{A9D8688D-2D13-40FD-A6D5-A02693530354}"/>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6" name="Freeform 18">
              <a:extLst>
                <a:ext uri="{FF2B5EF4-FFF2-40B4-BE49-F238E27FC236}">
                  <a16:creationId xmlns="" xmlns:a16="http://schemas.microsoft.com/office/drawing/2014/main" id="{22497053-A8CD-4894-A07D-E76D3AF6F7C2}"/>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27" name="图片 26">
            <a:extLst>
              <a:ext uri="{FF2B5EF4-FFF2-40B4-BE49-F238E27FC236}">
                <a16:creationId xmlns="" xmlns:a16="http://schemas.microsoft.com/office/drawing/2014/main" id="{9CF3845D-209C-4239-978C-C36FE15681C2}"/>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28" name="文本框 27">
            <a:extLst>
              <a:ext uri="{FF2B5EF4-FFF2-40B4-BE49-F238E27FC236}">
                <a16:creationId xmlns="" xmlns:a16="http://schemas.microsoft.com/office/drawing/2014/main" id="{6BF107E3-00C8-4DCB-B7A4-626561DDB6B2}"/>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Tree>
    <p:extLst>
      <p:ext uri="{BB962C8B-B14F-4D97-AF65-F5344CB8AC3E}">
        <p14:creationId xmlns:p14="http://schemas.microsoft.com/office/powerpoint/2010/main" val="17937440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fill="hold"/>
                                        <p:tgtEl>
                                          <p:spTgt spid="39"/>
                                        </p:tgtEl>
                                        <p:attrNameLst>
                                          <p:attrName>ppt_x</p:attrName>
                                        </p:attrNameLst>
                                      </p:cBhvr>
                                      <p:tavLst>
                                        <p:tav tm="0">
                                          <p:val>
                                            <p:strVal val="#ppt_x"/>
                                          </p:val>
                                        </p:tav>
                                        <p:tav tm="100000">
                                          <p:val>
                                            <p:strVal val="#ppt_x"/>
                                          </p:val>
                                        </p:tav>
                                      </p:tavLst>
                                    </p:anim>
                                    <p:anim calcmode="lin" valueType="num">
                                      <p:cBhvr additive="base">
                                        <p:cTn id="21" dur="500" fill="hold"/>
                                        <p:tgtEl>
                                          <p:spTgt spid="39"/>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down)">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wipe(left)">
                                      <p:cBhvr>
                                        <p:cTn id="29" dur="500"/>
                                        <p:tgtEl>
                                          <p:spTgt spid="42"/>
                                        </p:tgtEl>
                                      </p:cBhvr>
                                    </p:animEffect>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500" fill="hold"/>
                                        <p:tgtEl>
                                          <p:spTgt spid="40"/>
                                        </p:tgtEl>
                                        <p:attrNameLst>
                                          <p:attrName>ppt_x</p:attrName>
                                        </p:attrNameLst>
                                      </p:cBhvr>
                                      <p:tavLst>
                                        <p:tav tm="0">
                                          <p:val>
                                            <p:strVal val="#ppt_x"/>
                                          </p:val>
                                        </p:tav>
                                        <p:tav tm="100000">
                                          <p:val>
                                            <p:strVal val="#ppt_x"/>
                                          </p:val>
                                        </p:tav>
                                      </p:tavLst>
                                    </p:anim>
                                    <p:anim calcmode="lin" valueType="num">
                                      <p:cBhvr additive="base">
                                        <p:cTn id="34" dur="500" fill="hold"/>
                                        <p:tgtEl>
                                          <p:spTgt spid="40"/>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down)">
                                      <p:cBhvr>
                                        <p:cTn id="38" dur="500"/>
                                        <p:tgtEl>
                                          <p:spTgt spid="36"/>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500" fill="hold"/>
                                        <p:tgtEl>
                                          <p:spTgt spid="41"/>
                                        </p:tgtEl>
                                        <p:attrNameLst>
                                          <p:attrName>ppt_x</p:attrName>
                                        </p:attrNameLst>
                                      </p:cBhvr>
                                      <p:tavLst>
                                        <p:tav tm="0">
                                          <p:val>
                                            <p:strVal val="#ppt_x"/>
                                          </p:val>
                                        </p:tav>
                                        <p:tav tm="100000">
                                          <p:val>
                                            <p:strVal val="#ppt_x"/>
                                          </p:val>
                                        </p:tav>
                                      </p:tavLst>
                                    </p:anim>
                                    <p:anim calcmode="lin" valueType="num">
                                      <p:cBhvr additive="base">
                                        <p:cTn id="47" dur="500" fill="hold"/>
                                        <p:tgtEl>
                                          <p:spTgt spid="41"/>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down)">
                                      <p:cBhvr>
                                        <p:cTn id="51" dur="500"/>
                                        <p:tgtEl>
                                          <p:spTgt spid="35"/>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500"/>
                                        <p:tgtEl>
                                          <p:spTgt spid="44"/>
                                        </p:tgtEl>
                                      </p:cBhvr>
                                    </p:animEffect>
                                  </p:childTnLst>
                                </p:cTn>
                              </p:par>
                            </p:childTnLst>
                          </p:cTn>
                        </p:par>
                        <p:par>
                          <p:cTn id="56" fill="hold">
                            <p:stCondLst>
                              <p:cond delay="6000"/>
                            </p:stCondLst>
                            <p:childTnLst>
                              <p:par>
                                <p:cTn id="57" presetID="2" presetClass="entr" presetSubtype="2" decel="53333"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750" fill="hold"/>
                                        <p:tgtEl>
                                          <p:spTgt spid="22"/>
                                        </p:tgtEl>
                                        <p:attrNameLst>
                                          <p:attrName>ppt_x</p:attrName>
                                        </p:attrNameLst>
                                      </p:cBhvr>
                                      <p:tavLst>
                                        <p:tav tm="0">
                                          <p:val>
                                            <p:strVal val="1+#ppt_w/2"/>
                                          </p:val>
                                        </p:tav>
                                        <p:tav tm="100000">
                                          <p:val>
                                            <p:strVal val="#ppt_x"/>
                                          </p:val>
                                        </p:tav>
                                      </p:tavLst>
                                    </p:anim>
                                    <p:anim calcmode="lin" valueType="num">
                                      <p:cBhvr additive="base">
                                        <p:cTn id="60" dur="750" fill="hold"/>
                                        <p:tgtEl>
                                          <p:spTgt spid="22"/>
                                        </p:tgtEl>
                                        <p:attrNameLst>
                                          <p:attrName>ppt_y</p:attrName>
                                        </p:attrNameLst>
                                      </p:cBhvr>
                                      <p:tavLst>
                                        <p:tav tm="0">
                                          <p:val>
                                            <p:strVal val="#ppt_y"/>
                                          </p:val>
                                        </p:tav>
                                        <p:tav tm="100000">
                                          <p:val>
                                            <p:strVal val="#ppt_y"/>
                                          </p:val>
                                        </p:tav>
                                      </p:tavLst>
                                    </p:anim>
                                  </p:childTnLst>
                                </p:cTn>
                              </p:par>
                            </p:childTnLst>
                          </p:cTn>
                        </p:par>
                        <p:par>
                          <p:cTn id="61" fill="hold">
                            <p:stCondLst>
                              <p:cond delay="6750"/>
                            </p:stCondLst>
                            <p:childTnLst>
                              <p:par>
                                <p:cTn id="62" presetID="2" presetClass="entr" presetSubtype="8"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500" fill="hold"/>
                                        <p:tgtEl>
                                          <p:spTgt spid="23"/>
                                        </p:tgtEl>
                                        <p:attrNameLst>
                                          <p:attrName>ppt_x</p:attrName>
                                        </p:attrNameLst>
                                      </p:cBhvr>
                                      <p:tavLst>
                                        <p:tav tm="0">
                                          <p:val>
                                            <p:strVal val="0-#ppt_w/2"/>
                                          </p:val>
                                        </p:tav>
                                        <p:tav tm="100000">
                                          <p:val>
                                            <p:strVal val="#ppt_x"/>
                                          </p:val>
                                        </p:tav>
                                      </p:tavLst>
                                    </p:anim>
                                    <p:anim calcmode="lin" valueType="num">
                                      <p:cBhvr additive="base">
                                        <p:cTn id="65" dur="500" fill="hold"/>
                                        <p:tgtEl>
                                          <p:spTgt spid="23"/>
                                        </p:tgtEl>
                                        <p:attrNameLst>
                                          <p:attrName>ppt_y</p:attrName>
                                        </p:attrNameLst>
                                      </p:cBhvr>
                                      <p:tavLst>
                                        <p:tav tm="0">
                                          <p:val>
                                            <p:strVal val="#ppt_y"/>
                                          </p:val>
                                        </p:tav>
                                        <p:tav tm="100000">
                                          <p:val>
                                            <p:strVal val="#ppt_y"/>
                                          </p:val>
                                        </p:tav>
                                      </p:tavLst>
                                    </p:anim>
                                  </p:childTnLst>
                                </p:cTn>
                              </p:par>
                              <p:par>
                                <p:cTn id="66" presetID="53" presetClass="entr" presetSubtype="16"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p:cTn id="68" dur="750" fill="hold"/>
                                        <p:tgtEl>
                                          <p:spTgt spid="27"/>
                                        </p:tgtEl>
                                        <p:attrNameLst>
                                          <p:attrName>ppt_w</p:attrName>
                                        </p:attrNameLst>
                                      </p:cBhvr>
                                      <p:tavLst>
                                        <p:tav tm="0">
                                          <p:val>
                                            <p:fltVal val="0"/>
                                          </p:val>
                                        </p:tav>
                                        <p:tav tm="100000">
                                          <p:val>
                                            <p:strVal val="#ppt_w"/>
                                          </p:val>
                                        </p:tav>
                                      </p:tavLst>
                                    </p:anim>
                                    <p:anim calcmode="lin" valueType="num">
                                      <p:cBhvr>
                                        <p:cTn id="69" dur="750" fill="hold"/>
                                        <p:tgtEl>
                                          <p:spTgt spid="27"/>
                                        </p:tgtEl>
                                        <p:attrNameLst>
                                          <p:attrName>ppt_h</p:attrName>
                                        </p:attrNameLst>
                                      </p:cBhvr>
                                      <p:tavLst>
                                        <p:tav tm="0">
                                          <p:val>
                                            <p:fltVal val="0"/>
                                          </p:val>
                                        </p:tav>
                                        <p:tav tm="100000">
                                          <p:val>
                                            <p:strVal val="#ppt_h"/>
                                          </p:val>
                                        </p:tav>
                                      </p:tavLst>
                                    </p:anim>
                                    <p:animEffect transition="in" filter="fade">
                                      <p:cBhvr>
                                        <p:cTn id="70" dur="750"/>
                                        <p:tgtEl>
                                          <p:spTgt spid="27"/>
                                        </p:tgtEl>
                                      </p:cBhvr>
                                    </p:animEffect>
                                  </p:childTnLst>
                                </p:cTn>
                              </p:par>
                            </p:childTnLst>
                          </p:cTn>
                        </p:par>
                        <p:par>
                          <p:cTn id="71" fill="hold">
                            <p:stCondLst>
                              <p:cond delay="7500"/>
                            </p:stCondLst>
                            <p:childTnLst>
                              <p:par>
                                <p:cTn id="72" presetID="56" presetClass="entr" presetSubtype="0" fill="hold" grpId="0" nodeType="afterEffect">
                                  <p:stCondLst>
                                    <p:cond delay="0"/>
                                  </p:stCondLst>
                                  <p:iterate type="lt">
                                    <p:tmPct val="10000"/>
                                  </p:iterate>
                                  <p:childTnLst>
                                    <p:set>
                                      <p:cBhvr>
                                        <p:cTn id="73" dur="1" fill="hold">
                                          <p:stCondLst>
                                            <p:cond delay="0"/>
                                          </p:stCondLst>
                                        </p:cTn>
                                        <p:tgtEl>
                                          <p:spTgt spid="28"/>
                                        </p:tgtEl>
                                        <p:attrNameLst>
                                          <p:attrName>style.visibility</p:attrName>
                                        </p:attrNameLst>
                                      </p:cBhvr>
                                      <p:to>
                                        <p:strVal val="visible"/>
                                      </p:to>
                                    </p:set>
                                    <p:anim by="(-#ppt_w*2)" calcmode="lin" valueType="num">
                                      <p:cBhvr rctx="PPT">
                                        <p:cTn id="74" dur="375" autoRev="1" fill="hold">
                                          <p:stCondLst>
                                            <p:cond delay="0"/>
                                          </p:stCondLst>
                                        </p:cTn>
                                        <p:tgtEl>
                                          <p:spTgt spid="28"/>
                                        </p:tgtEl>
                                        <p:attrNameLst>
                                          <p:attrName>ppt_w</p:attrName>
                                        </p:attrNameLst>
                                      </p:cBhvr>
                                    </p:anim>
                                    <p:anim by="(#ppt_w*0.50)" calcmode="lin" valueType="num">
                                      <p:cBhvr>
                                        <p:cTn id="75" dur="375" decel="50000" autoRev="1" fill="hold">
                                          <p:stCondLst>
                                            <p:cond delay="0"/>
                                          </p:stCondLst>
                                        </p:cTn>
                                        <p:tgtEl>
                                          <p:spTgt spid="28"/>
                                        </p:tgtEl>
                                        <p:attrNameLst>
                                          <p:attrName>ppt_x</p:attrName>
                                        </p:attrNameLst>
                                      </p:cBhvr>
                                    </p:anim>
                                    <p:anim from="(-#ppt_h/2)" to="(#ppt_y)" calcmode="lin" valueType="num">
                                      <p:cBhvr>
                                        <p:cTn id="76" dur="750" fill="hold">
                                          <p:stCondLst>
                                            <p:cond delay="0"/>
                                          </p:stCondLst>
                                        </p:cTn>
                                        <p:tgtEl>
                                          <p:spTgt spid="28"/>
                                        </p:tgtEl>
                                        <p:attrNameLst>
                                          <p:attrName>ppt_y</p:attrName>
                                        </p:attrNameLst>
                                      </p:cBhvr>
                                    </p:anim>
                                    <p:animRot by="21600000">
                                      <p:cBhvr>
                                        <p:cTn id="77" dur="750" fill="hold">
                                          <p:stCondLst>
                                            <p:cond delay="0"/>
                                          </p:stCondLst>
                                        </p:cTn>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p:bldP spid="38" grpId="0" animBg="1"/>
      <p:bldP spid="39" grpId="0" animBg="1"/>
      <p:bldP spid="40" grpId="0" animBg="1"/>
      <p:bldP spid="41" grpId="0" animBg="1"/>
      <p:bldP spid="42" grpId="0"/>
      <p:bldP spid="43" grpId="0"/>
      <p:bldP spid="44" grpId="0"/>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16"/>
          <p:cNvSpPr txBox="1">
            <a:spLocks noChangeArrowheads="1"/>
          </p:cNvSpPr>
          <p:nvPr/>
        </p:nvSpPr>
        <p:spPr bwMode="auto">
          <a:xfrm>
            <a:off x="612275" y="5894071"/>
            <a:ext cx="1881717" cy="73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0000" tIns="120000" rIns="96000" bIns="120000">
            <a:spAutoFit/>
          </a:bodyPr>
          <a:lstStyle>
            <a:lvl1pPr marL="177800" indent="-177800" defTabSz="801688" eaLnBrk="0" hangingPunct="0">
              <a:spcBef>
                <a:spcPct val="20000"/>
              </a:spcBef>
              <a:buChar char="•"/>
              <a:defRPr sz="3200">
                <a:solidFill>
                  <a:schemeClr val="tx1"/>
                </a:solidFill>
                <a:latin typeface="Arial" charset="0"/>
                <a:ea typeface="宋体" charset="-122"/>
              </a:defRPr>
            </a:lvl1pPr>
            <a:lvl2pPr marL="742950" indent="-285750" defTabSz="801688" eaLnBrk="0" hangingPunct="0">
              <a:spcBef>
                <a:spcPct val="20000"/>
              </a:spcBef>
              <a:buChar char="–"/>
              <a:defRPr sz="2800">
                <a:solidFill>
                  <a:schemeClr val="tx1"/>
                </a:solidFill>
                <a:latin typeface="Arial" charset="0"/>
                <a:ea typeface="宋体" charset="-122"/>
              </a:defRPr>
            </a:lvl2pPr>
            <a:lvl3pPr marL="1143000" indent="-228600" defTabSz="801688" eaLnBrk="0" hangingPunct="0">
              <a:spcBef>
                <a:spcPct val="20000"/>
              </a:spcBef>
              <a:buChar char="•"/>
              <a:defRPr sz="2400">
                <a:solidFill>
                  <a:schemeClr val="tx1"/>
                </a:solidFill>
                <a:latin typeface="Arial" charset="0"/>
                <a:ea typeface="宋体" charset="-122"/>
              </a:defRPr>
            </a:lvl3pPr>
            <a:lvl4pPr marL="1600200" indent="-228600" defTabSz="801688" eaLnBrk="0" hangingPunct="0">
              <a:spcBef>
                <a:spcPct val="20000"/>
              </a:spcBef>
              <a:buChar char="–"/>
              <a:defRPr sz="2000">
                <a:solidFill>
                  <a:schemeClr val="tx1"/>
                </a:solidFill>
                <a:latin typeface="Arial" charset="0"/>
                <a:ea typeface="宋体" charset="-122"/>
              </a:defRPr>
            </a:lvl4pPr>
            <a:lvl5pPr marL="2057400" indent="-228600" defTabSz="801688" eaLnBrk="0" hangingPunct="0">
              <a:spcBef>
                <a:spcPct val="20000"/>
              </a:spcBef>
              <a:buChar char="»"/>
              <a:defRPr sz="2000">
                <a:solidFill>
                  <a:schemeClr val="tx1"/>
                </a:solidFill>
                <a:latin typeface="Arial" charset="0"/>
                <a:ea typeface="宋体" charset="-122"/>
              </a:defRPr>
            </a:lvl5pPr>
            <a:lvl6pPr marL="2514600" indent="-228600" defTabSz="801688" eaLnBrk="0" fontAlgn="base" hangingPunct="0">
              <a:spcBef>
                <a:spcPct val="20000"/>
              </a:spcBef>
              <a:spcAft>
                <a:spcPct val="0"/>
              </a:spcAft>
              <a:buChar char="»"/>
              <a:defRPr sz="2000">
                <a:solidFill>
                  <a:schemeClr val="tx1"/>
                </a:solidFill>
                <a:latin typeface="Arial" charset="0"/>
                <a:ea typeface="宋体" charset="-122"/>
              </a:defRPr>
            </a:lvl6pPr>
            <a:lvl7pPr marL="2971800" indent="-228600" defTabSz="801688" eaLnBrk="0" fontAlgn="base" hangingPunct="0">
              <a:spcBef>
                <a:spcPct val="20000"/>
              </a:spcBef>
              <a:spcAft>
                <a:spcPct val="0"/>
              </a:spcAft>
              <a:buChar char="»"/>
              <a:defRPr sz="2000">
                <a:solidFill>
                  <a:schemeClr val="tx1"/>
                </a:solidFill>
                <a:latin typeface="Arial" charset="0"/>
                <a:ea typeface="宋体" charset="-122"/>
              </a:defRPr>
            </a:lvl7pPr>
            <a:lvl8pPr marL="3429000" indent="-228600" defTabSz="801688" eaLnBrk="0" fontAlgn="base" hangingPunct="0">
              <a:spcBef>
                <a:spcPct val="20000"/>
              </a:spcBef>
              <a:spcAft>
                <a:spcPct val="0"/>
              </a:spcAft>
              <a:buChar char="»"/>
              <a:defRPr sz="2000">
                <a:solidFill>
                  <a:schemeClr val="tx1"/>
                </a:solidFill>
                <a:latin typeface="Arial" charset="0"/>
                <a:ea typeface="宋体" charset="-122"/>
              </a:defRPr>
            </a:lvl8pPr>
            <a:lvl9pPr marL="3886200" indent="-228600" defTabSz="801688"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buFontTx/>
              <a:buNone/>
            </a:pPr>
            <a:r>
              <a:rPr lang="de-DE" altLang="zh-CN" b="1" dirty="0">
                <a:solidFill>
                  <a:srgbClr val="0D2B68"/>
                </a:solidFill>
                <a:cs typeface="Arial" charset="0"/>
              </a:rPr>
              <a:t>2014</a:t>
            </a:r>
          </a:p>
        </p:txBody>
      </p:sp>
      <p:sp>
        <p:nvSpPr>
          <p:cNvPr id="19" name="Text Box 19"/>
          <p:cNvSpPr txBox="1">
            <a:spLocks noChangeArrowheads="1"/>
          </p:cNvSpPr>
          <p:nvPr/>
        </p:nvSpPr>
        <p:spPr bwMode="auto">
          <a:xfrm>
            <a:off x="2339216" y="1130646"/>
            <a:ext cx="1881716" cy="73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0000" tIns="120000" rIns="96000" bIns="120000">
            <a:spAutoFit/>
          </a:bodyPr>
          <a:lstStyle>
            <a:lvl1pPr marL="177800" indent="-177800" defTabSz="801688" eaLnBrk="0" hangingPunct="0">
              <a:spcBef>
                <a:spcPct val="20000"/>
              </a:spcBef>
              <a:buChar char="•"/>
              <a:defRPr sz="3200">
                <a:solidFill>
                  <a:schemeClr val="tx1"/>
                </a:solidFill>
                <a:latin typeface="Arial" charset="0"/>
                <a:ea typeface="宋体" charset="-122"/>
              </a:defRPr>
            </a:lvl1pPr>
            <a:lvl2pPr marL="742950" indent="-285750" defTabSz="801688" eaLnBrk="0" hangingPunct="0">
              <a:spcBef>
                <a:spcPct val="20000"/>
              </a:spcBef>
              <a:buChar char="–"/>
              <a:defRPr sz="2800">
                <a:solidFill>
                  <a:schemeClr val="tx1"/>
                </a:solidFill>
                <a:latin typeface="Arial" charset="0"/>
                <a:ea typeface="宋体" charset="-122"/>
              </a:defRPr>
            </a:lvl2pPr>
            <a:lvl3pPr marL="1143000" indent="-228600" defTabSz="801688" eaLnBrk="0" hangingPunct="0">
              <a:spcBef>
                <a:spcPct val="20000"/>
              </a:spcBef>
              <a:buChar char="•"/>
              <a:defRPr sz="2400">
                <a:solidFill>
                  <a:schemeClr val="tx1"/>
                </a:solidFill>
                <a:latin typeface="Arial" charset="0"/>
                <a:ea typeface="宋体" charset="-122"/>
              </a:defRPr>
            </a:lvl3pPr>
            <a:lvl4pPr marL="1600200" indent="-228600" defTabSz="801688" eaLnBrk="0" hangingPunct="0">
              <a:spcBef>
                <a:spcPct val="20000"/>
              </a:spcBef>
              <a:buChar char="–"/>
              <a:defRPr sz="2000">
                <a:solidFill>
                  <a:schemeClr val="tx1"/>
                </a:solidFill>
                <a:latin typeface="Arial" charset="0"/>
                <a:ea typeface="宋体" charset="-122"/>
              </a:defRPr>
            </a:lvl4pPr>
            <a:lvl5pPr marL="2057400" indent="-228600" defTabSz="801688" eaLnBrk="0" hangingPunct="0">
              <a:spcBef>
                <a:spcPct val="20000"/>
              </a:spcBef>
              <a:buChar char="»"/>
              <a:defRPr sz="2000">
                <a:solidFill>
                  <a:schemeClr val="tx1"/>
                </a:solidFill>
                <a:latin typeface="Arial" charset="0"/>
                <a:ea typeface="宋体" charset="-122"/>
              </a:defRPr>
            </a:lvl5pPr>
            <a:lvl6pPr marL="2514600" indent="-228600" defTabSz="801688" eaLnBrk="0" fontAlgn="base" hangingPunct="0">
              <a:spcBef>
                <a:spcPct val="20000"/>
              </a:spcBef>
              <a:spcAft>
                <a:spcPct val="0"/>
              </a:spcAft>
              <a:buChar char="»"/>
              <a:defRPr sz="2000">
                <a:solidFill>
                  <a:schemeClr val="tx1"/>
                </a:solidFill>
                <a:latin typeface="Arial" charset="0"/>
                <a:ea typeface="宋体" charset="-122"/>
              </a:defRPr>
            </a:lvl6pPr>
            <a:lvl7pPr marL="2971800" indent="-228600" defTabSz="801688" eaLnBrk="0" fontAlgn="base" hangingPunct="0">
              <a:spcBef>
                <a:spcPct val="20000"/>
              </a:spcBef>
              <a:spcAft>
                <a:spcPct val="0"/>
              </a:spcAft>
              <a:buChar char="»"/>
              <a:defRPr sz="2000">
                <a:solidFill>
                  <a:schemeClr val="tx1"/>
                </a:solidFill>
                <a:latin typeface="Arial" charset="0"/>
                <a:ea typeface="宋体" charset="-122"/>
              </a:defRPr>
            </a:lvl7pPr>
            <a:lvl8pPr marL="3429000" indent="-228600" defTabSz="801688" eaLnBrk="0" fontAlgn="base" hangingPunct="0">
              <a:spcBef>
                <a:spcPct val="20000"/>
              </a:spcBef>
              <a:spcAft>
                <a:spcPct val="0"/>
              </a:spcAft>
              <a:buChar char="»"/>
              <a:defRPr sz="2000">
                <a:solidFill>
                  <a:schemeClr val="tx1"/>
                </a:solidFill>
                <a:latin typeface="Arial" charset="0"/>
                <a:ea typeface="宋体" charset="-122"/>
              </a:defRPr>
            </a:lvl8pPr>
            <a:lvl9pPr marL="3886200" indent="-228600" defTabSz="801688"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buFontTx/>
              <a:buNone/>
            </a:pPr>
            <a:r>
              <a:rPr lang="de-DE" altLang="zh-CN" b="1" dirty="0">
                <a:solidFill>
                  <a:srgbClr val="0D2B68"/>
                </a:solidFill>
                <a:cs typeface="Arial" charset="0"/>
              </a:rPr>
              <a:t>2015</a:t>
            </a:r>
          </a:p>
        </p:txBody>
      </p:sp>
      <p:sp>
        <p:nvSpPr>
          <p:cNvPr id="20" name="Text Box 21"/>
          <p:cNvSpPr txBox="1">
            <a:spLocks noChangeArrowheads="1"/>
          </p:cNvSpPr>
          <p:nvPr/>
        </p:nvSpPr>
        <p:spPr bwMode="auto">
          <a:xfrm>
            <a:off x="4298704" y="5932985"/>
            <a:ext cx="1881716" cy="73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0000" tIns="120000" rIns="96000" bIns="120000">
            <a:spAutoFit/>
          </a:bodyPr>
          <a:lstStyle>
            <a:lvl1pPr marL="177800" indent="-177800" defTabSz="801688" eaLnBrk="0" hangingPunct="0">
              <a:spcBef>
                <a:spcPct val="20000"/>
              </a:spcBef>
              <a:buChar char="•"/>
              <a:defRPr sz="3200">
                <a:solidFill>
                  <a:schemeClr val="tx1"/>
                </a:solidFill>
                <a:latin typeface="Arial" charset="0"/>
                <a:ea typeface="宋体" charset="-122"/>
              </a:defRPr>
            </a:lvl1pPr>
            <a:lvl2pPr marL="742950" indent="-285750" defTabSz="801688" eaLnBrk="0" hangingPunct="0">
              <a:spcBef>
                <a:spcPct val="20000"/>
              </a:spcBef>
              <a:buChar char="–"/>
              <a:defRPr sz="2800">
                <a:solidFill>
                  <a:schemeClr val="tx1"/>
                </a:solidFill>
                <a:latin typeface="Arial" charset="0"/>
                <a:ea typeface="宋体" charset="-122"/>
              </a:defRPr>
            </a:lvl2pPr>
            <a:lvl3pPr marL="1143000" indent="-228600" defTabSz="801688" eaLnBrk="0" hangingPunct="0">
              <a:spcBef>
                <a:spcPct val="20000"/>
              </a:spcBef>
              <a:buChar char="•"/>
              <a:defRPr sz="2400">
                <a:solidFill>
                  <a:schemeClr val="tx1"/>
                </a:solidFill>
                <a:latin typeface="Arial" charset="0"/>
                <a:ea typeface="宋体" charset="-122"/>
              </a:defRPr>
            </a:lvl3pPr>
            <a:lvl4pPr marL="1600200" indent="-228600" defTabSz="801688" eaLnBrk="0" hangingPunct="0">
              <a:spcBef>
                <a:spcPct val="20000"/>
              </a:spcBef>
              <a:buChar char="–"/>
              <a:defRPr sz="2000">
                <a:solidFill>
                  <a:schemeClr val="tx1"/>
                </a:solidFill>
                <a:latin typeface="Arial" charset="0"/>
                <a:ea typeface="宋体" charset="-122"/>
              </a:defRPr>
            </a:lvl4pPr>
            <a:lvl5pPr marL="2057400" indent="-228600" defTabSz="801688" eaLnBrk="0" hangingPunct="0">
              <a:spcBef>
                <a:spcPct val="20000"/>
              </a:spcBef>
              <a:buChar char="»"/>
              <a:defRPr sz="2000">
                <a:solidFill>
                  <a:schemeClr val="tx1"/>
                </a:solidFill>
                <a:latin typeface="Arial" charset="0"/>
                <a:ea typeface="宋体" charset="-122"/>
              </a:defRPr>
            </a:lvl5pPr>
            <a:lvl6pPr marL="2514600" indent="-228600" defTabSz="801688" eaLnBrk="0" fontAlgn="base" hangingPunct="0">
              <a:spcBef>
                <a:spcPct val="20000"/>
              </a:spcBef>
              <a:spcAft>
                <a:spcPct val="0"/>
              </a:spcAft>
              <a:buChar char="»"/>
              <a:defRPr sz="2000">
                <a:solidFill>
                  <a:schemeClr val="tx1"/>
                </a:solidFill>
                <a:latin typeface="Arial" charset="0"/>
                <a:ea typeface="宋体" charset="-122"/>
              </a:defRPr>
            </a:lvl6pPr>
            <a:lvl7pPr marL="2971800" indent="-228600" defTabSz="801688" eaLnBrk="0" fontAlgn="base" hangingPunct="0">
              <a:spcBef>
                <a:spcPct val="20000"/>
              </a:spcBef>
              <a:spcAft>
                <a:spcPct val="0"/>
              </a:spcAft>
              <a:buChar char="»"/>
              <a:defRPr sz="2000">
                <a:solidFill>
                  <a:schemeClr val="tx1"/>
                </a:solidFill>
                <a:latin typeface="Arial" charset="0"/>
                <a:ea typeface="宋体" charset="-122"/>
              </a:defRPr>
            </a:lvl7pPr>
            <a:lvl8pPr marL="3429000" indent="-228600" defTabSz="801688" eaLnBrk="0" fontAlgn="base" hangingPunct="0">
              <a:spcBef>
                <a:spcPct val="20000"/>
              </a:spcBef>
              <a:spcAft>
                <a:spcPct val="0"/>
              </a:spcAft>
              <a:buChar char="»"/>
              <a:defRPr sz="2000">
                <a:solidFill>
                  <a:schemeClr val="tx1"/>
                </a:solidFill>
                <a:latin typeface="Arial" charset="0"/>
                <a:ea typeface="宋体" charset="-122"/>
              </a:defRPr>
            </a:lvl8pPr>
            <a:lvl9pPr marL="3886200" indent="-228600" defTabSz="801688"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buFontTx/>
              <a:buNone/>
            </a:pPr>
            <a:r>
              <a:rPr lang="de-DE" altLang="zh-CN" b="1" dirty="0">
                <a:solidFill>
                  <a:srgbClr val="0D2B68"/>
                </a:solidFill>
                <a:cs typeface="Arial" charset="0"/>
              </a:rPr>
              <a:t>2016</a:t>
            </a:r>
          </a:p>
        </p:txBody>
      </p:sp>
      <p:sp>
        <p:nvSpPr>
          <p:cNvPr id="21" name="Text Box 22"/>
          <p:cNvSpPr txBox="1">
            <a:spLocks noChangeArrowheads="1"/>
          </p:cNvSpPr>
          <p:nvPr/>
        </p:nvSpPr>
        <p:spPr bwMode="auto">
          <a:xfrm>
            <a:off x="6089354" y="1130646"/>
            <a:ext cx="1881716" cy="73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0000" tIns="120000" rIns="96000" bIns="120000">
            <a:spAutoFit/>
          </a:bodyPr>
          <a:lstStyle>
            <a:lvl1pPr marL="177800" indent="-177800" defTabSz="801688" eaLnBrk="0" hangingPunct="0">
              <a:spcBef>
                <a:spcPct val="20000"/>
              </a:spcBef>
              <a:buChar char="•"/>
              <a:defRPr sz="3200">
                <a:solidFill>
                  <a:schemeClr val="tx1"/>
                </a:solidFill>
                <a:latin typeface="Arial" charset="0"/>
                <a:ea typeface="宋体" charset="-122"/>
              </a:defRPr>
            </a:lvl1pPr>
            <a:lvl2pPr marL="742950" indent="-285750" defTabSz="801688" eaLnBrk="0" hangingPunct="0">
              <a:spcBef>
                <a:spcPct val="20000"/>
              </a:spcBef>
              <a:buChar char="–"/>
              <a:defRPr sz="2800">
                <a:solidFill>
                  <a:schemeClr val="tx1"/>
                </a:solidFill>
                <a:latin typeface="Arial" charset="0"/>
                <a:ea typeface="宋体" charset="-122"/>
              </a:defRPr>
            </a:lvl2pPr>
            <a:lvl3pPr marL="1143000" indent="-228600" defTabSz="801688" eaLnBrk="0" hangingPunct="0">
              <a:spcBef>
                <a:spcPct val="20000"/>
              </a:spcBef>
              <a:buChar char="•"/>
              <a:defRPr sz="2400">
                <a:solidFill>
                  <a:schemeClr val="tx1"/>
                </a:solidFill>
                <a:latin typeface="Arial" charset="0"/>
                <a:ea typeface="宋体" charset="-122"/>
              </a:defRPr>
            </a:lvl3pPr>
            <a:lvl4pPr marL="1600200" indent="-228600" defTabSz="801688" eaLnBrk="0" hangingPunct="0">
              <a:spcBef>
                <a:spcPct val="20000"/>
              </a:spcBef>
              <a:buChar char="–"/>
              <a:defRPr sz="2000">
                <a:solidFill>
                  <a:schemeClr val="tx1"/>
                </a:solidFill>
                <a:latin typeface="Arial" charset="0"/>
                <a:ea typeface="宋体" charset="-122"/>
              </a:defRPr>
            </a:lvl4pPr>
            <a:lvl5pPr marL="2057400" indent="-228600" defTabSz="801688" eaLnBrk="0" hangingPunct="0">
              <a:spcBef>
                <a:spcPct val="20000"/>
              </a:spcBef>
              <a:buChar char="»"/>
              <a:defRPr sz="2000">
                <a:solidFill>
                  <a:schemeClr val="tx1"/>
                </a:solidFill>
                <a:latin typeface="Arial" charset="0"/>
                <a:ea typeface="宋体" charset="-122"/>
              </a:defRPr>
            </a:lvl5pPr>
            <a:lvl6pPr marL="2514600" indent="-228600" defTabSz="801688" eaLnBrk="0" fontAlgn="base" hangingPunct="0">
              <a:spcBef>
                <a:spcPct val="20000"/>
              </a:spcBef>
              <a:spcAft>
                <a:spcPct val="0"/>
              </a:spcAft>
              <a:buChar char="»"/>
              <a:defRPr sz="2000">
                <a:solidFill>
                  <a:schemeClr val="tx1"/>
                </a:solidFill>
                <a:latin typeface="Arial" charset="0"/>
                <a:ea typeface="宋体" charset="-122"/>
              </a:defRPr>
            </a:lvl6pPr>
            <a:lvl7pPr marL="2971800" indent="-228600" defTabSz="801688" eaLnBrk="0" fontAlgn="base" hangingPunct="0">
              <a:spcBef>
                <a:spcPct val="20000"/>
              </a:spcBef>
              <a:spcAft>
                <a:spcPct val="0"/>
              </a:spcAft>
              <a:buChar char="»"/>
              <a:defRPr sz="2000">
                <a:solidFill>
                  <a:schemeClr val="tx1"/>
                </a:solidFill>
                <a:latin typeface="Arial" charset="0"/>
                <a:ea typeface="宋体" charset="-122"/>
              </a:defRPr>
            </a:lvl7pPr>
            <a:lvl8pPr marL="3429000" indent="-228600" defTabSz="801688" eaLnBrk="0" fontAlgn="base" hangingPunct="0">
              <a:spcBef>
                <a:spcPct val="20000"/>
              </a:spcBef>
              <a:spcAft>
                <a:spcPct val="0"/>
              </a:spcAft>
              <a:buChar char="»"/>
              <a:defRPr sz="2000">
                <a:solidFill>
                  <a:schemeClr val="tx1"/>
                </a:solidFill>
                <a:latin typeface="Arial" charset="0"/>
                <a:ea typeface="宋体" charset="-122"/>
              </a:defRPr>
            </a:lvl8pPr>
            <a:lvl9pPr marL="3886200" indent="-228600" defTabSz="801688"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buFontTx/>
              <a:buNone/>
            </a:pPr>
            <a:r>
              <a:rPr lang="de-DE" altLang="zh-CN" b="1" dirty="0" smtClean="0">
                <a:solidFill>
                  <a:srgbClr val="0D2B68"/>
                </a:solidFill>
                <a:cs typeface="Arial" charset="0"/>
              </a:rPr>
              <a:t>2019</a:t>
            </a:r>
            <a:endParaRPr lang="de-DE" altLang="zh-CN" b="1" dirty="0">
              <a:solidFill>
                <a:srgbClr val="0D2B68"/>
              </a:solidFill>
              <a:cs typeface="Arial" charset="0"/>
            </a:endParaRPr>
          </a:p>
        </p:txBody>
      </p:sp>
      <p:sp>
        <p:nvSpPr>
          <p:cNvPr id="22" name="Text Box 23"/>
          <p:cNvSpPr txBox="1">
            <a:spLocks noChangeArrowheads="1"/>
          </p:cNvSpPr>
          <p:nvPr/>
        </p:nvSpPr>
        <p:spPr bwMode="auto">
          <a:xfrm>
            <a:off x="7783036" y="5984947"/>
            <a:ext cx="1881717" cy="73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0000" tIns="120000" rIns="96000" bIns="120000">
            <a:spAutoFit/>
          </a:bodyPr>
          <a:lstStyle>
            <a:lvl1pPr marL="177800" indent="-177800" defTabSz="801688" eaLnBrk="0" hangingPunct="0">
              <a:spcBef>
                <a:spcPct val="20000"/>
              </a:spcBef>
              <a:buChar char="•"/>
              <a:defRPr sz="3200">
                <a:solidFill>
                  <a:schemeClr val="tx1"/>
                </a:solidFill>
                <a:latin typeface="Arial" charset="0"/>
                <a:ea typeface="宋体" charset="-122"/>
              </a:defRPr>
            </a:lvl1pPr>
            <a:lvl2pPr marL="742950" indent="-285750" defTabSz="801688" eaLnBrk="0" hangingPunct="0">
              <a:spcBef>
                <a:spcPct val="20000"/>
              </a:spcBef>
              <a:buChar char="–"/>
              <a:defRPr sz="2800">
                <a:solidFill>
                  <a:schemeClr val="tx1"/>
                </a:solidFill>
                <a:latin typeface="Arial" charset="0"/>
                <a:ea typeface="宋体" charset="-122"/>
              </a:defRPr>
            </a:lvl2pPr>
            <a:lvl3pPr marL="1143000" indent="-228600" defTabSz="801688" eaLnBrk="0" hangingPunct="0">
              <a:spcBef>
                <a:spcPct val="20000"/>
              </a:spcBef>
              <a:buChar char="•"/>
              <a:defRPr sz="2400">
                <a:solidFill>
                  <a:schemeClr val="tx1"/>
                </a:solidFill>
                <a:latin typeface="Arial" charset="0"/>
                <a:ea typeface="宋体" charset="-122"/>
              </a:defRPr>
            </a:lvl3pPr>
            <a:lvl4pPr marL="1600200" indent="-228600" defTabSz="801688" eaLnBrk="0" hangingPunct="0">
              <a:spcBef>
                <a:spcPct val="20000"/>
              </a:spcBef>
              <a:buChar char="–"/>
              <a:defRPr sz="2000">
                <a:solidFill>
                  <a:schemeClr val="tx1"/>
                </a:solidFill>
                <a:latin typeface="Arial" charset="0"/>
                <a:ea typeface="宋体" charset="-122"/>
              </a:defRPr>
            </a:lvl4pPr>
            <a:lvl5pPr marL="2057400" indent="-228600" defTabSz="801688" eaLnBrk="0" hangingPunct="0">
              <a:spcBef>
                <a:spcPct val="20000"/>
              </a:spcBef>
              <a:buChar char="»"/>
              <a:defRPr sz="2000">
                <a:solidFill>
                  <a:schemeClr val="tx1"/>
                </a:solidFill>
                <a:latin typeface="Arial" charset="0"/>
                <a:ea typeface="宋体" charset="-122"/>
              </a:defRPr>
            </a:lvl5pPr>
            <a:lvl6pPr marL="2514600" indent="-228600" defTabSz="801688" eaLnBrk="0" fontAlgn="base" hangingPunct="0">
              <a:spcBef>
                <a:spcPct val="20000"/>
              </a:spcBef>
              <a:spcAft>
                <a:spcPct val="0"/>
              </a:spcAft>
              <a:buChar char="»"/>
              <a:defRPr sz="2000">
                <a:solidFill>
                  <a:schemeClr val="tx1"/>
                </a:solidFill>
                <a:latin typeface="Arial" charset="0"/>
                <a:ea typeface="宋体" charset="-122"/>
              </a:defRPr>
            </a:lvl6pPr>
            <a:lvl7pPr marL="2971800" indent="-228600" defTabSz="801688" eaLnBrk="0" fontAlgn="base" hangingPunct="0">
              <a:spcBef>
                <a:spcPct val="20000"/>
              </a:spcBef>
              <a:spcAft>
                <a:spcPct val="0"/>
              </a:spcAft>
              <a:buChar char="»"/>
              <a:defRPr sz="2000">
                <a:solidFill>
                  <a:schemeClr val="tx1"/>
                </a:solidFill>
                <a:latin typeface="Arial" charset="0"/>
                <a:ea typeface="宋体" charset="-122"/>
              </a:defRPr>
            </a:lvl7pPr>
            <a:lvl8pPr marL="3429000" indent="-228600" defTabSz="801688" eaLnBrk="0" fontAlgn="base" hangingPunct="0">
              <a:spcBef>
                <a:spcPct val="20000"/>
              </a:spcBef>
              <a:spcAft>
                <a:spcPct val="0"/>
              </a:spcAft>
              <a:buChar char="»"/>
              <a:defRPr sz="2000">
                <a:solidFill>
                  <a:schemeClr val="tx1"/>
                </a:solidFill>
                <a:latin typeface="Arial" charset="0"/>
                <a:ea typeface="宋体" charset="-122"/>
              </a:defRPr>
            </a:lvl8pPr>
            <a:lvl9pPr marL="3886200" indent="-228600" defTabSz="801688"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buFontTx/>
              <a:buNone/>
            </a:pPr>
            <a:r>
              <a:rPr lang="de-DE" altLang="zh-CN" b="1" dirty="0" smtClean="0">
                <a:solidFill>
                  <a:srgbClr val="0D2B68"/>
                </a:solidFill>
                <a:cs typeface="Arial" charset="0"/>
              </a:rPr>
              <a:t>2021</a:t>
            </a:r>
            <a:endParaRPr lang="de-DE" altLang="zh-CN" b="1" dirty="0">
              <a:solidFill>
                <a:srgbClr val="0D2B68"/>
              </a:solidFill>
              <a:cs typeface="Arial" charset="0"/>
            </a:endParaRPr>
          </a:p>
        </p:txBody>
      </p:sp>
      <p:sp>
        <p:nvSpPr>
          <p:cNvPr id="23" name="Text Box 24"/>
          <p:cNvSpPr txBox="1">
            <a:spLocks noChangeArrowheads="1"/>
          </p:cNvSpPr>
          <p:nvPr/>
        </p:nvSpPr>
        <p:spPr bwMode="auto">
          <a:xfrm>
            <a:off x="9852784" y="1114312"/>
            <a:ext cx="1881717" cy="73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0000" tIns="120000" rIns="96000" bIns="120000">
            <a:spAutoFit/>
          </a:bodyPr>
          <a:lstStyle>
            <a:lvl1pPr marL="177800" indent="-177800" defTabSz="801688" eaLnBrk="0" hangingPunct="0">
              <a:spcBef>
                <a:spcPct val="20000"/>
              </a:spcBef>
              <a:buChar char="•"/>
              <a:defRPr sz="3200">
                <a:solidFill>
                  <a:schemeClr val="tx1"/>
                </a:solidFill>
                <a:latin typeface="Arial" charset="0"/>
                <a:ea typeface="宋体" charset="-122"/>
              </a:defRPr>
            </a:lvl1pPr>
            <a:lvl2pPr marL="742950" indent="-285750" defTabSz="801688" eaLnBrk="0" hangingPunct="0">
              <a:spcBef>
                <a:spcPct val="20000"/>
              </a:spcBef>
              <a:buChar char="–"/>
              <a:defRPr sz="2800">
                <a:solidFill>
                  <a:schemeClr val="tx1"/>
                </a:solidFill>
                <a:latin typeface="Arial" charset="0"/>
                <a:ea typeface="宋体" charset="-122"/>
              </a:defRPr>
            </a:lvl2pPr>
            <a:lvl3pPr marL="1143000" indent="-228600" defTabSz="801688" eaLnBrk="0" hangingPunct="0">
              <a:spcBef>
                <a:spcPct val="20000"/>
              </a:spcBef>
              <a:buChar char="•"/>
              <a:defRPr sz="2400">
                <a:solidFill>
                  <a:schemeClr val="tx1"/>
                </a:solidFill>
                <a:latin typeface="Arial" charset="0"/>
                <a:ea typeface="宋体" charset="-122"/>
              </a:defRPr>
            </a:lvl3pPr>
            <a:lvl4pPr marL="1600200" indent="-228600" defTabSz="801688" eaLnBrk="0" hangingPunct="0">
              <a:spcBef>
                <a:spcPct val="20000"/>
              </a:spcBef>
              <a:buChar char="–"/>
              <a:defRPr sz="2000">
                <a:solidFill>
                  <a:schemeClr val="tx1"/>
                </a:solidFill>
                <a:latin typeface="Arial" charset="0"/>
                <a:ea typeface="宋体" charset="-122"/>
              </a:defRPr>
            </a:lvl4pPr>
            <a:lvl5pPr marL="2057400" indent="-228600" defTabSz="801688" eaLnBrk="0" hangingPunct="0">
              <a:spcBef>
                <a:spcPct val="20000"/>
              </a:spcBef>
              <a:buChar char="»"/>
              <a:defRPr sz="2000">
                <a:solidFill>
                  <a:schemeClr val="tx1"/>
                </a:solidFill>
                <a:latin typeface="Arial" charset="0"/>
                <a:ea typeface="宋体" charset="-122"/>
              </a:defRPr>
            </a:lvl5pPr>
            <a:lvl6pPr marL="2514600" indent="-228600" defTabSz="801688" eaLnBrk="0" fontAlgn="base" hangingPunct="0">
              <a:spcBef>
                <a:spcPct val="20000"/>
              </a:spcBef>
              <a:spcAft>
                <a:spcPct val="0"/>
              </a:spcAft>
              <a:buChar char="»"/>
              <a:defRPr sz="2000">
                <a:solidFill>
                  <a:schemeClr val="tx1"/>
                </a:solidFill>
                <a:latin typeface="Arial" charset="0"/>
                <a:ea typeface="宋体" charset="-122"/>
              </a:defRPr>
            </a:lvl6pPr>
            <a:lvl7pPr marL="2971800" indent="-228600" defTabSz="801688" eaLnBrk="0" fontAlgn="base" hangingPunct="0">
              <a:spcBef>
                <a:spcPct val="20000"/>
              </a:spcBef>
              <a:spcAft>
                <a:spcPct val="0"/>
              </a:spcAft>
              <a:buChar char="»"/>
              <a:defRPr sz="2000">
                <a:solidFill>
                  <a:schemeClr val="tx1"/>
                </a:solidFill>
                <a:latin typeface="Arial" charset="0"/>
                <a:ea typeface="宋体" charset="-122"/>
              </a:defRPr>
            </a:lvl7pPr>
            <a:lvl8pPr marL="3429000" indent="-228600" defTabSz="801688" eaLnBrk="0" fontAlgn="base" hangingPunct="0">
              <a:spcBef>
                <a:spcPct val="20000"/>
              </a:spcBef>
              <a:spcAft>
                <a:spcPct val="0"/>
              </a:spcAft>
              <a:buChar char="»"/>
              <a:defRPr sz="2000">
                <a:solidFill>
                  <a:schemeClr val="tx1"/>
                </a:solidFill>
                <a:latin typeface="Arial" charset="0"/>
                <a:ea typeface="宋体" charset="-122"/>
              </a:defRPr>
            </a:lvl8pPr>
            <a:lvl9pPr marL="3886200" indent="-228600" defTabSz="801688"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buFontTx/>
              <a:buNone/>
            </a:pPr>
            <a:r>
              <a:rPr lang="de-DE" altLang="zh-CN" b="1" dirty="0" smtClean="0">
                <a:solidFill>
                  <a:srgbClr val="0D2B68"/>
                </a:solidFill>
                <a:cs typeface="Arial" charset="0"/>
              </a:rPr>
              <a:t>20XX</a:t>
            </a:r>
            <a:endParaRPr lang="de-DE" altLang="zh-CN" b="1" dirty="0">
              <a:solidFill>
                <a:srgbClr val="0D2B68"/>
              </a:solidFill>
              <a:cs typeface="Arial" charset="0"/>
            </a:endParaRPr>
          </a:p>
        </p:txBody>
      </p:sp>
      <p:sp>
        <p:nvSpPr>
          <p:cNvPr id="24" name="矩形 23"/>
          <p:cNvSpPr/>
          <p:nvPr/>
        </p:nvSpPr>
        <p:spPr>
          <a:xfrm>
            <a:off x="307528" y="4824605"/>
            <a:ext cx="2455931" cy="1108380"/>
          </a:xfrm>
          <a:prstGeom prst="rect">
            <a:avLst/>
          </a:prstGeom>
        </p:spPr>
        <p:txBody>
          <a:bodyPr wrap="square">
            <a:spAutoFit/>
          </a:bodyPr>
          <a:lstStyle/>
          <a:p>
            <a:pPr lvl="0" algn="ctr">
              <a:lnSpc>
                <a:spcPct val="150000"/>
              </a:lnSpc>
              <a:spcBef>
                <a:spcPct val="0"/>
              </a:spcBef>
            </a:pPr>
            <a:r>
              <a:rPr lang="zh-CN" altLang="en-US" sz="1467"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467" dirty="0">
                <a:solidFill>
                  <a:prstClr val="black">
                    <a:lumMod val="75000"/>
                    <a:lumOff val="25000"/>
                  </a:prstClr>
                </a:solidFill>
                <a:latin typeface="微软雅黑" pitchFamily="34" charset="-122"/>
                <a:ea typeface="微软雅黑" pitchFamily="34" charset="-122"/>
              </a:rPr>
              <a:t>200,</a:t>
            </a:r>
            <a:r>
              <a:rPr lang="zh-CN" altLang="en-US" sz="1467" dirty="0">
                <a:solidFill>
                  <a:prstClr val="black">
                    <a:lumMod val="75000"/>
                    <a:lumOff val="25000"/>
                  </a:prstClr>
                </a:solidFill>
                <a:latin typeface="微软雅黑" pitchFamily="34" charset="-122"/>
                <a:ea typeface="微软雅黑" pitchFamily="34" charset="-122"/>
              </a:rPr>
              <a:t>添加适当的文字</a:t>
            </a:r>
            <a:endParaRPr lang="en-GB" altLang="zh-CN" sz="1467" dirty="0">
              <a:solidFill>
                <a:srgbClr val="333333"/>
              </a:solidFill>
              <a:cs typeface="Arial" charset="0"/>
            </a:endParaRPr>
          </a:p>
        </p:txBody>
      </p:sp>
      <p:sp>
        <p:nvSpPr>
          <p:cNvPr id="25" name="矩形 24"/>
          <p:cNvSpPr/>
          <p:nvPr/>
        </p:nvSpPr>
        <p:spPr>
          <a:xfrm>
            <a:off x="2061616" y="1656253"/>
            <a:ext cx="2455931" cy="1108380"/>
          </a:xfrm>
          <a:prstGeom prst="rect">
            <a:avLst/>
          </a:prstGeom>
        </p:spPr>
        <p:txBody>
          <a:bodyPr wrap="square">
            <a:spAutoFit/>
          </a:bodyPr>
          <a:lstStyle/>
          <a:p>
            <a:pPr lvl="0" algn="ctr">
              <a:lnSpc>
                <a:spcPct val="150000"/>
              </a:lnSpc>
              <a:spcBef>
                <a:spcPct val="0"/>
              </a:spcBef>
            </a:pPr>
            <a:r>
              <a:rPr lang="zh-CN" altLang="en-US" sz="1467"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467" dirty="0">
                <a:solidFill>
                  <a:prstClr val="black">
                    <a:lumMod val="75000"/>
                    <a:lumOff val="25000"/>
                  </a:prstClr>
                </a:solidFill>
                <a:latin typeface="微软雅黑" pitchFamily="34" charset="-122"/>
                <a:ea typeface="微软雅黑" pitchFamily="34" charset="-122"/>
              </a:rPr>
              <a:t>200,</a:t>
            </a:r>
            <a:r>
              <a:rPr lang="zh-CN" altLang="en-US" sz="1467" dirty="0">
                <a:solidFill>
                  <a:prstClr val="black">
                    <a:lumMod val="75000"/>
                    <a:lumOff val="25000"/>
                  </a:prstClr>
                </a:solidFill>
                <a:latin typeface="微软雅黑" pitchFamily="34" charset="-122"/>
                <a:ea typeface="微软雅黑" pitchFamily="34" charset="-122"/>
              </a:rPr>
              <a:t>添加适当的文字</a:t>
            </a:r>
            <a:endParaRPr lang="en-GB" altLang="zh-CN" sz="1467" dirty="0">
              <a:solidFill>
                <a:srgbClr val="333333"/>
              </a:solidFill>
              <a:cs typeface="Arial" charset="0"/>
            </a:endParaRPr>
          </a:p>
        </p:txBody>
      </p:sp>
      <p:sp>
        <p:nvSpPr>
          <p:cNvPr id="26" name="矩形 25"/>
          <p:cNvSpPr/>
          <p:nvPr/>
        </p:nvSpPr>
        <p:spPr>
          <a:xfrm>
            <a:off x="5806032" y="1656253"/>
            <a:ext cx="2455931" cy="1108380"/>
          </a:xfrm>
          <a:prstGeom prst="rect">
            <a:avLst/>
          </a:prstGeom>
        </p:spPr>
        <p:txBody>
          <a:bodyPr wrap="square">
            <a:spAutoFit/>
          </a:bodyPr>
          <a:lstStyle/>
          <a:p>
            <a:pPr lvl="0" algn="ctr">
              <a:lnSpc>
                <a:spcPct val="150000"/>
              </a:lnSpc>
              <a:spcBef>
                <a:spcPct val="0"/>
              </a:spcBef>
            </a:pPr>
            <a:r>
              <a:rPr lang="zh-CN" altLang="en-US" sz="1467"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467" dirty="0">
                <a:solidFill>
                  <a:prstClr val="black">
                    <a:lumMod val="75000"/>
                    <a:lumOff val="25000"/>
                  </a:prstClr>
                </a:solidFill>
                <a:latin typeface="微软雅黑" pitchFamily="34" charset="-122"/>
                <a:ea typeface="微软雅黑" pitchFamily="34" charset="-122"/>
              </a:rPr>
              <a:t>200,</a:t>
            </a:r>
            <a:r>
              <a:rPr lang="zh-CN" altLang="en-US" sz="1467" dirty="0">
                <a:solidFill>
                  <a:prstClr val="black">
                    <a:lumMod val="75000"/>
                    <a:lumOff val="25000"/>
                  </a:prstClr>
                </a:solidFill>
                <a:latin typeface="微软雅黑" pitchFamily="34" charset="-122"/>
                <a:ea typeface="微软雅黑" pitchFamily="34" charset="-122"/>
              </a:rPr>
              <a:t>添加适当的文字</a:t>
            </a:r>
            <a:endParaRPr lang="en-GB" altLang="zh-CN" sz="1467" dirty="0">
              <a:solidFill>
                <a:srgbClr val="333333"/>
              </a:solidFill>
              <a:cs typeface="Arial" charset="0"/>
            </a:endParaRPr>
          </a:p>
        </p:txBody>
      </p:sp>
      <p:sp>
        <p:nvSpPr>
          <p:cNvPr id="27" name="矩形 26"/>
          <p:cNvSpPr/>
          <p:nvPr/>
        </p:nvSpPr>
        <p:spPr>
          <a:xfrm>
            <a:off x="9428541" y="1656253"/>
            <a:ext cx="2455931" cy="1108380"/>
          </a:xfrm>
          <a:prstGeom prst="rect">
            <a:avLst/>
          </a:prstGeom>
        </p:spPr>
        <p:txBody>
          <a:bodyPr wrap="square">
            <a:spAutoFit/>
          </a:bodyPr>
          <a:lstStyle/>
          <a:p>
            <a:pPr lvl="0" algn="ctr">
              <a:lnSpc>
                <a:spcPct val="150000"/>
              </a:lnSpc>
              <a:spcBef>
                <a:spcPct val="0"/>
              </a:spcBef>
            </a:pPr>
            <a:r>
              <a:rPr lang="zh-CN" altLang="en-US" sz="1467"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467" dirty="0">
                <a:solidFill>
                  <a:prstClr val="black">
                    <a:lumMod val="75000"/>
                    <a:lumOff val="25000"/>
                  </a:prstClr>
                </a:solidFill>
                <a:latin typeface="微软雅黑" pitchFamily="34" charset="-122"/>
                <a:ea typeface="微软雅黑" pitchFamily="34" charset="-122"/>
              </a:rPr>
              <a:t>200,</a:t>
            </a:r>
            <a:r>
              <a:rPr lang="zh-CN" altLang="en-US" sz="1467" dirty="0">
                <a:solidFill>
                  <a:prstClr val="black">
                    <a:lumMod val="75000"/>
                    <a:lumOff val="25000"/>
                  </a:prstClr>
                </a:solidFill>
                <a:latin typeface="微软雅黑" pitchFamily="34" charset="-122"/>
                <a:ea typeface="微软雅黑" pitchFamily="34" charset="-122"/>
              </a:rPr>
              <a:t>添加适当的文字</a:t>
            </a:r>
            <a:endParaRPr lang="en-GB" altLang="zh-CN" sz="1467" dirty="0">
              <a:solidFill>
                <a:srgbClr val="333333"/>
              </a:solidFill>
              <a:cs typeface="Arial" charset="0"/>
            </a:endParaRPr>
          </a:p>
        </p:txBody>
      </p:sp>
      <p:sp>
        <p:nvSpPr>
          <p:cNvPr id="28" name="矩形 27"/>
          <p:cNvSpPr/>
          <p:nvPr/>
        </p:nvSpPr>
        <p:spPr>
          <a:xfrm>
            <a:off x="4011597" y="4824605"/>
            <a:ext cx="2455931" cy="1108380"/>
          </a:xfrm>
          <a:prstGeom prst="rect">
            <a:avLst/>
          </a:prstGeom>
        </p:spPr>
        <p:txBody>
          <a:bodyPr wrap="square">
            <a:spAutoFit/>
          </a:bodyPr>
          <a:lstStyle/>
          <a:p>
            <a:pPr lvl="0" algn="ctr">
              <a:lnSpc>
                <a:spcPct val="150000"/>
              </a:lnSpc>
              <a:spcBef>
                <a:spcPct val="0"/>
              </a:spcBef>
            </a:pPr>
            <a:r>
              <a:rPr lang="zh-CN" altLang="en-US" sz="1467"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467" dirty="0">
                <a:solidFill>
                  <a:prstClr val="black">
                    <a:lumMod val="75000"/>
                    <a:lumOff val="25000"/>
                  </a:prstClr>
                </a:solidFill>
                <a:latin typeface="微软雅黑" pitchFamily="34" charset="-122"/>
                <a:ea typeface="微软雅黑" pitchFamily="34" charset="-122"/>
              </a:rPr>
              <a:t>200,</a:t>
            </a:r>
            <a:r>
              <a:rPr lang="zh-CN" altLang="en-US" sz="1467" dirty="0">
                <a:solidFill>
                  <a:prstClr val="black">
                    <a:lumMod val="75000"/>
                    <a:lumOff val="25000"/>
                  </a:prstClr>
                </a:solidFill>
                <a:latin typeface="微软雅黑" pitchFamily="34" charset="-122"/>
                <a:ea typeface="微软雅黑" pitchFamily="34" charset="-122"/>
              </a:rPr>
              <a:t>添加适当的文字</a:t>
            </a:r>
            <a:endParaRPr lang="en-GB" altLang="zh-CN" sz="1467" dirty="0">
              <a:solidFill>
                <a:srgbClr val="333333"/>
              </a:solidFill>
              <a:cs typeface="Arial" charset="0"/>
            </a:endParaRPr>
          </a:p>
        </p:txBody>
      </p:sp>
      <p:sp>
        <p:nvSpPr>
          <p:cNvPr id="29" name="矩形 28"/>
          <p:cNvSpPr/>
          <p:nvPr/>
        </p:nvSpPr>
        <p:spPr>
          <a:xfrm>
            <a:off x="7634107" y="4824605"/>
            <a:ext cx="2455931" cy="1108380"/>
          </a:xfrm>
          <a:prstGeom prst="rect">
            <a:avLst/>
          </a:prstGeom>
        </p:spPr>
        <p:txBody>
          <a:bodyPr wrap="square">
            <a:spAutoFit/>
          </a:bodyPr>
          <a:lstStyle/>
          <a:p>
            <a:pPr lvl="0" algn="ctr">
              <a:lnSpc>
                <a:spcPct val="150000"/>
              </a:lnSpc>
              <a:spcBef>
                <a:spcPct val="0"/>
              </a:spcBef>
            </a:pPr>
            <a:r>
              <a:rPr lang="zh-CN" altLang="en-US" sz="1467"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467" dirty="0">
                <a:solidFill>
                  <a:prstClr val="black">
                    <a:lumMod val="75000"/>
                    <a:lumOff val="25000"/>
                  </a:prstClr>
                </a:solidFill>
                <a:latin typeface="微软雅黑" pitchFamily="34" charset="-122"/>
                <a:ea typeface="微软雅黑" pitchFamily="34" charset="-122"/>
              </a:rPr>
              <a:t>200,</a:t>
            </a:r>
            <a:r>
              <a:rPr lang="zh-CN" altLang="en-US" sz="1467" dirty="0">
                <a:solidFill>
                  <a:prstClr val="black">
                    <a:lumMod val="75000"/>
                    <a:lumOff val="25000"/>
                  </a:prstClr>
                </a:solidFill>
                <a:latin typeface="微软雅黑" pitchFamily="34" charset="-122"/>
                <a:ea typeface="微软雅黑" pitchFamily="34" charset="-122"/>
              </a:rPr>
              <a:t>添加适当的文字</a:t>
            </a:r>
            <a:endParaRPr lang="en-GB" altLang="zh-CN" sz="1467" dirty="0">
              <a:solidFill>
                <a:srgbClr val="333333"/>
              </a:solidFill>
              <a:cs typeface="Arial" charset="0"/>
            </a:endParaRPr>
          </a:p>
        </p:txBody>
      </p:sp>
      <p:sp>
        <p:nvSpPr>
          <p:cNvPr id="30" name="矩形 29">
            <a:extLst>
              <a:ext uri="{FF2B5EF4-FFF2-40B4-BE49-F238E27FC236}">
                <a16:creationId xmlns="" xmlns:a16="http://schemas.microsoft.com/office/drawing/2014/main" id="{996C9933-D469-43CA-8F62-C8599F1CC205}"/>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a:extLst>
              <a:ext uri="{FF2B5EF4-FFF2-40B4-BE49-F238E27FC236}">
                <a16:creationId xmlns="" xmlns:a16="http://schemas.microsoft.com/office/drawing/2014/main" id="{34731DFE-9F12-4E4D-BDA2-D43FF1DC6F74}"/>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2" name="Group 7">
            <a:extLst>
              <a:ext uri="{FF2B5EF4-FFF2-40B4-BE49-F238E27FC236}">
                <a16:creationId xmlns="" xmlns:a16="http://schemas.microsoft.com/office/drawing/2014/main" id="{BB933F60-94AD-4CD4-B46C-19F68270D3C5}"/>
              </a:ext>
            </a:extLst>
          </p:cNvPr>
          <p:cNvGrpSpPr>
            <a:grpSpLocks/>
          </p:cNvGrpSpPr>
          <p:nvPr/>
        </p:nvGrpSpPr>
        <p:grpSpPr bwMode="auto">
          <a:xfrm>
            <a:off x="431371" y="371337"/>
            <a:ext cx="520496" cy="274639"/>
            <a:chOff x="0" y="0"/>
            <a:chExt cx="1041399" cy="549275"/>
          </a:xfrm>
          <a:solidFill>
            <a:schemeClr val="bg1"/>
          </a:solidFill>
        </p:grpSpPr>
        <p:sp>
          <p:nvSpPr>
            <p:cNvPr id="33" name="Freeform 16">
              <a:extLst>
                <a:ext uri="{FF2B5EF4-FFF2-40B4-BE49-F238E27FC236}">
                  <a16:creationId xmlns="" xmlns:a16="http://schemas.microsoft.com/office/drawing/2014/main" id="{791E8E68-F7F4-49EE-9939-110D737DC1DE}"/>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4" name="Freeform 17">
              <a:extLst>
                <a:ext uri="{FF2B5EF4-FFF2-40B4-BE49-F238E27FC236}">
                  <a16:creationId xmlns="" xmlns:a16="http://schemas.microsoft.com/office/drawing/2014/main" id="{ACF49484-7261-4F99-B403-55E682E1F0BB}"/>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5" name="Freeform 18">
              <a:extLst>
                <a:ext uri="{FF2B5EF4-FFF2-40B4-BE49-F238E27FC236}">
                  <a16:creationId xmlns="" xmlns:a16="http://schemas.microsoft.com/office/drawing/2014/main" id="{7C26B62F-3AC9-4DC2-B075-0ADE5680CD7F}"/>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6" name="图片 35">
            <a:extLst>
              <a:ext uri="{FF2B5EF4-FFF2-40B4-BE49-F238E27FC236}">
                <a16:creationId xmlns="" xmlns:a16="http://schemas.microsoft.com/office/drawing/2014/main" id="{2ED09051-2EAE-4020-8F6B-04C885245A0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7" name="文本框 36">
            <a:extLst>
              <a:ext uri="{FF2B5EF4-FFF2-40B4-BE49-F238E27FC236}">
                <a16:creationId xmlns="" xmlns:a16="http://schemas.microsoft.com/office/drawing/2014/main" id="{175C4BAE-C714-4A9A-B720-0A345EE6A9F7}"/>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3" name="箭头: 右 2">
            <a:extLst>
              <a:ext uri="{FF2B5EF4-FFF2-40B4-BE49-F238E27FC236}">
                <a16:creationId xmlns="" xmlns:a16="http://schemas.microsoft.com/office/drawing/2014/main" id="{91648B93-FE87-4C5B-9D0E-4EA2EA930D90}"/>
              </a:ext>
            </a:extLst>
          </p:cNvPr>
          <p:cNvSpPr/>
          <p:nvPr/>
        </p:nvSpPr>
        <p:spPr>
          <a:xfrm>
            <a:off x="238188" y="2566965"/>
            <a:ext cx="11884463" cy="2365704"/>
          </a:xfrm>
          <a:prstGeom prst="rightArrow">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t>发展历程</a:t>
            </a:r>
          </a:p>
        </p:txBody>
      </p:sp>
    </p:spTree>
    <p:extLst>
      <p:ext uri="{BB962C8B-B14F-4D97-AF65-F5344CB8AC3E}">
        <p14:creationId xmlns:p14="http://schemas.microsoft.com/office/powerpoint/2010/main" val="34355108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up)">
                                      <p:cBhvr>
                                        <p:cTn id="13" dur="500"/>
                                        <p:tgtEl>
                                          <p:spTgt spid="2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down)">
                                      <p:cBhvr>
                                        <p:cTn id="23" dur="500"/>
                                        <p:tgtEl>
                                          <p:spTgt spid="25"/>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up)">
                                      <p:cBhvr>
                                        <p:cTn id="33" dur="500"/>
                                        <p:tgtEl>
                                          <p:spTgt spid="28"/>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down)">
                                      <p:cBhvr>
                                        <p:cTn id="43" dur="500"/>
                                        <p:tgtEl>
                                          <p:spTgt spid="26"/>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up)">
                                      <p:cBhvr>
                                        <p:cTn id="53" dur="500"/>
                                        <p:tgtEl>
                                          <p:spTgt spid="29"/>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childTnLst>
                          </p:cTn>
                        </p:par>
                        <p:par>
                          <p:cTn id="60" fill="hold">
                            <p:stCondLst>
                              <p:cond delay="5500"/>
                            </p:stCondLst>
                            <p:childTnLst>
                              <p:par>
                                <p:cTn id="61" presetID="22" presetClass="entr" presetSubtype="4"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down)">
                                      <p:cBhvr>
                                        <p:cTn id="63" dur="500"/>
                                        <p:tgtEl>
                                          <p:spTgt spid="27"/>
                                        </p:tgtEl>
                                      </p:cBhvr>
                                    </p:animEffect>
                                  </p:childTnLst>
                                </p:cTn>
                              </p:par>
                            </p:childTnLst>
                          </p:cTn>
                        </p:par>
                        <p:par>
                          <p:cTn id="64" fill="hold">
                            <p:stCondLst>
                              <p:cond delay="6000"/>
                            </p:stCondLst>
                            <p:childTnLst>
                              <p:par>
                                <p:cTn id="65" presetID="2" presetClass="entr" presetSubtype="2" decel="53333"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750" fill="hold"/>
                                        <p:tgtEl>
                                          <p:spTgt spid="31"/>
                                        </p:tgtEl>
                                        <p:attrNameLst>
                                          <p:attrName>ppt_x</p:attrName>
                                        </p:attrNameLst>
                                      </p:cBhvr>
                                      <p:tavLst>
                                        <p:tav tm="0">
                                          <p:val>
                                            <p:strVal val="1+#ppt_w/2"/>
                                          </p:val>
                                        </p:tav>
                                        <p:tav tm="100000">
                                          <p:val>
                                            <p:strVal val="#ppt_x"/>
                                          </p:val>
                                        </p:tav>
                                      </p:tavLst>
                                    </p:anim>
                                    <p:anim calcmode="lin" valueType="num">
                                      <p:cBhvr additive="base">
                                        <p:cTn id="68" dur="750" fill="hold"/>
                                        <p:tgtEl>
                                          <p:spTgt spid="31"/>
                                        </p:tgtEl>
                                        <p:attrNameLst>
                                          <p:attrName>ppt_y</p:attrName>
                                        </p:attrNameLst>
                                      </p:cBhvr>
                                      <p:tavLst>
                                        <p:tav tm="0">
                                          <p:val>
                                            <p:strVal val="#ppt_y"/>
                                          </p:val>
                                        </p:tav>
                                        <p:tav tm="100000">
                                          <p:val>
                                            <p:strVal val="#ppt_y"/>
                                          </p:val>
                                        </p:tav>
                                      </p:tavLst>
                                    </p:anim>
                                  </p:childTnLst>
                                </p:cTn>
                              </p:par>
                            </p:childTnLst>
                          </p:cTn>
                        </p:par>
                        <p:par>
                          <p:cTn id="69" fill="hold">
                            <p:stCondLst>
                              <p:cond delay="6750"/>
                            </p:stCondLst>
                            <p:childTnLst>
                              <p:par>
                                <p:cTn id="70" presetID="2" presetClass="entr" presetSubtype="8" fill="hold"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additive="base">
                                        <p:cTn id="72" dur="500" fill="hold"/>
                                        <p:tgtEl>
                                          <p:spTgt spid="32"/>
                                        </p:tgtEl>
                                        <p:attrNameLst>
                                          <p:attrName>ppt_x</p:attrName>
                                        </p:attrNameLst>
                                      </p:cBhvr>
                                      <p:tavLst>
                                        <p:tav tm="0">
                                          <p:val>
                                            <p:strVal val="0-#ppt_w/2"/>
                                          </p:val>
                                        </p:tav>
                                        <p:tav tm="100000">
                                          <p:val>
                                            <p:strVal val="#ppt_x"/>
                                          </p:val>
                                        </p:tav>
                                      </p:tavLst>
                                    </p:anim>
                                    <p:anim calcmode="lin" valueType="num">
                                      <p:cBhvr additive="base">
                                        <p:cTn id="73" dur="500" fill="hold"/>
                                        <p:tgtEl>
                                          <p:spTgt spid="32"/>
                                        </p:tgtEl>
                                        <p:attrNameLst>
                                          <p:attrName>ppt_y</p:attrName>
                                        </p:attrNameLst>
                                      </p:cBhvr>
                                      <p:tavLst>
                                        <p:tav tm="0">
                                          <p:val>
                                            <p:strVal val="#ppt_y"/>
                                          </p:val>
                                        </p:tav>
                                        <p:tav tm="100000">
                                          <p:val>
                                            <p:strVal val="#ppt_y"/>
                                          </p:val>
                                        </p:tav>
                                      </p:tavLst>
                                    </p:anim>
                                  </p:childTnLst>
                                </p:cTn>
                              </p:par>
                              <p:par>
                                <p:cTn id="74" presetID="53" presetClass="entr" presetSubtype="16" fill="hold" nodeType="withEffect">
                                  <p:stCondLst>
                                    <p:cond delay="0"/>
                                  </p:stCondLst>
                                  <p:childTnLst>
                                    <p:set>
                                      <p:cBhvr>
                                        <p:cTn id="75" dur="1" fill="hold">
                                          <p:stCondLst>
                                            <p:cond delay="0"/>
                                          </p:stCondLst>
                                        </p:cTn>
                                        <p:tgtEl>
                                          <p:spTgt spid="36"/>
                                        </p:tgtEl>
                                        <p:attrNameLst>
                                          <p:attrName>style.visibility</p:attrName>
                                        </p:attrNameLst>
                                      </p:cBhvr>
                                      <p:to>
                                        <p:strVal val="visible"/>
                                      </p:to>
                                    </p:set>
                                    <p:anim calcmode="lin" valueType="num">
                                      <p:cBhvr>
                                        <p:cTn id="76" dur="750" fill="hold"/>
                                        <p:tgtEl>
                                          <p:spTgt spid="36"/>
                                        </p:tgtEl>
                                        <p:attrNameLst>
                                          <p:attrName>ppt_w</p:attrName>
                                        </p:attrNameLst>
                                      </p:cBhvr>
                                      <p:tavLst>
                                        <p:tav tm="0">
                                          <p:val>
                                            <p:fltVal val="0"/>
                                          </p:val>
                                        </p:tav>
                                        <p:tav tm="100000">
                                          <p:val>
                                            <p:strVal val="#ppt_w"/>
                                          </p:val>
                                        </p:tav>
                                      </p:tavLst>
                                    </p:anim>
                                    <p:anim calcmode="lin" valueType="num">
                                      <p:cBhvr>
                                        <p:cTn id="77" dur="750" fill="hold"/>
                                        <p:tgtEl>
                                          <p:spTgt spid="36"/>
                                        </p:tgtEl>
                                        <p:attrNameLst>
                                          <p:attrName>ppt_h</p:attrName>
                                        </p:attrNameLst>
                                      </p:cBhvr>
                                      <p:tavLst>
                                        <p:tav tm="0">
                                          <p:val>
                                            <p:fltVal val="0"/>
                                          </p:val>
                                        </p:tav>
                                        <p:tav tm="100000">
                                          <p:val>
                                            <p:strVal val="#ppt_h"/>
                                          </p:val>
                                        </p:tav>
                                      </p:tavLst>
                                    </p:anim>
                                    <p:animEffect transition="in" filter="fade">
                                      <p:cBhvr>
                                        <p:cTn id="78" dur="750"/>
                                        <p:tgtEl>
                                          <p:spTgt spid="36"/>
                                        </p:tgtEl>
                                      </p:cBhvr>
                                    </p:animEffect>
                                  </p:childTnLst>
                                </p:cTn>
                              </p:par>
                            </p:childTnLst>
                          </p:cTn>
                        </p:par>
                        <p:par>
                          <p:cTn id="79" fill="hold">
                            <p:stCondLst>
                              <p:cond delay="7500"/>
                            </p:stCondLst>
                            <p:childTnLst>
                              <p:par>
                                <p:cTn id="80" presetID="56" presetClass="entr" presetSubtype="0" fill="hold" grpId="0" nodeType="afterEffect">
                                  <p:stCondLst>
                                    <p:cond delay="0"/>
                                  </p:stCondLst>
                                  <p:iterate type="lt">
                                    <p:tmPct val="10000"/>
                                  </p:iterate>
                                  <p:childTnLst>
                                    <p:set>
                                      <p:cBhvr>
                                        <p:cTn id="81" dur="1" fill="hold">
                                          <p:stCondLst>
                                            <p:cond delay="0"/>
                                          </p:stCondLst>
                                        </p:cTn>
                                        <p:tgtEl>
                                          <p:spTgt spid="37"/>
                                        </p:tgtEl>
                                        <p:attrNameLst>
                                          <p:attrName>style.visibility</p:attrName>
                                        </p:attrNameLst>
                                      </p:cBhvr>
                                      <p:to>
                                        <p:strVal val="visible"/>
                                      </p:to>
                                    </p:set>
                                    <p:anim by="(-#ppt_w*2)" calcmode="lin" valueType="num">
                                      <p:cBhvr rctx="PPT">
                                        <p:cTn id="82" dur="375" autoRev="1" fill="hold">
                                          <p:stCondLst>
                                            <p:cond delay="0"/>
                                          </p:stCondLst>
                                        </p:cTn>
                                        <p:tgtEl>
                                          <p:spTgt spid="37"/>
                                        </p:tgtEl>
                                        <p:attrNameLst>
                                          <p:attrName>ppt_w</p:attrName>
                                        </p:attrNameLst>
                                      </p:cBhvr>
                                    </p:anim>
                                    <p:anim by="(#ppt_w*0.50)" calcmode="lin" valueType="num">
                                      <p:cBhvr>
                                        <p:cTn id="83" dur="375" decel="50000" autoRev="1" fill="hold">
                                          <p:stCondLst>
                                            <p:cond delay="0"/>
                                          </p:stCondLst>
                                        </p:cTn>
                                        <p:tgtEl>
                                          <p:spTgt spid="37"/>
                                        </p:tgtEl>
                                        <p:attrNameLst>
                                          <p:attrName>ppt_x</p:attrName>
                                        </p:attrNameLst>
                                      </p:cBhvr>
                                    </p:anim>
                                    <p:anim from="(-#ppt_h/2)" to="(#ppt_y)" calcmode="lin" valueType="num">
                                      <p:cBhvr>
                                        <p:cTn id="84" dur="750" fill="hold">
                                          <p:stCondLst>
                                            <p:cond delay="0"/>
                                          </p:stCondLst>
                                        </p:cTn>
                                        <p:tgtEl>
                                          <p:spTgt spid="37"/>
                                        </p:tgtEl>
                                        <p:attrNameLst>
                                          <p:attrName>ppt_y</p:attrName>
                                        </p:attrNameLst>
                                      </p:cBhvr>
                                    </p:anim>
                                    <p:animRot by="21600000">
                                      <p:cBhvr>
                                        <p:cTn id="85" dur="750"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P spid="3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ontent Placeholder 2"/>
          <p:cNvSpPr txBox="1">
            <a:spLocks noChangeArrowheads="1"/>
          </p:cNvSpPr>
          <p:nvPr/>
        </p:nvSpPr>
        <p:spPr bwMode="auto">
          <a:xfrm>
            <a:off x="2651299" y="5798998"/>
            <a:ext cx="6533802" cy="881202"/>
          </a:xfrm>
          <a:prstGeom prst="rect">
            <a:avLst/>
          </a:prstGeom>
          <a:solidFill>
            <a:schemeClr val="bg1"/>
          </a:solidFill>
          <a:ln w="28575">
            <a:solidFill>
              <a:srgbClr val="0D2B68"/>
            </a:solidFill>
          </a:ln>
        </p:spPr>
        <p:txBody>
          <a:bodyPr lIns="121683" tIns="60841" rIns="121683" bIns="6084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nSpc>
                <a:spcPct val="150000"/>
              </a:lnSpc>
              <a:spcBef>
                <a:spcPct val="20000"/>
              </a:spcBef>
            </a:pP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添加适当文字，一页文字不要超</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200</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添加适当文字添加适当文字，一页文字不要超</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200</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a:t>
            </a:r>
            <a:endPar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23">
            <a:extLst>
              <a:ext uri="{FF2B5EF4-FFF2-40B4-BE49-F238E27FC236}">
                <a16:creationId xmlns="" xmlns:a16="http://schemas.microsoft.com/office/drawing/2014/main" id="{65521E54-2827-402F-99CD-A37C7AFE8F05}"/>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a:extLst>
              <a:ext uri="{FF2B5EF4-FFF2-40B4-BE49-F238E27FC236}">
                <a16:creationId xmlns="" xmlns:a16="http://schemas.microsoft.com/office/drawing/2014/main" id="{82D55118-FAD5-4A2B-94D0-35C4F91E9CAF}"/>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6" name="Group 7">
            <a:extLst>
              <a:ext uri="{FF2B5EF4-FFF2-40B4-BE49-F238E27FC236}">
                <a16:creationId xmlns="" xmlns:a16="http://schemas.microsoft.com/office/drawing/2014/main" id="{3E6E5BEA-F9E8-46B5-A29B-5AB908FCE913}"/>
              </a:ext>
            </a:extLst>
          </p:cNvPr>
          <p:cNvGrpSpPr>
            <a:grpSpLocks/>
          </p:cNvGrpSpPr>
          <p:nvPr/>
        </p:nvGrpSpPr>
        <p:grpSpPr bwMode="auto">
          <a:xfrm>
            <a:off x="431371" y="371337"/>
            <a:ext cx="520496" cy="274639"/>
            <a:chOff x="0" y="0"/>
            <a:chExt cx="1041399" cy="549275"/>
          </a:xfrm>
          <a:solidFill>
            <a:schemeClr val="bg1"/>
          </a:solidFill>
        </p:grpSpPr>
        <p:sp>
          <p:nvSpPr>
            <p:cNvPr id="27" name="Freeform 16">
              <a:extLst>
                <a:ext uri="{FF2B5EF4-FFF2-40B4-BE49-F238E27FC236}">
                  <a16:creationId xmlns="" xmlns:a16="http://schemas.microsoft.com/office/drawing/2014/main" id="{BAE9CAC7-F915-4283-80E7-3E7202AAE54E}"/>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8" name="Freeform 17">
              <a:extLst>
                <a:ext uri="{FF2B5EF4-FFF2-40B4-BE49-F238E27FC236}">
                  <a16:creationId xmlns="" xmlns:a16="http://schemas.microsoft.com/office/drawing/2014/main" id="{D82D4574-3A39-4EEA-86BD-1FFC3211F3F0}"/>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9" name="Freeform 18">
              <a:extLst>
                <a:ext uri="{FF2B5EF4-FFF2-40B4-BE49-F238E27FC236}">
                  <a16:creationId xmlns="" xmlns:a16="http://schemas.microsoft.com/office/drawing/2014/main" id="{5D781B42-E6CD-4E98-A4C8-677EADD7EAA3}"/>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0" name="图片 29">
            <a:extLst>
              <a:ext uri="{FF2B5EF4-FFF2-40B4-BE49-F238E27FC236}">
                <a16:creationId xmlns="" xmlns:a16="http://schemas.microsoft.com/office/drawing/2014/main" id="{DBD45798-07B0-41F5-8889-D37120AF185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1" name="文本框 30">
            <a:extLst>
              <a:ext uri="{FF2B5EF4-FFF2-40B4-BE49-F238E27FC236}">
                <a16:creationId xmlns="" xmlns:a16="http://schemas.microsoft.com/office/drawing/2014/main" id="{03840E1F-14C9-4369-84E6-CC8EB811EA33}"/>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2" name="矩形: 圆角 1">
            <a:extLst>
              <a:ext uri="{FF2B5EF4-FFF2-40B4-BE49-F238E27FC236}">
                <a16:creationId xmlns="" xmlns:a16="http://schemas.microsoft.com/office/drawing/2014/main" id="{219C7307-F52C-4069-AA28-FB578E677F2B}"/>
              </a:ext>
            </a:extLst>
          </p:cNvPr>
          <p:cNvSpPr/>
          <p:nvPr/>
        </p:nvSpPr>
        <p:spPr>
          <a:xfrm>
            <a:off x="690428" y="3502095"/>
            <a:ext cx="2032348" cy="735012"/>
          </a:xfrm>
          <a:prstGeom prst="roundRect">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小标题</a:t>
            </a:r>
          </a:p>
        </p:txBody>
      </p:sp>
      <p:sp>
        <p:nvSpPr>
          <p:cNvPr id="32" name="矩形: 圆角 31">
            <a:extLst>
              <a:ext uri="{FF2B5EF4-FFF2-40B4-BE49-F238E27FC236}">
                <a16:creationId xmlns="" xmlns:a16="http://schemas.microsoft.com/office/drawing/2014/main" id="{14617E0D-ADE8-461B-BCA5-D01652008B4C}"/>
              </a:ext>
            </a:extLst>
          </p:cNvPr>
          <p:cNvSpPr/>
          <p:nvPr/>
        </p:nvSpPr>
        <p:spPr>
          <a:xfrm>
            <a:off x="9272560" y="2235705"/>
            <a:ext cx="2032348" cy="735012"/>
          </a:xfrm>
          <a:prstGeom prst="roundRect">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小标题</a:t>
            </a:r>
          </a:p>
        </p:txBody>
      </p:sp>
      <p:sp>
        <p:nvSpPr>
          <p:cNvPr id="33" name="矩形: 圆角 32">
            <a:extLst>
              <a:ext uri="{FF2B5EF4-FFF2-40B4-BE49-F238E27FC236}">
                <a16:creationId xmlns="" xmlns:a16="http://schemas.microsoft.com/office/drawing/2014/main" id="{49A28A47-CAB3-4324-AFE0-CF80204D3160}"/>
              </a:ext>
            </a:extLst>
          </p:cNvPr>
          <p:cNvSpPr/>
          <p:nvPr/>
        </p:nvSpPr>
        <p:spPr>
          <a:xfrm>
            <a:off x="9250161" y="4734877"/>
            <a:ext cx="2032348" cy="735012"/>
          </a:xfrm>
          <a:prstGeom prst="roundRect">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小标题</a:t>
            </a:r>
          </a:p>
        </p:txBody>
      </p:sp>
      <p:sp>
        <p:nvSpPr>
          <p:cNvPr id="34" name="矩形: 圆角 33">
            <a:extLst>
              <a:ext uri="{FF2B5EF4-FFF2-40B4-BE49-F238E27FC236}">
                <a16:creationId xmlns="" xmlns:a16="http://schemas.microsoft.com/office/drawing/2014/main" id="{D907E99A-47A2-4F07-BE45-24D7E88766EC}"/>
              </a:ext>
            </a:extLst>
          </p:cNvPr>
          <p:cNvSpPr/>
          <p:nvPr/>
        </p:nvSpPr>
        <p:spPr>
          <a:xfrm>
            <a:off x="600373" y="5872093"/>
            <a:ext cx="2032348" cy="735012"/>
          </a:xfrm>
          <a:prstGeom prst="roundRect">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小标题</a:t>
            </a:r>
          </a:p>
        </p:txBody>
      </p:sp>
      <p:sp>
        <p:nvSpPr>
          <p:cNvPr id="35" name="Content Placeholder 2">
            <a:extLst>
              <a:ext uri="{FF2B5EF4-FFF2-40B4-BE49-F238E27FC236}">
                <a16:creationId xmlns="" xmlns:a16="http://schemas.microsoft.com/office/drawing/2014/main" id="{C07729DA-357F-455D-86C1-3A5346D97B0E}"/>
              </a:ext>
            </a:extLst>
          </p:cNvPr>
          <p:cNvSpPr txBox="1">
            <a:spLocks noChangeArrowheads="1"/>
          </p:cNvSpPr>
          <p:nvPr/>
        </p:nvSpPr>
        <p:spPr bwMode="auto">
          <a:xfrm>
            <a:off x="2693264" y="4661782"/>
            <a:ext cx="6533802" cy="881202"/>
          </a:xfrm>
          <a:prstGeom prst="rect">
            <a:avLst/>
          </a:prstGeom>
          <a:solidFill>
            <a:schemeClr val="bg1"/>
          </a:solidFill>
          <a:ln w="28575">
            <a:solidFill>
              <a:srgbClr val="0D2B68"/>
            </a:solidFill>
          </a:ln>
        </p:spPr>
        <p:txBody>
          <a:bodyPr lIns="121683" tIns="60841" rIns="121683" bIns="6084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nSpc>
                <a:spcPct val="150000"/>
              </a:lnSpc>
              <a:spcBef>
                <a:spcPct val="20000"/>
              </a:spcBef>
            </a:pP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添加适当文字，一页文字不要超</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200</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添加适当文字添加适当文字，一页文字不要超</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200</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a:t>
            </a:r>
            <a:endPar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Content Placeholder 2">
            <a:extLst>
              <a:ext uri="{FF2B5EF4-FFF2-40B4-BE49-F238E27FC236}">
                <a16:creationId xmlns="" xmlns:a16="http://schemas.microsoft.com/office/drawing/2014/main" id="{48A04E5F-B239-4A6A-950E-2FBB42BE4FD5}"/>
              </a:ext>
            </a:extLst>
          </p:cNvPr>
          <p:cNvSpPr txBox="1">
            <a:spLocks noChangeArrowheads="1"/>
          </p:cNvSpPr>
          <p:nvPr/>
        </p:nvSpPr>
        <p:spPr bwMode="auto">
          <a:xfrm>
            <a:off x="2716011" y="3429000"/>
            <a:ext cx="6533802" cy="881202"/>
          </a:xfrm>
          <a:prstGeom prst="rect">
            <a:avLst/>
          </a:prstGeom>
          <a:solidFill>
            <a:schemeClr val="bg1"/>
          </a:solidFill>
          <a:ln w="28575">
            <a:solidFill>
              <a:srgbClr val="0D2B68"/>
            </a:solidFill>
          </a:ln>
        </p:spPr>
        <p:txBody>
          <a:bodyPr lIns="121683" tIns="60841" rIns="121683" bIns="6084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nSpc>
                <a:spcPct val="150000"/>
              </a:lnSpc>
              <a:spcBef>
                <a:spcPct val="20000"/>
              </a:spcBef>
            </a:pP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添加适当文字，一页文字不要超</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200</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添加适当文字添加适当文字，一页文字不要超</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200</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a:t>
            </a:r>
            <a:endPar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Content Placeholder 2">
            <a:extLst>
              <a:ext uri="{FF2B5EF4-FFF2-40B4-BE49-F238E27FC236}">
                <a16:creationId xmlns="" xmlns:a16="http://schemas.microsoft.com/office/drawing/2014/main" id="{129862C0-64EC-41DE-BC9B-65A68BC50212}"/>
              </a:ext>
            </a:extLst>
          </p:cNvPr>
          <p:cNvSpPr txBox="1">
            <a:spLocks noChangeArrowheads="1"/>
          </p:cNvSpPr>
          <p:nvPr/>
        </p:nvSpPr>
        <p:spPr bwMode="auto">
          <a:xfrm>
            <a:off x="2716011" y="2181385"/>
            <a:ext cx="6533802" cy="881202"/>
          </a:xfrm>
          <a:prstGeom prst="rect">
            <a:avLst/>
          </a:prstGeom>
          <a:solidFill>
            <a:schemeClr val="bg1"/>
          </a:solidFill>
          <a:ln w="28575">
            <a:solidFill>
              <a:srgbClr val="0D2B68"/>
            </a:solidFill>
          </a:ln>
        </p:spPr>
        <p:txBody>
          <a:bodyPr lIns="121683" tIns="60841" rIns="121683" bIns="6084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nSpc>
                <a:spcPct val="150000"/>
              </a:lnSpc>
              <a:spcBef>
                <a:spcPct val="20000"/>
              </a:spcBef>
            </a:pP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添加适当文字，一页文字不要超</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200</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添加适当文字添加适当文字，一页文字不要超</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200</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添加适当文字</a:t>
            </a:r>
            <a:endParaRPr lang="en-US" altLang="zh-CN" sz="1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矩形: 圆角 3">
            <a:extLst>
              <a:ext uri="{FF2B5EF4-FFF2-40B4-BE49-F238E27FC236}">
                <a16:creationId xmlns="" xmlns:a16="http://schemas.microsoft.com/office/drawing/2014/main" id="{C13EA5C0-C000-44F1-BB56-D30B80D93E7E}"/>
              </a:ext>
            </a:extLst>
          </p:cNvPr>
          <p:cNvSpPr/>
          <p:nvPr/>
        </p:nvSpPr>
        <p:spPr>
          <a:xfrm>
            <a:off x="3511544" y="1012507"/>
            <a:ext cx="5168900" cy="881202"/>
          </a:xfrm>
          <a:prstGeom prst="roundRect">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点击插入标题</a:t>
            </a:r>
          </a:p>
        </p:txBody>
      </p:sp>
    </p:spTree>
    <p:extLst>
      <p:ext uri="{BB962C8B-B14F-4D97-AF65-F5344CB8AC3E}">
        <p14:creationId xmlns:p14="http://schemas.microsoft.com/office/powerpoint/2010/main" val="135755882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 presetClass="entr" presetSubtype="2" decel="53333"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750" fill="hold"/>
                                        <p:tgtEl>
                                          <p:spTgt spid="25"/>
                                        </p:tgtEl>
                                        <p:attrNameLst>
                                          <p:attrName>ppt_x</p:attrName>
                                        </p:attrNameLst>
                                      </p:cBhvr>
                                      <p:tavLst>
                                        <p:tav tm="0">
                                          <p:val>
                                            <p:strVal val="1+#ppt_w/2"/>
                                          </p:val>
                                        </p:tav>
                                        <p:tav tm="100000">
                                          <p:val>
                                            <p:strVal val="#ppt_x"/>
                                          </p:val>
                                        </p:tav>
                                      </p:tavLst>
                                    </p:anim>
                                    <p:anim calcmode="lin" valueType="num">
                                      <p:cBhvr additive="base">
                                        <p:cTn id="12" dur="75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 presetClass="entr" presetSubtype="8"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0-#ppt_w/2"/>
                                          </p:val>
                                        </p:tav>
                                        <p:tav tm="100000">
                                          <p:val>
                                            <p:strVal val="#ppt_x"/>
                                          </p:val>
                                        </p:tav>
                                      </p:tavLst>
                                    </p:anim>
                                    <p:anim calcmode="lin" valueType="num">
                                      <p:cBhvr additive="base">
                                        <p:cTn id="17" dur="500" fill="hold"/>
                                        <p:tgtEl>
                                          <p:spTgt spid="26"/>
                                        </p:tgtEl>
                                        <p:attrNameLst>
                                          <p:attrName>ppt_y</p:attrName>
                                        </p:attrNameLst>
                                      </p:cBhvr>
                                      <p:tavLst>
                                        <p:tav tm="0">
                                          <p:val>
                                            <p:strVal val="#ppt_y"/>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750" fill="hold"/>
                                        <p:tgtEl>
                                          <p:spTgt spid="30"/>
                                        </p:tgtEl>
                                        <p:attrNameLst>
                                          <p:attrName>ppt_w</p:attrName>
                                        </p:attrNameLst>
                                      </p:cBhvr>
                                      <p:tavLst>
                                        <p:tav tm="0">
                                          <p:val>
                                            <p:fltVal val="0"/>
                                          </p:val>
                                        </p:tav>
                                        <p:tav tm="100000">
                                          <p:val>
                                            <p:strVal val="#ppt_w"/>
                                          </p:val>
                                        </p:tav>
                                      </p:tavLst>
                                    </p:anim>
                                    <p:anim calcmode="lin" valueType="num">
                                      <p:cBhvr>
                                        <p:cTn id="21" dur="750" fill="hold"/>
                                        <p:tgtEl>
                                          <p:spTgt spid="30"/>
                                        </p:tgtEl>
                                        <p:attrNameLst>
                                          <p:attrName>ppt_h</p:attrName>
                                        </p:attrNameLst>
                                      </p:cBhvr>
                                      <p:tavLst>
                                        <p:tav tm="0">
                                          <p:val>
                                            <p:fltVal val="0"/>
                                          </p:val>
                                        </p:tav>
                                        <p:tav tm="100000">
                                          <p:val>
                                            <p:strVal val="#ppt_h"/>
                                          </p:val>
                                        </p:tav>
                                      </p:tavLst>
                                    </p:anim>
                                    <p:animEffect transition="in" filter="fade">
                                      <p:cBhvr>
                                        <p:cTn id="22" dur="750"/>
                                        <p:tgtEl>
                                          <p:spTgt spid="30"/>
                                        </p:tgtEl>
                                      </p:cBhvr>
                                    </p:animEffect>
                                  </p:childTnLst>
                                </p:cTn>
                              </p:par>
                            </p:childTnLst>
                          </p:cTn>
                        </p:par>
                        <p:par>
                          <p:cTn id="23" fill="hold">
                            <p:stCondLst>
                              <p:cond delay="20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31"/>
                                        </p:tgtEl>
                                        <p:attrNameLst>
                                          <p:attrName>style.visibility</p:attrName>
                                        </p:attrNameLst>
                                      </p:cBhvr>
                                      <p:to>
                                        <p:strVal val="visible"/>
                                      </p:to>
                                    </p:set>
                                    <p:anim by="(-#ppt_w*2)" calcmode="lin" valueType="num">
                                      <p:cBhvr rctx="PPT">
                                        <p:cTn id="26" dur="375" autoRev="1" fill="hold">
                                          <p:stCondLst>
                                            <p:cond delay="0"/>
                                          </p:stCondLst>
                                        </p:cTn>
                                        <p:tgtEl>
                                          <p:spTgt spid="31"/>
                                        </p:tgtEl>
                                        <p:attrNameLst>
                                          <p:attrName>ppt_w</p:attrName>
                                        </p:attrNameLst>
                                      </p:cBhvr>
                                    </p:anim>
                                    <p:anim by="(#ppt_w*0.50)" calcmode="lin" valueType="num">
                                      <p:cBhvr>
                                        <p:cTn id="27" dur="375" decel="50000" autoRev="1" fill="hold">
                                          <p:stCondLst>
                                            <p:cond delay="0"/>
                                          </p:stCondLst>
                                        </p:cTn>
                                        <p:tgtEl>
                                          <p:spTgt spid="31"/>
                                        </p:tgtEl>
                                        <p:attrNameLst>
                                          <p:attrName>ppt_x</p:attrName>
                                        </p:attrNameLst>
                                      </p:cBhvr>
                                    </p:anim>
                                    <p:anim from="(-#ppt_h/2)" to="(#ppt_y)" calcmode="lin" valueType="num">
                                      <p:cBhvr>
                                        <p:cTn id="28" dur="750" fill="hold">
                                          <p:stCondLst>
                                            <p:cond delay="0"/>
                                          </p:stCondLst>
                                        </p:cTn>
                                        <p:tgtEl>
                                          <p:spTgt spid="31"/>
                                        </p:tgtEl>
                                        <p:attrNameLst>
                                          <p:attrName>ppt_y</p:attrName>
                                        </p:attrNameLst>
                                      </p:cBhvr>
                                    </p:anim>
                                    <p:animRot by="21600000">
                                      <p:cBhvr>
                                        <p:cTn id="29" dur="750" fill="hold">
                                          <p:stCondLst>
                                            <p:cond delay="0"/>
                                          </p:stCondLst>
                                        </p:cTn>
                                        <p:tgtEl>
                                          <p:spTgt spid="31"/>
                                        </p:tgtEl>
                                        <p:attrNameLst>
                                          <p:attrName>r</p:attrName>
                                        </p:attrNameLst>
                                      </p:cBhvr>
                                    </p:animRot>
                                  </p:childTnLst>
                                </p:cTn>
                              </p:par>
                            </p:childTnLst>
                          </p:cTn>
                        </p:par>
                        <p:par>
                          <p:cTn id="30" fill="hold">
                            <p:stCondLst>
                              <p:cond delay="3275"/>
                            </p:stCondLst>
                            <p:childTnLst>
                              <p:par>
                                <p:cTn id="31" presetID="10" presetClass="entr" presetSubtype="0"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par>
                          <p:cTn id="34" fill="hold">
                            <p:stCondLst>
                              <p:cond delay="3775"/>
                            </p:stCondLst>
                            <p:childTnLst>
                              <p:par>
                                <p:cTn id="35" presetID="10" presetClass="entr" presetSubtype="0"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childTnLst>
                          </p:cTn>
                        </p:par>
                        <p:par>
                          <p:cTn id="38" fill="hold">
                            <p:stCondLst>
                              <p:cond delay="4275"/>
                            </p:stCondLst>
                            <p:childTnLst>
                              <p:par>
                                <p:cTn id="39" presetID="10"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autoUpdateAnimBg="0"/>
      <p:bldP spid="31" grpId="0"/>
      <p:bldP spid="35" grpId="0" animBg="1" autoUpdateAnimBg="0"/>
      <p:bldP spid="36" grpId="0" animBg="1" autoUpdateAnimBg="0"/>
      <p:bldP spid="37"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1"/>
            <a:ext cx="12470130" cy="896538"/>
            <a:chOff x="1061884" y="1"/>
            <a:chExt cx="4729316" cy="6858000"/>
          </a:xfrm>
        </p:grpSpPr>
        <p:pic>
          <p:nvPicPr>
            <p:cNvPr id="2" name="图片 1"/>
            <p:cNvPicPr>
              <a:picLocks noChangeAspect="1"/>
            </p:cNvPicPr>
            <p:nvPr/>
          </p:nvPicPr>
          <p:blipFill rotWithShape="1">
            <a:blip r:embed="rId3">
              <a:extLst>
                <a:ext uri="{28A0092B-C50C-407E-A947-70E740481C1C}">
                  <a14:useLocalDpi xmlns:a14="http://schemas.microsoft.com/office/drawing/2010/main"/>
                </a:ext>
              </a:extLst>
            </a:blip>
            <a:srcRect l="61239" t="787" b="-257"/>
            <a:stretch/>
          </p:blipFill>
          <p:spPr>
            <a:xfrm flipH="1">
              <a:off x="1061884" y="1519084"/>
              <a:ext cx="4729316" cy="5338916"/>
            </a:xfrm>
            <a:prstGeom prst="rect">
              <a:avLst/>
            </a:prstGeom>
          </p:spPr>
        </p:pic>
        <p:sp>
          <p:nvSpPr>
            <p:cNvPr id="3" name="矩形 2"/>
            <p:cNvSpPr/>
            <p:nvPr/>
          </p:nvSpPr>
          <p:spPr>
            <a:xfrm>
              <a:off x="1061884" y="1"/>
              <a:ext cx="4729316" cy="6858000"/>
            </a:xfrm>
            <a:prstGeom prst="rect">
              <a:avLst/>
            </a:prstGeom>
            <a:gradFill flip="none" rotWithShape="1">
              <a:gsLst>
                <a:gs pos="25000">
                  <a:srgbClr val="002060"/>
                </a:gs>
                <a:gs pos="100000">
                  <a:srgbClr val="002060">
                    <a:alpha val="9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117510" y="12605"/>
            <a:ext cx="14157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4800" b="1" cap="all">
                <a:solidFill>
                  <a:schemeClr val="accent5">
                    <a:lumMod val="20000"/>
                    <a:lumOff val="80000"/>
                  </a:schemeClr>
                </a:soli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dirty="0"/>
              <a:t>目录</a:t>
            </a:r>
          </a:p>
        </p:txBody>
      </p:sp>
      <p:sp>
        <p:nvSpPr>
          <p:cNvPr id="10" name="文本框 9"/>
          <p:cNvSpPr txBox="1"/>
          <p:nvPr/>
        </p:nvSpPr>
        <p:spPr>
          <a:xfrm>
            <a:off x="1104793" y="4367759"/>
            <a:ext cx="2519730" cy="584775"/>
          </a:xfrm>
          <a:prstGeom prst="rect">
            <a:avLst/>
          </a:prstGeom>
          <a:noFill/>
        </p:spPr>
        <p:txBody>
          <a:bodyPr wrap="square" rtlCol="0">
            <a:spAutoFit/>
          </a:bodyPr>
          <a:lstStyle/>
          <a:p>
            <a:pPr algn="ctr"/>
            <a:r>
              <a:rPr lang="en-US" altLang="zh-CN" sz="3200" dirty="0">
                <a:solidFill>
                  <a:schemeClr val="accent5">
                    <a:lumMod val="20000"/>
                    <a:lumOff val="80000"/>
                  </a:schemeClr>
                </a:solidFill>
                <a:latin typeface="+mj-lt"/>
                <a:ea typeface="微软雅黑" panose="020B0503020204020204" pitchFamily="34" charset="-122"/>
              </a:rPr>
              <a:t>CONTENTS</a:t>
            </a:r>
          </a:p>
        </p:txBody>
      </p:sp>
      <p:sp>
        <p:nvSpPr>
          <p:cNvPr id="11" name="圆角矩形 10"/>
          <p:cNvSpPr/>
          <p:nvPr/>
        </p:nvSpPr>
        <p:spPr>
          <a:xfrm>
            <a:off x="661690" y="1806463"/>
            <a:ext cx="4680001" cy="706273"/>
          </a:xfrm>
          <a:prstGeom prst="roundRect">
            <a:avLst>
              <a:gd name="adj" fmla="val 50000"/>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dirty="0">
              <a:solidFill>
                <a:srgbClr val="70308C"/>
              </a:solidFill>
            </a:endParaRPr>
          </a:p>
        </p:txBody>
      </p:sp>
      <p:sp>
        <p:nvSpPr>
          <p:cNvPr id="12" name="矩形 11"/>
          <p:cNvSpPr/>
          <p:nvPr/>
        </p:nvSpPr>
        <p:spPr>
          <a:xfrm>
            <a:off x="1624664" y="1899254"/>
            <a:ext cx="2646878" cy="461665"/>
          </a:xfrm>
          <a:prstGeom prst="rect">
            <a:avLst/>
          </a:prstGeom>
          <a:effectLst/>
        </p:spPr>
        <p:txBody>
          <a:bodyPr wrap="none">
            <a:spAutoFit/>
          </a:bodyPr>
          <a:lstStyle/>
          <a:p>
            <a:pPr fontAlgn="auto">
              <a:spcBef>
                <a:spcPts val="0"/>
              </a:spcBef>
              <a:spcAft>
                <a:spcPts val="0"/>
              </a:spcAft>
              <a:defRPr/>
            </a:pPr>
            <a:r>
              <a:rPr lang="zh-CN" altLang="en-US" sz="2400" b="1" dirty="0">
                <a:solidFill>
                  <a:schemeClr val="tx1">
                    <a:lumMod val="75000"/>
                    <a:lumOff val="25000"/>
                  </a:schemeClr>
                </a:solidFill>
                <a:latin typeface="Franklin Gothic Medium" panose="020B0603020102020204" pitchFamily="34" charset="0"/>
                <a:ea typeface="微软雅黑" panose="020B0503020204020204" pitchFamily="34" charset="-122"/>
              </a:rPr>
              <a:t>单击添加主题文字</a:t>
            </a:r>
            <a:endParaRPr lang="zh-CN" altLang="en-US" sz="2800" b="1" dirty="0">
              <a:solidFill>
                <a:schemeClr val="tx1">
                  <a:lumMod val="75000"/>
                  <a:lumOff val="25000"/>
                </a:schemeClr>
              </a:solidFill>
              <a:latin typeface="Franklin Gothic Medium" panose="020B0603020102020204" pitchFamily="34" charset="0"/>
              <a:ea typeface="微软雅黑" panose="020B0503020204020204" pitchFamily="34" charset="-122"/>
            </a:endParaRPr>
          </a:p>
        </p:txBody>
      </p:sp>
      <p:sp>
        <p:nvSpPr>
          <p:cNvPr id="13" name="椭圆 12"/>
          <p:cNvSpPr/>
          <p:nvPr/>
        </p:nvSpPr>
        <p:spPr>
          <a:xfrm>
            <a:off x="763388" y="1868005"/>
            <a:ext cx="492857" cy="492857"/>
          </a:xfrm>
          <a:prstGeom prst="ellipse">
            <a:avLst/>
          </a:prstGeom>
          <a:solidFill>
            <a:srgbClr val="002060"/>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pPr>
            <a:r>
              <a:rPr lang="en-US" altLang="zh-CN" sz="2000" dirty="0">
                <a:solidFill>
                  <a:schemeClr val="bg1"/>
                </a:solidFill>
                <a:latin typeface="微软雅黑" panose="020B0503020204020204" pitchFamily="34" charset="-122"/>
                <a:ea typeface="微软雅黑" panose="020B0503020204020204" pitchFamily="34" charset="-122"/>
                <a:cs typeface="+mn-ea"/>
              </a:rPr>
              <a:t>01</a:t>
            </a:r>
            <a:endParaRPr lang="zh-CN" altLang="en-US" sz="2000" dirty="0">
              <a:solidFill>
                <a:schemeClr val="bg1"/>
              </a:solidFill>
              <a:latin typeface="微软雅黑" panose="020B0503020204020204" pitchFamily="34" charset="-122"/>
              <a:ea typeface="微软雅黑" panose="020B0503020204020204" pitchFamily="34" charset="-122"/>
              <a:cs typeface="+mn-ea"/>
            </a:endParaRPr>
          </a:p>
        </p:txBody>
      </p:sp>
      <p:sp>
        <p:nvSpPr>
          <p:cNvPr id="14" name="圆角矩形 13"/>
          <p:cNvSpPr/>
          <p:nvPr/>
        </p:nvSpPr>
        <p:spPr>
          <a:xfrm>
            <a:off x="661691" y="2673143"/>
            <a:ext cx="4680000" cy="706273"/>
          </a:xfrm>
          <a:prstGeom prst="roundRect">
            <a:avLst>
              <a:gd name="adj" fmla="val 50000"/>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solidFill>
                <a:srgbClr val="70308C"/>
              </a:solidFill>
            </a:endParaRPr>
          </a:p>
        </p:txBody>
      </p:sp>
      <p:sp>
        <p:nvSpPr>
          <p:cNvPr id="15" name="矩形 14"/>
          <p:cNvSpPr/>
          <p:nvPr/>
        </p:nvSpPr>
        <p:spPr>
          <a:xfrm>
            <a:off x="1624664" y="2765933"/>
            <a:ext cx="2646878" cy="461665"/>
          </a:xfrm>
          <a:prstGeom prst="rect">
            <a:avLst/>
          </a:prstGeom>
          <a:effectLst/>
        </p:spPr>
        <p:txBody>
          <a:bodyPr wrap="none">
            <a:spAutoFit/>
          </a:bodyPr>
          <a:lstStyle/>
          <a:p>
            <a:pPr fontAlgn="auto">
              <a:spcBef>
                <a:spcPts val="0"/>
              </a:spcBef>
              <a:spcAft>
                <a:spcPts val="0"/>
              </a:spcAft>
              <a:defRPr/>
            </a:pPr>
            <a:r>
              <a:rPr lang="zh-CN" altLang="en-US" sz="2400" b="1" dirty="0">
                <a:solidFill>
                  <a:schemeClr val="tx1">
                    <a:lumMod val="75000"/>
                    <a:lumOff val="25000"/>
                  </a:schemeClr>
                </a:solidFill>
                <a:latin typeface="Franklin Gothic Medium" panose="020B0603020102020204" pitchFamily="34" charset="0"/>
                <a:ea typeface="微软雅黑" panose="020B0503020204020204" pitchFamily="34" charset="-122"/>
              </a:rPr>
              <a:t>单击添加主题文字</a:t>
            </a:r>
            <a:endParaRPr lang="zh-CN" altLang="en-US" sz="2800" b="1" dirty="0">
              <a:solidFill>
                <a:schemeClr val="tx1">
                  <a:lumMod val="75000"/>
                  <a:lumOff val="25000"/>
                </a:schemeClr>
              </a:solidFill>
              <a:latin typeface="Franklin Gothic Medium" panose="020B0603020102020204" pitchFamily="34" charset="0"/>
              <a:ea typeface="微软雅黑" panose="020B0503020204020204" pitchFamily="34" charset="-122"/>
            </a:endParaRPr>
          </a:p>
        </p:txBody>
      </p:sp>
      <p:sp>
        <p:nvSpPr>
          <p:cNvPr id="16" name="椭圆 15"/>
          <p:cNvSpPr/>
          <p:nvPr/>
        </p:nvSpPr>
        <p:spPr>
          <a:xfrm>
            <a:off x="763388" y="2734685"/>
            <a:ext cx="492857" cy="492857"/>
          </a:xfrm>
          <a:prstGeom prst="ellipse">
            <a:avLst/>
          </a:prstGeom>
          <a:solidFill>
            <a:srgbClr val="002060"/>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pPr>
            <a:r>
              <a:rPr lang="en-US" altLang="zh-CN" sz="2000" dirty="0">
                <a:solidFill>
                  <a:schemeClr val="bg1"/>
                </a:solidFill>
                <a:latin typeface="微软雅黑" panose="020B0503020204020204" pitchFamily="34" charset="-122"/>
                <a:ea typeface="微软雅黑" panose="020B0503020204020204" pitchFamily="34" charset="-122"/>
                <a:cs typeface="+mn-ea"/>
              </a:rPr>
              <a:t>02</a:t>
            </a:r>
            <a:endParaRPr lang="zh-CN" altLang="en-US" sz="2000" dirty="0">
              <a:solidFill>
                <a:schemeClr val="bg1"/>
              </a:solidFill>
              <a:latin typeface="微软雅黑" panose="020B0503020204020204" pitchFamily="34" charset="-122"/>
              <a:ea typeface="微软雅黑" panose="020B0503020204020204" pitchFamily="34" charset="-122"/>
              <a:cs typeface="+mn-ea"/>
            </a:endParaRPr>
          </a:p>
        </p:txBody>
      </p:sp>
      <p:sp>
        <p:nvSpPr>
          <p:cNvPr id="17" name="圆角矩形 16"/>
          <p:cNvSpPr/>
          <p:nvPr/>
        </p:nvSpPr>
        <p:spPr>
          <a:xfrm>
            <a:off x="661691" y="3539824"/>
            <a:ext cx="4680000" cy="615936"/>
          </a:xfrm>
          <a:prstGeom prst="roundRect">
            <a:avLst>
              <a:gd name="adj" fmla="val 50000"/>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solidFill>
                <a:srgbClr val="BD2D39"/>
              </a:solidFill>
            </a:endParaRPr>
          </a:p>
        </p:txBody>
      </p:sp>
      <p:sp>
        <p:nvSpPr>
          <p:cNvPr id="18" name="矩形 17"/>
          <p:cNvSpPr/>
          <p:nvPr/>
        </p:nvSpPr>
        <p:spPr>
          <a:xfrm>
            <a:off x="1624664" y="3632613"/>
            <a:ext cx="2646878" cy="461665"/>
          </a:xfrm>
          <a:prstGeom prst="rect">
            <a:avLst/>
          </a:prstGeom>
          <a:effectLst/>
        </p:spPr>
        <p:txBody>
          <a:bodyPr wrap="none">
            <a:spAutoFit/>
          </a:bodyPr>
          <a:lstStyle/>
          <a:p>
            <a:pPr fontAlgn="auto">
              <a:spcBef>
                <a:spcPts val="0"/>
              </a:spcBef>
              <a:spcAft>
                <a:spcPts val="0"/>
              </a:spcAft>
              <a:defRPr/>
            </a:pPr>
            <a:r>
              <a:rPr lang="zh-CN" altLang="en-US" sz="2400" b="1" dirty="0">
                <a:solidFill>
                  <a:schemeClr val="tx1">
                    <a:lumMod val="75000"/>
                    <a:lumOff val="25000"/>
                  </a:schemeClr>
                </a:solidFill>
                <a:latin typeface="Franklin Gothic Medium" panose="020B0603020102020204" pitchFamily="34" charset="0"/>
                <a:ea typeface="微软雅黑" panose="020B0503020204020204" pitchFamily="34" charset="-122"/>
              </a:rPr>
              <a:t>单击添加主题文字</a:t>
            </a:r>
            <a:endParaRPr lang="zh-CN" altLang="en-US" sz="2800" b="1" dirty="0">
              <a:solidFill>
                <a:schemeClr val="tx1">
                  <a:lumMod val="75000"/>
                  <a:lumOff val="25000"/>
                </a:schemeClr>
              </a:solidFill>
              <a:latin typeface="Franklin Gothic Medium" panose="020B0603020102020204" pitchFamily="34" charset="0"/>
              <a:ea typeface="微软雅黑" panose="020B0503020204020204" pitchFamily="34" charset="-122"/>
            </a:endParaRPr>
          </a:p>
        </p:txBody>
      </p:sp>
      <p:sp>
        <p:nvSpPr>
          <p:cNvPr id="19" name="椭圆 18"/>
          <p:cNvSpPr/>
          <p:nvPr/>
        </p:nvSpPr>
        <p:spPr>
          <a:xfrm>
            <a:off x="763388" y="3601364"/>
            <a:ext cx="492857" cy="492857"/>
          </a:xfrm>
          <a:prstGeom prst="ellipse">
            <a:avLst/>
          </a:prstGeom>
          <a:solidFill>
            <a:srgbClr val="002060"/>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pPr>
            <a:r>
              <a:rPr lang="en-US" altLang="zh-CN" sz="2000" dirty="0">
                <a:solidFill>
                  <a:schemeClr val="bg1"/>
                </a:solidFill>
                <a:latin typeface="微软雅黑" panose="020B0503020204020204" pitchFamily="34" charset="-122"/>
                <a:ea typeface="微软雅黑" panose="020B0503020204020204" pitchFamily="34" charset="-122"/>
                <a:cs typeface="+mn-ea"/>
              </a:rPr>
              <a:t>03</a:t>
            </a:r>
            <a:endParaRPr lang="zh-CN" altLang="en-US" sz="2000" dirty="0">
              <a:solidFill>
                <a:schemeClr val="bg1"/>
              </a:solidFill>
              <a:latin typeface="微软雅黑" panose="020B0503020204020204" pitchFamily="34" charset="-122"/>
              <a:ea typeface="微软雅黑" panose="020B0503020204020204" pitchFamily="34" charset="-122"/>
              <a:cs typeface="+mn-ea"/>
            </a:endParaRPr>
          </a:p>
        </p:txBody>
      </p:sp>
      <p:sp>
        <p:nvSpPr>
          <p:cNvPr id="20" name="圆角矩形 19"/>
          <p:cNvSpPr/>
          <p:nvPr/>
        </p:nvSpPr>
        <p:spPr>
          <a:xfrm>
            <a:off x="661691" y="4416028"/>
            <a:ext cx="4680000" cy="615936"/>
          </a:xfrm>
          <a:prstGeom prst="roundRect">
            <a:avLst>
              <a:gd name="adj" fmla="val 50000"/>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solidFill>
                <a:srgbClr val="70308C"/>
              </a:solidFill>
            </a:endParaRPr>
          </a:p>
        </p:txBody>
      </p:sp>
      <p:sp>
        <p:nvSpPr>
          <p:cNvPr id="21" name="矩形 20"/>
          <p:cNvSpPr/>
          <p:nvPr/>
        </p:nvSpPr>
        <p:spPr>
          <a:xfrm>
            <a:off x="1624664" y="4508817"/>
            <a:ext cx="2646878" cy="461665"/>
          </a:xfrm>
          <a:prstGeom prst="rect">
            <a:avLst/>
          </a:prstGeom>
          <a:effectLst/>
        </p:spPr>
        <p:txBody>
          <a:bodyPr wrap="none">
            <a:spAutoFit/>
          </a:bodyPr>
          <a:lstStyle/>
          <a:p>
            <a:pPr fontAlgn="auto">
              <a:spcBef>
                <a:spcPts val="0"/>
              </a:spcBef>
              <a:spcAft>
                <a:spcPts val="0"/>
              </a:spcAft>
              <a:defRPr/>
            </a:pPr>
            <a:r>
              <a:rPr lang="zh-CN" altLang="en-US" sz="2400" b="1" dirty="0">
                <a:solidFill>
                  <a:schemeClr val="tx1">
                    <a:lumMod val="75000"/>
                    <a:lumOff val="25000"/>
                  </a:schemeClr>
                </a:solidFill>
                <a:latin typeface="Franklin Gothic Medium" panose="020B0603020102020204" pitchFamily="34" charset="0"/>
                <a:ea typeface="微软雅黑" panose="020B0503020204020204" pitchFamily="34" charset="-122"/>
              </a:rPr>
              <a:t>单击添加主题文字</a:t>
            </a:r>
            <a:endParaRPr lang="zh-CN" altLang="en-US" sz="2800" b="1" dirty="0">
              <a:solidFill>
                <a:schemeClr val="tx1">
                  <a:lumMod val="75000"/>
                  <a:lumOff val="25000"/>
                </a:schemeClr>
              </a:solidFill>
              <a:latin typeface="Franklin Gothic Medium" panose="020B0603020102020204" pitchFamily="34" charset="0"/>
              <a:ea typeface="微软雅黑" panose="020B0503020204020204" pitchFamily="34" charset="-122"/>
            </a:endParaRPr>
          </a:p>
        </p:txBody>
      </p:sp>
      <p:sp>
        <p:nvSpPr>
          <p:cNvPr id="22" name="椭圆 21"/>
          <p:cNvSpPr/>
          <p:nvPr/>
        </p:nvSpPr>
        <p:spPr>
          <a:xfrm>
            <a:off x="763388" y="4477568"/>
            <a:ext cx="492857" cy="492857"/>
          </a:xfrm>
          <a:prstGeom prst="ellipse">
            <a:avLst/>
          </a:prstGeom>
          <a:solidFill>
            <a:srgbClr val="002060"/>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pPr>
            <a:r>
              <a:rPr lang="en-US" altLang="zh-CN" sz="2000" dirty="0">
                <a:solidFill>
                  <a:schemeClr val="bg1"/>
                </a:solidFill>
                <a:latin typeface="微软雅黑" panose="020B0503020204020204" pitchFamily="34" charset="-122"/>
                <a:ea typeface="微软雅黑" panose="020B0503020204020204" pitchFamily="34" charset="-122"/>
                <a:cs typeface="+mn-ea"/>
              </a:rPr>
              <a:t>04</a:t>
            </a:r>
            <a:endParaRPr lang="zh-CN" altLang="en-US" sz="2000" dirty="0">
              <a:solidFill>
                <a:schemeClr val="bg1"/>
              </a:solidFill>
              <a:latin typeface="微软雅黑" panose="020B0503020204020204" pitchFamily="34" charset="-122"/>
              <a:ea typeface="微软雅黑" panose="020B0503020204020204" pitchFamily="34" charset="-122"/>
              <a:cs typeface="+mn-ea"/>
            </a:endParaRPr>
          </a:p>
        </p:txBody>
      </p:sp>
      <p:sp>
        <p:nvSpPr>
          <p:cNvPr id="23" name="圆角矩形 22"/>
          <p:cNvSpPr/>
          <p:nvPr/>
        </p:nvSpPr>
        <p:spPr>
          <a:xfrm>
            <a:off x="661691" y="5311279"/>
            <a:ext cx="4680000" cy="615936"/>
          </a:xfrm>
          <a:prstGeom prst="roundRect">
            <a:avLst>
              <a:gd name="adj" fmla="val 50000"/>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solidFill>
                <a:srgbClr val="70308C"/>
              </a:solidFill>
            </a:endParaRPr>
          </a:p>
        </p:txBody>
      </p:sp>
      <p:sp>
        <p:nvSpPr>
          <p:cNvPr id="24" name="矩形 23"/>
          <p:cNvSpPr/>
          <p:nvPr/>
        </p:nvSpPr>
        <p:spPr>
          <a:xfrm>
            <a:off x="1624664" y="5404068"/>
            <a:ext cx="2646878" cy="461665"/>
          </a:xfrm>
          <a:prstGeom prst="rect">
            <a:avLst/>
          </a:prstGeom>
          <a:effectLst/>
        </p:spPr>
        <p:txBody>
          <a:bodyPr wrap="none">
            <a:spAutoFit/>
          </a:bodyPr>
          <a:lstStyle/>
          <a:p>
            <a:pPr fontAlgn="auto">
              <a:spcBef>
                <a:spcPts val="0"/>
              </a:spcBef>
              <a:spcAft>
                <a:spcPts val="0"/>
              </a:spcAft>
              <a:defRPr/>
            </a:pPr>
            <a:r>
              <a:rPr lang="zh-CN" altLang="en-US" sz="2400" b="1" dirty="0">
                <a:solidFill>
                  <a:schemeClr val="tx1">
                    <a:lumMod val="75000"/>
                    <a:lumOff val="25000"/>
                  </a:schemeClr>
                </a:solidFill>
                <a:latin typeface="Franklin Gothic Medium" panose="020B0603020102020204" pitchFamily="34" charset="0"/>
                <a:ea typeface="微软雅黑" panose="020B0503020204020204" pitchFamily="34" charset="-122"/>
              </a:rPr>
              <a:t>单击添加主题文字</a:t>
            </a:r>
            <a:endParaRPr lang="zh-CN" altLang="en-US" sz="2800" b="1" dirty="0">
              <a:solidFill>
                <a:schemeClr val="tx1">
                  <a:lumMod val="75000"/>
                  <a:lumOff val="25000"/>
                </a:schemeClr>
              </a:solidFill>
              <a:latin typeface="Franklin Gothic Medium" panose="020B0603020102020204" pitchFamily="34" charset="0"/>
              <a:ea typeface="微软雅黑" panose="020B0503020204020204" pitchFamily="34" charset="-122"/>
            </a:endParaRPr>
          </a:p>
        </p:txBody>
      </p:sp>
      <p:sp>
        <p:nvSpPr>
          <p:cNvPr id="25" name="椭圆 24"/>
          <p:cNvSpPr/>
          <p:nvPr/>
        </p:nvSpPr>
        <p:spPr>
          <a:xfrm>
            <a:off x="763388" y="5372819"/>
            <a:ext cx="492857" cy="492857"/>
          </a:xfrm>
          <a:prstGeom prst="ellipse">
            <a:avLst/>
          </a:prstGeom>
          <a:solidFill>
            <a:srgbClr val="002060"/>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pPr>
            <a:r>
              <a:rPr lang="en-US" altLang="zh-CN" sz="2000" dirty="0">
                <a:solidFill>
                  <a:schemeClr val="bg1"/>
                </a:solidFill>
                <a:latin typeface="微软雅黑" panose="020B0503020204020204" pitchFamily="34" charset="-122"/>
                <a:ea typeface="微软雅黑" panose="020B0503020204020204" pitchFamily="34" charset="-122"/>
                <a:cs typeface="+mn-ea"/>
              </a:rPr>
              <a:t>05</a:t>
            </a:r>
            <a:endParaRPr lang="zh-CN" altLang="en-US" sz="2000" dirty="0">
              <a:solidFill>
                <a:schemeClr val="bg1"/>
              </a:solidFill>
              <a:latin typeface="微软雅黑" panose="020B0503020204020204" pitchFamily="34" charset="-122"/>
              <a:ea typeface="微软雅黑" panose="020B0503020204020204" pitchFamily="34" charset="-122"/>
              <a:cs typeface="+mn-ea"/>
            </a:endParaRPr>
          </a:p>
        </p:txBody>
      </p:sp>
      <p:pic>
        <p:nvPicPr>
          <p:cNvPr id="27" name="图片 26">
            <a:extLst>
              <a:ext uri="{FF2B5EF4-FFF2-40B4-BE49-F238E27FC236}">
                <a16:creationId xmlns="" xmlns:a16="http://schemas.microsoft.com/office/drawing/2014/main" id="{5C4432DA-2770-470E-B332-E9D63AA77B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3500" y="2114433"/>
            <a:ext cx="3295112" cy="3437934"/>
          </a:xfrm>
          <a:prstGeom prst="rect">
            <a:avLst/>
          </a:prstGeom>
        </p:spPr>
      </p:pic>
    </p:spTree>
    <p:extLst>
      <p:ext uri="{BB962C8B-B14F-4D97-AF65-F5344CB8AC3E}">
        <p14:creationId xmlns:p14="http://schemas.microsoft.com/office/powerpoint/2010/main" val="169283023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par>
                                <p:cTn id="8" presetID="23"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childTnLst>
                                </p:cTn>
                              </p:par>
                              <p:par>
                                <p:cTn id="12" presetID="23" presetClass="entr" presetSubtype="16"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8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300"/>
                            </p:stCondLst>
                            <p:childTnLst>
                              <p:par>
                                <p:cTn id="23" presetID="26" presetClass="emph" presetSubtype="0" fill="hold" grpId="1" nodeType="afterEffect">
                                  <p:stCondLst>
                                    <p:cond delay="0"/>
                                  </p:stCondLst>
                                  <p:childTnLst>
                                    <p:animEffect transition="out" filter="fade">
                                      <p:cBhvr>
                                        <p:cTn id="24" dur="500" tmFilter="0, 0; .2, .5; .8, .5; 1, 0"/>
                                        <p:tgtEl>
                                          <p:spTgt spid="11"/>
                                        </p:tgtEl>
                                      </p:cBhvr>
                                    </p:animEffect>
                                    <p:animScale>
                                      <p:cBhvr>
                                        <p:cTn id="25" dur="250" autoRev="1" fill="hold"/>
                                        <p:tgtEl>
                                          <p:spTgt spid="11"/>
                                        </p:tgtEl>
                                      </p:cBhvr>
                                      <p:by x="105000" y="105000"/>
                                    </p:animScale>
                                  </p:childTnLst>
                                </p:cTn>
                              </p:par>
                            </p:childTnLst>
                          </p:cTn>
                        </p:par>
                        <p:par>
                          <p:cTn id="26" fill="hold">
                            <p:stCondLst>
                              <p:cond delay="1800"/>
                            </p:stCondLst>
                            <p:childTnLst>
                              <p:par>
                                <p:cTn id="27" presetID="22" presetClass="entr" presetSubtype="4"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childTnLst>
                          </p:cTn>
                        </p:par>
                        <p:par>
                          <p:cTn id="30" fill="hold">
                            <p:stCondLst>
                              <p:cond delay="2300"/>
                            </p:stCondLst>
                            <p:childTnLst>
                              <p:par>
                                <p:cTn id="31" presetID="2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28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300"/>
                            </p:stCondLst>
                            <p:childTnLst>
                              <p:par>
                                <p:cTn id="41" presetID="26" presetClass="emph" presetSubtype="0" fill="hold" grpId="1" nodeType="afterEffect">
                                  <p:stCondLst>
                                    <p:cond delay="0"/>
                                  </p:stCondLst>
                                  <p:childTnLst>
                                    <p:animEffect transition="out" filter="fade">
                                      <p:cBhvr>
                                        <p:cTn id="42" dur="500" tmFilter="0, 0; .2, .5; .8, .5; 1, 0"/>
                                        <p:tgtEl>
                                          <p:spTgt spid="14"/>
                                        </p:tgtEl>
                                      </p:cBhvr>
                                    </p:animEffect>
                                    <p:animScale>
                                      <p:cBhvr>
                                        <p:cTn id="43" dur="250" autoRev="1" fill="hold"/>
                                        <p:tgtEl>
                                          <p:spTgt spid="14"/>
                                        </p:tgtEl>
                                      </p:cBhvr>
                                      <p:by x="105000" y="105000"/>
                                    </p:animScale>
                                  </p:childTnLst>
                                </p:cTn>
                              </p:par>
                            </p:childTnLst>
                          </p:cTn>
                        </p:par>
                        <p:par>
                          <p:cTn id="44" fill="hold">
                            <p:stCondLst>
                              <p:cond delay="3800"/>
                            </p:stCondLst>
                            <p:childTnLst>
                              <p:par>
                                <p:cTn id="45" presetID="22" presetClass="entr" presetSubtype="4"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down)">
                                      <p:cBhvr>
                                        <p:cTn id="47" dur="500"/>
                                        <p:tgtEl>
                                          <p:spTgt spid="16"/>
                                        </p:tgtEl>
                                      </p:cBhvr>
                                    </p:animEffect>
                                  </p:childTnLst>
                                </p:cTn>
                              </p:par>
                            </p:childTnLst>
                          </p:cTn>
                        </p:par>
                        <p:par>
                          <p:cTn id="48" fill="hold">
                            <p:stCondLst>
                              <p:cond delay="43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48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300"/>
                            </p:stCondLst>
                            <p:childTnLst>
                              <p:par>
                                <p:cTn id="59" presetID="26" presetClass="emph" presetSubtype="0" fill="hold" grpId="1" nodeType="afterEffect">
                                  <p:stCondLst>
                                    <p:cond delay="0"/>
                                  </p:stCondLst>
                                  <p:childTnLst>
                                    <p:animEffect transition="out" filter="fade">
                                      <p:cBhvr>
                                        <p:cTn id="60" dur="500" tmFilter="0, 0; .2, .5; .8, .5; 1, 0"/>
                                        <p:tgtEl>
                                          <p:spTgt spid="17"/>
                                        </p:tgtEl>
                                      </p:cBhvr>
                                    </p:animEffect>
                                    <p:animScale>
                                      <p:cBhvr>
                                        <p:cTn id="61" dur="250" autoRev="1" fill="hold"/>
                                        <p:tgtEl>
                                          <p:spTgt spid="17"/>
                                        </p:tgtEl>
                                      </p:cBhvr>
                                      <p:by x="105000" y="105000"/>
                                    </p:animScale>
                                  </p:childTnLst>
                                </p:cTn>
                              </p:par>
                            </p:childTnLst>
                          </p:cTn>
                        </p:par>
                        <p:par>
                          <p:cTn id="62" fill="hold">
                            <p:stCondLst>
                              <p:cond delay="5800"/>
                            </p:stCondLst>
                            <p:childTnLst>
                              <p:par>
                                <p:cTn id="63" presetID="22" presetClass="entr" presetSubtype="4"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down)">
                                      <p:cBhvr>
                                        <p:cTn id="65" dur="500"/>
                                        <p:tgtEl>
                                          <p:spTgt spid="19"/>
                                        </p:tgtEl>
                                      </p:cBhvr>
                                    </p:animEffect>
                                  </p:childTnLst>
                                </p:cTn>
                              </p:par>
                            </p:childTnLst>
                          </p:cTn>
                        </p:par>
                        <p:par>
                          <p:cTn id="66" fill="hold">
                            <p:stCondLst>
                              <p:cond delay="6300"/>
                            </p:stCondLst>
                            <p:childTnLst>
                              <p:par>
                                <p:cTn id="67" presetID="22" presetClass="entr" presetSubtype="8"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left)">
                                      <p:cBhvr>
                                        <p:cTn id="69" dur="500"/>
                                        <p:tgtEl>
                                          <p:spTgt spid="18"/>
                                        </p:tgtEl>
                                      </p:cBhvr>
                                    </p:animEffect>
                                  </p:childTnLst>
                                </p:cTn>
                              </p:par>
                            </p:childTnLst>
                          </p:cTn>
                        </p:par>
                        <p:par>
                          <p:cTn id="70" fill="hold">
                            <p:stCondLst>
                              <p:cond delay="6800"/>
                            </p:stCondLst>
                            <p:childTnLst>
                              <p:par>
                                <p:cTn id="71" presetID="53" presetClass="entr" presetSubtype="16"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transition="in" filter="fade">
                                      <p:cBhvr>
                                        <p:cTn id="75" dur="500"/>
                                        <p:tgtEl>
                                          <p:spTgt spid="20"/>
                                        </p:tgtEl>
                                      </p:cBhvr>
                                    </p:animEffect>
                                  </p:childTnLst>
                                </p:cTn>
                              </p:par>
                            </p:childTnLst>
                          </p:cTn>
                        </p:par>
                        <p:par>
                          <p:cTn id="76" fill="hold">
                            <p:stCondLst>
                              <p:cond delay="7300"/>
                            </p:stCondLst>
                            <p:childTnLst>
                              <p:par>
                                <p:cTn id="77" presetID="26" presetClass="emph" presetSubtype="0" fill="hold" grpId="1" nodeType="afterEffect">
                                  <p:stCondLst>
                                    <p:cond delay="0"/>
                                  </p:stCondLst>
                                  <p:childTnLst>
                                    <p:animEffect transition="out" filter="fade">
                                      <p:cBhvr>
                                        <p:cTn id="78" dur="500" tmFilter="0, 0; .2, .5; .8, .5; 1, 0"/>
                                        <p:tgtEl>
                                          <p:spTgt spid="20"/>
                                        </p:tgtEl>
                                      </p:cBhvr>
                                    </p:animEffect>
                                    <p:animScale>
                                      <p:cBhvr>
                                        <p:cTn id="79" dur="250" autoRev="1" fill="hold"/>
                                        <p:tgtEl>
                                          <p:spTgt spid="20"/>
                                        </p:tgtEl>
                                      </p:cBhvr>
                                      <p:by x="105000" y="105000"/>
                                    </p:animScale>
                                  </p:childTnLst>
                                </p:cTn>
                              </p:par>
                            </p:childTnLst>
                          </p:cTn>
                        </p:par>
                        <p:par>
                          <p:cTn id="80" fill="hold">
                            <p:stCondLst>
                              <p:cond delay="7800"/>
                            </p:stCondLst>
                            <p:childTnLst>
                              <p:par>
                                <p:cTn id="81" presetID="22" presetClass="entr" presetSubtype="4"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wipe(down)">
                                      <p:cBhvr>
                                        <p:cTn id="83" dur="500"/>
                                        <p:tgtEl>
                                          <p:spTgt spid="22"/>
                                        </p:tgtEl>
                                      </p:cBhvr>
                                    </p:animEffect>
                                  </p:childTnLst>
                                </p:cTn>
                              </p:par>
                            </p:childTnLst>
                          </p:cTn>
                        </p:par>
                        <p:par>
                          <p:cTn id="84" fill="hold">
                            <p:stCondLst>
                              <p:cond delay="8300"/>
                            </p:stCondLst>
                            <p:childTnLst>
                              <p:par>
                                <p:cTn id="85" presetID="22" presetClass="entr" presetSubtype="8"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wipe(left)">
                                      <p:cBhvr>
                                        <p:cTn id="87" dur="500"/>
                                        <p:tgtEl>
                                          <p:spTgt spid="21"/>
                                        </p:tgtEl>
                                      </p:cBhvr>
                                    </p:animEffect>
                                  </p:childTnLst>
                                </p:cTn>
                              </p:par>
                            </p:childTnLst>
                          </p:cTn>
                        </p:par>
                        <p:par>
                          <p:cTn id="88" fill="hold">
                            <p:stCondLst>
                              <p:cond delay="8800"/>
                            </p:stCondLst>
                            <p:childTnLst>
                              <p:par>
                                <p:cTn id="89" presetID="53" presetClass="entr" presetSubtype="16"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p:cTn id="91" dur="500" fill="hold"/>
                                        <p:tgtEl>
                                          <p:spTgt spid="23"/>
                                        </p:tgtEl>
                                        <p:attrNameLst>
                                          <p:attrName>ppt_w</p:attrName>
                                        </p:attrNameLst>
                                      </p:cBhvr>
                                      <p:tavLst>
                                        <p:tav tm="0">
                                          <p:val>
                                            <p:fltVal val="0"/>
                                          </p:val>
                                        </p:tav>
                                        <p:tav tm="100000">
                                          <p:val>
                                            <p:strVal val="#ppt_w"/>
                                          </p:val>
                                        </p:tav>
                                      </p:tavLst>
                                    </p:anim>
                                    <p:anim calcmode="lin" valueType="num">
                                      <p:cBhvr>
                                        <p:cTn id="92" dur="500" fill="hold"/>
                                        <p:tgtEl>
                                          <p:spTgt spid="23"/>
                                        </p:tgtEl>
                                        <p:attrNameLst>
                                          <p:attrName>ppt_h</p:attrName>
                                        </p:attrNameLst>
                                      </p:cBhvr>
                                      <p:tavLst>
                                        <p:tav tm="0">
                                          <p:val>
                                            <p:fltVal val="0"/>
                                          </p:val>
                                        </p:tav>
                                        <p:tav tm="100000">
                                          <p:val>
                                            <p:strVal val="#ppt_h"/>
                                          </p:val>
                                        </p:tav>
                                      </p:tavLst>
                                    </p:anim>
                                    <p:animEffect transition="in" filter="fade">
                                      <p:cBhvr>
                                        <p:cTn id="93" dur="500"/>
                                        <p:tgtEl>
                                          <p:spTgt spid="23"/>
                                        </p:tgtEl>
                                      </p:cBhvr>
                                    </p:animEffect>
                                  </p:childTnLst>
                                </p:cTn>
                              </p:par>
                            </p:childTnLst>
                          </p:cTn>
                        </p:par>
                        <p:par>
                          <p:cTn id="94" fill="hold">
                            <p:stCondLst>
                              <p:cond delay="9300"/>
                            </p:stCondLst>
                            <p:childTnLst>
                              <p:par>
                                <p:cTn id="95" presetID="26" presetClass="emph" presetSubtype="0" fill="hold" grpId="1" nodeType="afterEffect">
                                  <p:stCondLst>
                                    <p:cond delay="0"/>
                                  </p:stCondLst>
                                  <p:childTnLst>
                                    <p:animEffect transition="out" filter="fade">
                                      <p:cBhvr>
                                        <p:cTn id="96" dur="500" tmFilter="0, 0; .2, .5; .8, .5; 1, 0"/>
                                        <p:tgtEl>
                                          <p:spTgt spid="23"/>
                                        </p:tgtEl>
                                      </p:cBhvr>
                                    </p:animEffect>
                                    <p:animScale>
                                      <p:cBhvr>
                                        <p:cTn id="97" dur="250" autoRev="1" fill="hold"/>
                                        <p:tgtEl>
                                          <p:spTgt spid="23"/>
                                        </p:tgtEl>
                                      </p:cBhvr>
                                      <p:by x="105000" y="105000"/>
                                    </p:animScale>
                                  </p:childTnLst>
                                </p:cTn>
                              </p:par>
                            </p:childTnLst>
                          </p:cTn>
                        </p:par>
                        <p:par>
                          <p:cTn id="98" fill="hold">
                            <p:stCondLst>
                              <p:cond delay="9800"/>
                            </p:stCondLst>
                            <p:childTnLst>
                              <p:par>
                                <p:cTn id="99" presetID="22" presetClass="entr" presetSubtype="4" fill="hold" grpId="0" nodeType="after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wipe(down)">
                                      <p:cBhvr>
                                        <p:cTn id="101" dur="500"/>
                                        <p:tgtEl>
                                          <p:spTgt spid="25"/>
                                        </p:tgtEl>
                                      </p:cBhvr>
                                    </p:animEffect>
                                  </p:childTnLst>
                                </p:cTn>
                              </p:par>
                            </p:childTnLst>
                          </p:cTn>
                        </p:par>
                        <p:par>
                          <p:cTn id="102" fill="hold">
                            <p:stCondLst>
                              <p:cond delay="10300"/>
                            </p:stCondLst>
                            <p:childTnLst>
                              <p:par>
                                <p:cTn id="103" presetID="22" presetClass="entr" presetSubtype="8" fill="hold" grpId="0" nodeType="after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1" grpId="1" animBg="1"/>
      <p:bldP spid="12" grpId="0"/>
      <p:bldP spid="13" grpId="0" animBg="1"/>
      <p:bldP spid="14" grpId="0" animBg="1"/>
      <p:bldP spid="14" grpId="1" animBg="1"/>
      <p:bldP spid="15" grpId="0"/>
      <p:bldP spid="16" grpId="0" animBg="1"/>
      <p:bldP spid="17" grpId="0" animBg="1"/>
      <p:bldP spid="17" grpId="1" animBg="1"/>
      <p:bldP spid="18" grpId="0"/>
      <p:bldP spid="19" grpId="0" animBg="1"/>
      <p:bldP spid="20" grpId="0" animBg="1"/>
      <p:bldP spid="20" grpId="1" animBg="1"/>
      <p:bldP spid="21" grpId="0"/>
      <p:bldP spid="22" grpId="0" animBg="1"/>
      <p:bldP spid="23" grpId="0" animBg="1"/>
      <p:bldP spid="23" grpId="1" animBg="1"/>
      <p:bldP spid="24" grpId="0"/>
      <p:bldP spid="2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37"/>
          <p:cNvSpPr txBox="1">
            <a:spLocks noChangeArrowheads="1"/>
          </p:cNvSpPr>
          <p:nvPr/>
        </p:nvSpPr>
        <p:spPr bwMode="auto">
          <a:xfrm>
            <a:off x="6095994" y="3785406"/>
            <a:ext cx="3847885" cy="115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4" tIns="60953" rIns="121904" bIns="60953">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just">
              <a:lnSpc>
                <a:spcPct val="120000"/>
              </a:lnSpc>
              <a:spcBef>
                <a:spcPts val="881"/>
              </a:spcBef>
              <a:spcAft>
                <a:spcPts val="881"/>
              </a:spcAft>
              <a:defRPr/>
            </a:pPr>
            <a:r>
              <a:rPr lang="zh-CN" altLang="en-US" sz="1867" dirty="0">
                <a:solidFill>
                  <a:prstClr val="black">
                    <a:lumMod val="75000"/>
                    <a:lumOff val="25000"/>
                  </a:prstClr>
                </a:solidFill>
                <a:latin typeface="微软雅黑" pitchFamily="34" charset="-122"/>
              </a:rPr>
              <a:t>根据自己的需要添加适当的文字，据研究，在幻灯片中，一页的文字最好不要超过</a:t>
            </a:r>
            <a:r>
              <a:rPr lang="en-US" altLang="zh-CN" sz="1867" dirty="0">
                <a:solidFill>
                  <a:prstClr val="black">
                    <a:lumMod val="75000"/>
                    <a:lumOff val="25000"/>
                  </a:prstClr>
                </a:solidFill>
                <a:latin typeface="微软雅黑" pitchFamily="34" charset="-122"/>
              </a:rPr>
              <a:t>200</a:t>
            </a:r>
            <a:r>
              <a:rPr lang="zh-CN" altLang="en-US" sz="1867" dirty="0">
                <a:solidFill>
                  <a:prstClr val="black">
                    <a:lumMod val="75000"/>
                    <a:lumOff val="25000"/>
                  </a:prstClr>
                </a:solidFill>
                <a:latin typeface="微软雅黑" pitchFamily="34" charset="-122"/>
              </a:rPr>
              <a:t>字</a:t>
            </a:r>
          </a:p>
        </p:txBody>
      </p:sp>
      <p:sp>
        <p:nvSpPr>
          <p:cNvPr id="25" name="TextBox 37"/>
          <p:cNvSpPr txBox="1">
            <a:spLocks noChangeArrowheads="1"/>
          </p:cNvSpPr>
          <p:nvPr/>
        </p:nvSpPr>
        <p:spPr bwMode="auto">
          <a:xfrm>
            <a:off x="2238539" y="1193371"/>
            <a:ext cx="3857455" cy="115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4" tIns="60953" rIns="121904" bIns="60953">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just">
              <a:lnSpc>
                <a:spcPct val="120000"/>
              </a:lnSpc>
              <a:spcBef>
                <a:spcPts val="881"/>
              </a:spcBef>
              <a:spcAft>
                <a:spcPts val="881"/>
              </a:spcAft>
              <a:defRPr/>
            </a:pPr>
            <a:r>
              <a:rPr lang="zh-CN" altLang="en-US" sz="1867" dirty="0">
                <a:solidFill>
                  <a:prstClr val="black">
                    <a:lumMod val="75000"/>
                    <a:lumOff val="25000"/>
                  </a:prstClr>
                </a:solidFill>
                <a:latin typeface="微软雅黑" pitchFamily="34" charset="-122"/>
              </a:rPr>
              <a:t>根据自己的需要添加适当的文字，据研究，在幻灯片中，一页的文字最好不要超过</a:t>
            </a:r>
            <a:r>
              <a:rPr lang="en-US" altLang="zh-CN" sz="1867" dirty="0">
                <a:solidFill>
                  <a:prstClr val="black">
                    <a:lumMod val="75000"/>
                    <a:lumOff val="25000"/>
                  </a:prstClr>
                </a:solidFill>
                <a:latin typeface="微软雅黑" pitchFamily="34" charset="-122"/>
              </a:rPr>
              <a:t>200</a:t>
            </a:r>
            <a:r>
              <a:rPr lang="zh-CN" altLang="en-US" sz="1867" dirty="0">
                <a:solidFill>
                  <a:prstClr val="black">
                    <a:lumMod val="75000"/>
                    <a:lumOff val="25000"/>
                  </a:prstClr>
                </a:solidFill>
                <a:latin typeface="微软雅黑" pitchFamily="34" charset="-122"/>
              </a:rPr>
              <a:t>字</a:t>
            </a:r>
          </a:p>
        </p:txBody>
      </p:sp>
      <p:sp>
        <p:nvSpPr>
          <p:cNvPr id="26" name="TextBox 37"/>
          <p:cNvSpPr txBox="1">
            <a:spLocks noChangeArrowheads="1"/>
          </p:cNvSpPr>
          <p:nvPr/>
        </p:nvSpPr>
        <p:spPr bwMode="auto">
          <a:xfrm>
            <a:off x="7741643" y="5426376"/>
            <a:ext cx="4015944" cy="115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4" tIns="60953" rIns="121904" bIns="60953">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just">
              <a:lnSpc>
                <a:spcPct val="120000"/>
              </a:lnSpc>
              <a:spcBef>
                <a:spcPts val="881"/>
              </a:spcBef>
              <a:spcAft>
                <a:spcPts val="881"/>
              </a:spcAft>
              <a:defRPr/>
            </a:pPr>
            <a:r>
              <a:rPr lang="zh-CN" altLang="en-US" sz="1867" dirty="0">
                <a:solidFill>
                  <a:prstClr val="black">
                    <a:lumMod val="75000"/>
                    <a:lumOff val="25000"/>
                  </a:prstClr>
                </a:solidFill>
                <a:latin typeface="微软雅黑" pitchFamily="34" charset="-122"/>
              </a:rPr>
              <a:t>根据自己的需要添加适当的文字，据研究，在幻灯片中，一页的文字最好不要超过</a:t>
            </a:r>
            <a:r>
              <a:rPr lang="en-US" altLang="zh-CN" sz="1867" dirty="0">
                <a:solidFill>
                  <a:prstClr val="black">
                    <a:lumMod val="75000"/>
                    <a:lumOff val="25000"/>
                  </a:prstClr>
                </a:solidFill>
                <a:latin typeface="微软雅黑" pitchFamily="34" charset="-122"/>
              </a:rPr>
              <a:t>200</a:t>
            </a:r>
            <a:r>
              <a:rPr lang="zh-CN" altLang="en-US" sz="1867" dirty="0">
                <a:solidFill>
                  <a:prstClr val="black">
                    <a:lumMod val="75000"/>
                    <a:lumOff val="25000"/>
                  </a:prstClr>
                </a:solidFill>
                <a:latin typeface="微软雅黑" pitchFamily="34" charset="-122"/>
              </a:rPr>
              <a:t>字</a:t>
            </a:r>
          </a:p>
        </p:txBody>
      </p:sp>
      <p:sp>
        <p:nvSpPr>
          <p:cNvPr id="27" name="TextBox 37"/>
          <p:cNvSpPr txBox="1">
            <a:spLocks noChangeArrowheads="1"/>
          </p:cNvSpPr>
          <p:nvPr/>
        </p:nvSpPr>
        <p:spPr bwMode="auto">
          <a:xfrm>
            <a:off x="4824909" y="2352080"/>
            <a:ext cx="3852737" cy="115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4" tIns="60953" rIns="121904" bIns="60953">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just">
              <a:lnSpc>
                <a:spcPct val="120000"/>
              </a:lnSpc>
              <a:spcBef>
                <a:spcPts val="881"/>
              </a:spcBef>
              <a:spcAft>
                <a:spcPts val="881"/>
              </a:spcAft>
              <a:defRPr/>
            </a:pPr>
            <a:r>
              <a:rPr lang="zh-CN" altLang="en-US" sz="1867" dirty="0">
                <a:solidFill>
                  <a:prstClr val="black">
                    <a:lumMod val="75000"/>
                    <a:lumOff val="25000"/>
                  </a:prstClr>
                </a:solidFill>
                <a:latin typeface="微软雅黑" pitchFamily="34" charset="-122"/>
              </a:rPr>
              <a:t>根据自己的需要添加适当的文字，据研究，在幻灯片中，一页的文字最好不要超过</a:t>
            </a:r>
            <a:r>
              <a:rPr lang="en-US" altLang="zh-CN" sz="1867" dirty="0">
                <a:solidFill>
                  <a:prstClr val="black">
                    <a:lumMod val="75000"/>
                    <a:lumOff val="25000"/>
                  </a:prstClr>
                </a:solidFill>
                <a:latin typeface="微软雅黑" pitchFamily="34" charset="-122"/>
              </a:rPr>
              <a:t>200</a:t>
            </a:r>
            <a:r>
              <a:rPr lang="zh-CN" altLang="en-US" sz="1867" dirty="0">
                <a:solidFill>
                  <a:prstClr val="black">
                    <a:lumMod val="75000"/>
                    <a:lumOff val="25000"/>
                  </a:prstClr>
                </a:solidFill>
                <a:latin typeface="微软雅黑" pitchFamily="34" charset="-122"/>
              </a:rPr>
              <a:t>字</a:t>
            </a:r>
          </a:p>
        </p:txBody>
      </p:sp>
      <p:sp>
        <p:nvSpPr>
          <p:cNvPr id="18" name="矩形 17">
            <a:extLst>
              <a:ext uri="{FF2B5EF4-FFF2-40B4-BE49-F238E27FC236}">
                <a16:creationId xmlns="" xmlns:a16="http://schemas.microsoft.com/office/drawing/2014/main" id="{94F9A8C6-6AB4-4B20-BC68-BB2C5007BD94}"/>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a:extLst>
              <a:ext uri="{FF2B5EF4-FFF2-40B4-BE49-F238E27FC236}">
                <a16:creationId xmlns="" xmlns:a16="http://schemas.microsoft.com/office/drawing/2014/main" id="{727E9CE4-3D56-402F-BC13-0FA99F7855FD}"/>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0" name="Group 7">
            <a:extLst>
              <a:ext uri="{FF2B5EF4-FFF2-40B4-BE49-F238E27FC236}">
                <a16:creationId xmlns="" xmlns:a16="http://schemas.microsoft.com/office/drawing/2014/main" id="{4595F030-C10F-49AD-B646-B734EED41C21}"/>
              </a:ext>
            </a:extLst>
          </p:cNvPr>
          <p:cNvGrpSpPr>
            <a:grpSpLocks/>
          </p:cNvGrpSpPr>
          <p:nvPr/>
        </p:nvGrpSpPr>
        <p:grpSpPr bwMode="auto">
          <a:xfrm>
            <a:off x="431371" y="371337"/>
            <a:ext cx="520496" cy="274639"/>
            <a:chOff x="0" y="0"/>
            <a:chExt cx="1041399" cy="549275"/>
          </a:xfrm>
          <a:solidFill>
            <a:schemeClr val="bg1"/>
          </a:solidFill>
        </p:grpSpPr>
        <p:sp>
          <p:nvSpPr>
            <p:cNvPr id="30" name="Freeform 16">
              <a:extLst>
                <a:ext uri="{FF2B5EF4-FFF2-40B4-BE49-F238E27FC236}">
                  <a16:creationId xmlns="" xmlns:a16="http://schemas.microsoft.com/office/drawing/2014/main" id="{9BDAF536-8AFA-42FA-8214-4EF71EEC9AC9}"/>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1" name="Freeform 17">
              <a:extLst>
                <a:ext uri="{FF2B5EF4-FFF2-40B4-BE49-F238E27FC236}">
                  <a16:creationId xmlns="" xmlns:a16="http://schemas.microsoft.com/office/drawing/2014/main" id="{EF5337DD-E983-49F1-92C1-DBC6EB97DFBD}"/>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2" name="Freeform 18">
              <a:extLst>
                <a:ext uri="{FF2B5EF4-FFF2-40B4-BE49-F238E27FC236}">
                  <a16:creationId xmlns="" xmlns:a16="http://schemas.microsoft.com/office/drawing/2014/main" id="{AF728538-6B05-405C-86C3-05A30F684F7E}"/>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3" name="图片 32">
            <a:extLst>
              <a:ext uri="{FF2B5EF4-FFF2-40B4-BE49-F238E27FC236}">
                <a16:creationId xmlns="" xmlns:a16="http://schemas.microsoft.com/office/drawing/2014/main" id="{9A127546-625E-4213-89C8-258844E7B7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4" name="文本框 33">
            <a:extLst>
              <a:ext uri="{FF2B5EF4-FFF2-40B4-BE49-F238E27FC236}">
                <a16:creationId xmlns="" xmlns:a16="http://schemas.microsoft.com/office/drawing/2014/main" id="{914CF1ED-38D1-42FC-AD48-C16F92B45AF0}"/>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2" name="箭头: 下 1">
            <a:extLst>
              <a:ext uri="{FF2B5EF4-FFF2-40B4-BE49-F238E27FC236}">
                <a16:creationId xmlns="" xmlns:a16="http://schemas.microsoft.com/office/drawing/2014/main" id="{3B5241DD-90F1-4C6D-85F7-670254F0DD1D}"/>
              </a:ext>
            </a:extLst>
          </p:cNvPr>
          <p:cNvSpPr/>
          <p:nvPr/>
        </p:nvSpPr>
        <p:spPr>
          <a:xfrm rot="10800000">
            <a:off x="215267" y="1572104"/>
            <a:ext cx="1473200" cy="5285896"/>
          </a:xfrm>
          <a:prstGeom prst="downArrow">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箭头: 下 34">
            <a:extLst>
              <a:ext uri="{FF2B5EF4-FFF2-40B4-BE49-F238E27FC236}">
                <a16:creationId xmlns="" xmlns:a16="http://schemas.microsoft.com/office/drawing/2014/main" id="{B9C67C98-DE3F-4B4E-AC7F-9D0DB4ADC4F8}"/>
              </a:ext>
            </a:extLst>
          </p:cNvPr>
          <p:cNvSpPr/>
          <p:nvPr/>
        </p:nvSpPr>
        <p:spPr>
          <a:xfrm rot="10800000">
            <a:off x="2106809" y="2350790"/>
            <a:ext cx="1473200" cy="4507210"/>
          </a:xfrm>
          <a:prstGeom prst="downArrow">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箭头: 下 35">
            <a:extLst>
              <a:ext uri="{FF2B5EF4-FFF2-40B4-BE49-F238E27FC236}">
                <a16:creationId xmlns="" xmlns:a16="http://schemas.microsoft.com/office/drawing/2014/main" id="{2948B285-A990-46D7-9DA0-378693D56C19}"/>
              </a:ext>
            </a:extLst>
          </p:cNvPr>
          <p:cNvSpPr/>
          <p:nvPr/>
        </p:nvSpPr>
        <p:spPr>
          <a:xfrm rot="10800000">
            <a:off x="3833249" y="3429000"/>
            <a:ext cx="1473200" cy="3473680"/>
          </a:xfrm>
          <a:prstGeom prst="downArrow">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箭头: 下 36">
            <a:extLst>
              <a:ext uri="{FF2B5EF4-FFF2-40B4-BE49-F238E27FC236}">
                <a16:creationId xmlns="" xmlns:a16="http://schemas.microsoft.com/office/drawing/2014/main" id="{00887B1D-0A21-46DC-9FB3-8457D3AAABEB}"/>
              </a:ext>
            </a:extLst>
          </p:cNvPr>
          <p:cNvSpPr/>
          <p:nvPr/>
        </p:nvSpPr>
        <p:spPr>
          <a:xfrm rot="10800000">
            <a:off x="5886810" y="4904279"/>
            <a:ext cx="1473200" cy="1953721"/>
          </a:xfrm>
          <a:prstGeom prst="downArrow">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284952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2" presetClass="entr" presetSubtype="2" decel="53333"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750" fill="hold"/>
                                        <p:tgtEl>
                                          <p:spTgt spid="19"/>
                                        </p:tgtEl>
                                        <p:attrNameLst>
                                          <p:attrName>ppt_x</p:attrName>
                                        </p:attrNameLst>
                                      </p:cBhvr>
                                      <p:tavLst>
                                        <p:tav tm="0">
                                          <p:val>
                                            <p:strVal val="1+#ppt_w/2"/>
                                          </p:val>
                                        </p:tav>
                                        <p:tav tm="100000">
                                          <p:val>
                                            <p:strVal val="#ppt_x"/>
                                          </p:val>
                                        </p:tav>
                                      </p:tavLst>
                                    </p:anim>
                                    <p:anim calcmode="lin" valueType="num">
                                      <p:cBhvr additive="base">
                                        <p:cTn id="24" dur="750" fill="hold"/>
                                        <p:tgtEl>
                                          <p:spTgt spid="19"/>
                                        </p:tgtEl>
                                        <p:attrNameLst>
                                          <p:attrName>ppt_y</p:attrName>
                                        </p:attrNameLst>
                                      </p:cBhvr>
                                      <p:tavLst>
                                        <p:tav tm="0">
                                          <p:val>
                                            <p:strVal val="#ppt_y"/>
                                          </p:val>
                                        </p:tav>
                                        <p:tav tm="100000">
                                          <p:val>
                                            <p:strVal val="#ppt_y"/>
                                          </p:val>
                                        </p:tav>
                                      </p:tavLst>
                                    </p:anim>
                                  </p:childTnLst>
                                </p:cTn>
                              </p:par>
                            </p:childTnLst>
                          </p:cTn>
                        </p:par>
                        <p:par>
                          <p:cTn id="25" fill="hold">
                            <p:stCondLst>
                              <p:cond delay="2750"/>
                            </p:stCondLst>
                            <p:childTnLst>
                              <p:par>
                                <p:cTn id="26" presetID="2" presetClass="entr" presetSubtype="8"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0-#ppt_w/2"/>
                                          </p:val>
                                        </p:tav>
                                        <p:tav tm="100000">
                                          <p:val>
                                            <p:strVal val="#ppt_x"/>
                                          </p:val>
                                        </p:tav>
                                      </p:tavLst>
                                    </p:anim>
                                    <p:anim calcmode="lin" valueType="num">
                                      <p:cBhvr additive="base">
                                        <p:cTn id="29" dur="500" fill="hold"/>
                                        <p:tgtEl>
                                          <p:spTgt spid="20"/>
                                        </p:tgtEl>
                                        <p:attrNameLst>
                                          <p:attrName>ppt_y</p:attrName>
                                        </p:attrNameLst>
                                      </p:cBhvr>
                                      <p:tavLst>
                                        <p:tav tm="0">
                                          <p:val>
                                            <p:strVal val="#ppt_y"/>
                                          </p:val>
                                        </p:tav>
                                        <p:tav tm="100000">
                                          <p:val>
                                            <p:strVal val="#ppt_y"/>
                                          </p:val>
                                        </p:tav>
                                      </p:tavLst>
                                    </p:anim>
                                  </p:childTnLst>
                                </p:cTn>
                              </p:par>
                              <p:par>
                                <p:cTn id="30" presetID="53" presetClass="entr" presetSubtype="16" fill="hold"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750" fill="hold"/>
                                        <p:tgtEl>
                                          <p:spTgt spid="33"/>
                                        </p:tgtEl>
                                        <p:attrNameLst>
                                          <p:attrName>ppt_w</p:attrName>
                                        </p:attrNameLst>
                                      </p:cBhvr>
                                      <p:tavLst>
                                        <p:tav tm="0">
                                          <p:val>
                                            <p:fltVal val="0"/>
                                          </p:val>
                                        </p:tav>
                                        <p:tav tm="100000">
                                          <p:val>
                                            <p:strVal val="#ppt_w"/>
                                          </p:val>
                                        </p:tav>
                                      </p:tavLst>
                                    </p:anim>
                                    <p:anim calcmode="lin" valueType="num">
                                      <p:cBhvr>
                                        <p:cTn id="33" dur="750" fill="hold"/>
                                        <p:tgtEl>
                                          <p:spTgt spid="33"/>
                                        </p:tgtEl>
                                        <p:attrNameLst>
                                          <p:attrName>ppt_h</p:attrName>
                                        </p:attrNameLst>
                                      </p:cBhvr>
                                      <p:tavLst>
                                        <p:tav tm="0">
                                          <p:val>
                                            <p:fltVal val="0"/>
                                          </p:val>
                                        </p:tav>
                                        <p:tav tm="100000">
                                          <p:val>
                                            <p:strVal val="#ppt_h"/>
                                          </p:val>
                                        </p:tav>
                                      </p:tavLst>
                                    </p:anim>
                                    <p:animEffect transition="in" filter="fade">
                                      <p:cBhvr>
                                        <p:cTn id="34" dur="750"/>
                                        <p:tgtEl>
                                          <p:spTgt spid="33"/>
                                        </p:tgtEl>
                                      </p:cBhvr>
                                    </p:animEffect>
                                  </p:childTnLst>
                                </p:cTn>
                              </p:par>
                            </p:childTnLst>
                          </p:cTn>
                        </p:par>
                        <p:par>
                          <p:cTn id="35" fill="hold">
                            <p:stCondLst>
                              <p:cond delay="3500"/>
                            </p:stCondLst>
                            <p:childTnLst>
                              <p:par>
                                <p:cTn id="36" presetID="56" presetClass="entr" presetSubtype="0" fill="hold" grpId="0" nodeType="afterEffect">
                                  <p:stCondLst>
                                    <p:cond delay="0"/>
                                  </p:stCondLst>
                                  <p:iterate type="lt">
                                    <p:tmPct val="10000"/>
                                  </p:iterate>
                                  <p:childTnLst>
                                    <p:set>
                                      <p:cBhvr>
                                        <p:cTn id="37" dur="1" fill="hold">
                                          <p:stCondLst>
                                            <p:cond delay="0"/>
                                          </p:stCondLst>
                                        </p:cTn>
                                        <p:tgtEl>
                                          <p:spTgt spid="34"/>
                                        </p:tgtEl>
                                        <p:attrNameLst>
                                          <p:attrName>style.visibility</p:attrName>
                                        </p:attrNameLst>
                                      </p:cBhvr>
                                      <p:to>
                                        <p:strVal val="visible"/>
                                      </p:to>
                                    </p:set>
                                    <p:anim by="(-#ppt_w*2)" calcmode="lin" valueType="num">
                                      <p:cBhvr rctx="PPT">
                                        <p:cTn id="38" dur="375" autoRev="1" fill="hold">
                                          <p:stCondLst>
                                            <p:cond delay="0"/>
                                          </p:stCondLst>
                                        </p:cTn>
                                        <p:tgtEl>
                                          <p:spTgt spid="34"/>
                                        </p:tgtEl>
                                        <p:attrNameLst>
                                          <p:attrName>ppt_w</p:attrName>
                                        </p:attrNameLst>
                                      </p:cBhvr>
                                    </p:anim>
                                    <p:anim by="(#ppt_w*0.50)" calcmode="lin" valueType="num">
                                      <p:cBhvr>
                                        <p:cTn id="39" dur="375" decel="50000" autoRev="1" fill="hold">
                                          <p:stCondLst>
                                            <p:cond delay="0"/>
                                          </p:stCondLst>
                                        </p:cTn>
                                        <p:tgtEl>
                                          <p:spTgt spid="34"/>
                                        </p:tgtEl>
                                        <p:attrNameLst>
                                          <p:attrName>ppt_x</p:attrName>
                                        </p:attrNameLst>
                                      </p:cBhvr>
                                    </p:anim>
                                    <p:anim from="(-#ppt_h/2)" to="(#ppt_y)" calcmode="lin" valueType="num">
                                      <p:cBhvr>
                                        <p:cTn id="40" dur="750" fill="hold">
                                          <p:stCondLst>
                                            <p:cond delay="0"/>
                                          </p:stCondLst>
                                        </p:cTn>
                                        <p:tgtEl>
                                          <p:spTgt spid="34"/>
                                        </p:tgtEl>
                                        <p:attrNameLst>
                                          <p:attrName>ppt_y</p:attrName>
                                        </p:attrNameLst>
                                      </p:cBhvr>
                                    </p:anim>
                                    <p:animRot by="21600000">
                                      <p:cBhvr>
                                        <p:cTn id="41" dur="750" fill="hold">
                                          <p:stCondLst>
                                            <p:cond delay="0"/>
                                          </p:stCondLst>
                                        </p:cTn>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P spid="26" grpId="0"/>
      <p:bldP spid="27" grpId="0"/>
      <p:bldP spid="3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17E51C8E-0AD2-4F81-A08D-86474A535247}"/>
              </a:ext>
            </a:extLst>
          </p:cNvPr>
          <p:cNvSpPr/>
          <p:nvPr/>
        </p:nvSpPr>
        <p:spPr>
          <a:xfrm>
            <a:off x="0" y="0"/>
            <a:ext cx="12192000" cy="2926079"/>
          </a:xfrm>
          <a:prstGeom prst="rect">
            <a:avLst/>
          </a:prstGeom>
          <a:gradFill flip="none" rotWithShape="1">
            <a:gsLst>
              <a:gs pos="25000">
                <a:srgbClr val="002060"/>
              </a:gs>
              <a:gs pos="100000">
                <a:srgbClr val="002060">
                  <a:alpha val="9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800" dirty="0">
              <a:solidFill>
                <a:schemeClr val="bg1"/>
              </a:solidFill>
            </a:endParaRPr>
          </a:p>
        </p:txBody>
      </p:sp>
      <p:sp>
        <p:nvSpPr>
          <p:cNvPr id="10" name="矩形 9">
            <a:extLst>
              <a:ext uri="{FF2B5EF4-FFF2-40B4-BE49-F238E27FC236}">
                <a16:creationId xmlns="" xmlns:a16="http://schemas.microsoft.com/office/drawing/2014/main" id="{D1305C37-68F7-4A90-91DB-981090599FE7}"/>
              </a:ext>
            </a:extLst>
          </p:cNvPr>
          <p:cNvSpPr/>
          <p:nvPr/>
        </p:nvSpPr>
        <p:spPr>
          <a:xfrm>
            <a:off x="4286401" y="3634740"/>
            <a:ext cx="6652260" cy="2057400"/>
          </a:xfrm>
          <a:prstGeom prst="rect">
            <a:avLst/>
          </a:prstGeom>
          <a:noFill/>
          <a:ln w="57150">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23">
            <a:extLst>
              <a:ext uri="{FF2B5EF4-FFF2-40B4-BE49-F238E27FC236}">
                <a16:creationId xmlns="" xmlns:a16="http://schemas.microsoft.com/office/drawing/2014/main" id="{BCCF00F9-38E1-4D0E-A4F1-E8C282459171}"/>
              </a:ext>
            </a:extLst>
          </p:cNvPr>
          <p:cNvSpPr txBox="1"/>
          <p:nvPr/>
        </p:nvSpPr>
        <p:spPr>
          <a:xfrm>
            <a:off x="4903320" y="3938243"/>
            <a:ext cx="5087818" cy="1233223"/>
          </a:xfrm>
          <a:prstGeom prst="rect">
            <a:avLst/>
          </a:prstGeom>
          <a:noFill/>
          <a:effectLst>
            <a:innerShdw blurRad="63500" dist="50800" dir="5400000">
              <a:prstClr val="black">
                <a:alpha val="50000"/>
              </a:prstClr>
            </a:innerShdw>
          </a:effectLst>
        </p:spPr>
        <p:txBody>
          <a:bodyPr wrap="square" rtlCol="0">
            <a:spAutoFit/>
          </a:bodyPr>
          <a:lstStyle/>
          <a:p>
            <a:pPr>
              <a:lnSpc>
                <a:spcPct val="130000"/>
              </a:lnSpc>
            </a:pPr>
            <a:r>
              <a:rPr lang="zh-CN" altLang="en-US" sz="6328" b="1"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单击添加标题</a:t>
            </a:r>
            <a:endParaRPr lang="bg-BG" sz="6328" b="1"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7" name="图片 16">
            <a:extLst>
              <a:ext uri="{FF2B5EF4-FFF2-40B4-BE49-F238E27FC236}">
                <a16:creationId xmlns="" xmlns:a16="http://schemas.microsoft.com/office/drawing/2014/main" id="{70336E6B-FE32-421A-B91D-95890242EB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5259" y="104257"/>
            <a:ext cx="2604669" cy="2717565"/>
          </a:xfrm>
          <a:prstGeom prst="rect">
            <a:avLst/>
          </a:prstGeom>
        </p:spPr>
      </p:pic>
      <p:sp>
        <p:nvSpPr>
          <p:cNvPr id="18" name="矩形: 圆角 17">
            <a:extLst>
              <a:ext uri="{FF2B5EF4-FFF2-40B4-BE49-F238E27FC236}">
                <a16:creationId xmlns="" xmlns:a16="http://schemas.microsoft.com/office/drawing/2014/main" id="{39240C6A-5F2E-4A03-99CF-1FC6393D97F9}"/>
              </a:ext>
            </a:extLst>
          </p:cNvPr>
          <p:cNvSpPr/>
          <p:nvPr/>
        </p:nvSpPr>
        <p:spPr>
          <a:xfrm>
            <a:off x="4938879" y="363799"/>
            <a:ext cx="2297430" cy="229743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a:extLst>
              <a:ext uri="{FF2B5EF4-FFF2-40B4-BE49-F238E27FC236}">
                <a16:creationId xmlns="" xmlns:a16="http://schemas.microsoft.com/office/drawing/2014/main" id="{1185CE13-F6B2-4616-80C6-8981543A8201}"/>
              </a:ext>
            </a:extLst>
          </p:cNvPr>
          <p:cNvSpPr/>
          <p:nvPr/>
        </p:nvSpPr>
        <p:spPr>
          <a:xfrm>
            <a:off x="2011831" y="3634740"/>
            <a:ext cx="2160119" cy="2057400"/>
          </a:xfrm>
          <a:prstGeom prst="ellipse">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05</a:t>
            </a:r>
            <a:endParaRPr lang="zh-CN" altLang="en-US" sz="8800" b="1" dirty="0">
              <a:solidFill>
                <a:schemeClr val="bg1"/>
              </a:solidFill>
            </a:endParaRPr>
          </a:p>
        </p:txBody>
      </p:sp>
      <p:sp>
        <p:nvSpPr>
          <p:cNvPr id="11" name="TextBox 10"/>
          <p:cNvSpPr txBox="1"/>
          <p:nvPr/>
        </p:nvSpPr>
        <p:spPr>
          <a:xfrm>
            <a:off x="129704" y="6632264"/>
            <a:ext cx="1440159" cy="123111"/>
          </a:xfrm>
          <a:prstGeom prst="rect">
            <a:avLst/>
          </a:prstGeom>
          <a:noFill/>
        </p:spPr>
        <p:txBody>
          <a:bodyPr wrap="square" rtlCol="0">
            <a:spAutoFit/>
          </a:bodyPr>
          <a:lstStyle/>
          <a:p>
            <a:pPr>
              <a:lnSpc>
                <a:spcPct val="200000"/>
              </a:lnSpc>
            </a:pPr>
            <a:r>
              <a:rPr lang="zh-CN" altLang="en-US" sz="100" dirty="0">
                <a:solidFill>
                  <a:schemeClr val="bg1">
                    <a:lumMod val="95000"/>
                  </a:schemeClr>
                </a:solidFill>
                <a:latin typeface="微软雅黑" panose="020B0503020204020204" pitchFamily="34" charset="-122"/>
                <a:ea typeface="微软雅黑" panose="020B0503020204020204" pitchFamily="34" charset="-122"/>
              </a:rPr>
              <a:t>行</a:t>
            </a:r>
            <a:r>
              <a:rPr lang="zh-CN" altLang="en-US" sz="100" dirty="0" smtClean="0">
                <a:solidFill>
                  <a:schemeClr val="bg1">
                    <a:lumMod val="95000"/>
                  </a:schemeClr>
                </a:solidFill>
                <a:latin typeface="微软雅黑" panose="020B0503020204020204" pitchFamily="34" charset="-122"/>
                <a:ea typeface="微软雅黑" panose="020B0503020204020204" pitchFamily="34" charset="-122"/>
              </a:rPr>
              <a:t>业</a:t>
            </a:r>
            <a:r>
              <a:rPr lang="en-US" altLang="zh-CN" sz="100" dirty="0" smtClean="0">
                <a:solidFill>
                  <a:schemeClr val="bg1">
                    <a:lumMod val="95000"/>
                  </a:schemeClr>
                </a:solidFill>
                <a:latin typeface="微软雅黑" panose="020B0503020204020204" pitchFamily="34" charset="-122"/>
                <a:ea typeface="微软雅黑" panose="020B0503020204020204" pitchFamily="34" charset="-122"/>
              </a:rPr>
              <a:t>PPT</a:t>
            </a:r>
            <a:r>
              <a:rPr lang="zh-CN" altLang="en-US" sz="100" dirty="0" smtClean="0">
                <a:solidFill>
                  <a:schemeClr val="bg1">
                    <a:lumMod val="95000"/>
                  </a:schemeClr>
                </a:solidFill>
                <a:latin typeface="微软雅黑" panose="020B0503020204020204" pitchFamily="34" charset="-122"/>
                <a:ea typeface="微软雅黑" panose="020B0503020204020204" pitchFamily="34" charset="-122"/>
              </a:rPr>
              <a:t>模板</a:t>
            </a:r>
            <a:r>
              <a:rPr lang="en-US" altLang="zh-CN" sz="100" dirty="0">
                <a:solidFill>
                  <a:schemeClr val="bg1">
                    <a:lumMod val="95000"/>
                  </a:schemeClr>
                </a:solidFill>
                <a:latin typeface="微软雅黑" panose="020B0503020204020204" pitchFamily="34" charset="-122"/>
                <a:ea typeface="微软雅黑" panose="020B0503020204020204" pitchFamily="34" charset="-122"/>
              </a:rPr>
              <a:t>http://www.1ppt.com/hangye/</a:t>
            </a:r>
            <a:endParaRPr lang="en-US" altLang="zh-CN" sz="100" dirty="0" smtClean="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9968681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33"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53333"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5"/>
          <p:cNvSpPr txBox="1"/>
          <p:nvPr/>
        </p:nvSpPr>
        <p:spPr>
          <a:xfrm>
            <a:off x="7721804" y="4136068"/>
            <a:ext cx="1996567" cy="400085"/>
          </a:xfrm>
          <a:prstGeom prst="rect">
            <a:avLst/>
          </a:prstGeom>
          <a:noFill/>
        </p:spPr>
        <p:txBody>
          <a:bodyPr wrap="square" lIns="91416" tIns="45708" rIns="91416" bIns="45708" rtlCol="0">
            <a:spAutoFit/>
          </a:bodyPr>
          <a:lstStyle/>
          <a:p>
            <a:r>
              <a:rPr lang="zh-CN" altLang="en-US" sz="2000" b="1" dirty="0">
                <a:solidFill>
                  <a:srgbClr val="002060"/>
                </a:solidFill>
                <a:latin typeface="微软雅黑" panose="020B0503020204020204" pitchFamily="34" charset="-122"/>
                <a:ea typeface="微软雅黑" panose="020B0503020204020204" pitchFamily="34" charset="-122"/>
              </a:rPr>
              <a:t>添加文本标题</a:t>
            </a:r>
          </a:p>
        </p:txBody>
      </p:sp>
      <p:sp>
        <p:nvSpPr>
          <p:cNvPr id="17" name="TextBox 6"/>
          <p:cNvSpPr txBox="1"/>
          <p:nvPr/>
        </p:nvSpPr>
        <p:spPr>
          <a:xfrm>
            <a:off x="7704716" y="4489463"/>
            <a:ext cx="3961016" cy="954340"/>
          </a:xfrm>
          <a:prstGeom prst="rect">
            <a:avLst/>
          </a:prstGeom>
          <a:noFill/>
        </p:spPr>
        <p:txBody>
          <a:bodyPr wrap="square" lIns="91416" tIns="45708" rIns="91416" bIns="45708" rtlCol="0">
            <a:spAutoFit/>
          </a:bodyPr>
          <a:lstStyle/>
          <a:p>
            <a:pPr>
              <a:lnSpc>
                <a:spcPct val="150000"/>
              </a:lnSpc>
            </a:pPr>
            <a:r>
              <a:rPr lang="zh-CN" altLang="en-US" sz="1867"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18" name="TextBox 7"/>
          <p:cNvSpPr txBox="1"/>
          <p:nvPr/>
        </p:nvSpPr>
        <p:spPr>
          <a:xfrm>
            <a:off x="7816701" y="1896026"/>
            <a:ext cx="1996567" cy="400085"/>
          </a:xfrm>
          <a:prstGeom prst="rect">
            <a:avLst/>
          </a:prstGeom>
          <a:noFill/>
        </p:spPr>
        <p:txBody>
          <a:bodyPr wrap="square" lIns="91416" tIns="45708" rIns="91416" bIns="45708" rtlCol="0">
            <a:spAutoFit/>
          </a:bodyPr>
          <a:lstStyle/>
          <a:p>
            <a:r>
              <a:rPr lang="zh-CN" altLang="en-US" sz="2000" b="1" dirty="0">
                <a:solidFill>
                  <a:srgbClr val="002060"/>
                </a:solidFill>
                <a:latin typeface="微软雅黑" panose="020B0503020204020204" pitchFamily="34" charset="-122"/>
                <a:ea typeface="微软雅黑" panose="020B0503020204020204" pitchFamily="34" charset="-122"/>
              </a:rPr>
              <a:t>添加文本标题</a:t>
            </a:r>
          </a:p>
        </p:txBody>
      </p:sp>
      <p:sp>
        <p:nvSpPr>
          <p:cNvPr id="19" name="TextBox 8"/>
          <p:cNvSpPr txBox="1"/>
          <p:nvPr/>
        </p:nvSpPr>
        <p:spPr>
          <a:xfrm>
            <a:off x="7799613" y="2180861"/>
            <a:ext cx="3961016" cy="954340"/>
          </a:xfrm>
          <a:prstGeom prst="rect">
            <a:avLst/>
          </a:prstGeom>
          <a:noFill/>
        </p:spPr>
        <p:txBody>
          <a:bodyPr wrap="square" lIns="91416" tIns="45708" rIns="91416" bIns="45708" rtlCol="0">
            <a:spAutoFit/>
          </a:bodyPr>
          <a:lstStyle/>
          <a:p>
            <a:pPr>
              <a:lnSpc>
                <a:spcPct val="150000"/>
              </a:lnSpc>
            </a:pPr>
            <a:r>
              <a:rPr lang="zh-CN" altLang="en-US" sz="1867"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20" name="TextBox 9"/>
          <p:cNvSpPr txBox="1"/>
          <p:nvPr/>
        </p:nvSpPr>
        <p:spPr>
          <a:xfrm>
            <a:off x="2218743" y="2733949"/>
            <a:ext cx="1996567" cy="400085"/>
          </a:xfrm>
          <a:prstGeom prst="rect">
            <a:avLst/>
          </a:prstGeom>
          <a:noFill/>
        </p:spPr>
        <p:txBody>
          <a:bodyPr wrap="square" lIns="91416" tIns="45708" rIns="91416" bIns="45708" rtlCol="0">
            <a:spAutoFit/>
          </a:bodyPr>
          <a:lstStyle/>
          <a:p>
            <a:pPr algn="r"/>
            <a:r>
              <a:rPr lang="zh-CN" altLang="en-US" sz="2000" b="1" dirty="0">
                <a:solidFill>
                  <a:srgbClr val="002060"/>
                </a:solidFill>
                <a:latin typeface="微软雅黑" panose="020B0503020204020204" pitchFamily="34" charset="-122"/>
                <a:ea typeface="微软雅黑" panose="020B0503020204020204" pitchFamily="34" charset="-122"/>
              </a:rPr>
              <a:t>添加文本标题</a:t>
            </a:r>
          </a:p>
        </p:txBody>
      </p:sp>
      <p:sp>
        <p:nvSpPr>
          <p:cNvPr id="21" name="TextBox 10"/>
          <p:cNvSpPr txBox="1"/>
          <p:nvPr/>
        </p:nvSpPr>
        <p:spPr>
          <a:xfrm>
            <a:off x="143339" y="3044957"/>
            <a:ext cx="4071971" cy="954340"/>
          </a:xfrm>
          <a:prstGeom prst="rect">
            <a:avLst/>
          </a:prstGeom>
          <a:noFill/>
        </p:spPr>
        <p:txBody>
          <a:bodyPr wrap="square" lIns="91416" tIns="45708" rIns="91416" bIns="45708" rtlCol="0">
            <a:spAutoFit/>
          </a:bodyPr>
          <a:lstStyle/>
          <a:p>
            <a:pPr algn="r">
              <a:lnSpc>
                <a:spcPct val="150000"/>
              </a:lnSpc>
            </a:pPr>
            <a:r>
              <a:rPr lang="zh-CN" altLang="en-US" sz="1867"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22" name="TextBox 11"/>
          <p:cNvSpPr txBox="1"/>
          <p:nvPr/>
        </p:nvSpPr>
        <p:spPr>
          <a:xfrm>
            <a:off x="2476720" y="4956783"/>
            <a:ext cx="1996567" cy="400085"/>
          </a:xfrm>
          <a:prstGeom prst="rect">
            <a:avLst/>
          </a:prstGeom>
          <a:noFill/>
        </p:spPr>
        <p:txBody>
          <a:bodyPr wrap="square" lIns="91416" tIns="45708" rIns="91416" bIns="45708" rtlCol="0">
            <a:spAutoFit/>
          </a:bodyPr>
          <a:lstStyle/>
          <a:p>
            <a:pPr algn="r"/>
            <a:r>
              <a:rPr lang="zh-CN" altLang="en-US" sz="2000" b="1" dirty="0">
                <a:solidFill>
                  <a:srgbClr val="002060"/>
                </a:solidFill>
                <a:latin typeface="微软雅黑" panose="020B0503020204020204" pitchFamily="34" charset="-122"/>
                <a:ea typeface="微软雅黑" panose="020B0503020204020204" pitchFamily="34" charset="-122"/>
              </a:rPr>
              <a:t>添加文本标题</a:t>
            </a:r>
          </a:p>
        </p:txBody>
      </p:sp>
      <p:sp>
        <p:nvSpPr>
          <p:cNvPr id="23" name="TextBox 12"/>
          <p:cNvSpPr txBox="1"/>
          <p:nvPr/>
        </p:nvSpPr>
        <p:spPr>
          <a:xfrm>
            <a:off x="401316" y="5252687"/>
            <a:ext cx="4071971" cy="954340"/>
          </a:xfrm>
          <a:prstGeom prst="rect">
            <a:avLst/>
          </a:prstGeom>
          <a:noFill/>
        </p:spPr>
        <p:txBody>
          <a:bodyPr wrap="square" lIns="91416" tIns="45708" rIns="91416" bIns="45708" rtlCol="0">
            <a:spAutoFit/>
          </a:bodyPr>
          <a:lstStyle/>
          <a:p>
            <a:pPr algn="r">
              <a:lnSpc>
                <a:spcPct val="150000"/>
              </a:lnSpc>
            </a:pPr>
            <a:r>
              <a:rPr lang="zh-CN" altLang="en-US" sz="1867"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24" name="矩形 23">
            <a:extLst>
              <a:ext uri="{FF2B5EF4-FFF2-40B4-BE49-F238E27FC236}">
                <a16:creationId xmlns="" xmlns:a16="http://schemas.microsoft.com/office/drawing/2014/main" id="{918703B2-AD51-4B79-891F-2E82B1C628EC}"/>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a:extLst>
              <a:ext uri="{FF2B5EF4-FFF2-40B4-BE49-F238E27FC236}">
                <a16:creationId xmlns="" xmlns:a16="http://schemas.microsoft.com/office/drawing/2014/main" id="{D09368A3-C6F1-4C0B-9B4D-47564C108A10}"/>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6" name="Group 7">
            <a:extLst>
              <a:ext uri="{FF2B5EF4-FFF2-40B4-BE49-F238E27FC236}">
                <a16:creationId xmlns="" xmlns:a16="http://schemas.microsoft.com/office/drawing/2014/main" id="{1C29DC37-B701-471F-B54E-4665571D1BF0}"/>
              </a:ext>
            </a:extLst>
          </p:cNvPr>
          <p:cNvGrpSpPr>
            <a:grpSpLocks/>
          </p:cNvGrpSpPr>
          <p:nvPr/>
        </p:nvGrpSpPr>
        <p:grpSpPr bwMode="auto">
          <a:xfrm>
            <a:off x="431371" y="371337"/>
            <a:ext cx="520496" cy="274639"/>
            <a:chOff x="0" y="0"/>
            <a:chExt cx="1041399" cy="549275"/>
          </a:xfrm>
          <a:solidFill>
            <a:schemeClr val="bg1"/>
          </a:solidFill>
        </p:grpSpPr>
        <p:sp>
          <p:nvSpPr>
            <p:cNvPr id="27" name="Freeform 16">
              <a:extLst>
                <a:ext uri="{FF2B5EF4-FFF2-40B4-BE49-F238E27FC236}">
                  <a16:creationId xmlns="" xmlns:a16="http://schemas.microsoft.com/office/drawing/2014/main" id="{EA79EE91-6E3A-4314-B84D-3C1FF0DBC3CC}"/>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8" name="Freeform 17">
              <a:extLst>
                <a:ext uri="{FF2B5EF4-FFF2-40B4-BE49-F238E27FC236}">
                  <a16:creationId xmlns="" xmlns:a16="http://schemas.microsoft.com/office/drawing/2014/main" id="{7B4B7C71-D227-403A-A6E0-39E9E69FC525}"/>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9" name="Freeform 18">
              <a:extLst>
                <a:ext uri="{FF2B5EF4-FFF2-40B4-BE49-F238E27FC236}">
                  <a16:creationId xmlns="" xmlns:a16="http://schemas.microsoft.com/office/drawing/2014/main" id="{7841813E-D2B8-472E-BDEC-47E892285CB7}"/>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0" name="图片 29">
            <a:extLst>
              <a:ext uri="{FF2B5EF4-FFF2-40B4-BE49-F238E27FC236}">
                <a16:creationId xmlns="" xmlns:a16="http://schemas.microsoft.com/office/drawing/2014/main" id="{F0E4EAE0-4FEA-48DA-BB80-4B3BD283BA5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1" name="文本框 30">
            <a:extLst>
              <a:ext uri="{FF2B5EF4-FFF2-40B4-BE49-F238E27FC236}">
                <a16:creationId xmlns="" xmlns:a16="http://schemas.microsoft.com/office/drawing/2014/main" id="{A00CB777-75F2-4EE5-88B5-06FAFEAAC57E}"/>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graphicFrame>
        <p:nvGraphicFramePr>
          <p:cNvPr id="2" name="图示 1">
            <a:extLst>
              <a:ext uri="{FF2B5EF4-FFF2-40B4-BE49-F238E27FC236}">
                <a16:creationId xmlns="" xmlns:a16="http://schemas.microsoft.com/office/drawing/2014/main" id="{FFB9B9D0-9EFF-4210-90A2-1EEE11053689}"/>
              </a:ext>
            </a:extLst>
          </p:cNvPr>
          <p:cNvGraphicFramePr/>
          <p:nvPr>
            <p:extLst>
              <p:ext uri="{D42A27DB-BD31-4B8C-83A1-F6EECF244321}">
                <p14:modId xmlns:p14="http://schemas.microsoft.com/office/powerpoint/2010/main" val="1942208795"/>
              </p:ext>
            </p:extLst>
          </p:nvPr>
        </p:nvGraphicFramePr>
        <p:xfrm>
          <a:off x="3374767" y="1915052"/>
          <a:ext cx="5154433" cy="37957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11538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300" fill="hold"/>
                                        <p:tgtEl>
                                          <p:spTgt spid="22"/>
                                        </p:tgtEl>
                                        <p:attrNameLst>
                                          <p:attrName>ppt_w</p:attrName>
                                        </p:attrNameLst>
                                      </p:cBhvr>
                                      <p:tavLst>
                                        <p:tav tm="0">
                                          <p:val>
                                            <p:fltVal val="0"/>
                                          </p:val>
                                        </p:tav>
                                        <p:tav tm="100000">
                                          <p:val>
                                            <p:strVal val="#ppt_w"/>
                                          </p:val>
                                        </p:tav>
                                      </p:tavLst>
                                    </p:anim>
                                    <p:anim calcmode="lin" valueType="num">
                                      <p:cBhvr>
                                        <p:cTn id="8" dur="300" fill="hold"/>
                                        <p:tgtEl>
                                          <p:spTgt spid="22"/>
                                        </p:tgtEl>
                                        <p:attrNameLst>
                                          <p:attrName>ppt_h</p:attrName>
                                        </p:attrNameLst>
                                      </p:cBhvr>
                                      <p:tavLst>
                                        <p:tav tm="0">
                                          <p:val>
                                            <p:fltVal val="0"/>
                                          </p:val>
                                        </p:tav>
                                        <p:tav tm="100000">
                                          <p:val>
                                            <p:strVal val="#ppt_h"/>
                                          </p:val>
                                        </p:tav>
                                      </p:tavLst>
                                    </p:anim>
                                    <p:anim calcmode="lin" valueType="num">
                                      <p:cBhvr>
                                        <p:cTn id="9" dur="300" fill="hold"/>
                                        <p:tgtEl>
                                          <p:spTgt spid="22"/>
                                        </p:tgtEl>
                                        <p:attrNameLst>
                                          <p:attrName>style.rotation</p:attrName>
                                        </p:attrNameLst>
                                      </p:cBhvr>
                                      <p:tavLst>
                                        <p:tav tm="0">
                                          <p:val>
                                            <p:fltVal val="90"/>
                                          </p:val>
                                        </p:tav>
                                        <p:tav tm="100000">
                                          <p:val>
                                            <p:fltVal val="0"/>
                                          </p:val>
                                        </p:tav>
                                      </p:tavLst>
                                    </p:anim>
                                    <p:animEffect transition="in" filter="fade">
                                      <p:cBhvr>
                                        <p:cTn id="10" dur="300"/>
                                        <p:tgtEl>
                                          <p:spTgt spid="22"/>
                                        </p:tgtEl>
                                      </p:cBhvr>
                                    </p:animEffect>
                                  </p:childTnLst>
                                </p:cTn>
                              </p:par>
                            </p:childTnLst>
                          </p:cTn>
                        </p:par>
                        <p:par>
                          <p:cTn id="11" fill="hold">
                            <p:stCondLst>
                              <p:cond delay="300"/>
                            </p:stCondLst>
                            <p:childTnLst>
                              <p:par>
                                <p:cTn id="12" presetID="22" presetClass="entr" presetSubtype="1" fill="hold" grpId="0"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up)">
                                      <p:cBhvr>
                                        <p:cTn id="14" dur="500"/>
                                        <p:tgtEl>
                                          <p:spTgt spid="23"/>
                                        </p:tgtEl>
                                      </p:cBhvr>
                                    </p:animEffect>
                                  </p:childTnLst>
                                </p:cTn>
                              </p:par>
                            </p:childTnLst>
                          </p:cTn>
                        </p:par>
                        <p:par>
                          <p:cTn id="15" fill="hold">
                            <p:stCondLst>
                              <p:cond delay="800"/>
                            </p:stCondLst>
                            <p:childTnLst>
                              <p:par>
                                <p:cTn id="16" presetID="31"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300" fill="hold"/>
                                        <p:tgtEl>
                                          <p:spTgt spid="16"/>
                                        </p:tgtEl>
                                        <p:attrNameLst>
                                          <p:attrName>ppt_w</p:attrName>
                                        </p:attrNameLst>
                                      </p:cBhvr>
                                      <p:tavLst>
                                        <p:tav tm="0">
                                          <p:val>
                                            <p:fltVal val="0"/>
                                          </p:val>
                                        </p:tav>
                                        <p:tav tm="100000">
                                          <p:val>
                                            <p:strVal val="#ppt_w"/>
                                          </p:val>
                                        </p:tav>
                                      </p:tavLst>
                                    </p:anim>
                                    <p:anim calcmode="lin" valueType="num">
                                      <p:cBhvr>
                                        <p:cTn id="19" dur="300" fill="hold"/>
                                        <p:tgtEl>
                                          <p:spTgt spid="16"/>
                                        </p:tgtEl>
                                        <p:attrNameLst>
                                          <p:attrName>ppt_h</p:attrName>
                                        </p:attrNameLst>
                                      </p:cBhvr>
                                      <p:tavLst>
                                        <p:tav tm="0">
                                          <p:val>
                                            <p:fltVal val="0"/>
                                          </p:val>
                                        </p:tav>
                                        <p:tav tm="100000">
                                          <p:val>
                                            <p:strVal val="#ppt_h"/>
                                          </p:val>
                                        </p:tav>
                                      </p:tavLst>
                                    </p:anim>
                                    <p:anim calcmode="lin" valueType="num">
                                      <p:cBhvr>
                                        <p:cTn id="20" dur="300" fill="hold"/>
                                        <p:tgtEl>
                                          <p:spTgt spid="16"/>
                                        </p:tgtEl>
                                        <p:attrNameLst>
                                          <p:attrName>style.rotation</p:attrName>
                                        </p:attrNameLst>
                                      </p:cBhvr>
                                      <p:tavLst>
                                        <p:tav tm="0">
                                          <p:val>
                                            <p:fltVal val="90"/>
                                          </p:val>
                                        </p:tav>
                                        <p:tav tm="100000">
                                          <p:val>
                                            <p:fltVal val="0"/>
                                          </p:val>
                                        </p:tav>
                                      </p:tavLst>
                                    </p:anim>
                                    <p:animEffect transition="in" filter="fade">
                                      <p:cBhvr>
                                        <p:cTn id="21" dur="300"/>
                                        <p:tgtEl>
                                          <p:spTgt spid="16"/>
                                        </p:tgtEl>
                                      </p:cBhvr>
                                    </p:animEffect>
                                  </p:childTnLst>
                                </p:cTn>
                              </p:par>
                            </p:childTnLst>
                          </p:cTn>
                        </p:par>
                        <p:par>
                          <p:cTn id="22" fill="hold">
                            <p:stCondLst>
                              <p:cond delay="1100"/>
                            </p:stCondLst>
                            <p:childTnLst>
                              <p:par>
                                <p:cTn id="23" presetID="2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500"/>
                                        <p:tgtEl>
                                          <p:spTgt spid="17"/>
                                        </p:tgtEl>
                                      </p:cBhvr>
                                    </p:animEffect>
                                  </p:childTnLst>
                                </p:cTn>
                              </p:par>
                            </p:childTnLst>
                          </p:cTn>
                        </p:par>
                        <p:par>
                          <p:cTn id="26" fill="hold">
                            <p:stCondLst>
                              <p:cond delay="1600"/>
                            </p:stCondLst>
                            <p:childTnLst>
                              <p:par>
                                <p:cTn id="27" presetID="31"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300" fill="hold"/>
                                        <p:tgtEl>
                                          <p:spTgt spid="20"/>
                                        </p:tgtEl>
                                        <p:attrNameLst>
                                          <p:attrName>ppt_w</p:attrName>
                                        </p:attrNameLst>
                                      </p:cBhvr>
                                      <p:tavLst>
                                        <p:tav tm="0">
                                          <p:val>
                                            <p:fltVal val="0"/>
                                          </p:val>
                                        </p:tav>
                                        <p:tav tm="100000">
                                          <p:val>
                                            <p:strVal val="#ppt_w"/>
                                          </p:val>
                                        </p:tav>
                                      </p:tavLst>
                                    </p:anim>
                                    <p:anim calcmode="lin" valueType="num">
                                      <p:cBhvr>
                                        <p:cTn id="30" dur="300" fill="hold"/>
                                        <p:tgtEl>
                                          <p:spTgt spid="20"/>
                                        </p:tgtEl>
                                        <p:attrNameLst>
                                          <p:attrName>ppt_h</p:attrName>
                                        </p:attrNameLst>
                                      </p:cBhvr>
                                      <p:tavLst>
                                        <p:tav tm="0">
                                          <p:val>
                                            <p:fltVal val="0"/>
                                          </p:val>
                                        </p:tav>
                                        <p:tav tm="100000">
                                          <p:val>
                                            <p:strVal val="#ppt_h"/>
                                          </p:val>
                                        </p:tav>
                                      </p:tavLst>
                                    </p:anim>
                                    <p:anim calcmode="lin" valueType="num">
                                      <p:cBhvr>
                                        <p:cTn id="31" dur="300" fill="hold"/>
                                        <p:tgtEl>
                                          <p:spTgt spid="20"/>
                                        </p:tgtEl>
                                        <p:attrNameLst>
                                          <p:attrName>style.rotation</p:attrName>
                                        </p:attrNameLst>
                                      </p:cBhvr>
                                      <p:tavLst>
                                        <p:tav tm="0">
                                          <p:val>
                                            <p:fltVal val="90"/>
                                          </p:val>
                                        </p:tav>
                                        <p:tav tm="100000">
                                          <p:val>
                                            <p:fltVal val="0"/>
                                          </p:val>
                                        </p:tav>
                                      </p:tavLst>
                                    </p:anim>
                                    <p:animEffect transition="in" filter="fade">
                                      <p:cBhvr>
                                        <p:cTn id="32" dur="300"/>
                                        <p:tgtEl>
                                          <p:spTgt spid="20"/>
                                        </p:tgtEl>
                                      </p:cBhvr>
                                    </p:animEffect>
                                  </p:childTnLst>
                                </p:cTn>
                              </p:par>
                            </p:childTnLst>
                          </p:cTn>
                        </p:par>
                        <p:par>
                          <p:cTn id="33" fill="hold">
                            <p:stCondLst>
                              <p:cond delay="1900"/>
                            </p:stCondLst>
                            <p:childTnLst>
                              <p:par>
                                <p:cTn id="34" presetID="22" presetClass="entr" presetSubtype="1"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up)">
                                      <p:cBhvr>
                                        <p:cTn id="36" dur="500"/>
                                        <p:tgtEl>
                                          <p:spTgt spid="21"/>
                                        </p:tgtEl>
                                      </p:cBhvr>
                                    </p:animEffect>
                                  </p:childTnLst>
                                </p:cTn>
                              </p:par>
                            </p:childTnLst>
                          </p:cTn>
                        </p:par>
                        <p:par>
                          <p:cTn id="37" fill="hold">
                            <p:stCondLst>
                              <p:cond delay="2400"/>
                            </p:stCondLst>
                            <p:childTnLst>
                              <p:par>
                                <p:cTn id="38" presetID="31"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300" fill="hold"/>
                                        <p:tgtEl>
                                          <p:spTgt spid="18"/>
                                        </p:tgtEl>
                                        <p:attrNameLst>
                                          <p:attrName>ppt_w</p:attrName>
                                        </p:attrNameLst>
                                      </p:cBhvr>
                                      <p:tavLst>
                                        <p:tav tm="0">
                                          <p:val>
                                            <p:fltVal val="0"/>
                                          </p:val>
                                        </p:tav>
                                        <p:tav tm="100000">
                                          <p:val>
                                            <p:strVal val="#ppt_w"/>
                                          </p:val>
                                        </p:tav>
                                      </p:tavLst>
                                    </p:anim>
                                    <p:anim calcmode="lin" valueType="num">
                                      <p:cBhvr>
                                        <p:cTn id="41" dur="300" fill="hold"/>
                                        <p:tgtEl>
                                          <p:spTgt spid="18"/>
                                        </p:tgtEl>
                                        <p:attrNameLst>
                                          <p:attrName>ppt_h</p:attrName>
                                        </p:attrNameLst>
                                      </p:cBhvr>
                                      <p:tavLst>
                                        <p:tav tm="0">
                                          <p:val>
                                            <p:fltVal val="0"/>
                                          </p:val>
                                        </p:tav>
                                        <p:tav tm="100000">
                                          <p:val>
                                            <p:strVal val="#ppt_h"/>
                                          </p:val>
                                        </p:tav>
                                      </p:tavLst>
                                    </p:anim>
                                    <p:anim calcmode="lin" valueType="num">
                                      <p:cBhvr>
                                        <p:cTn id="42" dur="300" fill="hold"/>
                                        <p:tgtEl>
                                          <p:spTgt spid="18"/>
                                        </p:tgtEl>
                                        <p:attrNameLst>
                                          <p:attrName>style.rotation</p:attrName>
                                        </p:attrNameLst>
                                      </p:cBhvr>
                                      <p:tavLst>
                                        <p:tav tm="0">
                                          <p:val>
                                            <p:fltVal val="90"/>
                                          </p:val>
                                        </p:tav>
                                        <p:tav tm="100000">
                                          <p:val>
                                            <p:fltVal val="0"/>
                                          </p:val>
                                        </p:tav>
                                      </p:tavLst>
                                    </p:anim>
                                    <p:animEffect transition="in" filter="fade">
                                      <p:cBhvr>
                                        <p:cTn id="43" dur="300"/>
                                        <p:tgtEl>
                                          <p:spTgt spid="18"/>
                                        </p:tgtEl>
                                      </p:cBhvr>
                                    </p:animEffect>
                                  </p:childTnLst>
                                </p:cTn>
                              </p:par>
                            </p:childTnLst>
                          </p:cTn>
                        </p:par>
                        <p:par>
                          <p:cTn id="44" fill="hold">
                            <p:stCondLst>
                              <p:cond delay="2700"/>
                            </p:stCondLst>
                            <p:childTnLst>
                              <p:par>
                                <p:cTn id="45" presetID="22"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par>
                          <p:cTn id="48" fill="hold">
                            <p:stCondLst>
                              <p:cond delay="3200"/>
                            </p:stCondLst>
                            <p:childTnLst>
                              <p:par>
                                <p:cTn id="49" presetID="2" presetClass="entr" presetSubtype="2" decel="53333"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750" fill="hold"/>
                                        <p:tgtEl>
                                          <p:spTgt spid="25"/>
                                        </p:tgtEl>
                                        <p:attrNameLst>
                                          <p:attrName>ppt_x</p:attrName>
                                        </p:attrNameLst>
                                      </p:cBhvr>
                                      <p:tavLst>
                                        <p:tav tm="0">
                                          <p:val>
                                            <p:strVal val="1+#ppt_w/2"/>
                                          </p:val>
                                        </p:tav>
                                        <p:tav tm="100000">
                                          <p:val>
                                            <p:strVal val="#ppt_x"/>
                                          </p:val>
                                        </p:tav>
                                      </p:tavLst>
                                    </p:anim>
                                    <p:anim calcmode="lin" valueType="num">
                                      <p:cBhvr additive="base">
                                        <p:cTn id="52" dur="750" fill="hold"/>
                                        <p:tgtEl>
                                          <p:spTgt spid="25"/>
                                        </p:tgtEl>
                                        <p:attrNameLst>
                                          <p:attrName>ppt_y</p:attrName>
                                        </p:attrNameLst>
                                      </p:cBhvr>
                                      <p:tavLst>
                                        <p:tav tm="0">
                                          <p:val>
                                            <p:strVal val="#ppt_y"/>
                                          </p:val>
                                        </p:tav>
                                        <p:tav tm="100000">
                                          <p:val>
                                            <p:strVal val="#ppt_y"/>
                                          </p:val>
                                        </p:tav>
                                      </p:tavLst>
                                    </p:anim>
                                  </p:childTnLst>
                                </p:cTn>
                              </p:par>
                            </p:childTnLst>
                          </p:cTn>
                        </p:par>
                        <p:par>
                          <p:cTn id="53" fill="hold">
                            <p:stCondLst>
                              <p:cond delay="3950"/>
                            </p:stCondLst>
                            <p:childTnLst>
                              <p:par>
                                <p:cTn id="54" presetID="2" presetClass="entr" presetSubtype="8"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fill="hold"/>
                                        <p:tgtEl>
                                          <p:spTgt spid="26"/>
                                        </p:tgtEl>
                                        <p:attrNameLst>
                                          <p:attrName>ppt_x</p:attrName>
                                        </p:attrNameLst>
                                      </p:cBhvr>
                                      <p:tavLst>
                                        <p:tav tm="0">
                                          <p:val>
                                            <p:strVal val="0-#ppt_w/2"/>
                                          </p:val>
                                        </p:tav>
                                        <p:tav tm="100000">
                                          <p:val>
                                            <p:strVal val="#ppt_x"/>
                                          </p:val>
                                        </p:tav>
                                      </p:tavLst>
                                    </p:anim>
                                    <p:anim calcmode="lin" valueType="num">
                                      <p:cBhvr additive="base">
                                        <p:cTn id="57" dur="500" fill="hold"/>
                                        <p:tgtEl>
                                          <p:spTgt spid="26"/>
                                        </p:tgtEl>
                                        <p:attrNameLst>
                                          <p:attrName>ppt_y</p:attrName>
                                        </p:attrNameLst>
                                      </p:cBhvr>
                                      <p:tavLst>
                                        <p:tav tm="0">
                                          <p:val>
                                            <p:strVal val="#ppt_y"/>
                                          </p:val>
                                        </p:tav>
                                        <p:tav tm="100000">
                                          <p:val>
                                            <p:strVal val="#ppt_y"/>
                                          </p:val>
                                        </p:tav>
                                      </p:tavLst>
                                    </p:anim>
                                  </p:childTnLst>
                                </p:cTn>
                              </p:par>
                              <p:par>
                                <p:cTn id="58" presetID="53" presetClass="entr" presetSubtype="16"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750" fill="hold"/>
                                        <p:tgtEl>
                                          <p:spTgt spid="30"/>
                                        </p:tgtEl>
                                        <p:attrNameLst>
                                          <p:attrName>ppt_w</p:attrName>
                                        </p:attrNameLst>
                                      </p:cBhvr>
                                      <p:tavLst>
                                        <p:tav tm="0">
                                          <p:val>
                                            <p:fltVal val="0"/>
                                          </p:val>
                                        </p:tav>
                                        <p:tav tm="100000">
                                          <p:val>
                                            <p:strVal val="#ppt_w"/>
                                          </p:val>
                                        </p:tav>
                                      </p:tavLst>
                                    </p:anim>
                                    <p:anim calcmode="lin" valueType="num">
                                      <p:cBhvr>
                                        <p:cTn id="61" dur="750" fill="hold"/>
                                        <p:tgtEl>
                                          <p:spTgt spid="30"/>
                                        </p:tgtEl>
                                        <p:attrNameLst>
                                          <p:attrName>ppt_h</p:attrName>
                                        </p:attrNameLst>
                                      </p:cBhvr>
                                      <p:tavLst>
                                        <p:tav tm="0">
                                          <p:val>
                                            <p:fltVal val="0"/>
                                          </p:val>
                                        </p:tav>
                                        <p:tav tm="100000">
                                          <p:val>
                                            <p:strVal val="#ppt_h"/>
                                          </p:val>
                                        </p:tav>
                                      </p:tavLst>
                                    </p:anim>
                                    <p:animEffect transition="in" filter="fade">
                                      <p:cBhvr>
                                        <p:cTn id="62" dur="750"/>
                                        <p:tgtEl>
                                          <p:spTgt spid="30"/>
                                        </p:tgtEl>
                                      </p:cBhvr>
                                    </p:animEffect>
                                  </p:childTnLst>
                                </p:cTn>
                              </p:par>
                            </p:childTnLst>
                          </p:cTn>
                        </p:par>
                        <p:par>
                          <p:cTn id="63" fill="hold">
                            <p:stCondLst>
                              <p:cond delay="4700"/>
                            </p:stCondLst>
                            <p:childTnLst>
                              <p:par>
                                <p:cTn id="64" presetID="56" presetClass="entr" presetSubtype="0" fill="hold" grpId="0" nodeType="afterEffect">
                                  <p:stCondLst>
                                    <p:cond delay="0"/>
                                  </p:stCondLst>
                                  <p:iterate type="lt">
                                    <p:tmPct val="10000"/>
                                  </p:iterate>
                                  <p:childTnLst>
                                    <p:set>
                                      <p:cBhvr>
                                        <p:cTn id="65" dur="1" fill="hold">
                                          <p:stCondLst>
                                            <p:cond delay="0"/>
                                          </p:stCondLst>
                                        </p:cTn>
                                        <p:tgtEl>
                                          <p:spTgt spid="31"/>
                                        </p:tgtEl>
                                        <p:attrNameLst>
                                          <p:attrName>style.visibility</p:attrName>
                                        </p:attrNameLst>
                                      </p:cBhvr>
                                      <p:to>
                                        <p:strVal val="visible"/>
                                      </p:to>
                                    </p:set>
                                    <p:anim by="(-#ppt_w*2)" calcmode="lin" valueType="num">
                                      <p:cBhvr rctx="PPT">
                                        <p:cTn id="66" dur="375" autoRev="1" fill="hold">
                                          <p:stCondLst>
                                            <p:cond delay="0"/>
                                          </p:stCondLst>
                                        </p:cTn>
                                        <p:tgtEl>
                                          <p:spTgt spid="31"/>
                                        </p:tgtEl>
                                        <p:attrNameLst>
                                          <p:attrName>ppt_w</p:attrName>
                                        </p:attrNameLst>
                                      </p:cBhvr>
                                    </p:anim>
                                    <p:anim by="(#ppt_w*0.50)" calcmode="lin" valueType="num">
                                      <p:cBhvr>
                                        <p:cTn id="67" dur="375" decel="50000" autoRev="1" fill="hold">
                                          <p:stCondLst>
                                            <p:cond delay="0"/>
                                          </p:stCondLst>
                                        </p:cTn>
                                        <p:tgtEl>
                                          <p:spTgt spid="31"/>
                                        </p:tgtEl>
                                        <p:attrNameLst>
                                          <p:attrName>ppt_x</p:attrName>
                                        </p:attrNameLst>
                                      </p:cBhvr>
                                    </p:anim>
                                    <p:anim from="(-#ppt_h/2)" to="(#ppt_y)" calcmode="lin" valueType="num">
                                      <p:cBhvr>
                                        <p:cTn id="68" dur="750" fill="hold">
                                          <p:stCondLst>
                                            <p:cond delay="0"/>
                                          </p:stCondLst>
                                        </p:cTn>
                                        <p:tgtEl>
                                          <p:spTgt spid="31"/>
                                        </p:tgtEl>
                                        <p:attrNameLst>
                                          <p:attrName>ppt_y</p:attrName>
                                        </p:attrNameLst>
                                      </p:cBhvr>
                                    </p:anim>
                                    <p:animRot by="21600000">
                                      <p:cBhvr>
                                        <p:cTn id="69" dur="750" fill="hold">
                                          <p:stCondLst>
                                            <p:cond delay="0"/>
                                          </p:stCondLst>
                                        </p:cTn>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3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2"/>
          <p:cNvSpPr/>
          <p:nvPr/>
        </p:nvSpPr>
        <p:spPr>
          <a:xfrm>
            <a:off x="562719" y="1688589"/>
            <a:ext cx="3399681" cy="417038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1" name="Rounded Rectangle 5"/>
          <p:cNvSpPr/>
          <p:nvPr/>
        </p:nvSpPr>
        <p:spPr>
          <a:xfrm>
            <a:off x="5014807" y="4422090"/>
            <a:ext cx="1117600" cy="1117600"/>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dirty="0">
                <a:latin typeface="微软雅黑" panose="020B0503020204020204" pitchFamily="34" charset="-122"/>
                <a:ea typeface="微软雅黑" panose="020B0503020204020204" pitchFamily="34" charset="-122"/>
              </a:rPr>
              <a:t>标题一</a:t>
            </a:r>
            <a:endParaRPr lang="en-US" sz="1867" dirty="0">
              <a:latin typeface="微软雅黑" panose="020B0503020204020204" pitchFamily="34" charset="-122"/>
              <a:ea typeface="微软雅黑" panose="020B0503020204020204" pitchFamily="34" charset="-122"/>
            </a:endParaRPr>
          </a:p>
        </p:txBody>
      </p:sp>
      <p:sp>
        <p:nvSpPr>
          <p:cNvPr id="14" name="Text Box 10"/>
          <p:cNvSpPr txBox="1">
            <a:spLocks noChangeArrowheads="1"/>
          </p:cNvSpPr>
          <p:nvPr/>
        </p:nvSpPr>
        <p:spPr bwMode="auto">
          <a:xfrm>
            <a:off x="6248791" y="4519440"/>
            <a:ext cx="1954107" cy="947952"/>
          </a:xfrm>
          <a:prstGeom prst="rect">
            <a:avLst/>
          </a:prstGeom>
          <a:noFill/>
          <a:ln w="9525">
            <a:noFill/>
            <a:miter lim="800000"/>
            <a:headEnd/>
            <a:tailEnd/>
          </a:ln>
        </p:spPr>
        <p:txBody>
          <a:bodyPr wrap="square" lIns="60960" tIns="30480" rIns="60960" bIns="30480">
            <a:spAutoFit/>
          </a:bodyPr>
          <a:lstStyle/>
          <a:p>
            <a:pPr lvl="0">
              <a:lnSpc>
                <a:spcPct val="120000"/>
              </a:lnSpc>
              <a:defRPr/>
            </a:pP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p>
        </p:txBody>
      </p:sp>
      <p:sp>
        <p:nvSpPr>
          <p:cNvPr id="15" name="Rounded Rectangle 11"/>
          <p:cNvSpPr/>
          <p:nvPr/>
        </p:nvSpPr>
        <p:spPr>
          <a:xfrm>
            <a:off x="5014807" y="1272588"/>
            <a:ext cx="1117600" cy="1117600"/>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dirty="0">
                <a:latin typeface="微软雅黑" panose="020B0503020204020204" pitchFamily="34" charset="-122"/>
                <a:ea typeface="微软雅黑" panose="020B0503020204020204" pitchFamily="34" charset="-122"/>
              </a:rPr>
              <a:t>标题二</a:t>
            </a:r>
            <a:endParaRPr lang="en-US" altLang="zh-CN" sz="1867" dirty="0">
              <a:latin typeface="微软雅黑" panose="020B0503020204020204" pitchFamily="34" charset="-122"/>
              <a:ea typeface="微软雅黑" panose="020B0503020204020204" pitchFamily="34" charset="-122"/>
            </a:endParaRPr>
          </a:p>
        </p:txBody>
      </p:sp>
      <p:sp>
        <p:nvSpPr>
          <p:cNvPr id="16" name="Rounded Rectangle 13"/>
          <p:cNvSpPr/>
          <p:nvPr/>
        </p:nvSpPr>
        <p:spPr>
          <a:xfrm>
            <a:off x="8445500" y="1272588"/>
            <a:ext cx="1117600" cy="1117600"/>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dirty="0">
                <a:latin typeface="微软雅黑" panose="020B0503020204020204" pitchFamily="34" charset="-122"/>
                <a:ea typeface="微软雅黑" panose="020B0503020204020204" pitchFamily="34" charset="-122"/>
              </a:rPr>
              <a:t>标题三</a:t>
            </a:r>
            <a:endParaRPr lang="en-US" altLang="zh-CN" sz="1867" dirty="0">
              <a:latin typeface="微软雅黑" panose="020B0503020204020204" pitchFamily="34" charset="-122"/>
              <a:ea typeface="微软雅黑" panose="020B0503020204020204" pitchFamily="34" charset="-122"/>
            </a:endParaRPr>
          </a:p>
        </p:txBody>
      </p:sp>
      <p:sp>
        <p:nvSpPr>
          <p:cNvPr id="17" name="Rounded Rectangle 15"/>
          <p:cNvSpPr/>
          <p:nvPr/>
        </p:nvSpPr>
        <p:spPr>
          <a:xfrm>
            <a:off x="8459632" y="4467812"/>
            <a:ext cx="1117600" cy="1117600"/>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dirty="0">
                <a:latin typeface="微软雅黑" panose="020B0503020204020204" pitchFamily="34" charset="-122"/>
                <a:ea typeface="微软雅黑" panose="020B0503020204020204" pitchFamily="34" charset="-122"/>
              </a:rPr>
              <a:t>标题四</a:t>
            </a:r>
            <a:endParaRPr lang="en-US" altLang="zh-CN" sz="1867" dirty="0">
              <a:latin typeface="微软雅黑" panose="020B0503020204020204" pitchFamily="34" charset="-122"/>
              <a:ea typeface="微软雅黑" panose="020B0503020204020204" pitchFamily="34" charset="-122"/>
            </a:endParaRPr>
          </a:p>
        </p:txBody>
      </p:sp>
      <p:sp>
        <p:nvSpPr>
          <p:cNvPr id="18" name="Rounded Rectangle 17"/>
          <p:cNvSpPr/>
          <p:nvPr/>
        </p:nvSpPr>
        <p:spPr>
          <a:xfrm>
            <a:off x="5014807" y="2782889"/>
            <a:ext cx="1117600" cy="1117600"/>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dirty="0">
                <a:latin typeface="微软雅黑" panose="020B0503020204020204" pitchFamily="34" charset="-122"/>
                <a:ea typeface="微软雅黑" panose="020B0503020204020204" pitchFamily="34" charset="-122"/>
              </a:rPr>
              <a:t>标题五</a:t>
            </a:r>
            <a:endParaRPr lang="en-US" altLang="zh-CN" sz="1867" dirty="0">
              <a:latin typeface="微软雅黑" panose="020B0503020204020204" pitchFamily="34" charset="-122"/>
              <a:ea typeface="微软雅黑" panose="020B0503020204020204" pitchFamily="34" charset="-122"/>
            </a:endParaRPr>
          </a:p>
        </p:txBody>
      </p:sp>
      <p:sp>
        <p:nvSpPr>
          <p:cNvPr id="19" name="Rounded Rectangle 19"/>
          <p:cNvSpPr/>
          <p:nvPr/>
        </p:nvSpPr>
        <p:spPr>
          <a:xfrm>
            <a:off x="8445500" y="2782889"/>
            <a:ext cx="1117600" cy="1117600"/>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dirty="0">
                <a:latin typeface="微软雅黑" panose="020B0503020204020204" pitchFamily="34" charset="-122"/>
                <a:ea typeface="微软雅黑" panose="020B0503020204020204" pitchFamily="34" charset="-122"/>
              </a:rPr>
              <a:t>标题六</a:t>
            </a:r>
            <a:endParaRPr lang="en-US" altLang="zh-CN" sz="1867" dirty="0">
              <a:latin typeface="微软雅黑" panose="020B0503020204020204" pitchFamily="34" charset="-122"/>
              <a:ea typeface="微软雅黑" panose="020B0503020204020204" pitchFamily="34" charset="-122"/>
            </a:endParaRPr>
          </a:p>
        </p:txBody>
      </p:sp>
      <p:sp>
        <p:nvSpPr>
          <p:cNvPr id="20" name="Text Box 7"/>
          <p:cNvSpPr txBox="1">
            <a:spLocks noChangeArrowheads="1"/>
          </p:cNvSpPr>
          <p:nvPr/>
        </p:nvSpPr>
        <p:spPr bwMode="auto">
          <a:xfrm>
            <a:off x="654961" y="2604387"/>
            <a:ext cx="3170391" cy="1864293"/>
          </a:xfrm>
          <a:prstGeom prst="rect">
            <a:avLst/>
          </a:prstGeom>
          <a:noFill/>
          <a:ln w="9525">
            <a:noFill/>
            <a:miter lim="800000"/>
            <a:headEnd/>
            <a:tailEnd/>
          </a:ln>
        </p:spPr>
        <p:txBody>
          <a:bodyPr wrap="square" lIns="60960" tIns="30480" rIns="60960" bIns="30480" anchor="ctr">
            <a:spAutoFit/>
          </a:bodyPr>
          <a:lstStyle/>
          <a:p>
            <a:pPr algn="ctr" defTabSz="1450940">
              <a:lnSpc>
                <a:spcPct val="150000"/>
              </a:lnSpc>
            </a:pPr>
            <a:r>
              <a:rPr lang="zh-CN" altLang="en-US" sz="1600" dirty="0">
                <a:solidFill>
                  <a:schemeClr val="bg1"/>
                </a:solidFill>
                <a:latin typeface="微软雅黑" pitchFamily="34" charset="-122"/>
                <a:ea typeface="微软雅黑" pitchFamily="34" charset="-122"/>
              </a:rPr>
              <a:t>模板中的所有颜色板式均可编辑替换，可以根据自己的需要更换自己喜欢的颜色与修改图表的布局，适当的增加或删除部分内容，以让您的报告内容更加生动形象</a:t>
            </a:r>
            <a:endParaRPr lang="en-US" altLang="zh-CN" sz="1467" dirty="0">
              <a:solidFill>
                <a:schemeClr val="bg1"/>
              </a:solidFill>
              <a:latin typeface="Open Sans Semibold" pitchFamily="34" charset="0"/>
              <a:ea typeface="Open Sans Semibold" pitchFamily="34" charset="0"/>
              <a:cs typeface="Open Sans Semibold" pitchFamily="34" charset="0"/>
            </a:endParaRPr>
          </a:p>
        </p:txBody>
      </p:sp>
      <p:sp>
        <p:nvSpPr>
          <p:cNvPr id="21" name="Text Box 10"/>
          <p:cNvSpPr txBox="1">
            <a:spLocks noChangeArrowheads="1"/>
          </p:cNvSpPr>
          <p:nvPr/>
        </p:nvSpPr>
        <p:spPr bwMode="auto">
          <a:xfrm>
            <a:off x="6242017" y="1369938"/>
            <a:ext cx="1954107" cy="947952"/>
          </a:xfrm>
          <a:prstGeom prst="rect">
            <a:avLst/>
          </a:prstGeom>
          <a:noFill/>
          <a:ln w="9525">
            <a:noFill/>
            <a:miter lim="800000"/>
            <a:headEnd/>
            <a:tailEnd/>
          </a:ln>
        </p:spPr>
        <p:txBody>
          <a:bodyPr wrap="square" lIns="60960" tIns="30480" rIns="60960" bIns="30480">
            <a:spAutoFit/>
          </a:bodyPr>
          <a:lstStyle/>
          <a:p>
            <a:pPr lvl="0">
              <a:lnSpc>
                <a:spcPct val="120000"/>
              </a:lnSpc>
              <a:defRPr/>
            </a:pP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p>
        </p:txBody>
      </p:sp>
      <p:sp>
        <p:nvSpPr>
          <p:cNvPr id="22" name="Text Box 10"/>
          <p:cNvSpPr txBox="1">
            <a:spLocks noChangeArrowheads="1"/>
          </p:cNvSpPr>
          <p:nvPr/>
        </p:nvSpPr>
        <p:spPr bwMode="auto">
          <a:xfrm>
            <a:off x="9713351" y="1369938"/>
            <a:ext cx="1954107" cy="947952"/>
          </a:xfrm>
          <a:prstGeom prst="rect">
            <a:avLst/>
          </a:prstGeom>
          <a:noFill/>
          <a:ln w="9525">
            <a:noFill/>
            <a:miter lim="800000"/>
            <a:headEnd/>
            <a:tailEnd/>
          </a:ln>
        </p:spPr>
        <p:txBody>
          <a:bodyPr wrap="square" lIns="60960" tIns="30480" rIns="60960" bIns="30480">
            <a:spAutoFit/>
          </a:bodyPr>
          <a:lstStyle/>
          <a:p>
            <a:pPr lvl="0">
              <a:lnSpc>
                <a:spcPct val="120000"/>
              </a:lnSpc>
              <a:defRPr/>
            </a:pP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p>
        </p:txBody>
      </p:sp>
      <p:sp>
        <p:nvSpPr>
          <p:cNvPr id="23" name="Text Box 10"/>
          <p:cNvSpPr txBox="1">
            <a:spLocks noChangeArrowheads="1"/>
          </p:cNvSpPr>
          <p:nvPr/>
        </p:nvSpPr>
        <p:spPr bwMode="auto">
          <a:xfrm>
            <a:off x="9693616" y="4565162"/>
            <a:ext cx="1954107" cy="947952"/>
          </a:xfrm>
          <a:prstGeom prst="rect">
            <a:avLst/>
          </a:prstGeom>
          <a:noFill/>
          <a:ln w="9525">
            <a:noFill/>
            <a:miter lim="800000"/>
            <a:headEnd/>
            <a:tailEnd/>
          </a:ln>
        </p:spPr>
        <p:txBody>
          <a:bodyPr wrap="square" lIns="60960" tIns="30480" rIns="60960" bIns="30480">
            <a:spAutoFit/>
          </a:bodyPr>
          <a:lstStyle/>
          <a:p>
            <a:pPr lvl="0">
              <a:lnSpc>
                <a:spcPct val="120000"/>
              </a:lnSpc>
              <a:defRPr/>
            </a:pP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p>
        </p:txBody>
      </p:sp>
      <p:sp>
        <p:nvSpPr>
          <p:cNvPr id="24" name="Text Box 10"/>
          <p:cNvSpPr txBox="1">
            <a:spLocks noChangeArrowheads="1"/>
          </p:cNvSpPr>
          <p:nvPr/>
        </p:nvSpPr>
        <p:spPr bwMode="auto">
          <a:xfrm>
            <a:off x="6242017" y="2880239"/>
            <a:ext cx="1954107" cy="947952"/>
          </a:xfrm>
          <a:prstGeom prst="rect">
            <a:avLst/>
          </a:prstGeom>
          <a:noFill/>
          <a:ln w="9525">
            <a:noFill/>
            <a:miter lim="800000"/>
            <a:headEnd/>
            <a:tailEnd/>
          </a:ln>
        </p:spPr>
        <p:txBody>
          <a:bodyPr wrap="square" lIns="60960" tIns="30480" rIns="60960" bIns="30480">
            <a:spAutoFit/>
          </a:bodyPr>
          <a:lstStyle/>
          <a:p>
            <a:pPr lvl="0">
              <a:lnSpc>
                <a:spcPct val="120000"/>
              </a:lnSpc>
              <a:defRPr/>
            </a:pP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p>
        </p:txBody>
      </p:sp>
      <p:sp>
        <p:nvSpPr>
          <p:cNvPr id="25" name="Text Box 10"/>
          <p:cNvSpPr txBox="1">
            <a:spLocks noChangeArrowheads="1"/>
          </p:cNvSpPr>
          <p:nvPr/>
        </p:nvSpPr>
        <p:spPr bwMode="auto">
          <a:xfrm>
            <a:off x="9713351" y="2880239"/>
            <a:ext cx="1954107" cy="947952"/>
          </a:xfrm>
          <a:prstGeom prst="rect">
            <a:avLst/>
          </a:prstGeom>
          <a:noFill/>
          <a:ln w="9525">
            <a:noFill/>
            <a:miter lim="800000"/>
            <a:headEnd/>
            <a:tailEnd/>
          </a:ln>
        </p:spPr>
        <p:txBody>
          <a:bodyPr wrap="square" lIns="60960" tIns="30480" rIns="60960" bIns="30480">
            <a:spAutoFit/>
          </a:bodyPr>
          <a:lstStyle/>
          <a:p>
            <a:pPr lvl="0">
              <a:lnSpc>
                <a:spcPct val="120000"/>
              </a:lnSpc>
              <a:defRPr/>
            </a:pP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p>
        </p:txBody>
      </p:sp>
      <p:sp>
        <p:nvSpPr>
          <p:cNvPr id="26" name="矩形 25">
            <a:extLst>
              <a:ext uri="{FF2B5EF4-FFF2-40B4-BE49-F238E27FC236}">
                <a16:creationId xmlns="" xmlns:a16="http://schemas.microsoft.com/office/drawing/2014/main" id="{33815079-06A0-4E9E-B7A7-289A3E6C12F3}"/>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a:extLst>
              <a:ext uri="{FF2B5EF4-FFF2-40B4-BE49-F238E27FC236}">
                <a16:creationId xmlns="" xmlns:a16="http://schemas.microsoft.com/office/drawing/2014/main" id="{C41378E9-F723-46CD-92A3-2B40AA22842E}"/>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8" name="Group 7">
            <a:extLst>
              <a:ext uri="{FF2B5EF4-FFF2-40B4-BE49-F238E27FC236}">
                <a16:creationId xmlns="" xmlns:a16="http://schemas.microsoft.com/office/drawing/2014/main" id="{34866FFE-F71F-48C4-B251-93ED1B9F2C69}"/>
              </a:ext>
            </a:extLst>
          </p:cNvPr>
          <p:cNvGrpSpPr>
            <a:grpSpLocks/>
          </p:cNvGrpSpPr>
          <p:nvPr/>
        </p:nvGrpSpPr>
        <p:grpSpPr bwMode="auto">
          <a:xfrm>
            <a:off x="431371" y="371337"/>
            <a:ext cx="520496" cy="274639"/>
            <a:chOff x="0" y="0"/>
            <a:chExt cx="1041399" cy="549275"/>
          </a:xfrm>
          <a:solidFill>
            <a:schemeClr val="bg1"/>
          </a:solidFill>
        </p:grpSpPr>
        <p:sp>
          <p:nvSpPr>
            <p:cNvPr id="29" name="Freeform 16">
              <a:extLst>
                <a:ext uri="{FF2B5EF4-FFF2-40B4-BE49-F238E27FC236}">
                  <a16:creationId xmlns="" xmlns:a16="http://schemas.microsoft.com/office/drawing/2014/main" id="{12BD27C6-446D-48C1-91C3-BEF7C3C53328}"/>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0" name="Freeform 17">
              <a:extLst>
                <a:ext uri="{FF2B5EF4-FFF2-40B4-BE49-F238E27FC236}">
                  <a16:creationId xmlns="" xmlns:a16="http://schemas.microsoft.com/office/drawing/2014/main" id="{A65E1C35-659F-40C3-81ED-07205ACD8E40}"/>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1" name="Freeform 18">
              <a:extLst>
                <a:ext uri="{FF2B5EF4-FFF2-40B4-BE49-F238E27FC236}">
                  <a16:creationId xmlns="" xmlns:a16="http://schemas.microsoft.com/office/drawing/2014/main" id="{D97C3E72-E383-4EA1-8B49-A9BD68092DDF}"/>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2" name="图片 31">
            <a:extLst>
              <a:ext uri="{FF2B5EF4-FFF2-40B4-BE49-F238E27FC236}">
                <a16:creationId xmlns="" xmlns:a16="http://schemas.microsoft.com/office/drawing/2014/main" id="{36D011A2-6099-455C-A831-F0AB659F1E2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3" name="文本框 32">
            <a:extLst>
              <a:ext uri="{FF2B5EF4-FFF2-40B4-BE49-F238E27FC236}">
                <a16:creationId xmlns="" xmlns:a16="http://schemas.microsoft.com/office/drawing/2014/main" id="{730121EB-9038-4618-84E2-5B9022BB7646}"/>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Tree>
    <p:extLst>
      <p:ext uri="{BB962C8B-B14F-4D97-AF65-F5344CB8AC3E}">
        <p14:creationId xmlns:p14="http://schemas.microsoft.com/office/powerpoint/2010/main" val="101160258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500"/>
                                        <p:tgtEl>
                                          <p:spTgt spid="22"/>
                                        </p:tgtEl>
                                      </p:cBhvr>
                                    </p:animEffect>
                                  </p:childTnLst>
                                </p:cTn>
                              </p:par>
                            </p:childTnLst>
                          </p:cTn>
                        </p:par>
                        <p:par>
                          <p:cTn id="34" fill="hold">
                            <p:stCondLst>
                              <p:cond delay="4500"/>
                            </p:stCondLst>
                            <p:childTnLst>
                              <p:par>
                                <p:cTn id="35" presetID="42"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par>
                          <p:cTn id="44" fill="hold">
                            <p:stCondLst>
                              <p:cond delay="6000"/>
                            </p:stCondLst>
                            <p:childTnLst>
                              <p:par>
                                <p:cTn id="45" presetID="42"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22" presetClass="entr" presetSubtype="8"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childTnLst>
                          </p:cTn>
                        </p:par>
                        <p:par>
                          <p:cTn id="54" fill="hold">
                            <p:stCondLst>
                              <p:cond delay="7500"/>
                            </p:stCondLst>
                            <p:childTnLst>
                              <p:par>
                                <p:cTn id="55" presetID="42"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childTnLst>
                          </p:cTn>
                        </p:par>
                        <p:par>
                          <p:cTn id="60" fill="hold">
                            <p:stCondLst>
                              <p:cond delay="8500"/>
                            </p:stCondLst>
                            <p:childTnLst>
                              <p:par>
                                <p:cTn id="61" presetID="22" presetClass="entr" presetSubtype="8"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childTnLst>
                          </p:cTn>
                        </p:par>
                        <p:par>
                          <p:cTn id="64" fill="hold">
                            <p:stCondLst>
                              <p:cond delay="9000"/>
                            </p:stCondLst>
                            <p:childTnLst>
                              <p:par>
                                <p:cTn id="65" presetID="16" presetClass="entr" presetSubtype="21"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barn(inVertical)">
                                      <p:cBhvr>
                                        <p:cTn id="67" dur="500"/>
                                        <p:tgtEl>
                                          <p:spTgt spid="10"/>
                                        </p:tgtEl>
                                      </p:cBhvr>
                                    </p:animEffect>
                                  </p:childTnLst>
                                </p:cTn>
                              </p:par>
                            </p:childTnLst>
                          </p:cTn>
                        </p:par>
                        <p:par>
                          <p:cTn id="68" fill="hold">
                            <p:stCondLst>
                              <p:cond delay="9500"/>
                            </p:stCondLst>
                            <p:childTnLst>
                              <p:par>
                                <p:cTn id="69" presetID="22"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up)">
                                      <p:cBhvr>
                                        <p:cTn id="71" dur="500"/>
                                        <p:tgtEl>
                                          <p:spTgt spid="20"/>
                                        </p:tgtEl>
                                      </p:cBhvr>
                                    </p:animEffect>
                                  </p:childTnLst>
                                </p:cTn>
                              </p:par>
                            </p:childTnLst>
                          </p:cTn>
                        </p:par>
                        <p:par>
                          <p:cTn id="72" fill="hold">
                            <p:stCondLst>
                              <p:cond delay="10000"/>
                            </p:stCondLst>
                            <p:childTnLst>
                              <p:par>
                                <p:cTn id="73" presetID="2" presetClass="entr" presetSubtype="2" decel="53333"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750" fill="hold"/>
                                        <p:tgtEl>
                                          <p:spTgt spid="27"/>
                                        </p:tgtEl>
                                        <p:attrNameLst>
                                          <p:attrName>ppt_x</p:attrName>
                                        </p:attrNameLst>
                                      </p:cBhvr>
                                      <p:tavLst>
                                        <p:tav tm="0">
                                          <p:val>
                                            <p:strVal val="1+#ppt_w/2"/>
                                          </p:val>
                                        </p:tav>
                                        <p:tav tm="100000">
                                          <p:val>
                                            <p:strVal val="#ppt_x"/>
                                          </p:val>
                                        </p:tav>
                                      </p:tavLst>
                                    </p:anim>
                                    <p:anim calcmode="lin" valueType="num">
                                      <p:cBhvr additive="base">
                                        <p:cTn id="76" dur="750" fill="hold"/>
                                        <p:tgtEl>
                                          <p:spTgt spid="27"/>
                                        </p:tgtEl>
                                        <p:attrNameLst>
                                          <p:attrName>ppt_y</p:attrName>
                                        </p:attrNameLst>
                                      </p:cBhvr>
                                      <p:tavLst>
                                        <p:tav tm="0">
                                          <p:val>
                                            <p:strVal val="#ppt_y"/>
                                          </p:val>
                                        </p:tav>
                                        <p:tav tm="100000">
                                          <p:val>
                                            <p:strVal val="#ppt_y"/>
                                          </p:val>
                                        </p:tav>
                                      </p:tavLst>
                                    </p:anim>
                                  </p:childTnLst>
                                </p:cTn>
                              </p:par>
                            </p:childTnLst>
                          </p:cTn>
                        </p:par>
                        <p:par>
                          <p:cTn id="77" fill="hold">
                            <p:stCondLst>
                              <p:cond delay="10750"/>
                            </p:stCondLst>
                            <p:childTnLst>
                              <p:par>
                                <p:cTn id="78" presetID="2" presetClass="entr" presetSubtype="8" fill="hold" nodeType="afterEffect">
                                  <p:stCondLst>
                                    <p:cond delay="0"/>
                                  </p:stCondLst>
                                  <p:childTnLst>
                                    <p:set>
                                      <p:cBhvr>
                                        <p:cTn id="79" dur="1" fill="hold">
                                          <p:stCondLst>
                                            <p:cond delay="0"/>
                                          </p:stCondLst>
                                        </p:cTn>
                                        <p:tgtEl>
                                          <p:spTgt spid="28"/>
                                        </p:tgtEl>
                                        <p:attrNameLst>
                                          <p:attrName>style.visibility</p:attrName>
                                        </p:attrNameLst>
                                      </p:cBhvr>
                                      <p:to>
                                        <p:strVal val="visible"/>
                                      </p:to>
                                    </p:set>
                                    <p:anim calcmode="lin" valueType="num">
                                      <p:cBhvr additive="base">
                                        <p:cTn id="80" dur="500" fill="hold"/>
                                        <p:tgtEl>
                                          <p:spTgt spid="28"/>
                                        </p:tgtEl>
                                        <p:attrNameLst>
                                          <p:attrName>ppt_x</p:attrName>
                                        </p:attrNameLst>
                                      </p:cBhvr>
                                      <p:tavLst>
                                        <p:tav tm="0">
                                          <p:val>
                                            <p:strVal val="0-#ppt_w/2"/>
                                          </p:val>
                                        </p:tav>
                                        <p:tav tm="100000">
                                          <p:val>
                                            <p:strVal val="#ppt_x"/>
                                          </p:val>
                                        </p:tav>
                                      </p:tavLst>
                                    </p:anim>
                                    <p:anim calcmode="lin" valueType="num">
                                      <p:cBhvr additive="base">
                                        <p:cTn id="81" dur="500" fill="hold"/>
                                        <p:tgtEl>
                                          <p:spTgt spid="28"/>
                                        </p:tgtEl>
                                        <p:attrNameLst>
                                          <p:attrName>ppt_y</p:attrName>
                                        </p:attrNameLst>
                                      </p:cBhvr>
                                      <p:tavLst>
                                        <p:tav tm="0">
                                          <p:val>
                                            <p:strVal val="#ppt_y"/>
                                          </p:val>
                                        </p:tav>
                                        <p:tav tm="100000">
                                          <p:val>
                                            <p:strVal val="#ppt_y"/>
                                          </p:val>
                                        </p:tav>
                                      </p:tavLst>
                                    </p:anim>
                                  </p:childTnLst>
                                </p:cTn>
                              </p:par>
                              <p:par>
                                <p:cTn id="82" presetID="53" presetClass="entr" presetSubtype="16" fill="hold" nodeType="with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p:cTn id="84" dur="750" fill="hold"/>
                                        <p:tgtEl>
                                          <p:spTgt spid="32"/>
                                        </p:tgtEl>
                                        <p:attrNameLst>
                                          <p:attrName>ppt_w</p:attrName>
                                        </p:attrNameLst>
                                      </p:cBhvr>
                                      <p:tavLst>
                                        <p:tav tm="0">
                                          <p:val>
                                            <p:fltVal val="0"/>
                                          </p:val>
                                        </p:tav>
                                        <p:tav tm="100000">
                                          <p:val>
                                            <p:strVal val="#ppt_w"/>
                                          </p:val>
                                        </p:tav>
                                      </p:tavLst>
                                    </p:anim>
                                    <p:anim calcmode="lin" valueType="num">
                                      <p:cBhvr>
                                        <p:cTn id="85" dur="750" fill="hold"/>
                                        <p:tgtEl>
                                          <p:spTgt spid="32"/>
                                        </p:tgtEl>
                                        <p:attrNameLst>
                                          <p:attrName>ppt_h</p:attrName>
                                        </p:attrNameLst>
                                      </p:cBhvr>
                                      <p:tavLst>
                                        <p:tav tm="0">
                                          <p:val>
                                            <p:fltVal val="0"/>
                                          </p:val>
                                        </p:tav>
                                        <p:tav tm="100000">
                                          <p:val>
                                            <p:strVal val="#ppt_h"/>
                                          </p:val>
                                        </p:tav>
                                      </p:tavLst>
                                    </p:anim>
                                    <p:animEffect transition="in" filter="fade">
                                      <p:cBhvr>
                                        <p:cTn id="86" dur="750"/>
                                        <p:tgtEl>
                                          <p:spTgt spid="32"/>
                                        </p:tgtEl>
                                      </p:cBhvr>
                                    </p:animEffect>
                                  </p:childTnLst>
                                </p:cTn>
                              </p:par>
                            </p:childTnLst>
                          </p:cTn>
                        </p:par>
                        <p:par>
                          <p:cTn id="87" fill="hold">
                            <p:stCondLst>
                              <p:cond delay="11500"/>
                            </p:stCondLst>
                            <p:childTnLst>
                              <p:par>
                                <p:cTn id="88" presetID="56" presetClass="entr" presetSubtype="0" fill="hold" grpId="0" nodeType="afterEffect">
                                  <p:stCondLst>
                                    <p:cond delay="0"/>
                                  </p:stCondLst>
                                  <p:iterate type="lt">
                                    <p:tmPct val="10000"/>
                                  </p:iterate>
                                  <p:childTnLst>
                                    <p:set>
                                      <p:cBhvr>
                                        <p:cTn id="89" dur="1" fill="hold">
                                          <p:stCondLst>
                                            <p:cond delay="0"/>
                                          </p:stCondLst>
                                        </p:cTn>
                                        <p:tgtEl>
                                          <p:spTgt spid="33"/>
                                        </p:tgtEl>
                                        <p:attrNameLst>
                                          <p:attrName>style.visibility</p:attrName>
                                        </p:attrNameLst>
                                      </p:cBhvr>
                                      <p:to>
                                        <p:strVal val="visible"/>
                                      </p:to>
                                    </p:set>
                                    <p:anim by="(-#ppt_w*2)" calcmode="lin" valueType="num">
                                      <p:cBhvr rctx="PPT">
                                        <p:cTn id="90" dur="375" autoRev="1" fill="hold">
                                          <p:stCondLst>
                                            <p:cond delay="0"/>
                                          </p:stCondLst>
                                        </p:cTn>
                                        <p:tgtEl>
                                          <p:spTgt spid="33"/>
                                        </p:tgtEl>
                                        <p:attrNameLst>
                                          <p:attrName>ppt_w</p:attrName>
                                        </p:attrNameLst>
                                      </p:cBhvr>
                                    </p:anim>
                                    <p:anim by="(#ppt_w*0.50)" calcmode="lin" valueType="num">
                                      <p:cBhvr>
                                        <p:cTn id="91" dur="375" decel="50000" autoRev="1" fill="hold">
                                          <p:stCondLst>
                                            <p:cond delay="0"/>
                                          </p:stCondLst>
                                        </p:cTn>
                                        <p:tgtEl>
                                          <p:spTgt spid="33"/>
                                        </p:tgtEl>
                                        <p:attrNameLst>
                                          <p:attrName>ppt_x</p:attrName>
                                        </p:attrNameLst>
                                      </p:cBhvr>
                                    </p:anim>
                                    <p:anim from="(-#ppt_h/2)" to="(#ppt_y)" calcmode="lin" valueType="num">
                                      <p:cBhvr>
                                        <p:cTn id="92" dur="750" fill="hold">
                                          <p:stCondLst>
                                            <p:cond delay="0"/>
                                          </p:stCondLst>
                                        </p:cTn>
                                        <p:tgtEl>
                                          <p:spTgt spid="33"/>
                                        </p:tgtEl>
                                        <p:attrNameLst>
                                          <p:attrName>ppt_y</p:attrName>
                                        </p:attrNameLst>
                                      </p:cBhvr>
                                    </p:anim>
                                    <p:animRot by="21600000">
                                      <p:cBhvr>
                                        <p:cTn id="93" dur="750" fill="hold">
                                          <p:stCondLst>
                                            <p:cond delay="0"/>
                                          </p:stCondLst>
                                        </p:cTn>
                                        <p:tgtEl>
                                          <p:spTgt spid="3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p:bldP spid="15" grpId="0" animBg="1"/>
      <p:bldP spid="16" grpId="0" animBg="1"/>
      <p:bldP spid="17" grpId="0" animBg="1"/>
      <p:bldP spid="18" grpId="0" animBg="1"/>
      <p:bldP spid="19" grpId="0" animBg="1"/>
      <p:bldP spid="20" grpId="0"/>
      <p:bldP spid="21" grpId="0"/>
      <p:bldP spid="22" grpId="0"/>
      <p:bldP spid="23" grpId="0"/>
      <p:bldP spid="24" grpId="0"/>
      <p:bldP spid="25" grpId="0"/>
      <p:bldP spid="3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H_SubTitle_1"/>
          <p:cNvSpPr>
            <a:spLocks noChangeArrowheads="1"/>
          </p:cNvSpPr>
          <p:nvPr>
            <p:custDataLst>
              <p:tags r:id="rId1"/>
            </p:custDataLst>
          </p:nvPr>
        </p:nvSpPr>
        <p:spPr bwMode="auto">
          <a:xfrm>
            <a:off x="233891" y="2056010"/>
            <a:ext cx="2935817" cy="1532467"/>
          </a:xfrm>
          <a:prstGeom prst="rect">
            <a:avLst/>
          </a:prstGeom>
          <a:solidFill>
            <a:schemeClr val="bg1"/>
          </a:solidFill>
          <a:ln w="57150">
            <a:solidFill>
              <a:srgbClr val="0D2B68"/>
            </a:solidFill>
          </a:ln>
        </p:spPr>
        <p:txBody>
          <a:bodyPr lIns="144000" rIns="144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50000"/>
              </a:lnSpc>
              <a:spcBef>
                <a:spcPct val="0"/>
              </a:spcBef>
            </a:pPr>
            <a:r>
              <a:rPr lang="zh-CN" altLang="en-US" sz="1867" dirty="0">
                <a:solidFill>
                  <a:srgbClr val="0D2B68"/>
                </a:solidFill>
                <a:latin typeface="微软雅黑" pitchFamily="34" charset="-122"/>
                <a:ea typeface="微软雅黑" pitchFamily="34" charset="-122"/>
              </a:rPr>
              <a:t>添加适当的文字，一页的文字最好不要超过</a:t>
            </a:r>
            <a:r>
              <a:rPr lang="en-US" altLang="zh-CN" sz="1867" dirty="0">
                <a:solidFill>
                  <a:srgbClr val="0D2B68"/>
                </a:solidFill>
                <a:latin typeface="微软雅黑" pitchFamily="34" charset="-122"/>
                <a:ea typeface="微软雅黑" pitchFamily="34" charset="-122"/>
              </a:rPr>
              <a:t>200</a:t>
            </a:r>
            <a:endParaRPr lang="en-GB" altLang="zh-CN" sz="1867" dirty="0">
              <a:solidFill>
                <a:srgbClr val="0D2B68"/>
              </a:solidFill>
              <a:latin typeface="Calibri"/>
              <a:ea typeface="宋体"/>
              <a:cs typeface="Arial" charset="0"/>
            </a:endParaRPr>
          </a:p>
        </p:txBody>
      </p:sp>
      <p:sp>
        <p:nvSpPr>
          <p:cNvPr id="11" name="MH_SubTitle_2"/>
          <p:cNvSpPr>
            <a:spLocks noChangeArrowheads="1"/>
          </p:cNvSpPr>
          <p:nvPr>
            <p:custDataLst>
              <p:tags r:id="rId2"/>
            </p:custDataLst>
          </p:nvPr>
        </p:nvSpPr>
        <p:spPr bwMode="auto">
          <a:xfrm>
            <a:off x="4627034" y="2056011"/>
            <a:ext cx="2937933" cy="1532467"/>
          </a:xfrm>
          <a:prstGeom prst="rect">
            <a:avLst/>
          </a:prstGeom>
          <a:solidFill>
            <a:schemeClr val="bg1"/>
          </a:solidFill>
          <a:ln w="57150">
            <a:solidFill>
              <a:srgbClr val="0D2B68"/>
            </a:solidFill>
          </a:ln>
        </p:spPr>
        <p:txBody>
          <a:bodyPr lIns="144000" rIns="144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50000"/>
              </a:lnSpc>
              <a:spcBef>
                <a:spcPct val="0"/>
              </a:spcBef>
            </a:pPr>
            <a:r>
              <a:rPr lang="zh-CN" altLang="en-US" sz="1867" dirty="0">
                <a:solidFill>
                  <a:srgbClr val="0D2B68"/>
                </a:solidFill>
                <a:latin typeface="微软雅黑" pitchFamily="34" charset="-122"/>
                <a:ea typeface="微软雅黑" pitchFamily="34" charset="-122"/>
              </a:rPr>
              <a:t>添加适当的文字，一页的文字最好不要超过</a:t>
            </a:r>
            <a:r>
              <a:rPr lang="en-US" altLang="zh-CN" sz="1867" dirty="0">
                <a:solidFill>
                  <a:srgbClr val="0D2B68"/>
                </a:solidFill>
                <a:latin typeface="微软雅黑" pitchFamily="34" charset="-122"/>
                <a:ea typeface="微软雅黑" pitchFamily="34" charset="-122"/>
              </a:rPr>
              <a:t>200</a:t>
            </a:r>
            <a:endParaRPr lang="en-GB" altLang="zh-CN" sz="1867" dirty="0">
              <a:solidFill>
                <a:srgbClr val="0D2B68"/>
              </a:solidFill>
              <a:latin typeface="Calibri"/>
              <a:ea typeface="宋体"/>
              <a:cs typeface="Arial" charset="0"/>
            </a:endParaRPr>
          </a:p>
        </p:txBody>
      </p:sp>
      <p:sp>
        <p:nvSpPr>
          <p:cNvPr id="15" name="MH_SubTitle_3"/>
          <p:cNvSpPr>
            <a:spLocks noChangeArrowheads="1"/>
          </p:cNvSpPr>
          <p:nvPr>
            <p:custDataLst>
              <p:tags r:id="rId3"/>
            </p:custDataLst>
          </p:nvPr>
        </p:nvSpPr>
        <p:spPr bwMode="auto">
          <a:xfrm>
            <a:off x="8928101" y="2056009"/>
            <a:ext cx="2935816" cy="1532467"/>
          </a:xfrm>
          <a:prstGeom prst="rect">
            <a:avLst/>
          </a:prstGeom>
          <a:solidFill>
            <a:schemeClr val="bg1"/>
          </a:solidFill>
          <a:ln w="57150">
            <a:solidFill>
              <a:srgbClr val="0D2B68"/>
            </a:solidFill>
          </a:ln>
        </p:spPr>
        <p:txBody>
          <a:bodyPr lIns="144000" rIns="144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50000"/>
              </a:lnSpc>
              <a:spcBef>
                <a:spcPct val="0"/>
              </a:spcBef>
            </a:pPr>
            <a:r>
              <a:rPr lang="zh-CN" altLang="en-US" sz="1867" dirty="0">
                <a:solidFill>
                  <a:srgbClr val="0D2B68"/>
                </a:solidFill>
                <a:latin typeface="微软雅黑" pitchFamily="34" charset="-122"/>
                <a:ea typeface="微软雅黑" pitchFamily="34" charset="-122"/>
              </a:rPr>
              <a:t>添加适当的文字，一页的文字最好不要超过</a:t>
            </a:r>
            <a:r>
              <a:rPr lang="en-US" altLang="zh-CN" sz="1867" dirty="0">
                <a:solidFill>
                  <a:srgbClr val="0D2B68"/>
                </a:solidFill>
                <a:latin typeface="微软雅黑" pitchFamily="34" charset="-122"/>
                <a:ea typeface="微软雅黑" pitchFamily="34" charset="-122"/>
              </a:rPr>
              <a:t>200</a:t>
            </a:r>
            <a:endParaRPr lang="en-GB" altLang="zh-CN" sz="1867" dirty="0">
              <a:solidFill>
                <a:srgbClr val="0D2B68"/>
              </a:solidFill>
              <a:latin typeface="Calibri"/>
              <a:ea typeface="宋体"/>
              <a:cs typeface="Arial" charset="0"/>
            </a:endParaRPr>
          </a:p>
        </p:txBody>
      </p:sp>
      <p:sp>
        <p:nvSpPr>
          <p:cNvPr id="18" name="MH_Desc_1"/>
          <p:cNvSpPr/>
          <p:nvPr>
            <p:custDataLst>
              <p:tags r:id="rId4"/>
            </p:custDataLst>
          </p:nvPr>
        </p:nvSpPr>
        <p:spPr>
          <a:xfrm>
            <a:off x="1869018" y="4229827"/>
            <a:ext cx="8680449" cy="1695451"/>
          </a:xfrm>
          <a:prstGeom prst="rect">
            <a:avLst/>
          </a:prstGeom>
        </p:spPr>
        <p:txBody>
          <a:bodyPr lIns="0" tIns="0" rIns="0" bIns="0" anchor="ctr">
            <a:noAutofit/>
          </a:bodyPr>
          <a:lstStyle/>
          <a:p>
            <a:pPr>
              <a:lnSpc>
                <a:spcPct val="150000"/>
              </a:lnSpc>
              <a:spcBef>
                <a:spcPct val="0"/>
              </a:spcBef>
              <a:spcAft>
                <a:spcPct val="40000"/>
              </a:spcAft>
              <a:buClr>
                <a:prstClr val="black"/>
              </a:buClr>
            </a:pP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根据需要添加适当的文字根据需要添加适当的文字，一页的文字最好不要超过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根据需要添加适当的文字根据需要</a:t>
            </a:r>
            <a:endParaRPr lang="en-US" altLang="zh-CN" sz="1600" noProof="1">
              <a:solidFill>
                <a:srgbClr val="333333"/>
              </a:solidFill>
              <a:cs typeface="Arial" charset="0"/>
            </a:endParaRPr>
          </a:p>
        </p:txBody>
      </p:sp>
      <p:sp>
        <p:nvSpPr>
          <p:cNvPr id="19" name="矩形 18">
            <a:extLst>
              <a:ext uri="{FF2B5EF4-FFF2-40B4-BE49-F238E27FC236}">
                <a16:creationId xmlns="" xmlns:a16="http://schemas.microsoft.com/office/drawing/2014/main" id="{FEC18EFD-F4A8-48BC-AA73-15148AA6563D}"/>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a:extLst>
              <a:ext uri="{FF2B5EF4-FFF2-40B4-BE49-F238E27FC236}">
                <a16:creationId xmlns="" xmlns:a16="http://schemas.microsoft.com/office/drawing/2014/main" id="{1F7521BE-37CD-4CBC-89B7-329AA82724DC}"/>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1" name="Group 7">
            <a:extLst>
              <a:ext uri="{FF2B5EF4-FFF2-40B4-BE49-F238E27FC236}">
                <a16:creationId xmlns="" xmlns:a16="http://schemas.microsoft.com/office/drawing/2014/main" id="{511C1A31-463F-4DA4-B4BE-CAAAA7F366FD}"/>
              </a:ext>
            </a:extLst>
          </p:cNvPr>
          <p:cNvGrpSpPr>
            <a:grpSpLocks/>
          </p:cNvGrpSpPr>
          <p:nvPr/>
        </p:nvGrpSpPr>
        <p:grpSpPr bwMode="auto">
          <a:xfrm>
            <a:off x="431371" y="371337"/>
            <a:ext cx="520496" cy="274639"/>
            <a:chOff x="0" y="0"/>
            <a:chExt cx="1041399" cy="549275"/>
          </a:xfrm>
          <a:solidFill>
            <a:schemeClr val="bg1"/>
          </a:solidFill>
        </p:grpSpPr>
        <p:sp>
          <p:nvSpPr>
            <p:cNvPr id="22" name="Freeform 16">
              <a:extLst>
                <a:ext uri="{FF2B5EF4-FFF2-40B4-BE49-F238E27FC236}">
                  <a16:creationId xmlns="" xmlns:a16="http://schemas.microsoft.com/office/drawing/2014/main" id="{EDA9B020-649C-4A05-88C4-B69E7630641E}"/>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3" name="Freeform 17">
              <a:extLst>
                <a:ext uri="{FF2B5EF4-FFF2-40B4-BE49-F238E27FC236}">
                  <a16:creationId xmlns="" xmlns:a16="http://schemas.microsoft.com/office/drawing/2014/main" id="{F4E55FA5-7BC6-465C-8C00-0F4E69E9CC1F}"/>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4" name="Freeform 18">
              <a:extLst>
                <a:ext uri="{FF2B5EF4-FFF2-40B4-BE49-F238E27FC236}">
                  <a16:creationId xmlns="" xmlns:a16="http://schemas.microsoft.com/office/drawing/2014/main" id="{5C818820-72C8-4267-9012-968C426BD132}"/>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25" name="图片 24">
            <a:extLst>
              <a:ext uri="{FF2B5EF4-FFF2-40B4-BE49-F238E27FC236}">
                <a16:creationId xmlns="" xmlns:a16="http://schemas.microsoft.com/office/drawing/2014/main" id="{043E9598-079D-484E-ACA6-38F39D2A6404}"/>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26" name="文本框 25">
            <a:extLst>
              <a:ext uri="{FF2B5EF4-FFF2-40B4-BE49-F238E27FC236}">
                <a16:creationId xmlns="" xmlns:a16="http://schemas.microsoft.com/office/drawing/2014/main" id="{8F8B536E-D56B-4B47-A5BF-C8BCA5815BC4}"/>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cxnSp>
        <p:nvCxnSpPr>
          <p:cNvPr id="3" name="直接连接符 2">
            <a:extLst>
              <a:ext uri="{FF2B5EF4-FFF2-40B4-BE49-F238E27FC236}">
                <a16:creationId xmlns="" xmlns:a16="http://schemas.microsoft.com/office/drawing/2014/main" id="{4A064D81-1C06-4A48-9B11-3F328BCCD606}"/>
              </a:ext>
            </a:extLst>
          </p:cNvPr>
          <p:cNvCxnSpPr>
            <a:cxnSpLocks/>
          </p:cNvCxnSpPr>
          <p:nvPr/>
        </p:nvCxnSpPr>
        <p:spPr>
          <a:xfrm>
            <a:off x="1358900" y="6134100"/>
            <a:ext cx="9575800" cy="0"/>
          </a:xfrm>
          <a:prstGeom prst="line">
            <a:avLst/>
          </a:prstGeom>
          <a:ln w="57150">
            <a:solidFill>
              <a:srgbClr val="0D2B6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95752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ppt_w</p:attrName>
                                        </p:attrNameLst>
                                      </p:cBhvr>
                                      <p:tavLst>
                                        <p:tav tm="0">
                                          <p:val>
                                            <p:fltVal val="0"/>
                                          </p:val>
                                        </p:tav>
                                        <p:tav tm="100000">
                                          <p:val>
                                            <p:strVal val="#ppt_w"/>
                                          </p:val>
                                        </p:tav>
                                      </p:tavLst>
                                    </p:anim>
                                    <p:anim calcmode="lin" valueType="num">
                                      <p:cBhvr>
                                        <p:cTn id="14" dur="1000" fill="hold"/>
                                        <p:tgtEl>
                                          <p:spTgt spid="11"/>
                                        </p:tgtEl>
                                        <p:attrNameLst>
                                          <p:attrName>ppt_h</p:attrName>
                                        </p:attrNameLst>
                                      </p:cBhvr>
                                      <p:tavLst>
                                        <p:tav tm="0">
                                          <p:val>
                                            <p:fltVal val="0"/>
                                          </p:val>
                                        </p:tav>
                                        <p:tav tm="100000">
                                          <p:val>
                                            <p:strVal val="#ppt_h"/>
                                          </p:val>
                                        </p:tav>
                                      </p:tavLst>
                                    </p:anim>
                                    <p:anim calcmode="lin" valueType="num">
                                      <p:cBhvr>
                                        <p:cTn id="15" dur="1000" fill="hold"/>
                                        <p:tgtEl>
                                          <p:spTgt spid="11"/>
                                        </p:tgtEl>
                                        <p:attrNameLst>
                                          <p:attrName>style.rotation</p:attrName>
                                        </p:attrNameLst>
                                      </p:cBhvr>
                                      <p:tavLst>
                                        <p:tav tm="0">
                                          <p:val>
                                            <p:fltVal val="90"/>
                                          </p:val>
                                        </p:tav>
                                        <p:tav tm="100000">
                                          <p:val>
                                            <p:fltVal val="0"/>
                                          </p:val>
                                        </p:tav>
                                      </p:tavLst>
                                    </p:anim>
                                    <p:animEffect transition="in" filter="fade">
                                      <p:cBhvr>
                                        <p:cTn id="16" dur="1000"/>
                                        <p:tgtEl>
                                          <p:spTgt spid="11"/>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style.rotation</p:attrName>
                                        </p:attrNameLst>
                                      </p:cBhvr>
                                      <p:tavLst>
                                        <p:tav tm="0">
                                          <p:val>
                                            <p:fltVal val="90"/>
                                          </p:val>
                                        </p:tav>
                                        <p:tav tm="100000">
                                          <p:val>
                                            <p:fltVal val="0"/>
                                          </p:val>
                                        </p:tav>
                                      </p:tavLst>
                                    </p:anim>
                                    <p:animEffect transition="in" filter="fade">
                                      <p:cBhvr>
                                        <p:cTn id="22" dur="1000"/>
                                        <p:tgtEl>
                                          <p:spTgt spid="15"/>
                                        </p:tgtEl>
                                      </p:cBhvr>
                                    </p:animEffec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par>
                          <p:cTn id="27" fill="hold">
                            <p:stCondLst>
                              <p:cond delay="1500"/>
                            </p:stCondLst>
                            <p:childTnLst>
                              <p:par>
                                <p:cTn id="28" presetID="2" presetClass="entr" presetSubtype="2" decel="53333"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750" fill="hold"/>
                                        <p:tgtEl>
                                          <p:spTgt spid="20"/>
                                        </p:tgtEl>
                                        <p:attrNameLst>
                                          <p:attrName>ppt_x</p:attrName>
                                        </p:attrNameLst>
                                      </p:cBhvr>
                                      <p:tavLst>
                                        <p:tav tm="0">
                                          <p:val>
                                            <p:strVal val="1+#ppt_w/2"/>
                                          </p:val>
                                        </p:tav>
                                        <p:tav tm="100000">
                                          <p:val>
                                            <p:strVal val="#ppt_x"/>
                                          </p:val>
                                        </p:tav>
                                      </p:tavLst>
                                    </p:anim>
                                    <p:anim calcmode="lin" valueType="num">
                                      <p:cBhvr additive="base">
                                        <p:cTn id="31" dur="750" fill="hold"/>
                                        <p:tgtEl>
                                          <p:spTgt spid="20"/>
                                        </p:tgtEl>
                                        <p:attrNameLst>
                                          <p:attrName>ppt_y</p:attrName>
                                        </p:attrNameLst>
                                      </p:cBhvr>
                                      <p:tavLst>
                                        <p:tav tm="0">
                                          <p:val>
                                            <p:strVal val="#ppt_y"/>
                                          </p:val>
                                        </p:tav>
                                        <p:tav tm="100000">
                                          <p:val>
                                            <p:strVal val="#ppt_y"/>
                                          </p:val>
                                        </p:tav>
                                      </p:tavLst>
                                    </p:anim>
                                  </p:childTnLst>
                                </p:cTn>
                              </p:par>
                            </p:childTnLst>
                          </p:cTn>
                        </p:par>
                        <p:par>
                          <p:cTn id="32" fill="hold">
                            <p:stCondLst>
                              <p:cond delay="2250"/>
                            </p:stCondLst>
                            <p:childTnLst>
                              <p:par>
                                <p:cTn id="33" presetID="2" presetClass="entr" presetSubtype="8"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750" fill="hold"/>
                                        <p:tgtEl>
                                          <p:spTgt spid="25"/>
                                        </p:tgtEl>
                                        <p:attrNameLst>
                                          <p:attrName>ppt_w</p:attrName>
                                        </p:attrNameLst>
                                      </p:cBhvr>
                                      <p:tavLst>
                                        <p:tav tm="0">
                                          <p:val>
                                            <p:fltVal val="0"/>
                                          </p:val>
                                        </p:tav>
                                        <p:tav tm="100000">
                                          <p:val>
                                            <p:strVal val="#ppt_w"/>
                                          </p:val>
                                        </p:tav>
                                      </p:tavLst>
                                    </p:anim>
                                    <p:anim calcmode="lin" valueType="num">
                                      <p:cBhvr>
                                        <p:cTn id="40" dur="750" fill="hold"/>
                                        <p:tgtEl>
                                          <p:spTgt spid="25"/>
                                        </p:tgtEl>
                                        <p:attrNameLst>
                                          <p:attrName>ppt_h</p:attrName>
                                        </p:attrNameLst>
                                      </p:cBhvr>
                                      <p:tavLst>
                                        <p:tav tm="0">
                                          <p:val>
                                            <p:fltVal val="0"/>
                                          </p:val>
                                        </p:tav>
                                        <p:tav tm="100000">
                                          <p:val>
                                            <p:strVal val="#ppt_h"/>
                                          </p:val>
                                        </p:tav>
                                      </p:tavLst>
                                    </p:anim>
                                    <p:animEffect transition="in" filter="fade">
                                      <p:cBhvr>
                                        <p:cTn id="41" dur="750"/>
                                        <p:tgtEl>
                                          <p:spTgt spid="25"/>
                                        </p:tgtEl>
                                      </p:cBhvr>
                                    </p:animEffect>
                                  </p:childTnLst>
                                </p:cTn>
                              </p:par>
                            </p:childTnLst>
                          </p:cTn>
                        </p:par>
                        <p:par>
                          <p:cTn id="42" fill="hold">
                            <p:stCondLst>
                              <p:cond delay="300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26"/>
                                        </p:tgtEl>
                                        <p:attrNameLst>
                                          <p:attrName>style.visibility</p:attrName>
                                        </p:attrNameLst>
                                      </p:cBhvr>
                                      <p:to>
                                        <p:strVal val="visible"/>
                                      </p:to>
                                    </p:set>
                                    <p:anim by="(-#ppt_w*2)" calcmode="lin" valueType="num">
                                      <p:cBhvr rctx="PPT">
                                        <p:cTn id="45" dur="375" autoRev="1" fill="hold">
                                          <p:stCondLst>
                                            <p:cond delay="0"/>
                                          </p:stCondLst>
                                        </p:cTn>
                                        <p:tgtEl>
                                          <p:spTgt spid="26"/>
                                        </p:tgtEl>
                                        <p:attrNameLst>
                                          <p:attrName>ppt_w</p:attrName>
                                        </p:attrNameLst>
                                      </p:cBhvr>
                                    </p:anim>
                                    <p:anim by="(#ppt_w*0.50)" calcmode="lin" valueType="num">
                                      <p:cBhvr>
                                        <p:cTn id="46" dur="375" decel="50000" autoRev="1" fill="hold">
                                          <p:stCondLst>
                                            <p:cond delay="0"/>
                                          </p:stCondLst>
                                        </p:cTn>
                                        <p:tgtEl>
                                          <p:spTgt spid="26"/>
                                        </p:tgtEl>
                                        <p:attrNameLst>
                                          <p:attrName>ppt_x</p:attrName>
                                        </p:attrNameLst>
                                      </p:cBhvr>
                                    </p:anim>
                                    <p:anim from="(-#ppt_h/2)" to="(#ppt_y)" calcmode="lin" valueType="num">
                                      <p:cBhvr>
                                        <p:cTn id="47" dur="750" fill="hold">
                                          <p:stCondLst>
                                            <p:cond delay="0"/>
                                          </p:stCondLst>
                                        </p:cTn>
                                        <p:tgtEl>
                                          <p:spTgt spid="26"/>
                                        </p:tgtEl>
                                        <p:attrNameLst>
                                          <p:attrName>ppt_y</p:attrName>
                                        </p:attrNameLst>
                                      </p:cBhvr>
                                    </p:anim>
                                    <p:animRot by="21600000">
                                      <p:cBhvr>
                                        <p:cTn id="48" dur="750" fill="hold">
                                          <p:stCondLst>
                                            <p:cond delay="0"/>
                                          </p:stCondLst>
                                        </p:cTn>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5" grpId="0" animBg="1"/>
      <p:bldP spid="18" grpId="0"/>
      <p:bldP spid="2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4"/>
          <p:cNvSpPr txBox="1"/>
          <p:nvPr/>
        </p:nvSpPr>
        <p:spPr>
          <a:xfrm>
            <a:off x="3215680" y="1457837"/>
            <a:ext cx="7680853" cy="1231098"/>
          </a:xfrm>
          <a:prstGeom prst="rect">
            <a:avLst/>
          </a:prstGeom>
          <a:noFill/>
          <a:ln w="57150">
            <a:solidFill>
              <a:srgbClr val="0D2B68"/>
            </a:solidFill>
            <a:prstDash val="sysDash"/>
          </a:ln>
        </p:spPr>
        <p:txBody>
          <a:bodyPr wrap="square" lIns="121912" tIns="60956" rIns="121912" bIns="60956" rtlCol="0">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rPr>
              <a:t>根据自己的需要添加适当的文字，据研究，在幻灯片中，一页的文字最好不要超过</a:t>
            </a:r>
            <a:r>
              <a:rPr lang="en-US" altLang="zh-CN" sz="1600" dirty="0">
                <a:solidFill>
                  <a:schemeClr val="tx1">
                    <a:lumMod val="75000"/>
                    <a:lumOff val="25000"/>
                  </a:schemeClr>
                </a:solidFill>
                <a:latin typeface="微软雅黑" pitchFamily="34" charset="-122"/>
                <a:ea typeface="微软雅黑" pitchFamily="34" charset="-122"/>
              </a:rPr>
              <a:t>200</a:t>
            </a:r>
            <a:r>
              <a:rPr lang="zh-CN" altLang="en-US" sz="1600" dirty="0">
                <a:solidFill>
                  <a:schemeClr val="tx1">
                    <a:lumMod val="75000"/>
                    <a:lumOff val="25000"/>
                  </a:schemeClr>
                </a:solidFill>
                <a:latin typeface="微软雅黑" pitchFamily="34" charset="-122"/>
                <a:ea typeface="微软雅黑" pitchFamily="34" charset="-122"/>
              </a:rPr>
              <a:t>字，模板中的所有颜色板式均可编辑替换，可以根据自己的需要更换自己喜欢的颜色与修改图表的布局，适当的增加或删除部分内容</a:t>
            </a:r>
          </a:p>
        </p:txBody>
      </p:sp>
      <p:sp>
        <p:nvSpPr>
          <p:cNvPr id="27" name="TextBox 16"/>
          <p:cNvSpPr txBox="1"/>
          <p:nvPr/>
        </p:nvSpPr>
        <p:spPr>
          <a:xfrm>
            <a:off x="3215680" y="3174346"/>
            <a:ext cx="7680853" cy="1231098"/>
          </a:xfrm>
          <a:prstGeom prst="rect">
            <a:avLst/>
          </a:prstGeom>
          <a:noFill/>
          <a:ln w="57150">
            <a:solidFill>
              <a:srgbClr val="0D2B68"/>
            </a:solidFill>
            <a:prstDash val="sysDash"/>
          </a:ln>
        </p:spPr>
        <p:txBody>
          <a:bodyPr wrap="square" lIns="121912" tIns="60956" rIns="121912" bIns="60956" rtlCol="0">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rPr>
              <a:t>根据自己的需要添加适当的文字，据研究，在幻灯片中，一页的文字最好不要超过</a:t>
            </a:r>
            <a:r>
              <a:rPr lang="en-US" altLang="zh-CN" sz="1600" dirty="0">
                <a:solidFill>
                  <a:schemeClr val="tx1">
                    <a:lumMod val="75000"/>
                    <a:lumOff val="25000"/>
                  </a:schemeClr>
                </a:solidFill>
                <a:latin typeface="微软雅黑" pitchFamily="34" charset="-122"/>
                <a:ea typeface="微软雅黑" pitchFamily="34" charset="-122"/>
              </a:rPr>
              <a:t>200</a:t>
            </a:r>
            <a:r>
              <a:rPr lang="zh-CN" altLang="en-US" sz="1600" dirty="0">
                <a:solidFill>
                  <a:schemeClr val="tx1">
                    <a:lumMod val="75000"/>
                    <a:lumOff val="25000"/>
                  </a:schemeClr>
                </a:solidFill>
                <a:latin typeface="微软雅黑" pitchFamily="34" charset="-122"/>
                <a:ea typeface="微软雅黑" pitchFamily="34" charset="-122"/>
              </a:rPr>
              <a:t>字，模板中的所有颜色板式均可编辑替换，可以根据自己的需要更换自己喜欢的颜色与修改图表的布局，适当的增加或删除部分内容</a:t>
            </a:r>
          </a:p>
        </p:txBody>
      </p:sp>
      <p:sp>
        <p:nvSpPr>
          <p:cNvPr id="29" name="TextBox 19"/>
          <p:cNvSpPr txBox="1"/>
          <p:nvPr/>
        </p:nvSpPr>
        <p:spPr>
          <a:xfrm>
            <a:off x="3215680" y="4890855"/>
            <a:ext cx="7680853" cy="1231098"/>
          </a:xfrm>
          <a:prstGeom prst="rect">
            <a:avLst/>
          </a:prstGeom>
          <a:noFill/>
          <a:ln w="57150">
            <a:solidFill>
              <a:srgbClr val="0D2B68"/>
            </a:solidFill>
            <a:prstDash val="sysDash"/>
          </a:ln>
        </p:spPr>
        <p:txBody>
          <a:bodyPr wrap="square" lIns="121912" tIns="60956" rIns="121912" bIns="60956" rtlCol="0">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rPr>
              <a:t>根据自己的需要添加适当的文字，据研究，在幻灯片中，一页的文字最好不要超过</a:t>
            </a:r>
            <a:r>
              <a:rPr lang="en-US" altLang="zh-CN" sz="1600" dirty="0">
                <a:solidFill>
                  <a:schemeClr val="tx1">
                    <a:lumMod val="75000"/>
                    <a:lumOff val="25000"/>
                  </a:schemeClr>
                </a:solidFill>
                <a:latin typeface="微软雅黑" pitchFamily="34" charset="-122"/>
                <a:ea typeface="微软雅黑" pitchFamily="34" charset="-122"/>
              </a:rPr>
              <a:t>200</a:t>
            </a:r>
            <a:r>
              <a:rPr lang="zh-CN" altLang="en-US" sz="1600" dirty="0">
                <a:solidFill>
                  <a:schemeClr val="tx1">
                    <a:lumMod val="75000"/>
                    <a:lumOff val="25000"/>
                  </a:schemeClr>
                </a:solidFill>
                <a:latin typeface="微软雅黑" pitchFamily="34" charset="-122"/>
                <a:ea typeface="微软雅黑" pitchFamily="34" charset="-122"/>
              </a:rPr>
              <a:t>字，模板中的所有颜色板式均可编辑替换，可以根据自己的需要更换自己喜欢的颜色与修改图表的布局，适当的增加或删除部分内容</a:t>
            </a:r>
          </a:p>
        </p:txBody>
      </p:sp>
      <p:sp>
        <p:nvSpPr>
          <p:cNvPr id="18" name="矩形 17">
            <a:extLst>
              <a:ext uri="{FF2B5EF4-FFF2-40B4-BE49-F238E27FC236}">
                <a16:creationId xmlns="" xmlns:a16="http://schemas.microsoft.com/office/drawing/2014/main" id="{04680BF8-198A-42D3-9B45-CB90D50A517A}"/>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a:extLst>
              <a:ext uri="{FF2B5EF4-FFF2-40B4-BE49-F238E27FC236}">
                <a16:creationId xmlns="" xmlns:a16="http://schemas.microsoft.com/office/drawing/2014/main" id="{48C96540-4D5C-4F17-9231-866A6EEDA669}"/>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0" name="Group 7">
            <a:extLst>
              <a:ext uri="{FF2B5EF4-FFF2-40B4-BE49-F238E27FC236}">
                <a16:creationId xmlns="" xmlns:a16="http://schemas.microsoft.com/office/drawing/2014/main" id="{0DBD1CCB-270F-4E71-BACD-B1EFAD4E9FE5}"/>
              </a:ext>
            </a:extLst>
          </p:cNvPr>
          <p:cNvGrpSpPr>
            <a:grpSpLocks/>
          </p:cNvGrpSpPr>
          <p:nvPr/>
        </p:nvGrpSpPr>
        <p:grpSpPr bwMode="auto">
          <a:xfrm>
            <a:off x="431371" y="371337"/>
            <a:ext cx="520496" cy="274639"/>
            <a:chOff x="0" y="0"/>
            <a:chExt cx="1041399" cy="549275"/>
          </a:xfrm>
          <a:solidFill>
            <a:schemeClr val="bg1"/>
          </a:solidFill>
        </p:grpSpPr>
        <p:sp>
          <p:nvSpPr>
            <p:cNvPr id="30" name="Freeform 16">
              <a:extLst>
                <a:ext uri="{FF2B5EF4-FFF2-40B4-BE49-F238E27FC236}">
                  <a16:creationId xmlns="" xmlns:a16="http://schemas.microsoft.com/office/drawing/2014/main" id="{BEBF3BC3-54F0-4937-BFFC-6EBEFF30860A}"/>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1" name="Freeform 17">
              <a:extLst>
                <a:ext uri="{FF2B5EF4-FFF2-40B4-BE49-F238E27FC236}">
                  <a16:creationId xmlns="" xmlns:a16="http://schemas.microsoft.com/office/drawing/2014/main" id="{7D4AE1DE-0404-4AE8-96F8-6B41D514DEE4}"/>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2" name="Freeform 18">
              <a:extLst>
                <a:ext uri="{FF2B5EF4-FFF2-40B4-BE49-F238E27FC236}">
                  <a16:creationId xmlns="" xmlns:a16="http://schemas.microsoft.com/office/drawing/2014/main" id="{5949CF9C-2795-487E-8AD6-F3F9B567087C}"/>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3" name="图片 32">
            <a:extLst>
              <a:ext uri="{FF2B5EF4-FFF2-40B4-BE49-F238E27FC236}">
                <a16:creationId xmlns="" xmlns:a16="http://schemas.microsoft.com/office/drawing/2014/main" id="{79CF72EE-5191-4874-99D5-993F6BA4E89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4" name="文本框 33">
            <a:extLst>
              <a:ext uri="{FF2B5EF4-FFF2-40B4-BE49-F238E27FC236}">
                <a16:creationId xmlns="" xmlns:a16="http://schemas.microsoft.com/office/drawing/2014/main" id="{5AA8D695-F058-40E1-8FB2-DE2FFF7B77D0}"/>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2" name="矩形 1">
            <a:extLst>
              <a:ext uri="{FF2B5EF4-FFF2-40B4-BE49-F238E27FC236}">
                <a16:creationId xmlns="" xmlns:a16="http://schemas.microsoft.com/office/drawing/2014/main" id="{B5B4DF43-60C4-409E-83EF-8C9C60CA30C8}"/>
              </a:ext>
            </a:extLst>
          </p:cNvPr>
          <p:cNvSpPr/>
          <p:nvPr/>
        </p:nvSpPr>
        <p:spPr>
          <a:xfrm>
            <a:off x="1295467" y="1448984"/>
            <a:ext cx="1231098" cy="1231098"/>
          </a:xfrm>
          <a:prstGeom prst="rect">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a:t>01</a:t>
            </a:r>
            <a:endParaRPr lang="zh-CN" altLang="en-US" sz="5400" dirty="0"/>
          </a:p>
        </p:txBody>
      </p:sp>
      <p:sp>
        <p:nvSpPr>
          <p:cNvPr id="35" name="矩形 34">
            <a:extLst>
              <a:ext uri="{FF2B5EF4-FFF2-40B4-BE49-F238E27FC236}">
                <a16:creationId xmlns="" xmlns:a16="http://schemas.microsoft.com/office/drawing/2014/main" id="{B0092156-6787-478E-BE12-D524ECCE372D}"/>
              </a:ext>
            </a:extLst>
          </p:cNvPr>
          <p:cNvSpPr/>
          <p:nvPr/>
        </p:nvSpPr>
        <p:spPr>
          <a:xfrm>
            <a:off x="1295467" y="3281594"/>
            <a:ext cx="1231098" cy="1231098"/>
          </a:xfrm>
          <a:prstGeom prst="rect">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a:t>02</a:t>
            </a:r>
            <a:endParaRPr lang="zh-CN" altLang="en-US" sz="5400" dirty="0"/>
          </a:p>
        </p:txBody>
      </p:sp>
      <p:sp>
        <p:nvSpPr>
          <p:cNvPr id="36" name="矩形 35">
            <a:extLst>
              <a:ext uri="{FF2B5EF4-FFF2-40B4-BE49-F238E27FC236}">
                <a16:creationId xmlns="" xmlns:a16="http://schemas.microsoft.com/office/drawing/2014/main" id="{FB197F6D-34EB-4E96-BCEE-D072AE3BA754}"/>
              </a:ext>
            </a:extLst>
          </p:cNvPr>
          <p:cNvSpPr/>
          <p:nvPr/>
        </p:nvSpPr>
        <p:spPr>
          <a:xfrm>
            <a:off x="1324995" y="4902057"/>
            <a:ext cx="1231098" cy="1231098"/>
          </a:xfrm>
          <a:prstGeom prst="rect">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a:t>03</a:t>
            </a:r>
            <a:endParaRPr lang="zh-CN" altLang="en-US" sz="5400" dirty="0"/>
          </a:p>
        </p:txBody>
      </p:sp>
    </p:spTree>
    <p:extLst>
      <p:ext uri="{BB962C8B-B14F-4D97-AF65-F5344CB8AC3E}">
        <p14:creationId xmlns:p14="http://schemas.microsoft.com/office/powerpoint/2010/main" val="148274334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wipe(left)">
                                      <p:cBhvr>
                                        <p:cTn id="10" dur="500"/>
                                        <p:tgtEl>
                                          <p:spTgt spid="2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500"/>
                            </p:stCondLst>
                            <p:childTnLst>
                              <p:par>
                                <p:cTn id="15" presetID="2" presetClass="entr" presetSubtype="2" decel="53333"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750" fill="hold"/>
                                        <p:tgtEl>
                                          <p:spTgt spid="19"/>
                                        </p:tgtEl>
                                        <p:attrNameLst>
                                          <p:attrName>ppt_x</p:attrName>
                                        </p:attrNameLst>
                                      </p:cBhvr>
                                      <p:tavLst>
                                        <p:tav tm="0">
                                          <p:val>
                                            <p:strVal val="1+#ppt_w/2"/>
                                          </p:val>
                                        </p:tav>
                                        <p:tav tm="100000">
                                          <p:val>
                                            <p:strVal val="#ppt_x"/>
                                          </p:val>
                                        </p:tav>
                                      </p:tavLst>
                                    </p:anim>
                                    <p:anim calcmode="lin" valueType="num">
                                      <p:cBhvr additive="base">
                                        <p:cTn id="18" dur="750" fill="hold"/>
                                        <p:tgtEl>
                                          <p:spTgt spid="19"/>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0-#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par>
                                <p:cTn id="24" presetID="53" presetClass="entr" presetSubtype="16"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750" fill="hold"/>
                                        <p:tgtEl>
                                          <p:spTgt spid="33"/>
                                        </p:tgtEl>
                                        <p:attrNameLst>
                                          <p:attrName>ppt_w</p:attrName>
                                        </p:attrNameLst>
                                      </p:cBhvr>
                                      <p:tavLst>
                                        <p:tav tm="0">
                                          <p:val>
                                            <p:fltVal val="0"/>
                                          </p:val>
                                        </p:tav>
                                        <p:tav tm="100000">
                                          <p:val>
                                            <p:strVal val="#ppt_w"/>
                                          </p:val>
                                        </p:tav>
                                      </p:tavLst>
                                    </p:anim>
                                    <p:anim calcmode="lin" valueType="num">
                                      <p:cBhvr>
                                        <p:cTn id="27" dur="750" fill="hold"/>
                                        <p:tgtEl>
                                          <p:spTgt spid="33"/>
                                        </p:tgtEl>
                                        <p:attrNameLst>
                                          <p:attrName>ppt_h</p:attrName>
                                        </p:attrNameLst>
                                      </p:cBhvr>
                                      <p:tavLst>
                                        <p:tav tm="0">
                                          <p:val>
                                            <p:fltVal val="0"/>
                                          </p:val>
                                        </p:tav>
                                        <p:tav tm="100000">
                                          <p:val>
                                            <p:strVal val="#ppt_h"/>
                                          </p:val>
                                        </p:tav>
                                      </p:tavLst>
                                    </p:anim>
                                    <p:animEffect transition="in" filter="fade">
                                      <p:cBhvr>
                                        <p:cTn id="28" dur="750"/>
                                        <p:tgtEl>
                                          <p:spTgt spid="33"/>
                                        </p:tgtEl>
                                      </p:cBhvr>
                                    </p:animEffect>
                                  </p:childTnLst>
                                </p:cTn>
                              </p:par>
                            </p:childTnLst>
                          </p:cTn>
                        </p:par>
                        <p:par>
                          <p:cTn id="29" fill="hold">
                            <p:stCondLst>
                              <p:cond delay="2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34"/>
                                        </p:tgtEl>
                                        <p:attrNameLst>
                                          <p:attrName>style.visibility</p:attrName>
                                        </p:attrNameLst>
                                      </p:cBhvr>
                                      <p:to>
                                        <p:strVal val="visible"/>
                                      </p:to>
                                    </p:set>
                                    <p:anim by="(-#ppt_w*2)" calcmode="lin" valueType="num">
                                      <p:cBhvr rctx="PPT">
                                        <p:cTn id="32" dur="375" autoRev="1" fill="hold">
                                          <p:stCondLst>
                                            <p:cond delay="0"/>
                                          </p:stCondLst>
                                        </p:cTn>
                                        <p:tgtEl>
                                          <p:spTgt spid="34"/>
                                        </p:tgtEl>
                                        <p:attrNameLst>
                                          <p:attrName>ppt_w</p:attrName>
                                        </p:attrNameLst>
                                      </p:cBhvr>
                                    </p:anim>
                                    <p:anim by="(#ppt_w*0.50)" calcmode="lin" valueType="num">
                                      <p:cBhvr>
                                        <p:cTn id="33" dur="375" decel="50000" autoRev="1" fill="hold">
                                          <p:stCondLst>
                                            <p:cond delay="0"/>
                                          </p:stCondLst>
                                        </p:cTn>
                                        <p:tgtEl>
                                          <p:spTgt spid="34"/>
                                        </p:tgtEl>
                                        <p:attrNameLst>
                                          <p:attrName>ppt_x</p:attrName>
                                        </p:attrNameLst>
                                      </p:cBhvr>
                                    </p:anim>
                                    <p:anim from="(-#ppt_h/2)" to="(#ppt_y)" calcmode="lin" valueType="num">
                                      <p:cBhvr>
                                        <p:cTn id="34" dur="750" fill="hold">
                                          <p:stCondLst>
                                            <p:cond delay="0"/>
                                          </p:stCondLst>
                                        </p:cTn>
                                        <p:tgtEl>
                                          <p:spTgt spid="34"/>
                                        </p:tgtEl>
                                        <p:attrNameLst>
                                          <p:attrName>ppt_y</p:attrName>
                                        </p:attrNameLst>
                                      </p:cBhvr>
                                    </p:anim>
                                    <p:animRot by="21600000">
                                      <p:cBhvr>
                                        <p:cTn id="35" dur="750" fill="hold">
                                          <p:stCondLst>
                                            <p:cond delay="0"/>
                                          </p:stCondLst>
                                        </p:cTn>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7" grpId="0" animBg="1"/>
      <p:bldP spid="29" grpId="0" animBg="1"/>
      <p:bldP spid="3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a:extLst>
              <a:ext uri="{28A0092B-C50C-407E-A947-70E740481C1C}">
                <a14:useLocalDpi xmlns:a14="http://schemas.microsoft.com/office/drawing/2010/main"/>
              </a:ext>
            </a:extLst>
          </a:blip>
          <a:srcRect t="10679" b="15075"/>
          <a:stretch/>
        </p:blipFill>
        <p:spPr>
          <a:xfrm>
            <a:off x="-9399" y="0"/>
            <a:ext cx="12201399" cy="3985045"/>
          </a:xfrm>
          <a:prstGeom prst="rect">
            <a:avLst/>
          </a:prstGeom>
        </p:spPr>
      </p:pic>
      <p:sp>
        <p:nvSpPr>
          <p:cNvPr id="3" name="矩形 2"/>
          <p:cNvSpPr/>
          <p:nvPr/>
        </p:nvSpPr>
        <p:spPr>
          <a:xfrm>
            <a:off x="0" y="0"/>
            <a:ext cx="12192000" cy="3985045"/>
          </a:xfrm>
          <a:prstGeom prst="rect">
            <a:avLst/>
          </a:prstGeom>
          <a:gradFill flip="none" rotWithShape="1">
            <a:gsLst>
              <a:gs pos="25000">
                <a:srgbClr val="002060"/>
              </a:gs>
              <a:gs pos="100000">
                <a:srgbClr val="002060">
                  <a:alpha val="9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7"/>
          <p:cNvSpPr txBox="1"/>
          <p:nvPr/>
        </p:nvSpPr>
        <p:spPr>
          <a:xfrm>
            <a:off x="1954506" y="5697692"/>
            <a:ext cx="8282988" cy="430863"/>
          </a:xfrm>
          <a:prstGeom prst="rect">
            <a:avLst/>
          </a:prstGeom>
          <a:noFill/>
        </p:spPr>
        <p:txBody>
          <a:bodyPr wrap="none" lIns="91416" tIns="45708" rIns="91416" bIns="45708" rtlCol="0">
            <a:spAutoFit/>
          </a:bodyPr>
          <a:lstStyle/>
          <a:p>
            <a:pPr algn="ctr"/>
            <a:r>
              <a:rPr lang="zh-CN" altLang="en-US" sz="2200" dirty="0">
                <a:solidFill>
                  <a:schemeClr val="tx1">
                    <a:lumMod val="75000"/>
                    <a:lumOff val="25000"/>
                  </a:schemeClr>
                </a:solidFill>
                <a:latin typeface="微软雅黑" panose="020B0503020204020204" pitchFamily="34" charset="-122"/>
                <a:ea typeface="微软雅黑" panose="020B0503020204020204" pitchFamily="34" charset="-122"/>
              </a:rPr>
              <a:t>适用于公安部门</a:t>
            </a:r>
            <a:r>
              <a:rPr lang="en-US" altLang="zh-CN" sz="2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200" dirty="0">
                <a:solidFill>
                  <a:schemeClr val="tx1">
                    <a:lumMod val="75000"/>
                    <a:lumOff val="25000"/>
                  </a:schemeClr>
                </a:solidFill>
                <a:latin typeface="微软雅黑" panose="020B0503020204020204" pitchFamily="34" charset="-122"/>
                <a:ea typeface="微软雅黑" panose="020B0503020204020204" pitchFamily="34" charset="-122"/>
              </a:rPr>
              <a:t>警务系统</a:t>
            </a:r>
            <a:r>
              <a:rPr lang="en-US" altLang="zh-CN" sz="2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200" dirty="0">
                <a:solidFill>
                  <a:schemeClr val="tx1">
                    <a:lumMod val="75000"/>
                    <a:lumOff val="25000"/>
                  </a:schemeClr>
                </a:solidFill>
                <a:latin typeface="微软雅黑" panose="020B0503020204020204" pitchFamily="34" charset="-122"/>
                <a:ea typeface="微软雅黑" panose="020B0503020204020204" pitchFamily="34" charset="-122"/>
              </a:rPr>
              <a:t>派出所</a:t>
            </a:r>
            <a:r>
              <a:rPr lang="en-US" altLang="zh-CN" sz="2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200" dirty="0">
                <a:solidFill>
                  <a:schemeClr val="tx1">
                    <a:lumMod val="75000"/>
                    <a:lumOff val="25000"/>
                  </a:schemeClr>
                </a:solidFill>
                <a:latin typeface="微软雅黑" panose="020B0503020204020204" pitchFamily="34" charset="-122"/>
                <a:ea typeface="微软雅黑" panose="020B0503020204020204" pitchFamily="34" charset="-122"/>
              </a:rPr>
              <a:t>公安会议</a:t>
            </a:r>
            <a:r>
              <a:rPr lang="en-US" altLang="zh-CN" sz="2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200" dirty="0">
                <a:solidFill>
                  <a:schemeClr val="tx1">
                    <a:lumMod val="75000"/>
                    <a:lumOff val="25000"/>
                  </a:schemeClr>
                </a:solidFill>
                <a:latin typeface="微软雅黑" panose="020B0503020204020204" pitchFamily="34" charset="-122"/>
                <a:ea typeface="微软雅黑" panose="020B0503020204020204" pitchFamily="34" charset="-122"/>
              </a:rPr>
              <a:t>城管执法等各种场合</a:t>
            </a:r>
          </a:p>
        </p:txBody>
      </p:sp>
      <p:sp>
        <p:nvSpPr>
          <p:cNvPr id="15" name="文本框 14"/>
          <p:cNvSpPr txBox="1"/>
          <p:nvPr/>
        </p:nvSpPr>
        <p:spPr>
          <a:xfrm>
            <a:off x="2190750" y="4476177"/>
            <a:ext cx="7810500" cy="1015663"/>
          </a:xfrm>
          <a:prstGeom prst="rect">
            <a:avLst/>
          </a:prstGeom>
          <a:noFill/>
        </p:spPr>
        <p:txBody>
          <a:bodyPr wrap="square" rtlCol="0">
            <a:spAutoFit/>
          </a:bodyPr>
          <a:lstStyle/>
          <a:p>
            <a:pPr algn="ctr"/>
            <a:r>
              <a:rPr lang="zh-CN" altLang="en-US" sz="6000" b="1" dirty="0">
                <a:solidFill>
                  <a:srgbClr val="002060"/>
                </a:solidFill>
                <a:latin typeface="微软雅黑" panose="020B0503020204020204" pitchFamily="34" charset="-122"/>
                <a:ea typeface="微软雅黑" panose="020B0503020204020204" pitchFamily="34" charset="-122"/>
              </a:rPr>
              <a:t>感谢聆听！</a:t>
            </a:r>
          </a:p>
        </p:txBody>
      </p:sp>
      <p:pic>
        <p:nvPicPr>
          <p:cNvPr id="8" name="图片 7"/>
          <p:cNvPicPr>
            <a:picLocks noChangeAspect="1"/>
          </p:cNvPicPr>
          <p:nvPr/>
        </p:nvPicPr>
        <p:blipFill rotWithShape="1">
          <a:blip r:embed="rId4" cstate="hqprint">
            <a:extLst>
              <a:ext uri="{BEBA8EAE-BF5A-486C-A8C5-ECC9F3942E4B}">
                <a14:imgProps xmlns:a14="http://schemas.microsoft.com/office/drawing/2010/main">
                  <a14:imgLayer>
                    <a14:imgEffect>
                      <a14:colorTemperature colorTemp="7200"/>
                    </a14:imgEffect>
                    <a14:imgEffect>
                      <a14:brightnessContrast contrast="40000"/>
                    </a14:imgEffect>
                  </a14:imgLayer>
                </a14:imgProps>
              </a:ext>
              <a:ext uri="{28A0092B-C50C-407E-A947-70E740481C1C}">
                <a14:useLocalDpi xmlns:a14="http://schemas.microsoft.com/office/drawing/2010/main"/>
              </a:ext>
            </a:extLst>
          </a:blip>
          <a:srcRect l="18940" t="4204" r="54356" b="26048"/>
          <a:stretch/>
        </p:blipFill>
        <p:spPr>
          <a:xfrm>
            <a:off x="4975797" y="705480"/>
            <a:ext cx="2240406" cy="2574084"/>
          </a:xfrm>
          <a:prstGeom prst="rect">
            <a:avLst/>
          </a:prstGeom>
          <a:effectLst>
            <a:outerShdw blurRad="368300" sx="109000" sy="109000" algn="ctr" rotWithShape="0">
              <a:prstClr val="black">
                <a:alpha val="34000"/>
              </a:prstClr>
            </a:outerShdw>
          </a:effectLst>
        </p:spPr>
      </p:pic>
    </p:spTree>
    <p:extLst>
      <p:ext uri="{BB962C8B-B14F-4D97-AF65-F5344CB8AC3E}">
        <p14:creationId xmlns:p14="http://schemas.microsoft.com/office/powerpoint/2010/main" val="430671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3333"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1+#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decel="53333"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1250"/>
                            </p:stCondLst>
                            <p:childTnLst>
                              <p:par>
                                <p:cTn id="20" presetID="53" presetClass="entr" presetSubtype="16" fill="hold" grpId="0" nodeType="after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par>
                          <p:cTn id="25" fill="hold">
                            <p:stCondLst>
                              <p:cond delay="1950"/>
                            </p:stCondLst>
                            <p:childTnLst>
                              <p:par>
                                <p:cTn id="26" presetID="2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276930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8C31B704-49BB-43EA-B1A6-9971B906E263}"/>
              </a:ext>
            </a:extLst>
          </p:cNvPr>
          <p:cNvSpPr/>
          <p:nvPr/>
        </p:nvSpPr>
        <p:spPr>
          <a:xfrm>
            <a:off x="0" y="0"/>
            <a:ext cx="12192000" cy="2926079"/>
          </a:xfrm>
          <a:prstGeom prst="rect">
            <a:avLst/>
          </a:prstGeom>
          <a:gradFill flip="none" rotWithShape="1">
            <a:gsLst>
              <a:gs pos="25000">
                <a:srgbClr val="002060"/>
              </a:gs>
              <a:gs pos="100000">
                <a:srgbClr val="002060">
                  <a:alpha val="9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800" dirty="0">
              <a:solidFill>
                <a:schemeClr val="bg1"/>
              </a:solidFill>
            </a:endParaRPr>
          </a:p>
        </p:txBody>
      </p:sp>
      <p:sp>
        <p:nvSpPr>
          <p:cNvPr id="3" name="矩形 2">
            <a:extLst>
              <a:ext uri="{FF2B5EF4-FFF2-40B4-BE49-F238E27FC236}">
                <a16:creationId xmlns="" xmlns:a16="http://schemas.microsoft.com/office/drawing/2014/main" id="{011D0B8E-F597-4E30-8449-41F9187A9DB5}"/>
              </a:ext>
            </a:extLst>
          </p:cNvPr>
          <p:cNvSpPr/>
          <p:nvPr/>
        </p:nvSpPr>
        <p:spPr>
          <a:xfrm>
            <a:off x="4286401" y="3634740"/>
            <a:ext cx="6652260" cy="2057400"/>
          </a:xfrm>
          <a:prstGeom prst="rect">
            <a:avLst/>
          </a:prstGeom>
          <a:noFill/>
          <a:ln w="57150">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23"/>
          <p:cNvSpPr txBox="1"/>
          <p:nvPr/>
        </p:nvSpPr>
        <p:spPr>
          <a:xfrm>
            <a:off x="4903320" y="3938243"/>
            <a:ext cx="5087818" cy="1233223"/>
          </a:xfrm>
          <a:prstGeom prst="rect">
            <a:avLst/>
          </a:prstGeom>
          <a:noFill/>
          <a:effectLst>
            <a:innerShdw blurRad="63500" dist="50800" dir="5400000">
              <a:prstClr val="black">
                <a:alpha val="50000"/>
              </a:prstClr>
            </a:innerShdw>
          </a:effectLst>
        </p:spPr>
        <p:txBody>
          <a:bodyPr wrap="square" rtlCol="0">
            <a:spAutoFit/>
          </a:bodyPr>
          <a:lstStyle/>
          <a:p>
            <a:pPr>
              <a:lnSpc>
                <a:spcPct val="130000"/>
              </a:lnSpc>
            </a:pPr>
            <a:r>
              <a:rPr lang="zh-CN" altLang="en-US" sz="6328" b="1"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单击添加标题</a:t>
            </a:r>
            <a:endParaRPr lang="bg-BG" sz="6328" b="1"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0" name="图片 9">
            <a:extLst>
              <a:ext uri="{FF2B5EF4-FFF2-40B4-BE49-F238E27FC236}">
                <a16:creationId xmlns="" xmlns:a16="http://schemas.microsoft.com/office/drawing/2014/main" id="{19C03608-D89E-4840-B35B-9E438D6C88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5259" y="104257"/>
            <a:ext cx="2604669" cy="2717565"/>
          </a:xfrm>
          <a:prstGeom prst="rect">
            <a:avLst/>
          </a:prstGeom>
        </p:spPr>
      </p:pic>
      <p:sp>
        <p:nvSpPr>
          <p:cNvPr id="2" name="矩形: 圆角 1">
            <a:extLst>
              <a:ext uri="{FF2B5EF4-FFF2-40B4-BE49-F238E27FC236}">
                <a16:creationId xmlns="" xmlns:a16="http://schemas.microsoft.com/office/drawing/2014/main" id="{FE98BD03-4B92-40AE-B5F2-B0655E4F688A}"/>
              </a:ext>
            </a:extLst>
          </p:cNvPr>
          <p:cNvSpPr/>
          <p:nvPr/>
        </p:nvSpPr>
        <p:spPr>
          <a:xfrm>
            <a:off x="4938879" y="363799"/>
            <a:ext cx="2297430" cy="229743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 xmlns:a16="http://schemas.microsoft.com/office/drawing/2014/main" id="{1F6F1CAE-CC81-4B6E-9515-D221A24A7B89}"/>
              </a:ext>
            </a:extLst>
          </p:cNvPr>
          <p:cNvSpPr/>
          <p:nvPr/>
        </p:nvSpPr>
        <p:spPr>
          <a:xfrm>
            <a:off x="2011831" y="3634740"/>
            <a:ext cx="2160119" cy="2057400"/>
          </a:xfrm>
          <a:prstGeom prst="ellipse">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01</a:t>
            </a:r>
            <a:endParaRPr lang="zh-CN" altLang="en-US" sz="8800" b="1" dirty="0">
              <a:solidFill>
                <a:schemeClr val="bg1"/>
              </a:solidFill>
            </a:endParaRPr>
          </a:p>
        </p:txBody>
      </p:sp>
    </p:spTree>
    <p:extLst>
      <p:ext uri="{BB962C8B-B14F-4D97-AF65-F5344CB8AC3E}">
        <p14:creationId xmlns:p14="http://schemas.microsoft.com/office/powerpoint/2010/main" val="5748996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33"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additive="base">
                                        <p:cTn id="7" dur="750" fill="hold"/>
                                        <p:tgtEl>
                                          <p:spTgt spid="13"/>
                                        </p:tgtEl>
                                        <p:attrNameLst>
                                          <p:attrName>ppt_x</p:attrName>
                                        </p:attrNameLst>
                                      </p:cBhvr>
                                      <p:tavLst>
                                        <p:tav tm="0">
                                          <p:val>
                                            <p:strVal val="0-#ppt_w/2"/>
                                          </p:val>
                                        </p:tav>
                                        <p:tav tm="100000">
                                          <p:val>
                                            <p:strVal val="#ppt_x"/>
                                          </p:val>
                                        </p:tav>
                                      </p:tavLst>
                                    </p:anim>
                                    <p:anim calcmode="lin" valueType="num">
                                      <p:cBhvr additive="base">
                                        <p:cTn id="8" dur="75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decel="53333"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a:extLst>
              <a:ext uri="{FF2B5EF4-FFF2-40B4-BE49-F238E27FC236}">
                <a16:creationId xmlns="" xmlns:a16="http://schemas.microsoft.com/office/drawing/2014/main" id="{E7E82DE8-E80F-483F-93F9-44D0FCE3BA1A}"/>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6" name="Group 7"/>
          <p:cNvGrpSpPr>
            <a:grpSpLocks/>
          </p:cNvGrpSpPr>
          <p:nvPr/>
        </p:nvGrpSpPr>
        <p:grpSpPr bwMode="auto">
          <a:xfrm>
            <a:off x="431371" y="371337"/>
            <a:ext cx="520496" cy="274639"/>
            <a:chOff x="0" y="0"/>
            <a:chExt cx="1041399" cy="549275"/>
          </a:xfrm>
          <a:solidFill>
            <a:schemeClr val="bg1"/>
          </a:solidFill>
        </p:grpSpPr>
        <p:sp>
          <p:nvSpPr>
            <p:cNvPr id="7"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8"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9"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13" name="文本框 12"/>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11" name="矩形 10"/>
          <p:cNvSpPr/>
          <p:nvPr/>
        </p:nvSpPr>
        <p:spPr>
          <a:xfrm>
            <a:off x="431371" y="1886166"/>
            <a:ext cx="10823431" cy="3943406"/>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12275" y="2231246"/>
            <a:ext cx="10522605" cy="3998659"/>
          </a:xfrm>
          <a:prstGeom prst="rect">
            <a:avLst/>
          </a:prstGeom>
          <a:ln>
            <a:noFill/>
          </a:ln>
        </p:spPr>
        <p:txBody>
          <a:bodyPr wrap="square">
            <a:spAutoFit/>
          </a:bodyPr>
          <a:lstStyle/>
          <a:p>
            <a:pPr>
              <a:lnSpc>
                <a:spcPct val="150000"/>
              </a:lnSpc>
              <a:spcAft>
                <a:spcPts val="20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p>
          <a:p>
            <a:pPr>
              <a:lnSpc>
                <a:spcPct val="150000"/>
              </a:lnSpc>
              <a:spcAft>
                <a:spcPts val="2000"/>
              </a:spcAft>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 xmlns:a16="http://schemas.microsoft.com/office/drawing/2014/main" id="{33B50CDD-12BB-491E-BF6F-1011B1180344}"/>
              </a:ext>
            </a:extLst>
          </p:cNvPr>
          <p:cNvSpPr/>
          <p:nvPr/>
        </p:nvSpPr>
        <p:spPr>
          <a:xfrm>
            <a:off x="4137660" y="1547232"/>
            <a:ext cx="3006090" cy="626999"/>
          </a:xfrm>
          <a:prstGeom prst="rect">
            <a:avLst/>
          </a:prstGeom>
          <a:solidFill>
            <a:srgbClr val="0D2B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chemeClr val="bg1"/>
                </a:solidFill>
                <a:latin typeface="微软雅黑" panose="020B0503020204020204" pitchFamily="34" charset="-122"/>
                <a:ea typeface="微软雅黑" panose="020B0503020204020204" pitchFamily="34" charset="-122"/>
              </a:rPr>
              <a:t>本年度工作</a:t>
            </a:r>
            <a:endParaRPr lang="zh-CN" altLang="en-US" sz="3600" dirty="0">
              <a:solidFill>
                <a:schemeClr val="bg1"/>
              </a:solidFill>
            </a:endParaRPr>
          </a:p>
        </p:txBody>
      </p:sp>
    </p:spTree>
    <p:extLst>
      <p:ext uri="{BB962C8B-B14F-4D97-AF65-F5344CB8AC3E}">
        <p14:creationId xmlns:p14="http://schemas.microsoft.com/office/powerpoint/2010/main" val="20298866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3333"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53" presetClass="entr" presetSubtype="16"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750" fill="hold"/>
                                        <p:tgtEl>
                                          <p:spTgt spid="12"/>
                                        </p:tgtEl>
                                        <p:attrNameLst>
                                          <p:attrName>ppt_w</p:attrName>
                                        </p:attrNameLst>
                                      </p:cBhvr>
                                      <p:tavLst>
                                        <p:tav tm="0">
                                          <p:val>
                                            <p:fltVal val="0"/>
                                          </p:val>
                                        </p:tav>
                                        <p:tav tm="100000">
                                          <p:val>
                                            <p:strVal val="#ppt_w"/>
                                          </p:val>
                                        </p:tav>
                                      </p:tavLst>
                                    </p:anim>
                                    <p:anim calcmode="lin" valueType="num">
                                      <p:cBhvr>
                                        <p:cTn id="17" dur="750" fill="hold"/>
                                        <p:tgtEl>
                                          <p:spTgt spid="12"/>
                                        </p:tgtEl>
                                        <p:attrNameLst>
                                          <p:attrName>ppt_h</p:attrName>
                                        </p:attrNameLst>
                                      </p:cBhvr>
                                      <p:tavLst>
                                        <p:tav tm="0">
                                          <p:val>
                                            <p:fltVal val="0"/>
                                          </p:val>
                                        </p:tav>
                                        <p:tav tm="100000">
                                          <p:val>
                                            <p:strVal val="#ppt_h"/>
                                          </p:val>
                                        </p:tav>
                                      </p:tavLst>
                                    </p:anim>
                                    <p:animEffect transition="in" filter="fade">
                                      <p:cBhvr>
                                        <p:cTn id="18" dur="750"/>
                                        <p:tgtEl>
                                          <p:spTgt spid="12"/>
                                        </p:tgtEl>
                                      </p:cBhvr>
                                    </p:animEffect>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by="(-#ppt_w*2)" calcmode="lin" valueType="num">
                                      <p:cBhvr rctx="PPT">
                                        <p:cTn id="22" dur="375" autoRev="1" fill="hold">
                                          <p:stCondLst>
                                            <p:cond delay="0"/>
                                          </p:stCondLst>
                                        </p:cTn>
                                        <p:tgtEl>
                                          <p:spTgt spid="13"/>
                                        </p:tgtEl>
                                        <p:attrNameLst>
                                          <p:attrName>ppt_w</p:attrName>
                                        </p:attrNameLst>
                                      </p:cBhvr>
                                    </p:anim>
                                    <p:anim by="(#ppt_w*0.50)" calcmode="lin" valueType="num">
                                      <p:cBhvr>
                                        <p:cTn id="23" dur="375" decel="50000" autoRev="1" fill="hold">
                                          <p:stCondLst>
                                            <p:cond delay="0"/>
                                          </p:stCondLst>
                                        </p:cTn>
                                        <p:tgtEl>
                                          <p:spTgt spid="13"/>
                                        </p:tgtEl>
                                        <p:attrNameLst>
                                          <p:attrName>ppt_x</p:attrName>
                                        </p:attrNameLst>
                                      </p:cBhvr>
                                    </p:anim>
                                    <p:anim from="(-#ppt_h/2)" to="(#ppt_y)" calcmode="lin" valueType="num">
                                      <p:cBhvr>
                                        <p:cTn id="24" dur="750" fill="hold">
                                          <p:stCondLst>
                                            <p:cond delay="0"/>
                                          </p:stCondLst>
                                        </p:cTn>
                                        <p:tgtEl>
                                          <p:spTgt spid="13"/>
                                        </p:tgtEl>
                                        <p:attrNameLst>
                                          <p:attrName>ppt_y</p:attrName>
                                        </p:attrNameLst>
                                      </p:cBhvr>
                                    </p:anim>
                                    <p:animRot by="21600000">
                                      <p:cBhvr>
                                        <p:cTn id="25" dur="750" fill="hold">
                                          <p:stCondLst>
                                            <p:cond delay="0"/>
                                          </p:stCondLst>
                                        </p:cTn>
                                        <p:tgtEl>
                                          <p:spTgt spid="13"/>
                                        </p:tgtEl>
                                        <p:attrNameLst>
                                          <p:attrName>r</p:attrName>
                                        </p:attrNameLst>
                                      </p:cBhvr>
                                    </p:animRot>
                                  </p:childTnLst>
                                </p:cTn>
                              </p:par>
                            </p:childTnLst>
                          </p:cTn>
                        </p:par>
                        <p:par>
                          <p:cTn id="26" fill="hold">
                            <p:stCondLst>
                              <p:cond delay="2775"/>
                            </p:stCondLst>
                            <p:childTnLst>
                              <p:par>
                                <p:cTn id="27" presetID="2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3275"/>
                            </p:stCondLst>
                            <p:childTnLst>
                              <p:par>
                                <p:cTn id="31" presetID="1" presetClass="entr" presetSubtype="0" fill="hold" grpId="0" nodeType="afterEffect">
                                  <p:stCondLst>
                                    <p:cond delay="0"/>
                                  </p:stCondLst>
                                  <p:iterate type="lt">
                                    <p:tmAbs val="30"/>
                                  </p:iterate>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1" grpId="0" animBg="1"/>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extLst>
              <a:ext uri="{28A0092B-C50C-407E-A947-70E740481C1C}">
                <a14:useLocalDpi xmlns:a14="http://schemas.microsoft.com/office/drawing/2010/main" val="0"/>
              </a:ext>
            </a:extLst>
          </a:blip>
          <a:srcRect/>
          <a:stretch/>
        </p:blipFill>
        <p:spPr>
          <a:xfrm>
            <a:off x="690428" y="2098422"/>
            <a:ext cx="3104815" cy="3239388"/>
          </a:xfrm>
          <a:prstGeom prst="rect">
            <a:avLst/>
          </a:prstGeom>
          <a:effectLst>
            <a:outerShdw blurRad="368300" sx="109000" sy="109000" algn="ctr" rotWithShape="0">
              <a:prstClr val="black">
                <a:alpha val="34000"/>
              </a:prstClr>
            </a:outerShdw>
          </a:effectLst>
        </p:spPr>
      </p:pic>
      <p:sp>
        <p:nvSpPr>
          <p:cNvPr id="16" name="矩形 15"/>
          <p:cNvSpPr/>
          <p:nvPr/>
        </p:nvSpPr>
        <p:spPr>
          <a:xfrm>
            <a:off x="6321520" y="1864047"/>
            <a:ext cx="5588539" cy="698980"/>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lvl="0">
              <a:lnSpc>
                <a:spcPct val="120000"/>
              </a:lnSpc>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7" name="矩形 16"/>
          <p:cNvSpPr/>
          <p:nvPr/>
        </p:nvSpPr>
        <p:spPr>
          <a:xfrm>
            <a:off x="5540052" y="1858373"/>
            <a:ext cx="698727" cy="698980"/>
          </a:xfrm>
          <a:prstGeom prst="rect">
            <a:avLst/>
          </a:prstGeom>
          <a:solidFill>
            <a:srgbClr val="002060"/>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en-US" altLang="zh-CN" sz="2400" b="1" dirty="0">
                <a:solidFill>
                  <a:schemeClr val="bg1"/>
                </a:solidFill>
                <a:latin typeface="微软雅黑" panose="020B0503020204020204" pitchFamily="34" charset="-122"/>
                <a:ea typeface="微软雅黑" panose="020B0503020204020204" pitchFamily="34" charset="-122"/>
              </a:rPr>
              <a:t>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6321520" y="2707896"/>
            <a:ext cx="5588539" cy="698980"/>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lvl="0">
              <a:lnSpc>
                <a:spcPct val="12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1" name="矩形 20"/>
          <p:cNvSpPr/>
          <p:nvPr/>
        </p:nvSpPr>
        <p:spPr>
          <a:xfrm>
            <a:off x="5540052" y="2702222"/>
            <a:ext cx="698727" cy="698980"/>
          </a:xfrm>
          <a:prstGeom prst="rect">
            <a:avLst/>
          </a:prstGeom>
          <a:solidFill>
            <a:srgbClr val="002060"/>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en-US" altLang="zh-CN" sz="2400" b="1" dirty="0">
                <a:solidFill>
                  <a:schemeClr val="bg1"/>
                </a:solidFill>
                <a:latin typeface="微软雅黑" panose="020B0503020204020204" pitchFamily="34" charset="-122"/>
                <a:ea typeface="微软雅黑" panose="020B0503020204020204" pitchFamily="34" charset="-122"/>
              </a:rPr>
              <a:t>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6321520" y="3566703"/>
            <a:ext cx="5588539" cy="698980"/>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lvl="0">
              <a:lnSpc>
                <a:spcPct val="12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3" name="矩形 22"/>
          <p:cNvSpPr/>
          <p:nvPr/>
        </p:nvSpPr>
        <p:spPr>
          <a:xfrm>
            <a:off x="5540052" y="3561030"/>
            <a:ext cx="698727" cy="698980"/>
          </a:xfrm>
          <a:prstGeom prst="rect">
            <a:avLst/>
          </a:prstGeom>
          <a:solidFill>
            <a:srgbClr val="002060"/>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en-US" altLang="zh-CN" sz="2400" b="1" dirty="0">
                <a:solidFill>
                  <a:schemeClr val="bg1"/>
                </a:solidFill>
                <a:latin typeface="微软雅黑" panose="020B0503020204020204" pitchFamily="34" charset="-122"/>
                <a:ea typeface="微软雅黑" panose="020B0503020204020204" pitchFamily="34" charset="-122"/>
              </a:rPr>
              <a:t>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6321520" y="4410553"/>
            <a:ext cx="5588539" cy="698980"/>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lvl="0">
              <a:lnSpc>
                <a:spcPct val="12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7" name="矩形 26"/>
          <p:cNvSpPr/>
          <p:nvPr/>
        </p:nvSpPr>
        <p:spPr>
          <a:xfrm>
            <a:off x="5540052" y="4404879"/>
            <a:ext cx="698727" cy="698980"/>
          </a:xfrm>
          <a:prstGeom prst="rect">
            <a:avLst/>
          </a:prstGeom>
          <a:solidFill>
            <a:srgbClr val="002060"/>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en-US" altLang="zh-CN" sz="2400" b="1" dirty="0">
                <a:solidFill>
                  <a:schemeClr val="bg1"/>
                </a:solidFill>
                <a:latin typeface="微软雅黑" panose="020B0503020204020204" pitchFamily="34" charset="-122"/>
                <a:ea typeface="微软雅黑" panose="020B0503020204020204" pitchFamily="34" charset="-122"/>
              </a:rPr>
              <a:t>4</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6321520" y="5256353"/>
            <a:ext cx="5588539" cy="698980"/>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lvl="0">
              <a:lnSpc>
                <a:spcPct val="12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9" name="矩形 28"/>
          <p:cNvSpPr/>
          <p:nvPr/>
        </p:nvSpPr>
        <p:spPr>
          <a:xfrm>
            <a:off x="5540052" y="5250680"/>
            <a:ext cx="698727" cy="698980"/>
          </a:xfrm>
          <a:prstGeom prst="rect">
            <a:avLst/>
          </a:prstGeom>
          <a:solidFill>
            <a:srgbClr val="002060"/>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en-US" altLang="zh-CN" sz="2400" b="1" dirty="0">
                <a:solidFill>
                  <a:schemeClr val="bg1"/>
                </a:solidFill>
                <a:latin typeface="微软雅黑" panose="020B0503020204020204" pitchFamily="34" charset="-122"/>
                <a:ea typeface="微软雅黑" panose="020B0503020204020204" pitchFamily="34" charset="-122"/>
              </a:rPr>
              <a:t>5</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 xmlns:a16="http://schemas.microsoft.com/office/drawing/2014/main" id="{5D1F8EE3-D9B8-45FA-9150-AB948B73A2E1}"/>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a:extLst>
              <a:ext uri="{FF2B5EF4-FFF2-40B4-BE49-F238E27FC236}">
                <a16:creationId xmlns="" xmlns:a16="http://schemas.microsoft.com/office/drawing/2014/main" id="{D756E99C-E545-4969-910D-80E9004A4D4C}"/>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0" name="Group 7">
            <a:extLst>
              <a:ext uri="{FF2B5EF4-FFF2-40B4-BE49-F238E27FC236}">
                <a16:creationId xmlns="" xmlns:a16="http://schemas.microsoft.com/office/drawing/2014/main" id="{6053E170-9D65-45E1-8DD4-F8AD32479246}"/>
              </a:ext>
            </a:extLst>
          </p:cNvPr>
          <p:cNvGrpSpPr>
            <a:grpSpLocks/>
          </p:cNvGrpSpPr>
          <p:nvPr/>
        </p:nvGrpSpPr>
        <p:grpSpPr bwMode="auto">
          <a:xfrm>
            <a:off x="431371" y="371337"/>
            <a:ext cx="520496" cy="274639"/>
            <a:chOff x="0" y="0"/>
            <a:chExt cx="1041399" cy="549275"/>
          </a:xfrm>
          <a:solidFill>
            <a:schemeClr val="bg1"/>
          </a:solidFill>
        </p:grpSpPr>
        <p:sp>
          <p:nvSpPr>
            <p:cNvPr id="31" name="Freeform 16">
              <a:extLst>
                <a:ext uri="{FF2B5EF4-FFF2-40B4-BE49-F238E27FC236}">
                  <a16:creationId xmlns="" xmlns:a16="http://schemas.microsoft.com/office/drawing/2014/main" id="{719171B8-94D9-4408-A318-571088875D08}"/>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2" name="Freeform 17">
              <a:extLst>
                <a:ext uri="{FF2B5EF4-FFF2-40B4-BE49-F238E27FC236}">
                  <a16:creationId xmlns="" xmlns:a16="http://schemas.microsoft.com/office/drawing/2014/main" id="{B5941A39-FBAC-4B7D-AB3E-AF5E43F9B525}"/>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3" name="Freeform 18">
              <a:extLst>
                <a:ext uri="{FF2B5EF4-FFF2-40B4-BE49-F238E27FC236}">
                  <a16:creationId xmlns="" xmlns:a16="http://schemas.microsoft.com/office/drawing/2014/main" id="{34A8C408-65E5-4930-91CD-E98B918DBB14}"/>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4" name="图片 33">
            <a:extLst>
              <a:ext uri="{FF2B5EF4-FFF2-40B4-BE49-F238E27FC236}">
                <a16:creationId xmlns="" xmlns:a16="http://schemas.microsoft.com/office/drawing/2014/main" id="{58832EC5-F3F2-49E5-A9A8-B8E674278D0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5" name="文本框 34">
            <a:extLst>
              <a:ext uri="{FF2B5EF4-FFF2-40B4-BE49-F238E27FC236}">
                <a16:creationId xmlns="" xmlns:a16="http://schemas.microsoft.com/office/drawing/2014/main" id="{95583A84-2DF7-4C14-AA5A-E189917181C5}"/>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Tree>
    <p:extLst>
      <p:ext uri="{BB962C8B-B14F-4D97-AF65-F5344CB8AC3E}">
        <p14:creationId xmlns:p14="http://schemas.microsoft.com/office/powerpoint/2010/main" val="172312579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1+#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500"/>
                                        <p:tgtEl>
                                          <p:spTgt spid="16"/>
                                        </p:tgtEl>
                                      </p:cBhvr>
                                    </p:animEffect>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1+#ppt_w/2"/>
                                          </p:val>
                                        </p:tav>
                                        <p:tav tm="100000">
                                          <p:val>
                                            <p:strVal val="#ppt_x"/>
                                          </p:val>
                                        </p:tav>
                                      </p:tavLst>
                                    </p:anim>
                                    <p:anim calcmode="lin" valueType="num">
                                      <p:cBhvr additive="base">
                                        <p:cTn id="23" dur="5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2500"/>
                            </p:stCondLst>
                            <p:childTnLst>
                              <p:par>
                                <p:cTn id="29" presetID="2" presetClass="entr" presetSubtype="2"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childTnLst>
                          </p:cTn>
                        </p:par>
                        <p:par>
                          <p:cTn id="37" fill="hold">
                            <p:stCondLst>
                              <p:cond delay="3500"/>
                            </p:stCondLst>
                            <p:childTnLst>
                              <p:par>
                                <p:cTn id="38" presetID="2" presetClass="entr" presetSubtype="2"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left)">
                                      <p:cBhvr>
                                        <p:cTn id="45" dur="500"/>
                                        <p:tgtEl>
                                          <p:spTgt spid="26"/>
                                        </p:tgtEl>
                                      </p:cBhvr>
                                    </p:animEffect>
                                  </p:childTnLst>
                                </p:cTn>
                              </p:par>
                            </p:childTnLst>
                          </p:cTn>
                        </p:par>
                        <p:par>
                          <p:cTn id="46" fill="hold">
                            <p:stCondLst>
                              <p:cond delay="4500"/>
                            </p:stCondLst>
                            <p:childTnLst>
                              <p:par>
                                <p:cTn id="47" presetID="2" presetClass="entr" presetSubtype="2"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1+#ppt_w/2"/>
                                          </p:val>
                                        </p:tav>
                                        <p:tav tm="100000">
                                          <p:val>
                                            <p:strVal val="#ppt_x"/>
                                          </p:val>
                                        </p:tav>
                                      </p:tavLst>
                                    </p:anim>
                                    <p:anim calcmode="lin" valueType="num">
                                      <p:cBhvr additive="base">
                                        <p:cTn id="50" dur="500" fill="hold"/>
                                        <p:tgtEl>
                                          <p:spTgt spid="29"/>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par>
                          <p:cTn id="55" fill="hold">
                            <p:stCondLst>
                              <p:cond delay="5500"/>
                            </p:stCondLst>
                            <p:childTnLst>
                              <p:par>
                                <p:cTn id="56" presetID="2" presetClass="entr" presetSubtype="2" decel="53333" fill="hold"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750" fill="hold"/>
                                        <p:tgtEl>
                                          <p:spTgt spid="25"/>
                                        </p:tgtEl>
                                        <p:attrNameLst>
                                          <p:attrName>ppt_x</p:attrName>
                                        </p:attrNameLst>
                                      </p:cBhvr>
                                      <p:tavLst>
                                        <p:tav tm="0">
                                          <p:val>
                                            <p:strVal val="1+#ppt_w/2"/>
                                          </p:val>
                                        </p:tav>
                                        <p:tav tm="100000">
                                          <p:val>
                                            <p:strVal val="#ppt_x"/>
                                          </p:val>
                                        </p:tav>
                                      </p:tavLst>
                                    </p:anim>
                                    <p:anim calcmode="lin" valueType="num">
                                      <p:cBhvr additive="base">
                                        <p:cTn id="59" dur="750" fill="hold"/>
                                        <p:tgtEl>
                                          <p:spTgt spid="25"/>
                                        </p:tgtEl>
                                        <p:attrNameLst>
                                          <p:attrName>ppt_y</p:attrName>
                                        </p:attrNameLst>
                                      </p:cBhvr>
                                      <p:tavLst>
                                        <p:tav tm="0">
                                          <p:val>
                                            <p:strVal val="#ppt_y"/>
                                          </p:val>
                                        </p:tav>
                                        <p:tav tm="100000">
                                          <p:val>
                                            <p:strVal val="#ppt_y"/>
                                          </p:val>
                                        </p:tav>
                                      </p:tavLst>
                                    </p:anim>
                                  </p:childTnLst>
                                </p:cTn>
                              </p:par>
                            </p:childTnLst>
                          </p:cTn>
                        </p:par>
                        <p:par>
                          <p:cTn id="60" fill="hold">
                            <p:stCondLst>
                              <p:cond delay="6250"/>
                            </p:stCondLst>
                            <p:childTnLst>
                              <p:par>
                                <p:cTn id="61" presetID="2" presetClass="entr" presetSubtype="8"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0-#ppt_w/2"/>
                                          </p:val>
                                        </p:tav>
                                        <p:tav tm="100000">
                                          <p:val>
                                            <p:strVal val="#ppt_x"/>
                                          </p:val>
                                        </p:tav>
                                      </p:tavLst>
                                    </p:anim>
                                    <p:anim calcmode="lin" valueType="num">
                                      <p:cBhvr additive="base">
                                        <p:cTn id="64" dur="500" fill="hold"/>
                                        <p:tgtEl>
                                          <p:spTgt spid="30"/>
                                        </p:tgtEl>
                                        <p:attrNameLst>
                                          <p:attrName>ppt_y</p:attrName>
                                        </p:attrNameLst>
                                      </p:cBhvr>
                                      <p:tavLst>
                                        <p:tav tm="0">
                                          <p:val>
                                            <p:strVal val="#ppt_y"/>
                                          </p:val>
                                        </p:tav>
                                        <p:tav tm="100000">
                                          <p:val>
                                            <p:strVal val="#ppt_y"/>
                                          </p:val>
                                        </p:tav>
                                      </p:tavLst>
                                    </p:anim>
                                  </p:childTnLst>
                                </p:cTn>
                              </p:par>
                              <p:par>
                                <p:cTn id="65" presetID="53" presetClass="entr" presetSubtype="16" fill="hold"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750" fill="hold"/>
                                        <p:tgtEl>
                                          <p:spTgt spid="34"/>
                                        </p:tgtEl>
                                        <p:attrNameLst>
                                          <p:attrName>ppt_w</p:attrName>
                                        </p:attrNameLst>
                                      </p:cBhvr>
                                      <p:tavLst>
                                        <p:tav tm="0">
                                          <p:val>
                                            <p:fltVal val="0"/>
                                          </p:val>
                                        </p:tav>
                                        <p:tav tm="100000">
                                          <p:val>
                                            <p:strVal val="#ppt_w"/>
                                          </p:val>
                                        </p:tav>
                                      </p:tavLst>
                                    </p:anim>
                                    <p:anim calcmode="lin" valueType="num">
                                      <p:cBhvr>
                                        <p:cTn id="68" dur="750" fill="hold"/>
                                        <p:tgtEl>
                                          <p:spTgt spid="34"/>
                                        </p:tgtEl>
                                        <p:attrNameLst>
                                          <p:attrName>ppt_h</p:attrName>
                                        </p:attrNameLst>
                                      </p:cBhvr>
                                      <p:tavLst>
                                        <p:tav tm="0">
                                          <p:val>
                                            <p:fltVal val="0"/>
                                          </p:val>
                                        </p:tav>
                                        <p:tav tm="100000">
                                          <p:val>
                                            <p:strVal val="#ppt_h"/>
                                          </p:val>
                                        </p:tav>
                                      </p:tavLst>
                                    </p:anim>
                                    <p:animEffect transition="in" filter="fade">
                                      <p:cBhvr>
                                        <p:cTn id="69" dur="750"/>
                                        <p:tgtEl>
                                          <p:spTgt spid="34"/>
                                        </p:tgtEl>
                                      </p:cBhvr>
                                    </p:animEffect>
                                  </p:childTnLst>
                                </p:cTn>
                              </p:par>
                            </p:childTnLst>
                          </p:cTn>
                        </p:par>
                        <p:par>
                          <p:cTn id="70" fill="hold">
                            <p:stCondLst>
                              <p:cond delay="7000"/>
                            </p:stCondLst>
                            <p:childTnLst>
                              <p:par>
                                <p:cTn id="71" presetID="56" presetClass="entr" presetSubtype="0" fill="hold" grpId="0" nodeType="afterEffect">
                                  <p:stCondLst>
                                    <p:cond delay="0"/>
                                  </p:stCondLst>
                                  <p:iterate type="lt">
                                    <p:tmPct val="10000"/>
                                  </p:iterate>
                                  <p:childTnLst>
                                    <p:set>
                                      <p:cBhvr>
                                        <p:cTn id="72" dur="1" fill="hold">
                                          <p:stCondLst>
                                            <p:cond delay="0"/>
                                          </p:stCondLst>
                                        </p:cTn>
                                        <p:tgtEl>
                                          <p:spTgt spid="35"/>
                                        </p:tgtEl>
                                        <p:attrNameLst>
                                          <p:attrName>style.visibility</p:attrName>
                                        </p:attrNameLst>
                                      </p:cBhvr>
                                      <p:to>
                                        <p:strVal val="visible"/>
                                      </p:to>
                                    </p:set>
                                    <p:anim by="(-#ppt_w*2)" calcmode="lin" valueType="num">
                                      <p:cBhvr rctx="PPT">
                                        <p:cTn id="73" dur="375" autoRev="1" fill="hold">
                                          <p:stCondLst>
                                            <p:cond delay="0"/>
                                          </p:stCondLst>
                                        </p:cTn>
                                        <p:tgtEl>
                                          <p:spTgt spid="35"/>
                                        </p:tgtEl>
                                        <p:attrNameLst>
                                          <p:attrName>ppt_w</p:attrName>
                                        </p:attrNameLst>
                                      </p:cBhvr>
                                    </p:anim>
                                    <p:anim by="(#ppt_w*0.50)" calcmode="lin" valueType="num">
                                      <p:cBhvr>
                                        <p:cTn id="74" dur="375" decel="50000" autoRev="1" fill="hold">
                                          <p:stCondLst>
                                            <p:cond delay="0"/>
                                          </p:stCondLst>
                                        </p:cTn>
                                        <p:tgtEl>
                                          <p:spTgt spid="35"/>
                                        </p:tgtEl>
                                        <p:attrNameLst>
                                          <p:attrName>ppt_x</p:attrName>
                                        </p:attrNameLst>
                                      </p:cBhvr>
                                    </p:anim>
                                    <p:anim from="(-#ppt_h/2)" to="(#ppt_y)" calcmode="lin" valueType="num">
                                      <p:cBhvr>
                                        <p:cTn id="75" dur="750" fill="hold">
                                          <p:stCondLst>
                                            <p:cond delay="0"/>
                                          </p:stCondLst>
                                        </p:cTn>
                                        <p:tgtEl>
                                          <p:spTgt spid="35"/>
                                        </p:tgtEl>
                                        <p:attrNameLst>
                                          <p:attrName>ppt_y</p:attrName>
                                        </p:attrNameLst>
                                      </p:cBhvr>
                                    </p:anim>
                                    <p:animRot by="21600000">
                                      <p:cBhvr>
                                        <p:cTn id="76" dur="750" fill="hold">
                                          <p:stCondLst>
                                            <p:cond delay="0"/>
                                          </p:stCondLst>
                                        </p:cTn>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 grpId="0" animBg="1"/>
      <p:bldP spid="21" grpId="0" animBg="1"/>
      <p:bldP spid="22" grpId="0" animBg="1"/>
      <p:bldP spid="23" grpId="0" animBg="1"/>
      <p:bldP spid="26" grpId="0" animBg="1"/>
      <p:bldP spid="27" grpId="0" animBg="1"/>
      <p:bldP spid="28" grpId="0" animBg="1"/>
      <p:bldP spid="29" grpId="0" animBg="1"/>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7"/>
          <p:cNvSpPr txBox="1">
            <a:spLocks noChangeArrowheads="1"/>
          </p:cNvSpPr>
          <p:nvPr/>
        </p:nvSpPr>
        <p:spPr bwMode="auto">
          <a:xfrm>
            <a:off x="557892" y="1528784"/>
            <a:ext cx="2977569" cy="1900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50000"/>
              </a:lnSpc>
            </a:pPr>
            <a:r>
              <a:rPr lang="zh-CN" altLang="en-US" sz="2400" b="1" dirty="0">
                <a:solidFill>
                  <a:srgbClr val="002060"/>
                </a:solidFill>
                <a:latin typeface="微软雅黑" panose="020B0503020204020204" pitchFamily="34" charset="-122"/>
              </a:rPr>
              <a:t>添加文本标题</a:t>
            </a:r>
            <a:endParaRPr lang="en-US" altLang="zh-CN" sz="2400" b="1" dirty="0">
              <a:solidFill>
                <a:srgbClr val="002060"/>
              </a:solidFill>
              <a:latin typeface="微软雅黑" panose="020B0503020204020204" pitchFamily="34" charset="-122"/>
            </a:endParaRPr>
          </a:p>
          <a:p>
            <a:pPr algn="ctr">
              <a:lnSpc>
                <a:spcPct val="150000"/>
              </a:lnSpc>
            </a:pPr>
            <a:r>
              <a:rPr lang="zh-CN" altLang="en-US" sz="1600" dirty="0">
                <a:solidFill>
                  <a:schemeClr val="tx1">
                    <a:lumMod val="85000"/>
                    <a:lumOff val="15000"/>
                  </a:schemeClr>
                </a:solidFill>
                <a:latin typeface="微软雅黑" panose="020B0503020204020204" pitchFamily="34" charset="-122"/>
              </a:rPr>
              <a:t>添加说明文字添加说明文字添加说明文字添加说明文字添加说明文字添加说明文字。</a:t>
            </a:r>
          </a:p>
        </p:txBody>
      </p:sp>
      <p:sp>
        <p:nvSpPr>
          <p:cNvPr id="19" name="文本框 7"/>
          <p:cNvSpPr txBox="1">
            <a:spLocks noChangeArrowheads="1"/>
          </p:cNvSpPr>
          <p:nvPr/>
        </p:nvSpPr>
        <p:spPr bwMode="auto">
          <a:xfrm>
            <a:off x="4879248" y="1588167"/>
            <a:ext cx="2977569" cy="184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lvl="0" algn="ctr">
              <a:lnSpc>
                <a:spcPct val="150000"/>
              </a:lnSpc>
            </a:pPr>
            <a:r>
              <a:rPr lang="zh-CN" altLang="en-US" sz="2400" b="1" dirty="0">
                <a:solidFill>
                  <a:srgbClr val="002060"/>
                </a:solidFill>
                <a:latin typeface="微软雅黑" panose="020B0503020204020204" pitchFamily="34" charset="-122"/>
              </a:rPr>
              <a:t>添加文本标题</a:t>
            </a:r>
            <a:endParaRPr lang="en-US" altLang="zh-CN" sz="2400" b="1" dirty="0">
              <a:solidFill>
                <a:srgbClr val="002060"/>
              </a:solidFill>
              <a:latin typeface="微软雅黑" panose="020B0503020204020204" pitchFamily="34" charset="-122"/>
            </a:endParaRPr>
          </a:p>
          <a:p>
            <a:pPr lvl="0" algn="ctr">
              <a:lnSpc>
                <a:spcPct val="150000"/>
              </a:lnSpc>
            </a:pPr>
            <a:r>
              <a:rPr lang="zh-CN" altLang="en-US" sz="1600" dirty="0">
                <a:solidFill>
                  <a:prstClr val="black">
                    <a:lumMod val="85000"/>
                    <a:lumOff val="15000"/>
                  </a:prstClr>
                </a:solidFill>
                <a:latin typeface="微软雅黑" panose="020B0503020204020204" pitchFamily="34" charset="-122"/>
              </a:rPr>
              <a:t>添加说明文字添加说明文字添加说明文字添加说明文字添加说明文字添加说明文字。</a:t>
            </a:r>
          </a:p>
        </p:txBody>
      </p:sp>
      <p:sp>
        <p:nvSpPr>
          <p:cNvPr id="20" name="文本框 7"/>
          <p:cNvSpPr txBox="1">
            <a:spLocks noChangeArrowheads="1"/>
          </p:cNvSpPr>
          <p:nvPr/>
        </p:nvSpPr>
        <p:spPr bwMode="auto">
          <a:xfrm>
            <a:off x="8555720" y="1588166"/>
            <a:ext cx="2977569" cy="184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lvl="0" algn="ctr">
              <a:lnSpc>
                <a:spcPct val="150000"/>
              </a:lnSpc>
            </a:pPr>
            <a:r>
              <a:rPr lang="zh-CN" altLang="en-US" sz="2400" b="1" dirty="0">
                <a:solidFill>
                  <a:srgbClr val="002060"/>
                </a:solidFill>
                <a:latin typeface="微软雅黑" panose="020B0503020204020204" pitchFamily="34" charset="-122"/>
              </a:rPr>
              <a:t>添加文本标题</a:t>
            </a:r>
            <a:endParaRPr lang="en-US" altLang="zh-CN" sz="2400" b="1" dirty="0">
              <a:solidFill>
                <a:srgbClr val="002060"/>
              </a:solidFill>
              <a:latin typeface="微软雅黑" panose="020B0503020204020204" pitchFamily="34" charset="-122"/>
            </a:endParaRPr>
          </a:p>
          <a:p>
            <a:pPr lvl="0" algn="ctr">
              <a:lnSpc>
                <a:spcPct val="150000"/>
              </a:lnSpc>
            </a:pPr>
            <a:r>
              <a:rPr lang="zh-CN" altLang="en-US" sz="1600" dirty="0">
                <a:solidFill>
                  <a:prstClr val="black">
                    <a:lumMod val="85000"/>
                    <a:lumOff val="15000"/>
                  </a:prstClr>
                </a:solidFill>
                <a:latin typeface="微软雅黑" panose="020B0503020204020204" pitchFamily="34" charset="-122"/>
              </a:rPr>
              <a:t>添加说明文字添加说明文字添加说明文字添加说明文字添加说明文字添加说明文字。</a:t>
            </a:r>
          </a:p>
        </p:txBody>
      </p:sp>
      <p:sp>
        <p:nvSpPr>
          <p:cNvPr id="21" name="矩形 20">
            <a:extLst>
              <a:ext uri="{FF2B5EF4-FFF2-40B4-BE49-F238E27FC236}">
                <a16:creationId xmlns="" xmlns:a16="http://schemas.microsoft.com/office/drawing/2014/main" id="{D46A1824-199E-4764-9975-3EDF19E2D58C}"/>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a:extLst>
              <a:ext uri="{FF2B5EF4-FFF2-40B4-BE49-F238E27FC236}">
                <a16:creationId xmlns="" xmlns:a16="http://schemas.microsoft.com/office/drawing/2014/main" id="{07EE8A3E-02A1-47FD-8296-B81A479B6075}"/>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3" name="Group 7">
            <a:extLst>
              <a:ext uri="{FF2B5EF4-FFF2-40B4-BE49-F238E27FC236}">
                <a16:creationId xmlns="" xmlns:a16="http://schemas.microsoft.com/office/drawing/2014/main" id="{1EEC7AF5-F694-44C9-88BF-94AB8563C4C8}"/>
              </a:ext>
            </a:extLst>
          </p:cNvPr>
          <p:cNvGrpSpPr>
            <a:grpSpLocks/>
          </p:cNvGrpSpPr>
          <p:nvPr/>
        </p:nvGrpSpPr>
        <p:grpSpPr bwMode="auto">
          <a:xfrm>
            <a:off x="431371" y="371337"/>
            <a:ext cx="520496" cy="274639"/>
            <a:chOff x="0" y="0"/>
            <a:chExt cx="1041399" cy="549275"/>
          </a:xfrm>
          <a:solidFill>
            <a:schemeClr val="bg1"/>
          </a:solidFill>
        </p:grpSpPr>
        <p:sp>
          <p:nvSpPr>
            <p:cNvPr id="24" name="Freeform 16">
              <a:extLst>
                <a:ext uri="{FF2B5EF4-FFF2-40B4-BE49-F238E27FC236}">
                  <a16:creationId xmlns="" xmlns:a16="http://schemas.microsoft.com/office/drawing/2014/main" id="{F7C7D829-5D4C-4278-AC4E-8D36AEE7A7AE}"/>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5" name="Freeform 17">
              <a:extLst>
                <a:ext uri="{FF2B5EF4-FFF2-40B4-BE49-F238E27FC236}">
                  <a16:creationId xmlns="" xmlns:a16="http://schemas.microsoft.com/office/drawing/2014/main" id="{8E091DA8-4D08-4674-AF5A-9E7E2D8DB7D8}"/>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6" name="Freeform 18">
              <a:extLst>
                <a:ext uri="{FF2B5EF4-FFF2-40B4-BE49-F238E27FC236}">
                  <a16:creationId xmlns="" xmlns:a16="http://schemas.microsoft.com/office/drawing/2014/main" id="{25AA85F2-E8DD-42ED-9D77-B412D38AB6F0}"/>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27" name="图片 26">
            <a:extLst>
              <a:ext uri="{FF2B5EF4-FFF2-40B4-BE49-F238E27FC236}">
                <a16:creationId xmlns="" xmlns:a16="http://schemas.microsoft.com/office/drawing/2014/main" id="{A6E39EEE-E0D3-4400-96F8-B7C0C0DDF9F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28" name="文本框 27">
            <a:extLst>
              <a:ext uri="{FF2B5EF4-FFF2-40B4-BE49-F238E27FC236}">
                <a16:creationId xmlns="" xmlns:a16="http://schemas.microsoft.com/office/drawing/2014/main" id="{3E13E1F9-45EF-4173-A09D-B2C0400C5E2D}"/>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pic>
        <p:nvPicPr>
          <p:cNvPr id="3" name="图片 2">
            <a:extLst>
              <a:ext uri="{FF2B5EF4-FFF2-40B4-BE49-F238E27FC236}">
                <a16:creationId xmlns="" xmlns:a16="http://schemas.microsoft.com/office/drawing/2014/main" id="{84F1B609-A909-4218-841A-9B7F6D150B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061" y="3608109"/>
            <a:ext cx="3592659" cy="2396977"/>
          </a:xfrm>
          <a:prstGeom prst="rect">
            <a:avLst/>
          </a:prstGeom>
        </p:spPr>
      </p:pic>
      <p:pic>
        <p:nvPicPr>
          <p:cNvPr id="29" name="图片 28">
            <a:extLst>
              <a:ext uri="{FF2B5EF4-FFF2-40B4-BE49-F238E27FC236}">
                <a16:creationId xmlns="" xmlns:a16="http://schemas.microsoft.com/office/drawing/2014/main" id="{775F57B0-890F-49A6-A02B-A443543B48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07935" y="3608109"/>
            <a:ext cx="3601741" cy="2396977"/>
          </a:xfrm>
          <a:prstGeom prst="rect">
            <a:avLst/>
          </a:prstGeom>
        </p:spPr>
      </p:pic>
      <p:pic>
        <p:nvPicPr>
          <p:cNvPr id="31" name="图片 30">
            <a:extLst>
              <a:ext uri="{FF2B5EF4-FFF2-40B4-BE49-F238E27FC236}">
                <a16:creationId xmlns="" xmlns:a16="http://schemas.microsoft.com/office/drawing/2014/main" id="{725DEAC1-2214-46BF-8E88-6B91E8E370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97574" y="3608109"/>
            <a:ext cx="3592659" cy="2396977"/>
          </a:xfrm>
          <a:prstGeom prst="rect">
            <a:avLst/>
          </a:prstGeom>
        </p:spPr>
      </p:pic>
    </p:spTree>
    <p:extLst>
      <p:ext uri="{BB962C8B-B14F-4D97-AF65-F5344CB8AC3E}">
        <p14:creationId xmlns:p14="http://schemas.microsoft.com/office/powerpoint/2010/main" val="17750496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500"/>
                                        <p:tgtEl>
                                          <p:spTgt spid="1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 presetClass="entr" presetSubtype="2" decel="53333"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50" fill="hold"/>
                                        <p:tgtEl>
                                          <p:spTgt spid="22"/>
                                        </p:tgtEl>
                                        <p:attrNameLst>
                                          <p:attrName>ppt_x</p:attrName>
                                        </p:attrNameLst>
                                      </p:cBhvr>
                                      <p:tavLst>
                                        <p:tav tm="0">
                                          <p:val>
                                            <p:strVal val="1+#ppt_w/2"/>
                                          </p:val>
                                        </p:tav>
                                        <p:tav tm="100000">
                                          <p:val>
                                            <p:strVal val="#ppt_x"/>
                                          </p:val>
                                        </p:tav>
                                      </p:tavLst>
                                    </p:anim>
                                    <p:anim calcmode="lin" valueType="num">
                                      <p:cBhvr additive="base">
                                        <p:cTn id="20" dur="750" fill="hold"/>
                                        <p:tgtEl>
                                          <p:spTgt spid="22"/>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 presetClass="entr" presetSubtype="8"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fill="hold"/>
                                        <p:tgtEl>
                                          <p:spTgt spid="23"/>
                                        </p:tgtEl>
                                        <p:attrNameLst>
                                          <p:attrName>ppt_x</p:attrName>
                                        </p:attrNameLst>
                                      </p:cBhvr>
                                      <p:tavLst>
                                        <p:tav tm="0">
                                          <p:val>
                                            <p:strVal val="0-#ppt_w/2"/>
                                          </p:val>
                                        </p:tav>
                                        <p:tav tm="100000">
                                          <p:val>
                                            <p:strVal val="#ppt_x"/>
                                          </p:val>
                                        </p:tav>
                                      </p:tavLst>
                                    </p:anim>
                                    <p:anim calcmode="lin" valueType="num">
                                      <p:cBhvr additive="base">
                                        <p:cTn id="25" dur="500" fill="hold"/>
                                        <p:tgtEl>
                                          <p:spTgt spid="23"/>
                                        </p:tgtEl>
                                        <p:attrNameLst>
                                          <p:attrName>ppt_y</p:attrName>
                                        </p:attrNameLst>
                                      </p:cBhvr>
                                      <p:tavLst>
                                        <p:tav tm="0">
                                          <p:val>
                                            <p:strVal val="#ppt_y"/>
                                          </p:val>
                                        </p:tav>
                                        <p:tav tm="100000">
                                          <p:val>
                                            <p:strVal val="#ppt_y"/>
                                          </p:val>
                                        </p:tav>
                                      </p:tavLst>
                                    </p:anim>
                                  </p:childTnLst>
                                </p:cTn>
                              </p:par>
                              <p:par>
                                <p:cTn id="26" presetID="53" presetClass="entr" presetSubtype="16"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750" fill="hold"/>
                                        <p:tgtEl>
                                          <p:spTgt spid="27"/>
                                        </p:tgtEl>
                                        <p:attrNameLst>
                                          <p:attrName>ppt_w</p:attrName>
                                        </p:attrNameLst>
                                      </p:cBhvr>
                                      <p:tavLst>
                                        <p:tav tm="0">
                                          <p:val>
                                            <p:fltVal val="0"/>
                                          </p:val>
                                        </p:tav>
                                        <p:tav tm="100000">
                                          <p:val>
                                            <p:strVal val="#ppt_w"/>
                                          </p:val>
                                        </p:tav>
                                      </p:tavLst>
                                    </p:anim>
                                    <p:anim calcmode="lin" valueType="num">
                                      <p:cBhvr>
                                        <p:cTn id="29" dur="750" fill="hold"/>
                                        <p:tgtEl>
                                          <p:spTgt spid="27"/>
                                        </p:tgtEl>
                                        <p:attrNameLst>
                                          <p:attrName>ppt_h</p:attrName>
                                        </p:attrNameLst>
                                      </p:cBhvr>
                                      <p:tavLst>
                                        <p:tav tm="0">
                                          <p:val>
                                            <p:fltVal val="0"/>
                                          </p:val>
                                        </p:tav>
                                        <p:tav tm="100000">
                                          <p:val>
                                            <p:strVal val="#ppt_h"/>
                                          </p:val>
                                        </p:tav>
                                      </p:tavLst>
                                    </p:anim>
                                    <p:animEffect transition="in" filter="fade">
                                      <p:cBhvr>
                                        <p:cTn id="30" dur="750"/>
                                        <p:tgtEl>
                                          <p:spTgt spid="27"/>
                                        </p:tgtEl>
                                      </p:cBhvr>
                                    </p:animEffect>
                                  </p:childTnLst>
                                </p:cTn>
                              </p:par>
                            </p:childTnLst>
                          </p:cTn>
                        </p:par>
                        <p:par>
                          <p:cTn id="31" fill="hold">
                            <p:stCondLst>
                              <p:cond delay="300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28"/>
                                        </p:tgtEl>
                                        <p:attrNameLst>
                                          <p:attrName>style.visibility</p:attrName>
                                        </p:attrNameLst>
                                      </p:cBhvr>
                                      <p:to>
                                        <p:strVal val="visible"/>
                                      </p:to>
                                    </p:set>
                                    <p:anim by="(-#ppt_w*2)" calcmode="lin" valueType="num">
                                      <p:cBhvr rctx="PPT">
                                        <p:cTn id="34" dur="375" autoRev="1" fill="hold">
                                          <p:stCondLst>
                                            <p:cond delay="0"/>
                                          </p:stCondLst>
                                        </p:cTn>
                                        <p:tgtEl>
                                          <p:spTgt spid="28"/>
                                        </p:tgtEl>
                                        <p:attrNameLst>
                                          <p:attrName>ppt_w</p:attrName>
                                        </p:attrNameLst>
                                      </p:cBhvr>
                                    </p:anim>
                                    <p:anim by="(#ppt_w*0.50)" calcmode="lin" valueType="num">
                                      <p:cBhvr>
                                        <p:cTn id="35" dur="375" decel="50000" autoRev="1" fill="hold">
                                          <p:stCondLst>
                                            <p:cond delay="0"/>
                                          </p:stCondLst>
                                        </p:cTn>
                                        <p:tgtEl>
                                          <p:spTgt spid="28"/>
                                        </p:tgtEl>
                                        <p:attrNameLst>
                                          <p:attrName>ppt_x</p:attrName>
                                        </p:attrNameLst>
                                      </p:cBhvr>
                                    </p:anim>
                                    <p:anim from="(-#ppt_h/2)" to="(#ppt_y)" calcmode="lin" valueType="num">
                                      <p:cBhvr>
                                        <p:cTn id="36" dur="750" fill="hold">
                                          <p:stCondLst>
                                            <p:cond delay="0"/>
                                          </p:stCondLst>
                                        </p:cTn>
                                        <p:tgtEl>
                                          <p:spTgt spid="28"/>
                                        </p:tgtEl>
                                        <p:attrNameLst>
                                          <p:attrName>ppt_y</p:attrName>
                                        </p:attrNameLst>
                                      </p:cBhvr>
                                    </p:anim>
                                    <p:animRot by="21600000">
                                      <p:cBhvr>
                                        <p:cTn id="37" dur="750" fill="hold">
                                          <p:stCondLst>
                                            <p:cond delay="0"/>
                                          </p:stCondLst>
                                        </p:cTn>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5349383" y="1546148"/>
            <a:ext cx="1417320" cy="4589179"/>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latin typeface="微软雅黑" panose="020B0503020204020204" pitchFamily="34" charset="-122"/>
              <a:ea typeface="微软雅黑" panose="020B0503020204020204" pitchFamily="34" charset="-122"/>
            </a:endParaRPr>
          </a:p>
        </p:txBody>
      </p:sp>
      <p:sp>
        <p:nvSpPr>
          <p:cNvPr id="25" name="矩形 24"/>
          <p:cNvSpPr/>
          <p:nvPr/>
        </p:nvSpPr>
        <p:spPr>
          <a:xfrm>
            <a:off x="8480273" y="1386128"/>
            <a:ext cx="2592288" cy="1440160"/>
          </a:xfrm>
          <a:prstGeom prst="rect">
            <a:avLst/>
          </a:prstGeom>
          <a:solidFill>
            <a:schemeClr val="bg1"/>
          </a:solidFill>
          <a:ln w="28575">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D2B68"/>
                </a:solidFill>
                <a:latin typeface="微软雅黑" panose="020B0503020204020204" pitchFamily="34" charset="-122"/>
                <a:ea typeface="微软雅黑" panose="020B0503020204020204" pitchFamily="34" charset="-122"/>
              </a:rPr>
              <a:t>生活会方式二</a:t>
            </a:r>
          </a:p>
        </p:txBody>
      </p:sp>
      <p:sp>
        <p:nvSpPr>
          <p:cNvPr id="26" name="TextBox 20"/>
          <p:cNvSpPr txBox="1"/>
          <p:nvPr/>
        </p:nvSpPr>
        <p:spPr>
          <a:xfrm>
            <a:off x="951870" y="5471872"/>
            <a:ext cx="2592285" cy="1331494"/>
          </a:xfrm>
          <a:prstGeom prst="rect">
            <a:avLst/>
          </a:prstGeom>
          <a:noFill/>
        </p:spPr>
        <p:txBody>
          <a:bodyPr wrap="square" lIns="91416" tIns="45708" rIns="91416" bIns="45708" rtlCol="0">
            <a:spAutoFit/>
          </a:bodyPr>
          <a:lstStyle/>
          <a:p>
            <a:pPr lvl="0" algn="ctr">
              <a:lnSpc>
                <a:spcPct val="150000"/>
              </a:lnSpc>
            </a:pPr>
            <a:r>
              <a:rPr lang="zh-CN" altLang="en-US" sz="1867"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867" dirty="0">
                <a:solidFill>
                  <a:prstClr val="black">
                    <a:lumMod val="65000"/>
                    <a:lumOff val="35000"/>
                  </a:prstClr>
                </a:solidFill>
                <a:latin typeface="微软雅黑" pitchFamily="34" charset="-122"/>
                <a:ea typeface="微软雅黑" pitchFamily="34" charset="-122"/>
              </a:rPr>
              <a:t>200,</a:t>
            </a:r>
            <a:r>
              <a:rPr lang="zh-CN" altLang="en-US" sz="1867" dirty="0">
                <a:solidFill>
                  <a:prstClr val="black">
                    <a:lumMod val="65000"/>
                    <a:lumOff val="35000"/>
                  </a:prstClr>
                </a:solidFill>
                <a:latin typeface="微软雅黑" pitchFamily="34" charset="-122"/>
                <a:ea typeface="微软雅黑" pitchFamily="34" charset="-122"/>
              </a:rPr>
              <a:t>添加适当的文字</a:t>
            </a:r>
            <a:endParaRPr lang="zh-CN" altLang="en-US" sz="1867" dirty="0">
              <a:solidFill>
                <a:srgbClr val="4F81BD"/>
              </a:solidFill>
              <a:latin typeface="宋体"/>
            </a:endParaRPr>
          </a:p>
        </p:txBody>
      </p:sp>
      <p:sp>
        <p:nvSpPr>
          <p:cNvPr id="27" name="TextBox 21"/>
          <p:cNvSpPr txBox="1"/>
          <p:nvPr/>
        </p:nvSpPr>
        <p:spPr>
          <a:xfrm>
            <a:off x="861811" y="2763253"/>
            <a:ext cx="2592285" cy="1331494"/>
          </a:xfrm>
          <a:prstGeom prst="rect">
            <a:avLst/>
          </a:prstGeom>
          <a:noFill/>
        </p:spPr>
        <p:txBody>
          <a:bodyPr wrap="square" lIns="91416" tIns="45708" rIns="91416" bIns="45708" rtlCol="0">
            <a:spAutoFit/>
          </a:bodyPr>
          <a:lstStyle/>
          <a:p>
            <a:pPr lvl="0" algn="ctr">
              <a:lnSpc>
                <a:spcPct val="150000"/>
              </a:lnSpc>
            </a:pPr>
            <a:r>
              <a:rPr lang="zh-CN" altLang="en-US" sz="1867"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867" dirty="0">
                <a:solidFill>
                  <a:prstClr val="black">
                    <a:lumMod val="65000"/>
                    <a:lumOff val="35000"/>
                  </a:prstClr>
                </a:solidFill>
                <a:latin typeface="微软雅黑" pitchFamily="34" charset="-122"/>
                <a:ea typeface="微软雅黑" pitchFamily="34" charset="-122"/>
              </a:rPr>
              <a:t>200,</a:t>
            </a:r>
            <a:r>
              <a:rPr lang="zh-CN" altLang="en-US" sz="1867" dirty="0">
                <a:solidFill>
                  <a:prstClr val="black">
                    <a:lumMod val="65000"/>
                    <a:lumOff val="35000"/>
                  </a:prstClr>
                </a:solidFill>
                <a:latin typeface="微软雅黑" pitchFamily="34" charset="-122"/>
                <a:ea typeface="微软雅黑" pitchFamily="34" charset="-122"/>
              </a:rPr>
              <a:t>添加适当的文字</a:t>
            </a:r>
            <a:endParaRPr lang="zh-CN" altLang="en-US" sz="1867" dirty="0">
              <a:solidFill>
                <a:srgbClr val="4F81BD"/>
              </a:solidFill>
              <a:latin typeface="宋体"/>
            </a:endParaRPr>
          </a:p>
        </p:txBody>
      </p:sp>
      <p:sp>
        <p:nvSpPr>
          <p:cNvPr id="28" name="TextBox 22"/>
          <p:cNvSpPr txBox="1"/>
          <p:nvPr/>
        </p:nvSpPr>
        <p:spPr>
          <a:xfrm>
            <a:off x="8571930" y="2738147"/>
            <a:ext cx="2592285" cy="1331494"/>
          </a:xfrm>
          <a:prstGeom prst="rect">
            <a:avLst/>
          </a:prstGeom>
          <a:noFill/>
        </p:spPr>
        <p:txBody>
          <a:bodyPr wrap="square" lIns="91416" tIns="45708" rIns="91416" bIns="45708" rtlCol="0">
            <a:spAutoFit/>
          </a:bodyPr>
          <a:lstStyle/>
          <a:p>
            <a:pPr lvl="0" algn="ctr">
              <a:lnSpc>
                <a:spcPct val="150000"/>
              </a:lnSpc>
            </a:pPr>
            <a:r>
              <a:rPr lang="zh-CN" altLang="en-US" sz="1867"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867" dirty="0">
                <a:solidFill>
                  <a:prstClr val="black">
                    <a:lumMod val="65000"/>
                    <a:lumOff val="35000"/>
                  </a:prstClr>
                </a:solidFill>
                <a:latin typeface="微软雅黑" pitchFamily="34" charset="-122"/>
                <a:ea typeface="微软雅黑" pitchFamily="34" charset="-122"/>
              </a:rPr>
              <a:t>200,</a:t>
            </a:r>
            <a:r>
              <a:rPr lang="zh-CN" altLang="en-US" sz="1867" dirty="0">
                <a:solidFill>
                  <a:prstClr val="black">
                    <a:lumMod val="65000"/>
                    <a:lumOff val="35000"/>
                  </a:prstClr>
                </a:solidFill>
                <a:latin typeface="微软雅黑" pitchFamily="34" charset="-122"/>
                <a:ea typeface="微软雅黑" pitchFamily="34" charset="-122"/>
              </a:rPr>
              <a:t>添加适当的文字</a:t>
            </a:r>
            <a:endParaRPr lang="zh-CN" altLang="en-US" sz="1867" dirty="0">
              <a:solidFill>
                <a:srgbClr val="4F81BD"/>
              </a:solidFill>
              <a:latin typeface="宋体"/>
            </a:endParaRPr>
          </a:p>
        </p:txBody>
      </p:sp>
      <p:sp>
        <p:nvSpPr>
          <p:cNvPr id="29" name="TextBox 23"/>
          <p:cNvSpPr txBox="1"/>
          <p:nvPr/>
        </p:nvSpPr>
        <p:spPr>
          <a:xfrm>
            <a:off x="8480273" y="5632021"/>
            <a:ext cx="2592285" cy="1331494"/>
          </a:xfrm>
          <a:prstGeom prst="rect">
            <a:avLst/>
          </a:prstGeom>
          <a:noFill/>
        </p:spPr>
        <p:txBody>
          <a:bodyPr wrap="square" lIns="91416" tIns="45708" rIns="91416" bIns="45708" rtlCol="0">
            <a:spAutoFit/>
          </a:bodyPr>
          <a:lstStyle/>
          <a:p>
            <a:pPr lvl="0" algn="ctr">
              <a:lnSpc>
                <a:spcPct val="150000"/>
              </a:lnSpc>
            </a:pPr>
            <a:r>
              <a:rPr lang="zh-CN" altLang="en-US" sz="1867"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867" dirty="0">
                <a:solidFill>
                  <a:prstClr val="black">
                    <a:lumMod val="65000"/>
                    <a:lumOff val="35000"/>
                  </a:prstClr>
                </a:solidFill>
                <a:latin typeface="微软雅黑" pitchFamily="34" charset="-122"/>
                <a:ea typeface="微软雅黑" pitchFamily="34" charset="-122"/>
              </a:rPr>
              <a:t>200,</a:t>
            </a:r>
            <a:r>
              <a:rPr lang="zh-CN" altLang="en-US" sz="1867" dirty="0">
                <a:solidFill>
                  <a:prstClr val="black">
                    <a:lumMod val="65000"/>
                    <a:lumOff val="35000"/>
                  </a:prstClr>
                </a:solidFill>
                <a:latin typeface="微软雅黑" pitchFamily="34" charset="-122"/>
                <a:ea typeface="微软雅黑" pitchFamily="34" charset="-122"/>
              </a:rPr>
              <a:t>添加适当的文字</a:t>
            </a:r>
            <a:endParaRPr lang="zh-CN" altLang="en-US" sz="1867" dirty="0">
              <a:solidFill>
                <a:srgbClr val="4F81BD"/>
              </a:solidFill>
              <a:latin typeface="宋体"/>
            </a:endParaRPr>
          </a:p>
        </p:txBody>
      </p:sp>
      <p:sp>
        <p:nvSpPr>
          <p:cNvPr id="18" name="矩形 17">
            <a:extLst>
              <a:ext uri="{FF2B5EF4-FFF2-40B4-BE49-F238E27FC236}">
                <a16:creationId xmlns="" xmlns:a16="http://schemas.microsoft.com/office/drawing/2014/main" id="{F00405BE-7AF7-48F0-B290-C12115593D3E}"/>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a:extLst>
              <a:ext uri="{FF2B5EF4-FFF2-40B4-BE49-F238E27FC236}">
                <a16:creationId xmlns="" xmlns:a16="http://schemas.microsoft.com/office/drawing/2014/main" id="{18028B93-6327-4540-8BEF-05609C1D8478}"/>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0" name="Group 7">
            <a:extLst>
              <a:ext uri="{FF2B5EF4-FFF2-40B4-BE49-F238E27FC236}">
                <a16:creationId xmlns="" xmlns:a16="http://schemas.microsoft.com/office/drawing/2014/main" id="{898C23AD-F06F-4784-A305-6716E9FB5C44}"/>
              </a:ext>
            </a:extLst>
          </p:cNvPr>
          <p:cNvGrpSpPr>
            <a:grpSpLocks/>
          </p:cNvGrpSpPr>
          <p:nvPr/>
        </p:nvGrpSpPr>
        <p:grpSpPr bwMode="auto">
          <a:xfrm>
            <a:off x="431371" y="371337"/>
            <a:ext cx="520496" cy="274639"/>
            <a:chOff x="0" y="0"/>
            <a:chExt cx="1041399" cy="549275"/>
          </a:xfrm>
          <a:solidFill>
            <a:schemeClr val="bg1"/>
          </a:solidFill>
        </p:grpSpPr>
        <p:sp>
          <p:nvSpPr>
            <p:cNvPr id="30" name="Freeform 16">
              <a:extLst>
                <a:ext uri="{FF2B5EF4-FFF2-40B4-BE49-F238E27FC236}">
                  <a16:creationId xmlns="" xmlns:a16="http://schemas.microsoft.com/office/drawing/2014/main" id="{4FAADDCB-6B2D-44C3-8E73-BFE53BFDD1C6}"/>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1" name="Freeform 17">
              <a:extLst>
                <a:ext uri="{FF2B5EF4-FFF2-40B4-BE49-F238E27FC236}">
                  <a16:creationId xmlns="" xmlns:a16="http://schemas.microsoft.com/office/drawing/2014/main" id="{EF782864-5464-4A63-BAA6-6202914CA661}"/>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32" name="Freeform 18">
              <a:extLst>
                <a:ext uri="{FF2B5EF4-FFF2-40B4-BE49-F238E27FC236}">
                  <a16:creationId xmlns="" xmlns:a16="http://schemas.microsoft.com/office/drawing/2014/main" id="{96B81280-A6C0-44F4-BE2C-49DB8023FB7B}"/>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33" name="图片 32">
            <a:extLst>
              <a:ext uri="{FF2B5EF4-FFF2-40B4-BE49-F238E27FC236}">
                <a16:creationId xmlns="" xmlns:a16="http://schemas.microsoft.com/office/drawing/2014/main" id="{0BFE4B45-8C18-47B6-A677-F25E0C9BA5D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34" name="文本框 33">
            <a:extLst>
              <a:ext uri="{FF2B5EF4-FFF2-40B4-BE49-F238E27FC236}">
                <a16:creationId xmlns="" xmlns:a16="http://schemas.microsoft.com/office/drawing/2014/main" id="{A5917FA3-37D5-4D86-8A5C-B47750790519}"/>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2" name="文本框 1">
            <a:extLst>
              <a:ext uri="{FF2B5EF4-FFF2-40B4-BE49-F238E27FC236}">
                <a16:creationId xmlns="" xmlns:a16="http://schemas.microsoft.com/office/drawing/2014/main" id="{68C4A6F0-042F-40B9-BDF8-04B219C3FF9E}"/>
              </a:ext>
            </a:extLst>
          </p:cNvPr>
          <p:cNvSpPr txBox="1"/>
          <p:nvPr/>
        </p:nvSpPr>
        <p:spPr>
          <a:xfrm>
            <a:off x="5654947" y="1918002"/>
            <a:ext cx="800219" cy="3845472"/>
          </a:xfrm>
          <a:prstGeom prst="rect">
            <a:avLst/>
          </a:prstGeom>
          <a:noFill/>
        </p:spPr>
        <p:txBody>
          <a:bodyPr vert="eaVert" wrap="square" rtlCol="0">
            <a:spAutoFit/>
          </a:bodyPr>
          <a:lstStyle/>
          <a:p>
            <a:r>
              <a:rPr lang="zh-CN" altLang="en-US" sz="4000" dirty="0">
                <a:solidFill>
                  <a:schemeClr val="bg1"/>
                </a:solidFill>
              </a:rPr>
              <a:t>组织支部生活会</a:t>
            </a:r>
          </a:p>
        </p:txBody>
      </p:sp>
      <p:cxnSp>
        <p:nvCxnSpPr>
          <p:cNvPr id="4" name="直接连接符 3">
            <a:extLst>
              <a:ext uri="{FF2B5EF4-FFF2-40B4-BE49-F238E27FC236}">
                <a16:creationId xmlns="" xmlns:a16="http://schemas.microsoft.com/office/drawing/2014/main" id="{16EE437C-457A-4C75-AF1E-1D131FEBC9CB}"/>
              </a:ext>
            </a:extLst>
          </p:cNvPr>
          <p:cNvCxnSpPr>
            <a:cxnSpLocks/>
          </p:cNvCxnSpPr>
          <p:nvPr/>
        </p:nvCxnSpPr>
        <p:spPr>
          <a:xfrm>
            <a:off x="3544155" y="2106208"/>
            <a:ext cx="1799255" cy="867265"/>
          </a:xfrm>
          <a:prstGeom prst="line">
            <a:avLst/>
          </a:prstGeom>
          <a:ln w="28575">
            <a:solidFill>
              <a:srgbClr val="0D2B68"/>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92204BCA-676A-41F5-8C56-F15C53F47C76}"/>
              </a:ext>
            </a:extLst>
          </p:cNvPr>
          <p:cNvCxnSpPr>
            <a:cxnSpLocks/>
          </p:cNvCxnSpPr>
          <p:nvPr/>
        </p:nvCxnSpPr>
        <p:spPr>
          <a:xfrm flipH="1">
            <a:off x="3521775" y="4342700"/>
            <a:ext cx="1821635" cy="497949"/>
          </a:xfrm>
          <a:prstGeom prst="line">
            <a:avLst/>
          </a:prstGeom>
          <a:ln w="28575">
            <a:solidFill>
              <a:srgbClr val="0D2B68"/>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9C47C589-23F1-4815-8B10-2349E61016D3}"/>
              </a:ext>
            </a:extLst>
          </p:cNvPr>
          <p:cNvCxnSpPr>
            <a:cxnSpLocks/>
          </p:cNvCxnSpPr>
          <p:nvPr/>
        </p:nvCxnSpPr>
        <p:spPr>
          <a:xfrm>
            <a:off x="6772676" y="4342700"/>
            <a:ext cx="1707597" cy="501962"/>
          </a:xfrm>
          <a:prstGeom prst="line">
            <a:avLst/>
          </a:prstGeom>
          <a:ln w="28575">
            <a:solidFill>
              <a:srgbClr val="0D2B68"/>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76C5FDDA-1035-4C62-A4FA-A3F4F4144467}"/>
              </a:ext>
            </a:extLst>
          </p:cNvPr>
          <p:cNvCxnSpPr>
            <a:cxnSpLocks/>
            <a:endCxn id="25" idx="1"/>
          </p:cNvCxnSpPr>
          <p:nvPr/>
        </p:nvCxnSpPr>
        <p:spPr>
          <a:xfrm flipV="1">
            <a:off x="6760730" y="2106208"/>
            <a:ext cx="1719543" cy="904410"/>
          </a:xfrm>
          <a:prstGeom prst="line">
            <a:avLst/>
          </a:prstGeom>
          <a:ln w="28575">
            <a:solidFill>
              <a:srgbClr val="0D2B68"/>
            </a:solidFill>
          </a:ln>
        </p:spPr>
        <p:style>
          <a:lnRef idx="1">
            <a:schemeClr val="accent1"/>
          </a:lnRef>
          <a:fillRef idx="0">
            <a:schemeClr val="accent1"/>
          </a:fillRef>
          <a:effectRef idx="0">
            <a:schemeClr val="accent1"/>
          </a:effectRef>
          <a:fontRef idx="minor">
            <a:schemeClr val="tx1"/>
          </a:fontRef>
        </p:style>
      </p:cxnSp>
      <p:sp>
        <p:nvSpPr>
          <p:cNvPr id="40" name="矩形 39">
            <a:extLst>
              <a:ext uri="{FF2B5EF4-FFF2-40B4-BE49-F238E27FC236}">
                <a16:creationId xmlns="" xmlns:a16="http://schemas.microsoft.com/office/drawing/2014/main" id="{2F6BCBD5-8927-4D54-9B03-446044E13717}"/>
              </a:ext>
            </a:extLst>
          </p:cNvPr>
          <p:cNvSpPr/>
          <p:nvPr/>
        </p:nvSpPr>
        <p:spPr>
          <a:xfrm>
            <a:off x="8480273" y="4143879"/>
            <a:ext cx="2592288" cy="1440160"/>
          </a:xfrm>
          <a:prstGeom prst="rect">
            <a:avLst/>
          </a:prstGeom>
          <a:solidFill>
            <a:schemeClr val="bg1"/>
          </a:solidFill>
          <a:ln w="28575">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D2B68"/>
                </a:solidFill>
                <a:latin typeface="微软雅黑" panose="020B0503020204020204" pitchFamily="34" charset="-122"/>
                <a:ea typeface="微软雅黑" panose="020B0503020204020204" pitchFamily="34" charset="-122"/>
              </a:rPr>
              <a:t>生活会方式四</a:t>
            </a:r>
          </a:p>
        </p:txBody>
      </p:sp>
      <p:sp>
        <p:nvSpPr>
          <p:cNvPr id="41" name="矩形 40">
            <a:extLst>
              <a:ext uri="{FF2B5EF4-FFF2-40B4-BE49-F238E27FC236}">
                <a16:creationId xmlns="" xmlns:a16="http://schemas.microsoft.com/office/drawing/2014/main" id="{10685D73-CDF1-487A-AE9D-87560CC0DEF0}"/>
              </a:ext>
            </a:extLst>
          </p:cNvPr>
          <p:cNvSpPr/>
          <p:nvPr/>
        </p:nvSpPr>
        <p:spPr>
          <a:xfrm>
            <a:off x="893480" y="1386128"/>
            <a:ext cx="2592288" cy="1440160"/>
          </a:xfrm>
          <a:prstGeom prst="rect">
            <a:avLst/>
          </a:prstGeom>
          <a:solidFill>
            <a:schemeClr val="bg1"/>
          </a:solidFill>
          <a:ln w="28575">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D2B68"/>
                </a:solidFill>
                <a:latin typeface="微软雅黑" panose="020B0503020204020204" pitchFamily="34" charset="-122"/>
                <a:ea typeface="微软雅黑" panose="020B0503020204020204" pitchFamily="34" charset="-122"/>
              </a:rPr>
              <a:t>生活会方式一</a:t>
            </a:r>
          </a:p>
        </p:txBody>
      </p:sp>
      <p:sp>
        <p:nvSpPr>
          <p:cNvPr id="42" name="矩形 41">
            <a:extLst>
              <a:ext uri="{FF2B5EF4-FFF2-40B4-BE49-F238E27FC236}">
                <a16:creationId xmlns="" xmlns:a16="http://schemas.microsoft.com/office/drawing/2014/main" id="{74BFCEFA-4604-497B-A35A-8281D03542E7}"/>
              </a:ext>
            </a:extLst>
          </p:cNvPr>
          <p:cNvSpPr/>
          <p:nvPr/>
        </p:nvSpPr>
        <p:spPr>
          <a:xfrm>
            <a:off x="877644" y="4094747"/>
            <a:ext cx="2592288" cy="1440160"/>
          </a:xfrm>
          <a:prstGeom prst="rect">
            <a:avLst/>
          </a:prstGeom>
          <a:solidFill>
            <a:schemeClr val="bg1"/>
          </a:solidFill>
          <a:ln w="28575">
            <a:solidFill>
              <a:srgbClr val="0D2B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D2B68"/>
                </a:solidFill>
                <a:latin typeface="微软雅黑" panose="020B0503020204020204" pitchFamily="34" charset="-122"/>
                <a:ea typeface="微软雅黑" panose="020B0503020204020204" pitchFamily="34" charset="-122"/>
              </a:rPr>
              <a:t>生活会方式三</a:t>
            </a:r>
          </a:p>
        </p:txBody>
      </p:sp>
    </p:spTree>
    <p:extLst>
      <p:ext uri="{BB962C8B-B14F-4D97-AF65-F5344CB8AC3E}">
        <p14:creationId xmlns:p14="http://schemas.microsoft.com/office/powerpoint/2010/main" val="301997346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75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up)">
                                      <p:cBhvr>
                                        <p:cTn id="17" dur="500"/>
                                        <p:tgtEl>
                                          <p:spTgt spid="26"/>
                                        </p:tgtEl>
                                      </p:cBhvr>
                                    </p:animEffect>
                                  </p:childTnLst>
                                </p:cTn>
                              </p:par>
                            </p:childTnLst>
                          </p:cTn>
                        </p:par>
                        <p:par>
                          <p:cTn id="18" fill="hold">
                            <p:stCondLst>
                              <p:cond delay="1750"/>
                            </p:stCondLst>
                            <p:childTnLst>
                              <p:par>
                                <p:cTn id="19" presetID="22" presetClass="entr" presetSubtype="1"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up)">
                                      <p:cBhvr>
                                        <p:cTn id="21" dur="500"/>
                                        <p:tgtEl>
                                          <p:spTgt spid="27"/>
                                        </p:tgtEl>
                                      </p:cBhvr>
                                    </p:animEffect>
                                  </p:childTnLst>
                                </p:cTn>
                              </p:par>
                            </p:childTnLst>
                          </p:cTn>
                        </p:par>
                        <p:par>
                          <p:cTn id="22" fill="hold">
                            <p:stCondLst>
                              <p:cond delay="225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75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250"/>
                            </p:stCondLst>
                            <p:childTnLst>
                              <p:par>
                                <p:cTn id="31" presetID="2" presetClass="entr" presetSubtype="2" decel="53333"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750" fill="hold"/>
                                        <p:tgtEl>
                                          <p:spTgt spid="19"/>
                                        </p:tgtEl>
                                        <p:attrNameLst>
                                          <p:attrName>ppt_x</p:attrName>
                                        </p:attrNameLst>
                                      </p:cBhvr>
                                      <p:tavLst>
                                        <p:tav tm="0">
                                          <p:val>
                                            <p:strVal val="1+#ppt_w/2"/>
                                          </p:val>
                                        </p:tav>
                                        <p:tav tm="100000">
                                          <p:val>
                                            <p:strVal val="#ppt_x"/>
                                          </p:val>
                                        </p:tav>
                                      </p:tavLst>
                                    </p:anim>
                                    <p:anim calcmode="lin" valueType="num">
                                      <p:cBhvr additive="base">
                                        <p:cTn id="34" dur="750" fill="hold"/>
                                        <p:tgtEl>
                                          <p:spTgt spid="19"/>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2" presetClass="entr" presetSubtype="8"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0-#ppt_w/2"/>
                                          </p:val>
                                        </p:tav>
                                        <p:tav tm="100000">
                                          <p:val>
                                            <p:strVal val="#ppt_x"/>
                                          </p:val>
                                        </p:tav>
                                      </p:tavLst>
                                    </p:anim>
                                    <p:anim calcmode="lin" valueType="num">
                                      <p:cBhvr additive="base">
                                        <p:cTn id="39" dur="500" fill="hold"/>
                                        <p:tgtEl>
                                          <p:spTgt spid="20"/>
                                        </p:tgtEl>
                                        <p:attrNameLst>
                                          <p:attrName>ppt_y</p:attrName>
                                        </p:attrNameLst>
                                      </p:cBhvr>
                                      <p:tavLst>
                                        <p:tav tm="0">
                                          <p:val>
                                            <p:strVal val="#ppt_y"/>
                                          </p:val>
                                        </p:tav>
                                        <p:tav tm="100000">
                                          <p:val>
                                            <p:strVal val="#ppt_y"/>
                                          </p:val>
                                        </p:tav>
                                      </p:tavLst>
                                    </p:anim>
                                  </p:childTnLst>
                                </p:cTn>
                              </p:par>
                              <p:par>
                                <p:cTn id="40" presetID="53" presetClass="entr" presetSubtype="16" fill="hold"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childTnLst>
                          </p:cTn>
                        </p:par>
                        <p:par>
                          <p:cTn id="45" fill="hold">
                            <p:stCondLst>
                              <p:cond delay="4750"/>
                            </p:stCondLst>
                            <p:childTnLst>
                              <p:par>
                                <p:cTn id="46" presetID="56" presetClass="entr" presetSubtype="0" fill="hold" grpId="0" nodeType="afterEffect">
                                  <p:stCondLst>
                                    <p:cond delay="0"/>
                                  </p:stCondLst>
                                  <p:iterate type="lt">
                                    <p:tmPct val="10000"/>
                                  </p:iterate>
                                  <p:childTnLst>
                                    <p:set>
                                      <p:cBhvr>
                                        <p:cTn id="47" dur="1" fill="hold">
                                          <p:stCondLst>
                                            <p:cond delay="0"/>
                                          </p:stCondLst>
                                        </p:cTn>
                                        <p:tgtEl>
                                          <p:spTgt spid="34"/>
                                        </p:tgtEl>
                                        <p:attrNameLst>
                                          <p:attrName>style.visibility</p:attrName>
                                        </p:attrNameLst>
                                      </p:cBhvr>
                                      <p:to>
                                        <p:strVal val="visible"/>
                                      </p:to>
                                    </p:set>
                                    <p:anim by="(-#ppt_w*2)" calcmode="lin" valueType="num">
                                      <p:cBhvr rctx="PPT">
                                        <p:cTn id="48" dur="375" autoRev="1" fill="hold">
                                          <p:stCondLst>
                                            <p:cond delay="0"/>
                                          </p:stCondLst>
                                        </p:cTn>
                                        <p:tgtEl>
                                          <p:spTgt spid="34"/>
                                        </p:tgtEl>
                                        <p:attrNameLst>
                                          <p:attrName>ppt_w</p:attrName>
                                        </p:attrNameLst>
                                      </p:cBhvr>
                                    </p:anim>
                                    <p:anim by="(#ppt_w*0.50)" calcmode="lin" valueType="num">
                                      <p:cBhvr>
                                        <p:cTn id="49" dur="375" decel="50000" autoRev="1" fill="hold">
                                          <p:stCondLst>
                                            <p:cond delay="0"/>
                                          </p:stCondLst>
                                        </p:cTn>
                                        <p:tgtEl>
                                          <p:spTgt spid="34"/>
                                        </p:tgtEl>
                                        <p:attrNameLst>
                                          <p:attrName>ppt_x</p:attrName>
                                        </p:attrNameLst>
                                      </p:cBhvr>
                                    </p:anim>
                                    <p:anim from="(-#ppt_h/2)" to="(#ppt_y)" calcmode="lin" valueType="num">
                                      <p:cBhvr>
                                        <p:cTn id="50" dur="750" fill="hold">
                                          <p:stCondLst>
                                            <p:cond delay="0"/>
                                          </p:stCondLst>
                                        </p:cTn>
                                        <p:tgtEl>
                                          <p:spTgt spid="34"/>
                                        </p:tgtEl>
                                        <p:attrNameLst>
                                          <p:attrName>ppt_y</p:attrName>
                                        </p:attrNameLst>
                                      </p:cBhvr>
                                    </p:anim>
                                    <p:animRot by="21600000">
                                      <p:cBhvr>
                                        <p:cTn id="51" dur="750" fill="hold">
                                          <p:stCondLst>
                                            <p:cond delay="0"/>
                                          </p:stCondLst>
                                        </p:cTn>
                                        <p:tgtEl>
                                          <p:spTgt spid="34"/>
                                        </p:tgtEl>
                                        <p:attrNameLst>
                                          <p:attrName>r</p:attrName>
                                        </p:attrNameLst>
                                      </p:cBhvr>
                                    </p:animRot>
                                  </p:childTnLst>
                                </p:cTn>
                              </p:par>
                              <p:par>
                                <p:cTn id="52" presetID="53" presetClass="entr" presetSubtype="16" fill="hold" grpId="0" nodeType="withEffect">
                                  <p:stCondLst>
                                    <p:cond delay="750"/>
                                  </p:stCondLst>
                                  <p:childTnLst>
                                    <p:set>
                                      <p:cBhvr>
                                        <p:cTn id="53" dur="1" fill="hold">
                                          <p:stCondLst>
                                            <p:cond delay="0"/>
                                          </p:stCondLst>
                                        </p:cTn>
                                        <p:tgtEl>
                                          <p:spTgt spid="40"/>
                                        </p:tgtEl>
                                        <p:attrNameLst>
                                          <p:attrName>style.visibility</p:attrName>
                                        </p:attrNameLst>
                                      </p:cBhvr>
                                      <p:to>
                                        <p:strVal val="visible"/>
                                      </p:to>
                                    </p:set>
                                    <p:anim calcmode="lin" valueType="num">
                                      <p:cBhvr>
                                        <p:cTn id="54" dur="500" fill="hold"/>
                                        <p:tgtEl>
                                          <p:spTgt spid="40"/>
                                        </p:tgtEl>
                                        <p:attrNameLst>
                                          <p:attrName>ppt_w</p:attrName>
                                        </p:attrNameLst>
                                      </p:cBhvr>
                                      <p:tavLst>
                                        <p:tav tm="0">
                                          <p:val>
                                            <p:fltVal val="0"/>
                                          </p:val>
                                        </p:tav>
                                        <p:tav tm="100000">
                                          <p:val>
                                            <p:strVal val="#ppt_w"/>
                                          </p:val>
                                        </p:tav>
                                      </p:tavLst>
                                    </p:anim>
                                    <p:anim calcmode="lin" valueType="num">
                                      <p:cBhvr>
                                        <p:cTn id="55" dur="500" fill="hold"/>
                                        <p:tgtEl>
                                          <p:spTgt spid="40"/>
                                        </p:tgtEl>
                                        <p:attrNameLst>
                                          <p:attrName>ppt_h</p:attrName>
                                        </p:attrNameLst>
                                      </p:cBhvr>
                                      <p:tavLst>
                                        <p:tav tm="0">
                                          <p:val>
                                            <p:fltVal val="0"/>
                                          </p:val>
                                        </p:tav>
                                        <p:tav tm="100000">
                                          <p:val>
                                            <p:strVal val="#ppt_h"/>
                                          </p:val>
                                        </p:tav>
                                      </p:tavLst>
                                    </p:anim>
                                    <p:animEffect transition="in" filter="fade">
                                      <p:cBhvr>
                                        <p:cTn id="56" dur="500"/>
                                        <p:tgtEl>
                                          <p:spTgt spid="40"/>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41"/>
                                        </p:tgtEl>
                                        <p:attrNameLst>
                                          <p:attrName>style.visibility</p:attrName>
                                        </p:attrNameLst>
                                      </p:cBhvr>
                                      <p:to>
                                        <p:strVal val="visible"/>
                                      </p:to>
                                    </p:set>
                                    <p:anim calcmode="lin" valueType="num">
                                      <p:cBhvr>
                                        <p:cTn id="59" dur="500" fill="hold"/>
                                        <p:tgtEl>
                                          <p:spTgt spid="41"/>
                                        </p:tgtEl>
                                        <p:attrNameLst>
                                          <p:attrName>ppt_w</p:attrName>
                                        </p:attrNameLst>
                                      </p:cBhvr>
                                      <p:tavLst>
                                        <p:tav tm="0">
                                          <p:val>
                                            <p:fltVal val="0"/>
                                          </p:val>
                                        </p:tav>
                                        <p:tav tm="100000">
                                          <p:val>
                                            <p:strVal val="#ppt_w"/>
                                          </p:val>
                                        </p:tav>
                                      </p:tavLst>
                                    </p:anim>
                                    <p:anim calcmode="lin" valueType="num">
                                      <p:cBhvr>
                                        <p:cTn id="60" dur="500" fill="hold"/>
                                        <p:tgtEl>
                                          <p:spTgt spid="41"/>
                                        </p:tgtEl>
                                        <p:attrNameLst>
                                          <p:attrName>ppt_h</p:attrName>
                                        </p:attrNameLst>
                                      </p:cBhvr>
                                      <p:tavLst>
                                        <p:tav tm="0">
                                          <p:val>
                                            <p:fltVal val="0"/>
                                          </p:val>
                                        </p:tav>
                                        <p:tav tm="100000">
                                          <p:val>
                                            <p:strVal val="#ppt_h"/>
                                          </p:val>
                                        </p:tav>
                                      </p:tavLst>
                                    </p:anim>
                                    <p:animEffect transition="in" filter="fade">
                                      <p:cBhvr>
                                        <p:cTn id="61" dur="500"/>
                                        <p:tgtEl>
                                          <p:spTgt spid="41"/>
                                        </p:tgtEl>
                                      </p:cBhvr>
                                    </p:animEffect>
                                  </p:childTnLst>
                                </p:cTn>
                              </p:par>
                              <p:par>
                                <p:cTn id="62" presetID="53" presetClass="entr" presetSubtype="16" fill="hold" grpId="0" nodeType="withEffect">
                                  <p:stCondLst>
                                    <p:cond delay="750"/>
                                  </p:stCondLst>
                                  <p:childTnLst>
                                    <p:set>
                                      <p:cBhvr>
                                        <p:cTn id="63" dur="1" fill="hold">
                                          <p:stCondLst>
                                            <p:cond delay="0"/>
                                          </p:stCondLst>
                                        </p:cTn>
                                        <p:tgtEl>
                                          <p:spTgt spid="42"/>
                                        </p:tgtEl>
                                        <p:attrNameLst>
                                          <p:attrName>style.visibility</p:attrName>
                                        </p:attrNameLst>
                                      </p:cBhvr>
                                      <p:to>
                                        <p:strVal val="visible"/>
                                      </p:to>
                                    </p:set>
                                    <p:anim calcmode="lin" valueType="num">
                                      <p:cBhvr>
                                        <p:cTn id="64" dur="500" fill="hold"/>
                                        <p:tgtEl>
                                          <p:spTgt spid="42"/>
                                        </p:tgtEl>
                                        <p:attrNameLst>
                                          <p:attrName>ppt_w</p:attrName>
                                        </p:attrNameLst>
                                      </p:cBhvr>
                                      <p:tavLst>
                                        <p:tav tm="0">
                                          <p:val>
                                            <p:fltVal val="0"/>
                                          </p:val>
                                        </p:tav>
                                        <p:tav tm="100000">
                                          <p:val>
                                            <p:strVal val="#ppt_w"/>
                                          </p:val>
                                        </p:tav>
                                      </p:tavLst>
                                    </p:anim>
                                    <p:anim calcmode="lin" valueType="num">
                                      <p:cBhvr>
                                        <p:cTn id="65" dur="500" fill="hold"/>
                                        <p:tgtEl>
                                          <p:spTgt spid="42"/>
                                        </p:tgtEl>
                                        <p:attrNameLst>
                                          <p:attrName>ppt_h</p:attrName>
                                        </p:attrNameLst>
                                      </p:cBhvr>
                                      <p:tavLst>
                                        <p:tav tm="0">
                                          <p:val>
                                            <p:fltVal val="0"/>
                                          </p:val>
                                        </p:tav>
                                        <p:tav tm="100000">
                                          <p:val>
                                            <p:strVal val="#ppt_h"/>
                                          </p:val>
                                        </p:tav>
                                      </p:tavLst>
                                    </p:anim>
                                    <p:animEffect transition="in" filter="fade">
                                      <p:cBhvr>
                                        <p:cTn id="6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animBg="1"/>
      <p:bldP spid="26" grpId="0"/>
      <p:bldP spid="27" grpId="0"/>
      <p:bldP spid="28" grpId="0"/>
      <p:bldP spid="29" grpId="0"/>
      <p:bldP spid="34" grpId="0"/>
      <p:bldP spid="40" grpId="0" animBg="1"/>
      <p:bldP spid="41" grpId="0" animBg="1"/>
      <p:bldP spid="4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EC5023D1-35A4-4160-B1BF-479CCEA857A6}"/>
              </a:ext>
            </a:extLst>
          </p:cNvPr>
          <p:cNvSpPr/>
          <p:nvPr/>
        </p:nvSpPr>
        <p:spPr>
          <a:xfrm>
            <a:off x="951867" y="2926080"/>
            <a:ext cx="2163395" cy="2708909"/>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prstClr val="black">
                  <a:lumMod val="75000"/>
                  <a:lumOff val="25000"/>
                </a:prstClr>
              </a:solidFill>
              <a:latin typeface="微软雅黑" panose="020B0503020204020204" pitchFamily="34" charset="-122"/>
              <a:ea typeface="微软雅黑" panose="020B0503020204020204" pitchFamily="34" charset="-122"/>
            </a:endParaRPr>
          </a:p>
          <a:p>
            <a:pPr algn="ctr"/>
            <a:endParaRPr lang="en-US" altLang="zh-CN" dirty="0">
              <a:solidFill>
                <a:prstClr val="black">
                  <a:lumMod val="75000"/>
                  <a:lumOff val="25000"/>
                </a:prstClr>
              </a:solidFill>
              <a:latin typeface="微软雅黑" panose="020B0503020204020204" pitchFamily="34" charset="-122"/>
              <a:ea typeface="微软雅黑" panose="020B0503020204020204" pitchFamily="34" charset="-122"/>
            </a:endParaRPr>
          </a:p>
          <a:p>
            <a:pPr algn="ct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模板中的所有颜色板式均可编辑替换，可以根据自己的需要更换自己喜欢的颜色与修改图表的布局，适当的增加或删除部分内容，以让您的报告内容更加生动形象</a:t>
            </a:r>
            <a:endParaRPr lang="zh-CN" altLang="en-US" sz="2400" dirty="0">
              <a:solidFill>
                <a:prstClr val="white">
                  <a:lumMod val="65000"/>
                </a:prstClr>
              </a:solidFill>
              <a:latin typeface="微软雅黑" panose="020B0503020204020204" pitchFamily="34" charset="-122"/>
              <a:ea typeface="微软雅黑" panose="020B0503020204020204" pitchFamily="34" charset="-122"/>
            </a:endParaRPr>
          </a:p>
          <a:p>
            <a:pPr algn="ctr"/>
            <a:endParaRPr lang="zh-CN" altLang="en-US" dirty="0"/>
          </a:p>
        </p:txBody>
      </p:sp>
      <p:sp>
        <p:nvSpPr>
          <p:cNvPr id="14" name="KSO_GT1"/>
          <p:cNvSpPr txBox="1">
            <a:spLocks noChangeArrowheads="1"/>
          </p:cNvSpPr>
          <p:nvPr/>
        </p:nvSpPr>
        <p:spPr bwMode="auto">
          <a:xfrm>
            <a:off x="1039237" y="2408029"/>
            <a:ext cx="1890165" cy="720019"/>
          </a:xfrm>
          <a:prstGeom prst="rect">
            <a:avLst/>
          </a:prstGeom>
          <a:solidFill>
            <a:srgbClr val="0D2B68"/>
          </a:solidFill>
          <a:ln w="9525">
            <a:noFill/>
            <a:miter lim="800000"/>
            <a:headEnd/>
            <a:tailEnd/>
          </a:ln>
        </p:spPr>
        <p:txBody>
          <a:bodyPr lIns="0" tIns="57603" rIns="0" bIns="57603" anchor="ctr"/>
          <a:lstStyle/>
          <a:p>
            <a:pPr algn="ctr" eaLnBrk="1" hangingPunct="1"/>
            <a:r>
              <a:rPr lang="zh-CN" altLang="en-US" sz="3067" dirty="0">
                <a:solidFill>
                  <a:schemeClr val="bg1"/>
                </a:solidFill>
                <a:latin typeface="微软雅黑" pitchFamily="34" charset="-122"/>
                <a:ea typeface="微软雅黑" pitchFamily="34" charset="-122"/>
              </a:rPr>
              <a:t>添加标题</a:t>
            </a:r>
          </a:p>
        </p:txBody>
      </p:sp>
      <p:sp>
        <p:nvSpPr>
          <p:cNvPr id="21" name="矩形 20">
            <a:extLst>
              <a:ext uri="{FF2B5EF4-FFF2-40B4-BE49-F238E27FC236}">
                <a16:creationId xmlns="" xmlns:a16="http://schemas.microsoft.com/office/drawing/2014/main" id="{C494B822-56BF-4948-B348-2E87C8ED125D}"/>
              </a:ext>
            </a:extLst>
          </p:cNvPr>
          <p:cNvSpPr/>
          <p:nvPr/>
        </p:nvSpPr>
        <p:spPr>
          <a:xfrm flipH="1">
            <a:off x="-2" y="-107418"/>
            <a:ext cx="12191993" cy="1062138"/>
          </a:xfrm>
          <a:prstGeom prst="rect">
            <a:avLst/>
          </a:prstGeom>
          <a:gradFill flip="none" rotWithShape="1">
            <a:gsLst>
              <a:gs pos="25000">
                <a:srgbClr val="002060"/>
              </a:gs>
              <a:gs pos="100000">
                <a:srgbClr val="002060">
                  <a:alpha val="9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a:extLst>
              <a:ext uri="{FF2B5EF4-FFF2-40B4-BE49-F238E27FC236}">
                <a16:creationId xmlns="" xmlns:a16="http://schemas.microsoft.com/office/drawing/2014/main" id="{F16ACEC5-32A8-4CB2-9845-26B0FD2D82B4}"/>
              </a:ext>
            </a:extLst>
          </p:cNvPr>
          <p:cNvCxnSpPr/>
          <p:nvPr/>
        </p:nvCxnSpPr>
        <p:spPr>
          <a:xfrm>
            <a:off x="431371" y="852914"/>
            <a:ext cx="110412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3" name="Group 7">
            <a:extLst>
              <a:ext uri="{FF2B5EF4-FFF2-40B4-BE49-F238E27FC236}">
                <a16:creationId xmlns="" xmlns:a16="http://schemas.microsoft.com/office/drawing/2014/main" id="{01391CC7-2C6F-48E9-91BD-E5FD7E14F5FA}"/>
              </a:ext>
            </a:extLst>
          </p:cNvPr>
          <p:cNvGrpSpPr>
            <a:grpSpLocks/>
          </p:cNvGrpSpPr>
          <p:nvPr/>
        </p:nvGrpSpPr>
        <p:grpSpPr bwMode="auto">
          <a:xfrm>
            <a:off x="431371" y="371337"/>
            <a:ext cx="520496" cy="274639"/>
            <a:chOff x="0" y="0"/>
            <a:chExt cx="1041399" cy="549275"/>
          </a:xfrm>
          <a:solidFill>
            <a:schemeClr val="bg1"/>
          </a:solidFill>
        </p:grpSpPr>
        <p:sp>
          <p:nvSpPr>
            <p:cNvPr id="24" name="Freeform 16">
              <a:extLst>
                <a:ext uri="{FF2B5EF4-FFF2-40B4-BE49-F238E27FC236}">
                  <a16:creationId xmlns="" xmlns:a16="http://schemas.microsoft.com/office/drawing/2014/main" id="{38A0657F-1938-4F97-AC13-89C149ACA2D7}"/>
                </a:ext>
              </a:extLst>
            </p:cNvPr>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5" name="Freeform 17">
              <a:extLst>
                <a:ext uri="{FF2B5EF4-FFF2-40B4-BE49-F238E27FC236}">
                  <a16:creationId xmlns="" xmlns:a16="http://schemas.microsoft.com/office/drawing/2014/main" id="{DF39221C-1B49-452F-A02C-F590088EE64D}"/>
                </a:ext>
              </a:extLst>
            </p:cNvPr>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sp>
          <p:nvSpPr>
            <p:cNvPr id="26" name="Freeform 18">
              <a:extLst>
                <a:ext uri="{FF2B5EF4-FFF2-40B4-BE49-F238E27FC236}">
                  <a16:creationId xmlns="" xmlns:a16="http://schemas.microsoft.com/office/drawing/2014/main" id="{23802A9B-CD43-4BD4-A7F5-67BC86C6A25F}"/>
                </a:ext>
              </a:extLst>
            </p:cNvPr>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pic>
        <p:nvPicPr>
          <p:cNvPr id="27" name="图片 26">
            <a:extLst>
              <a:ext uri="{FF2B5EF4-FFF2-40B4-BE49-F238E27FC236}">
                <a16:creationId xmlns="" xmlns:a16="http://schemas.microsoft.com/office/drawing/2014/main" id="{A7390C18-94BC-41CD-9497-224972AFF5D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076345" y="-53098"/>
            <a:ext cx="913888" cy="953497"/>
          </a:xfrm>
          <a:prstGeom prst="rect">
            <a:avLst/>
          </a:prstGeom>
          <a:effectLst>
            <a:outerShdw blurRad="50800" dist="38100" dir="5400000" algn="t" rotWithShape="0">
              <a:prstClr val="black">
                <a:alpha val="40000"/>
              </a:prstClr>
            </a:outerShdw>
          </a:effectLst>
        </p:spPr>
      </p:pic>
      <p:sp>
        <p:nvSpPr>
          <p:cNvPr id="28" name="文本框 27">
            <a:extLst>
              <a:ext uri="{FF2B5EF4-FFF2-40B4-BE49-F238E27FC236}">
                <a16:creationId xmlns="" xmlns:a16="http://schemas.microsoft.com/office/drawing/2014/main" id="{83AE0CC7-4948-4547-9D02-1383B7D1DA7B}"/>
              </a:ext>
            </a:extLst>
          </p:cNvPr>
          <p:cNvSpPr txBox="1"/>
          <p:nvPr/>
        </p:nvSpPr>
        <p:spPr>
          <a:xfrm>
            <a:off x="1073248" y="323990"/>
            <a:ext cx="2462213" cy="369332"/>
          </a:xfrm>
          <a:prstGeom prst="rect">
            <a:avLst/>
          </a:prstGeom>
          <a:noFill/>
        </p:spPr>
        <p:txBody>
          <a:bodyPr wrap="none" lIns="0" tIns="0" rIns="0" bIns="0" rtlCol="0">
            <a:spAutoFit/>
          </a:bodyPr>
          <a:lstStyle/>
          <a:p>
            <a:pPr defTabSz="964278"/>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添加相关标题文字</a:t>
            </a:r>
          </a:p>
        </p:txBody>
      </p:sp>
      <p:sp>
        <p:nvSpPr>
          <p:cNvPr id="29" name="矩形 28">
            <a:extLst>
              <a:ext uri="{FF2B5EF4-FFF2-40B4-BE49-F238E27FC236}">
                <a16:creationId xmlns="" xmlns:a16="http://schemas.microsoft.com/office/drawing/2014/main" id="{5D76C989-1E2C-4BC7-AD18-877F0EECC019}"/>
              </a:ext>
            </a:extLst>
          </p:cNvPr>
          <p:cNvSpPr/>
          <p:nvPr/>
        </p:nvSpPr>
        <p:spPr>
          <a:xfrm>
            <a:off x="8912950" y="2926080"/>
            <a:ext cx="2163395" cy="2708909"/>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prstClr val="black">
                  <a:lumMod val="75000"/>
                  <a:lumOff val="25000"/>
                </a:prstClr>
              </a:solidFill>
              <a:latin typeface="微软雅黑" panose="020B0503020204020204" pitchFamily="34" charset="-122"/>
              <a:ea typeface="微软雅黑" panose="020B0503020204020204" pitchFamily="34" charset="-122"/>
            </a:endParaRPr>
          </a:p>
          <a:p>
            <a:pPr algn="ctr"/>
            <a:endParaRPr lang="en-US" altLang="zh-CN" dirty="0">
              <a:solidFill>
                <a:prstClr val="black">
                  <a:lumMod val="75000"/>
                  <a:lumOff val="25000"/>
                </a:prstClr>
              </a:solidFill>
              <a:latin typeface="微软雅黑" panose="020B0503020204020204" pitchFamily="34" charset="-122"/>
              <a:ea typeface="微软雅黑" panose="020B0503020204020204" pitchFamily="34" charset="-122"/>
            </a:endParaRPr>
          </a:p>
          <a:p>
            <a:pPr algn="ct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模板中的所有颜色板式均可编辑替换，可以根据自己的需要更换自己喜欢的颜色与修改图表的布局，适当的增加或删除部分内容，以让您的报告内容更加生动形象</a:t>
            </a:r>
            <a:endParaRPr lang="zh-CN" altLang="en-US" sz="2400" dirty="0">
              <a:solidFill>
                <a:prstClr val="white">
                  <a:lumMod val="65000"/>
                </a:prstClr>
              </a:solidFill>
              <a:latin typeface="微软雅黑" panose="020B0503020204020204" pitchFamily="34" charset="-122"/>
              <a:ea typeface="微软雅黑" panose="020B0503020204020204" pitchFamily="34" charset="-122"/>
            </a:endParaRPr>
          </a:p>
          <a:p>
            <a:pPr algn="ctr"/>
            <a:endParaRPr lang="zh-CN" altLang="en-US" dirty="0"/>
          </a:p>
        </p:txBody>
      </p:sp>
      <p:cxnSp>
        <p:nvCxnSpPr>
          <p:cNvPr id="30" name="直接连接符 29">
            <a:extLst>
              <a:ext uri="{FF2B5EF4-FFF2-40B4-BE49-F238E27FC236}">
                <a16:creationId xmlns="" xmlns:a16="http://schemas.microsoft.com/office/drawing/2014/main" id="{43A0B6C7-BB6C-4D93-9148-3C55BD84E2BB}"/>
              </a:ext>
            </a:extLst>
          </p:cNvPr>
          <p:cNvCxnSpPr/>
          <p:nvPr/>
        </p:nvCxnSpPr>
        <p:spPr>
          <a:xfrm>
            <a:off x="9049566" y="3128048"/>
            <a:ext cx="1890165" cy="0"/>
          </a:xfrm>
          <a:prstGeom prst="line">
            <a:avLst/>
          </a:prstGeom>
          <a:ln w="19050">
            <a:solidFill>
              <a:srgbClr val="004B7D"/>
            </a:solidFill>
            <a:prstDash val="solid"/>
          </a:ln>
        </p:spPr>
        <p:style>
          <a:lnRef idx="1">
            <a:schemeClr val="accent1"/>
          </a:lnRef>
          <a:fillRef idx="0">
            <a:schemeClr val="accent1"/>
          </a:fillRef>
          <a:effectRef idx="0">
            <a:schemeClr val="accent1"/>
          </a:effectRef>
          <a:fontRef idx="minor">
            <a:schemeClr val="tx1"/>
          </a:fontRef>
        </p:style>
      </p:cxnSp>
      <p:sp>
        <p:nvSpPr>
          <p:cNvPr id="31" name="KSO_GT1">
            <a:extLst>
              <a:ext uri="{FF2B5EF4-FFF2-40B4-BE49-F238E27FC236}">
                <a16:creationId xmlns="" xmlns:a16="http://schemas.microsoft.com/office/drawing/2014/main" id="{6E700E5E-6FD8-47C9-B4E1-47268F064BD1}"/>
              </a:ext>
            </a:extLst>
          </p:cNvPr>
          <p:cNvSpPr txBox="1">
            <a:spLocks noChangeArrowheads="1"/>
          </p:cNvSpPr>
          <p:nvPr/>
        </p:nvSpPr>
        <p:spPr bwMode="auto">
          <a:xfrm>
            <a:off x="9049566" y="2408029"/>
            <a:ext cx="1890165" cy="720019"/>
          </a:xfrm>
          <a:prstGeom prst="rect">
            <a:avLst/>
          </a:prstGeom>
          <a:solidFill>
            <a:srgbClr val="0D2B68"/>
          </a:solidFill>
          <a:ln w="9525">
            <a:noFill/>
            <a:miter lim="800000"/>
            <a:headEnd/>
            <a:tailEnd/>
          </a:ln>
        </p:spPr>
        <p:txBody>
          <a:bodyPr lIns="0" tIns="57603" rIns="0" bIns="57603" anchor="ctr"/>
          <a:lstStyle/>
          <a:p>
            <a:pPr algn="ctr" eaLnBrk="1" hangingPunct="1"/>
            <a:r>
              <a:rPr lang="zh-CN" altLang="en-US" sz="3067" dirty="0">
                <a:solidFill>
                  <a:schemeClr val="bg1"/>
                </a:solidFill>
                <a:latin typeface="微软雅黑" pitchFamily="34" charset="-122"/>
                <a:ea typeface="微软雅黑" pitchFamily="34" charset="-122"/>
              </a:rPr>
              <a:t>添加标题</a:t>
            </a:r>
          </a:p>
        </p:txBody>
      </p:sp>
      <p:sp>
        <p:nvSpPr>
          <p:cNvPr id="32" name="矩形 31">
            <a:extLst>
              <a:ext uri="{FF2B5EF4-FFF2-40B4-BE49-F238E27FC236}">
                <a16:creationId xmlns="" xmlns:a16="http://schemas.microsoft.com/office/drawing/2014/main" id="{39470A03-5C27-49D8-B8C4-0C9FC92244D5}"/>
              </a:ext>
            </a:extLst>
          </p:cNvPr>
          <p:cNvSpPr/>
          <p:nvPr/>
        </p:nvSpPr>
        <p:spPr>
          <a:xfrm>
            <a:off x="4613073" y="2561663"/>
            <a:ext cx="2665450" cy="333756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prstClr val="black">
                  <a:lumMod val="75000"/>
                  <a:lumOff val="25000"/>
                </a:prstClr>
              </a:solidFill>
              <a:latin typeface="微软雅黑" panose="020B0503020204020204" pitchFamily="34" charset="-122"/>
              <a:ea typeface="微软雅黑" panose="020B0503020204020204" pitchFamily="34" charset="-122"/>
            </a:endParaRPr>
          </a:p>
          <a:p>
            <a:pPr algn="ctr"/>
            <a:endParaRPr lang="en-US" altLang="zh-CN" dirty="0">
              <a:solidFill>
                <a:prstClr val="black">
                  <a:lumMod val="75000"/>
                  <a:lumOff val="25000"/>
                </a:prstClr>
              </a:solidFill>
              <a:latin typeface="微软雅黑" panose="020B0503020204020204" pitchFamily="34" charset="-122"/>
              <a:ea typeface="微软雅黑" panose="020B0503020204020204" pitchFamily="34" charset="-122"/>
            </a:endParaRPr>
          </a:p>
          <a:p>
            <a:pPr algn="ct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模板中的所有颜色板式均可编辑替换，可以根据自己的需要更换自己喜欢的颜色与修改图表的布局，适当的增加或删除部分内容，以让您的报告内容更加生动形象</a:t>
            </a:r>
            <a:endParaRPr lang="zh-CN" altLang="en-US" sz="2400" dirty="0">
              <a:solidFill>
                <a:prstClr val="white">
                  <a:lumMod val="65000"/>
                </a:prstClr>
              </a:solidFill>
              <a:latin typeface="微软雅黑" panose="020B0503020204020204" pitchFamily="34" charset="-122"/>
              <a:ea typeface="微软雅黑" panose="020B0503020204020204" pitchFamily="34" charset="-122"/>
            </a:endParaRPr>
          </a:p>
          <a:p>
            <a:pPr algn="ctr"/>
            <a:endParaRPr lang="zh-CN" altLang="en-US" dirty="0"/>
          </a:p>
        </p:txBody>
      </p:sp>
      <p:sp>
        <p:nvSpPr>
          <p:cNvPr id="34" name="KSO_GT1">
            <a:extLst>
              <a:ext uri="{FF2B5EF4-FFF2-40B4-BE49-F238E27FC236}">
                <a16:creationId xmlns="" xmlns:a16="http://schemas.microsoft.com/office/drawing/2014/main" id="{FEB8222E-C596-40FB-B21C-0657E84C986D}"/>
              </a:ext>
            </a:extLst>
          </p:cNvPr>
          <p:cNvSpPr txBox="1">
            <a:spLocks noChangeArrowheads="1"/>
          </p:cNvSpPr>
          <p:nvPr/>
        </p:nvSpPr>
        <p:spPr bwMode="auto">
          <a:xfrm>
            <a:off x="4749689" y="2043612"/>
            <a:ext cx="2328811" cy="887112"/>
          </a:xfrm>
          <a:prstGeom prst="rect">
            <a:avLst/>
          </a:prstGeom>
          <a:solidFill>
            <a:srgbClr val="0D2B68"/>
          </a:solidFill>
          <a:ln w="9525">
            <a:noFill/>
            <a:miter lim="800000"/>
            <a:headEnd/>
            <a:tailEnd/>
          </a:ln>
        </p:spPr>
        <p:txBody>
          <a:bodyPr lIns="0" tIns="57603" rIns="0" bIns="57603" anchor="ctr"/>
          <a:lstStyle/>
          <a:p>
            <a:pPr algn="ctr" eaLnBrk="1" hangingPunct="1"/>
            <a:r>
              <a:rPr lang="zh-CN" altLang="en-US" sz="3067" dirty="0">
                <a:solidFill>
                  <a:schemeClr val="bg1"/>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26217579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 presetClass="entr" presetSubtype="2" decel="53333"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750" fill="hold"/>
                                        <p:tgtEl>
                                          <p:spTgt spid="22"/>
                                        </p:tgtEl>
                                        <p:attrNameLst>
                                          <p:attrName>ppt_x</p:attrName>
                                        </p:attrNameLst>
                                      </p:cBhvr>
                                      <p:tavLst>
                                        <p:tav tm="0">
                                          <p:val>
                                            <p:strVal val="1+#ppt_w/2"/>
                                          </p:val>
                                        </p:tav>
                                        <p:tav tm="100000">
                                          <p:val>
                                            <p:strVal val="#ppt_x"/>
                                          </p:val>
                                        </p:tav>
                                      </p:tavLst>
                                    </p:anim>
                                    <p:anim calcmode="lin" valueType="num">
                                      <p:cBhvr additive="base">
                                        <p:cTn id="14" dur="750" fill="hold"/>
                                        <p:tgtEl>
                                          <p:spTgt spid="22"/>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2" presetClass="entr" presetSubtype="8"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par>
                                <p:cTn id="20" presetID="53" presetClass="entr" presetSubtype="16"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750" fill="hold"/>
                                        <p:tgtEl>
                                          <p:spTgt spid="27"/>
                                        </p:tgtEl>
                                        <p:attrNameLst>
                                          <p:attrName>ppt_w</p:attrName>
                                        </p:attrNameLst>
                                      </p:cBhvr>
                                      <p:tavLst>
                                        <p:tav tm="0">
                                          <p:val>
                                            <p:fltVal val="0"/>
                                          </p:val>
                                        </p:tav>
                                        <p:tav tm="100000">
                                          <p:val>
                                            <p:strVal val="#ppt_w"/>
                                          </p:val>
                                        </p:tav>
                                      </p:tavLst>
                                    </p:anim>
                                    <p:anim calcmode="lin" valueType="num">
                                      <p:cBhvr>
                                        <p:cTn id="23" dur="750" fill="hold"/>
                                        <p:tgtEl>
                                          <p:spTgt spid="27"/>
                                        </p:tgtEl>
                                        <p:attrNameLst>
                                          <p:attrName>ppt_h</p:attrName>
                                        </p:attrNameLst>
                                      </p:cBhvr>
                                      <p:tavLst>
                                        <p:tav tm="0">
                                          <p:val>
                                            <p:fltVal val="0"/>
                                          </p:val>
                                        </p:tav>
                                        <p:tav tm="100000">
                                          <p:val>
                                            <p:strVal val="#ppt_h"/>
                                          </p:val>
                                        </p:tav>
                                      </p:tavLst>
                                    </p:anim>
                                    <p:animEffect transition="in" filter="fade">
                                      <p:cBhvr>
                                        <p:cTn id="24" dur="750"/>
                                        <p:tgtEl>
                                          <p:spTgt spid="27"/>
                                        </p:tgtEl>
                                      </p:cBhvr>
                                    </p:animEffect>
                                  </p:childTnLst>
                                </p:cTn>
                              </p:par>
                            </p:childTnLst>
                          </p:cTn>
                        </p:par>
                        <p:par>
                          <p:cTn id="25" fill="hold">
                            <p:stCondLst>
                              <p:cond delay="20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28"/>
                                        </p:tgtEl>
                                        <p:attrNameLst>
                                          <p:attrName>style.visibility</p:attrName>
                                        </p:attrNameLst>
                                      </p:cBhvr>
                                      <p:to>
                                        <p:strVal val="visible"/>
                                      </p:to>
                                    </p:set>
                                    <p:anim by="(-#ppt_w*2)" calcmode="lin" valueType="num">
                                      <p:cBhvr rctx="PPT">
                                        <p:cTn id="28" dur="375" autoRev="1" fill="hold">
                                          <p:stCondLst>
                                            <p:cond delay="0"/>
                                          </p:stCondLst>
                                        </p:cTn>
                                        <p:tgtEl>
                                          <p:spTgt spid="28"/>
                                        </p:tgtEl>
                                        <p:attrNameLst>
                                          <p:attrName>ppt_w</p:attrName>
                                        </p:attrNameLst>
                                      </p:cBhvr>
                                    </p:anim>
                                    <p:anim by="(#ppt_w*0.50)" calcmode="lin" valueType="num">
                                      <p:cBhvr>
                                        <p:cTn id="29" dur="375" decel="50000" autoRev="1" fill="hold">
                                          <p:stCondLst>
                                            <p:cond delay="0"/>
                                          </p:stCondLst>
                                        </p:cTn>
                                        <p:tgtEl>
                                          <p:spTgt spid="28"/>
                                        </p:tgtEl>
                                        <p:attrNameLst>
                                          <p:attrName>ppt_x</p:attrName>
                                        </p:attrNameLst>
                                      </p:cBhvr>
                                    </p:anim>
                                    <p:anim from="(-#ppt_h/2)" to="(#ppt_y)" calcmode="lin" valueType="num">
                                      <p:cBhvr>
                                        <p:cTn id="30" dur="750" fill="hold">
                                          <p:stCondLst>
                                            <p:cond delay="0"/>
                                          </p:stCondLst>
                                        </p:cTn>
                                        <p:tgtEl>
                                          <p:spTgt spid="28"/>
                                        </p:tgtEl>
                                        <p:attrNameLst>
                                          <p:attrName>ppt_y</p:attrName>
                                        </p:attrNameLst>
                                      </p:cBhvr>
                                    </p:anim>
                                    <p:animRot by="21600000">
                                      <p:cBhvr>
                                        <p:cTn id="31" dur="750" fill="hold">
                                          <p:stCondLst>
                                            <p:cond delay="0"/>
                                          </p:stCondLst>
                                        </p:cTn>
                                        <p:tgtEl>
                                          <p:spTgt spid="28"/>
                                        </p:tgtEl>
                                        <p:attrNameLst>
                                          <p:attrName>r</p:attrName>
                                        </p:attrNameLst>
                                      </p:cBhvr>
                                    </p:animRot>
                                  </p:childTnLst>
                                </p:cTn>
                              </p:par>
                            </p:childTnLst>
                          </p:cTn>
                        </p:par>
                        <p:par>
                          <p:cTn id="32" fill="hold">
                            <p:stCondLst>
                              <p:cond delay="3275"/>
                            </p:stCondLst>
                            <p:childTnLst>
                              <p:par>
                                <p:cTn id="33" presetID="53" presetClass="entr" presetSubtype="16"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animEffect transition="in" filter="fade">
                                      <p:cBhvr>
                                        <p:cTn id="37" dur="500"/>
                                        <p:tgtEl>
                                          <p:spTgt spid="3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8" grpId="0"/>
      <p:bldP spid="31" grpId="0" animBg="1"/>
      <p:bldP spid="3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5E28379C-9329-48CA-A4E8-298947628C1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BSiw0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UosN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BSiw0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FKLD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FKLD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FKLD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FKLDSCPzQztyAAAAcgAAABwAAAB1bml2ZXJzYWwvbG9jYWxfc2V0dGluZ3MueG1ss7GvyM1RKEstKs7Mz7NVMtQzUFJIzUvOT8nMS7dVCg1x07VQUiguScxLSczJz0u1VcrLV1Kwt+OyyclPTswJTi0pASosVijISaxMLQpJzQUySlL9EnOBKp/tmfJ8ya5n09qfr9ivoJGcX1CpqaRvxwUA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BSiw0iNMDbvXAgAAJAgAAApAAAAdW5pdmVyc2FsL3NraW5fY3VzdG9taXphdGlvbl9zZXR0aW5ncy54bWy1Wmtu48gR/r+naChYYAME1oN6OdAooMiWTYxMaUXankkQCC2xbREm2QrZ0owW+pF/uUCQEwRBzhAEyF3yY/caqW6SFilLMmlPxLExrK76qrpe/ZB70ZMbaOuIM9/9iXCXBRbl3A0eo/53CPUWzGPhJKQR5VF1T7l3A4d9MYIHJmhAjTgJHBI6mhiN+jU0lB/U7ahdvQtvzUGzgTpN3MBdpOOWBmOXin6paDCmN+par3oAEeOGdEEDfhy1V82NvhQwgoiG3Agc+rWv5LmzQ/kZXIXEcYEv6reb4tmlWnd6UzyoWW91WnjXUBVFaSOtpdf12q7TueyodYRrzVZN2Q26DaWhoHqrVb9s7+qdRkuBt+FlG1Ca+LKNmp1ms6HvGrgB0khVB3pD23WUy3pdBW24e6nthsNBp1ZD9Xpdaeq7VlsZDmoIuBXAUJWucKCiKwOlvVMHar2roKE2HAybO6zjttZC3QZu12q75mCg1Gp75+5nl3XXnlp4Oqk7XwE8GoKjoyK3qkeSq7dYhyEw29RfeYRTFBCffqj8/O+//vL3f/38t7/88s//oB8WbLX9dSVJUJnMKXtqV54aE4EswPpHsHpVOZKySbuyhZGlI9f5UJmvOWfBxYIFHIy9CFjoE6/S/1WcO8nMikiyDQ3LyD2QBd2r68hPUbFEF+QzPOeEFsxfkWA7Yo/sYk4WT48hWwdOITOX2xUNPTd4Au7aZUfDZxV5bsQNTv2cfbgrnuJiK+hXERXmtbF4Ckl6ZE69VGNNfkrI7VW+7pED0Y0buVyKqnXxnBNdkUeaD0BXFc95mQC05KPWEc/rQpx+5cCuiPJvnGX3yJaGeSVxuzwrxVbrVdl8WoXsUTg7L/d6oJ/lPAbdJ3gUFtbEU0hITFAoLBSlxG1y/voBY/J62Et6PmiB4GabS0KSkJPBTBvfTFTz82w0vhrPBsZVpa/FVYlEWX73Q6Pd/VpvtaF1JYIFoawbdTTKgyEJ1qoVwzLt6Xg0A0A8mpn4k13pi9+lRce39sgwcaWf/Kc0wGSK7yp98buI6O10ik17Zo0MHc8Ma2aObemXEbaxXul/Zmu0JBuKOEMbl35BfEkR9Gc3pCjyXEcOiJ7tBmtaQJ8+vlENczbFlj01NNsYm5W+xcJw+xuJTNZ8CdmzJBFy3IjMPepItZAjclz0F9AuN2gI/vGlC5zMJ25wUUT7VL03zKuZPR6PrBk29ZRS6ePAQXpIhKbyQFPVwlPACAks5G8Tn8nskwhI9bzSINfG1fUIfmxhyLX7uPTgh7/BmgmGkExoUEAQEgdPIess63481YUPQSEiaEWi6AsLnVzSZENXANswtTGkpmZn8G0Bk2JD4N1gAalDF7wA3g22LPUKzwbjT5DjUJvjkkLjj1CSH0sKfcYW1BC2CoiZ6p1xpYqKEGWYFkhagwsi8t3bIrJYgJzw5sZl6wgowsNQJrIao4vSmiz84y0E0lBHJ6o9BgZny7dHd0PBlNCBda6ALmhDGtZFdv14a/x+NlSNEdZnkG76+H5myy4plPpkiwLGEXE2JFhQNKcLsoZK2MKY4zpyTERemvCntfsTIjzpP98nrcvU8afv32BSruEdsQw2zKAM9ikr/pp24bZkBm80ROT6SSuKOODNJlgaNtWpMf42IYpcf+3FXfpbBOrZuLLBetWO9/ureNj+D8ZYcQseGNDRBi4rJYRhJRZLDiyeXilBwxyCukncz6HhiyNqKQBznGCYDL0D5g48lzPkDjxaDuIeDyzDhs3WPZ2L40cBYVmrcdSOx1scEj0KJ/TnUp3TBwb7JY+STbyRgbVLhr9IlDNbpdzSYhv2CAw3AfMxTipA9VxfHKKKwd7e4NQV8WqQm889W3uOrG7PfZIrAvh57dOX+7CHkPmS6pEozet4UfrdOw2JpziN9U7KbSCeC7RwrDL1+a6IWVidatczTTU1LE4Uop694nJQHcInI9uajdSBQIAy8QlfLGEVfhAHveJY8YlAx0MV8JLJW5SEi+V///yP4jAH9sRUlFB/WxYHil90TfyM9weTcRr9sQCOrQ7yovKloGByoEpFi5+vbAMS9JscWUi8LPnMF3dchVRDCSRhVG1b1a5voEosWRRsHcJesCTIjTr9CI1P7vUr/RsSPkHjtBnzygJJz4vc5KVt2B9x19xzA1pS/N0rkZi8bUxmqq7Lsz/UqOcunuLl14EDTHLPhzz2WAZPu1ZN6M4HkNRxeXlMubilXQtaQvy+bwibo2vdM2F/o+IR6OE8d0ET8JB5E3G19fIuFxjETRykcZ+H4kifvmU5oiX7ksSu/0C8CNiypEPWCdgwEZvFBDJPO+SeitpxsrgJ5ZDxjnmwLmjxdDLQefqhlKYN5NVvVsEz7YXlcMxKhjKm74mH/Cb9yl/wZ4iH/JZYU8Zwrntp0+FQVjS9jxuQMEsvEjvgoYHsUglP+pbnERaMxL1slJlIQshz+syhfbk22q5Pk3IWtKzB1RMW94Ln7cuNkJlv5bQj8b1DbmCfvtXz+dvjLvfo6eSW84ASzLpavh+rgITnWAnE3x8cOiOmIr5d0Q8VOIiQxVJ0+qiCEowPFeHO+CuaU3KrtJ+JdpaRlNacF/VlP5ftvJTKQHTxcqpYXOznhXrVF37qVc9FqJfAng5gsPbnNMSQAy50uSRCeWKWfZlehd3JHemB3InRLABfAnYAZ6S0EjKEXGLJbVVaLfFLdhz2ltz16IamrSpDyDjn/Px7EVTH+eRW+Yg+8Gx6J5TSVZD0un0u5ntghn5SSp7IskoORkoWHSfzSM7+SLdKF5+9jUeWo7RNi3TPdmjGD6JePaIKeE95v1fNLrPQo158zXpIA1HAO/lHB/8DUEsDBBQAAgAIABSiw0hyCctNChIAACg+AAAXAAAAdW5pdmVyc2FsL3VuaXZlcnNhbC5wbmftm3tYktnWwCmTMS8z1Whk3rrMHGa6oJaZmohpnmo0rcbKKRQnnZqiREXzCqhpZZjMZKUnBdNKLVOjMvEGXkImUel4CU0FlRQFFRUBEYEPv3HK7zln/vj+h+fh5Xn32vtda+39Y++13mfv1KPeB430N+oDAACjw4cOHAcAdEAAwMpUPaCm5O2+zmrNzwr08YNugNI28zHNzarz+4/sBwDIBIOFn3U196tDD/2EBgC+bFz8rmCgioIBAGjt4QP7faMDJvp98MHn5cABuRcWAEs4U59C+X38QISJrq6HR2fKN0lrjJOqbn6XT1m9JSvlB+PkG4ar1mYcsduUNb6OZyXgdyxwBlvIT1mOJ6K6IiRoI7sML+XYUzHcHzOpKKlQ1IfM8IlRnJ7a6SazanZA3MQIb7Dxuou5DnBDYMKKpUt0cGBwSrPRXasCnGWaWi5EqPWN7Axt6gA6S5fnb12Hb0zz/wGvkbw/kz1Zd/OaicXyB2wAbvPpzP1CVCsjBW4m7vrcsK7uMHDbKeci2Q+HicfBOsuemXP2QTj9Kkw1TWhIudMMWCYCmxbBpwfuRAy9bt+5vIWhTkNKcuxxN8nZIXryX5oDXSlrtiXrLzMmH/gMDjDRfVz5Dv6pLcZID9SQElr/WY3rm4TQFcdX3b6Wj3L/WXqOtSSRwvVM3HSXaT2mcxKScDOpHf4r5C8ViVRgssGgG+Wz+4GbzrpSAN+vPOz+74o8m7iX55ckcZBk/bykT7USEotWbAe5euy/ALEDfTIEoXErdDN8WW+vsd0ETzBOfJQ32ns0q7Zn95+SBCjILeXochc6E+4aPMh/YAe6b/CXigdlKzSWrYEsG5sbG9ZAXG+6th+dvfxdC2fc9E9JHckgz61ouQsX65p1jx47et+g9ZP/79gJGsv0QMsG4YChHmiTx6YL383bG59DSZckgayUo5t9l7uwJ3B4ZdF337WmjHzyfxSpGStIssGysdqi6cnftvxmZ4wx03+5N25J8pzvVrRm23IXNj4PX+FrfGfEDf3J/9k9mzSWNSwfq7U6DbqH1h7aeJNqlNKTDV2SdKM3++qZLHfByK8SsE3/B3Re5ScV8xsXLRtcPlY3VgyufKT3jZEH91rDeCtpSTJeqcVNi5sWNy1uWty0uGlx0+KmxU2LmxY3LW5a3LS4aXHT4qbFTYubFjctblrctLhpcdPipsVNi5sWNy1uWty0uGlx0+KmxU2LmxY3LW5a3LS4aXHT4qbFTYvb/we36KnJatFkvANw+Qbt0KeLNddBTP8DTKc9w1W1BZ/2S1Owf2vgBYqqoN6w9belqt5/S0BhAbyCfedTKRv1t+AZsbl2WXmmSxvC6578l64eKAqdlvaiRAHx0/R+NAtaoWg+RX2hmC2EYfgugrAuXjHjJ4Ks03hEett5yZSIPTZQWTWej0Fa/Ug0e88g4BZ4R/jXJQtCe54UCeP613AqWYS91/F7ufFomZyFU7WlpPZeO0WosIxig1axeve6L+l3eF8nLKNhzzM//ujNES48J/W2hz0RwnsrRfd5xz0W7vNpEfEjmagvQdY1Uw0ndPFhocIwFNQBWap+aKX89ZQVslTRw8JekX1AlilZkTilECGiyltRnPh4WTXXPxKBdMkV7sBtlTdaqaZGu9Xj52Fx490+/OPsfRHOyHNBWJyil2tZzXlfabnr9py5J2G4GKEUTL7mxzwtnL1Z2PX2F25hW8uERRBwQ1G4tJTq+Uvr6tn2SKqYKNpBiuqKvDfJP21d1lNgMNc6OHQ64wx0chYfTJyqFWFE1Y5kOJrrA5V0quFlSYeVccQ/3jO+cJlKzKax+3KFOap8BIPq5mEh9sHOZOxV+zPK3RqyPPyleV9hRgNtnvV2RQpeR9baZoYfA49vfdSJs269lPv7dLe33LwCei+2VGLePFM5Toyjdwg+jiEMPO39JzfsfsdyvevGcha31ELJlomBb6XlwOvlhOpzOX1uzx3hzzAPoqZjPaNfwwPAQZFbfsKVrQaVnyWLPr64Lxhb3f9rZoXzejZ0UheXfC1s4Wl5mesxNcy7ifGLyTfIkxK1iR6j5Z8OpuztXwV9W+z9vnC7qQinVsiAd8J63f+ZrjSXmDf90HOZ8JgknoovDQ1LNWGhS7zn550mhcwwdN8i9uUoCYTEemzVcbtrll+Nl516GeD0JdIaBElfeAvgTWxFNroSc9q4V16iDp2EQGRnnTkX7YjuxGS2muWOIEYQTqTop2519Q3M4mCjizLm5dve+OU5zdJj/viDnPvQBeHoH7tja8IOKLXcepuiNGrRgGfepJmcfmk4gpleHtTqynGtBakhpFW5PNudckcGvwYpq7yifttOfspMwW9tpDtQkI0eexrFMh7rC1/wq4cWiN3ObMcJegR3/J+UrNxffRrpVJtdsueieU+w6HpaGiNinO+n8Ltnyf2eA5FsiW0OiujtoJLMYQxCoiLoAWcLOlf2UwsNvLOntlP2HKyMEUwc82ScbR1uoKc00KmydsKKE6NFTF08k2rDLQ8N++NGKFl10L8s5t9oIhNLdOSk79Vhnx9wQQVyolbSgmcP584iZsRsQq+/k6VnpgEIpAeSXClyV+za5tfJubUnG5N5bWzmsvWA5H3BhQfZk5VFuFyV8fMxEn4srLSCfAS3srsbfUxtL0WlCbmv+UP2Wwux6eUEejPdHkblmFtr5iYCMAArH7ZHXX+RF4eLkTVvL8sxtiH5UbpbVV4/9lzOJN7mtE1veT5y+ViF8gbLKbUk1BZ72ldZK2J0kXjkKBrLqS2yASZleXHvnazPHzk+iFpVt9a+wKyqsOKJ4l/AG/q6Hb0tjU2zc9amppt/ZfKzQkYDxH6TpylzmkmCKjOD17qYx1qMhnwQR71gAnQKNzjIfKT7hs0ncyr8nc7xF/qipqk+ytVpDfTU7SAklkXPq6hOq3DvGu4glNP2Bo3h64eZ3GCBH7s3XRCUnBrWJ0jGwk9uX8fjFppVHZzawM5uC1mVWPXMjXEZlnph7DJa0v0am07Oq7aU3WeEt3HR5GH6y4BO1QIfxo0wVISA4TuqpeWiDbZ1dbZAbzn55Qm9VhhVViuCxlqUiWw7mLj5jtxJqqQENUHCSHsYAUJZv4+y9yvs1NXsqJg0NQmHK1I8ZQpEO7loQZUn46JQ2SURkjvROZwrzk2xlhKRJOdLKLeqJh3h7wJNl4giaZoi5cy7CQJ0PW+a9ELtRnGwhe9IjKgERQM5/ko3hHWNqEbc9pDOlN88p6SFDiKb2cY6hh+NOuMmCI6plhX/ogmDF9QO9aVsmTvO0iV+bhRtVeV911tS2SS7IffZvMBEqMLRHWFD1OHKHTEfwhFinq3RvsgGBK6JdmvLZS66VPFk4ARO4Ejgn9n/UJXGC5t6oJIluYsAfor49H7cYryET8WM4duG5SC54ooXKm5z9UTKMUqgkIrZGe3ixfXQKaPOCw7XnzWG8ZKjXgk7MgbWQgrANSarOLHCEoZb/ay9ghq1MBlFq65URZx4MFmo8q3zixtyruW0e6VXsqZrS0hcijIvNKxXSejtFJcm2DZ0OR+4xdtHrLclxGGzX5AXFwUDUAP9nN2Z3yupqILCZDz5uK06jot50bRx8bhUv+tQofuEgW7QnryAMlkKfl6GUM1kEsrlnoNnX8k7Nh3TuNbZm5bumBewC92C8ca/XFuUvhokqWSEmW+3UJz8ps0E0tzUPr0Wkpzaeuh1frhywnpcpsxaDfLqi+KRrHjsSwNZGXz55abm/cSP7xl6Rl2vfBo9iJsImJViYZrJb5jtHzq+FpA/2EqRaRmiINzPwvbxdEeXrd90BRUH2UjxnTTr2p0XqfM2K0/0X6latwsD5+uDJI730gmh5M3whTEf3AeMZm2irrBVFuGKma8tL7FlrYXFKwaTlKVSKEpaVl9nC2YpNNPIURv7rYQM7lpDQVVku79iZwFq2lQdAO7uIIw9faP3rUQW7elbe3m0m0+2exg0GZWMn64RxliersyCsWMDOliOmH2deRXQ1SA17Xv0zVAVR+CeabF7ICz7W2fejP6XKZKvc+feTCIRig+TZty5piCrxY6MslJ0M0JKtwbPNZHfn+ALV4Oo3k4KWZ+cJgSuo92Ko4bbqp8cEVd43Pp6Qp46296bL1C8jXgojvbsXABvu+yIgN9n3VNsZBNdCGSf4JqSC9RwcoTaxKvpqYcSqv7eV3w377GiNzymx8/J5SRk/UmISiWjiUjY+TF/3RtJsaM8OT+XVuntXxHyUlJXTUXZEw1z1kEKrDuD3i68U0Y6FZCK2WuAGw6ZRo89zkwPUcqIXqK4W5wK/tka4gVVR/77Sz+QShPMY4vffcgYfcyjSLEjHvJoy4671zEofNWECkk/t+ruhaL7aj0uugR+59Zj3lb4jmT86cdzLedd0MjnWcD0qpD+c8LEKAzX2MnUT9HgfP8ZOdwRl7ceEt8fMV81DY+hPUrkk+ImHyWQXw2FjhZ63GIr/j1iFXum0zk0zQRfpYqXBE3IcspFl3picby4rllbgtXmamt4C3f9CTViMI+z+UeUhVmcvQDLEJPUwc/QyfhdYWn7YTsvrrMXgG519RJDzpC7o3oOusz83r8YQ/Rr1uM4q1NXDLFzjVacGmUrYzDoqHUoo4bihXo5nBIzXw2R9pcGZJXAHcacuh717n5TxwNysIqJgzTPn5lIKSWEuIZ75TaC6ylwEueO+oKZQRlR/Wzq1xPTqA7GCTCHxyXI+9d3KE6/+M3JUiItWmsucBFGW8RSI2uehhYz+airG2W7Mdu7HaiFwJJpOLL8sdcOC82iZADKCD1mVo4k0J1dO0NxkmJEf3wa945DbVsmdfZxP4g6pVs/1JxE17uaRA+nOI3Qh7tDj1lf4lVEGIC8AT7lfKmh7XOO65DM3xy9RfUI9TL442EYFTwtR8QM332Y5GHBBK+HkN4knm4QT2si0RHG1SNX3R/T5TcPKHtnncovzQ5+hfPTBMiTE/p/tLPb2ocz52MRseYQBO72oJ/jScNZu6khvDVpVlrkWcsBw1i3JR/5VdcUsYMpoPQv1zfQL6npP2riOFjx+uscgR2if27gC9h3i5E5PRF6JDPW1n8eODhDAnuOhEwaXto91bKb9Up/g6cLRAIdh8ST5seOMqgWF80PbgdlZGwezOeT1moQi0PhnaS6V8bMkpkVxECHgHSQDtSoRj6SDZ6gOUj3LBzuD3krz4iF+wyJqap5IbjktF9lVvkzBWf9ibgdI8UgMQbEWR/Zn3eA4oCjOEgrCkJifi5hkWeNGoahPnda+vtMu0MecNC04T1z98uqP/Lu5/beY6hmmNYHqQTNX39V2vzvLxT2EeohEC3a2EZA46NSnxr1S7ZeUL4qEhqaNtDljR61ODTToM+WDZVA8z25cDhV+fGNLbplAyVEJzN6wmVE4oLJ/rZwjBUFElnLoRFoCuWATkz6VWpB10IrCosWk+QlsJtSTZw+OqngqqmhYSlxEKxmTuP0YtY9eTf7xAcj+PgPXp/nuETinxu02BVligOMhRZCItPMQSJD5PByIDG5SKxO5NDeLLAVep6arsSsv0611CQWyCNk5Nc9fBdZJZ3bBjWykpypEtoHTEHUSfwsBNu2TBZG4mX79p8fguY7+2eCxbusgZCggb7ho/MHYoTKEkdYzXs0dw9jyHy4byQ07NYfr80peznRQafirKlzdGtOVdL0gpjFhReWnqmY3hL1L5Ajoyfs3P8mTAMvgE/rKt9HlfZdSaqVLkxtZGHYQDz6Djq70QOzP7c4EY7e9DqAn3XyZYPbBK2o4monV1xxGKPJTGgx24/4/8MPLtVt22vMyP4zhWWaUQrQtD38m2dYX1XD1DsR6IMp+J25A/fLFO2e1hOCU81sQhER20nr+oW90OcsZdJs9o2kOy4lYn1ROhoKEfOR3C9E8piwoE953SGzxYRwu81/vtl4/GOZouPR59zx/EA9TDX9FThzJfD/nA4OXjwdjFOJc8H9qQdiMKntLS1pn7PGy4tStSZM+q9nhwNlXNhJ62/YEeGROC/bT28NDH1JRbC9g/mqBSFC7fT9k7qOLwg/Ze/5fFTZ5qjj2YUYY4jASqUU4UScOBF0c+PtDcvt6rv4INx9+PpYrlrH79f0GbuYaBpA8zns4X2g1C0w6X8AUEsDBBQAAgAIABSiw0jXo5xjSwAAAGoAAAAbAAAAdW5pdmVyc2FsL3VuaXZlcnNhbC5wbmcueG1ss7GvyM1RKEstKs7Mz7NVMtQzULK34+WyKShKLctMLVeoAIoBBSFASaESyDVCcMszU0oybJXMzcwRYhmpmekZJbZKpuamcEF9oJEAUEsBAgAAFAACAAgAFKLDSBUOrShkBAAABxEAAB0AAAAAAAAAAQAAAAAAAAAAAHVuaXZlcnNhbC9jb21tb25fbWVzc2FnZXMubG5nUEsBAgAAFAACAAgAFKLDSAh+CyMpAwAAhgwAACcAAAAAAAAAAQAAAAAAnwQAAHVuaXZlcnNhbC9mbGFzaF9wdWJsaXNoaW5nX3NldHRpbmdzLnhtbFBLAQIAABQAAgAIABSiw0i1/AlkugIAAFUKAAAhAAAAAAAAAAEAAAAAAA0IAAB1bml2ZXJzYWwvZmxhc2hfc2tpbl9zZXR0aW5ncy54bWxQSwECAAAUAAIACAAUosNIKpYPZ/4CAACXCwAAJgAAAAAAAAABAAAAAAAGCwAAdW5pdmVyc2FsL2h0bWxfcHVibGlzaGluZ19zZXR0aW5ncy54bWxQSwECAAAUAAIACAAUosNIaHFSkZoBAAAfBgAAHwAAAAAAAAABAAAAAABIDgAAdW5pdmVyc2FsL2h0bWxfc2tpbl9zZXR0aW5ncy5qc1BLAQIAABQAAgAIABSiw0g9PC/RwQAAAOUBAAAaAAAAAAAAAAEAAAAAAB8QAAB1bml2ZXJzYWwvaTE4bl9wcmVzZXRzLnhtbFBLAQIAABQAAgAIABSiw0gj80M7cgAAAHIAAAAcAAAAAAAAAAEAAAAAABgRAAB1bml2ZXJzYWwvbG9jYWxfc2V0dGluZ3MueG1sUEsBAgAAFAACAAgARJRXRyO0Tvv7AgAAsAgAABQAAAAAAAAAAQAAAAAAxBEAAHVuaXZlcnNhbC9wbGF5ZXIueG1sUEsBAgAAFAACAAgAFKLDSI0wNu9cCAAAkCAAACkAAAAAAAAAAQAAAAAA8RQAAHVuaXZlcnNhbC9za2luX2N1c3RvbWl6YXRpb25fc2V0dGluZ3MueG1sUEsBAgAAFAACAAgAFKLDSHIJy00KEgAAKD4AABcAAAAAAAAAAAAAAAAAlB0AAHVuaXZlcnNhbC91bml2ZXJzYWwucG5nUEsBAgAAFAACAAgAFKLDSNejnGNLAAAAagAAABsAAAAAAAAAAQAAAAAA0y8AAHVuaXZlcnNhbC91bml2ZXJzYWwucG5nLnhtbFBLBQYAAAAACwALAEkDAABXMAAAAAA="/>
  <p:tag name="ISPRING_PRESENTATION_TITLE" val="www.33ppt.com"/>
</p:tagLst>
</file>

<file path=ppt/tags/tag2.xml><?xml version="1.0" encoding="utf-8"?>
<p:tagLst xmlns:a="http://schemas.openxmlformats.org/drawingml/2006/main" xmlns:r="http://schemas.openxmlformats.org/officeDocument/2006/relationships" xmlns:p="http://schemas.openxmlformats.org/presentationml/2006/main">
  <p:tag name="MH" val="20151121192904"/>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21192904"/>
  <p:tag name="MH_LIBRARY" val="GRAPHIC"/>
  <p:tag name="MH_TYPE" val="SubTitle"/>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1121192904"/>
  <p:tag name="MH_LIBRARY" val="GRAPHIC"/>
  <p:tag name="MH_TYPE" val="SubTitle"/>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51121192904"/>
  <p:tag name="MH_LIBRARY" val="GRAPHIC"/>
  <p:tag name="MH_TYPE" val="Desc"/>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TotalTime>
  <Words>3452</Words>
  <Application>Microsoft Office PowerPoint</Application>
  <PresentationFormat>宽屏</PresentationFormat>
  <Paragraphs>319</Paragraphs>
  <Slides>37</Slides>
  <Notes>37</Notes>
  <HiddenSlides>0</HiddenSlides>
  <MMClips>0</MMClips>
  <ScaleCrop>false</ScaleCrop>
  <HeadingPairs>
    <vt:vector size="6" baseType="variant">
      <vt:variant>
        <vt:lpstr>已用的字体</vt:lpstr>
      </vt:variant>
      <vt:variant>
        <vt:i4>13</vt:i4>
      </vt:variant>
      <vt:variant>
        <vt:lpstr>主题</vt:lpstr>
      </vt:variant>
      <vt:variant>
        <vt:i4>3</vt:i4>
      </vt:variant>
      <vt:variant>
        <vt:lpstr>幻灯片标题</vt:lpstr>
      </vt:variant>
      <vt:variant>
        <vt:i4>37</vt:i4>
      </vt:variant>
    </vt:vector>
  </HeadingPairs>
  <TitlesOfParts>
    <vt:vector size="53" baseType="lpstr">
      <vt:lpstr>Meiryo</vt:lpstr>
      <vt:lpstr>等线</vt:lpstr>
      <vt:lpstr>等线 Light</vt:lpstr>
      <vt:lpstr>华文宋体</vt:lpstr>
      <vt:lpstr>宋体</vt:lpstr>
      <vt:lpstr>微软雅黑</vt:lpstr>
      <vt:lpstr>Arial</vt:lpstr>
      <vt:lpstr>Calibri</vt:lpstr>
      <vt:lpstr>Calibri Light</vt:lpstr>
      <vt:lpstr>Franklin Gothic Medium</vt:lpstr>
      <vt:lpstr>Open Sans</vt:lpstr>
      <vt:lpstr>Open Sans Semibold</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21</cp:revision>
  <dcterms:created xsi:type="dcterms:W3CDTF">2016-11-27T10:15:13Z</dcterms:created>
  <dcterms:modified xsi:type="dcterms:W3CDTF">2024-12-15T09:15:04Z</dcterms:modified>
</cp:coreProperties>
</file>