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4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5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6.xml" ContentType="application/vnd.openxmlformats-officedocument.presentationml.tags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7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tags/tag8.xml" ContentType="application/vnd.openxmlformats-officedocument.presentationml.tags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6" r:id="rId2"/>
  </p:sldMasterIdLst>
  <p:notesMasterIdLst>
    <p:notesMasterId r:id="rId34"/>
  </p:notesMasterIdLst>
  <p:sldIdLst>
    <p:sldId id="312" r:id="rId3"/>
    <p:sldId id="261" r:id="rId4"/>
    <p:sldId id="313" r:id="rId5"/>
    <p:sldId id="263" r:id="rId6"/>
    <p:sldId id="264" r:id="rId7"/>
    <p:sldId id="265" r:id="rId8"/>
    <p:sldId id="266" r:id="rId9"/>
    <p:sldId id="267" r:id="rId10"/>
    <p:sldId id="268" r:id="rId11"/>
    <p:sldId id="314" r:id="rId12"/>
    <p:sldId id="291" r:id="rId13"/>
    <p:sldId id="292" r:id="rId14"/>
    <p:sldId id="293" r:id="rId15"/>
    <p:sldId id="294" r:id="rId16"/>
    <p:sldId id="315" r:id="rId17"/>
    <p:sldId id="296" r:id="rId18"/>
    <p:sldId id="297" r:id="rId19"/>
    <p:sldId id="298" r:id="rId20"/>
    <p:sldId id="299" r:id="rId21"/>
    <p:sldId id="316" r:id="rId22"/>
    <p:sldId id="301" r:id="rId23"/>
    <p:sldId id="302" r:id="rId24"/>
    <p:sldId id="303" r:id="rId25"/>
    <p:sldId id="304" r:id="rId26"/>
    <p:sldId id="317" r:id="rId27"/>
    <p:sldId id="306" r:id="rId28"/>
    <p:sldId id="307" r:id="rId29"/>
    <p:sldId id="308" r:id="rId30"/>
    <p:sldId id="309" r:id="rId31"/>
    <p:sldId id="318" r:id="rId32"/>
    <p:sldId id="319" r:id="rId33"/>
  </p:sldIdLst>
  <p:sldSz cx="12192000" cy="6858000"/>
  <p:notesSz cx="6858000" cy="9144000"/>
  <p:custDataLst>
    <p:tags r:id="rId3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869" userDrawn="1">
          <p15:clr>
            <a:srgbClr val="A4A3A4"/>
          </p15:clr>
        </p15:guide>
        <p15:guide id="4" pos="678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7F7F9"/>
    <a:srgbClr val="D2132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17" autoAdjust="0"/>
    <p:restoredTop sz="96314" autoAdjust="0"/>
  </p:normalViewPr>
  <p:slideViewPr>
    <p:cSldViewPr snapToGrid="0" showGuides="1">
      <p:cViewPr varScale="1">
        <p:scale>
          <a:sx n="108" d="100"/>
          <a:sy n="108" d="100"/>
        </p:scale>
        <p:origin x="684" y="114"/>
      </p:cViewPr>
      <p:guideLst>
        <p:guide orient="horz" pos="2160"/>
        <p:guide pos="3840"/>
        <p:guide pos="869"/>
        <p:guide pos="678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bleStyles" Target="tableStyles.xml"/><Relationship Id="rId21" Type="http://schemas.openxmlformats.org/officeDocument/2006/relationships/slide" Target="slides/slide19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ags" Target="tags/tag1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E86827-0600-4B4A-A542-2D438FCFEDE8}" type="datetimeFigureOut">
              <a:rPr lang="zh-CN" altLang="en-US" smtClean="0"/>
              <a:t>2024/12/28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EB6321-5EAA-496B-A5A9-3B7448972B9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49194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93551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010449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20663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57063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097072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75598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003909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662012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796167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751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89131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661318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01962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13712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9129738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578830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826726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00541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179788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237895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330498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0020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797833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722015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优品</a:t>
            </a:r>
            <a:r>
              <a:rPr lang="en-US" altLang="zh-CN" dirty="0" smtClean="0"/>
              <a:t>PPT</a:t>
            </a:r>
            <a:r>
              <a:rPr lang="zh-CN" altLang="en-US" dirty="0" smtClean="0"/>
              <a:t> </a:t>
            </a:r>
            <a:r>
              <a:rPr lang="en-US" altLang="zh-CN" smtClean="0"/>
              <a:t>https://www.ypppt.com/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31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8973856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8881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844852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91679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6348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7671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47839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37ED67-D182-4B6A-99F7-699F0A2F85CC}" type="datetimeFigureOut">
              <a:rPr lang="zh-CN" altLang="en-US" smtClean="0"/>
              <a:t>2024/12/28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00393A-9E10-4F23-A8C4-8C6C08EFC19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5" name="图片 4">
            <a:extLst>
              <a:ext uri="{FF2B5EF4-FFF2-40B4-BE49-F238E27FC236}">
                <a16:creationId xmlns="" xmlns:a16="http://schemas.microsoft.com/office/drawing/2014/main" id="{3382F0BE-ED13-4BF7-8331-3E81E9CAD46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/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3DF6CE87-03E3-4474-A350-384EB6F70D5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646"/>
          <a:stretch/>
        </p:blipFill>
        <p:spPr>
          <a:xfrm>
            <a:off x="0" y="6002606"/>
            <a:ext cx="12192000" cy="855394"/>
          </a:xfrm>
          <a:prstGeom prst="rect">
            <a:avLst/>
          </a:prstGeom>
        </p:spPr>
      </p:pic>
      <p:sp>
        <p:nvSpPr>
          <p:cNvPr id="7" name="图形 1077">
            <a:extLst>
              <a:ext uri="{FF2B5EF4-FFF2-40B4-BE49-F238E27FC236}">
                <a16:creationId xmlns="" xmlns:a16="http://schemas.microsoft.com/office/drawing/2014/main" id="{1D0920D6-148A-4ED2-8904-DF16CE1FC1D1}"/>
              </a:ext>
            </a:extLst>
          </p:cNvPr>
          <p:cNvSpPr/>
          <p:nvPr userDrawn="1"/>
        </p:nvSpPr>
        <p:spPr>
          <a:xfrm>
            <a:off x="7910537" y="4560906"/>
            <a:ext cx="4281463" cy="1869397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362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29242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54179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06324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6145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9076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3248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32754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90642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52813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46902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1624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5" Type="http://schemas.openxmlformats.org/officeDocument/2006/relationships/slideLayout" Target="../slideLayouts/slideLayout6.xml"/><Relationship Id="rId10" Type="http://schemas.openxmlformats.org/officeDocument/2006/relationships/slideLayout" Target="../slideLayouts/slideLayout11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29B363AB-790D-422A-BC86-7B22A047FE9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437ED67-D182-4B6A-99F7-699F0A2F85CC}" type="datetimeFigureOut">
              <a:rPr lang="zh-CN" altLang="en-US" smtClean="0"/>
              <a:t>2024/12/28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00393A-9E10-4F23-A8C4-8C6C08EFC19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1218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2024/12/28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4028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59" r:id="rId3"/>
    <p:sldLayoutId id="2147483660" r:id="rId4"/>
    <p:sldLayoutId id="2147483661" r:id="rId5"/>
    <p:sldLayoutId id="2147483662" r:id="rId6"/>
    <p:sldLayoutId id="2147483663" r:id="rId7"/>
    <p:sldLayoutId id="2147483664" r:id="rId8"/>
    <p:sldLayoutId id="2147483665" r:id="rId9"/>
    <p:sldLayoutId id="2147483666" r:id="rId10"/>
    <p:sldLayoutId id="214748366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1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1.jp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1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1.jp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1.jp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1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.jpeg"/><Relationship Id="rId4" Type="http://schemas.openxmlformats.org/officeDocument/2006/relationships/image" Target="../media/image6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pppt.com/jiaocheng/" TargetMode="External"/><Relationship Id="rId3" Type="http://schemas.openxmlformats.org/officeDocument/2006/relationships/hyperlink" Target="https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www.ypppt.com/tubiao/" TargetMode="External"/><Relationship Id="rId11" Type="http://schemas.openxmlformats.org/officeDocument/2006/relationships/hyperlink" Target="https://www.ypppt.com/kejian/" TargetMode="External"/><Relationship Id="rId5" Type="http://schemas.openxmlformats.org/officeDocument/2006/relationships/hyperlink" Target="https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s://www.ypppt.com/jieri/" TargetMode="External"/><Relationship Id="rId9" Type="http://schemas.openxmlformats.org/officeDocument/2006/relationships/hyperlink" Target="http://www.ypppt.com/ziti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rgbClr val="C00000"/>
            </a:gs>
            <a:gs pos="0">
              <a:srgbClr val="D2132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8" name="图片 1087">
            <a:extLst>
              <a:ext uri="{FF2B5EF4-FFF2-40B4-BE49-F238E27FC236}">
                <a16:creationId xmlns="" xmlns:a16="http://schemas.microsoft.com/office/drawing/2014/main" id="{707DE0AC-F5A8-4A37-85F0-2893CA91BC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1079" name="图形 1077">
            <a:extLst>
              <a:ext uri="{FF2B5EF4-FFF2-40B4-BE49-F238E27FC236}">
                <a16:creationId xmlns="" xmlns:a16="http://schemas.microsoft.com/office/drawing/2014/main" id="{4A0ED433-F885-4757-9B18-B83F71B29323}"/>
              </a:ext>
            </a:extLst>
          </p:cNvPr>
          <p:cNvSpPr/>
          <p:nvPr/>
        </p:nvSpPr>
        <p:spPr>
          <a:xfrm>
            <a:off x="368268" y="1087505"/>
            <a:ext cx="11823732" cy="5162546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7C6D44D1-574A-4FA9-AC51-FF7084F3B17F}"/>
              </a:ext>
            </a:extLst>
          </p:cNvPr>
          <p:cNvGrpSpPr/>
          <p:nvPr/>
        </p:nvGrpSpPr>
        <p:grpSpPr>
          <a:xfrm>
            <a:off x="1604916" y="1416927"/>
            <a:ext cx="8982168" cy="2868505"/>
            <a:chOff x="1604916" y="2044058"/>
            <a:chExt cx="8982168" cy="2868505"/>
          </a:xfrm>
        </p:grpSpPr>
        <p:sp>
          <p:nvSpPr>
            <p:cNvPr id="7" name="TextBox 5"/>
            <p:cNvSpPr txBox="1">
              <a:spLocks noChangeArrowheads="1"/>
            </p:cNvSpPr>
            <p:nvPr/>
          </p:nvSpPr>
          <p:spPr bwMode="auto">
            <a:xfrm>
              <a:off x="2373597" y="3374395"/>
              <a:ext cx="7444806" cy="392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30000"/>
                </a:lnSpc>
              </a:pP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党建汇报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党课心得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党员学习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党课课件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  </a:t>
              </a:r>
              <a:endParaRPr lang="zh-CN" altLang="en-US" sz="1600" b="1" spc="600" dirty="0">
                <a:gradFill>
                  <a:gsLst>
                    <a:gs pos="100000">
                      <a:srgbClr val="C00000">
                        <a:alpha val="34000"/>
                      </a:srgbClr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+mn-ea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TextBox 6"/>
            <p:cNvSpPr txBox="1">
              <a:spLocks noChangeArrowheads="1"/>
            </p:cNvSpPr>
            <p:nvPr/>
          </p:nvSpPr>
          <p:spPr bwMode="auto">
            <a:xfrm>
              <a:off x="1604916" y="2044058"/>
              <a:ext cx="8982168" cy="1393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30000"/>
                </a:lnSpc>
              </a:pPr>
              <a:r>
                <a:rPr lang="zh-CN" altLang="en-US" sz="7200" kern="2000" dirty="0">
                  <a:blipFill dpi="0" rotWithShape="1">
                    <a:blip r:embed="rId4"/>
                    <a:srcRect/>
                    <a:stretch>
                      <a:fillRect/>
                    </a:stretch>
                  </a:blipFill>
                  <a:latin typeface="思源宋体 CN Heavy" panose="02020900000000000000" pitchFamily="18" charset="-122"/>
                  <a:ea typeface="思源宋体 CN Heavy" panose="02020900000000000000" pitchFamily="18" charset="-122"/>
                  <a:cs typeface="+mn-ea"/>
                  <a:sym typeface="+mn-lt"/>
                </a:rPr>
                <a:t>党政党建工作汇报</a:t>
              </a:r>
            </a:p>
          </p:txBody>
        </p:sp>
        <p:sp>
          <p:nvSpPr>
            <p:cNvPr id="9" name="TextBox 18"/>
            <p:cNvSpPr txBox="1"/>
            <p:nvPr/>
          </p:nvSpPr>
          <p:spPr>
            <a:xfrm>
              <a:off x="4127861" y="4500142"/>
              <a:ext cx="3936277" cy="4124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汇报人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：</a:t>
              </a: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优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品</a:t>
              </a:r>
              <a:r>
                <a:rPr lang="en-US" altLang="zh-CN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PPT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   </a:t>
              </a: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时间：</a:t>
              </a:r>
              <a:r>
                <a:rPr lang="en-US" altLang="zh-CN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20XX</a:t>
              </a:r>
              <a:endParaRPr lang="en-US" altLang="zh-CN" sz="1600" b="1" dirty="0">
                <a:gradFill>
                  <a:gsLst>
                    <a:gs pos="100000">
                      <a:srgbClr val="C00000">
                        <a:alpha val="34000"/>
                      </a:srgbClr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+mn-ea"/>
                <a:cs typeface="+mn-ea"/>
                <a:sym typeface="+mn-lt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="" xmlns:a16="http://schemas.microsoft.com/office/drawing/2014/main" id="{69452897-AFE2-4EFA-906C-1EB8079C0FF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4529A001-6A01-4EA6-A89C-7CBAE9A3210E}"/>
              </a:ext>
            </a:extLst>
          </p:cNvPr>
          <p:cNvGrpSpPr/>
          <p:nvPr/>
        </p:nvGrpSpPr>
        <p:grpSpPr>
          <a:xfrm>
            <a:off x="-3804360" y="-691786"/>
            <a:ext cx="8724987" cy="2951336"/>
            <a:chOff x="-3804360" y="-691786"/>
            <a:chExt cx="8724987" cy="2951336"/>
          </a:xfrm>
        </p:grpSpPr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DE6BBB16-400A-435A-84AB-B21FBA7BE159}"/>
                </a:ext>
              </a:extLst>
            </p:cNvPr>
            <p:cNvSpPr/>
            <p:nvPr/>
          </p:nvSpPr>
          <p:spPr>
            <a:xfrm>
              <a:off x="1283711" y="-691786"/>
              <a:ext cx="3636916" cy="1690784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25000"/>
                  </a:srgbClr>
                </a:gs>
                <a:gs pos="100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36328A3A-1518-4DEA-BE63-A247E3628F4D}"/>
                </a:ext>
              </a:extLst>
            </p:cNvPr>
            <p:cNvSpPr/>
            <p:nvPr/>
          </p:nvSpPr>
          <p:spPr>
            <a:xfrm rot="9900000">
              <a:off x="-3804360" y="-261555"/>
              <a:ext cx="5422956" cy="2521105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67000"/>
                  </a:srgbClr>
                </a:gs>
                <a:gs pos="76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1081" name="图片 1080">
              <a:extLst>
                <a:ext uri="{FF2B5EF4-FFF2-40B4-BE49-F238E27FC236}">
                  <a16:creationId xmlns="" xmlns:a16="http://schemas.microsoft.com/office/drawing/2014/main" id="{1200B6D7-0DC6-431B-B1A6-E72EBBC622F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2935" y="438190"/>
              <a:ext cx="1901983" cy="1351260"/>
            </a:xfrm>
            <a:prstGeom prst="rect">
              <a:avLst/>
            </a:prstGeom>
          </p:spPr>
        </p:pic>
      </p:grpSp>
      <p:pic>
        <p:nvPicPr>
          <p:cNvPr id="4" name="图片 3">
            <a:extLst>
              <a:ext uri="{FF2B5EF4-FFF2-40B4-BE49-F238E27FC236}">
                <a16:creationId xmlns="" xmlns:a16="http://schemas.microsoft.com/office/drawing/2014/main" id="{8D58E685-2419-44BC-89CF-5561FDA2D6E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979432" y="4780128"/>
            <a:ext cx="109550" cy="88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165504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extLst mod="1">
    <p:ext uri="{E180D4A7-C9FB-4DFB-919C-405C955672EB}">
      <p14:showEvtLst xmlns:p14="http://schemas.microsoft.com/office/powerpoint/2010/main">
        <p14:playEvt time="0" objId="11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8ECFF70B-B66C-411F-9D1C-406A248CE2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>
            <a:extLst>
              <a:ext uri="{FF2B5EF4-FFF2-40B4-BE49-F238E27FC236}">
                <a16:creationId xmlns="" xmlns:a16="http://schemas.microsoft.com/office/drawing/2014/main" id="{317A162D-C14F-45A2-96BC-D888D01F730D}"/>
              </a:ext>
            </a:extLst>
          </p:cNvPr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贰</a:t>
            </a:r>
          </a:p>
        </p:txBody>
      </p:sp>
      <p:pic>
        <p:nvPicPr>
          <p:cNvPr id="48" name="图片 47">
            <a:extLst>
              <a:ext uri="{FF2B5EF4-FFF2-40B4-BE49-F238E27FC236}">
                <a16:creationId xmlns="" xmlns:a16="http://schemas.microsoft.com/office/drawing/2014/main" id="{091B36A6-C0F8-4E0E-9592-DE16DF3F025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>
            <a:extLst>
              <a:ext uri="{FF2B5EF4-FFF2-40B4-BE49-F238E27FC236}">
                <a16:creationId xmlns="" xmlns:a16="http://schemas.microsoft.com/office/drawing/2014/main" id="{90F931A9-5693-4046-97C3-A4B76EDEE3F4}"/>
              </a:ext>
            </a:extLst>
          </p:cNvPr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="" xmlns:a16="http://schemas.microsoft.com/office/drawing/2014/main" id="{A959A4C1-3A9D-4955-8DF9-CD8D76ABFBA0}"/>
              </a:ext>
            </a:extLst>
          </p:cNvPr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sp>
        <p:nvSpPr>
          <p:cNvPr id="53" name="梯形 52">
            <a:extLst>
              <a:ext uri="{FF2B5EF4-FFF2-40B4-BE49-F238E27FC236}">
                <a16:creationId xmlns="" xmlns:a16="http://schemas.microsoft.com/office/drawing/2014/main" id="{FB8E21EB-B386-4F23-B303-B7C0C705EC71}"/>
              </a:ext>
            </a:extLst>
          </p:cNvPr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86800C98-E4BC-4017-A74A-CEEFD340719B}"/>
              </a:ext>
            </a:extLst>
          </p:cNvPr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257AC3D9-BA81-4085-ABDD-E3DEB0E5BFB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5605432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平行四边形 7"/>
          <p:cNvSpPr>
            <a:spLocks noChangeArrowheads="1"/>
          </p:cNvSpPr>
          <p:nvPr/>
        </p:nvSpPr>
        <p:spPr bwMode="auto">
          <a:xfrm>
            <a:off x="1030288" y="1405276"/>
            <a:ext cx="2967037" cy="2932113"/>
          </a:xfrm>
          <a:prstGeom prst="parallelogram">
            <a:avLst>
              <a:gd name="adj" fmla="val 29177"/>
            </a:avLst>
          </a:prstGeom>
          <a:blipFill dpi="0" rotWithShape="0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59" name="平行四边形 12"/>
          <p:cNvSpPr>
            <a:spLocks noChangeArrowheads="1"/>
          </p:cNvSpPr>
          <p:nvPr/>
        </p:nvSpPr>
        <p:spPr bwMode="auto">
          <a:xfrm>
            <a:off x="8201025" y="1456076"/>
            <a:ext cx="2968625" cy="2933700"/>
          </a:xfrm>
          <a:prstGeom prst="parallelogram">
            <a:avLst>
              <a:gd name="adj" fmla="val 29177"/>
            </a:avLst>
          </a:pr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3421063" y="1421151"/>
            <a:ext cx="2967037" cy="2933700"/>
            <a:chOff x="3421063" y="2266950"/>
            <a:chExt cx="2967037" cy="2933700"/>
          </a:xfrm>
        </p:grpSpPr>
        <p:sp>
          <p:nvSpPr>
            <p:cNvPr id="57" name="平行四边形 8"/>
            <p:cNvSpPr>
              <a:spLocks noChangeArrowheads="1"/>
            </p:cNvSpPr>
            <p:nvPr/>
          </p:nvSpPr>
          <p:spPr bwMode="auto">
            <a:xfrm>
              <a:off x="3421063" y="2266950"/>
              <a:ext cx="2967037" cy="2933700"/>
            </a:xfrm>
            <a:prstGeom prst="parallelogram">
              <a:avLst>
                <a:gd name="adj" fmla="val 29161"/>
              </a:avLst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60" name="组合 13"/>
            <p:cNvGrpSpPr>
              <a:grpSpLocks/>
            </p:cNvGrpSpPr>
            <p:nvPr/>
          </p:nvGrpSpPr>
          <p:grpSpPr bwMode="auto">
            <a:xfrm>
              <a:off x="4779963" y="2836863"/>
              <a:ext cx="547687" cy="611187"/>
              <a:chOff x="0" y="0"/>
              <a:chExt cx="402656" cy="450303"/>
            </a:xfrm>
          </p:grpSpPr>
          <p:sp>
            <p:nvSpPr>
              <p:cNvPr id="61" name="Freeform 108"/>
              <p:cNvSpPr>
                <a:spLocks noEditPoints="1" noChangeArrowheads="1"/>
              </p:cNvSpPr>
              <p:nvPr/>
            </p:nvSpPr>
            <p:spPr bwMode="auto">
              <a:xfrm>
                <a:off x="69134" y="167228"/>
                <a:ext cx="56988" cy="57923"/>
              </a:xfrm>
              <a:custGeom>
                <a:avLst/>
                <a:gdLst>
                  <a:gd name="T0" fmla="*/ 13 w 26"/>
                  <a:gd name="T1" fmla="*/ 0 h 26"/>
                  <a:gd name="T2" fmla="*/ 0 w 26"/>
                  <a:gd name="T3" fmla="*/ 13 h 26"/>
                  <a:gd name="T4" fmla="*/ 13 w 26"/>
                  <a:gd name="T5" fmla="*/ 26 h 26"/>
                  <a:gd name="T6" fmla="*/ 26 w 26"/>
                  <a:gd name="T7" fmla="*/ 13 h 26"/>
                  <a:gd name="T8" fmla="*/ 13 w 26"/>
                  <a:gd name="T9" fmla="*/ 0 h 26"/>
                  <a:gd name="T10" fmla="*/ 13 w 26"/>
                  <a:gd name="T11" fmla="*/ 23 h 26"/>
                  <a:gd name="T12" fmla="*/ 3 w 26"/>
                  <a:gd name="T13" fmla="*/ 13 h 26"/>
                  <a:gd name="T14" fmla="*/ 13 w 26"/>
                  <a:gd name="T15" fmla="*/ 3 h 26"/>
                  <a:gd name="T16" fmla="*/ 23 w 26"/>
                  <a:gd name="T17" fmla="*/ 13 h 26"/>
                  <a:gd name="T18" fmla="*/ 13 w 26"/>
                  <a:gd name="T19" fmla="*/ 2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"/>
                  <a:gd name="T31" fmla="*/ 0 h 26"/>
                  <a:gd name="T32" fmla="*/ 26 w 26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lose/>
                    <a:moveTo>
                      <a:pt x="13" y="23"/>
                    </a:moveTo>
                    <a:cubicBezTo>
                      <a:pt x="8" y="23"/>
                      <a:pt x="3" y="18"/>
                      <a:pt x="3" y="13"/>
                    </a:cubicBezTo>
                    <a:cubicBezTo>
                      <a:pt x="3" y="7"/>
                      <a:pt x="8" y="3"/>
                      <a:pt x="13" y="3"/>
                    </a:cubicBezTo>
                    <a:cubicBezTo>
                      <a:pt x="19" y="3"/>
                      <a:pt x="23" y="7"/>
                      <a:pt x="23" y="13"/>
                    </a:cubicBezTo>
                    <a:cubicBezTo>
                      <a:pt x="23" y="18"/>
                      <a:pt x="19" y="23"/>
                      <a:pt x="1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109"/>
              <p:cNvSpPr>
                <a:spLocks noEditPoints="1" noChangeArrowheads="1"/>
              </p:cNvSpPr>
              <p:nvPr/>
            </p:nvSpPr>
            <p:spPr bwMode="auto">
              <a:xfrm>
                <a:off x="197125" y="129859"/>
                <a:ext cx="48580" cy="48580"/>
              </a:xfrm>
              <a:custGeom>
                <a:avLst/>
                <a:gdLst>
                  <a:gd name="T0" fmla="*/ 11 w 22"/>
                  <a:gd name="T1" fmla="*/ 0 h 22"/>
                  <a:gd name="T2" fmla="*/ 0 w 22"/>
                  <a:gd name="T3" fmla="*/ 11 h 22"/>
                  <a:gd name="T4" fmla="*/ 11 w 22"/>
                  <a:gd name="T5" fmla="*/ 22 h 22"/>
                  <a:gd name="T6" fmla="*/ 22 w 22"/>
                  <a:gd name="T7" fmla="*/ 11 h 22"/>
                  <a:gd name="T8" fmla="*/ 11 w 22"/>
                  <a:gd name="T9" fmla="*/ 0 h 22"/>
                  <a:gd name="T10" fmla="*/ 11 w 22"/>
                  <a:gd name="T11" fmla="*/ 17 h 22"/>
                  <a:gd name="T12" fmla="*/ 5 w 22"/>
                  <a:gd name="T13" fmla="*/ 11 h 22"/>
                  <a:gd name="T14" fmla="*/ 11 w 22"/>
                  <a:gd name="T15" fmla="*/ 5 h 22"/>
                  <a:gd name="T16" fmla="*/ 17 w 22"/>
                  <a:gd name="T17" fmla="*/ 11 h 22"/>
                  <a:gd name="T18" fmla="*/ 11 w 22"/>
                  <a:gd name="T19" fmla="*/ 17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"/>
                  <a:gd name="T31" fmla="*/ 0 h 22"/>
                  <a:gd name="T32" fmla="*/ 22 w 22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" h="22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2" y="17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lose/>
                    <a:moveTo>
                      <a:pt x="11" y="17"/>
                    </a:moveTo>
                    <a:cubicBezTo>
                      <a:pt x="8" y="17"/>
                      <a:pt x="5" y="14"/>
                      <a:pt x="5" y="11"/>
                    </a:cubicBezTo>
                    <a:cubicBezTo>
                      <a:pt x="5" y="8"/>
                      <a:pt x="8" y="5"/>
                      <a:pt x="11" y="5"/>
                    </a:cubicBezTo>
                    <a:cubicBezTo>
                      <a:pt x="14" y="5"/>
                      <a:pt x="17" y="8"/>
                      <a:pt x="17" y="11"/>
                    </a:cubicBezTo>
                    <a:cubicBezTo>
                      <a:pt x="17" y="14"/>
                      <a:pt x="14" y="17"/>
                      <a:pt x="1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110"/>
              <p:cNvSpPr>
                <a:spLocks noEditPoints="1" noChangeArrowheads="1"/>
              </p:cNvSpPr>
              <p:nvPr/>
            </p:nvSpPr>
            <p:spPr bwMode="auto">
              <a:xfrm>
                <a:off x="82213" y="181242"/>
                <a:ext cx="30830" cy="30830"/>
              </a:xfrm>
              <a:custGeom>
                <a:avLst/>
                <a:gdLst>
                  <a:gd name="T0" fmla="*/ 7 w 14"/>
                  <a:gd name="T1" fmla="*/ 0 h 14"/>
                  <a:gd name="T2" fmla="*/ 0 w 14"/>
                  <a:gd name="T3" fmla="*/ 7 h 14"/>
                  <a:gd name="T4" fmla="*/ 7 w 14"/>
                  <a:gd name="T5" fmla="*/ 14 h 14"/>
                  <a:gd name="T6" fmla="*/ 14 w 14"/>
                  <a:gd name="T7" fmla="*/ 7 h 14"/>
                  <a:gd name="T8" fmla="*/ 7 w 14"/>
                  <a:gd name="T9" fmla="*/ 0 h 14"/>
                  <a:gd name="T10" fmla="*/ 7 w 14"/>
                  <a:gd name="T11" fmla="*/ 10 h 14"/>
                  <a:gd name="T12" fmla="*/ 4 w 14"/>
                  <a:gd name="T13" fmla="*/ 7 h 14"/>
                  <a:gd name="T14" fmla="*/ 7 w 14"/>
                  <a:gd name="T15" fmla="*/ 3 h 14"/>
                  <a:gd name="T16" fmla="*/ 11 w 14"/>
                  <a:gd name="T17" fmla="*/ 7 h 14"/>
                  <a:gd name="T18" fmla="*/ 7 w 14"/>
                  <a:gd name="T19" fmla="*/ 1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"/>
                  <a:gd name="T31" fmla="*/ 0 h 14"/>
                  <a:gd name="T32" fmla="*/ 14 w 14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" h="14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lose/>
                    <a:moveTo>
                      <a:pt x="7" y="10"/>
                    </a:moveTo>
                    <a:cubicBezTo>
                      <a:pt x="5" y="10"/>
                      <a:pt x="4" y="9"/>
                      <a:pt x="4" y="7"/>
                    </a:cubicBezTo>
                    <a:cubicBezTo>
                      <a:pt x="4" y="5"/>
                      <a:pt x="5" y="3"/>
                      <a:pt x="7" y="3"/>
                    </a:cubicBezTo>
                    <a:cubicBezTo>
                      <a:pt x="9" y="3"/>
                      <a:pt x="11" y="5"/>
                      <a:pt x="11" y="7"/>
                    </a:cubicBezTo>
                    <a:cubicBezTo>
                      <a:pt x="11" y="9"/>
                      <a:pt x="9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111"/>
              <p:cNvSpPr>
                <a:spLocks noEditPoints="1" noChangeArrowheads="1"/>
              </p:cNvSpPr>
              <p:nvPr/>
            </p:nvSpPr>
            <p:spPr bwMode="auto">
              <a:xfrm>
                <a:off x="172834" y="105568"/>
                <a:ext cx="97161" cy="97161"/>
              </a:xfrm>
              <a:custGeom>
                <a:avLst/>
                <a:gdLst>
                  <a:gd name="T0" fmla="*/ 22 w 44"/>
                  <a:gd name="T1" fmla="*/ 0 h 44"/>
                  <a:gd name="T2" fmla="*/ 0 w 44"/>
                  <a:gd name="T3" fmla="*/ 22 h 44"/>
                  <a:gd name="T4" fmla="*/ 22 w 44"/>
                  <a:gd name="T5" fmla="*/ 44 h 44"/>
                  <a:gd name="T6" fmla="*/ 44 w 44"/>
                  <a:gd name="T7" fmla="*/ 22 h 44"/>
                  <a:gd name="T8" fmla="*/ 22 w 44"/>
                  <a:gd name="T9" fmla="*/ 0 h 44"/>
                  <a:gd name="T10" fmla="*/ 22 w 44"/>
                  <a:gd name="T11" fmla="*/ 39 h 44"/>
                  <a:gd name="T12" fmla="*/ 5 w 44"/>
                  <a:gd name="T13" fmla="*/ 22 h 44"/>
                  <a:gd name="T14" fmla="*/ 22 w 44"/>
                  <a:gd name="T15" fmla="*/ 6 h 44"/>
                  <a:gd name="T16" fmla="*/ 39 w 44"/>
                  <a:gd name="T17" fmla="*/ 22 h 44"/>
                  <a:gd name="T18" fmla="*/ 22 w 44"/>
                  <a:gd name="T19" fmla="*/ 39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4"/>
                  <a:gd name="T31" fmla="*/ 0 h 44"/>
                  <a:gd name="T32" fmla="*/ 44 w 4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4" h="44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2" y="44"/>
                    </a:cubicBezTo>
                    <a:cubicBezTo>
                      <a:pt x="34" y="44"/>
                      <a:pt x="44" y="34"/>
                      <a:pt x="44" y="22"/>
                    </a:cubicBezTo>
                    <a:cubicBezTo>
                      <a:pt x="44" y="10"/>
                      <a:pt x="34" y="0"/>
                      <a:pt x="22" y="0"/>
                    </a:cubicBezTo>
                    <a:close/>
                    <a:moveTo>
                      <a:pt x="22" y="39"/>
                    </a:moveTo>
                    <a:cubicBezTo>
                      <a:pt x="13" y="39"/>
                      <a:pt x="5" y="31"/>
                      <a:pt x="5" y="22"/>
                    </a:cubicBezTo>
                    <a:cubicBezTo>
                      <a:pt x="5" y="13"/>
                      <a:pt x="13" y="6"/>
                      <a:pt x="22" y="6"/>
                    </a:cubicBezTo>
                    <a:cubicBezTo>
                      <a:pt x="31" y="6"/>
                      <a:pt x="39" y="13"/>
                      <a:pt x="39" y="22"/>
                    </a:cubicBezTo>
                    <a:cubicBezTo>
                      <a:pt x="39" y="31"/>
                      <a:pt x="31" y="39"/>
                      <a:pt x="22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02656" cy="450303"/>
              </a:xfrm>
              <a:custGeom>
                <a:avLst/>
                <a:gdLst>
                  <a:gd name="T0" fmla="*/ 157 w 182"/>
                  <a:gd name="T1" fmla="*/ 96 h 204"/>
                  <a:gd name="T2" fmla="*/ 153 w 182"/>
                  <a:gd name="T3" fmla="*/ 48 h 204"/>
                  <a:gd name="T4" fmla="*/ 78 w 182"/>
                  <a:gd name="T5" fmla="*/ 0 h 204"/>
                  <a:gd name="T6" fmla="*/ 1 w 182"/>
                  <a:gd name="T7" fmla="*/ 79 h 204"/>
                  <a:gd name="T8" fmla="*/ 0 w 182"/>
                  <a:gd name="T9" fmla="*/ 204 h 204"/>
                  <a:gd name="T10" fmla="*/ 113 w 182"/>
                  <a:gd name="T11" fmla="*/ 176 h 204"/>
                  <a:gd name="T12" fmla="*/ 147 w 182"/>
                  <a:gd name="T13" fmla="*/ 176 h 204"/>
                  <a:gd name="T14" fmla="*/ 147 w 182"/>
                  <a:gd name="T15" fmla="*/ 176 h 204"/>
                  <a:gd name="T16" fmla="*/ 156 w 182"/>
                  <a:gd name="T17" fmla="*/ 151 h 204"/>
                  <a:gd name="T18" fmla="*/ 146 w 182"/>
                  <a:gd name="T19" fmla="*/ 145 h 204"/>
                  <a:gd name="T20" fmla="*/ 156 w 182"/>
                  <a:gd name="T21" fmla="*/ 140 h 204"/>
                  <a:gd name="T22" fmla="*/ 155 w 182"/>
                  <a:gd name="T23" fmla="*/ 138 h 204"/>
                  <a:gd name="T24" fmla="*/ 170 w 182"/>
                  <a:gd name="T25" fmla="*/ 111 h 204"/>
                  <a:gd name="T26" fmla="*/ 62 w 182"/>
                  <a:gd name="T27" fmla="*/ 93 h 204"/>
                  <a:gd name="T28" fmla="*/ 62 w 182"/>
                  <a:gd name="T29" fmla="*/ 102 h 204"/>
                  <a:gd name="T30" fmla="*/ 54 w 182"/>
                  <a:gd name="T31" fmla="*/ 105 h 204"/>
                  <a:gd name="T32" fmla="*/ 48 w 182"/>
                  <a:gd name="T33" fmla="*/ 110 h 204"/>
                  <a:gd name="T34" fmla="*/ 40 w 182"/>
                  <a:gd name="T35" fmla="*/ 107 h 204"/>
                  <a:gd name="T36" fmla="*/ 32 w 182"/>
                  <a:gd name="T37" fmla="*/ 107 h 204"/>
                  <a:gd name="T38" fmla="*/ 28 w 182"/>
                  <a:gd name="T39" fmla="*/ 99 h 204"/>
                  <a:gd name="T40" fmla="*/ 22 w 182"/>
                  <a:gd name="T41" fmla="*/ 93 h 204"/>
                  <a:gd name="T42" fmla="*/ 26 w 182"/>
                  <a:gd name="T43" fmla="*/ 85 h 204"/>
                  <a:gd name="T44" fmla="*/ 26 w 182"/>
                  <a:gd name="T45" fmla="*/ 76 h 204"/>
                  <a:gd name="T46" fmla="*/ 34 w 182"/>
                  <a:gd name="T47" fmla="*/ 73 h 204"/>
                  <a:gd name="T48" fmla="*/ 40 w 182"/>
                  <a:gd name="T49" fmla="*/ 68 h 204"/>
                  <a:gd name="T50" fmla="*/ 48 w 182"/>
                  <a:gd name="T51" fmla="*/ 71 h 204"/>
                  <a:gd name="T52" fmla="*/ 57 w 182"/>
                  <a:gd name="T53" fmla="*/ 71 h 204"/>
                  <a:gd name="T54" fmla="*/ 60 w 182"/>
                  <a:gd name="T55" fmla="*/ 79 h 204"/>
                  <a:gd name="T56" fmla="*/ 66 w 182"/>
                  <a:gd name="T57" fmla="*/ 85 h 204"/>
                  <a:gd name="T58" fmla="*/ 136 w 182"/>
                  <a:gd name="T59" fmla="*/ 77 h 204"/>
                  <a:gd name="T60" fmla="*/ 126 w 182"/>
                  <a:gd name="T61" fmla="*/ 87 h 204"/>
                  <a:gd name="T62" fmla="*/ 121 w 182"/>
                  <a:gd name="T63" fmla="*/ 100 h 204"/>
                  <a:gd name="T64" fmla="*/ 107 w 182"/>
                  <a:gd name="T65" fmla="*/ 100 h 204"/>
                  <a:gd name="T66" fmla="*/ 94 w 182"/>
                  <a:gd name="T67" fmla="*/ 105 h 204"/>
                  <a:gd name="T68" fmla="*/ 83 w 182"/>
                  <a:gd name="T69" fmla="*/ 96 h 204"/>
                  <a:gd name="T70" fmla="*/ 70 w 182"/>
                  <a:gd name="T71" fmla="*/ 91 h 204"/>
                  <a:gd name="T72" fmla="*/ 70 w 182"/>
                  <a:gd name="T73" fmla="*/ 77 h 204"/>
                  <a:gd name="T74" fmla="*/ 64 w 182"/>
                  <a:gd name="T75" fmla="*/ 64 h 204"/>
                  <a:gd name="T76" fmla="*/ 74 w 182"/>
                  <a:gd name="T77" fmla="*/ 53 h 204"/>
                  <a:gd name="T78" fmla="*/ 79 w 182"/>
                  <a:gd name="T79" fmla="*/ 40 h 204"/>
                  <a:gd name="T80" fmla="*/ 94 w 182"/>
                  <a:gd name="T81" fmla="*/ 40 h 204"/>
                  <a:gd name="T82" fmla="*/ 107 w 182"/>
                  <a:gd name="T83" fmla="*/ 35 h 204"/>
                  <a:gd name="T84" fmla="*/ 117 w 182"/>
                  <a:gd name="T85" fmla="*/ 44 h 204"/>
                  <a:gd name="T86" fmla="*/ 130 w 182"/>
                  <a:gd name="T87" fmla="*/ 49 h 204"/>
                  <a:gd name="T88" fmla="*/ 130 w 182"/>
                  <a:gd name="T89" fmla="*/ 64 h 204"/>
                  <a:gd name="T90" fmla="*/ 136 w 182"/>
                  <a:gd name="T91" fmla="*/ 77 h 2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2"/>
                  <a:gd name="T139" fmla="*/ 0 h 204"/>
                  <a:gd name="T140" fmla="*/ 182 w 182"/>
                  <a:gd name="T141" fmla="*/ 204 h 20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2" h="204">
                    <a:moveTo>
                      <a:pt x="170" y="111"/>
                    </a:moveTo>
                    <a:cubicBezTo>
                      <a:pt x="166" y="107"/>
                      <a:pt x="160" y="102"/>
                      <a:pt x="157" y="96"/>
                    </a:cubicBezTo>
                    <a:cubicBezTo>
                      <a:pt x="153" y="87"/>
                      <a:pt x="158" y="79"/>
                      <a:pt x="157" y="70"/>
                    </a:cubicBezTo>
                    <a:cubicBezTo>
                      <a:pt x="157" y="63"/>
                      <a:pt x="155" y="54"/>
                      <a:pt x="153" y="48"/>
                    </a:cubicBezTo>
                    <a:cubicBezTo>
                      <a:pt x="149" y="37"/>
                      <a:pt x="142" y="28"/>
                      <a:pt x="133" y="21"/>
                    </a:cubicBezTo>
                    <a:cubicBezTo>
                      <a:pt x="119" y="8"/>
                      <a:pt x="100" y="0"/>
                      <a:pt x="78" y="0"/>
                    </a:cubicBezTo>
                    <a:cubicBezTo>
                      <a:pt x="35" y="0"/>
                      <a:pt x="0" y="32"/>
                      <a:pt x="0" y="71"/>
                    </a:cubicBezTo>
                    <a:cubicBezTo>
                      <a:pt x="0" y="74"/>
                      <a:pt x="0" y="77"/>
                      <a:pt x="1" y="79"/>
                    </a:cubicBezTo>
                    <a:cubicBezTo>
                      <a:pt x="1" y="96"/>
                      <a:pt x="6" y="117"/>
                      <a:pt x="22" y="139"/>
                    </a:cubicBezTo>
                    <a:cubicBezTo>
                      <a:pt x="22" y="139"/>
                      <a:pt x="43" y="182"/>
                      <a:pt x="0" y="204"/>
                    </a:cubicBezTo>
                    <a:cubicBezTo>
                      <a:pt x="95" y="204"/>
                      <a:pt x="95" y="204"/>
                      <a:pt x="95" y="204"/>
                    </a:cubicBezTo>
                    <a:cubicBezTo>
                      <a:pt x="95" y="204"/>
                      <a:pt x="102" y="176"/>
                      <a:pt x="113" y="176"/>
                    </a:cubicBezTo>
                    <a:cubicBezTo>
                      <a:pt x="123" y="176"/>
                      <a:pt x="133" y="177"/>
                      <a:pt x="142" y="176"/>
                    </a:cubicBezTo>
                    <a:cubicBezTo>
                      <a:pt x="144" y="177"/>
                      <a:pt x="146" y="176"/>
                      <a:pt x="147" y="176"/>
                    </a:cubicBezTo>
                    <a:cubicBezTo>
                      <a:pt x="147" y="176"/>
                      <a:pt x="147" y="176"/>
                      <a:pt x="147" y="176"/>
                    </a:cubicBezTo>
                    <a:cubicBezTo>
                      <a:pt x="147" y="176"/>
                      <a:pt x="147" y="176"/>
                      <a:pt x="147" y="176"/>
                    </a:cubicBezTo>
                    <a:cubicBezTo>
                      <a:pt x="154" y="173"/>
                      <a:pt x="149" y="157"/>
                      <a:pt x="149" y="157"/>
                    </a:cubicBezTo>
                    <a:cubicBezTo>
                      <a:pt x="153" y="155"/>
                      <a:pt x="156" y="153"/>
                      <a:pt x="156" y="151"/>
                    </a:cubicBezTo>
                    <a:cubicBezTo>
                      <a:pt x="156" y="150"/>
                      <a:pt x="156" y="150"/>
                      <a:pt x="156" y="150"/>
                    </a:cubicBezTo>
                    <a:cubicBezTo>
                      <a:pt x="156" y="148"/>
                      <a:pt x="152" y="146"/>
                      <a:pt x="146" y="145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53" y="145"/>
                      <a:pt x="156" y="143"/>
                      <a:pt x="156" y="140"/>
                    </a:cubicBezTo>
                    <a:cubicBezTo>
                      <a:pt x="156" y="140"/>
                      <a:pt x="156" y="140"/>
                      <a:pt x="156" y="140"/>
                    </a:cubicBezTo>
                    <a:cubicBezTo>
                      <a:pt x="156" y="139"/>
                      <a:pt x="156" y="138"/>
                      <a:pt x="155" y="138"/>
                    </a:cubicBezTo>
                    <a:cubicBezTo>
                      <a:pt x="156" y="135"/>
                      <a:pt x="159" y="121"/>
                      <a:pt x="160" y="121"/>
                    </a:cubicBezTo>
                    <a:cubicBezTo>
                      <a:pt x="182" y="119"/>
                      <a:pt x="170" y="111"/>
                      <a:pt x="170" y="111"/>
                    </a:cubicBezTo>
                    <a:close/>
                    <a:moveTo>
                      <a:pt x="66" y="93"/>
                    </a:move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2" y="106"/>
                      <a:pt x="50" y="107"/>
                      <a:pt x="48" y="107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38" y="107"/>
                      <a:pt x="36" y="106"/>
                      <a:pt x="34" y="105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97"/>
                      <a:pt x="26" y="95"/>
                      <a:pt x="26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6" y="83"/>
                      <a:pt x="27" y="81"/>
                      <a:pt x="28" y="79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6" y="72"/>
                      <a:pt x="38" y="71"/>
                      <a:pt x="40" y="71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50" y="71"/>
                      <a:pt x="52" y="72"/>
                      <a:pt x="54" y="73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1" y="81"/>
                      <a:pt x="62" y="83"/>
                      <a:pt x="63" y="85"/>
                    </a:cubicBezTo>
                    <a:cubicBezTo>
                      <a:pt x="66" y="85"/>
                      <a:pt x="66" y="85"/>
                      <a:pt x="66" y="85"/>
                    </a:cubicBezTo>
                    <a:lnTo>
                      <a:pt x="66" y="93"/>
                    </a:lnTo>
                    <a:close/>
                    <a:moveTo>
                      <a:pt x="136" y="77"/>
                    </a:moveTo>
                    <a:cubicBezTo>
                      <a:pt x="130" y="77"/>
                      <a:pt x="130" y="77"/>
                      <a:pt x="130" y="77"/>
                    </a:cubicBezTo>
                    <a:cubicBezTo>
                      <a:pt x="129" y="80"/>
                      <a:pt x="128" y="84"/>
                      <a:pt x="126" y="87"/>
                    </a:cubicBezTo>
                    <a:cubicBezTo>
                      <a:pt x="130" y="91"/>
                      <a:pt x="130" y="91"/>
                      <a:pt x="130" y="91"/>
                    </a:cubicBezTo>
                    <a:cubicBezTo>
                      <a:pt x="121" y="100"/>
                      <a:pt x="121" y="100"/>
                      <a:pt x="121" y="100"/>
                    </a:cubicBezTo>
                    <a:cubicBezTo>
                      <a:pt x="117" y="96"/>
                      <a:pt x="117" y="96"/>
                      <a:pt x="117" y="96"/>
                    </a:cubicBezTo>
                    <a:cubicBezTo>
                      <a:pt x="114" y="98"/>
                      <a:pt x="110" y="99"/>
                      <a:pt x="107" y="100"/>
                    </a:cubicBezTo>
                    <a:cubicBezTo>
                      <a:pt x="107" y="105"/>
                      <a:pt x="107" y="105"/>
                      <a:pt x="107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0" y="100"/>
                      <a:pt x="86" y="98"/>
                      <a:pt x="83" y="96"/>
                    </a:cubicBezTo>
                    <a:cubicBezTo>
                      <a:pt x="79" y="100"/>
                      <a:pt x="79" y="100"/>
                      <a:pt x="79" y="100"/>
                    </a:cubicBezTo>
                    <a:cubicBezTo>
                      <a:pt x="70" y="91"/>
                      <a:pt x="70" y="91"/>
                      <a:pt x="70" y="91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2" y="84"/>
                      <a:pt x="71" y="81"/>
                      <a:pt x="70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0"/>
                      <a:pt x="72" y="56"/>
                      <a:pt x="74" y="53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6" y="42"/>
                      <a:pt x="90" y="41"/>
                      <a:pt x="94" y="40"/>
                    </a:cubicBezTo>
                    <a:cubicBezTo>
                      <a:pt x="94" y="35"/>
                      <a:pt x="94" y="35"/>
                      <a:pt x="94" y="35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10" y="41"/>
                      <a:pt x="114" y="42"/>
                      <a:pt x="117" y="44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30" y="49"/>
                      <a:pt x="130" y="49"/>
                      <a:pt x="130" y="49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8" y="57"/>
                      <a:pt x="130" y="60"/>
                      <a:pt x="130" y="64"/>
                    </a:cubicBezTo>
                    <a:cubicBezTo>
                      <a:pt x="136" y="64"/>
                      <a:pt x="136" y="64"/>
                      <a:pt x="136" y="64"/>
                    </a:cubicBezTo>
                    <a:lnTo>
                      <a:pt x="136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9" name="文本框 22"/>
            <p:cNvSpPr>
              <a:spLocks noChangeArrowheads="1"/>
            </p:cNvSpPr>
            <p:nvPr/>
          </p:nvSpPr>
          <p:spPr bwMode="auto">
            <a:xfrm>
              <a:off x="4120825" y="4143078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000" spc="300" dirty="0">
                  <a:solidFill>
                    <a:srgbClr val="FFFFFF"/>
                  </a:solidFill>
                  <a:cs typeface="+mn-ea"/>
                  <a:sym typeface="+mn-lt"/>
                </a:rPr>
                <a:t>添加标题</a:t>
              </a:r>
              <a:endParaRPr lang="en-US" altLang="zh-CN" sz="2000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5811838" y="1440201"/>
            <a:ext cx="2967037" cy="2932113"/>
            <a:chOff x="5811838" y="2286000"/>
            <a:chExt cx="2967037" cy="2932113"/>
          </a:xfrm>
        </p:grpSpPr>
        <p:sp>
          <p:nvSpPr>
            <p:cNvPr id="58" name="平行四边形 9"/>
            <p:cNvSpPr>
              <a:spLocks noChangeArrowheads="1"/>
            </p:cNvSpPr>
            <p:nvPr/>
          </p:nvSpPr>
          <p:spPr bwMode="auto">
            <a:xfrm>
              <a:off x="5811838" y="2286000"/>
              <a:ext cx="2967037" cy="2932113"/>
            </a:xfrm>
            <a:prstGeom prst="parallelogram">
              <a:avLst>
                <a:gd name="adj" fmla="val 29177"/>
              </a:avLst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66" name="组合 19"/>
            <p:cNvGrpSpPr>
              <a:grpSpLocks/>
            </p:cNvGrpSpPr>
            <p:nvPr/>
          </p:nvGrpSpPr>
          <p:grpSpPr bwMode="auto">
            <a:xfrm>
              <a:off x="7161213" y="2859088"/>
              <a:ext cx="574675" cy="568325"/>
              <a:chOff x="0" y="0"/>
              <a:chExt cx="453105" cy="448433"/>
            </a:xfrm>
          </p:grpSpPr>
          <p:sp>
            <p:nvSpPr>
              <p:cNvPr id="67" name="Freeform 136"/>
              <p:cNvSpPr>
                <a:spLocks noChangeArrowheads="1"/>
              </p:cNvSpPr>
              <p:nvPr/>
            </p:nvSpPr>
            <p:spPr bwMode="auto">
              <a:xfrm>
                <a:off x="0" y="251309"/>
                <a:ext cx="453105" cy="197124"/>
              </a:xfrm>
              <a:custGeom>
                <a:avLst/>
                <a:gdLst>
                  <a:gd name="T0" fmla="*/ 103 w 205"/>
                  <a:gd name="T1" fmla="*/ 19 h 89"/>
                  <a:gd name="T2" fmla="*/ 47 w 205"/>
                  <a:gd name="T3" fmla="*/ 0 h 89"/>
                  <a:gd name="T4" fmla="*/ 0 w 205"/>
                  <a:gd name="T5" fmla="*/ 0 h 89"/>
                  <a:gd name="T6" fmla="*/ 0 w 205"/>
                  <a:gd name="T7" fmla="*/ 67 h 89"/>
                  <a:gd name="T8" fmla="*/ 22 w 205"/>
                  <a:gd name="T9" fmla="*/ 89 h 89"/>
                  <a:gd name="T10" fmla="*/ 183 w 205"/>
                  <a:gd name="T11" fmla="*/ 89 h 89"/>
                  <a:gd name="T12" fmla="*/ 205 w 205"/>
                  <a:gd name="T13" fmla="*/ 67 h 89"/>
                  <a:gd name="T14" fmla="*/ 205 w 205"/>
                  <a:gd name="T15" fmla="*/ 0 h 89"/>
                  <a:gd name="T16" fmla="*/ 158 w 205"/>
                  <a:gd name="T17" fmla="*/ 0 h 89"/>
                  <a:gd name="T18" fmla="*/ 103 w 205"/>
                  <a:gd name="T19" fmla="*/ 19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5"/>
                  <a:gd name="T31" fmla="*/ 0 h 89"/>
                  <a:gd name="T32" fmla="*/ 205 w 205"/>
                  <a:gd name="T33" fmla="*/ 89 h 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5" h="89">
                    <a:moveTo>
                      <a:pt x="103" y="19"/>
                    </a:moveTo>
                    <a:cubicBezTo>
                      <a:pt x="82" y="19"/>
                      <a:pt x="62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9"/>
                      <a:pt x="10" y="89"/>
                      <a:pt x="22" y="89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95" y="89"/>
                      <a:pt x="205" y="79"/>
                      <a:pt x="205" y="67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43" y="12"/>
                      <a:pt x="124" y="19"/>
                      <a:pt x="10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53105" cy="260652"/>
              </a:xfrm>
              <a:custGeom>
                <a:avLst/>
                <a:gdLst>
                  <a:gd name="T0" fmla="*/ 183 w 205"/>
                  <a:gd name="T1" fmla="*/ 42 h 118"/>
                  <a:gd name="T2" fmla="*/ 180 w 205"/>
                  <a:gd name="T3" fmla="*/ 42 h 118"/>
                  <a:gd name="T4" fmla="*/ 154 w 205"/>
                  <a:gd name="T5" fmla="*/ 42 h 118"/>
                  <a:gd name="T6" fmla="*/ 154 w 205"/>
                  <a:gd name="T7" fmla="*/ 22 h 118"/>
                  <a:gd name="T8" fmla="*/ 132 w 205"/>
                  <a:gd name="T9" fmla="*/ 0 h 118"/>
                  <a:gd name="T10" fmla="*/ 73 w 205"/>
                  <a:gd name="T11" fmla="*/ 0 h 118"/>
                  <a:gd name="T12" fmla="*/ 51 w 205"/>
                  <a:gd name="T13" fmla="*/ 22 h 118"/>
                  <a:gd name="T14" fmla="*/ 51 w 205"/>
                  <a:gd name="T15" fmla="*/ 42 h 118"/>
                  <a:gd name="T16" fmla="*/ 25 w 205"/>
                  <a:gd name="T17" fmla="*/ 42 h 118"/>
                  <a:gd name="T18" fmla="*/ 22 w 205"/>
                  <a:gd name="T19" fmla="*/ 42 h 118"/>
                  <a:gd name="T20" fmla="*/ 0 w 205"/>
                  <a:gd name="T21" fmla="*/ 64 h 118"/>
                  <a:gd name="T22" fmla="*/ 0 w 205"/>
                  <a:gd name="T23" fmla="*/ 101 h 118"/>
                  <a:gd name="T24" fmla="*/ 54 w 205"/>
                  <a:gd name="T25" fmla="*/ 101 h 118"/>
                  <a:gd name="T26" fmla="*/ 103 w 205"/>
                  <a:gd name="T27" fmla="*/ 118 h 118"/>
                  <a:gd name="T28" fmla="*/ 151 w 205"/>
                  <a:gd name="T29" fmla="*/ 101 h 118"/>
                  <a:gd name="T30" fmla="*/ 205 w 205"/>
                  <a:gd name="T31" fmla="*/ 101 h 118"/>
                  <a:gd name="T32" fmla="*/ 205 w 205"/>
                  <a:gd name="T33" fmla="*/ 64 h 118"/>
                  <a:gd name="T34" fmla="*/ 183 w 205"/>
                  <a:gd name="T35" fmla="*/ 42 h 118"/>
                  <a:gd name="T36" fmla="*/ 67 w 205"/>
                  <a:gd name="T37" fmla="*/ 26 h 118"/>
                  <a:gd name="T38" fmla="*/ 67 w 205"/>
                  <a:gd name="T39" fmla="*/ 22 h 118"/>
                  <a:gd name="T40" fmla="*/ 73 w 205"/>
                  <a:gd name="T41" fmla="*/ 17 h 118"/>
                  <a:gd name="T42" fmla="*/ 132 w 205"/>
                  <a:gd name="T43" fmla="*/ 17 h 118"/>
                  <a:gd name="T44" fmla="*/ 138 w 205"/>
                  <a:gd name="T45" fmla="*/ 22 h 118"/>
                  <a:gd name="T46" fmla="*/ 138 w 205"/>
                  <a:gd name="T47" fmla="*/ 26 h 118"/>
                  <a:gd name="T48" fmla="*/ 138 w 205"/>
                  <a:gd name="T49" fmla="*/ 42 h 118"/>
                  <a:gd name="T50" fmla="*/ 67 w 205"/>
                  <a:gd name="T51" fmla="*/ 42 h 118"/>
                  <a:gd name="T52" fmla="*/ 67 w 205"/>
                  <a:gd name="T53" fmla="*/ 26 h 118"/>
                  <a:gd name="T54" fmla="*/ 101 w 205"/>
                  <a:gd name="T55" fmla="*/ 101 h 118"/>
                  <a:gd name="T56" fmla="*/ 85 w 205"/>
                  <a:gd name="T57" fmla="*/ 86 h 118"/>
                  <a:gd name="T58" fmla="*/ 101 w 205"/>
                  <a:gd name="T59" fmla="*/ 70 h 118"/>
                  <a:gd name="T60" fmla="*/ 117 w 205"/>
                  <a:gd name="T61" fmla="*/ 86 h 118"/>
                  <a:gd name="T62" fmla="*/ 101 w 205"/>
                  <a:gd name="T63" fmla="*/ 101 h 1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5"/>
                  <a:gd name="T97" fmla="*/ 0 h 118"/>
                  <a:gd name="T98" fmla="*/ 205 w 205"/>
                  <a:gd name="T99" fmla="*/ 118 h 1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5" h="118">
                    <a:moveTo>
                      <a:pt x="183" y="42"/>
                    </a:moveTo>
                    <a:cubicBezTo>
                      <a:pt x="180" y="42"/>
                      <a:pt x="180" y="42"/>
                      <a:pt x="180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1" y="0"/>
                      <a:pt x="51" y="10"/>
                      <a:pt x="51" y="2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0" y="42"/>
                      <a:pt x="0" y="52"/>
                      <a:pt x="0" y="6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67" y="112"/>
                      <a:pt x="84" y="118"/>
                      <a:pt x="103" y="118"/>
                    </a:cubicBezTo>
                    <a:cubicBezTo>
                      <a:pt x="121" y="118"/>
                      <a:pt x="138" y="112"/>
                      <a:pt x="151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52"/>
                      <a:pt x="195" y="42"/>
                      <a:pt x="183" y="42"/>
                    </a:cubicBezTo>
                    <a:close/>
                    <a:moveTo>
                      <a:pt x="67" y="26"/>
                    </a:move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9"/>
                      <a:pt x="70" y="17"/>
                      <a:pt x="73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5" y="17"/>
                      <a:pt x="138" y="19"/>
                      <a:pt x="138" y="22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101" y="101"/>
                    </a:moveTo>
                    <a:cubicBezTo>
                      <a:pt x="92" y="101"/>
                      <a:pt x="85" y="94"/>
                      <a:pt x="85" y="86"/>
                    </a:cubicBezTo>
                    <a:cubicBezTo>
                      <a:pt x="85" y="77"/>
                      <a:pt x="92" y="70"/>
                      <a:pt x="101" y="70"/>
                    </a:cubicBezTo>
                    <a:cubicBezTo>
                      <a:pt x="110" y="70"/>
                      <a:pt x="117" y="77"/>
                      <a:pt x="117" y="86"/>
                    </a:cubicBezTo>
                    <a:cubicBezTo>
                      <a:pt x="117" y="94"/>
                      <a:pt x="110" y="101"/>
                      <a:pt x="101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0" name="文本框 23"/>
            <p:cNvSpPr>
              <a:spLocks noChangeArrowheads="1"/>
            </p:cNvSpPr>
            <p:nvPr/>
          </p:nvSpPr>
          <p:spPr bwMode="auto">
            <a:xfrm>
              <a:off x="6478975" y="4143078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000" spc="300" dirty="0">
                  <a:solidFill>
                    <a:srgbClr val="FFFFFF"/>
                  </a:solidFill>
                  <a:cs typeface="+mn-ea"/>
                  <a:sym typeface="+mn-lt"/>
                </a:rPr>
                <a:t>添加标题</a:t>
              </a:r>
              <a:endParaRPr lang="en-US" altLang="zh-CN" sz="2000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C9F57027-DBE1-40F1-8CAE-381EEAE1D3F0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13FBE61B-367E-4621-9A0E-813F5B2CFE40}"/>
              </a:ext>
            </a:extLst>
          </p:cNvPr>
          <p:cNvGrpSpPr/>
          <p:nvPr/>
        </p:nvGrpSpPr>
        <p:grpSpPr>
          <a:xfrm>
            <a:off x="1130300" y="4568015"/>
            <a:ext cx="1911318" cy="1471536"/>
            <a:chOff x="2604213" y="4974415"/>
            <a:chExt cx="1911318" cy="1471536"/>
          </a:xfrm>
        </p:grpSpPr>
        <p:sp>
          <p:nvSpPr>
            <p:cNvPr id="35" name="TextBox 1">
              <a:extLst>
                <a:ext uri="{FF2B5EF4-FFF2-40B4-BE49-F238E27FC236}">
                  <a16:creationId xmlns="" xmlns:a16="http://schemas.microsoft.com/office/drawing/2014/main" id="{9192BF8C-89AD-4B8F-A5D0-FB16DEB2D7FC}"/>
                </a:ext>
              </a:extLst>
            </p:cNvPr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TextBox 1">
              <a:extLst>
                <a:ext uri="{FF2B5EF4-FFF2-40B4-BE49-F238E27FC236}">
                  <a16:creationId xmlns="" xmlns:a16="http://schemas.microsoft.com/office/drawing/2014/main" id="{508EEC5E-DD89-4B92-80EE-52A0D5163875}"/>
                </a:ext>
              </a:extLst>
            </p:cNvPr>
            <p:cNvSpPr txBox="1"/>
            <p:nvPr/>
          </p:nvSpPr>
          <p:spPr>
            <a:xfrm>
              <a:off x="2604213" y="5272296"/>
              <a:ext cx="191131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="" xmlns:a16="http://schemas.microsoft.com/office/drawing/2014/main" id="{AF7B7624-8E0D-43C4-9BEA-01BA18AB1904}"/>
              </a:ext>
            </a:extLst>
          </p:cNvPr>
          <p:cNvGrpSpPr/>
          <p:nvPr/>
        </p:nvGrpSpPr>
        <p:grpSpPr>
          <a:xfrm>
            <a:off x="3573983" y="4568015"/>
            <a:ext cx="1911318" cy="1471536"/>
            <a:chOff x="2604213" y="4974415"/>
            <a:chExt cx="1911318" cy="1471536"/>
          </a:xfrm>
        </p:grpSpPr>
        <p:sp>
          <p:nvSpPr>
            <p:cNvPr id="39" name="TextBox 1">
              <a:extLst>
                <a:ext uri="{FF2B5EF4-FFF2-40B4-BE49-F238E27FC236}">
                  <a16:creationId xmlns="" xmlns:a16="http://schemas.microsoft.com/office/drawing/2014/main" id="{33A99C7C-5CBB-401C-AFA3-3CB1E79D8D94}"/>
                </a:ext>
              </a:extLst>
            </p:cNvPr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0" name="TextBox 1">
              <a:extLst>
                <a:ext uri="{FF2B5EF4-FFF2-40B4-BE49-F238E27FC236}">
                  <a16:creationId xmlns="" xmlns:a16="http://schemas.microsoft.com/office/drawing/2014/main" id="{CAAAD16A-B425-49DF-A2FB-3F69C43CDF17}"/>
                </a:ext>
              </a:extLst>
            </p:cNvPr>
            <p:cNvSpPr txBox="1"/>
            <p:nvPr/>
          </p:nvSpPr>
          <p:spPr>
            <a:xfrm>
              <a:off x="2604213" y="5272296"/>
              <a:ext cx="191131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="" xmlns:a16="http://schemas.microsoft.com/office/drawing/2014/main" id="{E71092C4-6395-47C5-91C1-0229DF613DD5}"/>
              </a:ext>
            </a:extLst>
          </p:cNvPr>
          <p:cNvGrpSpPr/>
          <p:nvPr/>
        </p:nvGrpSpPr>
        <p:grpSpPr>
          <a:xfrm>
            <a:off x="6017666" y="4568015"/>
            <a:ext cx="1911318" cy="1471536"/>
            <a:chOff x="2604213" y="4974415"/>
            <a:chExt cx="1911318" cy="1471536"/>
          </a:xfrm>
        </p:grpSpPr>
        <p:sp>
          <p:nvSpPr>
            <p:cNvPr id="42" name="TextBox 1">
              <a:extLst>
                <a:ext uri="{FF2B5EF4-FFF2-40B4-BE49-F238E27FC236}">
                  <a16:creationId xmlns="" xmlns:a16="http://schemas.microsoft.com/office/drawing/2014/main" id="{5930F9AF-243A-4915-852A-DEF52C759AEE}"/>
                </a:ext>
              </a:extLst>
            </p:cNvPr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3" name="TextBox 1">
              <a:extLst>
                <a:ext uri="{FF2B5EF4-FFF2-40B4-BE49-F238E27FC236}">
                  <a16:creationId xmlns="" xmlns:a16="http://schemas.microsoft.com/office/drawing/2014/main" id="{4D7504F7-0851-429E-B45B-B20197969CF8}"/>
                </a:ext>
              </a:extLst>
            </p:cNvPr>
            <p:cNvSpPr txBox="1"/>
            <p:nvPr/>
          </p:nvSpPr>
          <p:spPr>
            <a:xfrm>
              <a:off x="2604213" y="5272296"/>
              <a:ext cx="191131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="" xmlns:a16="http://schemas.microsoft.com/office/drawing/2014/main" id="{70E45B47-CF95-49EA-9E65-E1178EEA2CF0}"/>
              </a:ext>
            </a:extLst>
          </p:cNvPr>
          <p:cNvGrpSpPr/>
          <p:nvPr/>
        </p:nvGrpSpPr>
        <p:grpSpPr>
          <a:xfrm>
            <a:off x="8461349" y="4568015"/>
            <a:ext cx="1911318" cy="1471536"/>
            <a:chOff x="2604213" y="4974415"/>
            <a:chExt cx="1911318" cy="1471536"/>
          </a:xfrm>
        </p:grpSpPr>
        <p:sp>
          <p:nvSpPr>
            <p:cNvPr id="45" name="TextBox 1">
              <a:extLst>
                <a:ext uri="{FF2B5EF4-FFF2-40B4-BE49-F238E27FC236}">
                  <a16:creationId xmlns="" xmlns:a16="http://schemas.microsoft.com/office/drawing/2014/main" id="{511325B2-12ED-48CF-AF9A-DFF9397D7CC1}"/>
                </a:ext>
              </a:extLst>
            </p:cNvPr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TextBox 1">
              <a:extLst>
                <a:ext uri="{FF2B5EF4-FFF2-40B4-BE49-F238E27FC236}">
                  <a16:creationId xmlns="" xmlns:a16="http://schemas.microsoft.com/office/drawing/2014/main" id="{F238521C-974C-4BB5-B20C-BBADEBB48B80}"/>
                </a:ext>
              </a:extLst>
            </p:cNvPr>
            <p:cNvSpPr txBox="1"/>
            <p:nvPr/>
          </p:nvSpPr>
          <p:spPr>
            <a:xfrm>
              <a:off x="2604213" y="5272296"/>
              <a:ext cx="191131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8351627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/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sp>
        <p:nvSpPr>
          <p:cNvPr id="5" name="右箭头 4"/>
          <p:cNvSpPr/>
          <p:nvPr/>
        </p:nvSpPr>
        <p:spPr>
          <a:xfrm>
            <a:off x="9365161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右箭头 5"/>
          <p:cNvSpPr/>
          <p:nvPr/>
        </p:nvSpPr>
        <p:spPr>
          <a:xfrm>
            <a:off x="7661280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右箭头 6"/>
          <p:cNvSpPr/>
          <p:nvPr/>
        </p:nvSpPr>
        <p:spPr>
          <a:xfrm>
            <a:off x="5915306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右箭头 7"/>
          <p:cNvSpPr/>
          <p:nvPr/>
        </p:nvSpPr>
        <p:spPr>
          <a:xfrm>
            <a:off x="4211425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右箭头 8"/>
          <p:cNvSpPr/>
          <p:nvPr/>
        </p:nvSpPr>
        <p:spPr>
          <a:xfrm>
            <a:off x="2490390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右箭头 9"/>
          <p:cNvSpPr/>
          <p:nvPr/>
        </p:nvSpPr>
        <p:spPr>
          <a:xfrm>
            <a:off x="786509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TextBox 34"/>
          <p:cNvSpPr txBox="1"/>
          <p:nvPr/>
        </p:nvSpPr>
        <p:spPr>
          <a:xfrm>
            <a:off x="1322551" y="3264878"/>
            <a:ext cx="1183649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1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2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</a:p>
        </p:txBody>
      </p:sp>
      <p:cxnSp>
        <p:nvCxnSpPr>
          <p:cNvPr id="12" name="直接连接符 11"/>
          <p:cNvCxnSpPr/>
          <p:nvPr/>
        </p:nvCxnSpPr>
        <p:spPr>
          <a:xfrm flipV="1">
            <a:off x="1823180" y="2586988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>
            <a:off x="3527061" y="3641216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39"/>
          <p:cNvSpPr txBox="1"/>
          <p:nvPr/>
        </p:nvSpPr>
        <p:spPr>
          <a:xfrm>
            <a:off x="3026433" y="3264878"/>
            <a:ext cx="1183649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3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4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</a:p>
        </p:txBody>
      </p:sp>
      <p:sp>
        <p:nvSpPr>
          <p:cNvPr id="17" name="TextBox 40"/>
          <p:cNvSpPr txBox="1"/>
          <p:nvPr/>
        </p:nvSpPr>
        <p:spPr>
          <a:xfrm>
            <a:off x="4747468" y="3264878"/>
            <a:ext cx="1183649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5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6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</a:p>
        </p:txBody>
      </p:sp>
      <p:sp>
        <p:nvSpPr>
          <p:cNvPr id="18" name="TextBox 41"/>
          <p:cNvSpPr txBox="1"/>
          <p:nvPr/>
        </p:nvSpPr>
        <p:spPr>
          <a:xfrm>
            <a:off x="6410200" y="3264878"/>
            <a:ext cx="1280934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7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8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</a:p>
        </p:txBody>
      </p:sp>
      <p:sp>
        <p:nvSpPr>
          <p:cNvPr id="19" name="TextBox 42"/>
          <p:cNvSpPr txBox="1"/>
          <p:nvPr/>
        </p:nvSpPr>
        <p:spPr>
          <a:xfrm>
            <a:off x="8145507" y="3264878"/>
            <a:ext cx="1306158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9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10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</a:p>
        </p:txBody>
      </p:sp>
      <p:sp>
        <p:nvSpPr>
          <p:cNvPr id="20" name="TextBox 43"/>
          <p:cNvSpPr txBox="1"/>
          <p:nvPr/>
        </p:nvSpPr>
        <p:spPr>
          <a:xfrm>
            <a:off x="9863113" y="3264878"/>
            <a:ext cx="1273701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11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12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</a:p>
        </p:txBody>
      </p:sp>
      <p:cxnSp>
        <p:nvCxnSpPr>
          <p:cNvPr id="21" name="直接连接符 20"/>
          <p:cNvCxnSpPr/>
          <p:nvPr/>
        </p:nvCxnSpPr>
        <p:spPr>
          <a:xfrm flipV="1">
            <a:off x="5248096" y="2586988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>
            <a:off x="6951977" y="3641216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flipV="1">
            <a:off x="8697951" y="2586988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/>
          <p:nvPr/>
        </p:nvCxnSpPr>
        <p:spPr>
          <a:xfrm>
            <a:off x="10401831" y="3641216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B75C1C27-FC74-40B1-A799-A172F2BC71B5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sp>
        <p:nvSpPr>
          <p:cNvPr id="32" name="TextBox 1">
            <a:extLst>
              <a:ext uri="{FF2B5EF4-FFF2-40B4-BE49-F238E27FC236}">
                <a16:creationId xmlns="" xmlns:a16="http://schemas.microsoft.com/office/drawing/2014/main" id="{1CEB9C5C-ED89-426A-A177-8BBF7480634C}"/>
              </a:ext>
            </a:extLst>
          </p:cNvPr>
          <p:cNvSpPr txBox="1"/>
          <p:nvPr/>
        </p:nvSpPr>
        <p:spPr>
          <a:xfrm>
            <a:off x="867522" y="16364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33" name="TextBox 1">
            <a:extLst>
              <a:ext uri="{FF2B5EF4-FFF2-40B4-BE49-F238E27FC236}">
                <a16:creationId xmlns="" xmlns:a16="http://schemas.microsoft.com/office/drawing/2014/main" id="{DFE2EDC3-36A2-4F0C-8FA0-218C0449E047}"/>
              </a:ext>
            </a:extLst>
          </p:cNvPr>
          <p:cNvSpPr txBox="1"/>
          <p:nvPr/>
        </p:nvSpPr>
        <p:spPr>
          <a:xfrm>
            <a:off x="4168640" y="16364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34" name="TextBox 1">
            <a:extLst>
              <a:ext uri="{FF2B5EF4-FFF2-40B4-BE49-F238E27FC236}">
                <a16:creationId xmlns="" xmlns:a16="http://schemas.microsoft.com/office/drawing/2014/main" id="{1829FC31-E5DB-4CB0-A392-E7521E2EFF24}"/>
              </a:ext>
            </a:extLst>
          </p:cNvPr>
          <p:cNvSpPr txBox="1"/>
          <p:nvPr/>
        </p:nvSpPr>
        <p:spPr>
          <a:xfrm>
            <a:off x="7593556" y="16364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35" name="TextBox 1">
            <a:extLst>
              <a:ext uri="{FF2B5EF4-FFF2-40B4-BE49-F238E27FC236}">
                <a16:creationId xmlns="" xmlns:a16="http://schemas.microsoft.com/office/drawing/2014/main" id="{985F57B6-5F32-42B7-B9E5-9FBC4D603148}"/>
              </a:ext>
            </a:extLst>
          </p:cNvPr>
          <p:cNvSpPr txBox="1"/>
          <p:nvPr/>
        </p:nvSpPr>
        <p:spPr>
          <a:xfrm>
            <a:off x="2447605" y="44939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36" name="TextBox 1">
            <a:extLst>
              <a:ext uri="{FF2B5EF4-FFF2-40B4-BE49-F238E27FC236}">
                <a16:creationId xmlns="" xmlns:a16="http://schemas.microsoft.com/office/drawing/2014/main" id="{9FD0905B-0C89-45C4-AC9E-A02864F517CA}"/>
              </a:ext>
            </a:extLst>
          </p:cNvPr>
          <p:cNvSpPr txBox="1"/>
          <p:nvPr/>
        </p:nvSpPr>
        <p:spPr>
          <a:xfrm>
            <a:off x="5934388" y="44939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37" name="TextBox 1">
            <a:extLst>
              <a:ext uri="{FF2B5EF4-FFF2-40B4-BE49-F238E27FC236}">
                <a16:creationId xmlns="" xmlns:a16="http://schemas.microsoft.com/office/drawing/2014/main" id="{887289A0-AAB5-4AD5-A9E7-73A51FF9FADB}"/>
              </a:ext>
            </a:extLst>
          </p:cNvPr>
          <p:cNvSpPr txBox="1"/>
          <p:nvPr/>
        </p:nvSpPr>
        <p:spPr>
          <a:xfrm>
            <a:off x="9279593" y="44939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353570831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2"/>
          <p:cNvSpPr/>
          <p:nvPr/>
        </p:nvSpPr>
        <p:spPr>
          <a:xfrm rot="1299601">
            <a:off x="6980238" y="2255838"/>
            <a:ext cx="990600" cy="679450"/>
          </a:xfrm>
          <a:custGeom>
            <a:avLst/>
            <a:gdLst/>
            <a:ahLst/>
            <a:cxnLst/>
            <a:rect l="l" t="t" r="r" b="b"/>
            <a:pathLst>
              <a:path w="2404337" h="1013447">
                <a:moveTo>
                  <a:pt x="2404337" y="0"/>
                </a:moveTo>
                <a:lnTo>
                  <a:pt x="2404337" y="1013447"/>
                </a:lnTo>
                <a:cubicBezTo>
                  <a:pt x="1580832" y="549916"/>
                  <a:pt x="647382" y="523488"/>
                  <a:pt x="0" y="944007"/>
                </a:cubicBezTo>
                <a:lnTo>
                  <a:pt x="0" y="0"/>
                </a:lnTo>
                <a:lnTo>
                  <a:pt x="61272" y="0"/>
                </a:lnTo>
                <a:cubicBezTo>
                  <a:pt x="395627" y="149555"/>
                  <a:pt x="785812" y="234382"/>
                  <a:pt x="1202168" y="234382"/>
                </a:cubicBezTo>
                <a:cubicBezTo>
                  <a:pt x="1618527" y="234382"/>
                  <a:pt x="2008712" y="149555"/>
                  <a:pt x="2343067" y="0"/>
                </a:cubicBezTo>
                <a:close/>
              </a:path>
            </a:pathLst>
          </a:cu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3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  <a:gs pos="24000">
                <a:sysClr val="window" lastClr="FFFFFF">
                  <a:lumMod val="95000"/>
                </a:sysClr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矩形 2"/>
          <p:cNvSpPr/>
          <p:nvPr/>
        </p:nvSpPr>
        <p:spPr>
          <a:xfrm rot="18439371">
            <a:off x="7427118" y="3536157"/>
            <a:ext cx="963613" cy="679450"/>
          </a:xfrm>
          <a:custGeom>
            <a:avLst/>
            <a:gdLst/>
            <a:ahLst/>
            <a:cxnLst/>
            <a:rect l="l" t="t" r="r" b="b"/>
            <a:pathLst>
              <a:path w="2404337" h="1013447">
                <a:moveTo>
                  <a:pt x="2404337" y="0"/>
                </a:moveTo>
                <a:lnTo>
                  <a:pt x="2404337" y="1013447"/>
                </a:lnTo>
                <a:cubicBezTo>
                  <a:pt x="1580832" y="549916"/>
                  <a:pt x="647382" y="523488"/>
                  <a:pt x="0" y="944007"/>
                </a:cubicBezTo>
                <a:lnTo>
                  <a:pt x="0" y="0"/>
                </a:lnTo>
                <a:lnTo>
                  <a:pt x="61272" y="0"/>
                </a:lnTo>
                <a:cubicBezTo>
                  <a:pt x="395627" y="149555"/>
                  <a:pt x="785812" y="234382"/>
                  <a:pt x="1202168" y="234382"/>
                </a:cubicBezTo>
                <a:cubicBezTo>
                  <a:pt x="1618527" y="234382"/>
                  <a:pt x="2008712" y="149555"/>
                  <a:pt x="2343067" y="0"/>
                </a:cubicBezTo>
                <a:close/>
              </a:path>
            </a:pathLst>
          </a:cu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3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  <a:gs pos="24000">
                <a:sysClr val="window" lastClr="FFFFFF">
                  <a:lumMod val="95000"/>
                </a:sysClr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矩形 2"/>
          <p:cNvSpPr/>
          <p:nvPr/>
        </p:nvSpPr>
        <p:spPr>
          <a:xfrm rot="19965802">
            <a:off x="5649913" y="4849813"/>
            <a:ext cx="1189037" cy="679450"/>
          </a:xfrm>
          <a:custGeom>
            <a:avLst/>
            <a:gdLst/>
            <a:ahLst/>
            <a:cxnLst/>
            <a:rect l="l" t="t" r="r" b="b"/>
            <a:pathLst>
              <a:path w="2404337" h="1013447">
                <a:moveTo>
                  <a:pt x="2404337" y="0"/>
                </a:moveTo>
                <a:lnTo>
                  <a:pt x="2404337" y="1013447"/>
                </a:lnTo>
                <a:cubicBezTo>
                  <a:pt x="1580832" y="549916"/>
                  <a:pt x="647382" y="523488"/>
                  <a:pt x="0" y="944007"/>
                </a:cubicBezTo>
                <a:lnTo>
                  <a:pt x="0" y="0"/>
                </a:lnTo>
                <a:lnTo>
                  <a:pt x="61272" y="0"/>
                </a:lnTo>
                <a:cubicBezTo>
                  <a:pt x="395627" y="149555"/>
                  <a:pt x="785812" y="234382"/>
                  <a:pt x="1202168" y="234382"/>
                </a:cubicBezTo>
                <a:cubicBezTo>
                  <a:pt x="1618527" y="234382"/>
                  <a:pt x="2008712" y="149555"/>
                  <a:pt x="2343067" y="0"/>
                </a:cubicBezTo>
                <a:close/>
              </a:path>
            </a:pathLst>
          </a:cu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3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  <a:gs pos="24000">
                <a:sysClr val="window" lastClr="FFFFFF">
                  <a:lumMod val="95000"/>
                </a:sysClr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矩形 2"/>
          <p:cNvSpPr/>
          <p:nvPr/>
        </p:nvSpPr>
        <p:spPr>
          <a:xfrm rot="14845537">
            <a:off x="4103688" y="4184650"/>
            <a:ext cx="1187450" cy="679450"/>
          </a:xfrm>
          <a:custGeom>
            <a:avLst/>
            <a:gdLst/>
            <a:ahLst/>
            <a:cxnLst/>
            <a:rect l="l" t="t" r="r" b="b"/>
            <a:pathLst>
              <a:path w="2404337" h="1013447">
                <a:moveTo>
                  <a:pt x="2404337" y="0"/>
                </a:moveTo>
                <a:lnTo>
                  <a:pt x="2404337" y="1013447"/>
                </a:lnTo>
                <a:cubicBezTo>
                  <a:pt x="1580832" y="549916"/>
                  <a:pt x="647382" y="523488"/>
                  <a:pt x="0" y="944007"/>
                </a:cubicBezTo>
                <a:lnTo>
                  <a:pt x="0" y="0"/>
                </a:lnTo>
                <a:lnTo>
                  <a:pt x="61272" y="0"/>
                </a:lnTo>
                <a:cubicBezTo>
                  <a:pt x="395627" y="149555"/>
                  <a:pt x="785812" y="234382"/>
                  <a:pt x="1202168" y="234382"/>
                </a:cubicBezTo>
                <a:cubicBezTo>
                  <a:pt x="1618527" y="234382"/>
                  <a:pt x="2008712" y="149555"/>
                  <a:pt x="2343067" y="0"/>
                </a:cubicBezTo>
                <a:close/>
              </a:path>
            </a:pathLst>
          </a:cu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3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  <a:gs pos="24000">
                <a:sysClr val="window" lastClr="FFFFFF">
                  <a:lumMod val="95000"/>
                </a:sysClr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9" name="Group 16"/>
          <p:cNvGrpSpPr/>
          <p:nvPr/>
        </p:nvGrpSpPr>
        <p:grpSpPr bwMode="auto">
          <a:xfrm>
            <a:off x="4208463" y="4905375"/>
            <a:ext cx="1655762" cy="1398588"/>
            <a:chOff x="3865326" y="4847662"/>
            <a:chExt cx="1655660" cy="1399886"/>
          </a:xfrm>
        </p:grpSpPr>
        <p:grpSp>
          <p:nvGrpSpPr>
            <p:cNvPr id="10" name="组合 53"/>
            <p:cNvGrpSpPr/>
            <p:nvPr/>
          </p:nvGrpSpPr>
          <p:grpSpPr bwMode="auto">
            <a:xfrm rot="759468">
              <a:off x="4121100" y="4847662"/>
              <a:ext cx="1399886" cy="1399886"/>
              <a:chOff x="3239852" y="1844824"/>
              <a:chExt cx="2664296" cy="2664296"/>
            </a:xfrm>
          </p:grpSpPr>
          <p:sp>
            <p:nvSpPr>
              <p:cNvPr id="23" name="椭圆 83"/>
              <p:cNvSpPr/>
              <p:nvPr/>
            </p:nvSpPr>
            <p:spPr>
              <a:xfrm>
                <a:off x="3239470" y="1844866"/>
                <a:ext cx="2664682" cy="266429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8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椭圆 84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1" name="椭圆 69"/>
            <p:cNvSpPr/>
            <p:nvPr/>
          </p:nvSpPr>
          <p:spPr>
            <a:xfrm>
              <a:off x="3865326" y="5619034"/>
              <a:ext cx="438612" cy="43861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22"/>
            <p:cNvSpPr txBox="1"/>
            <p:nvPr/>
          </p:nvSpPr>
          <p:spPr>
            <a:xfrm flipH="1">
              <a:off x="3878025" y="5656450"/>
              <a:ext cx="412725" cy="436967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itchFamily="34" charset="0"/>
                  <a:ea typeface="微软雅黑" panose="020B0503020204020204" pitchFamily="3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3" name="Group 41"/>
            <p:cNvGrpSpPr/>
            <p:nvPr/>
          </p:nvGrpSpPr>
          <p:grpSpPr>
            <a:xfrm>
              <a:off x="4588871" y="5315036"/>
              <a:ext cx="464344" cy="465138"/>
              <a:chOff x="9145588" y="4435475"/>
              <a:chExt cx="464344" cy="465138"/>
            </a:xfrm>
            <a:solidFill>
              <a:schemeClr val="bg2"/>
            </a:solidFill>
          </p:grpSpPr>
          <p:sp>
            <p:nvSpPr>
              <p:cNvPr id="14" name="AutoShape 7"/>
              <p:cNvSpPr/>
              <p:nvPr/>
            </p:nvSpPr>
            <p:spPr bwMode="auto">
              <a:xfrm>
                <a:off x="9145588" y="4435475"/>
                <a:ext cx="464344" cy="465138"/>
              </a:xfrm>
              <a:custGeom>
                <a:avLst/>
                <a:gdLst>
                  <a:gd name="T0" fmla="+- 0 10800 1271"/>
                  <a:gd name="T1" fmla="*/ T0 w 19058"/>
                  <a:gd name="T2" fmla="+- 0 10799 1270"/>
                  <a:gd name="T3" fmla="*/ 10799 h 19059"/>
                  <a:gd name="T4" fmla="+- 0 10800 1271"/>
                  <a:gd name="T5" fmla="*/ T4 w 19058"/>
                  <a:gd name="T6" fmla="+- 0 10799 1270"/>
                  <a:gd name="T7" fmla="*/ 10799 h 19059"/>
                  <a:gd name="T8" fmla="+- 0 10800 1271"/>
                  <a:gd name="T9" fmla="*/ T8 w 19058"/>
                  <a:gd name="T10" fmla="+- 0 10799 1270"/>
                  <a:gd name="T11" fmla="*/ 10799 h 19059"/>
                  <a:gd name="T12" fmla="+- 0 10800 1271"/>
                  <a:gd name="T13" fmla="*/ T12 w 19058"/>
                  <a:gd name="T14" fmla="+- 0 10799 1270"/>
                  <a:gd name="T15" fmla="*/ 10799 h 1905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8" h="19059">
                    <a:moveTo>
                      <a:pt x="6430" y="17268"/>
                    </a:moveTo>
                    <a:cubicBezTo>
                      <a:pt x="2162" y="15559"/>
                      <a:pt x="82" y="10698"/>
                      <a:pt x="1790" y="6431"/>
                    </a:cubicBezTo>
                    <a:cubicBezTo>
                      <a:pt x="3499" y="2164"/>
                      <a:pt x="8360" y="81"/>
                      <a:pt x="12627" y="1791"/>
                    </a:cubicBezTo>
                    <a:cubicBezTo>
                      <a:pt x="16894" y="3499"/>
                      <a:pt x="18975" y="8361"/>
                      <a:pt x="17267" y="12628"/>
                    </a:cubicBezTo>
                    <a:cubicBezTo>
                      <a:pt x="15558" y="16895"/>
                      <a:pt x="10696" y="18976"/>
                      <a:pt x="6430" y="17268"/>
                    </a:cubicBezTo>
                    <a:moveTo>
                      <a:pt x="13070" y="685"/>
                    </a:moveTo>
                    <a:cubicBezTo>
                      <a:pt x="8186" y="-1270"/>
                      <a:pt x="2641" y="1103"/>
                      <a:pt x="685" y="5987"/>
                    </a:cubicBezTo>
                    <a:cubicBezTo>
                      <a:pt x="-1271" y="10872"/>
                      <a:pt x="1103" y="16418"/>
                      <a:pt x="5987" y="18373"/>
                    </a:cubicBezTo>
                    <a:cubicBezTo>
                      <a:pt x="10871" y="20330"/>
                      <a:pt x="16416" y="17955"/>
                      <a:pt x="18373" y="13071"/>
                    </a:cubicBezTo>
                    <a:cubicBezTo>
                      <a:pt x="20329" y="8186"/>
                      <a:pt x="17954" y="2641"/>
                      <a:pt x="13070" y="68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AutoShape 8"/>
              <p:cNvSpPr/>
              <p:nvPr/>
            </p:nvSpPr>
            <p:spPr bwMode="auto">
              <a:xfrm>
                <a:off x="9348788" y="4638675"/>
                <a:ext cx="57944" cy="57944"/>
              </a:xfrm>
              <a:custGeom>
                <a:avLst/>
                <a:gdLst>
                  <a:gd name="T0" fmla="+- 0 10801 1272"/>
                  <a:gd name="T1" fmla="*/ T0 w 19059"/>
                  <a:gd name="T2" fmla="+- 0 10800 1272"/>
                  <a:gd name="T3" fmla="*/ 10800 h 19056"/>
                  <a:gd name="T4" fmla="+- 0 10801 1272"/>
                  <a:gd name="T5" fmla="*/ T4 w 19059"/>
                  <a:gd name="T6" fmla="+- 0 10800 1272"/>
                  <a:gd name="T7" fmla="*/ 10800 h 19056"/>
                  <a:gd name="T8" fmla="+- 0 10801 1272"/>
                  <a:gd name="T9" fmla="*/ T8 w 19059"/>
                  <a:gd name="T10" fmla="+- 0 10800 1272"/>
                  <a:gd name="T11" fmla="*/ 10800 h 19056"/>
                  <a:gd name="T12" fmla="+- 0 10801 1272"/>
                  <a:gd name="T13" fmla="*/ T12 w 19059"/>
                  <a:gd name="T14" fmla="+- 0 10800 1272"/>
                  <a:gd name="T15" fmla="*/ 10800 h 1905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6">
                    <a:moveTo>
                      <a:pt x="7753" y="13951"/>
                    </a:moveTo>
                    <a:cubicBezTo>
                      <a:pt x="5315" y="12969"/>
                      <a:pt x="4129" y="10197"/>
                      <a:pt x="5101" y="7755"/>
                    </a:cubicBezTo>
                    <a:cubicBezTo>
                      <a:pt x="6083" y="5323"/>
                      <a:pt x="8860" y="4132"/>
                      <a:pt x="11298" y="5104"/>
                    </a:cubicBezTo>
                    <a:cubicBezTo>
                      <a:pt x="13735" y="6081"/>
                      <a:pt x="14926" y="8858"/>
                      <a:pt x="13949" y="11300"/>
                    </a:cubicBezTo>
                    <a:cubicBezTo>
                      <a:pt x="12972" y="13737"/>
                      <a:pt x="10195" y="14923"/>
                      <a:pt x="7753" y="13951"/>
                    </a:cubicBezTo>
                    <a:moveTo>
                      <a:pt x="13070" y="686"/>
                    </a:moveTo>
                    <a:cubicBezTo>
                      <a:pt x="8190" y="-1272"/>
                      <a:pt x="2640" y="1104"/>
                      <a:pt x="686" y="5988"/>
                    </a:cubicBezTo>
                    <a:cubicBezTo>
                      <a:pt x="-1272" y="10872"/>
                      <a:pt x="1105" y="16416"/>
                      <a:pt x="5985" y="18369"/>
                    </a:cubicBezTo>
                    <a:cubicBezTo>
                      <a:pt x="10870" y="20328"/>
                      <a:pt x="16415" y="17951"/>
                      <a:pt x="18374" y="13072"/>
                    </a:cubicBezTo>
                    <a:cubicBezTo>
                      <a:pt x="20328" y="8188"/>
                      <a:pt x="17960" y="2644"/>
                      <a:pt x="13070" y="686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AutoShape 9"/>
              <p:cNvSpPr/>
              <p:nvPr/>
            </p:nvSpPr>
            <p:spPr bwMode="auto">
              <a:xfrm>
                <a:off x="9290050" y="4580732"/>
                <a:ext cx="174625" cy="174625"/>
              </a:xfrm>
              <a:custGeom>
                <a:avLst/>
                <a:gdLst>
                  <a:gd name="T0" fmla="+- 0 10800 1271"/>
                  <a:gd name="T1" fmla="*/ T0 w 19059"/>
                  <a:gd name="T2" fmla="+- 0 10800 1271"/>
                  <a:gd name="T3" fmla="*/ 10800 h 19058"/>
                  <a:gd name="T4" fmla="+- 0 10800 1271"/>
                  <a:gd name="T5" fmla="*/ T4 w 19059"/>
                  <a:gd name="T6" fmla="+- 0 10800 1271"/>
                  <a:gd name="T7" fmla="*/ 10800 h 19058"/>
                  <a:gd name="T8" fmla="+- 0 10800 1271"/>
                  <a:gd name="T9" fmla="*/ T8 w 19059"/>
                  <a:gd name="T10" fmla="+- 0 10800 1271"/>
                  <a:gd name="T11" fmla="*/ 10800 h 19058"/>
                  <a:gd name="T12" fmla="+- 0 10800 1271"/>
                  <a:gd name="T13" fmla="*/ T12 w 19059"/>
                  <a:gd name="T14" fmla="+- 0 10800 1271"/>
                  <a:gd name="T15" fmla="*/ 10800 h 1905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8">
                    <a:moveTo>
                      <a:pt x="7169" y="15424"/>
                    </a:moveTo>
                    <a:cubicBezTo>
                      <a:pt x="3916" y="14123"/>
                      <a:pt x="2331" y="10417"/>
                      <a:pt x="3632" y="7167"/>
                    </a:cubicBezTo>
                    <a:cubicBezTo>
                      <a:pt x="4934" y="3917"/>
                      <a:pt x="8638" y="2331"/>
                      <a:pt x="11889" y="3632"/>
                    </a:cubicBezTo>
                    <a:cubicBezTo>
                      <a:pt x="15141" y="4934"/>
                      <a:pt x="16728" y="8640"/>
                      <a:pt x="15425" y="11890"/>
                    </a:cubicBezTo>
                    <a:cubicBezTo>
                      <a:pt x="14124" y="15140"/>
                      <a:pt x="10419" y="16728"/>
                      <a:pt x="7169" y="15424"/>
                    </a:cubicBezTo>
                    <a:moveTo>
                      <a:pt x="13071" y="685"/>
                    </a:moveTo>
                    <a:cubicBezTo>
                      <a:pt x="8186" y="-1271"/>
                      <a:pt x="2639" y="1104"/>
                      <a:pt x="686" y="5987"/>
                    </a:cubicBezTo>
                    <a:cubicBezTo>
                      <a:pt x="-1271" y="10871"/>
                      <a:pt x="1104" y="16416"/>
                      <a:pt x="5987" y="18372"/>
                    </a:cubicBezTo>
                    <a:cubicBezTo>
                      <a:pt x="10874" y="20329"/>
                      <a:pt x="16418" y="17955"/>
                      <a:pt x="18375" y="13070"/>
                    </a:cubicBezTo>
                    <a:cubicBezTo>
                      <a:pt x="20328" y="8186"/>
                      <a:pt x="17956" y="2641"/>
                      <a:pt x="13071" y="68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AutoShape 10"/>
              <p:cNvSpPr/>
              <p:nvPr/>
            </p:nvSpPr>
            <p:spPr bwMode="auto">
              <a:xfrm>
                <a:off x="9406732" y="4696619"/>
                <a:ext cx="72231" cy="74613"/>
              </a:xfrm>
              <a:custGeom>
                <a:avLst/>
                <a:gdLst>
                  <a:gd name="T0" fmla="+- 0 10804 288"/>
                  <a:gd name="T1" fmla="*/ T0 w 21033"/>
                  <a:gd name="T2" fmla="+- 0 10798 277"/>
                  <a:gd name="T3" fmla="*/ 10798 h 21043"/>
                  <a:gd name="T4" fmla="+- 0 10804 288"/>
                  <a:gd name="T5" fmla="*/ T4 w 21033"/>
                  <a:gd name="T6" fmla="+- 0 10798 277"/>
                  <a:gd name="T7" fmla="*/ 10798 h 21043"/>
                  <a:gd name="T8" fmla="+- 0 10804 288"/>
                  <a:gd name="T9" fmla="*/ T8 w 21033"/>
                  <a:gd name="T10" fmla="+- 0 10798 277"/>
                  <a:gd name="T11" fmla="*/ 10798 h 21043"/>
                  <a:gd name="T12" fmla="+- 0 10804 288"/>
                  <a:gd name="T13" fmla="*/ T12 w 21033"/>
                  <a:gd name="T14" fmla="+- 0 10798 277"/>
                  <a:gd name="T15" fmla="*/ 10798 h 210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3" h="21043">
                    <a:moveTo>
                      <a:pt x="20881" y="2825"/>
                    </a:moveTo>
                    <a:cubicBezTo>
                      <a:pt x="21312" y="1771"/>
                      <a:pt x="20787" y="572"/>
                      <a:pt x="19713" y="149"/>
                    </a:cubicBezTo>
                    <a:cubicBezTo>
                      <a:pt x="18636" y="-277"/>
                      <a:pt x="17414" y="238"/>
                      <a:pt x="16984" y="1296"/>
                    </a:cubicBezTo>
                    <a:lnTo>
                      <a:pt x="16980" y="1292"/>
                    </a:lnTo>
                    <a:cubicBezTo>
                      <a:pt x="13964" y="8692"/>
                      <a:pt x="8182" y="14184"/>
                      <a:pt x="1269" y="17089"/>
                    </a:cubicBezTo>
                    <a:cubicBezTo>
                      <a:pt x="207" y="17536"/>
                      <a:pt x="-288" y="18747"/>
                      <a:pt x="170" y="19789"/>
                    </a:cubicBezTo>
                    <a:cubicBezTo>
                      <a:pt x="629" y="20840"/>
                      <a:pt x="1863" y="21323"/>
                      <a:pt x="2924" y="20876"/>
                    </a:cubicBezTo>
                    <a:cubicBezTo>
                      <a:pt x="2961" y="20860"/>
                      <a:pt x="2982" y="20828"/>
                      <a:pt x="3014" y="20815"/>
                    </a:cubicBezTo>
                    <a:cubicBezTo>
                      <a:pt x="10874" y="17480"/>
                      <a:pt x="17451" y="11227"/>
                      <a:pt x="20877" y="2825"/>
                    </a:cubicBezTo>
                    <a:cubicBezTo>
                      <a:pt x="20877" y="2825"/>
                      <a:pt x="20881" y="2825"/>
                      <a:pt x="20881" y="282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AutoShape 11"/>
              <p:cNvSpPr/>
              <p:nvPr/>
            </p:nvSpPr>
            <p:spPr bwMode="auto">
              <a:xfrm>
                <a:off x="9435307" y="4725988"/>
                <a:ext cx="103981" cy="106363"/>
              </a:xfrm>
              <a:custGeom>
                <a:avLst/>
                <a:gdLst>
                  <a:gd name="T0" fmla="+- 0 10803 203"/>
                  <a:gd name="T1" fmla="*/ T0 w 21201"/>
                  <a:gd name="T2" fmla="+- 0 10798 194"/>
                  <a:gd name="T3" fmla="*/ 10798 h 21209"/>
                  <a:gd name="T4" fmla="+- 0 10803 203"/>
                  <a:gd name="T5" fmla="*/ T4 w 21201"/>
                  <a:gd name="T6" fmla="+- 0 10798 194"/>
                  <a:gd name="T7" fmla="*/ 10798 h 21209"/>
                  <a:gd name="T8" fmla="+- 0 10803 203"/>
                  <a:gd name="T9" fmla="*/ T8 w 21201"/>
                  <a:gd name="T10" fmla="+- 0 10798 194"/>
                  <a:gd name="T11" fmla="*/ 10798 h 21209"/>
                  <a:gd name="T12" fmla="+- 0 10803 203"/>
                  <a:gd name="T13" fmla="*/ T12 w 21201"/>
                  <a:gd name="T14" fmla="+- 0 10798 194"/>
                  <a:gd name="T15" fmla="*/ 10798 h 212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01" h="21209">
                    <a:moveTo>
                      <a:pt x="20267" y="104"/>
                    </a:moveTo>
                    <a:cubicBezTo>
                      <a:pt x="19508" y="-194"/>
                      <a:pt x="18645" y="169"/>
                      <a:pt x="18339" y="912"/>
                    </a:cubicBezTo>
                    <a:cubicBezTo>
                      <a:pt x="14991" y="9110"/>
                      <a:pt x="8568" y="15198"/>
                      <a:pt x="894" y="18420"/>
                    </a:cubicBezTo>
                    <a:cubicBezTo>
                      <a:pt x="144" y="18735"/>
                      <a:pt x="-203" y="19589"/>
                      <a:pt x="121" y="20327"/>
                    </a:cubicBezTo>
                    <a:cubicBezTo>
                      <a:pt x="442" y="21068"/>
                      <a:pt x="1314" y="21406"/>
                      <a:pt x="2067" y="21090"/>
                    </a:cubicBezTo>
                    <a:cubicBezTo>
                      <a:pt x="2102" y="21073"/>
                      <a:pt x="2125" y="21042"/>
                      <a:pt x="2159" y="21025"/>
                    </a:cubicBezTo>
                    <a:cubicBezTo>
                      <a:pt x="10491" y="17500"/>
                      <a:pt x="17461" y="10881"/>
                      <a:pt x="21095" y="1994"/>
                    </a:cubicBezTo>
                    <a:cubicBezTo>
                      <a:pt x="21397" y="1250"/>
                      <a:pt x="21026" y="404"/>
                      <a:pt x="20267" y="10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AutoShape 12"/>
              <p:cNvSpPr/>
              <p:nvPr/>
            </p:nvSpPr>
            <p:spPr bwMode="auto">
              <a:xfrm>
                <a:off x="9421019" y="4711700"/>
                <a:ext cx="88106" cy="89694"/>
              </a:xfrm>
              <a:custGeom>
                <a:avLst/>
                <a:gdLst>
                  <a:gd name="T0" fmla="+- 0 10802 238"/>
                  <a:gd name="T1" fmla="*/ T0 w 21128"/>
                  <a:gd name="T2" fmla="+- 0 10797 227"/>
                  <a:gd name="T3" fmla="*/ 10797 h 21141"/>
                  <a:gd name="T4" fmla="+- 0 10802 238"/>
                  <a:gd name="T5" fmla="*/ T4 w 21128"/>
                  <a:gd name="T6" fmla="+- 0 10797 227"/>
                  <a:gd name="T7" fmla="*/ 10797 h 21141"/>
                  <a:gd name="T8" fmla="+- 0 10802 238"/>
                  <a:gd name="T9" fmla="*/ T8 w 21128"/>
                  <a:gd name="T10" fmla="+- 0 10797 227"/>
                  <a:gd name="T11" fmla="*/ 10797 h 21141"/>
                  <a:gd name="T12" fmla="+- 0 10802 238"/>
                  <a:gd name="T13" fmla="*/ T12 w 21128"/>
                  <a:gd name="T14" fmla="+- 0 10797 227"/>
                  <a:gd name="T15" fmla="*/ 10797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8" h="21141">
                    <a:moveTo>
                      <a:pt x="20035" y="122"/>
                    </a:moveTo>
                    <a:cubicBezTo>
                      <a:pt x="19142" y="-227"/>
                      <a:pt x="18134" y="195"/>
                      <a:pt x="17778" y="1071"/>
                    </a:cubicBezTo>
                    <a:cubicBezTo>
                      <a:pt x="14571" y="8936"/>
                      <a:pt x="8412" y="14778"/>
                      <a:pt x="1051" y="17867"/>
                    </a:cubicBezTo>
                    <a:lnTo>
                      <a:pt x="1054" y="17867"/>
                    </a:lnTo>
                    <a:cubicBezTo>
                      <a:pt x="172" y="18240"/>
                      <a:pt x="-238" y="19242"/>
                      <a:pt x="142" y="20108"/>
                    </a:cubicBezTo>
                    <a:cubicBezTo>
                      <a:pt x="522" y="20973"/>
                      <a:pt x="1543" y="21372"/>
                      <a:pt x="2425" y="21003"/>
                    </a:cubicBezTo>
                    <a:cubicBezTo>
                      <a:pt x="2459" y="20986"/>
                      <a:pt x="2476" y="20956"/>
                      <a:pt x="2514" y="20936"/>
                    </a:cubicBezTo>
                    <a:cubicBezTo>
                      <a:pt x="10651" y="17491"/>
                      <a:pt x="17459" y="11027"/>
                      <a:pt x="21002" y="2339"/>
                    </a:cubicBezTo>
                    <a:cubicBezTo>
                      <a:pt x="21361" y="1463"/>
                      <a:pt x="20927" y="472"/>
                      <a:pt x="20035" y="122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AutoShape 13"/>
              <p:cNvSpPr/>
              <p:nvPr/>
            </p:nvSpPr>
            <p:spPr bwMode="auto">
              <a:xfrm>
                <a:off x="9275763" y="4566444"/>
                <a:ext cx="73025" cy="73819"/>
              </a:xfrm>
              <a:custGeom>
                <a:avLst/>
                <a:gdLst>
                  <a:gd name="T0" fmla="+- 0 10797 278"/>
                  <a:gd name="T1" fmla="*/ T0 w 21039"/>
                  <a:gd name="T2" fmla="+- 0 10803 281"/>
                  <a:gd name="T3" fmla="*/ 10803 h 21044"/>
                  <a:gd name="T4" fmla="+- 0 10797 278"/>
                  <a:gd name="T5" fmla="*/ T4 w 21039"/>
                  <a:gd name="T6" fmla="+- 0 10803 281"/>
                  <a:gd name="T7" fmla="*/ 10803 h 21044"/>
                  <a:gd name="T8" fmla="+- 0 10797 278"/>
                  <a:gd name="T9" fmla="*/ T8 w 21039"/>
                  <a:gd name="T10" fmla="+- 0 10803 281"/>
                  <a:gd name="T11" fmla="*/ 10803 h 21044"/>
                  <a:gd name="T12" fmla="+- 0 10797 278"/>
                  <a:gd name="T13" fmla="*/ T12 w 21039"/>
                  <a:gd name="T14" fmla="+- 0 10803 281"/>
                  <a:gd name="T15" fmla="*/ 10803 h 2104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9" h="21044">
                    <a:moveTo>
                      <a:pt x="20871" y="1248"/>
                    </a:moveTo>
                    <a:cubicBezTo>
                      <a:pt x="20411" y="197"/>
                      <a:pt x="19177" y="-281"/>
                      <a:pt x="18112" y="169"/>
                    </a:cubicBezTo>
                    <a:cubicBezTo>
                      <a:pt x="18075" y="181"/>
                      <a:pt x="18050" y="214"/>
                      <a:pt x="18021" y="226"/>
                    </a:cubicBezTo>
                    <a:cubicBezTo>
                      <a:pt x="10159" y="3562"/>
                      <a:pt x="3583" y="9820"/>
                      <a:pt x="152" y="18220"/>
                    </a:cubicBezTo>
                    <a:lnTo>
                      <a:pt x="148" y="18220"/>
                    </a:lnTo>
                    <a:cubicBezTo>
                      <a:pt x="-278" y="19278"/>
                      <a:pt x="242" y="20473"/>
                      <a:pt x="1320" y="20896"/>
                    </a:cubicBezTo>
                    <a:cubicBezTo>
                      <a:pt x="2398" y="21318"/>
                      <a:pt x="3620" y="20803"/>
                      <a:pt x="4046" y="19749"/>
                    </a:cubicBezTo>
                    <a:lnTo>
                      <a:pt x="4051" y="19749"/>
                    </a:lnTo>
                    <a:cubicBezTo>
                      <a:pt x="7068" y="12356"/>
                      <a:pt x="12856" y="6858"/>
                      <a:pt x="19764" y="3956"/>
                    </a:cubicBezTo>
                    <a:cubicBezTo>
                      <a:pt x="20830" y="3506"/>
                      <a:pt x="21322" y="2298"/>
                      <a:pt x="20871" y="1248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AutoShape 14"/>
              <p:cNvSpPr/>
              <p:nvPr/>
            </p:nvSpPr>
            <p:spPr bwMode="auto">
              <a:xfrm>
                <a:off x="9217819" y="4508500"/>
                <a:ext cx="103981" cy="105569"/>
              </a:xfrm>
              <a:custGeom>
                <a:avLst/>
                <a:gdLst>
                  <a:gd name="T0" fmla="+- 0 10797 198"/>
                  <a:gd name="T1" fmla="*/ T0 w 21199"/>
                  <a:gd name="T2" fmla="+- 0 10802 198"/>
                  <a:gd name="T3" fmla="*/ 10802 h 21208"/>
                  <a:gd name="T4" fmla="+- 0 10797 198"/>
                  <a:gd name="T5" fmla="*/ T4 w 21199"/>
                  <a:gd name="T6" fmla="+- 0 10802 198"/>
                  <a:gd name="T7" fmla="*/ 10802 h 21208"/>
                  <a:gd name="T8" fmla="+- 0 10797 198"/>
                  <a:gd name="T9" fmla="*/ T8 w 21199"/>
                  <a:gd name="T10" fmla="+- 0 10802 198"/>
                  <a:gd name="T11" fmla="*/ 10802 h 21208"/>
                  <a:gd name="T12" fmla="+- 0 10797 198"/>
                  <a:gd name="T13" fmla="*/ T12 w 21199"/>
                  <a:gd name="T14" fmla="+- 0 10802 198"/>
                  <a:gd name="T15" fmla="*/ 10802 h 2120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99" h="21208">
                    <a:moveTo>
                      <a:pt x="21077" y="880"/>
                    </a:moveTo>
                    <a:cubicBezTo>
                      <a:pt x="20753" y="142"/>
                      <a:pt x="19881" y="-198"/>
                      <a:pt x="19129" y="117"/>
                    </a:cubicBezTo>
                    <a:cubicBezTo>
                      <a:pt x="19097" y="131"/>
                      <a:pt x="19071" y="162"/>
                      <a:pt x="19039" y="179"/>
                    </a:cubicBezTo>
                    <a:cubicBezTo>
                      <a:pt x="10706" y="3707"/>
                      <a:pt x="3739" y="10322"/>
                      <a:pt x="106" y="19208"/>
                    </a:cubicBezTo>
                    <a:cubicBezTo>
                      <a:pt x="-198" y="19957"/>
                      <a:pt x="172" y="20803"/>
                      <a:pt x="934" y="21101"/>
                    </a:cubicBezTo>
                    <a:cubicBezTo>
                      <a:pt x="1689" y="21401"/>
                      <a:pt x="2552" y="21041"/>
                      <a:pt x="2859" y="20292"/>
                    </a:cubicBezTo>
                    <a:cubicBezTo>
                      <a:pt x="6206" y="12096"/>
                      <a:pt x="12625" y="6008"/>
                      <a:pt x="20301" y="2787"/>
                    </a:cubicBezTo>
                    <a:cubicBezTo>
                      <a:pt x="21051" y="2469"/>
                      <a:pt x="21402" y="1618"/>
                      <a:pt x="21077" y="88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AutoShape 15"/>
              <p:cNvSpPr/>
              <p:nvPr/>
            </p:nvSpPr>
            <p:spPr bwMode="auto">
              <a:xfrm>
                <a:off x="9247188" y="4537075"/>
                <a:ext cx="88107" cy="90488"/>
              </a:xfrm>
              <a:custGeom>
                <a:avLst/>
                <a:gdLst>
                  <a:gd name="T0" fmla="+- 0 10796 232"/>
                  <a:gd name="T1" fmla="*/ T0 w 21129"/>
                  <a:gd name="T2" fmla="+- 0 10804 234"/>
                  <a:gd name="T3" fmla="*/ 10804 h 21141"/>
                  <a:gd name="T4" fmla="+- 0 10796 232"/>
                  <a:gd name="T5" fmla="*/ T4 w 21129"/>
                  <a:gd name="T6" fmla="+- 0 10804 234"/>
                  <a:gd name="T7" fmla="*/ 10804 h 21141"/>
                  <a:gd name="T8" fmla="+- 0 10796 232"/>
                  <a:gd name="T9" fmla="*/ T8 w 21129"/>
                  <a:gd name="T10" fmla="+- 0 10804 234"/>
                  <a:gd name="T11" fmla="*/ 10804 h 21141"/>
                  <a:gd name="T12" fmla="+- 0 10796 232"/>
                  <a:gd name="T13" fmla="*/ T12 w 21129"/>
                  <a:gd name="T14" fmla="+- 0 10804 234"/>
                  <a:gd name="T15" fmla="*/ 10804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1141">
                    <a:moveTo>
                      <a:pt x="20075" y="3267"/>
                    </a:moveTo>
                    <a:cubicBezTo>
                      <a:pt x="20953" y="2898"/>
                      <a:pt x="21368" y="1899"/>
                      <a:pt x="20987" y="1030"/>
                    </a:cubicBezTo>
                    <a:cubicBezTo>
                      <a:pt x="20611" y="168"/>
                      <a:pt x="19589" y="-234"/>
                      <a:pt x="18707" y="138"/>
                    </a:cubicBezTo>
                    <a:cubicBezTo>
                      <a:pt x="18670" y="152"/>
                      <a:pt x="18649" y="185"/>
                      <a:pt x="18615" y="198"/>
                    </a:cubicBezTo>
                    <a:cubicBezTo>
                      <a:pt x="10481" y="3647"/>
                      <a:pt x="3673" y="10118"/>
                      <a:pt x="124" y="18802"/>
                    </a:cubicBezTo>
                    <a:cubicBezTo>
                      <a:pt x="-232" y="19678"/>
                      <a:pt x="205" y="20666"/>
                      <a:pt x="1094" y="21019"/>
                    </a:cubicBezTo>
                    <a:cubicBezTo>
                      <a:pt x="1983" y="21366"/>
                      <a:pt x="2991" y="20946"/>
                      <a:pt x="3354" y="20071"/>
                    </a:cubicBezTo>
                    <a:cubicBezTo>
                      <a:pt x="6561" y="12205"/>
                      <a:pt x="12717" y="6360"/>
                      <a:pt x="20075" y="3274"/>
                    </a:cubicBezTo>
                    <a:cubicBezTo>
                      <a:pt x="20075" y="3274"/>
                      <a:pt x="20075" y="3267"/>
                      <a:pt x="20075" y="3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5" name="Group 14"/>
          <p:cNvGrpSpPr/>
          <p:nvPr/>
        </p:nvGrpSpPr>
        <p:grpSpPr bwMode="auto">
          <a:xfrm>
            <a:off x="7789863" y="2279650"/>
            <a:ext cx="1550987" cy="1431925"/>
            <a:chOff x="7446998" y="2222810"/>
            <a:chExt cx="1551254" cy="1431024"/>
          </a:xfrm>
        </p:grpSpPr>
        <p:grpSp>
          <p:nvGrpSpPr>
            <p:cNvPr id="26" name="组合 55"/>
            <p:cNvGrpSpPr/>
            <p:nvPr/>
          </p:nvGrpSpPr>
          <p:grpSpPr bwMode="auto">
            <a:xfrm rot="759468">
              <a:off x="7446998" y="2253948"/>
              <a:ext cx="1399886" cy="1399886"/>
              <a:chOff x="3239852" y="1844824"/>
              <a:chExt cx="2664296" cy="2664296"/>
            </a:xfrm>
          </p:grpSpPr>
          <p:sp>
            <p:nvSpPr>
              <p:cNvPr id="33" name="椭圆 79"/>
              <p:cNvSpPr/>
              <p:nvPr/>
            </p:nvSpPr>
            <p:spPr>
              <a:xfrm>
                <a:off x="3239963" y="1845826"/>
                <a:ext cx="2665305" cy="266317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14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椭圆 80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7" name="椭圆 73"/>
            <p:cNvSpPr/>
            <p:nvPr/>
          </p:nvSpPr>
          <p:spPr>
            <a:xfrm>
              <a:off x="8559640" y="2222810"/>
              <a:ext cx="438612" cy="43861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TextBox 26"/>
            <p:cNvSpPr txBox="1"/>
            <p:nvPr/>
          </p:nvSpPr>
          <p:spPr>
            <a:xfrm flipH="1">
              <a:off x="8558439" y="2267232"/>
              <a:ext cx="412821" cy="436288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itchFamily="34" charset="0"/>
                  <a:ea typeface="微软雅黑" panose="020B0503020204020204" pitchFamily="3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9" name="Group 51"/>
            <p:cNvGrpSpPr/>
            <p:nvPr/>
          </p:nvGrpSpPr>
          <p:grpSpPr>
            <a:xfrm>
              <a:off x="7914769" y="2744044"/>
              <a:ext cx="464344" cy="464344"/>
              <a:chOff x="7287419" y="2577307"/>
              <a:chExt cx="464344" cy="464344"/>
            </a:xfrm>
            <a:solidFill>
              <a:schemeClr val="bg2"/>
            </a:solidFill>
          </p:grpSpPr>
          <p:sp>
            <p:nvSpPr>
              <p:cNvPr id="30" name="AutoShape 56"/>
              <p:cNvSpPr/>
              <p:nvPr/>
            </p:nvSpPr>
            <p:spPr bwMode="auto">
              <a:xfrm>
                <a:off x="7287419" y="2577307"/>
                <a:ext cx="145256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88" y="7316"/>
                    </a:moveTo>
                    <a:cubicBezTo>
                      <a:pt x="16954" y="7352"/>
                      <a:pt x="16923" y="7387"/>
                      <a:pt x="16883" y="7423"/>
                    </a:cubicBezTo>
                    <a:cubicBezTo>
                      <a:pt x="16677" y="7601"/>
                      <a:pt x="16414" y="7770"/>
                      <a:pt x="16066" y="7920"/>
                    </a:cubicBezTo>
                    <a:cubicBezTo>
                      <a:pt x="16057" y="7924"/>
                      <a:pt x="16044" y="7927"/>
                      <a:pt x="16038" y="7931"/>
                    </a:cubicBezTo>
                    <a:cubicBezTo>
                      <a:pt x="15662" y="8092"/>
                      <a:pt x="15214" y="8234"/>
                      <a:pt x="14705" y="8354"/>
                    </a:cubicBezTo>
                    <a:cubicBezTo>
                      <a:pt x="14697" y="8357"/>
                      <a:pt x="14692" y="8358"/>
                      <a:pt x="14686" y="8359"/>
                    </a:cubicBezTo>
                    <a:cubicBezTo>
                      <a:pt x="14163" y="8482"/>
                      <a:pt x="13584" y="8581"/>
                      <a:pt x="12960" y="8649"/>
                    </a:cubicBezTo>
                    <a:cubicBezTo>
                      <a:pt x="12279" y="8726"/>
                      <a:pt x="11560" y="8774"/>
                      <a:pt x="10800" y="8774"/>
                    </a:cubicBezTo>
                    <a:cubicBezTo>
                      <a:pt x="10037" y="8774"/>
                      <a:pt x="9318" y="8726"/>
                      <a:pt x="8640" y="8649"/>
                    </a:cubicBezTo>
                    <a:cubicBezTo>
                      <a:pt x="8016" y="8581"/>
                      <a:pt x="7435" y="8482"/>
                      <a:pt x="6914" y="8359"/>
                    </a:cubicBezTo>
                    <a:cubicBezTo>
                      <a:pt x="6908" y="8358"/>
                      <a:pt x="6901" y="8357"/>
                      <a:pt x="6893" y="8354"/>
                    </a:cubicBezTo>
                    <a:cubicBezTo>
                      <a:pt x="6385" y="8234"/>
                      <a:pt x="5937" y="8092"/>
                      <a:pt x="5562" y="7931"/>
                    </a:cubicBezTo>
                    <a:cubicBezTo>
                      <a:pt x="5553" y="7927"/>
                      <a:pt x="5541" y="7924"/>
                      <a:pt x="5531" y="7920"/>
                    </a:cubicBezTo>
                    <a:cubicBezTo>
                      <a:pt x="5184" y="7770"/>
                      <a:pt x="4921" y="7601"/>
                      <a:pt x="4715" y="7423"/>
                    </a:cubicBezTo>
                    <a:cubicBezTo>
                      <a:pt x="4676" y="7387"/>
                      <a:pt x="4644" y="7352"/>
                      <a:pt x="4612" y="7316"/>
                    </a:cubicBezTo>
                    <a:cubicBezTo>
                      <a:pt x="4437" y="7136"/>
                      <a:pt x="4320" y="6947"/>
                      <a:pt x="4320" y="6750"/>
                    </a:cubicBezTo>
                    <a:cubicBezTo>
                      <a:pt x="4320" y="6550"/>
                      <a:pt x="4437" y="6362"/>
                      <a:pt x="4612" y="6181"/>
                    </a:cubicBezTo>
                    <a:cubicBezTo>
                      <a:pt x="4644" y="6146"/>
                      <a:pt x="4676" y="6110"/>
                      <a:pt x="4715" y="6076"/>
                    </a:cubicBezTo>
                    <a:cubicBezTo>
                      <a:pt x="4921" y="5898"/>
                      <a:pt x="5184" y="5729"/>
                      <a:pt x="5531" y="5577"/>
                    </a:cubicBezTo>
                    <a:cubicBezTo>
                      <a:pt x="5541" y="5574"/>
                      <a:pt x="5553" y="5571"/>
                      <a:pt x="5562" y="5567"/>
                    </a:cubicBezTo>
                    <a:cubicBezTo>
                      <a:pt x="5937" y="5407"/>
                      <a:pt x="6385" y="5264"/>
                      <a:pt x="6893" y="5144"/>
                    </a:cubicBezTo>
                    <a:cubicBezTo>
                      <a:pt x="6901" y="5142"/>
                      <a:pt x="6908" y="5140"/>
                      <a:pt x="6914" y="5138"/>
                    </a:cubicBezTo>
                    <a:cubicBezTo>
                      <a:pt x="7435" y="5017"/>
                      <a:pt x="8016" y="4918"/>
                      <a:pt x="8640" y="4848"/>
                    </a:cubicBezTo>
                    <a:cubicBezTo>
                      <a:pt x="9318" y="4773"/>
                      <a:pt x="10037" y="4725"/>
                      <a:pt x="10800" y="4725"/>
                    </a:cubicBezTo>
                    <a:cubicBezTo>
                      <a:pt x="11560" y="4725"/>
                      <a:pt x="12279" y="4773"/>
                      <a:pt x="12960" y="4848"/>
                    </a:cubicBezTo>
                    <a:cubicBezTo>
                      <a:pt x="13584" y="4918"/>
                      <a:pt x="14163" y="5017"/>
                      <a:pt x="14686" y="5138"/>
                    </a:cubicBezTo>
                    <a:cubicBezTo>
                      <a:pt x="14692" y="5140"/>
                      <a:pt x="14697" y="5142"/>
                      <a:pt x="14705" y="5144"/>
                    </a:cubicBezTo>
                    <a:cubicBezTo>
                      <a:pt x="15214" y="5264"/>
                      <a:pt x="15662" y="5407"/>
                      <a:pt x="16038" y="5567"/>
                    </a:cubicBezTo>
                    <a:cubicBezTo>
                      <a:pt x="16044" y="5571"/>
                      <a:pt x="16057" y="5574"/>
                      <a:pt x="16066" y="5577"/>
                    </a:cubicBezTo>
                    <a:cubicBezTo>
                      <a:pt x="16414" y="5729"/>
                      <a:pt x="16677" y="5898"/>
                      <a:pt x="16883" y="6076"/>
                    </a:cubicBezTo>
                    <a:cubicBezTo>
                      <a:pt x="16923" y="6110"/>
                      <a:pt x="16954" y="6146"/>
                      <a:pt x="16988" y="6181"/>
                    </a:cubicBezTo>
                    <a:cubicBezTo>
                      <a:pt x="17161" y="6362"/>
                      <a:pt x="17280" y="6550"/>
                      <a:pt x="17280" y="6750"/>
                    </a:cubicBezTo>
                    <a:cubicBezTo>
                      <a:pt x="17280" y="6947"/>
                      <a:pt x="17161" y="7136"/>
                      <a:pt x="16988" y="7316"/>
                    </a:cubicBezTo>
                    <a:moveTo>
                      <a:pt x="12960" y="19575"/>
                    </a:moveTo>
                    <a:cubicBezTo>
                      <a:pt x="12960" y="19948"/>
                      <a:pt x="11992" y="20249"/>
                      <a:pt x="10800" y="20249"/>
                    </a:cubicBezTo>
                    <a:cubicBezTo>
                      <a:pt x="9606" y="20249"/>
                      <a:pt x="8640" y="19948"/>
                      <a:pt x="8640" y="19575"/>
                    </a:cubicBezTo>
                    <a:lnTo>
                      <a:pt x="8640" y="10056"/>
                    </a:lnTo>
                    <a:cubicBezTo>
                      <a:pt x="9338" y="10101"/>
                      <a:pt x="10059" y="10124"/>
                      <a:pt x="10800" y="10124"/>
                    </a:cubicBezTo>
                    <a:cubicBezTo>
                      <a:pt x="11541" y="10124"/>
                      <a:pt x="12262" y="10101"/>
                      <a:pt x="12960" y="10056"/>
                    </a:cubicBezTo>
                    <a:cubicBezTo>
                      <a:pt x="12960" y="10056"/>
                      <a:pt x="12960" y="19575"/>
                      <a:pt x="12960" y="19575"/>
                    </a:cubicBezTo>
                    <a:close/>
                    <a:moveTo>
                      <a:pt x="8640" y="2025"/>
                    </a:moveTo>
                    <a:cubicBezTo>
                      <a:pt x="8640" y="1651"/>
                      <a:pt x="9606" y="1350"/>
                      <a:pt x="10800" y="1350"/>
                    </a:cubicBezTo>
                    <a:cubicBezTo>
                      <a:pt x="11992" y="1350"/>
                      <a:pt x="12960" y="1651"/>
                      <a:pt x="12960" y="2025"/>
                    </a:cubicBezTo>
                    <a:lnTo>
                      <a:pt x="12960" y="3442"/>
                    </a:lnTo>
                    <a:cubicBezTo>
                      <a:pt x="12262" y="3398"/>
                      <a:pt x="11541" y="3375"/>
                      <a:pt x="10800" y="3375"/>
                    </a:cubicBezTo>
                    <a:cubicBezTo>
                      <a:pt x="10059" y="3375"/>
                      <a:pt x="9338" y="3398"/>
                      <a:pt x="8640" y="3442"/>
                    </a:cubicBezTo>
                    <a:cubicBezTo>
                      <a:pt x="8640" y="3442"/>
                      <a:pt x="8640" y="2025"/>
                      <a:pt x="8640" y="2025"/>
                    </a:cubicBezTo>
                    <a:close/>
                    <a:moveTo>
                      <a:pt x="17280" y="4064"/>
                    </a:moveTo>
                    <a:lnTo>
                      <a:pt x="17280" y="2025"/>
                    </a:lnTo>
                    <a:cubicBezTo>
                      <a:pt x="17280" y="908"/>
                      <a:pt x="14373" y="0"/>
                      <a:pt x="10800" y="0"/>
                    </a:cubicBezTo>
                    <a:cubicBezTo>
                      <a:pt x="7225" y="0"/>
                      <a:pt x="4320" y="908"/>
                      <a:pt x="4320" y="2025"/>
                    </a:cubicBezTo>
                    <a:lnTo>
                      <a:pt x="4320" y="4064"/>
                    </a:lnTo>
                    <a:cubicBezTo>
                      <a:pt x="1710" y="4681"/>
                      <a:pt x="0" y="5649"/>
                      <a:pt x="0" y="6750"/>
                    </a:cubicBezTo>
                    <a:cubicBezTo>
                      <a:pt x="0" y="7850"/>
                      <a:pt x="1710" y="8818"/>
                      <a:pt x="4320" y="9434"/>
                    </a:cubicBezTo>
                    <a:lnTo>
                      <a:pt x="4320" y="19575"/>
                    </a:lnTo>
                    <a:cubicBezTo>
                      <a:pt x="4320" y="20691"/>
                      <a:pt x="7225" y="21599"/>
                      <a:pt x="10800" y="21599"/>
                    </a:cubicBezTo>
                    <a:cubicBezTo>
                      <a:pt x="14373" y="21599"/>
                      <a:pt x="17280" y="20691"/>
                      <a:pt x="17280" y="19575"/>
                    </a:cubicBezTo>
                    <a:lnTo>
                      <a:pt x="17280" y="9434"/>
                    </a:lnTo>
                    <a:cubicBezTo>
                      <a:pt x="19889" y="8818"/>
                      <a:pt x="21600" y="7850"/>
                      <a:pt x="21600" y="6750"/>
                    </a:cubicBezTo>
                    <a:cubicBezTo>
                      <a:pt x="21600" y="5649"/>
                      <a:pt x="19889" y="4681"/>
                      <a:pt x="17280" y="406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1" name="AutoShape 57"/>
              <p:cNvSpPr/>
              <p:nvPr/>
            </p:nvSpPr>
            <p:spPr bwMode="auto">
              <a:xfrm>
                <a:off x="7606507" y="2577307"/>
                <a:ext cx="145256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88" y="7316"/>
                    </a:moveTo>
                    <a:cubicBezTo>
                      <a:pt x="16954" y="7352"/>
                      <a:pt x="16923" y="7387"/>
                      <a:pt x="16883" y="7423"/>
                    </a:cubicBezTo>
                    <a:cubicBezTo>
                      <a:pt x="16677" y="7601"/>
                      <a:pt x="16414" y="7770"/>
                      <a:pt x="16066" y="7920"/>
                    </a:cubicBezTo>
                    <a:cubicBezTo>
                      <a:pt x="16057" y="7924"/>
                      <a:pt x="16044" y="7927"/>
                      <a:pt x="16038" y="7931"/>
                    </a:cubicBezTo>
                    <a:cubicBezTo>
                      <a:pt x="15662" y="8092"/>
                      <a:pt x="15214" y="8234"/>
                      <a:pt x="14705" y="8354"/>
                    </a:cubicBezTo>
                    <a:cubicBezTo>
                      <a:pt x="14697" y="8357"/>
                      <a:pt x="14692" y="8358"/>
                      <a:pt x="14686" y="8359"/>
                    </a:cubicBezTo>
                    <a:cubicBezTo>
                      <a:pt x="14163" y="8482"/>
                      <a:pt x="13584" y="8581"/>
                      <a:pt x="12960" y="8649"/>
                    </a:cubicBezTo>
                    <a:cubicBezTo>
                      <a:pt x="12279" y="8726"/>
                      <a:pt x="11560" y="8774"/>
                      <a:pt x="10800" y="8774"/>
                    </a:cubicBezTo>
                    <a:cubicBezTo>
                      <a:pt x="10037" y="8774"/>
                      <a:pt x="9318" y="8726"/>
                      <a:pt x="8640" y="8649"/>
                    </a:cubicBezTo>
                    <a:cubicBezTo>
                      <a:pt x="8016" y="8581"/>
                      <a:pt x="7435" y="8482"/>
                      <a:pt x="6914" y="8359"/>
                    </a:cubicBezTo>
                    <a:cubicBezTo>
                      <a:pt x="6908" y="8358"/>
                      <a:pt x="6901" y="8357"/>
                      <a:pt x="6893" y="8354"/>
                    </a:cubicBezTo>
                    <a:cubicBezTo>
                      <a:pt x="6385" y="8234"/>
                      <a:pt x="5937" y="8092"/>
                      <a:pt x="5562" y="7931"/>
                    </a:cubicBezTo>
                    <a:cubicBezTo>
                      <a:pt x="5553" y="7927"/>
                      <a:pt x="5541" y="7924"/>
                      <a:pt x="5531" y="7920"/>
                    </a:cubicBezTo>
                    <a:cubicBezTo>
                      <a:pt x="5184" y="7770"/>
                      <a:pt x="4921" y="7601"/>
                      <a:pt x="4715" y="7423"/>
                    </a:cubicBezTo>
                    <a:cubicBezTo>
                      <a:pt x="4676" y="7387"/>
                      <a:pt x="4644" y="7352"/>
                      <a:pt x="4612" y="7316"/>
                    </a:cubicBezTo>
                    <a:cubicBezTo>
                      <a:pt x="4437" y="7136"/>
                      <a:pt x="4320" y="6947"/>
                      <a:pt x="4320" y="6750"/>
                    </a:cubicBezTo>
                    <a:cubicBezTo>
                      <a:pt x="4320" y="6550"/>
                      <a:pt x="4437" y="6362"/>
                      <a:pt x="4612" y="6181"/>
                    </a:cubicBezTo>
                    <a:cubicBezTo>
                      <a:pt x="4644" y="6146"/>
                      <a:pt x="4676" y="6110"/>
                      <a:pt x="4715" y="6076"/>
                    </a:cubicBezTo>
                    <a:cubicBezTo>
                      <a:pt x="4921" y="5898"/>
                      <a:pt x="5184" y="5729"/>
                      <a:pt x="5531" y="5577"/>
                    </a:cubicBezTo>
                    <a:cubicBezTo>
                      <a:pt x="5541" y="5574"/>
                      <a:pt x="5553" y="5571"/>
                      <a:pt x="5562" y="5567"/>
                    </a:cubicBezTo>
                    <a:cubicBezTo>
                      <a:pt x="5937" y="5407"/>
                      <a:pt x="6385" y="5264"/>
                      <a:pt x="6893" y="5144"/>
                    </a:cubicBezTo>
                    <a:cubicBezTo>
                      <a:pt x="6901" y="5142"/>
                      <a:pt x="6908" y="5140"/>
                      <a:pt x="6914" y="5138"/>
                    </a:cubicBezTo>
                    <a:cubicBezTo>
                      <a:pt x="7435" y="5017"/>
                      <a:pt x="8016" y="4918"/>
                      <a:pt x="8640" y="4848"/>
                    </a:cubicBezTo>
                    <a:cubicBezTo>
                      <a:pt x="9318" y="4773"/>
                      <a:pt x="10037" y="4725"/>
                      <a:pt x="10800" y="4725"/>
                    </a:cubicBezTo>
                    <a:cubicBezTo>
                      <a:pt x="11560" y="4725"/>
                      <a:pt x="12279" y="4773"/>
                      <a:pt x="12960" y="4848"/>
                    </a:cubicBezTo>
                    <a:cubicBezTo>
                      <a:pt x="13584" y="4918"/>
                      <a:pt x="14163" y="5017"/>
                      <a:pt x="14686" y="5138"/>
                    </a:cubicBezTo>
                    <a:cubicBezTo>
                      <a:pt x="14692" y="5140"/>
                      <a:pt x="14697" y="5142"/>
                      <a:pt x="14705" y="5144"/>
                    </a:cubicBezTo>
                    <a:cubicBezTo>
                      <a:pt x="15214" y="5264"/>
                      <a:pt x="15662" y="5407"/>
                      <a:pt x="16038" y="5567"/>
                    </a:cubicBezTo>
                    <a:cubicBezTo>
                      <a:pt x="16044" y="5571"/>
                      <a:pt x="16057" y="5574"/>
                      <a:pt x="16066" y="5577"/>
                    </a:cubicBezTo>
                    <a:cubicBezTo>
                      <a:pt x="16414" y="5729"/>
                      <a:pt x="16677" y="5898"/>
                      <a:pt x="16883" y="6076"/>
                    </a:cubicBezTo>
                    <a:cubicBezTo>
                      <a:pt x="16923" y="6110"/>
                      <a:pt x="16954" y="6146"/>
                      <a:pt x="16988" y="6181"/>
                    </a:cubicBezTo>
                    <a:cubicBezTo>
                      <a:pt x="17161" y="6362"/>
                      <a:pt x="17280" y="6550"/>
                      <a:pt x="17280" y="6750"/>
                    </a:cubicBezTo>
                    <a:cubicBezTo>
                      <a:pt x="17280" y="6947"/>
                      <a:pt x="17161" y="7136"/>
                      <a:pt x="16988" y="7316"/>
                    </a:cubicBezTo>
                    <a:moveTo>
                      <a:pt x="12960" y="19575"/>
                    </a:moveTo>
                    <a:cubicBezTo>
                      <a:pt x="12960" y="19948"/>
                      <a:pt x="11992" y="20249"/>
                      <a:pt x="10800" y="20249"/>
                    </a:cubicBezTo>
                    <a:cubicBezTo>
                      <a:pt x="9606" y="20249"/>
                      <a:pt x="8640" y="19948"/>
                      <a:pt x="8640" y="19575"/>
                    </a:cubicBezTo>
                    <a:lnTo>
                      <a:pt x="8640" y="10056"/>
                    </a:lnTo>
                    <a:cubicBezTo>
                      <a:pt x="9338" y="10101"/>
                      <a:pt x="10059" y="10124"/>
                      <a:pt x="10800" y="10124"/>
                    </a:cubicBezTo>
                    <a:cubicBezTo>
                      <a:pt x="11541" y="10124"/>
                      <a:pt x="12262" y="10101"/>
                      <a:pt x="12960" y="10056"/>
                    </a:cubicBezTo>
                    <a:cubicBezTo>
                      <a:pt x="12960" y="10056"/>
                      <a:pt x="12960" y="19575"/>
                      <a:pt x="12960" y="19575"/>
                    </a:cubicBezTo>
                    <a:close/>
                    <a:moveTo>
                      <a:pt x="8640" y="2025"/>
                    </a:moveTo>
                    <a:cubicBezTo>
                      <a:pt x="8640" y="1651"/>
                      <a:pt x="9606" y="1350"/>
                      <a:pt x="10800" y="1350"/>
                    </a:cubicBezTo>
                    <a:cubicBezTo>
                      <a:pt x="11992" y="1350"/>
                      <a:pt x="12960" y="1651"/>
                      <a:pt x="12960" y="2025"/>
                    </a:cubicBezTo>
                    <a:lnTo>
                      <a:pt x="12960" y="3442"/>
                    </a:lnTo>
                    <a:cubicBezTo>
                      <a:pt x="12262" y="3398"/>
                      <a:pt x="11541" y="3375"/>
                      <a:pt x="10800" y="3375"/>
                    </a:cubicBezTo>
                    <a:cubicBezTo>
                      <a:pt x="10059" y="3375"/>
                      <a:pt x="9338" y="3398"/>
                      <a:pt x="8640" y="3442"/>
                    </a:cubicBezTo>
                    <a:cubicBezTo>
                      <a:pt x="8640" y="3442"/>
                      <a:pt x="8640" y="2025"/>
                      <a:pt x="8640" y="2025"/>
                    </a:cubicBezTo>
                    <a:close/>
                    <a:moveTo>
                      <a:pt x="17280" y="4064"/>
                    </a:moveTo>
                    <a:lnTo>
                      <a:pt x="17280" y="2025"/>
                    </a:lnTo>
                    <a:cubicBezTo>
                      <a:pt x="17280" y="908"/>
                      <a:pt x="14373" y="0"/>
                      <a:pt x="10800" y="0"/>
                    </a:cubicBezTo>
                    <a:cubicBezTo>
                      <a:pt x="7225" y="0"/>
                      <a:pt x="4320" y="908"/>
                      <a:pt x="4320" y="2025"/>
                    </a:cubicBezTo>
                    <a:lnTo>
                      <a:pt x="4320" y="4064"/>
                    </a:lnTo>
                    <a:cubicBezTo>
                      <a:pt x="1710" y="4681"/>
                      <a:pt x="0" y="5649"/>
                      <a:pt x="0" y="6750"/>
                    </a:cubicBezTo>
                    <a:cubicBezTo>
                      <a:pt x="0" y="7850"/>
                      <a:pt x="1710" y="8818"/>
                      <a:pt x="4320" y="9434"/>
                    </a:cubicBezTo>
                    <a:lnTo>
                      <a:pt x="4320" y="19575"/>
                    </a:lnTo>
                    <a:cubicBezTo>
                      <a:pt x="4320" y="20691"/>
                      <a:pt x="7225" y="21599"/>
                      <a:pt x="10800" y="21599"/>
                    </a:cubicBezTo>
                    <a:cubicBezTo>
                      <a:pt x="14373" y="21599"/>
                      <a:pt x="17280" y="20691"/>
                      <a:pt x="17280" y="19575"/>
                    </a:cubicBezTo>
                    <a:lnTo>
                      <a:pt x="17280" y="9434"/>
                    </a:lnTo>
                    <a:cubicBezTo>
                      <a:pt x="19889" y="8818"/>
                      <a:pt x="21600" y="7850"/>
                      <a:pt x="21600" y="6750"/>
                    </a:cubicBezTo>
                    <a:cubicBezTo>
                      <a:pt x="21600" y="5649"/>
                      <a:pt x="19889" y="4681"/>
                      <a:pt x="17280" y="406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2" name="AutoShape 58"/>
              <p:cNvSpPr/>
              <p:nvPr/>
            </p:nvSpPr>
            <p:spPr bwMode="auto">
              <a:xfrm>
                <a:off x="7446963" y="2577307"/>
                <a:ext cx="145257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88" y="15416"/>
                    </a:moveTo>
                    <a:cubicBezTo>
                      <a:pt x="16954" y="15452"/>
                      <a:pt x="16923" y="15487"/>
                      <a:pt x="16883" y="15523"/>
                    </a:cubicBezTo>
                    <a:cubicBezTo>
                      <a:pt x="16677" y="15701"/>
                      <a:pt x="16414" y="15870"/>
                      <a:pt x="16066" y="16020"/>
                    </a:cubicBezTo>
                    <a:cubicBezTo>
                      <a:pt x="16057" y="16024"/>
                      <a:pt x="16044" y="16027"/>
                      <a:pt x="16038" y="16031"/>
                    </a:cubicBezTo>
                    <a:cubicBezTo>
                      <a:pt x="15662" y="16192"/>
                      <a:pt x="15214" y="16334"/>
                      <a:pt x="14705" y="16454"/>
                    </a:cubicBezTo>
                    <a:cubicBezTo>
                      <a:pt x="14697" y="16457"/>
                      <a:pt x="14692" y="16458"/>
                      <a:pt x="14686" y="16459"/>
                    </a:cubicBezTo>
                    <a:cubicBezTo>
                      <a:pt x="14163" y="16582"/>
                      <a:pt x="13584" y="16681"/>
                      <a:pt x="12960" y="16749"/>
                    </a:cubicBezTo>
                    <a:cubicBezTo>
                      <a:pt x="12279" y="16826"/>
                      <a:pt x="11560" y="16875"/>
                      <a:pt x="10800" y="16875"/>
                    </a:cubicBezTo>
                    <a:cubicBezTo>
                      <a:pt x="10037" y="16875"/>
                      <a:pt x="9318" y="16826"/>
                      <a:pt x="8640" y="16749"/>
                    </a:cubicBezTo>
                    <a:cubicBezTo>
                      <a:pt x="8016" y="16681"/>
                      <a:pt x="7435" y="16582"/>
                      <a:pt x="6914" y="16459"/>
                    </a:cubicBezTo>
                    <a:cubicBezTo>
                      <a:pt x="6908" y="16458"/>
                      <a:pt x="6901" y="16457"/>
                      <a:pt x="6893" y="16454"/>
                    </a:cubicBezTo>
                    <a:cubicBezTo>
                      <a:pt x="6385" y="16334"/>
                      <a:pt x="5937" y="16192"/>
                      <a:pt x="5562" y="16031"/>
                    </a:cubicBezTo>
                    <a:cubicBezTo>
                      <a:pt x="5553" y="16027"/>
                      <a:pt x="5541" y="16024"/>
                      <a:pt x="5531" y="16020"/>
                    </a:cubicBezTo>
                    <a:cubicBezTo>
                      <a:pt x="5184" y="15870"/>
                      <a:pt x="4921" y="15701"/>
                      <a:pt x="4715" y="15523"/>
                    </a:cubicBezTo>
                    <a:cubicBezTo>
                      <a:pt x="4676" y="15487"/>
                      <a:pt x="4644" y="15452"/>
                      <a:pt x="4612" y="15416"/>
                    </a:cubicBezTo>
                    <a:cubicBezTo>
                      <a:pt x="4437" y="15236"/>
                      <a:pt x="4320" y="15047"/>
                      <a:pt x="4320" y="14850"/>
                    </a:cubicBezTo>
                    <a:cubicBezTo>
                      <a:pt x="4320" y="14650"/>
                      <a:pt x="4437" y="14462"/>
                      <a:pt x="4612" y="14281"/>
                    </a:cubicBezTo>
                    <a:cubicBezTo>
                      <a:pt x="4644" y="14246"/>
                      <a:pt x="4676" y="14210"/>
                      <a:pt x="4715" y="14176"/>
                    </a:cubicBezTo>
                    <a:cubicBezTo>
                      <a:pt x="4921" y="13998"/>
                      <a:pt x="5184" y="13829"/>
                      <a:pt x="5531" y="13677"/>
                    </a:cubicBezTo>
                    <a:cubicBezTo>
                      <a:pt x="5541" y="13674"/>
                      <a:pt x="5553" y="13671"/>
                      <a:pt x="5562" y="13667"/>
                    </a:cubicBezTo>
                    <a:cubicBezTo>
                      <a:pt x="5937" y="13507"/>
                      <a:pt x="6385" y="13364"/>
                      <a:pt x="6893" y="13244"/>
                    </a:cubicBezTo>
                    <a:cubicBezTo>
                      <a:pt x="6901" y="13242"/>
                      <a:pt x="6908" y="13240"/>
                      <a:pt x="6914" y="13238"/>
                    </a:cubicBezTo>
                    <a:cubicBezTo>
                      <a:pt x="7435" y="13117"/>
                      <a:pt x="8016" y="13018"/>
                      <a:pt x="8640" y="12948"/>
                    </a:cubicBezTo>
                    <a:cubicBezTo>
                      <a:pt x="9318" y="12873"/>
                      <a:pt x="10037" y="12825"/>
                      <a:pt x="10800" y="12825"/>
                    </a:cubicBezTo>
                    <a:cubicBezTo>
                      <a:pt x="11560" y="12825"/>
                      <a:pt x="12279" y="12873"/>
                      <a:pt x="12960" y="12948"/>
                    </a:cubicBezTo>
                    <a:cubicBezTo>
                      <a:pt x="13584" y="13018"/>
                      <a:pt x="14163" y="13117"/>
                      <a:pt x="14686" y="13238"/>
                    </a:cubicBezTo>
                    <a:cubicBezTo>
                      <a:pt x="14692" y="13240"/>
                      <a:pt x="14697" y="13242"/>
                      <a:pt x="14705" y="13244"/>
                    </a:cubicBezTo>
                    <a:cubicBezTo>
                      <a:pt x="15214" y="13364"/>
                      <a:pt x="15662" y="13507"/>
                      <a:pt x="16038" y="13667"/>
                    </a:cubicBezTo>
                    <a:cubicBezTo>
                      <a:pt x="16044" y="13671"/>
                      <a:pt x="16057" y="13674"/>
                      <a:pt x="16066" y="13677"/>
                    </a:cubicBezTo>
                    <a:cubicBezTo>
                      <a:pt x="16414" y="13829"/>
                      <a:pt x="16677" y="13998"/>
                      <a:pt x="16883" y="14176"/>
                    </a:cubicBezTo>
                    <a:cubicBezTo>
                      <a:pt x="16923" y="14210"/>
                      <a:pt x="16954" y="14246"/>
                      <a:pt x="16988" y="14281"/>
                    </a:cubicBezTo>
                    <a:cubicBezTo>
                      <a:pt x="17161" y="14462"/>
                      <a:pt x="17280" y="14650"/>
                      <a:pt x="17280" y="14850"/>
                    </a:cubicBezTo>
                    <a:cubicBezTo>
                      <a:pt x="17280" y="15047"/>
                      <a:pt x="17161" y="15236"/>
                      <a:pt x="16988" y="15416"/>
                    </a:cubicBezTo>
                    <a:moveTo>
                      <a:pt x="12960" y="19575"/>
                    </a:moveTo>
                    <a:cubicBezTo>
                      <a:pt x="12960" y="19948"/>
                      <a:pt x="11992" y="20249"/>
                      <a:pt x="10800" y="20249"/>
                    </a:cubicBezTo>
                    <a:cubicBezTo>
                      <a:pt x="9606" y="20249"/>
                      <a:pt x="8640" y="19948"/>
                      <a:pt x="8640" y="19575"/>
                    </a:cubicBezTo>
                    <a:lnTo>
                      <a:pt x="8640" y="18156"/>
                    </a:lnTo>
                    <a:cubicBezTo>
                      <a:pt x="9338" y="18201"/>
                      <a:pt x="10059" y="18225"/>
                      <a:pt x="10800" y="18225"/>
                    </a:cubicBezTo>
                    <a:cubicBezTo>
                      <a:pt x="11541" y="18225"/>
                      <a:pt x="12262" y="18201"/>
                      <a:pt x="12960" y="18156"/>
                    </a:cubicBezTo>
                    <a:cubicBezTo>
                      <a:pt x="12960" y="18156"/>
                      <a:pt x="12960" y="19575"/>
                      <a:pt x="12960" y="19575"/>
                    </a:cubicBezTo>
                    <a:close/>
                    <a:moveTo>
                      <a:pt x="8640" y="2025"/>
                    </a:moveTo>
                    <a:cubicBezTo>
                      <a:pt x="8640" y="1651"/>
                      <a:pt x="9606" y="1350"/>
                      <a:pt x="10800" y="1350"/>
                    </a:cubicBezTo>
                    <a:cubicBezTo>
                      <a:pt x="11992" y="1350"/>
                      <a:pt x="12960" y="1651"/>
                      <a:pt x="12960" y="2025"/>
                    </a:cubicBezTo>
                    <a:lnTo>
                      <a:pt x="12960" y="11542"/>
                    </a:lnTo>
                    <a:cubicBezTo>
                      <a:pt x="12262" y="11498"/>
                      <a:pt x="11541" y="11475"/>
                      <a:pt x="10800" y="11475"/>
                    </a:cubicBezTo>
                    <a:cubicBezTo>
                      <a:pt x="10059" y="11475"/>
                      <a:pt x="9338" y="11498"/>
                      <a:pt x="8640" y="11542"/>
                    </a:cubicBezTo>
                    <a:cubicBezTo>
                      <a:pt x="8640" y="11542"/>
                      <a:pt x="8640" y="2025"/>
                      <a:pt x="8640" y="2025"/>
                    </a:cubicBezTo>
                    <a:close/>
                    <a:moveTo>
                      <a:pt x="17280" y="12164"/>
                    </a:moveTo>
                    <a:lnTo>
                      <a:pt x="17280" y="2025"/>
                    </a:lnTo>
                    <a:cubicBezTo>
                      <a:pt x="17280" y="908"/>
                      <a:pt x="14373" y="0"/>
                      <a:pt x="10800" y="0"/>
                    </a:cubicBezTo>
                    <a:cubicBezTo>
                      <a:pt x="7225" y="0"/>
                      <a:pt x="4320" y="908"/>
                      <a:pt x="4320" y="2025"/>
                    </a:cubicBezTo>
                    <a:lnTo>
                      <a:pt x="4320" y="12164"/>
                    </a:lnTo>
                    <a:cubicBezTo>
                      <a:pt x="1710" y="12781"/>
                      <a:pt x="0" y="13749"/>
                      <a:pt x="0" y="14850"/>
                    </a:cubicBezTo>
                    <a:cubicBezTo>
                      <a:pt x="0" y="15950"/>
                      <a:pt x="1710" y="16918"/>
                      <a:pt x="4320" y="17534"/>
                    </a:cubicBezTo>
                    <a:lnTo>
                      <a:pt x="4320" y="19575"/>
                    </a:lnTo>
                    <a:cubicBezTo>
                      <a:pt x="4320" y="20691"/>
                      <a:pt x="7225" y="21599"/>
                      <a:pt x="10800" y="21599"/>
                    </a:cubicBezTo>
                    <a:cubicBezTo>
                      <a:pt x="14373" y="21599"/>
                      <a:pt x="17280" y="20691"/>
                      <a:pt x="17280" y="19575"/>
                    </a:cubicBezTo>
                    <a:lnTo>
                      <a:pt x="17280" y="17534"/>
                    </a:lnTo>
                    <a:cubicBezTo>
                      <a:pt x="19889" y="16918"/>
                      <a:pt x="21600" y="15950"/>
                      <a:pt x="21600" y="14850"/>
                    </a:cubicBezTo>
                    <a:cubicBezTo>
                      <a:pt x="21600" y="13749"/>
                      <a:pt x="19889" y="12781"/>
                      <a:pt x="17280" y="1216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5" name="Group 17"/>
          <p:cNvGrpSpPr/>
          <p:nvPr/>
        </p:nvGrpSpPr>
        <p:grpSpPr bwMode="auto">
          <a:xfrm>
            <a:off x="3536950" y="2624138"/>
            <a:ext cx="1549400" cy="1538287"/>
            <a:chOff x="3193747" y="2567639"/>
            <a:chExt cx="1549927" cy="1538417"/>
          </a:xfrm>
        </p:grpSpPr>
        <p:grpSp>
          <p:nvGrpSpPr>
            <p:cNvPr id="36" name="组合 54"/>
            <p:cNvGrpSpPr/>
            <p:nvPr/>
          </p:nvGrpSpPr>
          <p:grpSpPr bwMode="auto">
            <a:xfrm rot="759468">
              <a:off x="3193747" y="2706170"/>
              <a:ext cx="1399886" cy="1399886"/>
              <a:chOff x="3239852" y="1844824"/>
              <a:chExt cx="2664296" cy="2664296"/>
            </a:xfrm>
          </p:grpSpPr>
          <p:sp>
            <p:nvSpPr>
              <p:cNvPr id="42" name="椭圆 81"/>
              <p:cNvSpPr/>
              <p:nvPr/>
            </p:nvSpPr>
            <p:spPr>
              <a:xfrm>
                <a:off x="3239749" y="1843899"/>
                <a:ext cx="2665752" cy="266507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8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椭圆 82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7" name="椭圆 67"/>
            <p:cNvSpPr/>
            <p:nvPr/>
          </p:nvSpPr>
          <p:spPr>
            <a:xfrm>
              <a:off x="4305062" y="2567639"/>
              <a:ext cx="438612" cy="438612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TextBox 20"/>
            <p:cNvSpPr txBox="1"/>
            <p:nvPr/>
          </p:nvSpPr>
          <p:spPr>
            <a:xfrm flipH="1">
              <a:off x="4305375" y="2620030"/>
              <a:ext cx="412890" cy="436600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itchFamily="34" charset="0"/>
                  <a:ea typeface="微软雅黑" panose="020B0503020204020204" pitchFamily="3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39" name="Group 55"/>
            <p:cNvGrpSpPr/>
            <p:nvPr/>
          </p:nvGrpSpPr>
          <p:grpSpPr>
            <a:xfrm>
              <a:off x="3661121" y="3204364"/>
              <a:ext cx="465138" cy="435769"/>
              <a:chOff x="5368132" y="3540125"/>
              <a:chExt cx="465138" cy="435769"/>
            </a:xfrm>
            <a:solidFill>
              <a:schemeClr val="bg2"/>
            </a:solidFill>
          </p:grpSpPr>
          <p:sp>
            <p:nvSpPr>
              <p:cNvPr id="40" name="AutoShape 110"/>
              <p:cNvSpPr/>
              <p:nvPr/>
            </p:nvSpPr>
            <p:spPr bwMode="auto">
              <a:xfrm>
                <a:off x="5426869" y="3598069"/>
                <a:ext cx="347663" cy="2325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699" y="20255"/>
                    </a:moveTo>
                    <a:lnTo>
                      <a:pt x="899" y="20255"/>
                    </a:lnTo>
                    <a:lnTo>
                      <a:pt x="899" y="1350"/>
                    </a:lnTo>
                    <a:lnTo>
                      <a:pt x="20699" y="1350"/>
                    </a:lnTo>
                    <a:cubicBezTo>
                      <a:pt x="20699" y="1350"/>
                      <a:pt x="20699" y="20255"/>
                      <a:pt x="20699" y="20255"/>
                    </a:cubicBezTo>
                    <a:close/>
                    <a:moveTo>
                      <a:pt x="20699" y="0"/>
                    </a:moveTo>
                    <a:lnTo>
                      <a:pt x="899" y="5"/>
                    </a:lnTo>
                    <a:cubicBezTo>
                      <a:pt x="402" y="5"/>
                      <a:pt x="0" y="603"/>
                      <a:pt x="0" y="1350"/>
                    </a:cubicBezTo>
                    <a:lnTo>
                      <a:pt x="0" y="20249"/>
                    </a:lnTo>
                    <a:cubicBezTo>
                      <a:pt x="0" y="20996"/>
                      <a:pt x="402" y="21599"/>
                      <a:pt x="899" y="21599"/>
                    </a:cubicBezTo>
                    <a:lnTo>
                      <a:pt x="20699" y="21599"/>
                    </a:lnTo>
                    <a:cubicBezTo>
                      <a:pt x="21197" y="21599"/>
                      <a:pt x="21600" y="20996"/>
                      <a:pt x="21600" y="20249"/>
                    </a:cubicBezTo>
                    <a:lnTo>
                      <a:pt x="21600" y="1350"/>
                    </a:lnTo>
                    <a:cubicBezTo>
                      <a:pt x="21600" y="603"/>
                      <a:pt x="21197" y="0"/>
                      <a:pt x="206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41" name="AutoShape 111"/>
              <p:cNvSpPr/>
              <p:nvPr/>
            </p:nvSpPr>
            <p:spPr bwMode="auto">
              <a:xfrm>
                <a:off x="5368132" y="3540125"/>
                <a:ext cx="465138" cy="4357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6562"/>
                    </a:moveTo>
                    <a:cubicBezTo>
                      <a:pt x="20249" y="16959"/>
                      <a:pt x="19946" y="17282"/>
                      <a:pt x="19575" y="17282"/>
                    </a:cubicBezTo>
                    <a:lnTo>
                      <a:pt x="13499" y="17282"/>
                    </a:lnTo>
                    <a:lnTo>
                      <a:pt x="8099" y="17282"/>
                    </a:lnTo>
                    <a:lnTo>
                      <a:pt x="2024" y="17282"/>
                    </a:lnTo>
                    <a:cubicBezTo>
                      <a:pt x="1651" y="17282"/>
                      <a:pt x="1349" y="16959"/>
                      <a:pt x="1349" y="16562"/>
                    </a:cubicBezTo>
                    <a:lnTo>
                      <a:pt x="1349" y="2160"/>
                    </a:lnTo>
                    <a:cubicBezTo>
                      <a:pt x="1349" y="1762"/>
                      <a:pt x="1651" y="1440"/>
                      <a:pt x="2024" y="1440"/>
                    </a:cubicBezTo>
                    <a:lnTo>
                      <a:pt x="19575" y="1440"/>
                    </a:lnTo>
                    <a:cubicBezTo>
                      <a:pt x="19946" y="1440"/>
                      <a:pt x="20249" y="1762"/>
                      <a:pt x="20249" y="2160"/>
                    </a:cubicBezTo>
                    <a:cubicBezTo>
                      <a:pt x="20249" y="2160"/>
                      <a:pt x="20249" y="16562"/>
                      <a:pt x="20249" y="16562"/>
                    </a:cubicBezTo>
                    <a:close/>
                    <a:moveTo>
                      <a:pt x="19575" y="0"/>
                    </a:moveTo>
                    <a:lnTo>
                      <a:pt x="2024" y="0"/>
                    </a:lnTo>
                    <a:cubicBezTo>
                      <a:pt x="905" y="0"/>
                      <a:pt x="0" y="966"/>
                      <a:pt x="0" y="2160"/>
                    </a:cubicBezTo>
                    <a:lnTo>
                      <a:pt x="0" y="16562"/>
                    </a:lnTo>
                    <a:cubicBezTo>
                      <a:pt x="0" y="17753"/>
                      <a:pt x="903" y="18718"/>
                      <a:pt x="2018" y="18721"/>
                    </a:cubicBezTo>
                    <a:lnTo>
                      <a:pt x="8774" y="18721"/>
                    </a:lnTo>
                    <a:lnTo>
                      <a:pt x="8774" y="19597"/>
                    </a:lnTo>
                    <a:lnTo>
                      <a:pt x="4561" y="20181"/>
                    </a:lnTo>
                    <a:cubicBezTo>
                      <a:pt x="4260" y="20262"/>
                      <a:pt x="4049" y="20549"/>
                      <a:pt x="4049" y="20879"/>
                    </a:cubicBezTo>
                    <a:cubicBezTo>
                      <a:pt x="4049" y="21277"/>
                      <a:pt x="4351" y="21599"/>
                      <a:pt x="4724" y="21599"/>
                    </a:cubicBezTo>
                    <a:lnTo>
                      <a:pt x="16874" y="21599"/>
                    </a:lnTo>
                    <a:cubicBezTo>
                      <a:pt x="17248" y="21599"/>
                      <a:pt x="17549" y="21277"/>
                      <a:pt x="17549" y="20879"/>
                    </a:cubicBezTo>
                    <a:cubicBezTo>
                      <a:pt x="17549" y="20549"/>
                      <a:pt x="17339" y="20262"/>
                      <a:pt x="17038" y="20181"/>
                    </a:cubicBezTo>
                    <a:lnTo>
                      <a:pt x="12824" y="19597"/>
                    </a:lnTo>
                    <a:lnTo>
                      <a:pt x="12824" y="18721"/>
                    </a:lnTo>
                    <a:lnTo>
                      <a:pt x="19581" y="18721"/>
                    </a:lnTo>
                    <a:cubicBezTo>
                      <a:pt x="20696" y="18718"/>
                      <a:pt x="21600" y="17753"/>
                      <a:pt x="21600" y="16562"/>
                    </a:cubicBezTo>
                    <a:lnTo>
                      <a:pt x="21600" y="2160"/>
                    </a:lnTo>
                    <a:cubicBezTo>
                      <a:pt x="21600" y="966"/>
                      <a:pt x="20692" y="0"/>
                      <a:pt x="19575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4" name="Group 15"/>
          <p:cNvGrpSpPr/>
          <p:nvPr/>
        </p:nvGrpSpPr>
        <p:grpSpPr bwMode="auto">
          <a:xfrm>
            <a:off x="6491288" y="3971925"/>
            <a:ext cx="1763712" cy="1400175"/>
            <a:chOff x="6147783" y="3914419"/>
            <a:chExt cx="1764273" cy="1399886"/>
          </a:xfrm>
        </p:grpSpPr>
        <p:grpSp>
          <p:nvGrpSpPr>
            <p:cNvPr id="45" name="组合 51"/>
            <p:cNvGrpSpPr/>
            <p:nvPr/>
          </p:nvGrpSpPr>
          <p:grpSpPr bwMode="auto">
            <a:xfrm rot="759468">
              <a:off x="6147783" y="3914419"/>
              <a:ext cx="1399886" cy="1399886"/>
              <a:chOff x="3239852" y="1844824"/>
              <a:chExt cx="2664296" cy="2664296"/>
            </a:xfrm>
          </p:grpSpPr>
          <p:sp>
            <p:nvSpPr>
              <p:cNvPr id="51" name="椭圆 85"/>
              <p:cNvSpPr/>
              <p:nvPr/>
            </p:nvSpPr>
            <p:spPr>
              <a:xfrm>
                <a:off x="3239835" y="1844671"/>
                <a:ext cx="2665693" cy="266429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8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椭圆 86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6" name="椭圆 71"/>
            <p:cNvSpPr/>
            <p:nvPr/>
          </p:nvSpPr>
          <p:spPr>
            <a:xfrm>
              <a:off x="7473444" y="4502191"/>
              <a:ext cx="438612" cy="438612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TextBox 24"/>
            <p:cNvSpPr txBox="1"/>
            <p:nvPr/>
          </p:nvSpPr>
          <p:spPr>
            <a:xfrm flipH="1">
              <a:off x="7481707" y="4539765"/>
              <a:ext cx="412881" cy="438060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itchFamily="34" charset="0"/>
                  <a:ea typeface="微软雅黑" panose="020B0503020204020204" pitchFamily="3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" name="Group 58"/>
            <p:cNvGrpSpPr/>
            <p:nvPr/>
          </p:nvGrpSpPr>
          <p:grpSpPr>
            <a:xfrm>
              <a:off x="6608558" y="4382190"/>
              <a:ext cx="465138" cy="464344"/>
              <a:chOff x="2581275" y="2582069"/>
              <a:chExt cx="465138" cy="464344"/>
            </a:xfrm>
            <a:solidFill>
              <a:schemeClr val="bg2"/>
            </a:solidFill>
          </p:grpSpPr>
          <p:sp>
            <p:nvSpPr>
              <p:cNvPr id="49" name="AutoShape 128"/>
              <p:cNvSpPr/>
              <p:nvPr/>
            </p:nvSpPr>
            <p:spPr bwMode="auto">
              <a:xfrm>
                <a:off x="2581275" y="2582069"/>
                <a:ext cx="465138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850" y="12150"/>
                    </a:moveTo>
                    <a:cubicBezTo>
                      <a:pt x="13851" y="12150"/>
                      <a:pt x="12926" y="11859"/>
                      <a:pt x="12124" y="11386"/>
                    </a:cubicBezTo>
                    <a:lnTo>
                      <a:pt x="11892" y="11618"/>
                    </a:lnTo>
                    <a:lnTo>
                      <a:pt x="11132" y="12377"/>
                    </a:lnTo>
                    <a:lnTo>
                      <a:pt x="9846" y="13663"/>
                    </a:lnTo>
                    <a:cubicBezTo>
                      <a:pt x="9593" y="13916"/>
                      <a:pt x="9451" y="14260"/>
                      <a:pt x="9451" y="14617"/>
                    </a:cubicBezTo>
                    <a:lnTo>
                      <a:pt x="9451" y="16200"/>
                    </a:lnTo>
                    <a:lnTo>
                      <a:pt x="8101" y="16200"/>
                    </a:lnTo>
                    <a:cubicBezTo>
                      <a:pt x="7356" y="16200"/>
                      <a:pt x="6751" y="16804"/>
                      <a:pt x="6751" y="17549"/>
                    </a:cubicBezTo>
                    <a:lnTo>
                      <a:pt x="6751" y="18900"/>
                    </a:lnTo>
                    <a:lnTo>
                      <a:pt x="5170" y="18900"/>
                    </a:lnTo>
                    <a:cubicBezTo>
                      <a:pt x="4812" y="18900"/>
                      <a:pt x="4469" y="19042"/>
                      <a:pt x="4216" y="19295"/>
                    </a:cubicBezTo>
                    <a:lnTo>
                      <a:pt x="3259" y="20252"/>
                    </a:lnTo>
                    <a:lnTo>
                      <a:pt x="1352" y="20249"/>
                    </a:lnTo>
                    <a:lnTo>
                      <a:pt x="1350" y="18326"/>
                    </a:lnTo>
                    <a:lnTo>
                      <a:pt x="9223" y="10467"/>
                    </a:lnTo>
                    <a:cubicBezTo>
                      <a:pt x="9223" y="10467"/>
                      <a:pt x="9223" y="10467"/>
                      <a:pt x="9224" y="10468"/>
                    </a:cubicBezTo>
                    <a:lnTo>
                      <a:pt x="10215" y="9477"/>
                    </a:lnTo>
                    <a:cubicBezTo>
                      <a:pt x="9741" y="8674"/>
                      <a:pt x="9451" y="7748"/>
                      <a:pt x="9451" y="6750"/>
                    </a:cubicBezTo>
                    <a:cubicBezTo>
                      <a:pt x="9451" y="3767"/>
                      <a:pt x="11869" y="1350"/>
                      <a:pt x="14850" y="1350"/>
                    </a:cubicBezTo>
                    <a:cubicBezTo>
                      <a:pt x="17832" y="1350"/>
                      <a:pt x="20250" y="3767"/>
                      <a:pt x="20250" y="6750"/>
                    </a:cubicBezTo>
                    <a:cubicBezTo>
                      <a:pt x="20250" y="9732"/>
                      <a:pt x="17832" y="12150"/>
                      <a:pt x="14850" y="12150"/>
                    </a:cubicBezTo>
                    <a:moveTo>
                      <a:pt x="14850" y="0"/>
                    </a:moveTo>
                    <a:cubicBezTo>
                      <a:pt x="11123" y="0"/>
                      <a:pt x="8101" y="3022"/>
                      <a:pt x="8101" y="6750"/>
                    </a:cubicBezTo>
                    <a:cubicBezTo>
                      <a:pt x="8101" y="7617"/>
                      <a:pt x="8283" y="8438"/>
                      <a:pt x="8582" y="9199"/>
                    </a:cubicBezTo>
                    <a:lnTo>
                      <a:pt x="383" y="17400"/>
                    </a:lnTo>
                    <a:cubicBezTo>
                      <a:pt x="146" y="17637"/>
                      <a:pt x="0" y="17863"/>
                      <a:pt x="0" y="18225"/>
                    </a:cubicBezTo>
                    <a:lnTo>
                      <a:pt x="0" y="20249"/>
                    </a:lnTo>
                    <a:cubicBezTo>
                      <a:pt x="0" y="20972"/>
                      <a:pt x="626" y="21599"/>
                      <a:pt x="1349" y="21599"/>
                    </a:cubicBezTo>
                    <a:lnTo>
                      <a:pt x="3374" y="21599"/>
                    </a:lnTo>
                    <a:cubicBezTo>
                      <a:pt x="3736" y="21599"/>
                      <a:pt x="3965" y="21455"/>
                      <a:pt x="4202" y="21219"/>
                    </a:cubicBezTo>
                    <a:lnTo>
                      <a:pt x="5170" y="20249"/>
                    </a:lnTo>
                    <a:lnTo>
                      <a:pt x="6751" y="20249"/>
                    </a:lnTo>
                    <a:cubicBezTo>
                      <a:pt x="7496" y="20249"/>
                      <a:pt x="8101" y="19645"/>
                      <a:pt x="8101" y="18900"/>
                    </a:cubicBezTo>
                    <a:lnTo>
                      <a:pt x="8101" y="17549"/>
                    </a:lnTo>
                    <a:lnTo>
                      <a:pt x="9451" y="17549"/>
                    </a:lnTo>
                    <a:cubicBezTo>
                      <a:pt x="10196" y="17549"/>
                      <a:pt x="10801" y="16945"/>
                      <a:pt x="10801" y="16200"/>
                    </a:cubicBezTo>
                    <a:lnTo>
                      <a:pt x="10801" y="14617"/>
                    </a:lnTo>
                    <a:lnTo>
                      <a:pt x="12400" y="13018"/>
                    </a:lnTo>
                    <a:cubicBezTo>
                      <a:pt x="13162" y="13317"/>
                      <a:pt x="13982" y="13500"/>
                      <a:pt x="14850" y="13500"/>
                    </a:cubicBezTo>
                    <a:cubicBezTo>
                      <a:pt x="18577" y="13500"/>
                      <a:pt x="21599" y="10477"/>
                      <a:pt x="21599" y="6750"/>
                    </a:cubicBezTo>
                    <a:cubicBezTo>
                      <a:pt x="21599" y="3022"/>
                      <a:pt x="18577" y="0"/>
                      <a:pt x="1485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50" name="AutoShape 129"/>
              <p:cNvSpPr/>
              <p:nvPr/>
            </p:nvSpPr>
            <p:spPr bwMode="auto">
              <a:xfrm>
                <a:off x="2871788" y="2640013"/>
                <a:ext cx="115888" cy="115888"/>
              </a:xfrm>
              <a:custGeom>
                <a:avLst/>
                <a:gdLst>
                  <a:gd name="T0" fmla="*/ 10800 w 21600"/>
                  <a:gd name="T1" fmla="+- 0 10800 134"/>
                  <a:gd name="T2" fmla="*/ 10800 h 21333"/>
                  <a:gd name="T3" fmla="*/ 10800 w 21600"/>
                  <a:gd name="T4" fmla="+- 0 10800 134"/>
                  <a:gd name="T5" fmla="*/ 10800 h 21333"/>
                  <a:gd name="T6" fmla="*/ 10800 w 21600"/>
                  <a:gd name="T7" fmla="+- 0 10800 134"/>
                  <a:gd name="T8" fmla="*/ 10800 h 21333"/>
                  <a:gd name="T9" fmla="*/ 10800 w 21600"/>
                  <a:gd name="T10" fmla="+- 0 10800 134"/>
                  <a:gd name="T11" fmla="*/ 10800 h 21333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333">
                    <a:moveTo>
                      <a:pt x="13008" y="18684"/>
                    </a:moveTo>
                    <a:cubicBezTo>
                      <a:pt x="9017" y="15850"/>
                      <a:pt x="5542" y="12415"/>
                      <a:pt x="2694" y="8570"/>
                    </a:cubicBezTo>
                    <a:cubicBezTo>
                      <a:pt x="3736" y="5628"/>
                      <a:pt x="5693" y="3697"/>
                      <a:pt x="8585" y="2647"/>
                    </a:cubicBezTo>
                    <a:cubicBezTo>
                      <a:pt x="12578" y="5489"/>
                      <a:pt x="16048" y="8911"/>
                      <a:pt x="18889" y="12809"/>
                    </a:cubicBezTo>
                    <a:cubicBezTo>
                      <a:pt x="17836" y="15730"/>
                      <a:pt x="15883" y="17647"/>
                      <a:pt x="13008" y="18684"/>
                    </a:cubicBezTo>
                    <a:moveTo>
                      <a:pt x="21110" y="11295"/>
                    </a:moveTo>
                    <a:cubicBezTo>
                      <a:pt x="18081" y="7130"/>
                      <a:pt x="14396" y="3496"/>
                      <a:pt x="10161" y="484"/>
                    </a:cubicBezTo>
                    <a:cubicBezTo>
                      <a:pt x="9468" y="-8"/>
                      <a:pt x="8579" y="-134"/>
                      <a:pt x="7778" y="145"/>
                    </a:cubicBezTo>
                    <a:cubicBezTo>
                      <a:pt x="4027" y="1450"/>
                      <a:pt x="1463" y="3983"/>
                      <a:pt x="145" y="7687"/>
                    </a:cubicBezTo>
                    <a:cubicBezTo>
                      <a:pt x="46" y="7962"/>
                      <a:pt x="0" y="8252"/>
                      <a:pt x="0" y="8537"/>
                    </a:cubicBezTo>
                    <a:cubicBezTo>
                      <a:pt x="0" y="9071"/>
                      <a:pt x="167" y="9596"/>
                      <a:pt x="487" y="10041"/>
                    </a:cubicBezTo>
                    <a:cubicBezTo>
                      <a:pt x="3525" y="14213"/>
                      <a:pt x="7211" y="17850"/>
                      <a:pt x="11431" y="20850"/>
                    </a:cubicBezTo>
                    <a:cubicBezTo>
                      <a:pt x="12122" y="21338"/>
                      <a:pt x="13010" y="21466"/>
                      <a:pt x="13812" y="21188"/>
                    </a:cubicBezTo>
                    <a:cubicBezTo>
                      <a:pt x="17563" y="19893"/>
                      <a:pt x="20133" y="17356"/>
                      <a:pt x="21451" y="13647"/>
                    </a:cubicBezTo>
                    <a:cubicBezTo>
                      <a:pt x="21551" y="13372"/>
                      <a:pt x="21600" y="13081"/>
                      <a:pt x="21600" y="12796"/>
                    </a:cubicBezTo>
                    <a:cubicBezTo>
                      <a:pt x="21600" y="12265"/>
                      <a:pt x="21429" y="11740"/>
                      <a:pt x="21110" y="1129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3" name="Group 3"/>
          <p:cNvGrpSpPr/>
          <p:nvPr/>
        </p:nvGrpSpPr>
        <p:grpSpPr bwMode="auto">
          <a:xfrm>
            <a:off x="5518150" y="1455738"/>
            <a:ext cx="1736725" cy="1398587"/>
            <a:chOff x="5174562" y="1397841"/>
            <a:chExt cx="1736921" cy="1399886"/>
          </a:xfrm>
        </p:grpSpPr>
        <p:grpSp>
          <p:nvGrpSpPr>
            <p:cNvPr id="54" name="组合 56"/>
            <p:cNvGrpSpPr/>
            <p:nvPr/>
          </p:nvGrpSpPr>
          <p:grpSpPr bwMode="auto">
            <a:xfrm rot="759468">
              <a:off x="5511597" y="1397841"/>
              <a:ext cx="1399886" cy="1399886"/>
              <a:chOff x="3239852" y="1844824"/>
              <a:chExt cx="2664296" cy="2664296"/>
            </a:xfrm>
          </p:grpSpPr>
          <p:sp>
            <p:nvSpPr>
              <p:cNvPr id="61" name="椭圆 77"/>
              <p:cNvSpPr/>
              <p:nvPr/>
            </p:nvSpPr>
            <p:spPr>
              <a:xfrm>
                <a:off x="3239012" y="1844917"/>
                <a:ext cx="2665147" cy="266429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8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椭圆 78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55" name="椭圆 75"/>
            <p:cNvSpPr/>
            <p:nvPr/>
          </p:nvSpPr>
          <p:spPr>
            <a:xfrm>
              <a:off x="5174562" y="1609120"/>
              <a:ext cx="438612" cy="438612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TextBox 28"/>
            <p:cNvSpPr txBox="1"/>
            <p:nvPr/>
          </p:nvSpPr>
          <p:spPr>
            <a:xfrm flipH="1">
              <a:off x="5187263" y="1661611"/>
              <a:ext cx="412797" cy="436967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itchFamily="34" charset="0"/>
                  <a:ea typeface="微软雅黑" panose="020B0503020204020204" pitchFamily="3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5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57" name="Group 61"/>
            <p:cNvGrpSpPr/>
            <p:nvPr/>
          </p:nvGrpSpPr>
          <p:grpSpPr>
            <a:xfrm>
              <a:off x="5979368" y="1864772"/>
              <a:ext cx="464344" cy="464344"/>
              <a:chOff x="4439444" y="1652588"/>
              <a:chExt cx="464344" cy="464344"/>
            </a:xfrm>
            <a:solidFill>
              <a:schemeClr val="bg2"/>
            </a:solidFill>
          </p:grpSpPr>
          <p:sp>
            <p:nvSpPr>
              <p:cNvPr id="58" name="AutoShape 136"/>
              <p:cNvSpPr/>
              <p:nvPr/>
            </p:nvSpPr>
            <p:spPr bwMode="auto">
              <a:xfrm>
                <a:off x="4686300" y="1710532"/>
                <a:ext cx="152400" cy="1524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38" y="20579"/>
                    </a:moveTo>
                    <a:lnTo>
                      <a:pt x="19542" y="20579"/>
                    </a:lnTo>
                    <a:cubicBezTo>
                      <a:pt x="19546" y="21142"/>
                      <a:pt x="20004" y="21600"/>
                      <a:pt x="20571" y="21600"/>
                    </a:cubicBezTo>
                    <a:cubicBezTo>
                      <a:pt x="21137" y="21600"/>
                      <a:pt x="21599" y="21138"/>
                      <a:pt x="21599" y="20571"/>
                    </a:cubicBezTo>
                    <a:cubicBezTo>
                      <a:pt x="21599" y="20565"/>
                      <a:pt x="21595" y="20561"/>
                      <a:pt x="21595" y="20555"/>
                    </a:cubicBezTo>
                    <a:cubicBezTo>
                      <a:pt x="21583" y="9221"/>
                      <a:pt x="12411" y="41"/>
                      <a:pt x="1080" y="12"/>
                    </a:cubicBezTo>
                    <a:cubicBezTo>
                      <a:pt x="1064" y="10"/>
                      <a:pt x="1048" y="0"/>
                      <a:pt x="1028" y="0"/>
                    </a:cubicBezTo>
                    <a:cubicBezTo>
                      <a:pt x="458" y="0"/>
                      <a:pt x="0" y="461"/>
                      <a:pt x="0" y="1028"/>
                    </a:cubicBezTo>
                    <a:cubicBezTo>
                      <a:pt x="0" y="1594"/>
                      <a:pt x="458" y="2055"/>
                      <a:pt x="1024" y="2057"/>
                    </a:cubicBezTo>
                    <a:lnTo>
                      <a:pt x="1024" y="2065"/>
                    </a:lnTo>
                    <a:cubicBezTo>
                      <a:pt x="11233" y="2065"/>
                      <a:pt x="19538" y="10370"/>
                      <a:pt x="19538" y="2057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AutoShape 137"/>
              <p:cNvSpPr/>
              <p:nvPr/>
            </p:nvSpPr>
            <p:spPr bwMode="auto">
              <a:xfrm>
                <a:off x="4439444" y="1652588"/>
                <a:ext cx="464344" cy="464344"/>
              </a:xfrm>
              <a:custGeom>
                <a:avLst/>
                <a:gdLst>
                  <a:gd name="T0" fmla="+- 0 10819 195"/>
                  <a:gd name="T1" fmla="*/ T0 w 21248"/>
                  <a:gd name="T2" fmla="*/ 10800 h 21600"/>
                  <a:gd name="T3" fmla="+- 0 10819 195"/>
                  <a:gd name="T4" fmla="*/ T3 w 21248"/>
                  <a:gd name="T5" fmla="*/ 10800 h 21600"/>
                  <a:gd name="T6" fmla="+- 0 10819 195"/>
                  <a:gd name="T7" fmla="*/ T6 w 21248"/>
                  <a:gd name="T8" fmla="*/ 10800 h 21600"/>
                  <a:gd name="T9" fmla="+- 0 10819 195"/>
                  <a:gd name="T10" fmla="*/ T9 w 212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48" h="21600">
                    <a:moveTo>
                      <a:pt x="19868" y="17133"/>
                    </a:moveTo>
                    <a:cubicBezTo>
                      <a:pt x="19766" y="17386"/>
                      <a:pt x="19525" y="17549"/>
                      <a:pt x="19255" y="17549"/>
                    </a:cubicBezTo>
                    <a:lnTo>
                      <a:pt x="19058" y="17549"/>
                    </a:lnTo>
                    <a:lnTo>
                      <a:pt x="3983" y="2226"/>
                    </a:lnTo>
                    <a:lnTo>
                      <a:pt x="3983" y="2025"/>
                    </a:lnTo>
                    <a:cubicBezTo>
                      <a:pt x="3983" y="1750"/>
                      <a:pt x="4144" y="1506"/>
                      <a:pt x="4393" y="1401"/>
                    </a:cubicBezTo>
                    <a:cubicBezTo>
                      <a:pt x="4475" y="1367"/>
                      <a:pt x="4560" y="1350"/>
                      <a:pt x="4647" y="1350"/>
                    </a:cubicBezTo>
                    <a:cubicBezTo>
                      <a:pt x="4824" y="1350"/>
                      <a:pt x="4991" y="1420"/>
                      <a:pt x="5116" y="1547"/>
                    </a:cubicBezTo>
                    <a:lnTo>
                      <a:pt x="19724" y="16397"/>
                    </a:lnTo>
                    <a:cubicBezTo>
                      <a:pt x="19915" y="16591"/>
                      <a:pt x="19972" y="16880"/>
                      <a:pt x="19868" y="17133"/>
                    </a:cubicBezTo>
                    <a:moveTo>
                      <a:pt x="10121" y="17549"/>
                    </a:moveTo>
                    <a:cubicBezTo>
                      <a:pt x="10017" y="17549"/>
                      <a:pt x="9922" y="17586"/>
                      <a:pt x="9824" y="17609"/>
                    </a:cubicBezTo>
                    <a:lnTo>
                      <a:pt x="3923" y="11612"/>
                    </a:lnTo>
                    <a:cubicBezTo>
                      <a:pt x="3946" y="11512"/>
                      <a:pt x="3982" y="11415"/>
                      <a:pt x="3982" y="11311"/>
                    </a:cubicBezTo>
                    <a:lnTo>
                      <a:pt x="3983" y="3180"/>
                    </a:lnTo>
                    <a:lnTo>
                      <a:pt x="18119" y="17549"/>
                    </a:lnTo>
                    <a:cubicBezTo>
                      <a:pt x="18119" y="17549"/>
                      <a:pt x="10121" y="17549"/>
                      <a:pt x="10121" y="17549"/>
                    </a:cubicBezTo>
                    <a:close/>
                    <a:moveTo>
                      <a:pt x="9182" y="17945"/>
                    </a:moveTo>
                    <a:lnTo>
                      <a:pt x="7109" y="20052"/>
                    </a:lnTo>
                    <a:cubicBezTo>
                      <a:pt x="6939" y="20224"/>
                      <a:pt x="6742" y="20249"/>
                      <a:pt x="6640" y="20249"/>
                    </a:cubicBezTo>
                    <a:cubicBezTo>
                      <a:pt x="6537" y="20249"/>
                      <a:pt x="6339" y="20224"/>
                      <a:pt x="6170" y="20052"/>
                    </a:cubicBezTo>
                    <a:lnTo>
                      <a:pt x="1522" y="15327"/>
                    </a:lnTo>
                    <a:cubicBezTo>
                      <a:pt x="1352" y="15154"/>
                      <a:pt x="1327" y="14953"/>
                      <a:pt x="1327" y="14850"/>
                    </a:cubicBezTo>
                    <a:cubicBezTo>
                      <a:pt x="1327" y="14745"/>
                      <a:pt x="1352" y="14544"/>
                      <a:pt x="1522" y="14373"/>
                    </a:cubicBezTo>
                    <a:lnTo>
                      <a:pt x="3593" y="12266"/>
                    </a:lnTo>
                    <a:cubicBezTo>
                      <a:pt x="3599" y="12260"/>
                      <a:pt x="3601" y="12251"/>
                      <a:pt x="3607" y="12245"/>
                    </a:cubicBezTo>
                    <a:lnTo>
                      <a:pt x="9202" y="17932"/>
                    </a:lnTo>
                    <a:cubicBezTo>
                      <a:pt x="9196" y="17937"/>
                      <a:pt x="9187" y="17939"/>
                      <a:pt x="9182" y="17945"/>
                    </a:cubicBezTo>
                    <a:moveTo>
                      <a:pt x="6056" y="593"/>
                    </a:moveTo>
                    <a:cubicBezTo>
                      <a:pt x="5675" y="205"/>
                      <a:pt x="5165" y="0"/>
                      <a:pt x="4647" y="0"/>
                    </a:cubicBezTo>
                    <a:cubicBezTo>
                      <a:pt x="4390" y="0"/>
                      <a:pt x="4132" y="49"/>
                      <a:pt x="3885" y="154"/>
                    </a:cubicBezTo>
                    <a:cubicBezTo>
                      <a:pt x="3141" y="467"/>
                      <a:pt x="2655" y="1205"/>
                      <a:pt x="2655" y="2025"/>
                    </a:cubicBezTo>
                    <a:lnTo>
                      <a:pt x="2654" y="11311"/>
                    </a:lnTo>
                    <a:lnTo>
                      <a:pt x="583" y="13418"/>
                    </a:lnTo>
                    <a:cubicBezTo>
                      <a:pt x="-195" y="14208"/>
                      <a:pt x="-195" y="15491"/>
                      <a:pt x="583" y="16281"/>
                    </a:cubicBezTo>
                    <a:lnTo>
                      <a:pt x="5231" y="21006"/>
                    </a:lnTo>
                    <a:cubicBezTo>
                      <a:pt x="5620" y="21402"/>
                      <a:pt x="6131" y="21599"/>
                      <a:pt x="6640" y="21599"/>
                    </a:cubicBezTo>
                    <a:cubicBezTo>
                      <a:pt x="7150" y="21599"/>
                      <a:pt x="7659" y="21402"/>
                      <a:pt x="8048" y="21006"/>
                    </a:cubicBezTo>
                    <a:lnTo>
                      <a:pt x="10121" y="18900"/>
                    </a:lnTo>
                    <a:lnTo>
                      <a:pt x="19255" y="18900"/>
                    </a:lnTo>
                    <a:cubicBezTo>
                      <a:pt x="20062" y="18900"/>
                      <a:pt x="20788" y="18407"/>
                      <a:pt x="21095" y="17650"/>
                    </a:cubicBezTo>
                    <a:cubicBezTo>
                      <a:pt x="21405" y="16893"/>
                      <a:pt x="21234" y="16022"/>
                      <a:pt x="20663" y="15443"/>
                    </a:cubicBezTo>
                    <a:cubicBezTo>
                      <a:pt x="20663" y="15443"/>
                      <a:pt x="6056" y="593"/>
                      <a:pt x="6056" y="59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AutoShape 138"/>
              <p:cNvSpPr/>
              <p:nvPr/>
            </p:nvSpPr>
            <p:spPr bwMode="auto">
              <a:xfrm>
                <a:off x="4686300" y="1652588"/>
                <a:ext cx="217488" cy="2174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37" y="2880"/>
                    </a:moveTo>
                    <a:lnTo>
                      <a:pt x="1437" y="2885"/>
                    </a:lnTo>
                    <a:cubicBezTo>
                      <a:pt x="10965" y="2885"/>
                      <a:pt x="18717" y="10637"/>
                      <a:pt x="18717" y="20165"/>
                    </a:cubicBezTo>
                    <a:lnTo>
                      <a:pt x="18720" y="20165"/>
                    </a:lnTo>
                    <a:cubicBezTo>
                      <a:pt x="18722" y="20959"/>
                      <a:pt x="19366" y="21600"/>
                      <a:pt x="20160" y="21600"/>
                    </a:cubicBezTo>
                    <a:cubicBezTo>
                      <a:pt x="20955" y="21600"/>
                      <a:pt x="21599" y="20956"/>
                      <a:pt x="21599" y="20160"/>
                    </a:cubicBezTo>
                    <a:cubicBezTo>
                      <a:pt x="21599" y="20155"/>
                      <a:pt x="21597" y="20152"/>
                      <a:pt x="21597" y="20148"/>
                    </a:cubicBezTo>
                    <a:cubicBezTo>
                      <a:pt x="21588" y="9034"/>
                      <a:pt x="12588" y="28"/>
                      <a:pt x="1476" y="8"/>
                    </a:cubicBezTo>
                    <a:cubicBezTo>
                      <a:pt x="1465" y="7"/>
                      <a:pt x="1454" y="0"/>
                      <a:pt x="1440" y="0"/>
                    </a:cubicBezTo>
                    <a:cubicBezTo>
                      <a:pt x="644" y="0"/>
                      <a:pt x="0" y="644"/>
                      <a:pt x="0" y="1440"/>
                    </a:cubicBezTo>
                    <a:cubicBezTo>
                      <a:pt x="0" y="2234"/>
                      <a:pt x="644" y="2878"/>
                      <a:pt x="1437" y="288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78" name="文本框 77">
            <a:extLst>
              <a:ext uri="{FF2B5EF4-FFF2-40B4-BE49-F238E27FC236}">
                <a16:creationId xmlns="" xmlns:a16="http://schemas.microsoft.com/office/drawing/2014/main" id="{BB90B7AA-43B8-46E8-8EBB-95C68EFF2030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81" name="组合 80">
            <a:extLst>
              <a:ext uri="{FF2B5EF4-FFF2-40B4-BE49-F238E27FC236}">
                <a16:creationId xmlns="" xmlns:a16="http://schemas.microsoft.com/office/drawing/2014/main" id="{7A9F217B-C813-4E5F-A0AA-7BF57D429147}"/>
              </a:ext>
            </a:extLst>
          </p:cNvPr>
          <p:cNvGrpSpPr/>
          <p:nvPr/>
        </p:nvGrpSpPr>
        <p:grpSpPr>
          <a:xfrm>
            <a:off x="803971" y="2833293"/>
            <a:ext cx="2537619" cy="1194537"/>
            <a:chOff x="1977912" y="4974415"/>
            <a:chExt cx="2537619" cy="1194537"/>
          </a:xfrm>
        </p:grpSpPr>
        <p:sp>
          <p:nvSpPr>
            <p:cNvPr id="82" name="TextBox 1">
              <a:extLst>
                <a:ext uri="{FF2B5EF4-FFF2-40B4-BE49-F238E27FC236}">
                  <a16:creationId xmlns="" xmlns:a16="http://schemas.microsoft.com/office/drawing/2014/main" id="{D8D9851F-F07E-4A54-96E9-5532B8DD4104}"/>
                </a:ext>
              </a:extLst>
            </p:cNvPr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3" name="TextBox 1">
              <a:extLst>
                <a:ext uri="{FF2B5EF4-FFF2-40B4-BE49-F238E27FC236}">
                  <a16:creationId xmlns="" xmlns:a16="http://schemas.microsoft.com/office/drawing/2014/main" id="{6339B2E1-912B-4FC4-85DD-78AF670FD721}"/>
                </a:ext>
              </a:extLst>
            </p:cNvPr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="" xmlns:a16="http://schemas.microsoft.com/office/drawing/2014/main" id="{38811649-31F1-4474-9D9E-33B066D8139F}"/>
              </a:ext>
            </a:extLst>
          </p:cNvPr>
          <p:cNvGrpSpPr/>
          <p:nvPr/>
        </p:nvGrpSpPr>
        <p:grpSpPr>
          <a:xfrm>
            <a:off x="1442409" y="4911082"/>
            <a:ext cx="2537619" cy="1194537"/>
            <a:chOff x="1977912" y="4974415"/>
            <a:chExt cx="2537619" cy="1194537"/>
          </a:xfrm>
        </p:grpSpPr>
        <p:sp>
          <p:nvSpPr>
            <p:cNvPr id="85" name="TextBox 1">
              <a:extLst>
                <a:ext uri="{FF2B5EF4-FFF2-40B4-BE49-F238E27FC236}">
                  <a16:creationId xmlns="" xmlns:a16="http://schemas.microsoft.com/office/drawing/2014/main" id="{1795A301-F767-4209-8A43-5ADDB89AA5D1}"/>
                </a:ext>
              </a:extLst>
            </p:cNvPr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6" name="TextBox 1">
              <a:extLst>
                <a:ext uri="{FF2B5EF4-FFF2-40B4-BE49-F238E27FC236}">
                  <a16:creationId xmlns="" xmlns:a16="http://schemas.microsoft.com/office/drawing/2014/main" id="{72899337-75EE-47CA-96D6-60143CE22F25}"/>
                </a:ext>
              </a:extLst>
            </p:cNvPr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="" xmlns:a16="http://schemas.microsoft.com/office/drawing/2014/main" id="{9B8CE5C1-F766-4629-A0B0-1F8809CB3DE7}"/>
              </a:ext>
            </a:extLst>
          </p:cNvPr>
          <p:cNvGrpSpPr/>
          <p:nvPr/>
        </p:nvGrpSpPr>
        <p:grpSpPr>
          <a:xfrm>
            <a:off x="7135401" y="597443"/>
            <a:ext cx="2563338" cy="1194537"/>
            <a:chOff x="1952193" y="4974415"/>
            <a:chExt cx="2563338" cy="1194537"/>
          </a:xfrm>
        </p:grpSpPr>
        <p:sp>
          <p:nvSpPr>
            <p:cNvPr id="88" name="TextBox 1">
              <a:extLst>
                <a:ext uri="{FF2B5EF4-FFF2-40B4-BE49-F238E27FC236}">
                  <a16:creationId xmlns="" xmlns:a16="http://schemas.microsoft.com/office/drawing/2014/main" id="{3773F444-892B-48A2-8F1F-C20128858DD8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9" name="TextBox 1">
              <a:extLst>
                <a:ext uri="{FF2B5EF4-FFF2-40B4-BE49-F238E27FC236}">
                  <a16:creationId xmlns="" xmlns:a16="http://schemas.microsoft.com/office/drawing/2014/main" id="{20D1C00F-70D5-41A1-8AEF-A9E04619CE5D}"/>
                </a:ext>
              </a:extLst>
            </p:cNvPr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90" name="组合 89">
            <a:extLst>
              <a:ext uri="{FF2B5EF4-FFF2-40B4-BE49-F238E27FC236}">
                <a16:creationId xmlns="" xmlns:a16="http://schemas.microsoft.com/office/drawing/2014/main" id="{A3EB777C-259D-4159-A331-6664809C3CB5}"/>
              </a:ext>
            </a:extLst>
          </p:cNvPr>
          <p:cNvGrpSpPr/>
          <p:nvPr/>
        </p:nvGrpSpPr>
        <p:grpSpPr>
          <a:xfrm>
            <a:off x="9309232" y="2640994"/>
            <a:ext cx="2563338" cy="1194537"/>
            <a:chOff x="1952193" y="4974415"/>
            <a:chExt cx="2563338" cy="1194537"/>
          </a:xfrm>
        </p:grpSpPr>
        <p:sp>
          <p:nvSpPr>
            <p:cNvPr id="91" name="TextBox 1">
              <a:extLst>
                <a:ext uri="{FF2B5EF4-FFF2-40B4-BE49-F238E27FC236}">
                  <a16:creationId xmlns="" xmlns:a16="http://schemas.microsoft.com/office/drawing/2014/main" id="{C7D51420-9AFF-4303-AC78-84F7D32435B9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2" name="TextBox 1">
              <a:extLst>
                <a:ext uri="{FF2B5EF4-FFF2-40B4-BE49-F238E27FC236}">
                  <a16:creationId xmlns="" xmlns:a16="http://schemas.microsoft.com/office/drawing/2014/main" id="{29A6F9D1-D415-4EE6-B183-5F0369C938C7}"/>
                </a:ext>
              </a:extLst>
            </p:cNvPr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93" name="组合 92">
            <a:extLst>
              <a:ext uri="{FF2B5EF4-FFF2-40B4-BE49-F238E27FC236}">
                <a16:creationId xmlns="" xmlns:a16="http://schemas.microsoft.com/office/drawing/2014/main" id="{158CCDD4-ED62-4EAD-BD4A-38DDE56F21AA}"/>
              </a:ext>
            </a:extLst>
          </p:cNvPr>
          <p:cNvGrpSpPr/>
          <p:nvPr/>
        </p:nvGrpSpPr>
        <p:grpSpPr>
          <a:xfrm>
            <a:off x="8330168" y="4295970"/>
            <a:ext cx="2563338" cy="1194537"/>
            <a:chOff x="1952193" y="4974415"/>
            <a:chExt cx="2563338" cy="1194537"/>
          </a:xfrm>
        </p:grpSpPr>
        <p:sp>
          <p:nvSpPr>
            <p:cNvPr id="94" name="TextBox 1">
              <a:extLst>
                <a:ext uri="{FF2B5EF4-FFF2-40B4-BE49-F238E27FC236}">
                  <a16:creationId xmlns="" xmlns:a16="http://schemas.microsoft.com/office/drawing/2014/main" id="{9DFBABFD-BA60-4E4F-90FE-F23BB5D0EBF7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5" name="TextBox 1">
              <a:extLst>
                <a:ext uri="{FF2B5EF4-FFF2-40B4-BE49-F238E27FC236}">
                  <a16:creationId xmlns="" xmlns:a16="http://schemas.microsoft.com/office/drawing/2014/main" id="{9A40547C-56D6-4FAF-9262-093939E6281E}"/>
                </a:ext>
              </a:extLst>
            </p:cNvPr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7188919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>
            <a:off x="5185421" y="1685979"/>
            <a:ext cx="2816225" cy="3648075"/>
            <a:chOff x="371540" y="2360613"/>
            <a:chExt cx="2816225" cy="3648075"/>
          </a:xfrm>
        </p:grpSpPr>
        <p:sp>
          <p:nvSpPr>
            <p:cNvPr id="5" name="任意多边形 8"/>
            <p:cNvSpPr>
              <a:spLocks noChangeArrowheads="1"/>
            </p:cNvSpPr>
            <p:nvPr/>
          </p:nvSpPr>
          <p:spPr bwMode="auto">
            <a:xfrm flipH="1" flipV="1">
              <a:off x="773178" y="2381250"/>
              <a:ext cx="2012950" cy="3406775"/>
            </a:xfrm>
            <a:custGeom>
              <a:avLst/>
              <a:gdLst>
                <a:gd name="T0" fmla="*/ 1817938 w 1819948"/>
                <a:gd name="T1" fmla="*/ 3078132 h 3078132"/>
                <a:gd name="T2" fmla="*/ 2374 w 1819948"/>
                <a:gd name="T3" fmla="*/ 3078132 h 3078132"/>
                <a:gd name="T4" fmla="*/ 2374 w 1819948"/>
                <a:gd name="T5" fmla="*/ 2628575 h 3078132"/>
                <a:gd name="T6" fmla="*/ 0 w 1819948"/>
                <a:gd name="T7" fmla="*/ 2600434 h 3078132"/>
                <a:gd name="T8" fmla="*/ 9245 w 1819948"/>
                <a:gd name="T9" fmla="*/ 2505147 h 3078132"/>
                <a:gd name="T10" fmla="*/ 129339 w 1819948"/>
                <a:gd name="T11" fmla="*/ 2258630 h 3078132"/>
                <a:gd name="T12" fmla="*/ 141294 w 1819948"/>
                <a:gd name="T13" fmla="*/ 2247528 h 3078132"/>
                <a:gd name="T14" fmla="*/ 499838 w 1819948"/>
                <a:gd name="T15" fmla="*/ 1823763 h 3078132"/>
                <a:gd name="T16" fmla="*/ 590281 w 1819948"/>
                <a:gd name="T17" fmla="*/ 1733320 h 3078132"/>
                <a:gd name="T18" fmla="*/ 666939 w 1819948"/>
                <a:gd name="T19" fmla="*/ 1548252 h 3078132"/>
                <a:gd name="T20" fmla="*/ 666059 w 1819948"/>
                <a:gd name="T21" fmla="*/ 1539066 h 3078132"/>
                <a:gd name="T22" fmla="*/ 666939 w 1819948"/>
                <a:gd name="T23" fmla="*/ 1529880 h 3078132"/>
                <a:gd name="T24" fmla="*/ 590281 w 1819948"/>
                <a:gd name="T25" fmla="*/ 1344812 h 3078132"/>
                <a:gd name="T26" fmla="*/ 499838 w 1819948"/>
                <a:gd name="T27" fmla="*/ 1254369 h 3078132"/>
                <a:gd name="T28" fmla="*/ 141294 w 1819948"/>
                <a:gd name="T29" fmla="*/ 830604 h 3078132"/>
                <a:gd name="T30" fmla="*/ 129339 w 1819948"/>
                <a:gd name="T31" fmla="*/ 819502 h 3078132"/>
                <a:gd name="T32" fmla="*/ 9245 w 1819948"/>
                <a:gd name="T33" fmla="*/ 572985 h 3078132"/>
                <a:gd name="T34" fmla="*/ 0 w 1819948"/>
                <a:gd name="T35" fmla="*/ 477698 h 3078132"/>
                <a:gd name="T36" fmla="*/ 2374 w 1819948"/>
                <a:gd name="T37" fmla="*/ 449557 h 3078132"/>
                <a:gd name="T38" fmla="*/ 2374 w 1819948"/>
                <a:gd name="T39" fmla="*/ 0 h 3078132"/>
                <a:gd name="T40" fmla="*/ 1817938 w 1819948"/>
                <a:gd name="T41" fmla="*/ 0 h 3078132"/>
                <a:gd name="T42" fmla="*/ 1817938 w 1819948"/>
                <a:gd name="T43" fmla="*/ 453873 h 3078132"/>
                <a:gd name="T44" fmla="*/ 1819948 w 1819948"/>
                <a:gd name="T45" fmla="*/ 477698 h 3078132"/>
                <a:gd name="T46" fmla="*/ 1810703 w 1819948"/>
                <a:gd name="T47" fmla="*/ 572985 h 3078132"/>
                <a:gd name="T48" fmla="*/ 1743856 w 1819948"/>
                <a:gd name="T49" fmla="*/ 747772 h 3078132"/>
                <a:gd name="T50" fmla="*/ 1726210 w 1819948"/>
                <a:gd name="T51" fmla="*/ 771544 h 3078132"/>
                <a:gd name="T52" fmla="*/ 1728139 w 1819948"/>
                <a:gd name="T53" fmla="*/ 773174 h 3078132"/>
                <a:gd name="T54" fmla="*/ 1702250 w 1819948"/>
                <a:gd name="T55" fmla="*/ 803820 h 3078132"/>
                <a:gd name="T56" fmla="*/ 1690609 w 1819948"/>
                <a:gd name="T57" fmla="*/ 819502 h 3078132"/>
                <a:gd name="T58" fmla="*/ 1683151 w 1819948"/>
                <a:gd name="T59" fmla="*/ 826427 h 3078132"/>
                <a:gd name="T60" fmla="*/ 1330714 w 1819948"/>
                <a:gd name="T61" fmla="*/ 1243613 h 3078132"/>
                <a:gd name="T62" fmla="*/ 1229666 w 1819948"/>
                <a:gd name="T63" fmla="*/ 1344661 h 3078132"/>
                <a:gd name="T64" fmla="*/ 1153009 w 1819948"/>
                <a:gd name="T65" fmla="*/ 1529729 h 3078132"/>
                <a:gd name="T66" fmla="*/ 1153903 w 1819948"/>
                <a:gd name="T67" fmla="*/ 1539066 h 3078132"/>
                <a:gd name="T68" fmla="*/ 1153009 w 1819948"/>
                <a:gd name="T69" fmla="*/ 1548403 h 3078132"/>
                <a:gd name="T70" fmla="*/ 1229666 w 1819948"/>
                <a:gd name="T71" fmla="*/ 1733471 h 3078132"/>
                <a:gd name="T72" fmla="*/ 1330714 w 1819948"/>
                <a:gd name="T73" fmla="*/ 1834519 h 3078132"/>
                <a:gd name="T74" fmla="*/ 1683151 w 1819948"/>
                <a:gd name="T75" fmla="*/ 2251705 h 3078132"/>
                <a:gd name="T76" fmla="*/ 1690609 w 1819948"/>
                <a:gd name="T77" fmla="*/ 2258630 h 3078132"/>
                <a:gd name="T78" fmla="*/ 1702250 w 1819948"/>
                <a:gd name="T79" fmla="*/ 2274312 h 3078132"/>
                <a:gd name="T80" fmla="*/ 1728139 w 1819948"/>
                <a:gd name="T81" fmla="*/ 2304958 h 3078132"/>
                <a:gd name="T82" fmla="*/ 1726210 w 1819948"/>
                <a:gd name="T83" fmla="*/ 2306588 h 3078132"/>
                <a:gd name="T84" fmla="*/ 1743856 w 1819948"/>
                <a:gd name="T85" fmla="*/ 2330360 h 3078132"/>
                <a:gd name="T86" fmla="*/ 1810703 w 1819948"/>
                <a:gd name="T87" fmla="*/ 2505147 h 3078132"/>
                <a:gd name="T88" fmla="*/ 1819948 w 1819948"/>
                <a:gd name="T89" fmla="*/ 2600434 h 3078132"/>
                <a:gd name="T90" fmla="*/ 1817938 w 1819948"/>
                <a:gd name="T91" fmla="*/ 2624259 h 30781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819948"/>
                <a:gd name="T139" fmla="*/ 0 h 3078132"/>
                <a:gd name="T140" fmla="*/ 1819948 w 1819948"/>
                <a:gd name="T141" fmla="*/ 3078132 h 307813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819948" h="3078132">
                  <a:moveTo>
                    <a:pt x="1817938" y="3078132"/>
                  </a:moveTo>
                  <a:lnTo>
                    <a:pt x="2374" y="3078132"/>
                  </a:lnTo>
                  <a:lnTo>
                    <a:pt x="2374" y="2628575"/>
                  </a:lnTo>
                  <a:lnTo>
                    <a:pt x="0" y="2600434"/>
                  </a:lnTo>
                  <a:cubicBezTo>
                    <a:pt x="176" y="2569125"/>
                    <a:pt x="3185" y="2537241"/>
                    <a:pt x="9245" y="2505147"/>
                  </a:cubicBezTo>
                  <a:cubicBezTo>
                    <a:pt x="27427" y="2408864"/>
                    <a:pt x="70496" y="2324362"/>
                    <a:pt x="129339" y="2258630"/>
                  </a:cubicBezTo>
                  <a:lnTo>
                    <a:pt x="141294" y="2247528"/>
                  </a:lnTo>
                  <a:lnTo>
                    <a:pt x="499838" y="1823763"/>
                  </a:lnTo>
                  <a:lnTo>
                    <a:pt x="590281" y="1733320"/>
                  </a:lnTo>
                  <a:cubicBezTo>
                    <a:pt x="641387" y="1682215"/>
                    <a:pt x="666939" y="1615234"/>
                    <a:pt x="666939" y="1548252"/>
                  </a:cubicBezTo>
                  <a:lnTo>
                    <a:pt x="666059" y="1539066"/>
                  </a:lnTo>
                  <a:lnTo>
                    <a:pt x="666939" y="1529880"/>
                  </a:lnTo>
                  <a:cubicBezTo>
                    <a:pt x="666939" y="1462898"/>
                    <a:pt x="641387" y="1395917"/>
                    <a:pt x="590281" y="1344812"/>
                  </a:cubicBezTo>
                  <a:lnTo>
                    <a:pt x="499838" y="1254369"/>
                  </a:lnTo>
                  <a:lnTo>
                    <a:pt x="141294" y="830604"/>
                  </a:lnTo>
                  <a:lnTo>
                    <a:pt x="129339" y="819502"/>
                  </a:lnTo>
                  <a:cubicBezTo>
                    <a:pt x="70496" y="753770"/>
                    <a:pt x="27427" y="669268"/>
                    <a:pt x="9245" y="572985"/>
                  </a:cubicBezTo>
                  <a:cubicBezTo>
                    <a:pt x="3185" y="540891"/>
                    <a:pt x="176" y="509007"/>
                    <a:pt x="0" y="477698"/>
                  </a:cubicBezTo>
                  <a:lnTo>
                    <a:pt x="2374" y="449557"/>
                  </a:lnTo>
                  <a:lnTo>
                    <a:pt x="2374" y="0"/>
                  </a:lnTo>
                  <a:lnTo>
                    <a:pt x="1817938" y="0"/>
                  </a:lnTo>
                  <a:lnTo>
                    <a:pt x="1817938" y="453873"/>
                  </a:lnTo>
                  <a:lnTo>
                    <a:pt x="1819948" y="477698"/>
                  </a:lnTo>
                  <a:cubicBezTo>
                    <a:pt x="1819771" y="509007"/>
                    <a:pt x="1816763" y="540891"/>
                    <a:pt x="1810703" y="572985"/>
                  </a:cubicBezTo>
                  <a:cubicBezTo>
                    <a:pt x="1798582" y="637173"/>
                    <a:pt x="1775399" y="696126"/>
                    <a:pt x="1743856" y="747772"/>
                  </a:cubicBezTo>
                  <a:lnTo>
                    <a:pt x="1726210" y="771544"/>
                  </a:lnTo>
                  <a:lnTo>
                    <a:pt x="1728139" y="773174"/>
                  </a:lnTo>
                  <a:lnTo>
                    <a:pt x="1702250" y="803820"/>
                  </a:lnTo>
                  <a:lnTo>
                    <a:pt x="1690609" y="819502"/>
                  </a:lnTo>
                  <a:lnTo>
                    <a:pt x="1683151" y="826427"/>
                  </a:lnTo>
                  <a:lnTo>
                    <a:pt x="1330714" y="1243613"/>
                  </a:lnTo>
                  <a:lnTo>
                    <a:pt x="1229666" y="1344661"/>
                  </a:lnTo>
                  <a:cubicBezTo>
                    <a:pt x="1178561" y="1395766"/>
                    <a:pt x="1153009" y="1462747"/>
                    <a:pt x="1153009" y="1529729"/>
                  </a:cubicBezTo>
                  <a:lnTo>
                    <a:pt x="1153903" y="1539066"/>
                  </a:lnTo>
                  <a:lnTo>
                    <a:pt x="1153009" y="1548403"/>
                  </a:lnTo>
                  <a:cubicBezTo>
                    <a:pt x="1153009" y="1615385"/>
                    <a:pt x="1178561" y="1682366"/>
                    <a:pt x="1229666" y="1733471"/>
                  </a:cubicBezTo>
                  <a:lnTo>
                    <a:pt x="1330714" y="1834519"/>
                  </a:lnTo>
                  <a:lnTo>
                    <a:pt x="1683151" y="2251705"/>
                  </a:lnTo>
                  <a:lnTo>
                    <a:pt x="1690609" y="2258630"/>
                  </a:lnTo>
                  <a:lnTo>
                    <a:pt x="1702250" y="2274312"/>
                  </a:lnTo>
                  <a:lnTo>
                    <a:pt x="1728139" y="2304958"/>
                  </a:lnTo>
                  <a:lnTo>
                    <a:pt x="1726210" y="2306588"/>
                  </a:lnTo>
                  <a:lnTo>
                    <a:pt x="1743856" y="2330360"/>
                  </a:lnTo>
                  <a:cubicBezTo>
                    <a:pt x="1775399" y="2382006"/>
                    <a:pt x="1798582" y="2440959"/>
                    <a:pt x="1810703" y="2505147"/>
                  </a:cubicBezTo>
                  <a:cubicBezTo>
                    <a:pt x="1816763" y="2537241"/>
                    <a:pt x="1819771" y="2569125"/>
                    <a:pt x="1819948" y="2600434"/>
                  </a:cubicBezTo>
                  <a:lnTo>
                    <a:pt x="1817938" y="2624259"/>
                  </a:lnTo>
                  <a:close/>
                </a:path>
              </a:pathLst>
            </a:custGeom>
            <a:noFill/>
            <a:ln w="19050" cap="flat" cmpd="sng">
              <a:solidFill>
                <a:srgbClr val="40404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6" name="圆角矩形 10"/>
            <p:cNvSpPr>
              <a:spLocks noChangeArrowheads="1"/>
            </p:cNvSpPr>
            <p:nvPr/>
          </p:nvSpPr>
          <p:spPr bwMode="auto">
            <a:xfrm>
              <a:off x="403290" y="2360613"/>
              <a:ext cx="2752725" cy="185737"/>
            </a:xfrm>
            <a:prstGeom prst="roundRect">
              <a:avLst>
                <a:gd name="adj" fmla="val 50000"/>
              </a:avLst>
            </a:pr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" name="圆角矩形 16"/>
            <p:cNvSpPr>
              <a:spLocks noChangeArrowheads="1"/>
            </p:cNvSpPr>
            <p:nvPr/>
          </p:nvSpPr>
          <p:spPr bwMode="auto">
            <a:xfrm>
              <a:off x="939865" y="5064125"/>
              <a:ext cx="1670050" cy="869950"/>
            </a:xfrm>
            <a:prstGeom prst="roundRect">
              <a:avLst>
                <a:gd name="adj" fmla="val 14528"/>
              </a:avLst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圆角矩形 18"/>
            <p:cNvSpPr>
              <a:spLocks noChangeArrowheads="1"/>
            </p:cNvSpPr>
            <p:nvPr/>
          </p:nvSpPr>
          <p:spPr bwMode="auto">
            <a:xfrm>
              <a:off x="371540" y="5764213"/>
              <a:ext cx="2816225" cy="244475"/>
            </a:xfrm>
            <a:prstGeom prst="roundRect">
              <a:avLst>
                <a:gd name="adj" fmla="val 26338"/>
              </a:avLst>
            </a:pr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4" name="文本框 73">
            <a:extLst>
              <a:ext uri="{FF2B5EF4-FFF2-40B4-BE49-F238E27FC236}">
                <a16:creationId xmlns="" xmlns:a16="http://schemas.microsoft.com/office/drawing/2014/main" id="{869FA3E1-304D-4B9E-9A2C-68448A4FC333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61" name="组合 60">
            <a:extLst>
              <a:ext uri="{FF2B5EF4-FFF2-40B4-BE49-F238E27FC236}">
                <a16:creationId xmlns="" xmlns:a16="http://schemas.microsoft.com/office/drawing/2014/main" id="{948DAE01-4683-43E5-87E1-D197A1A030BB}"/>
              </a:ext>
            </a:extLst>
          </p:cNvPr>
          <p:cNvGrpSpPr/>
          <p:nvPr/>
        </p:nvGrpSpPr>
        <p:grpSpPr>
          <a:xfrm>
            <a:off x="1379538" y="1864814"/>
            <a:ext cx="4218930" cy="3294657"/>
            <a:chOff x="4159789" y="2639418"/>
            <a:chExt cx="4218930" cy="3294657"/>
          </a:xfrm>
        </p:grpSpPr>
        <p:grpSp>
          <p:nvGrpSpPr>
            <p:cNvPr id="60" name="组合 59">
              <a:extLst>
                <a:ext uri="{FF2B5EF4-FFF2-40B4-BE49-F238E27FC236}">
                  <a16:creationId xmlns="" xmlns:a16="http://schemas.microsoft.com/office/drawing/2014/main" id="{188F2794-4761-469D-B454-524750244F2F}"/>
                </a:ext>
              </a:extLst>
            </p:cNvPr>
            <p:cNvGrpSpPr/>
            <p:nvPr/>
          </p:nvGrpSpPr>
          <p:grpSpPr>
            <a:xfrm>
              <a:off x="4159789" y="3883932"/>
              <a:ext cx="698500" cy="698500"/>
              <a:chOff x="4159789" y="3811588"/>
              <a:chExt cx="698500" cy="698500"/>
            </a:xfrm>
          </p:grpSpPr>
          <p:sp>
            <p:nvSpPr>
              <p:cNvPr id="10" name="椭圆 23"/>
              <p:cNvSpPr>
                <a:spLocks noChangeArrowheads="1"/>
              </p:cNvSpPr>
              <p:nvPr/>
            </p:nvSpPr>
            <p:spPr bwMode="auto">
              <a:xfrm>
                <a:off x="4159789" y="3811588"/>
                <a:ext cx="698500" cy="698500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2" name="组合 25"/>
              <p:cNvGrpSpPr>
                <a:grpSpLocks/>
              </p:cNvGrpSpPr>
              <p:nvPr/>
            </p:nvGrpSpPr>
            <p:grpSpPr bwMode="auto">
              <a:xfrm>
                <a:off x="4337589" y="3954463"/>
                <a:ext cx="342900" cy="360362"/>
                <a:chOff x="0" y="0"/>
                <a:chExt cx="444697" cy="466185"/>
              </a:xfrm>
            </p:grpSpPr>
            <p:sp>
              <p:nvSpPr>
                <p:cNvPr id="13" name="Freeform 11"/>
                <p:cNvSpPr>
                  <a:spLocks noChangeArrowheads="1"/>
                </p:cNvSpPr>
                <p:nvPr/>
              </p:nvSpPr>
              <p:spPr bwMode="auto">
                <a:xfrm>
                  <a:off x="130793" y="245705"/>
                  <a:ext cx="88753" cy="87818"/>
                </a:xfrm>
                <a:custGeom>
                  <a:avLst/>
                  <a:gdLst>
                    <a:gd name="T0" fmla="*/ 24 w 40"/>
                    <a:gd name="T1" fmla="*/ 1 h 40"/>
                    <a:gd name="T2" fmla="*/ 20 w 40"/>
                    <a:gd name="T3" fmla="*/ 0 h 40"/>
                    <a:gd name="T4" fmla="*/ 0 w 40"/>
                    <a:gd name="T5" fmla="*/ 20 h 40"/>
                    <a:gd name="T6" fmla="*/ 20 w 40"/>
                    <a:gd name="T7" fmla="*/ 40 h 40"/>
                    <a:gd name="T8" fmla="*/ 40 w 40"/>
                    <a:gd name="T9" fmla="*/ 20 h 40"/>
                    <a:gd name="T10" fmla="*/ 39 w 40"/>
                    <a:gd name="T11" fmla="*/ 15 h 40"/>
                    <a:gd name="T12" fmla="*/ 15 w 40"/>
                    <a:gd name="T13" fmla="*/ 26 h 40"/>
                    <a:gd name="T14" fmla="*/ 24 w 40"/>
                    <a:gd name="T15" fmla="*/ 1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40"/>
                    <a:gd name="T26" fmla="*/ 40 w 40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40">
                      <a:moveTo>
                        <a:pt x="24" y="1"/>
                      </a:moveTo>
                      <a:cubicBezTo>
                        <a:pt x="23" y="1"/>
                        <a:pt x="21" y="0"/>
                        <a:pt x="20" y="0"/>
                      </a:cubicBezTo>
                      <a:cubicBezTo>
                        <a:pt x="9" y="0"/>
                        <a:pt x="0" y="9"/>
                        <a:pt x="0" y="20"/>
                      </a:cubicBezTo>
                      <a:cubicBezTo>
                        <a:pt x="0" y="31"/>
                        <a:pt x="9" y="40"/>
                        <a:pt x="20" y="40"/>
                      </a:cubicBezTo>
                      <a:cubicBezTo>
                        <a:pt x="31" y="40"/>
                        <a:pt x="40" y="31"/>
                        <a:pt x="40" y="20"/>
                      </a:cubicBezTo>
                      <a:cubicBezTo>
                        <a:pt x="40" y="18"/>
                        <a:pt x="40" y="17"/>
                        <a:pt x="39" y="1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4" name="Freeform 12"/>
                <p:cNvSpPr>
                  <a:spLocks noChangeArrowheads="1"/>
                </p:cNvSpPr>
                <p:nvPr/>
              </p:nvSpPr>
              <p:spPr bwMode="auto">
                <a:xfrm>
                  <a:off x="0" y="114912"/>
                  <a:ext cx="351273" cy="351273"/>
                </a:xfrm>
                <a:custGeom>
                  <a:avLst/>
                  <a:gdLst>
                    <a:gd name="T0" fmla="*/ 131 w 159"/>
                    <a:gd name="T1" fmla="*/ 41 h 159"/>
                    <a:gd name="T2" fmla="*/ 144 w 159"/>
                    <a:gd name="T3" fmla="*/ 79 h 159"/>
                    <a:gd name="T4" fmla="*/ 79 w 159"/>
                    <a:gd name="T5" fmla="*/ 144 h 159"/>
                    <a:gd name="T6" fmla="*/ 15 w 159"/>
                    <a:gd name="T7" fmla="*/ 79 h 159"/>
                    <a:gd name="T8" fmla="*/ 79 w 159"/>
                    <a:gd name="T9" fmla="*/ 15 h 159"/>
                    <a:gd name="T10" fmla="*/ 112 w 159"/>
                    <a:gd name="T11" fmla="*/ 24 h 159"/>
                    <a:gd name="T12" fmla="*/ 122 w 159"/>
                    <a:gd name="T13" fmla="*/ 13 h 159"/>
                    <a:gd name="T14" fmla="*/ 79 w 159"/>
                    <a:gd name="T15" fmla="*/ 0 h 159"/>
                    <a:gd name="T16" fmla="*/ 0 w 159"/>
                    <a:gd name="T17" fmla="*/ 79 h 159"/>
                    <a:gd name="T18" fmla="*/ 79 w 159"/>
                    <a:gd name="T19" fmla="*/ 159 h 159"/>
                    <a:gd name="T20" fmla="*/ 159 w 159"/>
                    <a:gd name="T21" fmla="*/ 79 h 159"/>
                    <a:gd name="T22" fmla="*/ 141 w 159"/>
                    <a:gd name="T23" fmla="*/ 30 h 159"/>
                    <a:gd name="T24" fmla="*/ 131 w 159"/>
                    <a:gd name="T25" fmla="*/ 41 h 15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9"/>
                    <a:gd name="T40" fmla="*/ 0 h 159"/>
                    <a:gd name="T41" fmla="*/ 159 w 159"/>
                    <a:gd name="T42" fmla="*/ 159 h 15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9" h="159">
                      <a:moveTo>
                        <a:pt x="131" y="41"/>
                      </a:moveTo>
                      <a:cubicBezTo>
                        <a:pt x="139" y="52"/>
                        <a:pt x="144" y="65"/>
                        <a:pt x="144" y="79"/>
                      </a:cubicBezTo>
                      <a:cubicBezTo>
                        <a:pt x="144" y="115"/>
                        <a:pt x="115" y="144"/>
                        <a:pt x="79" y="144"/>
                      </a:cubicBezTo>
                      <a:cubicBezTo>
                        <a:pt x="44" y="144"/>
                        <a:pt x="15" y="115"/>
                        <a:pt x="15" y="79"/>
                      </a:cubicBezTo>
                      <a:cubicBezTo>
                        <a:pt x="15" y="44"/>
                        <a:pt x="44" y="15"/>
                        <a:pt x="79" y="15"/>
                      </a:cubicBezTo>
                      <a:cubicBezTo>
                        <a:pt x="91" y="15"/>
                        <a:pt x="103" y="18"/>
                        <a:pt x="112" y="24"/>
                      </a:cubicBezTo>
                      <a:cubicBezTo>
                        <a:pt x="122" y="13"/>
                        <a:pt x="122" y="13"/>
                        <a:pt x="122" y="13"/>
                      </a:cubicBezTo>
                      <a:cubicBezTo>
                        <a:pt x="110" y="5"/>
                        <a:pt x="95" y="0"/>
                        <a:pt x="79" y="0"/>
                      </a:cubicBezTo>
                      <a:cubicBezTo>
                        <a:pt x="35" y="0"/>
                        <a:pt x="0" y="35"/>
                        <a:pt x="0" y="79"/>
                      </a:cubicBezTo>
                      <a:cubicBezTo>
                        <a:pt x="0" y="123"/>
                        <a:pt x="35" y="159"/>
                        <a:pt x="79" y="159"/>
                      </a:cubicBezTo>
                      <a:cubicBezTo>
                        <a:pt x="123" y="159"/>
                        <a:pt x="159" y="123"/>
                        <a:pt x="159" y="79"/>
                      </a:cubicBezTo>
                      <a:cubicBezTo>
                        <a:pt x="159" y="61"/>
                        <a:pt x="152" y="43"/>
                        <a:pt x="141" y="30"/>
                      </a:cubicBezTo>
                      <a:lnTo>
                        <a:pt x="131" y="41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5" name="Freeform 13"/>
                <p:cNvSpPr>
                  <a:spLocks noChangeArrowheads="1"/>
                </p:cNvSpPr>
                <p:nvPr/>
              </p:nvSpPr>
              <p:spPr bwMode="auto">
                <a:xfrm>
                  <a:off x="174702" y="221415"/>
                  <a:ext cx="66331" cy="68199"/>
                </a:xfrm>
                <a:custGeom>
                  <a:avLst/>
                  <a:gdLst>
                    <a:gd name="T0" fmla="*/ 71 w 71"/>
                    <a:gd name="T1" fmla="*/ 30 h 73"/>
                    <a:gd name="T2" fmla="*/ 38 w 71"/>
                    <a:gd name="T3" fmla="*/ 0 h 73"/>
                    <a:gd name="T4" fmla="*/ 19 w 71"/>
                    <a:gd name="T5" fmla="*/ 19 h 73"/>
                    <a:gd name="T6" fmla="*/ 0 w 71"/>
                    <a:gd name="T7" fmla="*/ 73 h 73"/>
                    <a:gd name="T8" fmla="*/ 55 w 71"/>
                    <a:gd name="T9" fmla="*/ 49 h 73"/>
                    <a:gd name="T10" fmla="*/ 71 w 71"/>
                    <a:gd name="T11" fmla="*/ 30 h 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73"/>
                    <a:gd name="T20" fmla="*/ 71 w 71"/>
                    <a:gd name="T21" fmla="*/ 73 h 7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73">
                      <a:moveTo>
                        <a:pt x="71" y="30"/>
                      </a:moveTo>
                      <a:lnTo>
                        <a:pt x="38" y="0"/>
                      </a:lnTo>
                      <a:lnTo>
                        <a:pt x="19" y="19"/>
                      </a:lnTo>
                      <a:lnTo>
                        <a:pt x="0" y="73"/>
                      </a:lnTo>
                      <a:lnTo>
                        <a:pt x="55" y="49"/>
                      </a:lnTo>
                      <a:lnTo>
                        <a:pt x="71" y="30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6" name="Freeform 14"/>
                <p:cNvSpPr>
                  <a:spLocks noChangeArrowheads="1"/>
                </p:cNvSpPr>
                <p:nvPr/>
              </p:nvSpPr>
              <p:spPr bwMode="auto">
                <a:xfrm>
                  <a:off x="216743" y="88753"/>
                  <a:ext cx="143873" cy="152281"/>
                </a:xfrm>
                <a:custGeom>
                  <a:avLst/>
                  <a:gdLst>
                    <a:gd name="T0" fmla="*/ 121 w 154"/>
                    <a:gd name="T1" fmla="*/ 0 h 163"/>
                    <a:gd name="T2" fmla="*/ 0 w 154"/>
                    <a:gd name="T3" fmla="*/ 132 h 163"/>
                    <a:gd name="T4" fmla="*/ 33 w 154"/>
                    <a:gd name="T5" fmla="*/ 163 h 163"/>
                    <a:gd name="T6" fmla="*/ 154 w 154"/>
                    <a:gd name="T7" fmla="*/ 31 h 163"/>
                    <a:gd name="T8" fmla="*/ 121 w 154"/>
                    <a:gd name="T9" fmla="*/ 35 h 163"/>
                    <a:gd name="T10" fmla="*/ 121 w 154"/>
                    <a:gd name="T11" fmla="*/ 0 h 1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4"/>
                    <a:gd name="T19" fmla="*/ 0 h 163"/>
                    <a:gd name="T20" fmla="*/ 154 w 154"/>
                    <a:gd name="T21" fmla="*/ 163 h 16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4" h="163">
                      <a:moveTo>
                        <a:pt x="121" y="0"/>
                      </a:moveTo>
                      <a:lnTo>
                        <a:pt x="0" y="132"/>
                      </a:lnTo>
                      <a:lnTo>
                        <a:pt x="33" y="163"/>
                      </a:lnTo>
                      <a:lnTo>
                        <a:pt x="154" y="31"/>
                      </a:lnTo>
                      <a:lnTo>
                        <a:pt x="121" y="35"/>
                      </a:lnTo>
                      <a:lnTo>
                        <a:pt x="121" y="0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5"/>
                <p:cNvSpPr>
                  <a:spLocks noChangeArrowheads="1"/>
                </p:cNvSpPr>
                <p:nvPr/>
              </p:nvSpPr>
              <p:spPr bwMode="auto">
                <a:xfrm>
                  <a:off x="336325" y="55120"/>
                  <a:ext cx="56988" cy="59791"/>
                </a:xfrm>
                <a:custGeom>
                  <a:avLst/>
                  <a:gdLst>
                    <a:gd name="T0" fmla="*/ 14 w 61"/>
                    <a:gd name="T1" fmla="*/ 48 h 64"/>
                    <a:gd name="T2" fmla="*/ 14 w 61"/>
                    <a:gd name="T3" fmla="*/ 12 h 64"/>
                    <a:gd name="T4" fmla="*/ 0 w 61"/>
                    <a:gd name="T5" fmla="*/ 0 h 64"/>
                    <a:gd name="T6" fmla="*/ 0 w 61"/>
                    <a:gd name="T7" fmla="*/ 0 h 64"/>
                    <a:gd name="T8" fmla="*/ 0 w 61"/>
                    <a:gd name="T9" fmla="*/ 64 h 64"/>
                    <a:gd name="T10" fmla="*/ 61 w 61"/>
                    <a:gd name="T11" fmla="*/ 55 h 64"/>
                    <a:gd name="T12" fmla="*/ 61 w 61"/>
                    <a:gd name="T13" fmla="*/ 55 h 64"/>
                    <a:gd name="T14" fmla="*/ 50 w 61"/>
                    <a:gd name="T15" fmla="*/ 43 h 64"/>
                    <a:gd name="T16" fmla="*/ 14 w 61"/>
                    <a:gd name="T17" fmla="*/ 48 h 6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1"/>
                    <a:gd name="T28" fmla="*/ 0 h 64"/>
                    <a:gd name="T29" fmla="*/ 61 w 61"/>
                    <a:gd name="T30" fmla="*/ 64 h 6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1" h="64">
                      <a:moveTo>
                        <a:pt x="14" y="48"/>
                      </a:moveTo>
                      <a:lnTo>
                        <a:pt x="14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61" y="55"/>
                      </a:lnTo>
                      <a:lnTo>
                        <a:pt x="61" y="55"/>
                      </a:lnTo>
                      <a:lnTo>
                        <a:pt x="50" y="43"/>
                      </a:lnTo>
                      <a:lnTo>
                        <a:pt x="14" y="48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8" name="Freeform 16"/>
                <p:cNvSpPr>
                  <a:spLocks noChangeArrowheads="1"/>
                </p:cNvSpPr>
                <p:nvPr/>
              </p:nvSpPr>
              <p:spPr bwMode="auto">
                <a:xfrm>
                  <a:off x="360615" y="27093"/>
                  <a:ext cx="59791" cy="61660"/>
                </a:xfrm>
                <a:custGeom>
                  <a:avLst/>
                  <a:gdLst>
                    <a:gd name="T0" fmla="*/ 14 w 64"/>
                    <a:gd name="T1" fmla="*/ 49 h 66"/>
                    <a:gd name="T2" fmla="*/ 14 w 64"/>
                    <a:gd name="T3" fmla="*/ 11 h 66"/>
                    <a:gd name="T4" fmla="*/ 2 w 64"/>
                    <a:gd name="T5" fmla="*/ 0 h 66"/>
                    <a:gd name="T6" fmla="*/ 2 w 64"/>
                    <a:gd name="T7" fmla="*/ 0 h 66"/>
                    <a:gd name="T8" fmla="*/ 0 w 64"/>
                    <a:gd name="T9" fmla="*/ 66 h 66"/>
                    <a:gd name="T10" fmla="*/ 64 w 64"/>
                    <a:gd name="T11" fmla="*/ 56 h 66"/>
                    <a:gd name="T12" fmla="*/ 64 w 64"/>
                    <a:gd name="T13" fmla="*/ 56 h 66"/>
                    <a:gd name="T14" fmla="*/ 50 w 64"/>
                    <a:gd name="T15" fmla="*/ 44 h 66"/>
                    <a:gd name="T16" fmla="*/ 14 w 64"/>
                    <a:gd name="T17" fmla="*/ 49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6"/>
                    <a:gd name="T29" fmla="*/ 64 w 64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6">
                      <a:moveTo>
                        <a:pt x="14" y="49"/>
                      </a:moveTo>
                      <a:lnTo>
                        <a:pt x="14" y="1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50" y="44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9" name="Freeform 17"/>
                <p:cNvSpPr>
                  <a:spLocks noChangeArrowheads="1"/>
                </p:cNvSpPr>
                <p:nvPr/>
              </p:nvSpPr>
              <p:spPr bwMode="auto">
                <a:xfrm>
                  <a:off x="64462" y="181242"/>
                  <a:ext cx="220480" cy="218612"/>
                </a:xfrm>
                <a:custGeom>
                  <a:avLst/>
                  <a:gdLst>
                    <a:gd name="T0" fmla="*/ 50 w 100"/>
                    <a:gd name="T1" fmla="*/ 0 h 99"/>
                    <a:gd name="T2" fmla="*/ 0 w 100"/>
                    <a:gd name="T3" fmla="*/ 49 h 99"/>
                    <a:gd name="T4" fmla="*/ 50 w 100"/>
                    <a:gd name="T5" fmla="*/ 99 h 99"/>
                    <a:gd name="T6" fmla="*/ 100 w 100"/>
                    <a:gd name="T7" fmla="*/ 49 h 99"/>
                    <a:gd name="T8" fmla="*/ 92 w 100"/>
                    <a:gd name="T9" fmla="*/ 22 h 99"/>
                    <a:gd name="T10" fmla="*/ 83 w 100"/>
                    <a:gd name="T11" fmla="*/ 32 h 99"/>
                    <a:gd name="T12" fmla="*/ 81 w 100"/>
                    <a:gd name="T13" fmla="*/ 34 h 99"/>
                    <a:gd name="T14" fmla="*/ 85 w 100"/>
                    <a:gd name="T15" fmla="*/ 49 h 99"/>
                    <a:gd name="T16" fmla="*/ 50 w 100"/>
                    <a:gd name="T17" fmla="*/ 84 h 99"/>
                    <a:gd name="T18" fmla="*/ 15 w 100"/>
                    <a:gd name="T19" fmla="*/ 49 h 99"/>
                    <a:gd name="T20" fmla="*/ 50 w 100"/>
                    <a:gd name="T21" fmla="*/ 15 h 99"/>
                    <a:gd name="T22" fmla="*/ 62 w 100"/>
                    <a:gd name="T23" fmla="*/ 17 h 99"/>
                    <a:gd name="T24" fmla="*/ 64 w 100"/>
                    <a:gd name="T25" fmla="*/ 14 h 99"/>
                    <a:gd name="T26" fmla="*/ 73 w 100"/>
                    <a:gd name="T27" fmla="*/ 5 h 99"/>
                    <a:gd name="T28" fmla="*/ 50 w 100"/>
                    <a:gd name="T29" fmla="*/ 0 h 9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99"/>
                    <a:gd name="T47" fmla="*/ 100 w 100"/>
                    <a:gd name="T48" fmla="*/ 99 h 9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99">
                      <a:moveTo>
                        <a:pt x="50" y="0"/>
                      </a:moveTo>
                      <a:cubicBezTo>
                        <a:pt x="23" y="0"/>
                        <a:pt x="0" y="22"/>
                        <a:pt x="0" y="49"/>
                      </a:cubicBezTo>
                      <a:cubicBezTo>
                        <a:pt x="0" y="77"/>
                        <a:pt x="23" y="99"/>
                        <a:pt x="50" y="99"/>
                      </a:cubicBezTo>
                      <a:cubicBezTo>
                        <a:pt x="78" y="99"/>
                        <a:pt x="100" y="77"/>
                        <a:pt x="100" y="49"/>
                      </a:cubicBezTo>
                      <a:cubicBezTo>
                        <a:pt x="100" y="39"/>
                        <a:pt x="97" y="30"/>
                        <a:pt x="92" y="2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4" y="39"/>
                        <a:pt x="85" y="44"/>
                        <a:pt x="85" y="49"/>
                      </a:cubicBezTo>
                      <a:cubicBezTo>
                        <a:pt x="85" y="69"/>
                        <a:pt x="69" y="84"/>
                        <a:pt x="50" y="84"/>
                      </a:cubicBezTo>
                      <a:cubicBezTo>
                        <a:pt x="31" y="84"/>
                        <a:pt x="15" y="69"/>
                        <a:pt x="15" y="49"/>
                      </a:cubicBezTo>
                      <a:cubicBezTo>
                        <a:pt x="15" y="30"/>
                        <a:pt x="31" y="15"/>
                        <a:pt x="50" y="15"/>
                      </a:cubicBezTo>
                      <a:cubicBezTo>
                        <a:pt x="54" y="15"/>
                        <a:pt x="59" y="15"/>
                        <a:pt x="62" y="17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73" y="5"/>
                        <a:pt x="73" y="5"/>
                        <a:pt x="73" y="5"/>
                      </a:cubicBezTo>
                      <a:cubicBezTo>
                        <a:pt x="66" y="2"/>
                        <a:pt x="58" y="0"/>
                        <a:pt x="50" y="0"/>
                      </a:cubicBez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Freeform 18"/>
                <p:cNvSpPr>
                  <a:spLocks noChangeArrowheads="1"/>
                </p:cNvSpPr>
                <p:nvPr/>
              </p:nvSpPr>
              <p:spPr bwMode="auto">
                <a:xfrm>
                  <a:off x="386774" y="0"/>
                  <a:ext cx="57923" cy="59791"/>
                </a:xfrm>
                <a:custGeom>
                  <a:avLst/>
                  <a:gdLst>
                    <a:gd name="T0" fmla="*/ 50 w 62"/>
                    <a:gd name="T1" fmla="*/ 43 h 64"/>
                    <a:gd name="T2" fmla="*/ 15 w 62"/>
                    <a:gd name="T3" fmla="*/ 47 h 64"/>
                    <a:gd name="T4" fmla="*/ 15 w 62"/>
                    <a:gd name="T5" fmla="*/ 12 h 64"/>
                    <a:gd name="T6" fmla="*/ 0 w 62"/>
                    <a:gd name="T7" fmla="*/ 0 h 64"/>
                    <a:gd name="T8" fmla="*/ 0 w 62"/>
                    <a:gd name="T9" fmla="*/ 0 h 64"/>
                    <a:gd name="T10" fmla="*/ 0 w 62"/>
                    <a:gd name="T11" fmla="*/ 64 h 64"/>
                    <a:gd name="T12" fmla="*/ 62 w 62"/>
                    <a:gd name="T13" fmla="*/ 55 h 64"/>
                    <a:gd name="T14" fmla="*/ 62 w 62"/>
                    <a:gd name="T15" fmla="*/ 55 h 64"/>
                    <a:gd name="T16" fmla="*/ 50 w 62"/>
                    <a:gd name="T17" fmla="*/ 43 h 6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4"/>
                    <a:gd name="T29" fmla="*/ 62 w 62"/>
                    <a:gd name="T30" fmla="*/ 64 h 6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4">
                      <a:moveTo>
                        <a:pt x="50" y="43"/>
                      </a:moveTo>
                      <a:lnTo>
                        <a:pt x="15" y="47"/>
                      </a:lnTo>
                      <a:lnTo>
                        <a:pt x="15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62" y="55"/>
                      </a:lnTo>
                      <a:lnTo>
                        <a:pt x="62" y="55"/>
                      </a:lnTo>
                      <a:lnTo>
                        <a:pt x="50" y="43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9" name="椭圆 22"/>
            <p:cNvSpPr>
              <a:spLocks noChangeArrowheads="1"/>
            </p:cNvSpPr>
            <p:nvPr/>
          </p:nvSpPr>
          <p:spPr bwMode="auto">
            <a:xfrm>
              <a:off x="4159789" y="2686050"/>
              <a:ext cx="698500" cy="698500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21" name="组合 36"/>
            <p:cNvGrpSpPr>
              <a:grpSpLocks/>
            </p:cNvGrpSpPr>
            <p:nvPr/>
          </p:nvGrpSpPr>
          <p:grpSpPr bwMode="auto">
            <a:xfrm>
              <a:off x="4364576" y="2898775"/>
              <a:ext cx="260350" cy="255588"/>
              <a:chOff x="0" y="0"/>
              <a:chExt cx="453105" cy="448433"/>
            </a:xfrm>
          </p:grpSpPr>
          <p:sp>
            <p:nvSpPr>
              <p:cNvPr id="22" name="Freeform 136"/>
              <p:cNvSpPr>
                <a:spLocks noChangeArrowheads="1"/>
              </p:cNvSpPr>
              <p:nvPr/>
            </p:nvSpPr>
            <p:spPr bwMode="auto">
              <a:xfrm>
                <a:off x="0" y="251309"/>
                <a:ext cx="453105" cy="197124"/>
              </a:xfrm>
              <a:custGeom>
                <a:avLst/>
                <a:gdLst>
                  <a:gd name="T0" fmla="*/ 103 w 205"/>
                  <a:gd name="T1" fmla="*/ 19 h 89"/>
                  <a:gd name="T2" fmla="*/ 47 w 205"/>
                  <a:gd name="T3" fmla="*/ 0 h 89"/>
                  <a:gd name="T4" fmla="*/ 0 w 205"/>
                  <a:gd name="T5" fmla="*/ 0 h 89"/>
                  <a:gd name="T6" fmla="*/ 0 w 205"/>
                  <a:gd name="T7" fmla="*/ 67 h 89"/>
                  <a:gd name="T8" fmla="*/ 22 w 205"/>
                  <a:gd name="T9" fmla="*/ 89 h 89"/>
                  <a:gd name="T10" fmla="*/ 183 w 205"/>
                  <a:gd name="T11" fmla="*/ 89 h 89"/>
                  <a:gd name="T12" fmla="*/ 205 w 205"/>
                  <a:gd name="T13" fmla="*/ 67 h 89"/>
                  <a:gd name="T14" fmla="*/ 205 w 205"/>
                  <a:gd name="T15" fmla="*/ 0 h 89"/>
                  <a:gd name="T16" fmla="*/ 158 w 205"/>
                  <a:gd name="T17" fmla="*/ 0 h 89"/>
                  <a:gd name="T18" fmla="*/ 103 w 205"/>
                  <a:gd name="T19" fmla="*/ 19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5"/>
                  <a:gd name="T31" fmla="*/ 0 h 89"/>
                  <a:gd name="T32" fmla="*/ 205 w 205"/>
                  <a:gd name="T33" fmla="*/ 89 h 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5" h="89">
                    <a:moveTo>
                      <a:pt x="103" y="19"/>
                    </a:moveTo>
                    <a:cubicBezTo>
                      <a:pt x="82" y="19"/>
                      <a:pt x="62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9"/>
                      <a:pt x="10" y="89"/>
                      <a:pt x="22" y="89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95" y="89"/>
                      <a:pt x="205" y="79"/>
                      <a:pt x="205" y="67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43" y="12"/>
                      <a:pt x="124" y="19"/>
                      <a:pt x="103" y="19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53105" cy="260652"/>
              </a:xfrm>
              <a:custGeom>
                <a:avLst/>
                <a:gdLst>
                  <a:gd name="T0" fmla="*/ 183 w 205"/>
                  <a:gd name="T1" fmla="*/ 42 h 118"/>
                  <a:gd name="T2" fmla="*/ 180 w 205"/>
                  <a:gd name="T3" fmla="*/ 42 h 118"/>
                  <a:gd name="T4" fmla="*/ 154 w 205"/>
                  <a:gd name="T5" fmla="*/ 42 h 118"/>
                  <a:gd name="T6" fmla="*/ 154 w 205"/>
                  <a:gd name="T7" fmla="*/ 22 h 118"/>
                  <a:gd name="T8" fmla="*/ 132 w 205"/>
                  <a:gd name="T9" fmla="*/ 0 h 118"/>
                  <a:gd name="T10" fmla="*/ 73 w 205"/>
                  <a:gd name="T11" fmla="*/ 0 h 118"/>
                  <a:gd name="T12" fmla="*/ 51 w 205"/>
                  <a:gd name="T13" fmla="*/ 22 h 118"/>
                  <a:gd name="T14" fmla="*/ 51 w 205"/>
                  <a:gd name="T15" fmla="*/ 42 h 118"/>
                  <a:gd name="T16" fmla="*/ 25 w 205"/>
                  <a:gd name="T17" fmla="*/ 42 h 118"/>
                  <a:gd name="T18" fmla="*/ 22 w 205"/>
                  <a:gd name="T19" fmla="*/ 42 h 118"/>
                  <a:gd name="T20" fmla="*/ 0 w 205"/>
                  <a:gd name="T21" fmla="*/ 64 h 118"/>
                  <a:gd name="T22" fmla="*/ 0 w 205"/>
                  <a:gd name="T23" fmla="*/ 101 h 118"/>
                  <a:gd name="T24" fmla="*/ 54 w 205"/>
                  <a:gd name="T25" fmla="*/ 101 h 118"/>
                  <a:gd name="T26" fmla="*/ 103 w 205"/>
                  <a:gd name="T27" fmla="*/ 118 h 118"/>
                  <a:gd name="T28" fmla="*/ 151 w 205"/>
                  <a:gd name="T29" fmla="*/ 101 h 118"/>
                  <a:gd name="T30" fmla="*/ 205 w 205"/>
                  <a:gd name="T31" fmla="*/ 101 h 118"/>
                  <a:gd name="T32" fmla="*/ 205 w 205"/>
                  <a:gd name="T33" fmla="*/ 64 h 118"/>
                  <a:gd name="T34" fmla="*/ 183 w 205"/>
                  <a:gd name="T35" fmla="*/ 42 h 118"/>
                  <a:gd name="T36" fmla="*/ 67 w 205"/>
                  <a:gd name="T37" fmla="*/ 26 h 118"/>
                  <a:gd name="T38" fmla="*/ 67 w 205"/>
                  <a:gd name="T39" fmla="*/ 22 h 118"/>
                  <a:gd name="T40" fmla="*/ 73 w 205"/>
                  <a:gd name="T41" fmla="*/ 17 h 118"/>
                  <a:gd name="T42" fmla="*/ 132 w 205"/>
                  <a:gd name="T43" fmla="*/ 17 h 118"/>
                  <a:gd name="T44" fmla="*/ 138 w 205"/>
                  <a:gd name="T45" fmla="*/ 22 h 118"/>
                  <a:gd name="T46" fmla="*/ 138 w 205"/>
                  <a:gd name="T47" fmla="*/ 26 h 118"/>
                  <a:gd name="T48" fmla="*/ 138 w 205"/>
                  <a:gd name="T49" fmla="*/ 42 h 118"/>
                  <a:gd name="T50" fmla="*/ 67 w 205"/>
                  <a:gd name="T51" fmla="*/ 42 h 118"/>
                  <a:gd name="T52" fmla="*/ 67 w 205"/>
                  <a:gd name="T53" fmla="*/ 26 h 118"/>
                  <a:gd name="T54" fmla="*/ 101 w 205"/>
                  <a:gd name="T55" fmla="*/ 101 h 118"/>
                  <a:gd name="T56" fmla="*/ 85 w 205"/>
                  <a:gd name="T57" fmla="*/ 86 h 118"/>
                  <a:gd name="T58" fmla="*/ 101 w 205"/>
                  <a:gd name="T59" fmla="*/ 70 h 118"/>
                  <a:gd name="T60" fmla="*/ 117 w 205"/>
                  <a:gd name="T61" fmla="*/ 86 h 118"/>
                  <a:gd name="T62" fmla="*/ 101 w 205"/>
                  <a:gd name="T63" fmla="*/ 101 h 1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5"/>
                  <a:gd name="T97" fmla="*/ 0 h 118"/>
                  <a:gd name="T98" fmla="*/ 205 w 205"/>
                  <a:gd name="T99" fmla="*/ 118 h 1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5" h="118">
                    <a:moveTo>
                      <a:pt x="183" y="42"/>
                    </a:moveTo>
                    <a:cubicBezTo>
                      <a:pt x="180" y="42"/>
                      <a:pt x="180" y="42"/>
                      <a:pt x="180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1" y="0"/>
                      <a:pt x="51" y="10"/>
                      <a:pt x="51" y="2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0" y="42"/>
                      <a:pt x="0" y="52"/>
                      <a:pt x="0" y="6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67" y="112"/>
                      <a:pt x="84" y="118"/>
                      <a:pt x="103" y="118"/>
                    </a:cubicBezTo>
                    <a:cubicBezTo>
                      <a:pt x="121" y="118"/>
                      <a:pt x="138" y="112"/>
                      <a:pt x="151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52"/>
                      <a:pt x="195" y="42"/>
                      <a:pt x="183" y="42"/>
                    </a:cubicBezTo>
                    <a:close/>
                    <a:moveTo>
                      <a:pt x="67" y="26"/>
                    </a:move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9"/>
                      <a:pt x="70" y="17"/>
                      <a:pt x="73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5" y="17"/>
                      <a:pt x="138" y="19"/>
                      <a:pt x="138" y="22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101" y="101"/>
                    </a:moveTo>
                    <a:cubicBezTo>
                      <a:pt x="92" y="101"/>
                      <a:pt x="85" y="94"/>
                      <a:pt x="85" y="86"/>
                    </a:cubicBezTo>
                    <a:cubicBezTo>
                      <a:pt x="85" y="77"/>
                      <a:pt x="92" y="70"/>
                      <a:pt x="101" y="70"/>
                    </a:cubicBezTo>
                    <a:cubicBezTo>
                      <a:pt x="110" y="70"/>
                      <a:pt x="117" y="77"/>
                      <a:pt x="117" y="86"/>
                    </a:cubicBezTo>
                    <a:cubicBezTo>
                      <a:pt x="117" y="94"/>
                      <a:pt x="110" y="101"/>
                      <a:pt x="101" y="101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59" name="组合 58">
              <a:extLst>
                <a:ext uri="{FF2B5EF4-FFF2-40B4-BE49-F238E27FC236}">
                  <a16:creationId xmlns="" xmlns:a16="http://schemas.microsoft.com/office/drawing/2014/main" id="{8B312D5F-8348-40A9-99A1-A170E7F599DC}"/>
                </a:ext>
              </a:extLst>
            </p:cNvPr>
            <p:cNvGrpSpPr/>
            <p:nvPr/>
          </p:nvGrpSpPr>
          <p:grpSpPr>
            <a:xfrm>
              <a:off x="4159789" y="5056859"/>
              <a:ext cx="698500" cy="698500"/>
              <a:chOff x="4159789" y="4937125"/>
              <a:chExt cx="698500" cy="698500"/>
            </a:xfrm>
          </p:grpSpPr>
          <p:sp>
            <p:nvSpPr>
              <p:cNvPr id="11" name="椭圆 24"/>
              <p:cNvSpPr>
                <a:spLocks noChangeArrowheads="1"/>
              </p:cNvSpPr>
              <p:nvPr/>
            </p:nvSpPr>
            <p:spPr bwMode="auto">
              <a:xfrm>
                <a:off x="4159789" y="4937125"/>
                <a:ext cx="698500" cy="698500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4" name="组合 39"/>
              <p:cNvGrpSpPr>
                <a:grpSpLocks/>
              </p:cNvGrpSpPr>
              <p:nvPr/>
            </p:nvGrpSpPr>
            <p:grpSpPr bwMode="auto">
              <a:xfrm>
                <a:off x="4315364" y="5146675"/>
                <a:ext cx="400050" cy="304800"/>
                <a:chOff x="0" y="0"/>
                <a:chExt cx="509646" cy="387231"/>
              </a:xfrm>
            </p:grpSpPr>
            <p:sp>
              <p:nvSpPr>
                <p:cNvPr id="25" name="Freeform 20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51839"/>
                  <a:ext cx="337890" cy="335392"/>
                </a:xfrm>
                <a:custGeom>
                  <a:avLst/>
                  <a:gdLst>
                    <a:gd name="T0" fmla="*/ 229 w 229"/>
                    <a:gd name="T1" fmla="*/ 128 h 227"/>
                    <a:gd name="T2" fmla="*/ 229 w 229"/>
                    <a:gd name="T3" fmla="*/ 98 h 227"/>
                    <a:gd name="T4" fmla="*/ 206 w 229"/>
                    <a:gd name="T5" fmla="*/ 93 h 227"/>
                    <a:gd name="T6" fmla="*/ 200 w 229"/>
                    <a:gd name="T7" fmla="*/ 76 h 227"/>
                    <a:gd name="T8" fmla="*/ 216 w 229"/>
                    <a:gd name="T9" fmla="*/ 58 h 227"/>
                    <a:gd name="T10" fmla="*/ 198 w 229"/>
                    <a:gd name="T11" fmla="*/ 34 h 227"/>
                    <a:gd name="T12" fmla="*/ 176 w 229"/>
                    <a:gd name="T13" fmla="*/ 44 h 227"/>
                    <a:gd name="T14" fmla="*/ 161 w 229"/>
                    <a:gd name="T15" fmla="*/ 33 h 227"/>
                    <a:gd name="T16" fmla="*/ 164 w 229"/>
                    <a:gd name="T17" fmla="*/ 9 h 227"/>
                    <a:gd name="T18" fmla="*/ 135 w 229"/>
                    <a:gd name="T19" fmla="*/ 0 h 227"/>
                    <a:gd name="T20" fmla="*/ 123 w 229"/>
                    <a:gd name="T21" fmla="*/ 20 h 227"/>
                    <a:gd name="T22" fmla="*/ 114 w 229"/>
                    <a:gd name="T23" fmla="*/ 20 h 227"/>
                    <a:gd name="T24" fmla="*/ 105 w 229"/>
                    <a:gd name="T25" fmla="*/ 20 h 227"/>
                    <a:gd name="T26" fmla="*/ 93 w 229"/>
                    <a:gd name="T27" fmla="*/ 0 h 227"/>
                    <a:gd name="T28" fmla="*/ 65 w 229"/>
                    <a:gd name="T29" fmla="*/ 9 h 227"/>
                    <a:gd name="T30" fmla="*/ 67 w 229"/>
                    <a:gd name="T31" fmla="*/ 33 h 227"/>
                    <a:gd name="T32" fmla="*/ 52 w 229"/>
                    <a:gd name="T33" fmla="*/ 44 h 227"/>
                    <a:gd name="T34" fmla="*/ 30 w 229"/>
                    <a:gd name="T35" fmla="*/ 34 h 227"/>
                    <a:gd name="T36" fmla="*/ 13 w 229"/>
                    <a:gd name="T37" fmla="*/ 58 h 227"/>
                    <a:gd name="T38" fmla="*/ 29 w 229"/>
                    <a:gd name="T39" fmla="*/ 76 h 227"/>
                    <a:gd name="T40" fmla="*/ 23 w 229"/>
                    <a:gd name="T41" fmla="*/ 94 h 227"/>
                    <a:gd name="T42" fmla="*/ 0 w 229"/>
                    <a:gd name="T43" fmla="*/ 98 h 227"/>
                    <a:gd name="T44" fmla="*/ 0 w 229"/>
                    <a:gd name="T45" fmla="*/ 128 h 227"/>
                    <a:gd name="T46" fmla="*/ 23 w 229"/>
                    <a:gd name="T47" fmla="*/ 133 h 227"/>
                    <a:gd name="T48" fmla="*/ 29 w 229"/>
                    <a:gd name="T49" fmla="*/ 151 h 227"/>
                    <a:gd name="T50" fmla="*/ 13 w 229"/>
                    <a:gd name="T51" fmla="*/ 169 h 227"/>
                    <a:gd name="T52" fmla="*/ 31 w 229"/>
                    <a:gd name="T53" fmla="*/ 193 h 227"/>
                    <a:gd name="T54" fmla="*/ 52 w 229"/>
                    <a:gd name="T55" fmla="*/ 183 h 227"/>
                    <a:gd name="T56" fmla="*/ 67 w 229"/>
                    <a:gd name="T57" fmla="*/ 194 h 227"/>
                    <a:gd name="T58" fmla="*/ 65 w 229"/>
                    <a:gd name="T59" fmla="*/ 218 h 227"/>
                    <a:gd name="T60" fmla="*/ 93 w 229"/>
                    <a:gd name="T61" fmla="*/ 227 h 227"/>
                    <a:gd name="T62" fmla="*/ 105 w 229"/>
                    <a:gd name="T63" fmla="*/ 206 h 227"/>
                    <a:gd name="T64" fmla="*/ 114 w 229"/>
                    <a:gd name="T65" fmla="*/ 207 h 227"/>
                    <a:gd name="T66" fmla="*/ 124 w 229"/>
                    <a:gd name="T67" fmla="*/ 206 h 227"/>
                    <a:gd name="T68" fmla="*/ 135 w 229"/>
                    <a:gd name="T69" fmla="*/ 227 h 227"/>
                    <a:gd name="T70" fmla="*/ 164 w 229"/>
                    <a:gd name="T71" fmla="*/ 217 h 227"/>
                    <a:gd name="T72" fmla="*/ 161 w 229"/>
                    <a:gd name="T73" fmla="*/ 194 h 227"/>
                    <a:gd name="T74" fmla="*/ 176 w 229"/>
                    <a:gd name="T75" fmla="*/ 183 h 227"/>
                    <a:gd name="T76" fmla="*/ 198 w 229"/>
                    <a:gd name="T77" fmla="*/ 193 h 227"/>
                    <a:gd name="T78" fmla="*/ 216 w 229"/>
                    <a:gd name="T79" fmla="*/ 168 h 227"/>
                    <a:gd name="T80" fmla="*/ 200 w 229"/>
                    <a:gd name="T81" fmla="*/ 151 h 227"/>
                    <a:gd name="T82" fmla="*/ 206 w 229"/>
                    <a:gd name="T83" fmla="*/ 133 h 227"/>
                    <a:gd name="T84" fmla="*/ 229 w 229"/>
                    <a:gd name="T85" fmla="*/ 128 h 227"/>
                    <a:gd name="T86" fmla="*/ 114 w 229"/>
                    <a:gd name="T87" fmla="*/ 180 h 227"/>
                    <a:gd name="T88" fmla="*/ 47 w 229"/>
                    <a:gd name="T89" fmla="*/ 113 h 227"/>
                    <a:gd name="T90" fmla="*/ 114 w 229"/>
                    <a:gd name="T91" fmla="*/ 46 h 227"/>
                    <a:gd name="T92" fmla="*/ 181 w 229"/>
                    <a:gd name="T93" fmla="*/ 113 h 227"/>
                    <a:gd name="T94" fmla="*/ 114 w 229"/>
                    <a:gd name="T95" fmla="*/ 180 h 22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29"/>
                    <a:gd name="T145" fmla="*/ 0 h 227"/>
                    <a:gd name="T146" fmla="*/ 229 w 229"/>
                    <a:gd name="T147" fmla="*/ 227 h 22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29" h="227">
                      <a:moveTo>
                        <a:pt x="229" y="128"/>
                      </a:moveTo>
                      <a:cubicBezTo>
                        <a:pt x="229" y="98"/>
                        <a:pt x="229" y="98"/>
                        <a:pt x="229" y="98"/>
                      </a:cubicBezTo>
                      <a:cubicBezTo>
                        <a:pt x="206" y="93"/>
                        <a:pt x="206" y="93"/>
                        <a:pt x="206" y="93"/>
                      </a:cubicBezTo>
                      <a:cubicBezTo>
                        <a:pt x="204" y="87"/>
                        <a:pt x="202" y="81"/>
                        <a:pt x="200" y="76"/>
                      </a:cubicBezTo>
                      <a:cubicBezTo>
                        <a:pt x="216" y="58"/>
                        <a:pt x="216" y="58"/>
                        <a:pt x="216" y="58"/>
                      </a:cubicBezTo>
                      <a:cubicBezTo>
                        <a:pt x="198" y="34"/>
                        <a:pt x="198" y="34"/>
                        <a:pt x="198" y="34"/>
                      </a:cubicBezTo>
                      <a:cubicBezTo>
                        <a:pt x="176" y="44"/>
                        <a:pt x="176" y="44"/>
                        <a:pt x="176" y="44"/>
                      </a:cubicBezTo>
                      <a:cubicBezTo>
                        <a:pt x="172" y="39"/>
                        <a:pt x="167" y="36"/>
                        <a:pt x="161" y="33"/>
                      </a:cubicBezTo>
                      <a:cubicBezTo>
                        <a:pt x="164" y="9"/>
                        <a:pt x="164" y="9"/>
                        <a:pt x="164" y="9"/>
                      </a:cubicBezTo>
                      <a:cubicBezTo>
                        <a:pt x="135" y="0"/>
                        <a:pt x="135" y="0"/>
                        <a:pt x="135" y="0"/>
                      </a:cubicBezTo>
                      <a:cubicBezTo>
                        <a:pt x="123" y="20"/>
                        <a:pt x="123" y="20"/>
                        <a:pt x="123" y="20"/>
                      </a:cubicBezTo>
                      <a:cubicBezTo>
                        <a:pt x="120" y="20"/>
                        <a:pt x="117" y="20"/>
                        <a:pt x="114" y="20"/>
                      </a:cubicBezTo>
                      <a:cubicBezTo>
                        <a:pt x="111" y="20"/>
                        <a:pt x="108" y="20"/>
                        <a:pt x="105" y="20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2" y="36"/>
                        <a:pt x="57" y="39"/>
                        <a:pt x="52" y="4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29" y="76"/>
                        <a:pt x="29" y="76"/>
                        <a:pt x="29" y="76"/>
                      </a:cubicBezTo>
                      <a:cubicBezTo>
                        <a:pt x="26" y="81"/>
                        <a:pt x="24" y="87"/>
                        <a:pt x="23" y="94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128"/>
                        <a:pt x="0" y="128"/>
                        <a:pt x="0" y="128"/>
                      </a:cubicBezTo>
                      <a:cubicBezTo>
                        <a:pt x="23" y="133"/>
                        <a:pt x="23" y="133"/>
                        <a:pt x="23" y="133"/>
                      </a:cubicBezTo>
                      <a:cubicBezTo>
                        <a:pt x="24" y="139"/>
                        <a:pt x="26" y="145"/>
                        <a:pt x="29" y="151"/>
                      </a:cubicBezTo>
                      <a:cubicBezTo>
                        <a:pt x="13" y="169"/>
                        <a:pt x="13" y="169"/>
                        <a:pt x="13" y="169"/>
                      </a:cubicBezTo>
                      <a:cubicBezTo>
                        <a:pt x="31" y="193"/>
                        <a:pt x="31" y="193"/>
                        <a:pt x="31" y="193"/>
                      </a:cubicBezTo>
                      <a:cubicBezTo>
                        <a:pt x="52" y="183"/>
                        <a:pt x="52" y="183"/>
                        <a:pt x="52" y="183"/>
                      </a:cubicBezTo>
                      <a:cubicBezTo>
                        <a:pt x="57" y="187"/>
                        <a:pt x="62" y="191"/>
                        <a:pt x="67" y="194"/>
                      </a:cubicBezTo>
                      <a:cubicBezTo>
                        <a:pt x="65" y="218"/>
                        <a:pt x="65" y="218"/>
                        <a:pt x="65" y="218"/>
                      </a:cubicBezTo>
                      <a:cubicBezTo>
                        <a:pt x="93" y="227"/>
                        <a:pt x="93" y="227"/>
                        <a:pt x="93" y="227"/>
                      </a:cubicBezTo>
                      <a:cubicBezTo>
                        <a:pt x="105" y="206"/>
                        <a:pt x="105" y="206"/>
                        <a:pt x="105" y="206"/>
                      </a:cubicBezTo>
                      <a:cubicBezTo>
                        <a:pt x="108" y="207"/>
                        <a:pt x="111" y="207"/>
                        <a:pt x="114" y="207"/>
                      </a:cubicBezTo>
                      <a:cubicBezTo>
                        <a:pt x="117" y="207"/>
                        <a:pt x="121" y="207"/>
                        <a:pt x="124" y="206"/>
                      </a:cubicBezTo>
                      <a:cubicBezTo>
                        <a:pt x="135" y="227"/>
                        <a:pt x="135" y="227"/>
                        <a:pt x="135" y="22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1" y="194"/>
                        <a:pt x="161" y="194"/>
                        <a:pt x="161" y="194"/>
                      </a:cubicBezTo>
                      <a:cubicBezTo>
                        <a:pt x="167" y="191"/>
                        <a:pt x="172" y="187"/>
                        <a:pt x="176" y="183"/>
                      </a:cubicBezTo>
                      <a:cubicBezTo>
                        <a:pt x="198" y="193"/>
                        <a:pt x="198" y="193"/>
                        <a:pt x="198" y="193"/>
                      </a:cubicBezTo>
                      <a:cubicBezTo>
                        <a:pt x="216" y="168"/>
                        <a:pt x="216" y="168"/>
                        <a:pt x="216" y="168"/>
                      </a:cubicBezTo>
                      <a:cubicBezTo>
                        <a:pt x="200" y="151"/>
                        <a:pt x="200" y="151"/>
                        <a:pt x="200" y="151"/>
                      </a:cubicBezTo>
                      <a:cubicBezTo>
                        <a:pt x="202" y="145"/>
                        <a:pt x="204" y="139"/>
                        <a:pt x="206" y="133"/>
                      </a:cubicBezTo>
                      <a:lnTo>
                        <a:pt x="229" y="128"/>
                      </a:lnTo>
                      <a:close/>
                      <a:moveTo>
                        <a:pt x="114" y="180"/>
                      </a:moveTo>
                      <a:cubicBezTo>
                        <a:pt x="77" y="180"/>
                        <a:pt x="47" y="150"/>
                        <a:pt x="47" y="113"/>
                      </a:cubicBezTo>
                      <a:cubicBezTo>
                        <a:pt x="47" y="76"/>
                        <a:pt x="77" y="46"/>
                        <a:pt x="114" y="46"/>
                      </a:cubicBezTo>
                      <a:cubicBezTo>
                        <a:pt x="151" y="46"/>
                        <a:pt x="181" y="76"/>
                        <a:pt x="181" y="113"/>
                      </a:cubicBezTo>
                      <a:cubicBezTo>
                        <a:pt x="181" y="150"/>
                        <a:pt x="151" y="180"/>
                        <a:pt x="114" y="180"/>
                      </a:cubicBez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 sz="2000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21"/>
                <p:cNvSpPr>
                  <a:spLocks noEditPoints="1" noChangeArrowheads="1"/>
                </p:cNvSpPr>
                <p:nvPr/>
              </p:nvSpPr>
              <p:spPr bwMode="auto">
                <a:xfrm>
                  <a:off x="309785" y="0"/>
                  <a:ext cx="199861" cy="199861"/>
                </a:xfrm>
                <a:custGeom>
                  <a:avLst/>
                  <a:gdLst>
                    <a:gd name="T0" fmla="*/ 135 w 135"/>
                    <a:gd name="T1" fmla="*/ 76 h 135"/>
                    <a:gd name="T2" fmla="*/ 135 w 135"/>
                    <a:gd name="T3" fmla="*/ 58 h 135"/>
                    <a:gd name="T4" fmla="*/ 122 w 135"/>
                    <a:gd name="T5" fmla="*/ 55 h 135"/>
                    <a:gd name="T6" fmla="*/ 118 w 135"/>
                    <a:gd name="T7" fmla="*/ 45 h 135"/>
                    <a:gd name="T8" fmla="*/ 128 w 135"/>
                    <a:gd name="T9" fmla="*/ 34 h 135"/>
                    <a:gd name="T10" fmla="*/ 117 w 135"/>
                    <a:gd name="T11" fmla="*/ 20 h 135"/>
                    <a:gd name="T12" fmla="*/ 104 w 135"/>
                    <a:gd name="T13" fmla="*/ 26 h 135"/>
                    <a:gd name="T14" fmla="*/ 96 w 135"/>
                    <a:gd name="T15" fmla="*/ 19 h 135"/>
                    <a:gd name="T16" fmla="*/ 97 w 135"/>
                    <a:gd name="T17" fmla="*/ 5 h 135"/>
                    <a:gd name="T18" fmla="*/ 80 w 135"/>
                    <a:gd name="T19" fmla="*/ 0 h 135"/>
                    <a:gd name="T20" fmla="*/ 73 w 135"/>
                    <a:gd name="T21" fmla="*/ 12 h 135"/>
                    <a:gd name="T22" fmla="*/ 67 w 135"/>
                    <a:gd name="T23" fmla="*/ 12 h 135"/>
                    <a:gd name="T24" fmla="*/ 62 w 135"/>
                    <a:gd name="T25" fmla="*/ 12 h 135"/>
                    <a:gd name="T26" fmla="*/ 55 w 135"/>
                    <a:gd name="T27" fmla="*/ 0 h 135"/>
                    <a:gd name="T28" fmla="*/ 38 w 135"/>
                    <a:gd name="T29" fmla="*/ 5 h 135"/>
                    <a:gd name="T30" fmla="*/ 39 w 135"/>
                    <a:gd name="T31" fmla="*/ 19 h 135"/>
                    <a:gd name="T32" fmla="*/ 30 w 135"/>
                    <a:gd name="T33" fmla="*/ 26 h 135"/>
                    <a:gd name="T34" fmla="*/ 18 w 135"/>
                    <a:gd name="T35" fmla="*/ 20 h 135"/>
                    <a:gd name="T36" fmla="*/ 7 w 135"/>
                    <a:gd name="T37" fmla="*/ 34 h 135"/>
                    <a:gd name="T38" fmla="*/ 17 w 135"/>
                    <a:gd name="T39" fmla="*/ 45 h 135"/>
                    <a:gd name="T40" fmla="*/ 13 w 135"/>
                    <a:gd name="T41" fmla="*/ 55 h 135"/>
                    <a:gd name="T42" fmla="*/ 0 w 135"/>
                    <a:gd name="T43" fmla="*/ 58 h 135"/>
                    <a:gd name="T44" fmla="*/ 0 w 135"/>
                    <a:gd name="T45" fmla="*/ 76 h 135"/>
                    <a:gd name="T46" fmla="*/ 13 w 135"/>
                    <a:gd name="T47" fmla="*/ 79 h 135"/>
                    <a:gd name="T48" fmla="*/ 17 w 135"/>
                    <a:gd name="T49" fmla="*/ 90 h 135"/>
                    <a:gd name="T50" fmla="*/ 7 w 135"/>
                    <a:gd name="T51" fmla="*/ 100 h 135"/>
                    <a:gd name="T52" fmla="*/ 18 w 135"/>
                    <a:gd name="T53" fmla="*/ 114 h 135"/>
                    <a:gd name="T54" fmla="*/ 31 w 135"/>
                    <a:gd name="T55" fmla="*/ 109 h 135"/>
                    <a:gd name="T56" fmla="*/ 39 w 135"/>
                    <a:gd name="T57" fmla="*/ 115 h 135"/>
                    <a:gd name="T58" fmla="*/ 38 w 135"/>
                    <a:gd name="T59" fmla="*/ 129 h 135"/>
                    <a:gd name="T60" fmla="*/ 55 w 135"/>
                    <a:gd name="T61" fmla="*/ 135 h 135"/>
                    <a:gd name="T62" fmla="*/ 62 w 135"/>
                    <a:gd name="T63" fmla="*/ 122 h 135"/>
                    <a:gd name="T64" fmla="*/ 68 w 135"/>
                    <a:gd name="T65" fmla="*/ 123 h 135"/>
                    <a:gd name="T66" fmla="*/ 73 w 135"/>
                    <a:gd name="T67" fmla="*/ 122 h 135"/>
                    <a:gd name="T68" fmla="*/ 80 w 135"/>
                    <a:gd name="T69" fmla="*/ 135 h 135"/>
                    <a:gd name="T70" fmla="*/ 97 w 135"/>
                    <a:gd name="T71" fmla="*/ 129 h 135"/>
                    <a:gd name="T72" fmla="*/ 96 w 135"/>
                    <a:gd name="T73" fmla="*/ 115 h 135"/>
                    <a:gd name="T74" fmla="*/ 104 w 135"/>
                    <a:gd name="T75" fmla="*/ 109 h 135"/>
                    <a:gd name="T76" fmla="*/ 117 w 135"/>
                    <a:gd name="T77" fmla="*/ 114 h 135"/>
                    <a:gd name="T78" fmla="*/ 128 w 135"/>
                    <a:gd name="T79" fmla="*/ 100 h 135"/>
                    <a:gd name="T80" fmla="*/ 118 w 135"/>
                    <a:gd name="T81" fmla="*/ 89 h 135"/>
                    <a:gd name="T82" fmla="*/ 122 w 135"/>
                    <a:gd name="T83" fmla="*/ 79 h 135"/>
                    <a:gd name="T84" fmla="*/ 135 w 135"/>
                    <a:gd name="T85" fmla="*/ 76 h 135"/>
                    <a:gd name="T86" fmla="*/ 67 w 135"/>
                    <a:gd name="T87" fmla="*/ 107 h 135"/>
                    <a:gd name="T88" fmla="*/ 28 w 135"/>
                    <a:gd name="T89" fmla="*/ 67 h 135"/>
                    <a:gd name="T90" fmla="*/ 67 w 135"/>
                    <a:gd name="T91" fmla="*/ 27 h 135"/>
                    <a:gd name="T92" fmla="*/ 107 w 135"/>
                    <a:gd name="T93" fmla="*/ 67 h 135"/>
                    <a:gd name="T94" fmla="*/ 67 w 135"/>
                    <a:gd name="T95" fmla="*/ 107 h 1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5"/>
                    <a:gd name="T145" fmla="*/ 0 h 135"/>
                    <a:gd name="T146" fmla="*/ 135 w 135"/>
                    <a:gd name="T147" fmla="*/ 135 h 1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5" h="135">
                      <a:moveTo>
                        <a:pt x="135" y="76"/>
                      </a:move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22" y="55"/>
                        <a:pt x="122" y="55"/>
                        <a:pt x="122" y="55"/>
                      </a:cubicBezTo>
                      <a:cubicBezTo>
                        <a:pt x="121" y="52"/>
                        <a:pt x="120" y="48"/>
                        <a:pt x="118" y="45"/>
                      </a:cubicBezTo>
                      <a:cubicBezTo>
                        <a:pt x="128" y="34"/>
                        <a:pt x="128" y="34"/>
                        <a:pt x="128" y="34"/>
                      </a:cubicBezTo>
                      <a:cubicBezTo>
                        <a:pt x="117" y="20"/>
                        <a:pt x="117" y="20"/>
                        <a:pt x="117" y="20"/>
                      </a:cubicBezTo>
                      <a:cubicBezTo>
                        <a:pt x="104" y="26"/>
                        <a:pt x="104" y="26"/>
                        <a:pt x="104" y="26"/>
                      </a:cubicBezTo>
                      <a:cubicBezTo>
                        <a:pt x="102" y="23"/>
                        <a:pt x="99" y="21"/>
                        <a:pt x="96" y="19"/>
                      </a:cubicBezTo>
                      <a:cubicBezTo>
                        <a:pt x="97" y="5"/>
                        <a:pt x="97" y="5"/>
                        <a:pt x="97" y="5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1" y="12"/>
                        <a:pt x="69" y="12"/>
                        <a:pt x="67" y="12"/>
                      </a:cubicBezTo>
                      <a:cubicBezTo>
                        <a:pt x="66" y="12"/>
                        <a:pt x="64" y="12"/>
                        <a:pt x="62" y="12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6" y="21"/>
                        <a:pt x="33" y="23"/>
                        <a:pt x="30" y="26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5" y="48"/>
                        <a:pt x="14" y="52"/>
                        <a:pt x="13" y="55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13" y="79"/>
                        <a:pt x="13" y="79"/>
                        <a:pt x="13" y="79"/>
                      </a:cubicBezTo>
                      <a:cubicBezTo>
                        <a:pt x="14" y="83"/>
                        <a:pt x="15" y="86"/>
                        <a:pt x="17" y="90"/>
                      </a:cubicBezTo>
                      <a:cubicBezTo>
                        <a:pt x="7" y="100"/>
                        <a:pt x="7" y="100"/>
                        <a:pt x="7" y="100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31" y="109"/>
                        <a:pt x="31" y="109"/>
                        <a:pt x="31" y="109"/>
                      </a:cubicBezTo>
                      <a:cubicBezTo>
                        <a:pt x="33" y="111"/>
                        <a:pt x="36" y="113"/>
                        <a:pt x="39" y="115"/>
                      </a:cubicBezTo>
                      <a:cubicBezTo>
                        <a:pt x="38" y="129"/>
                        <a:pt x="38" y="129"/>
                        <a:pt x="38" y="129"/>
                      </a:cubicBezTo>
                      <a:cubicBezTo>
                        <a:pt x="55" y="135"/>
                        <a:pt x="55" y="135"/>
                        <a:pt x="55" y="135"/>
                      </a:cubicBezTo>
                      <a:cubicBezTo>
                        <a:pt x="62" y="122"/>
                        <a:pt x="62" y="122"/>
                        <a:pt x="62" y="122"/>
                      </a:cubicBezTo>
                      <a:cubicBezTo>
                        <a:pt x="64" y="123"/>
                        <a:pt x="66" y="123"/>
                        <a:pt x="68" y="123"/>
                      </a:cubicBezTo>
                      <a:cubicBezTo>
                        <a:pt x="69" y="123"/>
                        <a:pt x="71" y="123"/>
                        <a:pt x="73" y="122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97" y="129"/>
                        <a:pt x="97" y="129"/>
                        <a:pt x="97" y="129"/>
                      </a:cubicBezTo>
                      <a:cubicBezTo>
                        <a:pt x="96" y="115"/>
                        <a:pt x="96" y="115"/>
                        <a:pt x="96" y="115"/>
                      </a:cubicBezTo>
                      <a:cubicBezTo>
                        <a:pt x="99" y="113"/>
                        <a:pt x="102" y="111"/>
                        <a:pt x="104" y="109"/>
                      </a:cubicBezTo>
                      <a:cubicBezTo>
                        <a:pt x="117" y="114"/>
                        <a:pt x="117" y="114"/>
                        <a:pt x="117" y="114"/>
                      </a:cubicBezTo>
                      <a:cubicBezTo>
                        <a:pt x="128" y="100"/>
                        <a:pt x="128" y="100"/>
                        <a:pt x="128" y="100"/>
                      </a:cubicBezTo>
                      <a:cubicBezTo>
                        <a:pt x="118" y="89"/>
                        <a:pt x="118" y="89"/>
                        <a:pt x="118" y="89"/>
                      </a:cubicBezTo>
                      <a:cubicBezTo>
                        <a:pt x="120" y="86"/>
                        <a:pt x="121" y="83"/>
                        <a:pt x="122" y="79"/>
                      </a:cubicBezTo>
                      <a:lnTo>
                        <a:pt x="135" y="76"/>
                      </a:lnTo>
                      <a:close/>
                      <a:moveTo>
                        <a:pt x="67" y="107"/>
                      </a:moveTo>
                      <a:cubicBezTo>
                        <a:pt x="46" y="107"/>
                        <a:pt x="28" y="89"/>
                        <a:pt x="28" y="67"/>
                      </a:cubicBezTo>
                      <a:cubicBezTo>
                        <a:pt x="28" y="45"/>
                        <a:pt x="46" y="27"/>
                        <a:pt x="67" y="27"/>
                      </a:cubicBezTo>
                      <a:cubicBezTo>
                        <a:pt x="89" y="27"/>
                        <a:pt x="107" y="45"/>
                        <a:pt x="107" y="67"/>
                      </a:cubicBezTo>
                      <a:cubicBezTo>
                        <a:pt x="107" y="89"/>
                        <a:pt x="89" y="107"/>
                        <a:pt x="67" y="107"/>
                      </a:cubicBez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mpd="sng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 sz="2000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75" name="组合 74">
              <a:extLst>
                <a:ext uri="{FF2B5EF4-FFF2-40B4-BE49-F238E27FC236}">
                  <a16:creationId xmlns="" xmlns:a16="http://schemas.microsoft.com/office/drawing/2014/main" id="{2D3535FA-0E1A-4B84-A48B-7FBD36FE5E17}"/>
                </a:ext>
              </a:extLst>
            </p:cNvPr>
            <p:cNvGrpSpPr/>
            <p:nvPr/>
          </p:nvGrpSpPr>
          <p:grpSpPr>
            <a:xfrm>
              <a:off x="4924278" y="2639418"/>
              <a:ext cx="3454441" cy="917538"/>
              <a:chOff x="1952193" y="4974415"/>
              <a:chExt cx="3454441" cy="917538"/>
            </a:xfrm>
          </p:grpSpPr>
          <p:sp>
            <p:nvSpPr>
              <p:cNvPr id="76" name="TextBox 1">
                <a:extLst>
                  <a:ext uri="{FF2B5EF4-FFF2-40B4-BE49-F238E27FC236}">
                    <a16:creationId xmlns="" xmlns:a16="http://schemas.microsoft.com/office/drawing/2014/main" id="{3BF31341-738B-48EE-97A4-94FC8D2CA811}"/>
                  </a:ext>
                </a:extLst>
              </p:cNvPr>
              <p:cNvSpPr txBox="1"/>
              <p:nvPr/>
            </p:nvSpPr>
            <p:spPr>
              <a:xfrm>
                <a:off x="1952193" y="4974415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TextBox 1">
                <a:extLst>
                  <a:ext uri="{FF2B5EF4-FFF2-40B4-BE49-F238E27FC236}">
                    <a16:creationId xmlns="" xmlns:a16="http://schemas.microsoft.com/office/drawing/2014/main" id="{6948D85B-1176-4599-AB17-0E0C02A3DC36}"/>
                  </a:ext>
                </a:extLst>
              </p:cNvPr>
              <p:cNvSpPr txBox="1"/>
              <p:nvPr/>
            </p:nvSpPr>
            <p:spPr>
              <a:xfrm>
                <a:off x="1977912" y="5272296"/>
                <a:ext cx="3428722" cy="6196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</a:p>
            </p:txBody>
          </p:sp>
        </p:grpSp>
        <p:grpSp>
          <p:nvGrpSpPr>
            <p:cNvPr id="78" name="组合 77">
              <a:extLst>
                <a:ext uri="{FF2B5EF4-FFF2-40B4-BE49-F238E27FC236}">
                  <a16:creationId xmlns="" xmlns:a16="http://schemas.microsoft.com/office/drawing/2014/main" id="{D1B1BE85-B086-4343-BA29-69BF1D6A5064}"/>
                </a:ext>
              </a:extLst>
            </p:cNvPr>
            <p:cNvGrpSpPr/>
            <p:nvPr/>
          </p:nvGrpSpPr>
          <p:grpSpPr>
            <a:xfrm>
              <a:off x="4924278" y="3852881"/>
              <a:ext cx="3454441" cy="917538"/>
              <a:chOff x="1952193" y="4974415"/>
              <a:chExt cx="3454441" cy="917538"/>
            </a:xfrm>
          </p:grpSpPr>
          <p:sp>
            <p:nvSpPr>
              <p:cNvPr id="79" name="TextBox 1">
                <a:extLst>
                  <a:ext uri="{FF2B5EF4-FFF2-40B4-BE49-F238E27FC236}">
                    <a16:creationId xmlns="" xmlns:a16="http://schemas.microsoft.com/office/drawing/2014/main" id="{A9E76D28-F2D2-43DD-B553-C02EC7DEBAB3}"/>
                  </a:ext>
                </a:extLst>
              </p:cNvPr>
              <p:cNvSpPr txBox="1"/>
              <p:nvPr/>
            </p:nvSpPr>
            <p:spPr>
              <a:xfrm>
                <a:off x="1952193" y="4974415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TextBox 1">
                <a:extLst>
                  <a:ext uri="{FF2B5EF4-FFF2-40B4-BE49-F238E27FC236}">
                    <a16:creationId xmlns="" xmlns:a16="http://schemas.microsoft.com/office/drawing/2014/main" id="{4521E690-359B-4D5E-AF0C-E8CADC42CC6B}"/>
                  </a:ext>
                </a:extLst>
              </p:cNvPr>
              <p:cNvSpPr txBox="1"/>
              <p:nvPr/>
            </p:nvSpPr>
            <p:spPr>
              <a:xfrm>
                <a:off x="1977912" y="5272296"/>
                <a:ext cx="3428722" cy="6196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</a:p>
            </p:txBody>
          </p:sp>
        </p:grpSp>
        <p:grpSp>
          <p:nvGrpSpPr>
            <p:cNvPr id="81" name="组合 80">
              <a:extLst>
                <a:ext uri="{FF2B5EF4-FFF2-40B4-BE49-F238E27FC236}">
                  <a16:creationId xmlns="" xmlns:a16="http://schemas.microsoft.com/office/drawing/2014/main" id="{07C7C4CE-F16E-4257-911B-CDE639FB69C5}"/>
                </a:ext>
              </a:extLst>
            </p:cNvPr>
            <p:cNvGrpSpPr/>
            <p:nvPr/>
          </p:nvGrpSpPr>
          <p:grpSpPr>
            <a:xfrm>
              <a:off x="4924278" y="5016537"/>
              <a:ext cx="3454441" cy="917538"/>
              <a:chOff x="1952193" y="4974415"/>
              <a:chExt cx="3454441" cy="917538"/>
            </a:xfrm>
          </p:grpSpPr>
          <p:sp>
            <p:nvSpPr>
              <p:cNvPr id="82" name="TextBox 1">
                <a:extLst>
                  <a:ext uri="{FF2B5EF4-FFF2-40B4-BE49-F238E27FC236}">
                    <a16:creationId xmlns="" xmlns:a16="http://schemas.microsoft.com/office/drawing/2014/main" id="{4F33DAC9-81FA-4D17-88DE-201D63963938}"/>
                  </a:ext>
                </a:extLst>
              </p:cNvPr>
              <p:cNvSpPr txBox="1"/>
              <p:nvPr/>
            </p:nvSpPr>
            <p:spPr>
              <a:xfrm>
                <a:off x="1952193" y="4974415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TextBox 1">
                <a:extLst>
                  <a:ext uri="{FF2B5EF4-FFF2-40B4-BE49-F238E27FC236}">
                    <a16:creationId xmlns="" xmlns:a16="http://schemas.microsoft.com/office/drawing/2014/main" id="{5C1AFE47-5338-4AEE-94F3-625C5C976DB8}"/>
                  </a:ext>
                </a:extLst>
              </p:cNvPr>
              <p:cNvSpPr txBox="1"/>
              <p:nvPr/>
            </p:nvSpPr>
            <p:spPr>
              <a:xfrm>
                <a:off x="1977912" y="5272296"/>
                <a:ext cx="3428722" cy="6196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</a:p>
            </p:txBody>
          </p:sp>
        </p:grpSp>
      </p:grpSp>
      <p:sp>
        <p:nvSpPr>
          <p:cNvPr id="85" name="文本框 84">
            <a:extLst>
              <a:ext uri="{FF2B5EF4-FFF2-40B4-BE49-F238E27FC236}">
                <a16:creationId xmlns="" xmlns:a16="http://schemas.microsoft.com/office/drawing/2014/main" id="{C7EE1049-ACE7-4505-B69E-1CA94C090C3A}"/>
              </a:ext>
            </a:extLst>
          </p:cNvPr>
          <p:cNvSpPr txBox="1"/>
          <p:nvPr/>
        </p:nvSpPr>
        <p:spPr>
          <a:xfrm>
            <a:off x="8371534" y="2217515"/>
            <a:ext cx="2637812" cy="29697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sp>
        <p:nvSpPr>
          <p:cNvPr id="86" name="TextBox 1">
            <a:extLst>
              <a:ext uri="{FF2B5EF4-FFF2-40B4-BE49-F238E27FC236}">
                <a16:creationId xmlns="" xmlns:a16="http://schemas.microsoft.com/office/drawing/2014/main" id="{8D5ADC6B-92B2-41FE-B001-8379771F0C9E}"/>
              </a:ext>
            </a:extLst>
          </p:cNvPr>
          <p:cNvSpPr txBox="1"/>
          <p:nvPr/>
        </p:nvSpPr>
        <p:spPr>
          <a:xfrm>
            <a:off x="8361795" y="1848949"/>
            <a:ext cx="16861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>
                <a:solidFill>
                  <a:srgbClr val="D21322"/>
                </a:solidFill>
                <a:cs typeface="+mn-ea"/>
                <a:sym typeface="+mn-lt"/>
              </a:rPr>
              <a:t>添加标题文本</a:t>
            </a:r>
            <a:endParaRPr lang="zh-CN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9527076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8ECFF70B-B66C-411F-9D1C-406A248CE2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>
            <a:extLst>
              <a:ext uri="{FF2B5EF4-FFF2-40B4-BE49-F238E27FC236}">
                <a16:creationId xmlns="" xmlns:a16="http://schemas.microsoft.com/office/drawing/2014/main" id="{317A162D-C14F-45A2-96BC-D888D01F730D}"/>
              </a:ext>
            </a:extLst>
          </p:cNvPr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叁</a:t>
            </a:r>
          </a:p>
        </p:txBody>
      </p:sp>
      <p:pic>
        <p:nvPicPr>
          <p:cNvPr id="48" name="图片 47">
            <a:extLst>
              <a:ext uri="{FF2B5EF4-FFF2-40B4-BE49-F238E27FC236}">
                <a16:creationId xmlns="" xmlns:a16="http://schemas.microsoft.com/office/drawing/2014/main" id="{091B36A6-C0F8-4E0E-9592-DE16DF3F025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>
            <a:extLst>
              <a:ext uri="{FF2B5EF4-FFF2-40B4-BE49-F238E27FC236}">
                <a16:creationId xmlns="" xmlns:a16="http://schemas.microsoft.com/office/drawing/2014/main" id="{90F931A9-5693-4046-97C3-A4B76EDEE3F4}"/>
              </a:ext>
            </a:extLst>
          </p:cNvPr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="" xmlns:a16="http://schemas.microsoft.com/office/drawing/2014/main" id="{A959A4C1-3A9D-4955-8DF9-CD8D76ABFBA0}"/>
              </a:ext>
            </a:extLst>
          </p:cNvPr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sp>
        <p:nvSpPr>
          <p:cNvPr id="53" name="梯形 52">
            <a:extLst>
              <a:ext uri="{FF2B5EF4-FFF2-40B4-BE49-F238E27FC236}">
                <a16:creationId xmlns="" xmlns:a16="http://schemas.microsoft.com/office/drawing/2014/main" id="{FB8E21EB-B386-4F23-B303-B7C0C705EC71}"/>
              </a:ext>
            </a:extLst>
          </p:cNvPr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86800C98-E4BC-4017-A74A-CEEFD340719B}"/>
              </a:ext>
            </a:extLst>
          </p:cNvPr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D3CCD7D9-71FD-40EE-9DE7-759499EFF95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06690243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圆角矩形 13"/>
          <p:cNvSpPr>
            <a:spLocks noChangeArrowheads="1"/>
          </p:cNvSpPr>
          <p:nvPr/>
        </p:nvSpPr>
        <p:spPr bwMode="auto">
          <a:xfrm>
            <a:off x="838200" y="1948863"/>
            <a:ext cx="10447338" cy="53975"/>
          </a:xfrm>
          <a:prstGeom prst="roundRect">
            <a:avLst>
              <a:gd name="adj" fmla="val 50000"/>
            </a:avLst>
          </a:prstGeom>
          <a:solidFill>
            <a:srgbClr val="40404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45" name="组合 144"/>
          <p:cNvGrpSpPr/>
          <p:nvPr/>
        </p:nvGrpSpPr>
        <p:grpSpPr>
          <a:xfrm>
            <a:off x="1143000" y="1614314"/>
            <a:ext cx="1673225" cy="1933575"/>
            <a:chOff x="1143000" y="2427564"/>
            <a:chExt cx="1673225" cy="1933575"/>
          </a:xfrm>
        </p:grpSpPr>
        <p:sp>
          <p:nvSpPr>
            <p:cNvPr id="74" name="Freeform 5"/>
            <p:cNvSpPr>
              <a:spLocks noChangeArrowheads="1"/>
            </p:cNvSpPr>
            <p:nvPr/>
          </p:nvSpPr>
          <p:spPr bwMode="auto">
            <a:xfrm>
              <a:off x="2717800" y="2427564"/>
              <a:ext cx="98425" cy="346075"/>
            </a:xfrm>
            <a:custGeom>
              <a:avLst/>
              <a:gdLst>
                <a:gd name="T0" fmla="*/ 0 w 117"/>
                <a:gd name="T1" fmla="*/ 0 h 406"/>
                <a:gd name="T2" fmla="*/ 117 w 117"/>
                <a:gd name="T3" fmla="*/ 406 h 406"/>
                <a:gd name="T4" fmla="*/ 0 w 117"/>
                <a:gd name="T5" fmla="*/ 406 h 406"/>
                <a:gd name="T6" fmla="*/ 0 w 117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406"/>
                <a:gd name="T14" fmla="*/ 117 w 117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406">
                  <a:moveTo>
                    <a:pt x="0" y="0"/>
                  </a:moveTo>
                  <a:lnTo>
                    <a:pt x="117" y="406"/>
                  </a:lnTo>
                  <a:lnTo>
                    <a:pt x="0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79" name="Freeform 6"/>
            <p:cNvSpPr>
              <a:spLocks noChangeArrowheads="1"/>
            </p:cNvSpPr>
            <p:nvPr/>
          </p:nvSpPr>
          <p:spPr bwMode="auto">
            <a:xfrm>
              <a:off x="1143000" y="2427564"/>
              <a:ext cx="1574800" cy="1933575"/>
            </a:xfrm>
            <a:custGeom>
              <a:avLst/>
              <a:gdLst>
                <a:gd name="T0" fmla="*/ 782 w 782"/>
                <a:gd name="T1" fmla="*/ 961 h 961"/>
                <a:gd name="T2" fmla="*/ 0 w 782"/>
                <a:gd name="T3" fmla="*/ 961 h 961"/>
                <a:gd name="T4" fmla="*/ 76 w 782"/>
                <a:gd name="T5" fmla="*/ 485 h 961"/>
                <a:gd name="T6" fmla="*/ 59 w 782"/>
                <a:gd name="T7" fmla="*/ 0 h 961"/>
                <a:gd name="T8" fmla="*/ 782 w 782"/>
                <a:gd name="T9" fmla="*/ 0 h 961"/>
                <a:gd name="T10" fmla="*/ 782 w 782"/>
                <a:gd name="T11" fmla="*/ 961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2"/>
                <a:gd name="T19" fmla="*/ 0 h 961"/>
                <a:gd name="T20" fmla="*/ 782 w 782"/>
                <a:gd name="T21" fmla="*/ 961 h 9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2" h="961">
                  <a:moveTo>
                    <a:pt x="782" y="961"/>
                  </a:moveTo>
                  <a:cubicBezTo>
                    <a:pt x="0" y="961"/>
                    <a:pt x="0" y="961"/>
                    <a:pt x="0" y="961"/>
                  </a:cubicBezTo>
                  <a:cubicBezTo>
                    <a:pt x="0" y="961"/>
                    <a:pt x="76" y="753"/>
                    <a:pt x="76" y="485"/>
                  </a:cubicBezTo>
                  <a:cubicBezTo>
                    <a:pt x="76" y="216"/>
                    <a:pt x="59" y="0"/>
                    <a:pt x="59" y="0"/>
                  </a:cubicBezTo>
                  <a:cubicBezTo>
                    <a:pt x="782" y="0"/>
                    <a:pt x="782" y="0"/>
                    <a:pt x="782" y="0"/>
                  </a:cubicBezTo>
                  <a:lnTo>
                    <a:pt x="782" y="961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121" name="组合 60"/>
            <p:cNvGrpSpPr>
              <a:grpSpLocks/>
            </p:cNvGrpSpPr>
            <p:nvPr/>
          </p:nvGrpSpPr>
          <p:grpSpPr bwMode="auto">
            <a:xfrm>
              <a:off x="1701800" y="2722839"/>
              <a:ext cx="561975" cy="690563"/>
              <a:chOff x="0" y="0"/>
              <a:chExt cx="474055" cy="581839"/>
            </a:xfrm>
          </p:grpSpPr>
          <p:sp>
            <p:nvSpPr>
              <p:cNvPr id="122" name="Oval 86"/>
              <p:cNvSpPr>
                <a:spLocks noChangeArrowheads="1"/>
              </p:cNvSpPr>
              <p:nvPr/>
            </p:nvSpPr>
            <p:spPr bwMode="auto">
              <a:xfrm>
                <a:off x="189813" y="0"/>
                <a:ext cx="101106" cy="1020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87"/>
              <p:cNvSpPr>
                <a:spLocks noChangeArrowheads="1"/>
              </p:cNvSpPr>
              <p:nvPr/>
            </p:nvSpPr>
            <p:spPr bwMode="auto">
              <a:xfrm>
                <a:off x="272796" y="149752"/>
                <a:ext cx="54369" cy="52461"/>
              </a:xfrm>
              <a:custGeom>
                <a:avLst/>
                <a:gdLst>
                  <a:gd name="T0" fmla="*/ 17 w 24"/>
                  <a:gd name="T1" fmla="*/ 17 h 23"/>
                  <a:gd name="T2" fmla="*/ 19 w 24"/>
                  <a:gd name="T3" fmla="*/ 18 h 23"/>
                  <a:gd name="T4" fmla="*/ 24 w 24"/>
                  <a:gd name="T5" fmla="*/ 16 h 23"/>
                  <a:gd name="T6" fmla="*/ 16 w 24"/>
                  <a:gd name="T7" fmla="*/ 0 h 23"/>
                  <a:gd name="T8" fmla="*/ 0 w 24"/>
                  <a:gd name="T9" fmla="*/ 7 h 23"/>
                  <a:gd name="T10" fmla="*/ 8 w 24"/>
                  <a:gd name="T11" fmla="*/ 23 h 23"/>
                  <a:gd name="T12" fmla="*/ 13 w 24"/>
                  <a:gd name="T13" fmla="*/ 21 h 23"/>
                  <a:gd name="T14" fmla="*/ 17 w 24"/>
                  <a:gd name="T15" fmla="*/ 1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23"/>
                  <a:gd name="T26" fmla="*/ 24 w 24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23">
                    <a:moveTo>
                      <a:pt x="17" y="17"/>
                    </a:moveTo>
                    <a:cubicBezTo>
                      <a:pt x="18" y="17"/>
                      <a:pt x="18" y="18"/>
                      <a:pt x="19" y="18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19"/>
                      <a:pt x="15" y="17"/>
                      <a:pt x="17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88"/>
              <p:cNvSpPr>
                <a:spLocks noChangeArrowheads="1"/>
              </p:cNvSpPr>
              <p:nvPr/>
            </p:nvSpPr>
            <p:spPr bwMode="auto">
              <a:xfrm>
                <a:off x="155475" y="149752"/>
                <a:ext cx="52461" cy="52461"/>
              </a:xfrm>
              <a:custGeom>
                <a:avLst/>
                <a:gdLst>
                  <a:gd name="T0" fmla="*/ 6 w 23"/>
                  <a:gd name="T1" fmla="*/ 17 h 23"/>
                  <a:gd name="T2" fmla="*/ 5 w 23"/>
                  <a:gd name="T3" fmla="*/ 18 h 23"/>
                  <a:gd name="T4" fmla="*/ 0 w 23"/>
                  <a:gd name="T5" fmla="*/ 16 h 23"/>
                  <a:gd name="T6" fmla="*/ 7 w 23"/>
                  <a:gd name="T7" fmla="*/ 0 h 23"/>
                  <a:gd name="T8" fmla="*/ 23 w 23"/>
                  <a:gd name="T9" fmla="*/ 7 h 23"/>
                  <a:gd name="T10" fmla="*/ 16 w 23"/>
                  <a:gd name="T11" fmla="*/ 23 h 23"/>
                  <a:gd name="T12" fmla="*/ 11 w 23"/>
                  <a:gd name="T13" fmla="*/ 21 h 23"/>
                  <a:gd name="T14" fmla="*/ 6 w 23"/>
                  <a:gd name="T15" fmla="*/ 1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23"/>
                  <a:gd name="T26" fmla="*/ 23 w 23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23">
                    <a:moveTo>
                      <a:pt x="6" y="17"/>
                    </a:moveTo>
                    <a:cubicBezTo>
                      <a:pt x="6" y="17"/>
                      <a:pt x="5" y="18"/>
                      <a:pt x="5" y="1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19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Freeform 89"/>
              <p:cNvSpPr>
                <a:spLocks noChangeArrowheads="1"/>
              </p:cNvSpPr>
              <p:nvPr/>
            </p:nvSpPr>
            <p:spPr bwMode="auto">
              <a:xfrm>
                <a:off x="353872" y="138306"/>
                <a:ext cx="108737" cy="103014"/>
              </a:xfrm>
              <a:custGeom>
                <a:avLst/>
                <a:gdLst>
                  <a:gd name="T0" fmla="*/ 4 w 48"/>
                  <a:gd name="T1" fmla="*/ 28 h 45"/>
                  <a:gd name="T2" fmla="*/ 3 w 48"/>
                  <a:gd name="T3" fmla="*/ 41 h 45"/>
                  <a:gd name="T4" fmla="*/ 16 w 48"/>
                  <a:gd name="T5" fmla="*/ 42 h 45"/>
                  <a:gd name="T6" fmla="*/ 16 w 48"/>
                  <a:gd name="T7" fmla="*/ 41 h 45"/>
                  <a:gd name="T8" fmla="*/ 16 w 48"/>
                  <a:gd name="T9" fmla="*/ 41 h 45"/>
                  <a:gd name="T10" fmla="*/ 46 w 48"/>
                  <a:gd name="T11" fmla="*/ 15 h 45"/>
                  <a:gd name="T12" fmla="*/ 46 w 48"/>
                  <a:gd name="T13" fmla="*/ 8 h 45"/>
                  <a:gd name="T14" fmla="*/ 41 w 48"/>
                  <a:gd name="T15" fmla="*/ 2 h 45"/>
                  <a:gd name="T16" fmla="*/ 35 w 48"/>
                  <a:gd name="T17" fmla="*/ 2 h 45"/>
                  <a:gd name="T18" fmla="*/ 5 w 48"/>
                  <a:gd name="T19" fmla="*/ 28 h 45"/>
                  <a:gd name="T20" fmla="*/ 4 w 48"/>
                  <a:gd name="T21" fmla="*/ 28 h 45"/>
                  <a:gd name="T22" fmla="*/ 4 w 48"/>
                  <a:gd name="T23" fmla="*/ 28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8"/>
                  <a:gd name="T37" fmla="*/ 0 h 45"/>
                  <a:gd name="T38" fmla="*/ 48 w 48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8" h="45">
                    <a:moveTo>
                      <a:pt x="4" y="28"/>
                    </a:moveTo>
                    <a:cubicBezTo>
                      <a:pt x="1" y="32"/>
                      <a:pt x="0" y="37"/>
                      <a:pt x="3" y="41"/>
                    </a:cubicBezTo>
                    <a:cubicBezTo>
                      <a:pt x="7" y="44"/>
                      <a:pt x="12" y="45"/>
                      <a:pt x="16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8" y="13"/>
                      <a:pt x="48" y="10"/>
                      <a:pt x="46" y="8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0"/>
                      <a:pt x="37" y="0"/>
                      <a:pt x="35" y="2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Freeform 90"/>
              <p:cNvSpPr>
                <a:spLocks noChangeArrowheads="1"/>
              </p:cNvSpPr>
              <p:nvPr/>
            </p:nvSpPr>
            <p:spPr bwMode="auto">
              <a:xfrm>
                <a:off x="272796" y="115414"/>
                <a:ext cx="123998" cy="123045"/>
              </a:xfrm>
              <a:custGeom>
                <a:avLst/>
                <a:gdLst>
                  <a:gd name="T0" fmla="*/ 23 w 55"/>
                  <a:gd name="T1" fmla="*/ 5 h 54"/>
                  <a:gd name="T2" fmla="*/ 20 w 55"/>
                  <a:gd name="T3" fmla="*/ 3 h 54"/>
                  <a:gd name="T4" fmla="*/ 6 w 55"/>
                  <a:gd name="T5" fmla="*/ 4 h 54"/>
                  <a:gd name="T6" fmla="*/ 5 w 55"/>
                  <a:gd name="T7" fmla="*/ 21 h 54"/>
                  <a:gd name="T8" fmla="*/ 5 w 55"/>
                  <a:gd name="T9" fmla="*/ 22 h 54"/>
                  <a:gd name="T10" fmla="*/ 5 w 55"/>
                  <a:gd name="T11" fmla="*/ 22 h 54"/>
                  <a:gd name="T12" fmla="*/ 6 w 55"/>
                  <a:gd name="T13" fmla="*/ 22 h 54"/>
                  <a:gd name="T14" fmla="*/ 7 w 55"/>
                  <a:gd name="T15" fmla="*/ 23 h 54"/>
                  <a:gd name="T16" fmla="*/ 39 w 55"/>
                  <a:gd name="T17" fmla="*/ 50 h 54"/>
                  <a:gd name="T18" fmla="*/ 39 w 55"/>
                  <a:gd name="T19" fmla="*/ 51 h 54"/>
                  <a:gd name="T20" fmla="*/ 51 w 55"/>
                  <a:gd name="T21" fmla="*/ 51 h 54"/>
                  <a:gd name="T22" fmla="*/ 52 w 55"/>
                  <a:gd name="T23" fmla="*/ 39 h 54"/>
                  <a:gd name="T24" fmla="*/ 23 w 55"/>
                  <a:gd name="T25" fmla="*/ 5 h 54"/>
                  <a:gd name="T26" fmla="*/ 23 w 55"/>
                  <a:gd name="T27" fmla="*/ 5 h 54"/>
                  <a:gd name="T28" fmla="*/ 23 w 55"/>
                  <a:gd name="T29" fmla="*/ 5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5"/>
                  <a:gd name="T46" fmla="*/ 0 h 54"/>
                  <a:gd name="T47" fmla="*/ 55 w 55"/>
                  <a:gd name="T48" fmla="*/ 54 h 5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5" h="54">
                    <a:moveTo>
                      <a:pt x="23" y="5"/>
                    </a:moveTo>
                    <a:cubicBezTo>
                      <a:pt x="22" y="4"/>
                      <a:pt x="21" y="3"/>
                      <a:pt x="20" y="3"/>
                    </a:cubicBezTo>
                    <a:cubicBezTo>
                      <a:pt x="16" y="0"/>
                      <a:pt x="10" y="0"/>
                      <a:pt x="6" y="4"/>
                    </a:cubicBezTo>
                    <a:cubicBezTo>
                      <a:pt x="1" y="8"/>
                      <a:pt x="0" y="16"/>
                      <a:pt x="5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7" y="23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1"/>
                    </a:cubicBezTo>
                    <a:cubicBezTo>
                      <a:pt x="43" y="54"/>
                      <a:pt x="48" y="54"/>
                      <a:pt x="51" y="51"/>
                    </a:cubicBezTo>
                    <a:cubicBezTo>
                      <a:pt x="55" y="48"/>
                      <a:pt x="55" y="42"/>
                      <a:pt x="52" y="39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91"/>
              <p:cNvSpPr>
                <a:spLocks noChangeArrowheads="1"/>
              </p:cNvSpPr>
              <p:nvPr/>
            </p:nvSpPr>
            <p:spPr bwMode="auto">
              <a:xfrm>
                <a:off x="18123" y="138306"/>
                <a:ext cx="108737" cy="103014"/>
              </a:xfrm>
              <a:custGeom>
                <a:avLst/>
                <a:gdLst>
                  <a:gd name="T0" fmla="*/ 44 w 48"/>
                  <a:gd name="T1" fmla="*/ 28 h 45"/>
                  <a:gd name="T2" fmla="*/ 45 w 48"/>
                  <a:gd name="T3" fmla="*/ 41 h 45"/>
                  <a:gd name="T4" fmla="*/ 33 w 48"/>
                  <a:gd name="T5" fmla="*/ 42 h 45"/>
                  <a:gd name="T6" fmla="*/ 32 w 48"/>
                  <a:gd name="T7" fmla="*/ 41 h 45"/>
                  <a:gd name="T8" fmla="*/ 32 w 48"/>
                  <a:gd name="T9" fmla="*/ 41 h 45"/>
                  <a:gd name="T10" fmla="*/ 2 w 48"/>
                  <a:gd name="T11" fmla="*/ 15 h 45"/>
                  <a:gd name="T12" fmla="*/ 2 w 48"/>
                  <a:gd name="T13" fmla="*/ 8 h 45"/>
                  <a:gd name="T14" fmla="*/ 7 w 48"/>
                  <a:gd name="T15" fmla="*/ 2 h 45"/>
                  <a:gd name="T16" fmla="*/ 14 w 48"/>
                  <a:gd name="T17" fmla="*/ 2 h 45"/>
                  <a:gd name="T18" fmla="*/ 44 w 48"/>
                  <a:gd name="T19" fmla="*/ 28 h 45"/>
                  <a:gd name="T20" fmla="*/ 44 w 48"/>
                  <a:gd name="T21" fmla="*/ 28 h 45"/>
                  <a:gd name="T22" fmla="*/ 44 w 48"/>
                  <a:gd name="T23" fmla="*/ 28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8"/>
                  <a:gd name="T37" fmla="*/ 0 h 45"/>
                  <a:gd name="T38" fmla="*/ 48 w 48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8" h="45">
                    <a:moveTo>
                      <a:pt x="44" y="28"/>
                    </a:moveTo>
                    <a:cubicBezTo>
                      <a:pt x="48" y="32"/>
                      <a:pt x="48" y="37"/>
                      <a:pt x="45" y="41"/>
                    </a:cubicBezTo>
                    <a:cubicBezTo>
                      <a:pt x="42" y="44"/>
                      <a:pt x="36" y="45"/>
                      <a:pt x="33" y="42"/>
                    </a:cubicBezTo>
                    <a:cubicBezTo>
                      <a:pt x="33" y="41"/>
                      <a:pt x="33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3"/>
                      <a:pt x="0" y="10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0"/>
                      <a:pt x="12" y="0"/>
                      <a:pt x="14" y="2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92"/>
              <p:cNvSpPr>
                <a:spLocks noChangeArrowheads="1"/>
              </p:cNvSpPr>
              <p:nvPr/>
            </p:nvSpPr>
            <p:spPr bwMode="auto">
              <a:xfrm>
                <a:off x="83937" y="115414"/>
                <a:ext cx="123998" cy="123045"/>
              </a:xfrm>
              <a:custGeom>
                <a:avLst/>
                <a:gdLst>
                  <a:gd name="T0" fmla="*/ 33 w 55"/>
                  <a:gd name="T1" fmla="*/ 5 h 54"/>
                  <a:gd name="T2" fmla="*/ 35 w 55"/>
                  <a:gd name="T3" fmla="*/ 3 h 54"/>
                  <a:gd name="T4" fmla="*/ 50 w 55"/>
                  <a:gd name="T5" fmla="*/ 4 h 54"/>
                  <a:gd name="T6" fmla="*/ 51 w 55"/>
                  <a:gd name="T7" fmla="*/ 21 h 54"/>
                  <a:gd name="T8" fmla="*/ 50 w 55"/>
                  <a:gd name="T9" fmla="*/ 22 h 54"/>
                  <a:gd name="T10" fmla="*/ 50 w 55"/>
                  <a:gd name="T11" fmla="*/ 22 h 54"/>
                  <a:gd name="T12" fmla="*/ 49 w 55"/>
                  <a:gd name="T13" fmla="*/ 22 h 54"/>
                  <a:gd name="T14" fmla="*/ 49 w 55"/>
                  <a:gd name="T15" fmla="*/ 23 h 54"/>
                  <a:gd name="T16" fmla="*/ 16 w 55"/>
                  <a:gd name="T17" fmla="*/ 50 h 54"/>
                  <a:gd name="T18" fmla="*/ 16 w 55"/>
                  <a:gd name="T19" fmla="*/ 51 h 54"/>
                  <a:gd name="T20" fmla="*/ 4 w 55"/>
                  <a:gd name="T21" fmla="*/ 51 h 54"/>
                  <a:gd name="T22" fmla="*/ 3 w 55"/>
                  <a:gd name="T23" fmla="*/ 39 h 54"/>
                  <a:gd name="T24" fmla="*/ 32 w 55"/>
                  <a:gd name="T25" fmla="*/ 5 h 54"/>
                  <a:gd name="T26" fmla="*/ 33 w 55"/>
                  <a:gd name="T27" fmla="*/ 5 h 54"/>
                  <a:gd name="T28" fmla="*/ 33 w 55"/>
                  <a:gd name="T29" fmla="*/ 5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5"/>
                  <a:gd name="T46" fmla="*/ 0 h 54"/>
                  <a:gd name="T47" fmla="*/ 55 w 55"/>
                  <a:gd name="T48" fmla="*/ 54 h 5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5" h="54">
                    <a:moveTo>
                      <a:pt x="33" y="5"/>
                    </a:moveTo>
                    <a:cubicBezTo>
                      <a:pt x="33" y="4"/>
                      <a:pt x="34" y="3"/>
                      <a:pt x="35" y="3"/>
                    </a:cubicBezTo>
                    <a:cubicBezTo>
                      <a:pt x="40" y="0"/>
                      <a:pt x="45" y="0"/>
                      <a:pt x="50" y="4"/>
                    </a:cubicBezTo>
                    <a:cubicBezTo>
                      <a:pt x="55" y="8"/>
                      <a:pt x="55" y="16"/>
                      <a:pt x="51" y="21"/>
                    </a:cubicBezTo>
                    <a:cubicBezTo>
                      <a:pt x="51" y="21"/>
                      <a:pt x="50" y="21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13" y="54"/>
                      <a:pt x="8" y="54"/>
                      <a:pt x="4" y="51"/>
                    </a:cubicBezTo>
                    <a:cubicBezTo>
                      <a:pt x="1" y="48"/>
                      <a:pt x="0" y="42"/>
                      <a:pt x="3" y="39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93"/>
              <p:cNvSpPr>
                <a:spLocks noChangeArrowheads="1"/>
              </p:cNvSpPr>
              <p:nvPr/>
            </p:nvSpPr>
            <p:spPr bwMode="auto">
              <a:xfrm>
                <a:off x="155475" y="118276"/>
                <a:ext cx="62953" cy="47692"/>
              </a:xfrm>
              <a:custGeom>
                <a:avLst/>
                <a:gdLst>
                  <a:gd name="T0" fmla="*/ 18 w 28"/>
                  <a:gd name="T1" fmla="*/ 0 h 21"/>
                  <a:gd name="T2" fmla="*/ 10 w 28"/>
                  <a:gd name="T3" fmla="*/ 0 h 21"/>
                  <a:gd name="T4" fmla="*/ 0 w 28"/>
                  <a:gd name="T5" fmla="*/ 10 h 21"/>
                  <a:gd name="T6" fmla="*/ 0 w 28"/>
                  <a:gd name="T7" fmla="*/ 11 h 21"/>
                  <a:gd name="T8" fmla="*/ 10 w 28"/>
                  <a:gd name="T9" fmla="*/ 21 h 21"/>
                  <a:gd name="T10" fmla="*/ 28 w 28"/>
                  <a:gd name="T11" fmla="*/ 21 h 21"/>
                  <a:gd name="T12" fmla="*/ 18 w 28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1"/>
                  <a:gd name="T23" fmla="*/ 28 w 28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1">
                    <a:moveTo>
                      <a:pt x="1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5" y="21"/>
                      <a:pt x="10" y="21"/>
                    </a:cubicBezTo>
                    <a:cubicBezTo>
                      <a:pt x="28" y="21"/>
                      <a:pt x="28" y="21"/>
                      <a:pt x="28" y="21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94"/>
              <p:cNvSpPr>
                <a:spLocks noChangeArrowheads="1"/>
              </p:cNvSpPr>
              <p:nvPr/>
            </p:nvSpPr>
            <p:spPr bwMode="auto">
              <a:xfrm>
                <a:off x="261350" y="118276"/>
                <a:ext cx="63907" cy="47692"/>
              </a:xfrm>
              <a:custGeom>
                <a:avLst/>
                <a:gdLst>
                  <a:gd name="T0" fmla="*/ 18 w 28"/>
                  <a:gd name="T1" fmla="*/ 0 h 21"/>
                  <a:gd name="T2" fmla="*/ 11 w 28"/>
                  <a:gd name="T3" fmla="*/ 0 h 21"/>
                  <a:gd name="T4" fmla="*/ 0 w 28"/>
                  <a:gd name="T5" fmla="*/ 21 h 21"/>
                  <a:gd name="T6" fmla="*/ 18 w 28"/>
                  <a:gd name="T7" fmla="*/ 21 h 21"/>
                  <a:gd name="T8" fmla="*/ 28 w 28"/>
                  <a:gd name="T9" fmla="*/ 11 h 21"/>
                  <a:gd name="T10" fmla="*/ 28 w 28"/>
                  <a:gd name="T11" fmla="*/ 10 h 21"/>
                  <a:gd name="T12" fmla="*/ 18 w 28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1"/>
                  <a:gd name="T23" fmla="*/ 28 w 28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1">
                    <a:moveTo>
                      <a:pt x="1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4" y="21"/>
                      <a:pt x="28" y="17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4"/>
                      <a:pt x="24" y="0"/>
                      <a:pt x="1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1" name="Freeform 95"/>
              <p:cNvSpPr>
                <a:spLocks noChangeArrowheads="1"/>
              </p:cNvSpPr>
              <p:nvPr/>
            </p:nvSpPr>
            <p:spPr bwMode="auto">
              <a:xfrm>
                <a:off x="227966" y="141168"/>
                <a:ext cx="24800" cy="83937"/>
              </a:xfrm>
              <a:custGeom>
                <a:avLst/>
                <a:gdLst>
                  <a:gd name="T0" fmla="*/ 11 w 11"/>
                  <a:gd name="T1" fmla="*/ 33 h 37"/>
                  <a:gd name="T2" fmla="*/ 6 w 11"/>
                  <a:gd name="T3" fmla="*/ 37 h 37"/>
                  <a:gd name="T4" fmla="*/ 5 w 11"/>
                  <a:gd name="T5" fmla="*/ 37 h 37"/>
                  <a:gd name="T6" fmla="*/ 0 w 11"/>
                  <a:gd name="T7" fmla="*/ 33 h 37"/>
                  <a:gd name="T8" fmla="*/ 0 w 11"/>
                  <a:gd name="T9" fmla="*/ 5 h 37"/>
                  <a:gd name="T10" fmla="*/ 5 w 11"/>
                  <a:gd name="T11" fmla="*/ 0 h 37"/>
                  <a:gd name="T12" fmla="*/ 6 w 11"/>
                  <a:gd name="T13" fmla="*/ 0 h 37"/>
                  <a:gd name="T14" fmla="*/ 11 w 11"/>
                  <a:gd name="T15" fmla="*/ 5 h 37"/>
                  <a:gd name="T16" fmla="*/ 11 w 11"/>
                  <a:gd name="T17" fmla="*/ 33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37"/>
                  <a:gd name="T29" fmla="*/ 11 w 1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37">
                    <a:moveTo>
                      <a:pt x="11" y="33"/>
                    </a:moveTo>
                    <a:cubicBezTo>
                      <a:pt x="11" y="35"/>
                      <a:pt x="9" y="37"/>
                      <a:pt x="6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2" y="37"/>
                      <a:pt x="0" y="35"/>
                      <a:pt x="0" y="3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6"/>
              <p:cNvSpPr>
                <a:spLocks noChangeArrowheads="1"/>
              </p:cNvSpPr>
              <p:nvPr/>
            </p:nvSpPr>
            <p:spPr bwMode="auto">
              <a:xfrm>
                <a:off x="226058" y="118276"/>
                <a:ext cx="28615" cy="15261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0 h 7"/>
                  <a:gd name="T4" fmla="*/ 0 w 13"/>
                  <a:gd name="T5" fmla="*/ 1 h 7"/>
                  <a:gd name="T6" fmla="*/ 6 w 13"/>
                  <a:gd name="T7" fmla="*/ 7 h 7"/>
                  <a:gd name="T8" fmla="*/ 7 w 13"/>
                  <a:gd name="T9" fmla="*/ 7 h 7"/>
                  <a:gd name="T10" fmla="*/ 13 w 13"/>
                  <a:gd name="T11" fmla="*/ 1 h 7"/>
                  <a:gd name="T12" fmla="*/ 13 w 13"/>
                  <a:gd name="T13" fmla="*/ 0 h 7"/>
                  <a:gd name="T14" fmla="*/ 13 w 13"/>
                  <a:gd name="T15" fmla="*/ 0 h 7"/>
                  <a:gd name="T16" fmla="*/ 0 w 13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7"/>
                  <a:gd name="T29" fmla="*/ 13 w 1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3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7"/>
                      <a:pt x="13" y="4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97"/>
              <p:cNvSpPr>
                <a:spLocks noEditPoints="1" noChangeArrowheads="1"/>
              </p:cNvSpPr>
              <p:nvPr/>
            </p:nvSpPr>
            <p:spPr bwMode="auto">
              <a:xfrm>
                <a:off x="180274" y="118276"/>
                <a:ext cx="122091" cy="229874"/>
              </a:xfrm>
              <a:custGeom>
                <a:avLst/>
                <a:gdLst>
                  <a:gd name="T0" fmla="*/ 49 w 54"/>
                  <a:gd name="T1" fmla="*/ 0 h 101"/>
                  <a:gd name="T2" fmla="*/ 47 w 54"/>
                  <a:gd name="T3" fmla="*/ 0 h 101"/>
                  <a:gd name="T4" fmla="*/ 27 w 54"/>
                  <a:gd name="T5" fmla="*/ 40 h 101"/>
                  <a:gd name="T6" fmla="*/ 7 w 54"/>
                  <a:gd name="T7" fmla="*/ 0 h 101"/>
                  <a:gd name="T8" fmla="*/ 4 w 54"/>
                  <a:gd name="T9" fmla="*/ 0 h 101"/>
                  <a:gd name="T10" fmla="*/ 0 w 54"/>
                  <a:gd name="T11" fmla="*/ 5 h 101"/>
                  <a:gd name="T12" fmla="*/ 0 w 54"/>
                  <a:gd name="T13" fmla="*/ 96 h 101"/>
                  <a:gd name="T14" fmla="*/ 4 w 54"/>
                  <a:gd name="T15" fmla="*/ 101 h 101"/>
                  <a:gd name="T16" fmla="*/ 49 w 54"/>
                  <a:gd name="T17" fmla="*/ 101 h 101"/>
                  <a:gd name="T18" fmla="*/ 54 w 54"/>
                  <a:gd name="T19" fmla="*/ 96 h 101"/>
                  <a:gd name="T20" fmla="*/ 54 w 54"/>
                  <a:gd name="T21" fmla="*/ 5 h 101"/>
                  <a:gd name="T22" fmla="*/ 49 w 54"/>
                  <a:gd name="T23" fmla="*/ 0 h 101"/>
                  <a:gd name="T24" fmla="*/ 27 w 54"/>
                  <a:gd name="T25" fmla="*/ 70 h 101"/>
                  <a:gd name="T26" fmla="*/ 24 w 54"/>
                  <a:gd name="T27" fmla="*/ 68 h 101"/>
                  <a:gd name="T28" fmla="*/ 27 w 54"/>
                  <a:gd name="T29" fmla="*/ 65 h 101"/>
                  <a:gd name="T30" fmla="*/ 29 w 54"/>
                  <a:gd name="T31" fmla="*/ 68 h 101"/>
                  <a:gd name="T32" fmla="*/ 27 w 54"/>
                  <a:gd name="T33" fmla="*/ 70 h 101"/>
                  <a:gd name="T34" fmla="*/ 27 w 54"/>
                  <a:gd name="T35" fmla="*/ 54 h 101"/>
                  <a:gd name="T36" fmla="*/ 24 w 54"/>
                  <a:gd name="T37" fmla="*/ 51 h 101"/>
                  <a:gd name="T38" fmla="*/ 27 w 54"/>
                  <a:gd name="T39" fmla="*/ 49 h 101"/>
                  <a:gd name="T40" fmla="*/ 29 w 54"/>
                  <a:gd name="T41" fmla="*/ 51 h 101"/>
                  <a:gd name="T42" fmla="*/ 27 w 54"/>
                  <a:gd name="T43" fmla="*/ 5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101"/>
                  <a:gd name="T68" fmla="*/ 54 w 54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101">
                    <a:moveTo>
                      <a:pt x="49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1"/>
                      <a:pt x="4" y="101"/>
                    </a:cubicBezTo>
                    <a:cubicBezTo>
                      <a:pt x="49" y="101"/>
                      <a:pt x="49" y="101"/>
                      <a:pt x="49" y="101"/>
                    </a:cubicBezTo>
                    <a:cubicBezTo>
                      <a:pt x="52" y="101"/>
                      <a:pt x="54" y="99"/>
                      <a:pt x="54" y="9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49" y="0"/>
                    </a:cubicBezTo>
                    <a:close/>
                    <a:moveTo>
                      <a:pt x="27" y="70"/>
                    </a:moveTo>
                    <a:cubicBezTo>
                      <a:pt x="25" y="70"/>
                      <a:pt x="24" y="69"/>
                      <a:pt x="24" y="68"/>
                    </a:cubicBezTo>
                    <a:cubicBezTo>
                      <a:pt x="24" y="66"/>
                      <a:pt x="25" y="65"/>
                      <a:pt x="27" y="65"/>
                    </a:cubicBezTo>
                    <a:cubicBezTo>
                      <a:pt x="28" y="65"/>
                      <a:pt x="29" y="66"/>
                      <a:pt x="29" y="68"/>
                    </a:cubicBezTo>
                    <a:cubicBezTo>
                      <a:pt x="29" y="69"/>
                      <a:pt x="28" y="70"/>
                      <a:pt x="27" y="70"/>
                    </a:cubicBezTo>
                    <a:close/>
                    <a:moveTo>
                      <a:pt x="27" y="54"/>
                    </a:moveTo>
                    <a:cubicBezTo>
                      <a:pt x="25" y="54"/>
                      <a:pt x="24" y="53"/>
                      <a:pt x="24" y="51"/>
                    </a:cubicBezTo>
                    <a:cubicBezTo>
                      <a:pt x="24" y="50"/>
                      <a:pt x="25" y="49"/>
                      <a:pt x="27" y="49"/>
                    </a:cubicBezTo>
                    <a:cubicBezTo>
                      <a:pt x="28" y="49"/>
                      <a:pt x="29" y="50"/>
                      <a:pt x="29" y="51"/>
                    </a:cubicBezTo>
                    <a:cubicBezTo>
                      <a:pt x="29" y="53"/>
                      <a:pt x="28" y="54"/>
                      <a:pt x="27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98"/>
              <p:cNvSpPr>
                <a:spLocks noChangeArrowheads="1"/>
              </p:cNvSpPr>
              <p:nvPr/>
            </p:nvSpPr>
            <p:spPr bwMode="auto">
              <a:xfrm>
                <a:off x="180274" y="422549"/>
                <a:ext cx="54369" cy="159290"/>
              </a:xfrm>
              <a:custGeom>
                <a:avLst/>
                <a:gdLst>
                  <a:gd name="T0" fmla="*/ 12 w 24"/>
                  <a:gd name="T1" fmla="*/ 0 h 70"/>
                  <a:gd name="T2" fmla="*/ 0 w 24"/>
                  <a:gd name="T3" fmla="*/ 12 h 70"/>
                  <a:gd name="T4" fmla="*/ 0 w 24"/>
                  <a:gd name="T5" fmla="*/ 65 h 70"/>
                  <a:gd name="T6" fmla="*/ 4 w 24"/>
                  <a:gd name="T7" fmla="*/ 70 h 70"/>
                  <a:gd name="T8" fmla="*/ 19 w 24"/>
                  <a:gd name="T9" fmla="*/ 70 h 70"/>
                  <a:gd name="T10" fmla="*/ 24 w 24"/>
                  <a:gd name="T11" fmla="*/ 65 h 70"/>
                  <a:gd name="T12" fmla="*/ 24 w 24"/>
                  <a:gd name="T13" fmla="*/ 12 h 70"/>
                  <a:gd name="T14" fmla="*/ 12 w 24"/>
                  <a:gd name="T15" fmla="*/ 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70"/>
                  <a:gd name="T26" fmla="*/ 24 w 24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70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8"/>
                      <a:pt x="2" y="70"/>
                      <a:pt x="4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22" y="70"/>
                      <a:pt x="24" y="68"/>
                      <a:pt x="24" y="6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99"/>
              <p:cNvSpPr>
                <a:spLocks noChangeArrowheads="1"/>
              </p:cNvSpPr>
              <p:nvPr/>
            </p:nvSpPr>
            <p:spPr bwMode="auto">
              <a:xfrm>
                <a:off x="180274" y="318581"/>
                <a:ext cx="54369" cy="159290"/>
              </a:xfrm>
              <a:custGeom>
                <a:avLst/>
                <a:gdLst>
                  <a:gd name="T0" fmla="*/ 12 w 24"/>
                  <a:gd name="T1" fmla="*/ 70 h 70"/>
                  <a:gd name="T2" fmla="*/ 24 w 24"/>
                  <a:gd name="T3" fmla="*/ 58 h 70"/>
                  <a:gd name="T4" fmla="*/ 24 w 24"/>
                  <a:gd name="T5" fmla="*/ 4 h 70"/>
                  <a:gd name="T6" fmla="*/ 19 w 24"/>
                  <a:gd name="T7" fmla="*/ 0 h 70"/>
                  <a:gd name="T8" fmla="*/ 4 w 24"/>
                  <a:gd name="T9" fmla="*/ 0 h 70"/>
                  <a:gd name="T10" fmla="*/ 0 w 24"/>
                  <a:gd name="T11" fmla="*/ 4 h 70"/>
                  <a:gd name="T12" fmla="*/ 0 w 24"/>
                  <a:gd name="T13" fmla="*/ 58 h 70"/>
                  <a:gd name="T14" fmla="*/ 12 w 24"/>
                  <a:gd name="T15" fmla="*/ 7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70"/>
                  <a:gd name="T26" fmla="*/ 24 w 24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70">
                    <a:moveTo>
                      <a:pt x="12" y="70"/>
                    </a:moveTo>
                    <a:cubicBezTo>
                      <a:pt x="19" y="70"/>
                      <a:pt x="24" y="65"/>
                      <a:pt x="24" y="58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2"/>
                      <a:pt x="22" y="0"/>
                      <a:pt x="1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5"/>
                      <a:pt x="5" y="70"/>
                      <a:pt x="12" y="7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100"/>
              <p:cNvSpPr>
                <a:spLocks noChangeArrowheads="1"/>
              </p:cNvSpPr>
              <p:nvPr/>
            </p:nvSpPr>
            <p:spPr bwMode="auto">
              <a:xfrm>
                <a:off x="246089" y="422549"/>
                <a:ext cx="56276" cy="159290"/>
              </a:xfrm>
              <a:custGeom>
                <a:avLst/>
                <a:gdLst>
                  <a:gd name="T0" fmla="*/ 13 w 25"/>
                  <a:gd name="T1" fmla="*/ 0 h 70"/>
                  <a:gd name="T2" fmla="*/ 0 w 25"/>
                  <a:gd name="T3" fmla="*/ 12 h 70"/>
                  <a:gd name="T4" fmla="*/ 0 w 25"/>
                  <a:gd name="T5" fmla="*/ 65 h 70"/>
                  <a:gd name="T6" fmla="*/ 5 w 25"/>
                  <a:gd name="T7" fmla="*/ 70 h 70"/>
                  <a:gd name="T8" fmla="*/ 20 w 25"/>
                  <a:gd name="T9" fmla="*/ 70 h 70"/>
                  <a:gd name="T10" fmla="*/ 25 w 25"/>
                  <a:gd name="T11" fmla="*/ 65 h 70"/>
                  <a:gd name="T12" fmla="*/ 25 w 25"/>
                  <a:gd name="T13" fmla="*/ 12 h 70"/>
                  <a:gd name="T14" fmla="*/ 13 w 25"/>
                  <a:gd name="T15" fmla="*/ 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70"/>
                  <a:gd name="T26" fmla="*/ 25 w 25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70">
                    <a:moveTo>
                      <a:pt x="13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8"/>
                      <a:pt x="3" y="70"/>
                      <a:pt x="5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3" y="70"/>
                      <a:pt x="25" y="68"/>
                      <a:pt x="25" y="65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5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101"/>
              <p:cNvSpPr>
                <a:spLocks noChangeArrowheads="1"/>
              </p:cNvSpPr>
              <p:nvPr/>
            </p:nvSpPr>
            <p:spPr bwMode="auto">
              <a:xfrm>
                <a:off x="246089" y="318581"/>
                <a:ext cx="56276" cy="159290"/>
              </a:xfrm>
              <a:custGeom>
                <a:avLst/>
                <a:gdLst>
                  <a:gd name="T0" fmla="*/ 13 w 25"/>
                  <a:gd name="T1" fmla="*/ 70 h 70"/>
                  <a:gd name="T2" fmla="*/ 25 w 25"/>
                  <a:gd name="T3" fmla="*/ 58 h 70"/>
                  <a:gd name="T4" fmla="*/ 25 w 25"/>
                  <a:gd name="T5" fmla="*/ 4 h 70"/>
                  <a:gd name="T6" fmla="*/ 20 w 25"/>
                  <a:gd name="T7" fmla="*/ 0 h 70"/>
                  <a:gd name="T8" fmla="*/ 5 w 25"/>
                  <a:gd name="T9" fmla="*/ 0 h 70"/>
                  <a:gd name="T10" fmla="*/ 0 w 25"/>
                  <a:gd name="T11" fmla="*/ 4 h 70"/>
                  <a:gd name="T12" fmla="*/ 0 w 25"/>
                  <a:gd name="T13" fmla="*/ 58 h 70"/>
                  <a:gd name="T14" fmla="*/ 13 w 25"/>
                  <a:gd name="T15" fmla="*/ 7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70"/>
                  <a:gd name="T26" fmla="*/ 25 w 25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70">
                    <a:moveTo>
                      <a:pt x="13" y="70"/>
                    </a:moveTo>
                    <a:cubicBezTo>
                      <a:pt x="19" y="70"/>
                      <a:pt x="25" y="65"/>
                      <a:pt x="25" y="58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2"/>
                      <a:pt x="23" y="0"/>
                      <a:pt x="2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2"/>
                      <a:pt x="0" y="4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65"/>
                      <a:pt x="6" y="70"/>
                      <a:pt x="13" y="7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10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5815" cy="111599"/>
              </a:xfrm>
              <a:custGeom>
                <a:avLst/>
                <a:gdLst>
                  <a:gd name="T0" fmla="*/ 17 w 29"/>
                  <a:gd name="T1" fmla="*/ 22 h 49"/>
                  <a:gd name="T2" fmla="*/ 27 w 29"/>
                  <a:gd name="T3" fmla="*/ 26 h 49"/>
                  <a:gd name="T4" fmla="*/ 29 w 29"/>
                  <a:gd name="T5" fmla="*/ 33 h 49"/>
                  <a:gd name="T6" fmla="*/ 26 w 29"/>
                  <a:gd name="T7" fmla="*/ 41 h 49"/>
                  <a:gd name="T8" fmla="*/ 17 w 29"/>
                  <a:gd name="T9" fmla="*/ 45 h 49"/>
                  <a:gd name="T10" fmla="*/ 17 w 29"/>
                  <a:gd name="T11" fmla="*/ 49 h 49"/>
                  <a:gd name="T12" fmla="*/ 14 w 29"/>
                  <a:gd name="T13" fmla="*/ 49 h 49"/>
                  <a:gd name="T14" fmla="*/ 14 w 29"/>
                  <a:gd name="T15" fmla="*/ 45 h 49"/>
                  <a:gd name="T16" fmla="*/ 0 w 29"/>
                  <a:gd name="T17" fmla="*/ 33 h 49"/>
                  <a:gd name="T18" fmla="*/ 6 w 29"/>
                  <a:gd name="T19" fmla="*/ 33 h 49"/>
                  <a:gd name="T20" fmla="*/ 14 w 29"/>
                  <a:gd name="T21" fmla="*/ 41 h 49"/>
                  <a:gd name="T22" fmla="*/ 14 w 29"/>
                  <a:gd name="T23" fmla="*/ 26 h 49"/>
                  <a:gd name="T24" fmla="*/ 1 w 29"/>
                  <a:gd name="T25" fmla="*/ 15 h 49"/>
                  <a:gd name="T26" fmla="*/ 5 w 29"/>
                  <a:gd name="T27" fmla="*/ 7 h 49"/>
                  <a:gd name="T28" fmla="*/ 14 w 29"/>
                  <a:gd name="T29" fmla="*/ 4 h 49"/>
                  <a:gd name="T30" fmla="*/ 14 w 29"/>
                  <a:gd name="T31" fmla="*/ 0 h 49"/>
                  <a:gd name="T32" fmla="*/ 17 w 29"/>
                  <a:gd name="T33" fmla="*/ 0 h 49"/>
                  <a:gd name="T34" fmla="*/ 17 w 29"/>
                  <a:gd name="T35" fmla="*/ 4 h 49"/>
                  <a:gd name="T36" fmla="*/ 28 w 29"/>
                  <a:gd name="T37" fmla="*/ 14 h 49"/>
                  <a:gd name="T38" fmla="*/ 23 w 29"/>
                  <a:gd name="T39" fmla="*/ 14 h 49"/>
                  <a:gd name="T40" fmla="*/ 17 w 29"/>
                  <a:gd name="T41" fmla="*/ 8 h 49"/>
                  <a:gd name="T42" fmla="*/ 17 w 29"/>
                  <a:gd name="T43" fmla="*/ 22 h 49"/>
                  <a:gd name="T44" fmla="*/ 14 w 29"/>
                  <a:gd name="T45" fmla="*/ 21 h 49"/>
                  <a:gd name="T46" fmla="*/ 14 w 29"/>
                  <a:gd name="T47" fmla="*/ 8 h 49"/>
                  <a:gd name="T48" fmla="*/ 7 w 29"/>
                  <a:gd name="T49" fmla="*/ 15 h 49"/>
                  <a:gd name="T50" fmla="*/ 9 w 29"/>
                  <a:gd name="T51" fmla="*/ 19 h 49"/>
                  <a:gd name="T52" fmla="*/ 14 w 29"/>
                  <a:gd name="T53" fmla="*/ 21 h 49"/>
                  <a:gd name="T54" fmla="*/ 17 w 29"/>
                  <a:gd name="T55" fmla="*/ 41 h 49"/>
                  <a:gd name="T56" fmla="*/ 24 w 29"/>
                  <a:gd name="T57" fmla="*/ 33 h 49"/>
                  <a:gd name="T58" fmla="*/ 22 w 29"/>
                  <a:gd name="T59" fmla="*/ 29 h 49"/>
                  <a:gd name="T60" fmla="*/ 17 w 29"/>
                  <a:gd name="T61" fmla="*/ 27 h 49"/>
                  <a:gd name="T62" fmla="*/ 17 w 29"/>
                  <a:gd name="T63" fmla="*/ 41 h 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9"/>
                  <a:gd name="T97" fmla="*/ 0 h 49"/>
                  <a:gd name="T98" fmla="*/ 29 w 29"/>
                  <a:gd name="T99" fmla="*/ 49 h 4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9" h="49">
                    <a:moveTo>
                      <a:pt x="17" y="22"/>
                    </a:moveTo>
                    <a:cubicBezTo>
                      <a:pt x="22" y="23"/>
                      <a:pt x="25" y="24"/>
                      <a:pt x="27" y="26"/>
                    </a:cubicBezTo>
                    <a:cubicBezTo>
                      <a:pt x="29" y="28"/>
                      <a:pt x="29" y="30"/>
                      <a:pt x="29" y="33"/>
                    </a:cubicBezTo>
                    <a:cubicBezTo>
                      <a:pt x="29" y="36"/>
                      <a:pt x="28" y="39"/>
                      <a:pt x="26" y="41"/>
                    </a:cubicBezTo>
                    <a:cubicBezTo>
                      <a:pt x="24" y="44"/>
                      <a:pt x="21" y="45"/>
                      <a:pt x="17" y="45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5" y="44"/>
                      <a:pt x="1" y="40"/>
                      <a:pt x="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7" y="38"/>
                      <a:pt x="9" y="40"/>
                      <a:pt x="14" y="41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5" y="24"/>
                      <a:pt x="1" y="21"/>
                      <a:pt x="1" y="15"/>
                    </a:cubicBezTo>
                    <a:cubicBezTo>
                      <a:pt x="1" y="12"/>
                      <a:pt x="2" y="9"/>
                      <a:pt x="5" y="7"/>
                    </a:cubicBezTo>
                    <a:cubicBezTo>
                      <a:pt x="7" y="5"/>
                      <a:pt x="10" y="4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4" y="4"/>
                      <a:pt x="28" y="8"/>
                      <a:pt x="28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1"/>
                      <a:pt x="20" y="9"/>
                      <a:pt x="17" y="8"/>
                    </a:cubicBezTo>
                    <a:lnTo>
                      <a:pt x="17" y="22"/>
                    </a:lnTo>
                    <a:close/>
                    <a:moveTo>
                      <a:pt x="14" y="21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9" y="9"/>
                      <a:pt x="7" y="11"/>
                      <a:pt x="7" y="15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20"/>
                      <a:pt x="12" y="21"/>
                      <a:pt x="14" y="21"/>
                    </a:cubicBezTo>
                    <a:close/>
                    <a:moveTo>
                      <a:pt x="17" y="41"/>
                    </a:moveTo>
                    <a:cubicBezTo>
                      <a:pt x="21" y="41"/>
                      <a:pt x="24" y="38"/>
                      <a:pt x="24" y="33"/>
                    </a:cubicBezTo>
                    <a:cubicBezTo>
                      <a:pt x="24" y="31"/>
                      <a:pt x="23" y="30"/>
                      <a:pt x="22" y="29"/>
                    </a:cubicBezTo>
                    <a:cubicBezTo>
                      <a:pt x="21" y="28"/>
                      <a:pt x="19" y="27"/>
                      <a:pt x="17" y="27"/>
                    </a:cubicBezTo>
                    <a:lnTo>
                      <a:pt x="17" y="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103"/>
              <p:cNvSpPr>
                <a:spLocks noChangeArrowheads="1"/>
              </p:cNvSpPr>
              <p:nvPr/>
            </p:nvSpPr>
            <p:spPr bwMode="auto">
              <a:xfrm>
                <a:off x="394887" y="8585"/>
                <a:ext cx="79168" cy="93476"/>
              </a:xfrm>
              <a:custGeom>
                <a:avLst/>
                <a:gdLst>
                  <a:gd name="T0" fmla="*/ 35 w 35"/>
                  <a:gd name="T1" fmla="*/ 39 h 41"/>
                  <a:gd name="T2" fmla="*/ 24 w 35"/>
                  <a:gd name="T3" fmla="*/ 41 h 41"/>
                  <a:gd name="T4" fmla="*/ 5 w 35"/>
                  <a:gd name="T5" fmla="*/ 28 h 41"/>
                  <a:gd name="T6" fmla="*/ 0 w 35"/>
                  <a:gd name="T7" fmla="*/ 28 h 41"/>
                  <a:gd name="T8" fmla="*/ 0 w 35"/>
                  <a:gd name="T9" fmla="*/ 23 h 41"/>
                  <a:gd name="T10" fmla="*/ 4 w 35"/>
                  <a:gd name="T11" fmla="*/ 23 h 41"/>
                  <a:gd name="T12" fmla="*/ 4 w 35"/>
                  <a:gd name="T13" fmla="*/ 21 h 41"/>
                  <a:gd name="T14" fmla="*/ 4 w 35"/>
                  <a:gd name="T15" fmla="*/ 18 h 41"/>
                  <a:gd name="T16" fmla="*/ 0 w 35"/>
                  <a:gd name="T17" fmla="*/ 18 h 41"/>
                  <a:gd name="T18" fmla="*/ 0 w 35"/>
                  <a:gd name="T19" fmla="*/ 14 h 41"/>
                  <a:gd name="T20" fmla="*/ 5 w 35"/>
                  <a:gd name="T21" fmla="*/ 14 h 41"/>
                  <a:gd name="T22" fmla="*/ 12 w 35"/>
                  <a:gd name="T23" fmla="*/ 3 h 41"/>
                  <a:gd name="T24" fmla="*/ 26 w 35"/>
                  <a:gd name="T25" fmla="*/ 0 h 41"/>
                  <a:gd name="T26" fmla="*/ 35 w 35"/>
                  <a:gd name="T27" fmla="*/ 1 h 41"/>
                  <a:gd name="T28" fmla="*/ 35 w 35"/>
                  <a:gd name="T29" fmla="*/ 7 h 41"/>
                  <a:gd name="T30" fmla="*/ 26 w 35"/>
                  <a:gd name="T31" fmla="*/ 5 h 41"/>
                  <a:gd name="T32" fmla="*/ 18 w 35"/>
                  <a:gd name="T33" fmla="*/ 7 h 41"/>
                  <a:gd name="T34" fmla="*/ 13 w 35"/>
                  <a:gd name="T35" fmla="*/ 14 h 41"/>
                  <a:gd name="T36" fmla="*/ 31 w 35"/>
                  <a:gd name="T37" fmla="*/ 14 h 41"/>
                  <a:gd name="T38" fmla="*/ 31 w 35"/>
                  <a:gd name="T39" fmla="*/ 18 h 41"/>
                  <a:gd name="T40" fmla="*/ 12 w 35"/>
                  <a:gd name="T41" fmla="*/ 18 h 41"/>
                  <a:gd name="T42" fmla="*/ 12 w 35"/>
                  <a:gd name="T43" fmla="*/ 23 h 41"/>
                  <a:gd name="T44" fmla="*/ 31 w 35"/>
                  <a:gd name="T45" fmla="*/ 23 h 41"/>
                  <a:gd name="T46" fmla="*/ 31 w 35"/>
                  <a:gd name="T47" fmla="*/ 28 h 41"/>
                  <a:gd name="T48" fmla="*/ 13 w 35"/>
                  <a:gd name="T49" fmla="*/ 28 h 41"/>
                  <a:gd name="T50" fmla="*/ 26 w 35"/>
                  <a:gd name="T51" fmla="*/ 36 h 41"/>
                  <a:gd name="T52" fmla="*/ 35 w 35"/>
                  <a:gd name="T53" fmla="*/ 34 h 41"/>
                  <a:gd name="T54" fmla="*/ 35 w 35"/>
                  <a:gd name="T55" fmla="*/ 39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"/>
                  <a:gd name="T85" fmla="*/ 0 h 41"/>
                  <a:gd name="T86" fmla="*/ 35 w 35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" h="41">
                    <a:moveTo>
                      <a:pt x="35" y="39"/>
                    </a:moveTo>
                    <a:cubicBezTo>
                      <a:pt x="32" y="41"/>
                      <a:pt x="28" y="41"/>
                      <a:pt x="24" y="41"/>
                    </a:cubicBezTo>
                    <a:cubicBezTo>
                      <a:pt x="13" y="41"/>
                      <a:pt x="7" y="37"/>
                      <a:pt x="5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9"/>
                      <a:pt x="9" y="6"/>
                      <a:pt x="12" y="3"/>
                    </a:cubicBezTo>
                    <a:cubicBezTo>
                      <a:pt x="16" y="1"/>
                      <a:pt x="21" y="0"/>
                      <a:pt x="26" y="0"/>
                    </a:cubicBezTo>
                    <a:cubicBezTo>
                      <a:pt x="29" y="0"/>
                      <a:pt x="33" y="0"/>
                      <a:pt x="35" y="1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5"/>
                      <a:pt x="30" y="5"/>
                      <a:pt x="26" y="5"/>
                    </a:cubicBezTo>
                    <a:cubicBezTo>
                      <a:pt x="23" y="5"/>
                      <a:pt x="20" y="6"/>
                      <a:pt x="18" y="7"/>
                    </a:cubicBezTo>
                    <a:cubicBezTo>
                      <a:pt x="16" y="9"/>
                      <a:pt x="14" y="11"/>
                      <a:pt x="13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20"/>
                      <a:pt x="12" y="22"/>
                      <a:pt x="1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33"/>
                      <a:pt x="19" y="36"/>
                      <a:pt x="26" y="36"/>
                    </a:cubicBezTo>
                    <a:cubicBezTo>
                      <a:pt x="29" y="36"/>
                      <a:pt x="32" y="36"/>
                      <a:pt x="35" y="34"/>
                    </a:cubicBezTo>
                    <a:lnTo>
                      <a:pt x="35" y="3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0" name="文本框 79"/>
            <p:cNvSpPr>
              <a:spLocks noChangeArrowheads="1"/>
            </p:cNvSpPr>
            <p:nvPr/>
          </p:nvSpPr>
          <p:spPr bwMode="auto">
            <a:xfrm>
              <a:off x="1482725" y="3688039"/>
              <a:ext cx="109517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2020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3859213" y="1614314"/>
            <a:ext cx="1673225" cy="1933575"/>
            <a:chOff x="3859213" y="2427564"/>
            <a:chExt cx="1673225" cy="1933575"/>
          </a:xfrm>
        </p:grpSpPr>
        <p:sp>
          <p:nvSpPr>
            <p:cNvPr id="75" name="Freeform 5"/>
            <p:cNvSpPr>
              <a:spLocks noChangeArrowheads="1"/>
            </p:cNvSpPr>
            <p:nvPr/>
          </p:nvSpPr>
          <p:spPr bwMode="auto">
            <a:xfrm>
              <a:off x="5432425" y="2427564"/>
              <a:ext cx="100013" cy="346075"/>
            </a:xfrm>
            <a:custGeom>
              <a:avLst/>
              <a:gdLst>
                <a:gd name="T0" fmla="*/ 0 w 117"/>
                <a:gd name="T1" fmla="*/ 0 h 406"/>
                <a:gd name="T2" fmla="*/ 117 w 117"/>
                <a:gd name="T3" fmla="*/ 406 h 406"/>
                <a:gd name="T4" fmla="*/ 0 w 117"/>
                <a:gd name="T5" fmla="*/ 406 h 406"/>
                <a:gd name="T6" fmla="*/ 0 w 117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406"/>
                <a:gd name="T14" fmla="*/ 117 w 117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406">
                  <a:moveTo>
                    <a:pt x="0" y="0"/>
                  </a:moveTo>
                  <a:lnTo>
                    <a:pt x="117" y="406"/>
                  </a:lnTo>
                  <a:lnTo>
                    <a:pt x="0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80" name="Freeform 6"/>
            <p:cNvSpPr>
              <a:spLocks noChangeArrowheads="1"/>
            </p:cNvSpPr>
            <p:nvPr/>
          </p:nvSpPr>
          <p:spPr bwMode="auto">
            <a:xfrm>
              <a:off x="3859213" y="2427564"/>
              <a:ext cx="1573212" cy="1933575"/>
            </a:xfrm>
            <a:custGeom>
              <a:avLst/>
              <a:gdLst>
                <a:gd name="T0" fmla="*/ 782 w 782"/>
                <a:gd name="T1" fmla="*/ 961 h 961"/>
                <a:gd name="T2" fmla="*/ 0 w 782"/>
                <a:gd name="T3" fmla="*/ 961 h 961"/>
                <a:gd name="T4" fmla="*/ 76 w 782"/>
                <a:gd name="T5" fmla="*/ 485 h 961"/>
                <a:gd name="T6" fmla="*/ 59 w 782"/>
                <a:gd name="T7" fmla="*/ 0 h 961"/>
                <a:gd name="T8" fmla="*/ 782 w 782"/>
                <a:gd name="T9" fmla="*/ 0 h 961"/>
                <a:gd name="T10" fmla="*/ 782 w 782"/>
                <a:gd name="T11" fmla="*/ 961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2"/>
                <a:gd name="T19" fmla="*/ 0 h 961"/>
                <a:gd name="T20" fmla="*/ 782 w 782"/>
                <a:gd name="T21" fmla="*/ 961 h 9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2" h="961">
                  <a:moveTo>
                    <a:pt x="782" y="961"/>
                  </a:moveTo>
                  <a:cubicBezTo>
                    <a:pt x="0" y="961"/>
                    <a:pt x="0" y="961"/>
                    <a:pt x="0" y="961"/>
                  </a:cubicBezTo>
                  <a:cubicBezTo>
                    <a:pt x="0" y="961"/>
                    <a:pt x="76" y="753"/>
                    <a:pt x="76" y="485"/>
                  </a:cubicBezTo>
                  <a:cubicBezTo>
                    <a:pt x="76" y="216"/>
                    <a:pt x="59" y="0"/>
                    <a:pt x="59" y="0"/>
                  </a:cubicBezTo>
                  <a:cubicBezTo>
                    <a:pt x="782" y="0"/>
                    <a:pt x="782" y="0"/>
                    <a:pt x="782" y="0"/>
                  </a:cubicBezTo>
                  <a:lnTo>
                    <a:pt x="782" y="96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105" name="组合 44"/>
            <p:cNvGrpSpPr>
              <a:grpSpLocks/>
            </p:cNvGrpSpPr>
            <p:nvPr/>
          </p:nvGrpSpPr>
          <p:grpSpPr bwMode="auto">
            <a:xfrm>
              <a:off x="4416425" y="2722839"/>
              <a:ext cx="592138" cy="617538"/>
              <a:chOff x="0" y="0"/>
              <a:chExt cx="558946" cy="581840"/>
            </a:xfrm>
          </p:grpSpPr>
          <p:sp>
            <p:nvSpPr>
              <p:cNvPr id="106" name="Freeform 71"/>
              <p:cNvSpPr>
                <a:spLocks noChangeArrowheads="1"/>
              </p:cNvSpPr>
              <p:nvPr/>
            </p:nvSpPr>
            <p:spPr bwMode="auto">
              <a:xfrm>
                <a:off x="227966" y="0"/>
                <a:ext cx="85845" cy="85845"/>
              </a:xfrm>
              <a:custGeom>
                <a:avLst/>
                <a:gdLst>
                  <a:gd name="T0" fmla="*/ 34 w 38"/>
                  <a:gd name="T1" fmla="*/ 25 h 38"/>
                  <a:gd name="T2" fmla="*/ 12 w 38"/>
                  <a:gd name="T3" fmla="*/ 34 h 38"/>
                  <a:gd name="T4" fmla="*/ 3 w 38"/>
                  <a:gd name="T5" fmla="*/ 12 h 38"/>
                  <a:gd name="T6" fmla="*/ 25 w 38"/>
                  <a:gd name="T7" fmla="*/ 3 h 38"/>
                  <a:gd name="T8" fmla="*/ 34 w 38"/>
                  <a:gd name="T9" fmla="*/ 25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8"/>
                  <a:gd name="T17" fmla="*/ 38 w 3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8">
                    <a:moveTo>
                      <a:pt x="34" y="25"/>
                    </a:moveTo>
                    <a:cubicBezTo>
                      <a:pt x="31" y="34"/>
                      <a:pt x="21" y="38"/>
                      <a:pt x="12" y="34"/>
                    </a:cubicBezTo>
                    <a:cubicBezTo>
                      <a:pt x="4" y="31"/>
                      <a:pt x="0" y="21"/>
                      <a:pt x="3" y="12"/>
                    </a:cubicBezTo>
                    <a:cubicBezTo>
                      <a:pt x="7" y="4"/>
                      <a:pt x="17" y="0"/>
                      <a:pt x="25" y="3"/>
                    </a:cubicBezTo>
                    <a:cubicBezTo>
                      <a:pt x="34" y="7"/>
                      <a:pt x="38" y="17"/>
                      <a:pt x="34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72"/>
              <p:cNvSpPr>
                <a:spLocks noChangeArrowheads="1"/>
              </p:cNvSpPr>
              <p:nvPr/>
            </p:nvSpPr>
            <p:spPr bwMode="auto">
              <a:xfrm>
                <a:off x="81076" y="85845"/>
                <a:ext cx="92522" cy="70584"/>
              </a:xfrm>
              <a:custGeom>
                <a:avLst/>
                <a:gdLst>
                  <a:gd name="T0" fmla="*/ 39 w 41"/>
                  <a:gd name="T1" fmla="*/ 4 h 31"/>
                  <a:gd name="T2" fmla="*/ 30 w 41"/>
                  <a:gd name="T3" fmla="*/ 2 h 31"/>
                  <a:gd name="T4" fmla="*/ 2 w 41"/>
                  <a:gd name="T5" fmla="*/ 19 h 31"/>
                  <a:gd name="T6" fmla="*/ 1 w 41"/>
                  <a:gd name="T7" fmla="*/ 24 h 31"/>
                  <a:gd name="T8" fmla="*/ 4 w 41"/>
                  <a:gd name="T9" fmla="*/ 29 h 31"/>
                  <a:gd name="T10" fmla="*/ 9 w 41"/>
                  <a:gd name="T11" fmla="*/ 30 h 31"/>
                  <a:gd name="T12" fmla="*/ 37 w 41"/>
                  <a:gd name="T13" fmla="*/ 13 h 31"/>
                  <a:gd name="T14" fmla="*/ 39 w 41"/>
                  <a:gd name="T15" fmla="*/ 4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31"/>
                  <a:gd name="T26" fmla="*/ 41 w 41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31">
                    <a:moveTo>
                      <a:pt x="39" y="4"/>
                    </a:moveTo>
                    <a:cubicBezTo>
                      <a:pt x="37" y="1"/>
                      <a:pt x="33" y="0"/>
                      <a:pt x="30" y="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0" y="20"/>
                      <a:pt x="0" y="22"/>
                      <a:pt x="1" y="24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31"/>
                      <a:pt x="7" y="31"/>
                      <a:pt x="9" y="3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40" y="11"/>
                      <a:pt x="41" y="7"/>
                      <a:pt x="3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73"/>
              <p:cNvSpPr>
                <a:spLocks noChangeArrowheads="1"/>
              </p:cNvSpPr>
              <p:nvPr/>
            </p:nvSpPr>
            <p:spPr bwMode="auto">
              <a:xfrm>
                <a:off x="142121" y="88707"/>
                <a:ext cx="99199" cy="33384"/>
              </a:xfrm>
              <a:custGeom>
                <a:avLst/>
                <a:gdLst>
                  <a:gd name="T0" fmla="*/ 44 w 44"/>
                  <a:gd name="T1" fmla="*/ 6 h 15"/>
                  <a:gd name="T2" fmla="*/ 37 w 44"/>
                  <a:gd name="T3" fmla="*/ 0 h 15"/>
                  <a:gd name="T4" fmla="*/ 7 w 44"/>
                  <a:gd name="T5" fmla="*/ 0 h 15"/>
                  <a:gd name="T6" fmla="*/ 1 w 44"/>
                  <a:gd name="T7" fmla="*/ 7 h 15"/>
                  <a:gd name="T8" fmla="*/ 7 w 44"/>
                  <a:gd name="T9" fmla="*/ 13 h 15"/>
                  <a:gd name="T10" fmla="*/ 37 w 44"/>
                  <a:gd name="T11" fmla="*/ 15 h 15"/>
                  <a:gd name="T12" fmla="*/ 44 w 44"/>
                  <a:gd name="T13" fmla="*/ 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44" y="6"/>
                    </a:moveTo>
                    <a:cubicBezTo>
                      <a:pt x="44" y="3"/>
                      <a:pt x="41" y="0"/>
                      <a:pt x="3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1" y="7"/>
                    </a:cubicBezTo>
                    <a:cubicBezTo>
                      <a:pt x="1" y="10"/>
                      <a:pt x="3" y="13"/>
                      <a:pt x="7" y="13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40" y="15"/>
                      <a:pt x="44" y="10"/>
                      <a:pt x="44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74"/>
              <p:cNvSpPr>
                <a:spLocks noChangeArrowheads="1"/>
              </p:cNvSpPr>
              <p:nvPr/>
            </p:nvSpPr>
            <p:spPr bwMode="auto">
              <a:xfrm>
                <a:off x="243228" y="170737"/>
                <a:ext cx="99199" cy="29569"/>
              </a:xfrm>
              <a:custGeom>
                <a:avLst/>
                <a:gdLst>
                  <a:gd name="T0" fmla="*/ 0 w 44"/>
                  <a:gd name="T1" fmla="*/ 7 h 13"/>
                  <a:gd name="T2" fmla="*/ 7 w 44"/>
                  <a:gd name="T3" fmla="*/ 13 h 13"/>
                  <a:gd name="T4" fmla="*/ 40 w 44"/>
                  <a:gd name="T5" fmla="*/ 13 h 13"/>
                  <a:gd name="T6" fmla="*/ 44 w 44"/>
                  <a:gd name="T7" fmla="*/ 9 h 13"/>
                  <a:gd name="T8" fmla="*/ 43 w 44"/>
                  <a:gd name="T9" fmla="*/ 3 h 13"/>
                  <a:gd name="T10" fmla="*/ 40 w 44"/>
                  <a:gd name="T11" fmla="*/ 0 h 13"/>
                  <a:gd name="T12" fmla="*/ 7 w 44"/>
                  <a:gd name="T13" fmla="*/ 0 h 13"/>
                  <a:gd name="T14" fmla="*/ 0 w 44"/>
                  <a:gd name="T15" fmla="*/ 7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13"/>
                  <a:gd name="T26" fmla="*/ 44 w 44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13">
                    <a:moveTo>
                      <a:pt x="0" y="7"/>
                    </a:moveTo>
                    <a:cubicBezTo>
                      <a:pt x="0" y="10"/>
                      <a:pt x="3" y="13"/>
                      <a:pt x="7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2" y="12"/>
                      <a:pt x="44" y="11"/>
                      <a:pt x="44" y="9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75"/>
              <p:cNvSpPr>
                <a:spLocks noChangeArrowheads="1"/>
              </p:cNvSpPr>
              <p:nvPr/>
            </p:nvSpPr>
            <p:spPr bwMode="auto">
              <a:xfrm>
                <a:off x="223197" y="97291"/>
                <a:ext cx="52461" cy="100153"/>
              </a:xfrm>
              <a:custGeom>
                <a:avLst/>
                <a:gdLst>
                  <a:gd name="T0" fmla="*/ 8 w 23"/>
                  <a:gd name="T1" fmla="*/ 1 h 44"/>
                  <a:gd name="T2" fmla="*/ 1 w 23"/>
                  <a:gd name="T3" fmla="*/ 11 h 44"/>
                  <a:gd name="T4" fmla="*/ 10 w 23"/>
                  <a:gd name="T5" fmla="*/ 38 h 44"/>
                  <a:gd name="T6" fmla="*/ 17 w 23"/>
                  <a:gd name="T7" fmla="*/ 43 h 44"/>
                  <a:gd name="T8" fmla="*/ 22 w 23"/>
                  <a:gd name="T9" fmla="*/ 35 h 44"/>
                  <a:gd name="T10" fmla="*/ 16 w 23"/>
                  <a:gd name="T11" fmla="*/ 6 h 44"/>
                  <a:gd name="T12" fmla="*/ 8 w 23"/>
                  <a:gd name="T13" fmla="*/ 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44"/>
                  <a:gd name="T23" fmla="*/ 23 w 23"/>
                  <a:gd name="T24" fmla="*/ 44 h 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44">
                    <a:moveTo>
                      <a:pt x="8" y="1"/>
                    </a:moveTo>
                    <a:cubicBezTo>
                      <a:pt x="4" y="2"/>
                      <a:pt x="0" y="8"/>
                      <a:pt x="1" y="11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42"/>
                      <a:pt x="14" y="44"/>
                      <a:pt x="17" y="43"/>
                    </a:cubicBezTo>
                    <a:cubicBezTo>
                      <a:pt x="21" y="42"/>
                      <a:pt x="23" y="39"/>
                      <a:pt x="22" y="3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2"/>
                      <a:pt x="11" y="0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76"/>
              <p:cNvSpPr>
                <a:spLocks noChangeArrowheads="1"/>
              </p:cNvSpPr>
              <p:nvPr/>
            </p:nvSpPr>
            <p:spPr bwMode="auto">
              <a:xfrm>
                <a:off x="0" y="211752"/>
                <a:ext cx="117322" cy="88707"/>
              </a:xfrm>
              <a:custGeom>
                <a:avLst/>
                <a:gdLst>
                  <a:gd name="T0" fmla="*/ 49 w 52"/>
                  <a:gd name="T1" fmla="*/ 33 h 39"/>
                  <a:gd name="T2" fmla="*/ 46 w 52"/>
                  <a:gd name="T3" fmla="*/ 21 h 39"/>
                  <a:gd name="T4" fmla="*/ 11 w 52"/>
                  <a:gd name="T5" fmla="*/ 1 h 39"/>
                  <a:gd name="T6" fmla="*/ 6 w 52"/>
                  <a:gd name="T7" fmla="*/ 3 h 39"/>
                  <a:gd name="T8" fmla="*/ 1 w 52"/>
                  <a:gd name="T9" fmla="*/ 12 h 39"/>
                  <a:gd name="T10" fmla="*/ 2 w 52"/>
                  <a:gd name="T11" fmla="*/ 17 h 39"/>
                  <a:gd name="T12" fmla="*/ 37 w 52"/>
                  <a:gd name="T13" fmla="*/ 36 h 39"/>
                  <a:gd name="T14" fmla="*/ 49 w 52"/>
                  <a:gd name="T15" fmla="*/ 33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2"/>
                  <a:gd name="T25" fmla="*/ 0 h 39"/>
                  <a:gd name="T26" fmla="*/ 52 w 52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2" h="39">
                    <a:moveTo>
                      <a:pt x="49" y="33"/>
                    </a:moveTo>
                    <a:cubicBezTo>
                      <a:pt x="52" y="28"/>
                      <a:pt x="50" y="23"/>
                      <a:pt x="46" y="2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7" y="1"/>
                      <a:pt x="6" y="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4"/>
                      <a:pt x="1" y="16"/>
                      <a:pt x="2" y="1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42" y="39"/>
                      <a:pt x="47" y="37"/>
                      <a:pt x="49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77"/>
              <p:cNvSpPr>
                <a:spLocks noChangeArrowheads="1"/>
              </p:cNvSpPr>
              <p:nvPr/>
            </p:nvSpPr>
            <p:spPr bwMode="auto">
              <a:xfrm>
                <a:off x="74399" y="192675"/>
                <a:ext cx="103968" cy="103014"/>
              </a:xfrm>
              <a:custGeom>
                <a:avLst/>
                <a:gdLst>
                  <a:gd name="T0" fmla="*/ 4 w 46"/>
                  <a:gd name="T1" fmla="*/ 42 h 45"/>
                  <a:gd name="T2" fmla="*/ 16 w 46"/>
                  <a:gd name="T3" fmla="*/ 42 h 45"/>
                  <a:gd name="T4" fmla="*/ 44 w 46"/>
                  <a:gd name="T5" fmla="*/ 14 h 45"/>
                  <a:gd name="T6" fmla="*/ 44 w 46"/>
                  <a:gd name="T7" fmla="*/ 9 h 45"/>
                  <a:gd name="T8" fmla="*/ 37 w 46"/>
                  <a:gd name="T9" fmla="*/ 1 h 45"/>
                  <a:gd name="T10" fmla="*/ 32 w 46"/>
                  <a:gd name="T11" fmla="*/ 1 h 45"/>
                  <a:gd name="T12" fmla="*/ 3 w 46"/>
                  <a:gd name="T13" fmla="*/ 29 h 45"/>
                  <a:gd name="T14" fmla="*/ 4 w 46"/>
                  <a:gd name="T15" fmla="*/ 42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6"/>
                  <a:gd name="T25" fmla="*/ 0 h 45"/>
                  <a:gd name="T26" fmla="*/ 46 w 46"/>
                  <a:gd name="T27" fmla="*/ 45 h 4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6" h="45">
                    <a:moveTo>
                      <a:pt x="4" y="42"/>
                    </a:moveTo>
                    <a:cubicBezTo>
                      <a:pt x="7" y="45"/>
                      <a:pt x="13" y="45"/>
                      <a:pt x="16" y="42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6" y="12"/>
                      <a:pt x="46" y="10"/>
                      <a:pt x="44" y="9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0"/>
                      <a:pt x="33" y="0"/>
                      <a:pt x="32" y="1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33"/>
                      <a:pt x="0" y="38"/>
                      <a:pt x="4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78"/>
              <p:cNvSpPr>
                <a:spLocks noChangeArrowheads="1"/>
              </p:cNvSpPr>
              <p:nvPr/>
            </p:nvSpPr>
            <p:spPr bwMode="auto">
              <a:xfrm>
                <a:off x="160244" y="200305"/>
                <a:ext cx="105876" cy="102060"/>
              </a:xfrm>
              <a:custGeom>
                <a:avLst/>
                <a:gdLst>
                  <a:gd name="T0" fmla="*/ 44 w 47"/>
                  <a:gd name="T1" fmla="*/ 41 h 45"/>
                  <a:gd name="T2" fmla="*/ 43 w 47"/>
                  <a:gd name="T3" fmla="*/ 28 h 45"/>
                  <a:gd name="T4" fmla="*/ 13 w 47"/>
                  <a:gd name="T5" fmla="*/ 2 h 45"/>
                  <a:gd name="T6" fmla="*/ 8 w 47"/>
                  <a:gd name="T7" fmla="*/ 2 h 45"/>
                  <a:gd name="T8" fmla="*/ 1 w 47"/>
                  <a:gd name="T9" fmla="*/ 10 h 45"/>
                  <a:gd name="T10" fmla="*/ 1 w 47"/>
                  <a:gd name="T11" fmla="*/ 15 h 45"/>
                  <a:gd name="T12" fmla="*/ 31 w 47"/>
                  <a:gd name="T13" fmla="*/ 42 h 45"/>
                  <a:gd name="T14" fmla="*/ 44 w 47"/>
                  <a:gd name="T15" fmla="*/ 41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45"/>
                  <a:gd name="T26" fmla="*/ 47 w 47"/>
                  <a:gd name="T27" fmla="*/ 45 h 4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45">
                    <a:moveTo>
                      <a:pt x="44" y="41"/>
                    </a:moveTo>
                    <a:cubicBezTo>
                      <a:pt x="47" y="37"/>
                      <a:pt x="47" y="31"/>
                      <a:pt x="43" y="2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0"/>
                      <a:pt x="9" y="0"/>
                      <a:pt x="8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5" y="45"/>
                      <a:pt x="40" y="44"/>
                      <a:pt x="44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79"/>
              <p:cNvSpPr>
                <a:spLocks noChangeArrowheads="1"/>
              </p:cNvSpPr>
              <p:nvPr/>
            </p:nvSpPr>
            <p:spPr bwMode="auto">
              <a:xfrm>
                <a:off x="218428" y="259443"/>
                <a:ext cx="45784" cy="120183"/>
              </a:xfrm>
              <a:custGeom>
                <a:avLst/>
                <a:gdLst>
                  <a:gd name="T0" fmla="*/ 11 w 20"/>
                  <a:gd name="T1" fmla="*/ 0 h 53"/>
                  <a:gd name="T2" fmla="*/ 2 w 20"/>
                  <a:gd name="T3" fmla="*/ 8 h 53"/>
                  <a:gd name="T4" fmla="*/ 0 w 20"/>
                  <a:gd name="T5" fmla="*/ 48 h 53"/>
                  <a:gd name="T6" fmla="*/ 3 w 20"/>
                  <a:gd name="T7" fmla="*/ 52 h 53"/>
                  <a:gd name="T8" fmla="*/ 14 w 20"/>
                  <a:gd name="T9" fmla="*/ 52 h 53"/>
                  <a:gd name="T10" fmla="*/ 18 w 20"/>
                  <a:gd name="T11" fmla="*/ 49 h 53"/>
                  <a:gd name="T12" fmla="*/ 20 w 20"/>
                  <a:gd name="T13" fmla="*/ 9 h 53"/>
                  <a:gd name="T14" fmla="*/ 11 w 20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53"/>
                  <a:gd name="T26" fmla="*/ 20 w 20"/>
                  <a:gd name="T27" fmla="*/ 53 h 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53">
                    <a:moveTo>
                      <a:pt x="11" y="0"/>
                    </a:moveTo>
                    <a:cubicBezTo>
                      <a:pt x="6" y="0"/>
                      <a:pt x="2" y="4"/>
                      <a:pt x="2" y="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1" y="52"/>
                      <a:pt x="3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6" y="53"/>
                      <a:pt x="18" y="51"/>
                      <a:pt x="18" y="4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4"/>
                      <a:pt x="16" y="0"/>
                      <a:pt x="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80"/>
              <p:cNvSpPr>
                <a:spLocks noChangeArrowheads="1"/>
              </p:cNvSpPr>
              <p:nvPr/>
            </p:nvSpPr>
            <p:spPr bwMode="auto">
              <a:xfrm>
                <a:off x="137352" y="172644"/>
                <a:ext cx="72491" cy="75353"/>
              </a:xfrm>
              <a:custGeom>
                <a:avLst/>
                <a:gdLst>
                  <a:gd name="T0" fmla="*/ 28 w 32"/>
                  <a:gd name="T1" fmla="*/ 23 h 33"/>
                  <a:gd name="T2" fmla="*/ 9 w 32"/>
                  <a:gd name="T3" fmla="*/ 29 h 33"/>
                  <a:gd name="T4" fmla="*/ 4 w 32"/>
                  <a:gd name="T5" fmla="*/ 10 h 33"/>
                  <a:gd name="T6" fmla="*/ 23 w 32"/>
                  <a:gd name="T7" fmla="*/ 4 h 33"/>
                  <a:gd name="T8" fmla="*/ 28 w 32"/>
                  <a:gd name="T9" fmla="*/ 2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33"/>
                  <a:gd name="T17" fmla="*/ 32 w 32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33">
                    <a:moveTo>
                      <a:pt x="28" y="23"/>
                    </a:moveTo>
                    <a:cubicBezTo>
                      <a:pt x="25" y="30"/>
                      <a:pt x="16" y="33"/>
                      <a:pt x="9" y="29"/>
                    </a:cubicBezTo>
                    <a:cubicBezTo>
                      <a:pt x="2" y="25"/>
                      <a:pt x="0" y="16"/>
                      <a:pt x="4" y="10"/>
                    </a:cubicBezTo>
                    <a:cubicBezTo>
                      <a:pt x="7" y="3"/>
                      <a:pt x="16" y="0"/>
                      <a:pt x="23" y="4"/>
                    </a:cubicBezTo>
                    <a:cubicBezTo>
                      <a:pt x="30" y="8"/>
                      <a:pt x="32" y="17"/>
                      <a:pt x="28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81"/>
              <p:cNvSpPr>
                <a:spLocks noChangeArrowheads="1"/>
              </p:cNvSpPr>
              <p:nvPr/>
            </p:nvSpPr>
            <p:spPr bwMode="auto">
              <a:xfrm>
                <a:off x="189813" y="77261"/>
                <a:ext cx="74399" cy="74399"/>
              </a:xfrm>
              <a:custGeom>
                <a:avLst/>
                <a:gdLst>
                  <a:gd name="T0" fmla="*/ 29 w 33"/>
                  <a:gd name="T1" fmla="*/ 23 h 33"/>
                  <a:gd name="T2" fmla="*/ 10 w 33"/>
                  <a:gd name="T3" fmla="*/ 29 h 33"/>
                  <a:gd name="T4" fmla="*/ 4 w 33"/>
                  <a:gd name="T5" fmla="*/ 9 h 33"/>
                  <a:gd name="T6" fmla="*/ 24 w 33"/>
                  <a:gd name="T7" fmla="*/ 4 h 33"/>
                  <a:gd name="T8" fmla="*/ 29 w 33"/>
                  <a:gd name="T9" fmla="*/ 2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33"/>
                  <a:gd name="T17" fmla="*/ 33 w 3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33">
                    <a:moveTo>
                      <a:pt x="29" y="23"/>
                    </a:moveTo>
                    <a:cubicBezTo>
                      <a:pt x="25" y="30"/>
                      <a:pt x="17" y="33"/>
                      <a:pt x="10" y="29"/>
                    </a:cubicBezTo>
                    <a:cubicBezTo>
                      <a:pt x="3" y="25"/>
                      <a:pt x="0" y="16"/>
                      <a:pt x="4" y="9"/>
                    </a:cubicBezTo>
                    <a:cubicBezTo>
                      <a:pt x="8" y="3"/>
                      <a:pt x="17" y="0"/>
                      <a:pt x="24" y="4"/>
                    </a:cubicBezTo>
                    <a:cubicBezTo>
                      <a:pt x="30" y="8"/>
                      <a:pt x="33" y="16"/>
                      <a:pt x="2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82"/>
              <p:cNvSpPr>
                <a:spLocks noChangeArrowheads="1"/>
              </p:cNvSpPr>
              <p:nvPr/>
            </p:nvSpPr>
            <p:spPr bwMode="auto">
              <a:xfrm>
                <a:off x="144029" y="95384"/>
                <a:ext cx="110645" cy="136398"/>
              </a:xfrm>
              <a:custGeom>
                <a:avLst/>
                <a:gdLst>
                  <a:gd name="T0" fmla="*/ 25 w 49"/>
                  <a:gd name="T1" fmla="*/ 58 h 60"/>
                  <a:gd name="T2" fmla="*/ 20 w 49"/>
                  <a:gd name="T3" fmla="*/ 59 h 60"/>
                  <a:gd name="T4" fmla="*/ 2 w 49"/>
                  <a:gd name="T5" fmla="*/ 49 h 60"/>
                  <a:gd name="T6" fmla="*/ 1 w 49"/>
                  <a:gd name="T7" fmla="*/ 44 h 60"/>
                  <a:gd name="T8" fmla="*/ 24 w 49"/>
                  <a:gd name="T9" fmla="*/ 3 h 60"/>
                  <a:gd name="T10" fmla="*/ 28 w 49"/>
                  <a:gd name="T11" fmla="*/ 1 h 60"/>
                  <a:gd name="T12" fmla="*/ 47 w 49"/>
                  <a:gd name="T13" fmla="*/ 12 h 60"/>
                  <a:gd name="T14" fmla="*/ 48 w 49"/>
                  <a:gd name="T15" fmla="*/ 17 h 60"/>
                  <a:gd name="T16" fmla="*/ 25 w 49"/>
                  <a:gd name="T17" fmla="*/ 58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60"/>
                  <a:gd name="T29" fmla="*/ 49 w 49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60">
                    <a:moveTo>
                      <a:pt x="25" y="58"/>
                    </a:moveTo>
                    <a:cubicBezTo>
                      <a:pt x="24" y="59"/>
                      <a:pt x="22" y="60"/>
                      <a:pt x="20" y="5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48"/>
                      <a:pt x="0" y="45"/>
                      <a:pt x="1" y="4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7" y="0"/>
                      <a:pt x="28" y="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49" y="15"/>
                      <a:pt x="48" y="17"/>
                    </a:cubicBezTo>
                    <a:lnTo>
                      <a:pt x="25" y="5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83"/>
              <p:cNvSpPr>
                <a:spLocks noChangeArrowheads="1"/>
              </p:cNvSpPr>
              <p:nvPr/>
            </p:nvSpPr>
            <p:spPr bwMode="auto">
              <a:xfrm>
                <a:off x="128768" y="208890"/>
                <a:ext cx="72491" cy="42923"/>
              </a:xfrm>
              <a:custGeom>
                <a:avLst/>
                <a:gdLst>
                  <a:gd name="T0" fmla="*/ 1 w 32"/>
                  <a:gd name="T1" fmla="*/ 3 h 19"/>
                  <a:gd name="T2" fmla="*/ 0 w 32"/>
                  <a:gd name="T3" fmla="*/ 17 h 19"/>
                  <a:gd name="T4" fmla="*/ 9 w 32"/>
                  <a:gd name="T5" fmla="*/ 18 h 19"/>
                  <a:gd name="T6" fmla="*/ 16 w 32"/>
                  <a:gd name="T7" fmla="*/ 15 h 19"/>
                  <a:gd name="T8" fmla="*/ 23 w 32"/>
                  <a:gd name="T9" fmla="*/ 18 h 19"/>
                  <a:gd name="T10" fmla="*/ 31 w 32"/>
                  <a:gd name="T11" fmla="*/ 19 h 19"/>
                  <a:gd name="T12" fmla="*/ 32 w 32"/>
                  <a:gd name="T13" fmla="*/ 0 h 19"/>
                  <a:gd name="T14" fmla="*/ 1 w 32"/>
                  <a:gd name="T15" fmla="*/ 3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2"/>
                  <a:gd name="T25" fmla="*/ 0 h 19"/>
                  <a:gd name="T26" fmla="*/ 32 w 32"/>
                  <a:gd name="T27" fmla="*/ 19 h 1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2" h="19">
                    <a:moveTo>
                      <a:pt x="1" y="3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13" y="15"/>
                      <a:pt x="16" y="15"/>
                    </a:cubicBezTo>
                    <a:cubicBezTo>
                      <a:pt x="19" y="16"/>
                      <a:pt x="21" y="17"/>
                      <a:pt x="23" y="18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84"/>
              <p:cNvSpPr>
                <a:spLocks noChangeArrowheads="1"/>
              </p:cNvSpPr>
              <p:nvPr/>
            </p:nvSpPr>
            <p:spPr bwMode="auto">
              <a:xfrm>
                <a:off x="292827" y="290920"/>
                <a:ext cx="183136" cy="236551"/>
              </a:xfrm>
              <a:custGeom>
                <a:avLst/>
                <a:gdLst>
                  <a:gd name="T0" fmla="*/ 0 w 81"/>
                  <a:gd name="T1" fmla="*/ 14 h 104"/>
                  <a:gd name="T2" fmla="*/ 15 w 81"/>
                  <a:gd name="T3" fmla="*/ 32 h 104"/>
                  <a:gd name="T4" fmla="*/ 11 w 81"/>
                  <a:gd name="T5" fmla="*/ 45 h 104"/>
                  <a:gd name="T6" fmla="*/ 34 w 81"/>
                  <a:gd name="T7" fmla="*/ 68 h 104"/>
                  <a:gd name="T8" fmla="*/ 41 w 81"/>
                  <a:gd name="T9" fmla="*/ 67 h 104"/>
                  <a:gd name="T10" fmla="*/ 55 w 81"/>
                  <a:gd name="T11" fmla="*/ 101 h 104"/>
                  <a:gd name="T12" fmla="*/ 59 w 81"/>
                  <a:gd name="T13" fmla="*/ 104 h 104"/>
                  <a:gd name="T14" fmla="*/ 60 w 81"/>
                  <a:gd name="T15" fmla="*/ 98 h 104"/>
                  <a:gd name="T16" fmla="*/ 46 w 81"/>
                  <a:gd name="T17" fmla="*/ 64 h 104"/>
                  <a:gd name="T18" fmla="*/ 57 w 81"/>
                  <a:gd name="T19" fmla="*/ 45 h 104"/>
                  <a:gd name="T20" fmla="*/ 55 w 81"/>
                  <a:gd name="T21" fmla="*/ 36 h 104"/>
                  <a:gd name="T22" fmla="*/ 81 w 81"/>
                  <a:gd name="T23" fmla="*/ 9 h 104"/>
                  <a:gd name="T24" fmla="*/ 80 w 81"/>
                  <a:gd name="T25" fmla="*/ 1 h 104"/>
                  <a:gd name="T26" fmla="*/ 72 w 81"/>
                  <a:gd name="T27" fmla="*/ 0 h 104"/>
                  <a:gd name="T28" fmla="*/ 47 w 81"/>
                  <a:gd name="T29" fmla="*/ 26 h 104"/>
                  <a:gd name="T30" fmla="*/ 34 w 81"/>
                  <a:gd name="T31" fmla="*/ 22 h 104"/>
                  <a:gd name="T32" fmla="*/ 25 w 81"/>
                  <a:gd name="T33" fmla="*/ 24 h 104"/>
                  <a:gd name="T34" fmla="*/ 11 w 81"/>
                  <a:gd name="T35" fmla="*/ 5 h 104"/>
                  <a:gd name="T36" fmla="*/ 2 w 81"/>
                  <a:gd name="T37" fmla="*/ 5 h 104"/>
                  <a:gd name="T38" fmla="*/ 0 w 81"/>
                  <a:gd name="T39" fmla="*/ 14 h 1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104"/>
                  <a:gd name="T62" fmla="*/ 81 w 81"/>
                  <a:gd name="T63" fmla="*/ 104 h 1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104">
                    <a:moveTo>
                      <a:pt x="0" y="14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13" y="36"/>
                      <a:pt x="11" y="40"/>
                      <a:pt x="11" y="45"/>
                    </a:cubicBezTo>
                    <a:cubicBezTo>
                      <a:pt x="11" y="58"/>
                      <a:pt x="22" y="68"/>
                      <a:pt x="34" y="68"/>
                    </a:cubicBezTo>
                    <a:cubicBezTo>
                      <a:pt x="36" y="68"/>
                      <a:pt x="39" y="68"/>
                      <a:pt x="41" y="67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53" y="60"/>
                      <a:pt x="57" y="53"/>
                      <a:pt x="57" y="45"/>
                    </a:cubicBezTo>
                    <a:cubicBezTo>
                      <a:pt x="57" y="42"/>
                      <a:pt x="56" y="39"/>
                      <a:pt x="55" y="36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3" y="23"/>
                      <a:pt x="39" y="22"/>
                      <a:pt x="34" y="22"/>
                    </a:cubicBezTo>
                    <a:cubicBezTo>
                      <a:pt x="31" y="22"/>
                      <a:pt x="28" y="23"/>
                      <a:pt x="25" y="2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85"/>
              <p:cNvSpPr>
                <a:spLocks noChangeArrowheads="1"/>
              </p:cNvSpPr>
              <p:nvPr/>
            </p:nvSpPr>
            <p:spPr bwMode="auto">
              <a:xfrm>
                <a:off x="183136" y="204121"/>
                <a:ext cx="375810" cy="377719"/>
              </a:xfrm>
              <a:custGeom>
                <a:avLst/>
                <a:gdLst>
                  <a:gd name="T0" fmla="*/ 83 w 167"/>
                  <a:gd name="T1" fmla="*/ 0 h 166"/>
                  <a:gd name="T2" fmla="*/ 82 w 167"/>
                  <a:gd name="T3" fmla="*/ 0 h 166"/>
                  <a:gd name="T4" fmla="*/ 82 w 167"/>
                  <a:gd name="T5" fmla="*/ 19 h 166"/>
                  <a:gd name="T6" fmla="*/ 91 w 167"/>
                  <a:gd name="T7" fmla="*/ 19 h 166"/>
                  <a:gd name="T8" fmla="*/ 91 w 167"/>
                  <a:gd name="T9" fmla="*/ 13 h 166"/>
                  <a:gd name="T10" fmla="*/ 153 w 167"/>
                  <a:gd name="T11" fmla="*/ 75 h 166"/>
                  <a:gd name="T12" fmla="*/ 148 w 167"/>
                  <a:gd name="T13" fmla="*/ 75 h 166"/>
                  <a:gd name="T14" fmla="*/ 148 w 167"/>
                  <a:gd name="T15" fmla="*/ 91 h 166"/>
                  <a:gd name="T16" fmla="*/ 153 w 167"/>
                  <a:gd name="T17" fmla="*/ 91 h 166"/>
                  <a:gd name="T18" fmla="*/ 91 w 167"/>
                  <a:gd name="T19" fmla="*/ 153 h 166"/>
                  <a:gd name="T20" fmla="*/ 91 w 167"/>
                  <a:gd name="T21" fmla="*/ 148 h 166"/>
                  <a:gd name="T22" fmla="*/ 76 w 167"/>
                  <a:gd name="T23" fmla="*/ 148 h 166"/>
                  <a:gd name="T24" fmla="*/ 76 w 167"/>
                  <a:gd name="T25" fmla="*/ 153 h 166"/>
                  <a:gd name="T26" fmla="*/ 13 w 167"/>
                  <a:gd name="T27" fmla="*/ 91 h 166"/>
                  <a:gd name="T28" fmla="*/ 19 w 167"/>
                  <a:gd name="T29" fmla="*/ 91 h 166"/>
                  <a:gd name="T30" fmla="*/ 19 w 167"/>
                  <a:gd name="T31" fmla="*/ 82 h 166"/>
                  <a:gd name="T32" fmla="*/ 0 w 167"/>
                  <a:gd name="T33" fmla="*/ 82 h 166"/>
                  <a:gd name="T34" fmla="*/ 0 w 167"/>
                  <a:gd name="T35" fmla="*/ 83 h 166"/>
                  <a:gd name="T36" fmla="*/ 83 w 167"/>
                  <a:gd name="T37" fmla="*/ 166 h 166"/>
                  <a:gd name="T38" fmla="*/ 167 w 167"/>
                  <a:gd name="T39" fmla="*/ 83 h 166"/>
                  <a:gd name="T40" fmla="*/ 83 w 167"/>
                  <a:gd name="T41" fmla="*/ 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7"/>
                  <a:gd name="T64" fmla="*/ 0 h 166"/>
                  <a:gd name="T65" fmla="*/ 167 w 16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7" h="166">
                    <a:moveTo>
                      <a:pt x="83" y="0"/>
                    </a:moveTo>
                    <a:cubicBezTo>
                      <a:pt x="83" y="0"/>
                      <a:pt x="82" y="0"/>
                      <a:pt x="82" y="0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123" y="16"/>
                      <a:pt x="150" y="44"/>
                      <a:pt x="153" y="75"/>
                    </a:cubicBezTo>
                    <a:cubicBezTo>
                      <a:pt x="148" y="75"/>
                      <a:pt x="148" y="75"/>
                      <a:pt x="148" y="75"/>
                    </a:cubicBezTo>
                    <a:cubicBezTo>
                      <a:pt x="148" y="91"/>
                      <a:pt x="148" y="91"/>
                      <a:pt x="148" y="91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0" y="123"/>
                      <a:pt x="123" y="150"/>
                      <a:pt x="91" y="153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76" y="148"/>
                      <a:pt x="76" y="148"/>
                      <a:pt x="76" y="148"/>
                    </a:cubicBezTo>
                    <a:cubicBezTo>
                      <a:pt x="76" y="153"/>
                      <a:pt x="76" y="153"/>
                      <a:pt x="76" y="153"/>
                    </a:cubicBezTo>
                    <a:cubicBezTo>
                      <a:pt x="44" y="150"/>
                      <a:pt x="16" y="123"/>
                      <a:pt x="13" y="91"/>
                    </a:cubicBezTo>
                    <a:cubicBezTo>
                      <a:pt x="19" y="91"/>
                      <a:pt x="19" y="91"/>
                      <a:pt x="19" y="9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2"/>
                      <a:pt x="0" y="83"/>
                      <a:pt x="0" y="83"/>
                    </a:cubicBezTo>
                    <a:cubicBezTo>
                      <a:pt x="0" y="129"/>
                      <a:pt x="37" y="166"/>
                      <a:pt x="83" y="166"/>
                    </a:cubicBezTo>
                    <a:cubicBezTo>
                      <a:pt x="129" y="166"/>
                      <a:pt x="167" y="129"/>
                      <a:pt x="167" y="83"/>
                    </a:cubicBezTo>
                    <a:cubicBezTo>
                      <a:pt x="167" y="37"/>
                      <a:pt x="129" y="0"/>
                      <a:pt x="8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1" name="文本框 80"/>
            <p:cNvSpPr>
              <a:spLocks noChangeArrowheads="1"/>
            </p:cNvSpPr>
            <p:nvPr/>
          </p:nvSpPr>
          <p:spPr bwMode="auto">
            <a:xfrm>
              <a:off x="4194175" y="3688039"/>
              <a:ext cx="109517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2021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6575425" y="1614314"/>
            <a:ext cx="1673225" cy="1933575"/>
            <a:chOff x="6575425" y="2427564"/>
            <a:chExt cx="1673225" cy="1933575"/>
          </a:xfrm>
        </p:grpSpPr>
        <p:sp>
          <p:nvSpPr>
            <p:cNvPr id="76" name="Freeform 5"/>
            <p:cNvSpPr>
              <a:spLocks noChangeArrowheads="1"/>
            </p:cNvSpPr>
            <p:nvPr/>
          </p:nvSpPr>
          <p:spPr bwMode="auto">
            <a:xfrm>
              <a:off x="8150225" y="2427564"/>
              <a:ext cx="98425" cy="346075"/>
            </a:xfrm>
            <a:custGeom>
              <a:avLst/>
              <a:gdLst>
                <a:gd name="T0" fmla="*/ 0 w 117"/>
                <a:gd name="T1" fmla="*/ 0 h 406"/>
                <a:gd name="T2" fmla="*/ 117 w 117"/>
                <a:gd name="T3" fmla="*/ 406 h 406"/>
                <a:gd name="T4" fmla="*/ 0 w 117"/>
                <a:gd name="T5" fmla="*/ 406 h 406"/>
                <a:gd name="T6" fmla="*/ 0 w 117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406"/>
                <a:gd name="T14" fmla="*/ 117 w 117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406">
                  <a:moveTo>
                    <a:pt x="0" y="0"/>
                  </a:moveTo>
                  <a:lnTo>
                    <a:pt x="117" y="406"/>
                  </a:lnTo>
                  <a:lnTo>
                    <a:pt x="0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81" name="Freeform 6"/>
            <p:cNvSpPr>
              <a:spLocks noChangeArrowheads="1"/>
            </p:cNvSpPr>
            <p:nvPr/>
          </p:nvSpPr>
          <p:spPr bwMode="auto">
            <a:xfrm>
              <a:off x="6575425" y="2427564"/>
              <a:ext cx="1574800" cy="1933575"/>
            </a:xfrm>
            <a:custGeom>
              <a:avLst/>
              <a:gdLst>
                <a:gd name="T0" fmla="*/ 782 w 782"/>
                <a:gd name="T1" fmla="*/ 961 h 961"/>
                <a:gd name="T2" fmla="*/ 0 w 782"/>
                <a:gd name="T3" fmla="*/ 961 h 961"/>
                <a:gd name="T4" fmla="*/ 76 w 782"/>
                <a:gd name="T5" fmla="*/ 485 h 961"/>
                <a:gd name="T6" fmla="*/ 59 w 782"/>
                <a:gd name="T7" fmla="*/ 0 h 961"/>
                <a:gd name="T8" fmla="*/ 782 w 782"/>
                <a:gd name="T9" fmla="*/ 0 h 961"/>
                <a:gd name="T10" fmla="*/ 782 w 782"/>
                <a:gd name="T11" fmla="*/ 961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2"/>
                <a:gd name="T19" fmla="*/ 0 h 961"/>
                <a:gd name="T20" fmla="*/ 782 w 782"/>
                <a:gd name="T21" fmla="*/ 961 h 9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2" h="961">
                  <a:moveTo>
                    <a:pt x="782" y="961"/>
                  </a:moveTo>
                  <a:cubicBezTo>
                    <a:pt x="0" y="961"/>
                    <a:pt x="0" y="961"/>
                    <a:pt x="0" y="961"/>
                  </a:cubicBezTo>
                  <a:cubicBezTo>
                    <a:pt x="0" y="961"/>
                    <a:pt x="76" y="753"/>
                    <a:pt x="76" y="485"/>
                  </a:cubicBezTo>
                  <a:cubicBezTo>
                    <a:pt x="76" y="216"/>
                    <a:pt x="59" y="0"/>
                    <a:pt x="59" y="0"/>
                  </a:cubicBezTo>
                  <a:cubicBezTo>
                    <a:pt x="782" y="0"/>
                    <a:pt x="782" y="0"/>
                    <a:pt x="782" y="0"/>
                  </a:cubicBezTo>
                  <a:lnTo>
                    <a:pt x="782" y="961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83" name="组合 18"/>
            <p:cNvGrpSpPr>
              <a:grpSpLocks/>
            </p:cNvGrpSpPr>
            <p:nvPr/>
          </p:nvGrpSpPr>
          <p:grpSpPr bwMode="auto">
            <a:xfrm>
              <a:off x="7248525" y="2719664"/>
              <a:ext cx="400050" cy="623888"/>
              <a:chOff x="0" y="0"/>
              <a:chExt cx="373903" cy="582793"/>
            </a:xfrm>
          </p:grpSpPr>
          <p:sp>
            <p:nvSpPr>
              <p:cNvPr id="84" name="Freeform 15"/>
              <p:cNvSpPr>
                <a:spLocks noChangeArrowheads="1"/>
              </p:cNvSpPr>
              <p:nvPr/>
            </p:nvSpPr>
            <p:spPr bwMode="auto">
              <a:xfrm>
                <a:off x="82983" y="311904"/>
                <a:ext cx="79168" cy="42923"/>
              </a:xfrm>
              <a:custGeom>
                <a:avLst/>
                <a:gdLst>
                  <a:gd name="T0" fmla="*/ 5 w 35"/>
                  <a:gd name="T1" fmla="*/ 13 h 19"/>
                  <a:gd name="T2" fmla="*/ 6 w 35"/>
                  <a:gd name="T3" fmla="*/ 8 h 19"/>
                  <a:gd name="T4" fmla="*/ 9 w 35"/>
                  <a:gd name="T5" fmla="*/ 6 h 19"/>
                  <a:gd name="T6" fmla="*/ 9 w 35"/>
                  <a:gd name="T7" fmla="*/ 6 h 19"/>
                  <a:gd name="T8" fmla="*/ 28 w 35"/>
                  <a:gd name="T9" fmla="*/ 10 h 19"/>
                  <a:gd name="T10" fmla="*/ 29 w 35"/>
                  <a:gd name="T11" fmla="*/ 11 h 19"/>
                  <a:gd name="T12" fmla="*/ 30 w 35"/>
                  <a:gd name="T13" fmla="*/ 13 h 19"/>
                  <a:gd name="T14" fmla="*/ 28 w 35"/>
                  <a:gd name="T15" fmla="*/ 18 h 19"/>
                  <a:gd name="T16" fmla="*/ 33 w 35"/>
                  <a:gd name="T17" fmla="*/ 19 h 19"/>
                  <a:gd name="T18" fmla="*/ 34 w 35"/>
                  <a:gd name="T19" fmla="*/ 14 h 19"/>
                  <a:gd name="T20" fmla="*/ 33 w 35"/>
                  <a:gd name="T21" fmla="*/ 9 h 19"/>
                  <a:gd name="T22" fmla="*/ 29 w 35"/>
                  <a:gd name="T23" fmla="*/ 5 h 19"/>
                  <a:gd name="T24" fmla="*/ 11 w 35"/>
                  <a:gd name="T25" fmla="*/ 1 h 19"/>
                  <a:gd name="T26" fmla="*/ 1 w 35"/>
                  <a:gd name="T27" fmla="*/ 7 h 19"/>
                  <a:gd name="T28" fmla="*/ 0 w 35"/>
                  <a:gd name="T29" fmla="*/ 12 h 19"/>
                  <a:gd name="T30" fmla="*/ 5 w 35"/>
                  <a:gd name="T31" fmla="*/ 13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5"/>
                  <a:gd name="T49" fmla="*/ 0 h 19"/>
                  <a:gd name="T50" fmla="*/ 35 w 35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5" h="19">
                    <a:moveTo>
                      <a:pt x="5" y="13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9" y="11"/>
                      <a:pt x="29" y="11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30" y="19"/>
                      <a:pt x="32" y="19"/>
                      <a:pt x="33" y="19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3"/>
                      <a:pt x="35" y="10"/>
                      <a:pt x="33" y="9"/>
                    </a:cubicBezTo>
                    <a:cubicBezTo>
                      <a:pt x="32" y="7"/>
                      <a:pt x="31" y="6"/>
                      <a:pt x="2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0"/>
                      <a:pt x="2" y="3"/>
                      <a:pt x="1" y="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4" y="12"/>
                      <a:pt x="5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Oval 16"/>
              <p:cNvSpPr>
                <a:spLocks noChangeArrowheads="1"/>
              </p:cNvSpPr>
              <p:nvPr/>
            </p:nvSpPr>
            <p:spPr bwMode="auto">
              <a:xfrm>
                <a:off x="193628" y="0"/>
                <a:ext cx="105876" cy="10683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7"/>
              <p:cNvSpPr>
                <a:spLocks noChangeArrowheads="1"/>
              </p:cNvSpPr>
              <p:nvPr/>
            </p:nvSpPr>
            <p:spPr bwMode="auto">
              <a:xfrm>
                <a:off x="103014" y="205074"/>
                <a:ext cx="65815" cy="138306"/>
              </a:xfrm>
              <a:custGeom>
                <a:avLst/>
                <a:gdLst>
                  <a:gd name="T0" fmla="*/ 21 w 29"/>
                  <a:gd name="T1" fmla="*/ 1 h 61"/>
                  <a:gd name="T2" fmla="*/ 10 w 29"/>
                  <a:gd name="T3" fmla="*/ 8 h 61"/>
                  <a:gd name="T4" fmla="*/ 1 w 29"/>
                  <a:gd name="T5" fmla="*/ 53 h 61"/>
                  <a:gd name="T6" fmla="*/ 5 w 29"/>
                  <a:gd name="T7" fmla="*/ 59 h 61"/>
                  <a:gd name="T8" fmla="*/ 12 w 29"/>
                  <a:gd name="T9" fmla="*/ 61 h 61"/>
                  <a:gd name="T10" fmla="*/ 18 w 29"/>
                  <a:gd name="T11" fmla="*/ 57 h 61"/>
                  <a:gd name="T12" fmla="*/ 28 w 29"/>
                  <a:gd name="T13" fmla="*/ 12 h 61"/>
                  <a:gd name="T14" fmla="*/ 21 w 29"/>
                  <a:gd name="T15" fmla="*/ 1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61"/>
                  <a:gd name="T26" fmla="*/ 29 w 29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61">
                    <a:moveTo>
                      <a:pt x="21" y="1"/>
                    </a:moveTo>
                    <a:cubicBezTo>
                      <a:pt x="16" y="0"/>
                      <a:pt x="11" y="3"/>
                      <a:pt x="10" y="8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6"/>
                      <a:pt x="2" y="59"/>
                      <a:pt x="5" y="59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5" y="61"/>
                      <a:pt x="18" y="59"/>
                      <a:pt x="18" y="5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7"/>
                      <a:pt x="25" y="2"/>
                      <a:pt x="2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7" name="Freeform 18"/>
              <p:cNvSpPr>
                <a:spLocks noChangeArrowheads="1"/>
              </p:cNvSpPr>
              <p:nvPr/>
            </p:nvSpPr>
            <p:spPr bwMode="auto">
              <a:xfrm>
                <a:off x="123998" y="131629"/>
                <a:ext cx="109691" cy="116368"/>
              </a:xfrm>
              <a:custGeom>
                <a:avLst/>
                <a:gdLst>
                  <a:gd name="T0" fmla="*/ 45 w 49"/>
                  <a:gd name="T1" fmla="*/ 4 h 51"/>
                  <a:gd name="T2" fmla="*/ 32 w 49"/>
                  <a:gd name="T3" fmla="*/ 4 h 51"/>
                  <a:gd name="T4" fmla="*/ 3 w 49"/>
                  <a:gd name="T5" fmla="*/ 36 h 51"/>
                  <a:gd name="T6" fmla="*/ 4 w 49"/>
                  <a:gd name="T7" fmla="*/ 48 h 51"/>
                  <a:gd name="T8" fmla="*/ 17 w 49"/>
                  <a:gd name="T9" fmla="*/ 48 h 51"/>
                  <a:gd name="T10" fmla="*/ 45 w 49"/>
                  <a:gd name="T11" fmla="*/ 16 h 51"/>
                  <a:gd name="T12" fmla="*/ 45 w 49"/>
                  <a:gd name="T13" fmla="*/ 4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51"/>
                  <a:gd name="T23" fmla="*/ 49 w 49"/>
                  <a:gd name="T24" fmla="*/ 51 h 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51">
                    <a:moveTo>
                      <a:pt x="45" y="4"/>
                    </a:moveTo>
                    <a:cubicBezTo>
                      <a:pt x="41" y="0"/>
                      <a:pt x="35" y="1"/>
                      <a:pt x="32" y="4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0" y="39"/>
                      <a:pt x="1" y="45"/>
                      <a:pt x="4" y="48"/>
                    </a:cubicBezTo>
                    <a:cubicBezTo>
                      <a:pt x="8" y="51"/>
                      <a:pt x="14" y="51"/>
                      <a:pt x="17" y="4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9" y="13"/>
                      <a:pt x="48" y="7"/>
                      <a:pt x="45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8" name="Freeform 19"/>
              <p:cNvSpPr>
                <a:spLocks noChangeArrowheads="1"/>
              </p:cNvSpPr>
              <p:nvPr/>
            </p:nvSpPr>
            <p:spPr bwMode="auto">
              <a:xfrm>
                <a:off x="247997" y="225105"/>
                <a:ext cx="112552" cy="118276"/>
              </a:xfrm>
              <a:custGeom>
                <a:avLst/>
                <a:gdLst>
                  <a:gd name="T0" fmla="*/ 4 w 50"/>
                  <a:gd name="T1" fmla="*/ 3 h 52"/>
                  <a:gd name="T2" fmla="*/ 4 w 50"/>
                  <a:gd name="T3" fmla="*/ 16 h 52"/>
                  <a:gd name="T4" fmla="*/ 35 w 50"/>
                  <a:gd name="T5" fmla="*/ 50 h 52"/>
                  <a:gd name="T6" fmla="*/ 42 w 50"/>
                  <a:gd name="T7" fmla="*/ 50 h 52"/>
                  <a:gd name="T8" fmla="*/ 48 w 50"/>
                  <a:gd name="T9" fmla="*/ 44 h 52"/>
                  <a:gd name="T10" fmla="*/ 48 w 50"/>
                  <a:gd name="T11" fmla="*/ 37 h 52"/>
                  <a:gd name="T12" fmla="*/ 17 w 50"/>
                  <a:gd name="T13" fmla="*/ 4 h 52"/>
                  <a:gd name="T14" fmla="*/ 4 w 50"/>
                  <a:gd name="T15" fmla="*/ 3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0"/>
                  <a:gd name="T25" fmla="*/ 0 h 52"/>
                  <a:gd name="T26" fmla="*/ 50 w 50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0" h="52">
                    <a:moveTo>
                      <a:pt x="4" y="3"/>
                    </a:moveTo>
                    <a:cubicBezTo>
                      <a:pt x="1" y="7"/>
                      <a:pt x="0" y="12"/>
                      <a:pt x="4" y="16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7" y="52"/>
                      <a:pt x="40" y="52"/>
                      <a:pt x="42" y="50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2"/>
                      <a:pt x="50" y="39"/>
                      <a:pt x="48" y="37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3" y="0"/>
                      <a:pt x="8" y="0"/>
                      <a:pt x="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9" name="Freeform 20"/>
              <p:cNvSpPr>
                <a:spLocks noChangeArrowheads="1"/>
              </p:cNvSpPr>
              <p:nvPr/>
            </p:nvSpPr>
            <p:spPr bwMode="auto">
              <a:xfrm>
                <a:off x="227012" y="129721"/>
                <a:ext cx="65815" cy="139260"/>
              </a:xfrm>
              <a:custGeom>
                <a:avLst/>
                <a:gdLst>
                  <a:gd name="T0" fmla="*/ 8 w 29"/>
                  <a:gd name="T1" fmla="*/ 2 h 61"/>
                  <a:gd name="T2" fmla="*/ 1 w 29"/>
                  <a:gd name="T3" fmla="*/ 12 h 61"/>
                  <a:gd name="T4" fmla="*/ 10 w 29"/>
                  <a:gd name="T5" fmla="*/ 54 h 61"/>
                  <a:gd name="T6" fmla="*/ 21 w 29"/>
                  <a:gd name="T7" fmla="*/ 60 h 61"/>
                  <a:gd name="T8" fmla="*/ 28 w 29"/>
                  <a:gd name="T9" fmla="*/ 49 h 61"/>
                  <a:gd name="T10" fmla="*/ 19 w 29"/>
                  <a:gd name="T11" fmla="*/ 8 h 61"/>
                  <a:gd name="T12" fmla="*/ 8 w 29"/>
                  <a:gd name="T13" fmla="*/ 2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"/>
                  <a:gd name="T22" fmla="*/ 0 h 61"/>
                  <a:gd name="T23" fmla="*/ 29 w 29"/>
                  <a:gd name="T24" fmla="*/ 61 h 6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" h="61">
                    <a:moveTo>
                      <a:pt x="8" y="2"/>
                    </a:moveTo>
                    <a:cubicBezTo>
                      <a:pt x="3" y="3"/>
                      <a:pt x="0" y="7"/>
                      <a:pt x="1" y="12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2" y="58"/>
                      <a:pt x="16" y="61"/>
                      <a:pt x="21" y="60"/>
                    </a:cubicBezTo>
                    <a:cubicBezTo>
                      <a:pt x="26" y="59"/>
                      <a:pt x="29" y="54"/>
                      <a:pt x="28" y="4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3"/>
                      <a:pt x="13" y="0"/>
                      <a:pt x="8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0" name="Freeform 21"/>
              <p:cNvSpPr>
                <a:spLocks noChangeArrowheads="1"/>
              </p:cNvSpPr>
              <p:nvPr/>
            </p:nvSpPr>
            <p:spPr bwMode="auto">
              <a:xfrm>
                <a:off x="46738" y="477871"/>
                <a:ext cx="110645" cy="90614"/>
              </a:xfrm>
              <a:custGeom>
                <a:avLst/>
                <a:gdLst>
                  <a:gd name="T0" fmla="*/ 21 w 49"/>
                  <a:gd name="T1" fmla="*/ 0 h 40"/>
                  <a:gd name="T2" fmla="*/ 2 w 49"/>
                  <a:gd name="T3" fmla="*/ 20 h 40"/>
                  <a:gd name="T4" fmla="*/ 2 w 49"/>
                  <a:gd name="T5" fmla="*/ 27 h 40"/>
                  <a:gd name="T6" fmla="*/ 13 w 49"/>
                  <a:gd name="T7" fmla="*/ 38 h 40"/>
                  <a:gd name="T8" fmla="*/ 21 w 49"/>
                  <a:gd name="T9" fmla="*/ 37 h 40"/>
                  <a:gd name="T10" fmla="*/ 49 w 49"/>
                  <a:gd name="T11" fmla="*/ 7 h 40"/>
                  <a:gd name="T12" fmla="*/ 21 w 4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0"/>
                  <a:gd name="T23" fmla="*/ 49 w 4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0">
                    <a:moveTo>
                      <a:pt x="21" y="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0" y="22"/>
                      <a:pt x="0" y="25"/>
                      <a:pt x="2" y="2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6" y="40"/>
                      <a:pt x="19" y="40"/>
                      <a:pt x="21" y="37"/>
                    </a:cubicBezTo>
                    <a:cubicBezTo>
                      <a:pt x="49" y="7"/>
                      <a:pt x="49" y="7"/>
                      <a:pt x="49" y="7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22"/>
              <p:cNvSpPr>
                <a:spLocks noChangeArrowheads="1"/>
              </p:cNvSpPr>
              <p:nvPr/>
            </p:nvSpPr>
            <p:spPr bwMode="auto">
              <a:xfrm>
                <a:off x="165967" y="120183"/>
                <a:ext cx="207936" cy="462610"/>
              </a:xfrm>
              <a:custGeom>
                <a:avLst/>
                <a:gdLst>
                  <a:gd name="T0" fmla="*/ 91 w 92"/>
                  <a:gd name="T1" fmla="*/ 189 h 203"/>
                  <a:gd name="T2" fmla="*/ 70 w 92"/>
                  <a:gd name="T3" fmla="*/ 140 h 203"/>
                  <a:gd name="T4" fmla="*/ 67 w 92"/>
                  <a:gd name="T5" fmla="*/ 135 h 203"/>
                  <a:gd name="T6" fmla="*/ 39 w 92"/>
                  <a:gd name="T7" fmla="*/ 104 h 203"/>
                  <a:gd name="T8" fmla="*/ 39 w 92"/>
                  <a:gd name="T9" fmla="*/ 103 h 203"/>
                  <a:gd name="T10" fmla="*/ 39 w 92"/>
                  <a:gd name="T11" fmla="*/ 103 h 203"/>
                  <a:gd name="T12" fmla="*/ 48 w 92"/>
                  <a:gd name="T13" fmla="*/ 25 h 203"/>
                  <a:gd name="T14" fmla="*/ 48 w 92"/>
                  <a:gd name="T15" fmla="*/ 25 h 203"/>
                  <a:gd name="T16" fmla="*/ 48 w 92"/>
                  <a:gd name="T17" fmla="*/ 23 h 203"/>
                  <a:gd name="T18" fmla="*/ 31 w 92"/>
                  <a:gd name="T19" fmla="*/ 1 h 203"/>
                  <a:gd name="T20" fmla="*/ 9 w 92"/>
                  <a:gd name="T21" fmla="*/ 19 h 203"/>
                  <a:gd name="T22" fmla="*/ 9 w 92"/>
                  <a:gd name="T23" fmla="*/ 20 h 203"/>
                  <a:gd name="T24" fmla="*/ 9 w 92"/>
                  <a:gd name="T25" fmla="*/ 21 h 203"/>
                  <a:gd name="T26" fmla="*/ 1 w 92"/>
                  <a:gd name="T27" fmla="*/ 99 h 203"/>
                  <a:gd name="T28" fmla="*/ 2 w 92"/>
                  <a:gd name="T29" fmla="*/ 99 h 203"/>
                  <a:gd name="T30" fmla="*/ 2 w 92"/>
                  <a:gd name="T31" fmla="*/ 99 h 203"/>
                  <a:gd name="T32" fmla="*/ 1 w 92"/>
                  <a:gd name="T33" fmla="*/ 99 h 203"/>
                  <a:gd name="T34" fmla="*/ 0 w 92"/>
                  <a:gd name="T35" fmla="*/ 99 h 203"/>
                  <a:gd name="T36" fmla="*/ 0 w 92"/>
                  <a:gd name="T37" fmla="*/ 102 h 203"/>
                  <a:gd name="T38" fmla="*/ 16 w 92"/>
                  <a:gd name="T39" fmla="*/ 106 h 203"/>
                  <a:gd name="T40" fmla="*/ 22 w 92"/>
                  <a:gd name="T41" fmla="*/ 110 h 203"/>
                  <a:gd name="T42" fmla="*/ 23 w 92"/>
                  <a:gd name="T43" fmla="*/ 118 h 203"/>
                  <a:gd name="T44" fmla="*/ 22 w 92"/>
                  <a:gd name="T45" fmla="*/ 123 h 203"/>
                  <a:gd name="T46" fmla="*/ 47 w 92"/>
                  <a:gd name="T47" fmla="*/ 150 h 203"/>
                  <a:gd name="T48" fmla="*/ 68 w 92"/>
                  <a:gd name="T49" fmla="*/ 199 h 203"/>
                  <a:gd name="T50" fmla="*/ 75 w 92"/>
                  <a:gd name="T51" fmla="*/ 202 h 203"/>
                  <a:gd name="T52" fmla="*/ 89 w 92"/>
                  <a:gd name="T53" fmla="*/ 196 h 203"/>
                  <a:gd name="T54" fmla="*/ 91 w 92"/>
                  <a:gd name="T55" fmla="*/ 189 h 20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2"/>
                  <a:gd name="T85" fmla="*/ 0 h 203"/>
                  <a:gd name="T86" fmla="*/ 92 w 92"/>
                  <a:gd name="T87" fmla="*/ 203 h 20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2" h="203">
                    <a:moveTo>
                      <a:pt x="91" y="189"/>
                    </a:moveTo>
                    <a:cubicBezTo>
                      <a:pt x="70" y="140"/>
                      <a:pt x="70" y="140"/>
                      <a:pt x="70" y="140"/>
                    </a:cubicBezTo>
                    <a:cubicBezTo>
                      <a:pt x="69" y="138"/>
                      <a:pt x="69" y="137"/>
                      <a:pt x="67" y="135"/>
                    </a:cubicBezTo>
                    <a:cubicBezTo>
                      <a:pt x="39" y="104"/>
                      <a:pt x="39" y="104"/>
                      <a:pt x="39" y="104"/>
                    </a:cubicBezTo>
                    <a:cubicBezTo>
                      <a:pt x="39" y="104"/>
                      <a:pt x="39" y="104"/>
                      <a:pt x="3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4"/>
                      <a:pt x="48" y="24"/>
                      <a:pt x="48" y="23"/>
                    </a:cubicBezTo>
                    <a:cubicBezTo>
                      <a:pt x="49" y="12"/>
                      <a:pt x="42" y="3"/>
                      <a:pt x="31" y="1"/>
                    </a:cubicBezTo>
                    <a:cubicBezTo>
                      <a:pt x="20" y="0"/>
                      <a:pt x="10" y="8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2" y="99"/>
                      <a:pt x="2" y="9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0" y="99"/>
                      <a:pt x="0" y="99"/>
                    </a:cubicBezTo>
                    <a:cubicBezTo>
                      <a:pt x="0" y="100"/>
                      <a:pt x="0" y="101"/>
                      <a:pt x="0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8" y="106"/>
                      <a:pt x="21" y="108"/>
                      <a:pt x="22" y="110"/>
                    </a:cubicBezTo>
                    <a:cubicBezTo>
                      <a:pt x="23" y="112"/>
                      <a:pt x="24" y="115"/>
                      <a:pt x="23" y="118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47" y="150"/>
                      <a:pt x="47" y="150"/>
                      <a:pt x="47" y="150"/>
                    </a:cubicBezTo>
                    <a:cubicBezTo>
                      <a:pt x="68" y="199"/>
                      <a:pt x="68" y="199"/>
                      <a:pt x="68" y="199"/>
                    </a:cubicBezTo>
                    <a:cubicBezTo>
                      <a:pt x="69" y="202"/>
                      <a:pt x="72" y="203"/>
                      <a:pt x="75" y="202"/>
                    </a:cubicBezTo>
                    <a:cubicBezTo>
                      <a:pt x="89" y="196"/>
                      <a:pt x="89" y="196"/>
                      <a:pt x="89" y="196"/>
                    </a:cubicBezTo>
                    <a:cubicBezTo>
                      <a:pt x="91" y="195"/>
                      <a:pt x="92" y="192"/>
                      <a:pt x="91" y="1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23"/>
              <p:cNvSpPr>
                <a:spLocks noEditPoints="1" noChangeArrowheads="1"/>
              </p:cNvSpPr>
              <p:nvPr/>
            </p:nvSpPr>
            <p:spPr bwMode="auto">
              <a:xfrm>
                <a:off x="0" y="331934"/>
                <a:ext cx="208890" cy="155475"/>
              </a:xfrm>
              <a:custGeom>
                <a:avLst/>
                <a:gdLst>
                  <a:gd name="T0" fmla="*/ 89 w 93"/>
                  <a:gd name="T1" fmla="*/ 18 h 68"/>
                  <a:gd name="T2" fmla="*/ 17 w 93"/>
                  <a:gd name="T3" fmla="*/ 0 h 68"/>
                  <a:gd name="T4" fmla="*/ 10 w 93"/>
                  <a:gd name="T5" fmla="*/ 4 h 68"/>
                  <a:gd name="T6" fmla="*/ 7 w 93"/>
                  <a:gd name="T7" fmla="*/ 18 h 68"/>
                  <a:gd name="T8" fmla="*/ 89 w 93"/>
                  <a:gd name="T9" fmla="*/ 38 h 68"/>
                  <a:gd name="T10" fmla="*/ 92 w 93"/>
                  <a:gd name="T11" fmla="*/ 24 h 68"/>
                  <a:gd name="T12" fmla="*/ 89 w 93"/>
                  <a:gd name="T13" fmla="*/ 18 h 68"/>
                  <a:gd name="T14" fmla="*/ 54 w 93"/>
                  <a:gd name="T15" fmla="*/ 35 h 68"/>
                  <a:gd name="T16" fmla="*/ 45 w 93"/>
                  <a:gd name="T17" fmla="*/ 41 h 68"/>
                  <a:gd name="T18" fmla="*/ 39 w 93"/>
                  <a:gd name="T19" fmla="*/ 32 h 68"/>
                  <a:gd name="T20" fmla="*/ 40 w 93"/>
                  <a:gd name="T21" fmla="*/ 31 h 68"/>
                  <a:gd name="T22" fmla="*/ 6 w 93"/>
                  <a:gd name="T23" fmla="*/ 23 h 68"/>
                  <a:gd name="T24" fmla="*/ 1 w 93"/>
                  <a:gd name="T25" fmla="*/ 44 h 68"/>
                  <a:gd name="T26" fmla="*/ 5 w 93"/>
                  <a:gd name="T27" fmla="*/ 50 h 68"/>
                  <a:gd name="T28" fmla="*/ 77 w 93"/>
                  <a:gd name="T29" fmla="*/ 68 h 68"/>
                  <a:gd name="T30" fmla="*/ 83 w 93"/>
                  <a:gd name="T31" fmla="*/ 64 h 68"/>
                  <a:gd name="T32" fmla="*/ 88 w 93"/>
                  <a:gd name="T33" fmla="*/ 43 h 68"/>
                  <a:gd name="T34" fmla="*/ 54 w 93"/>
                  <a:gd name="T35" fmla="*/ 35 h 68"/>
                  <a:gd name="T36" fmla="*/ 54 w 93"/>
                  <a:gd name="T37" fmla="*/ 35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68"/>
                  <a:gd name="T59" fmla="*/ 93 w 93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68">
                    <a:moveTo>
                      <a:pt x="89" y="18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2"/>
                      <a:pt x="10" y="4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3" y="21"/>
                      <a:pt x="91" y="18"/>
                      <a:pt x="89" y="18"/>
                    </a:cubicBezTo>
                    <a:close/>
                    <a:moveTo>
                      <a:pt x="54" y="35"/>
                    </a:moveTo>
                    <a:cubicBezTo>
                      <a:pt x="53" y="39"/>
                      <a:pt x="49" y="42"/>
                      <a:pt x="45" y="41"/>
                    </a:cubicBezTo>
                    <a:cubicBezTo>
                      <a:pt x="41" y="40"/>
                      <a:pt x="38" y="36"/>
                      <a:pt x="39" y="32"/>
                    </a:cubicBezTo>
                    <a:cubicBezTo>
                      <a:pt x="39" y="31"/>
                      <a:pt x="40" y="31"/>
                      <a:pt x="40" y="31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7"/>
                      <a:pt x="2" y="50"/>
                      <a:pt x="5" y="50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9" y="68"/>
                      <a:pt x="82" y="66"/>
                      <a:pt x="83" y="64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2" name="文本框 81"/>
            <p:cNvSpPr>
              <a:spLocks noChangeArrowheads="1"/>
            </p:cNvSpPr>
            <p:nvPr/>
          </p:nvSpPr>
          <p:spPr bwMode="auto">
            <a:xfrm>
              <a:off x="6946900" y="3689627"/>
              <a:ext cx="109517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2022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9291638" y="1614314"/>
            <a:ext cx="1673225" cy="1933575"/>
            <a:chOff x="9291638" y="2427564"/>
            <a:chExt cx="1673225" cy="1933575"/>
          </a:xfrm>
        </p:grpSpPr>
        <p:sp>
          <p:nvSpPr>
            <p:cNvPr id="77" name="Freeform 5"/>
            <p:cNvSpPr>
              <a:spLocks noChangeArrowheads="1"/>
            </p:cNvSpPr>
            <p:nvPr/>
          </p:nvSpPr>
          <p:spPr bwMode="auto">
            <a:xfrm>
              <a:off x="10866438" y="2427564"/>
              <a:ext cx="98425" cy="346075"/>
            </a:xfrm>
            <a:custGeom>
              <a:avLst/>
              <a:gdLst>
                <a:gd name="T0" fmla="*/ 0 w 117"/>
                <a:gd name="T1" fmla="*/ 0 h 406"/>
                <a:gd name="T2" fmla="*/ 117 w 117"/>
                <a:gd name="T3" fmla="*/ 406 h 406"/>
                <a:gd name="T4" fmla="*/ 0 w 117"/>
                <a:gd name="T5" fmla="*/ 406 h 406"/>
                <a:gd name="T6" fmla="*/ 0 w 117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406"/>
                <a:gd name="T14" fmla="*/ 117 w 117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406">
                  <a:moveTo>
                    <a:pt x="0" y="0"/>
                  </a:moveTo>
                  <a:lnTo>
                    <a:pt x="117" y="406"/>
                  </a:lnTo>
                  <a:lnTo>
                    <a:pt x="0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82" name="Freeform 6"/>
            <p:cNvSpPr>
              <a:spLocks noChangeArrowheads="1"/>
            </p:cNvSpPr>
            <p:nvPr/>
          </p:nvSpPr>
          <p:spPr bwMode="auto">
            <a:xfrm>
              <a:off x="9291638" y="2427564"/>
              <a:ext cx="1573212" cy="1933575"/>
            </a:xfrm>
            <a:custGeom>
              <a:avLst/>
              <a:gdLst>
                <a:gd name="T0" fmla="*/ 782 w 782"/>
                <a:gd name="T1" fmla="*/ 961 h 961"/>
                <a:gd name="T2" fmla="*/ 0 w 782"/>
                <a:gd name="T3" fmla="*/ 961 h 961"/>
                <a:gd name="T4" fmla="*/ 76 w 782"/>
                <a:gd name="T5" fmla="*/ 485 h 961"/>
                <a:gd name="T6" fmla="*/ 59 w 782"/>
                <a:gd name="T7" fmla="*/ 0 h 961"/>
                <a:gd name="T8" fmla="*/ 782 w 782"/>
                <a:gd name="T9" fmla="*/ 0 h 961"/>
                <a:gd name="T10" fmla="*/ 782 w 782"/>
                <a:gd name="T11" fmla="*/ 961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2"/>
                <a:gd name="T19" fmla="*/ 0 h 961"/>
                <a:gd name="T20" fmla="*/ 782 w 782"/>
                <a:gd name="T21" fmla="*/ 961 h 9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2" h="961">
                  <a:moveTo>
                    <a:pt x="782" y="961"/>
                  </a:moveTo>
                  <a:cubicBezTo>
                    <a:pt x="0" y="961"/>
                    <a:pt x="0" y="961"/>
                    <a:pt x="0" y="961"/>
                  </a:cubicBezTo>
                  <a:cubicBezTo>
                    <a:pt x="0" y="961"/>
                    <a:pt x="76" y="753"/>
                    <a:pt x="76" y="485"/>
                  </a:cubicBezTo>
                  <a:cubicBezTo>
                    <a:pt x="76" y="216"/>
                    <a:pt x="59" y="0"/>
                    <a:pt x="59" y="0"/>
                  </a:cubicBezTo>
                  <a:cubicBezTo>
                    <a:pt x="782" y="0"/>
                    <a:pt x="782" y="0"/>
                    <a:pt x="782" y="0"/>
                  </a:cubicBezTo>
                  <a:lnTo>
                    <a:pt x="782" y="96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93" name="组合 32"/>
            <p:cNvGrpSpPr>
              <a:grpSpLocks/>
            </p:cNvGrpSpPr>
            <p:nvPr/>
          </p:nvGrpSpPr>
          <p:grpSpPr bwMode="auto">
            <a:xfrm>
              <a:off x="9925050" y="2726014"/>
              <a:ext cx="488950" cy="530225"/>
              <a:chOff x="0" y="0"/>
              <a:chExt cx="532239" cy="578024"/>
            </a:xfrm>
          </p:grpSpPr>
          <p:sp>
            <p:nvSpPr>
              <p:cNvPr id="94" name="Oval 24"/>
              <p:cNvSpPr>
                <a:spLocks noChangeArrowheads="1"/>
              </p:cNvSpPr>
              <p:nvPr/>
            </p:nvSpPr>
            <p:spPr bwMode="auto">
              <a:xfrm>
                <a:off x="90614" y="0"/>
                <a:ext cx="101106" cy="104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5"/>
              <p:cNvSpPr>
                <a:spLocks noChangeArrowheads="1"/>
              </p:cNvSpPr>
              <p:nvPr/>
            </p:nvSpPr>
            <p:spPr bwMode="auto">
              <a:xfrm>
                <a:off x="185043" y="156429"/>
                <a:ext cx="130675" cy="84891"/>
              </a:xfrm>
              <a:custGeom>
                <a:avLst/>
                <a:gdLst>
                  <a:gd name="T0" fmla="*/ 2 w 58"/>
                  <a:gd name="T1" fmla="*/ 31 h 37"/>
                  <a:gd name="T2" fmla="*/ 14 w 58"/>
                  <a:gd name="T3" fmla="*/ 35 h 37"/>
                  <a:gd name="T4" fmla="*/ 55 w 58"/>
                  <a:gd name="T5" fmla="*/ 17 h 37"/>
                  <a:gd name="T6" fmla="*/ 57 w 58"/>
                  <a:gd name="T7" fmla="*/ 11 h 37"/>
                  <a:gd name="T8" fmla="*/ 54 w 58"/>
                  <a:gd name="T9" fmla="*/ 4 h 37"/>
                  <a:gd name="T10" fmla="*/ 48 w 58"/>
                  <a:gd name="T11" fmla="*/ 1 h 37"/>
                  <a:gd name="T12" fmla="*/ 7 w 58"/>
                  <a:gd name="T13" fmla="*/ 19 h 37"/>
                  <a:gd name="T14" fmla="*/ 2 w 58"/>
                  <a:gd name="T15" fmla="*/ 3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37"/>
                  <a:gd name="T26" fmla="*/ 58 w 58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37">
                    <a:moveTo>
                      <a:pt x="2" y="31"/>
                    </a:moveTo>
                    <a:cubicBezTo>
                      <a:pt x="4" y="35"/>
                      <a:pt x="9" y="37"/>
                      <a:pt x="14" y="3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7" y="16"/>
                      <a:pt x="58" y="13"/>
                      <a:pt x="57" y="11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1"/>
                      <a:pt x="50" y="0"/>
                      <a:pt x="48" y="1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2" y="21"/>
                      <a:pt x="0" y="26"/>
                      <a:pt x="2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6"/>
              <p:cNvSpPr>
                <a:spLocks noChangeArrowheads="1"/>
              </p:cNvSpPr>
              <p:nvPr/>
            </p:nvSpPr>
            <p:spPr bwMode="auto">
              <a:xfrm>
                <a:off x="119229" y="129722"/>
                <a:ext cx="108737" cy="108737"/>
              </a:xfrm>
              <a:custGeom>
                <a:avLst/>
                <a:gdLst>
                  <a:gd name="T0" fmla="*/ 4 w 48"/>
                  <a:gd name="T1" fmla="*/ 3 h 48"/>
                  <a:gd name="T2" fmla="*/ 4 w 48"/>
                  <a:gd name="T3" fmla="*/ 15 h 48"/>
                  <a:gd name="T4" fmla="*/ 32 w 48"/>
                  <a:gd name="T5" fmla="*/ 45 h 48"/>
                  <a:gd name="T6" fmla="*/ 44 w 48"/>
                  <a:gd name="T7" fmla="*/ 45 h 48"/>
                  <a:gd name="T8" fmla="*/ 45 w 48"/>
                  <a:gd name="T9" fmla="*/ 33 h 48"/>
                  <a:gd name="T10" fmla="*/ 16 w 48"/>
                  <a:gd name="T11" fmla="*/ 3 h 48"/>
                  <a:gd name="T12" fmla="*/ 4 w 48"/>
                  <a:gd name="T13" fmla="*/ 3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48"/>
                  <a:gd name="T23" fmla="*/ 48 w 48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48">
                    <a:moveTo>
                      <a:pt x="4" y="3"/>
                    </a:moveTo>
                    <a:cubicBezTo>
                      <a:pt x="1" y="6"/>
                      <a:pt x="0" y="12"/>
                      <a:pt x="4" y="1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6" y="48"/>
                      <a:pt x="41" y="48"/>
                      <a:pt x="44" y="45"/>
                    </a:cubicBezTo>
                    <a:cubicBezTo>
                      <a:pt x="48" y="42"/>
                      <a:pt x="48" y="36"/>
                      <a:pt x="45" y="3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3" y="0"/>
                      <a:pt x="7" y="0"/>
                      <a:pt x="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27"/>
              <p:cNvSpPr>
                <a:spLocks noChangeArrowheads="1"/>
              </p:cNvSpPr>
              <p:nvPr/>
            </p:nvSpPr>
            <p:spPr bwMode="auto">
              <a:xfrm>
                <a:off x="0" y="413964"/>
                <a:ext cx="112552" cy="161198"/>
              </a:xfrm>
              <a:custGeom>
                <a:avLst/>
                <a:gdLst>
                  <a:gd name="T0" fmla="*/ 42 w 50"/>
                  <a:gd name="T1" fmla="*/ 4 h 71"/>
                  <a:gd name="T2" fmla="*/ 25 w 50"/>
                  <a:gd name="T3" fmla="*/ 9 h 71"/>
                  <a:gd name="T4" fmla="*/ 1 w 50"/>
                  <a:gd name="T5" fmla="*/ 57 h 71"/>
                  <a:gd name="T6" fmla="*/ 3 w 50"/>
                  <a:gd name="T7" fmla="*/ 63 h 71"/>
                  <a:gd name="T8" fmla="*/ 16 w 50"/>
                  <a:gd name="T9" fmla="*/ 70 h 71"/>
                  <a:gd name="T10" fmla="*/ 23 w 50"/>
                  <a:gd name="T11" fmla="*/ 68 h 71"/>
                  <a:gd name="T12" fmla="*/ 47 w 50"/>
                  <a:gd name="T13" fmla="*/ 20 h 71"/>
                  <a:gd name="T14" fmla="*/ 42 w 50"/>
                  <a:gd name="T15" fmla="*/ 4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0"/>
                  <a:gd name="T25" fmla="*/ 0 h 71"/>
                  <a:gd name="T26" fmla="*/ 50 w 50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0" h="71">
                    <a:moveTo>
                      <a:pt x="42" y="4"/>
                    </a:moveTo>
                    <a:cubicBezTo>
                      <a:pt x="36" y="0"/>
                      <a:pt x="28" y="3"/>
                      <a:pt x="25" y="9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0" y="59"/>
                      <a:pt x="1" y="62"/>
                      <a:pt x="3" y="63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8" y="71"/>
                      <a:pt x="21" y="70"/>
                      <a:pt x="23" y="68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0" y="14"/>
                      <a:pt x="48" y="7"/>
                      <a:pt x="4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28"/>
              <p:cNvSpPr>
                <a:spLocks noChangeArrowheads="1"/>
              </p:cNvSpPr>
              <p:nvPr/>
            </p:nvSpPr>
            <p:spPr bwMode="auto">
              <a:xfrm>
                <a:off x="54368" y="297596"/>
                <a:ext cx="67722" cy="177413"/>
              </a:xfrm>
              <a:custGeom>
                <a:avLst/>
                <a:gdLst>
                  <a:gd name="T0" fmla="*/ 11 w 30"/>
                  <a:gd name="T1" fmla="*/ 78 h 78"/>
                  <a:gd name="T2" fmla="*/ 25 w 30"/>
                  <a:gd name="T3" fmla="*/ 67 h 78"/>
                  <a:gd name="T4" fmla="*/ 30 w 30"/>
                  <a:gd name="T5" fmla="*/ 7 h 78"/>
                  <a:gd name="T6" fmla="*/ 26 w 30"/>
                  <a:gd name="T7" fmla="*/ 2 h 78"/>
                  <a:gd name="T8" fmla="*/ 11 w 30"/>
                  <a:gd name="T9" fmla="*/ 0 h 78"/>
                  <a:gd name="T10" fmla="*/ 6 w 30"/>
                  <a:gd name="T11" fmla="*/ 5 h 78"/>
                  <a:gd name="T12" fmla="*/ 0 w 30"/>
                  <a:gd name="T13" fmla="*/ 65 h 78"/>
                  <a:gd name="T14" fmla="*/ 11 w 30"/>
                  <a:gd name="T15" fmla="*/ 78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78"/>
                  <a:gd name="T26" fmla="*/ 30 w 30"/>
                  <a:gd name="T27" fmla="*/ 78 h 7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78">
                    <a:moveTo>
                      <a:pt x="11" y="78"/>
                    </a:moveTo>
                    <a:cubicBezTo>
                      <a:pt x="18" y="78"/>
                      <a:pt x="24" y="73"/>
                      <a:pt x="25" y="6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4"/>
                      <a:pt x="28" y="2"/>
                      <a:pt x="26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6" y="2"/>
                      <a:pt x="6" y="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71"/>
                      <a:pt x="5" y="77"/>
                      <a:pt x="11" y="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29"/>
              <p:cNvSpPr>
                <a:spLocks noChangeArrowheads="1"/>
              </p:cNvSpPr>
              <p:nvPr/>
            </p:nvSpPr>
            <p:spPr bwMode="auto">
              <a:xfrm>
                <a:off x="83937" y="307135"/>
                <a:ext cx="125906" cy="167875"/>
              </a:xfrm>
              <a:custGeom>
                <a:avLst/>
                <a:gdLst>
                  <a:gd name="T0" fmla="*/ 49 w 56"/>
                  <a:gd name="T1" fmla="*/ 70 h 74"/>
                  <a:gd name="T2" fmla="*/ 52 w 56"/>
                  <a:gd name="T3" fmla="*/ 53 h 74"/>
                  <a:gd name="T4" fmla="*/ 22 w 56"/>
                  <a:gd name="T5" fmla="*/ 2 h 74"/>
                  <a:gd name="T6" fmla="*/ 15 w 56"/>
                  <a:gd name="T7" fmla="*/ 1 h 74"/>
                  <a:gd name="T8" fmla="*/ 3 w 56"/>
                  <a:gd name="T9" fmla="*/ 10 h 74"/>
                  <a:gd name="T10" fmla="*/ 1 w 56"/>
                  <a:gd name="T11" fmla="*/ 16 h 74"/>
                  <a:gd name="T12" fmla="*/ 32 w 56"/>
                  <a:gd name="T13" fmla="*/ 67 h 74"/>
                  <a:gd name="T14" fmla="*/ 49 w 56"/>
                  <a:gd name="T15" fmla="*/ 7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74"/>
                  <a:gd name="T26" fmla="*/ 56 w 56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74">
                    <a:moveTo>
                      <a:pt x="49" y="70"/>
                    </a:moveTo>
                    <a:cubicBezTo>
                      <a:pt x="55" y="66"/>
                      <a:pt x="56" y="58"/>
                      <a:pt x="52" y="5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0"/>
                      <a:pt x="17" y="0"/>
                      <a:pt x="15" y="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11"/>
                      <a:pt x="0" y="14"/>
                      <a:pt x="1" y="16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6" y="72"/>
                      <a:pt x="44" y="74"/>
                      <a:pt x="49" y="7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0"/>
              <p:cNvSpPr>
                <a:spLocks noChangeArrowheads="1"/>
              </p:cNvSpPr>
              <p:nvPr/>
            </p:nvSpPr>
            <p:spPr bwMode="auto">
              <a:xfrm>
                <a:off x="146890" y="412057"/>
                <a:ext cx="94430" cy="165967"/>
              </a:xfrm>
              <a:custGeom>
                <a:avLst/>
                <a:gdLst>
                  <a:gd name="T0" fmla="*/ 10 w 42"/>
                  <a:gd name="T1" fmla="*/ 2 h 73"/>
                  <a:gd name="T2" fmla="*/ 2 w 42"/>
                  <a:gd name="T3" fmla="*/ 17 h 73"/>
                  <a:gd name="T4" fmla="*/ 18 w 42"/>
                  <a:gd name="T5" fmla="*/ 69 h 73"/>
                  <a:gd name="T6" fmla="*/ 24 w 42"/>
                  <a:gd name="T7" fmla="*/ 72 h 73"/>
                  <a:gd name="T8" fmla="*/ 38 w 42"/>
                  <a:gd name="T9" fmla="*/ 68 h 73"/>
                  <a:gd name="T10" fmla="*/ 41 w 42"/>
                  <a:gd name="T11" fmla="*/ 62 h 73"/>
                  <a:gd name="T12" fmla="*/ 26 w 42"/>
                  <a:gd name="T13" fmla="*/ 10 h 73"/>
                  <a:gd name="T14" fmla="*/ 10 w 42"/>
                  <a:gd name="T15" fmla="*/ 2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73"/>
                  <a:gd name="T26" fmla="*/ 42 w 42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73">
                    <a:moveTo>
                      <a:pt x="10" y="2"/>
                    </a:moveTo>
                    <a:cubicBezTo>
                      <a:pt x="4" y="4"/>
                      <a:pt x="0" y="11"/>
                      <a:pt x="2" y="17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71"/>
                      <a:pt x="21" y="73"/>
                      <a:pt x="24" y="72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40" y="67"/>
                      <a:pt x="42" y="64"/>
                      <a:pt x="41" y="62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3" y="4"/>
                      <a:pt x="17" y="0"/>
                      <a:pt x="1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1"/>
              <p:cNvSpPr>
                <a:spLocks noChangeArrowheads="1"/>
              </p:cNvSpPr>
              <p:nvPr/>
            </p:nvSpPr>
            <p:spPr bwMode="auto">
              <a:xfrm>
                <a:off x="61045" y="295689"/>
                <a:ext cx="90614" cy="77261"/>
              </a:xfrm>
              <a:custGeom>
                <a:avLst/>
                <a:gdLst>
                  <a:gd name="T0" fmla="*/ 39 w 40"/>
                  <a:gd name="T1" fmla="*/ 16 h 34"/>
                  <a:gd name="T2" fmla="*/ 18 w 40"/>
                  <a:gd name="T3" fmla="*/ 33 h 34"/>
                  <a:gd name="T4" fmla="*/ 1 w 40"/>
                  <a:gd name="T5" fmla="*/ 12 h 34"/>
                  <a:gd name="T6" fmla="*/ 22 w 40"/>
                  <a:gd name="T7" fmla="*/ 1 h 34"/>
                  <a:gd name="T8" fmla="*/ 39 w 40"/>
                  <a:gd name="T9" fmla="*/ 1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4"/>
                  <a:gd name="T17" fmla="*/ 40 w 4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4">
                    <a:moveTo>
                      <a:pt x="39" y="16"/>
                    </a:moveTo>
                    <a:cubicBezTo>
                      <a:pt x="38" y="26"/>
                      <a:pt x="29" y="34"/>
                      <a:pt x="18" y="33"/>
                    </a:cubicBezTo>
                    <a:cubicBezTo>
                      <a:pt x="8" y="32"/>
                      <a:pt x="0" y="22"/>
                      <a:pt x="1" y="12"/>
                    </a:cubicBezTo>
                    <a:cubicBezTo>
                      <a:pt x="2" y="1"/>
                      <a:pt x="11" y="0"/>
                      <a:pt x="22" y="1"/>
                    </a:cubicBezTo>
                    <a:cubicBezTo>
                      <a:pt x="33" y="2"/>
                      <a:pt x="40" y="5"/>
                      <a:pt x="39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2"/>
              <p:cNvSpPr>
                <a:spLocks noChangeArrowheads="1"/>
              </p:cNvSpPr>
              <p:nvPr/>
            </p:nvSpPr>
            <p:spPr bwMode="auto">
              <a:xfrm>
                <a:off x="79168" y="118276"/>
                <a:ext cx="89660" cy="93476"/>
              </a:xfrm>
              <a:custGeom>
                <a:avLst/>
                <a:gdLst>
                  <a:gd name="T0" fmla="*/ 39 w 40"/>
                  <a:gd name="T1" fmla="*/ 22 h 41"/>
                  <a:gd name="T2" fmla="*/ 18 w 40"/>
                  <a:gd name="T3" fmla="*/ 40 h 41"/>
                  <a:gd name="T4" fmla="*/ 1 w 40"/>
                  <a:gd name="T5" fmla="*/ 19 h 41"/>
                  <a:gd name="T6" fmla="*/ 22 w 40"/>
                  <a:gd name="T7" fmla="*/ 1 h 41"/>
                  <a:gd name="T8" fmla="*/ 39 w 40"/>
                  <a:gd name="T9" fmla="*/ 2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41"/>
                  <a:gd name="T17" fmla="*/ 40 w 40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41">
                    <a:moveTo>
                      <a:pt x="39" y="22"/>
                    </a:moveTo>
                    <a:cubicBezTo>
                      <a:pt x="38" y="33"/>
                      <a:pt x="29" y="41"/>
                      <a:pt x="18" y="40"/>
                    </a:cubicBezTo>
                    <a:cubicBezTo>
                      <a:pt x="8" y="39"/>
                      <a:pt x="0" y="29"/>
                      <a:pt x="1" y="19"/>
                    </a:cubicBezTo>
                    <a:cubicBezTo>
                      <a:pt x="2" y="8"/>
                      <a:pt x="11" y="0"/>
                      <a:pt x="22" y="1"/>
                    </a:cubicBezTo>
                    <a:cubicBezTo>
                      <a:pt x="32" y="2"/>
                      <a:pt x="40" y="12"/>
                      <a:pt x="39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33"/>
              <p:cNvSpPr>
                <a:spLocks noChangeArrowheads="1"/>
              </p:cNvSpPr>
              <p:nvPr/>
            </p:nvSpPr>
            <p:spPr bwMode="auto">
              <a:xfrm>
                <a:off x="62953" y="154521"/>
                <a:ext cx="103968" cy="186952"/>
              </a:xfrm>
              <a:custGeom>
                <a:avLst/>
                <a:gdLst>
                  <a:gd name="T0" fmla="*/ 38 w 46"/>
                  <a:gd name="T1" fmla="*/ 78 h 82"/>
                  <a:gd name="T2" fmla="*/ 33 w 46"/>
                  <a:gd name="T3" fmla="*/ 82 h 82"/>
                  <a:gd name="T4" fmla="*/ 4 w 46"/>
                  <a:gd name="T5" fmla="*/ 79 h 82"/>
                  <a:gd name="T6" fmla="*/ 0 w 46"/>
                  <a:gd name="T7" fmla="*/ 74 h 82"/>
                  <a:gd name="T8" fmla="*/ 8 w 46"/>
                  <a:gd name="T9" fmla="*/ 5 h 82"/>
                  <a:gd name="T10" fmla="*/ 13 w 46"/>
                  <a:gd name="T11" fmla="*/ 0 h 82"/>
                  <a:gd name="T12" fmla="*/ 42 w 46"/>
                  <a:gd name="T13" fmla="*/ 3 h 82"/>
                  <a:gd name="T14" fmla="*/ 46 w 46"/>
                  <a:gd name="T15" fmla="*/ 8 h 82"/>
                  <a:gd name="T16" fmla="*/ 38 w 46"/>
                  <a:gd name="T17" fmla="*/ 7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2"/>
                  <a:gd name="T29" fmla="*/ 46 w 46"/>
                  <a:gd name="T30" fmla="*/ 82 h 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2">
                    <a:moveTo>
                      <a:pt x="38" y="78"/>
                    </a:moveTo>
                    <a:cubicBezTo>
                      <a:pt x="38" y="81"/>
                      <a:pt x="36" y="82"/>
                      <a:pt x="33" y="82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2" y="79"/>
                      <a:pt x="0" y="77"/>
                      <a:pt x="0" y="7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2"/>
                      <a:pt x="10" y="0"/>
                      <a:pt x="13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4" y="3"/>
                      <a:pt x="46" y="6"/>
                      <a:pt x="46" y="8"/>
                    </a:cubicBezTo>
                    <a:lnTo>
                      <a:pt x="38" y="7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34"/>
              <p:cNvSpPr>
                <a:spLocks noEditPoints="1" noChangeArrowheads="1"/>
              </p:cNvSpPr>
              <p:nvPr/>
            </p:nvSpPr>
            <p:spPr bwMode="auto">
              <a:xfrm>
                <a:off x="243227" y="0"/>
                <a:ext cx="289012" cy="479779"/>
              </a:xfrm>
              <a:custGeom>
                <a:avLst/>
                <a:gdLst>
                  <a:gd name="T0" fmla="*/ 117 w 128"/>
                  <a:gd name="T1" fmla="*/ 108 h 211"/>
                  <a:gd name="T2" fmla="*/ 76 w 128"/>
                  <a:gd name="T3" fmla="*/ 90 h 211"/>
                  <a:gd name="T4" fmla="*/ 76 w 128"/>
                  <a:gd name="T5" fmla="*/ 31 h 211"/>
                  <a:gd name="T6" fmla="*/ 96 w 128"/>
                  <a:gd name="T7" fmla="*/ 60 h 211"/>
                  <a:gd name="T8" fmla="*/ 122 w 128"/>
                  <a:gd name="T9" fmla="*/ 60 h 211"/>
                  <a:gd name="T10" fmla="*/ 76 w 128"/>
                  <a:gd name="T11" fmla="*/ 13 h 211"/>
                  <a:gd name="T12" fmla="*/ 76 w 128"/>
                  <a:gd name="T13" fmla="*/ 0 h 211"/>
                  <a:gd name="T14" fmla="*/ 54 w 128"/>
                  <a:gd name="T15" fmla="*/ 0 h 211"/>
                  <a:gd name="T16" fmla="*/ 54 w 128"/>
                  <a:gd name="T17" fmla="*/ 13 h 211"/>
                  <a:gd name="T18" fmla="*/ 17 w 128"/>
                  <a:gd name="T19" fmla="*/ 28 h 211"/>
                  <a:gd name="T20" fmla="*/ 2 w 128"/>
                  <a:gd name="T21" fmla="*/ 61 h 211"/>
                  <a:gd name="T22" fmla="*/ 5 w 128"/>
                  <a:gd name="T23" fmla="*/ 73 h 211"/>
                  <a:gd name="T24" fmla="*/ 20 w 128"/>
                  <a:gd name="T25" fmla="*/ 66 h 211"/>
                  <a:gd name="T26" fmla="*/ 24 w 128"/>
                  <a:gd name="T27" fmla="*/ 65 h 211"/>
                  <a:gd name="T28" fmla="*/ 29 w 128"/>
                  <a:gd name="T29" fmla="*/ 67 h 211"/>
                  <a:gd name="T30" fmla="*/ 27 w 128"/>
                  <a:gd name="T31" fmla="*/ 59 h 211"/>
                  <a:gd name="T32" fmla="*/ 54 w 128"/>
                  <a:gd name="T33" fmla="*/ 31 h 211"/>
                  <a:gd name="T34" fmla="*/ 54 w 128"/>
                  <a:gd name="T35" fmla="*/ 87 h 211"/>
                  <a:gd name="T36" fmla="*/ 35 w 128"/>
                  <a:gd name="T37" fmla="*/ 79 h 211"/>
                  <a:gd name="T38" fmla="*/ 35 w 128"/>
                  <a:gd name="T39" fmla="*/ 78 h 211"/>
                  <a:gd name="T40" fmla="*/ 30 w 128"/>
                  <a:gd name="T41" fmla="*/ 91 h 211"/>
                  <a:gd name="T42" fmla="*/ 22 w 128"/>
                  <a:gd name="T43" fmla="*/ 94 h 211"/>
                  <a:gd name="T44" fmla="*/ 54 w 128"/>
                  <a:gd name="T45" fmla="*/ 108 h 211"/>
                  <a:gd name="T46" fmla="*/ 54 w 128"/>
                  <a:gd name="T47" fmla="*/ 174 h 211"/>
                  <a:gd name="T48" fmla="*/ 25 w 128"/>
                  <a:gd name="T49" fmla="*/ 135 h 211"/>
                  <a:gd name="T50" fmla="*/ 0 w 128"/>
                  <a:gd name="T51" fmla="*/ 135 h 211"/>
                  <a:gd name="T52" fmla="*/ 54 w 128"/>
                  <a:gd name="T53" fmla="*/ 192 h 211"/>
                  <a:gd name="T54" fmla="*/ 54 w 128"/>
                  <a:gd name="T55" fmla="*/ 211 h 211"/>
                  <a:gd name="T56" fmla="*/ 76 w 128"/>
                  <a:gd name="T57" fmla="*/ 211 h 211"/>
                  <a:gd name="T58" fmla="*/ 76 w 128"/>
                  <a:gd name="T59" fmla="*/ 191 h 211"/>
                  <a:gd name="T60" fmla="*/ 114 w 128"/>
                  <a:gd name="T61" fmla="*/ 175 h 211"/>
                  <a:gd name="T62" fmla="*/ 128 w 128"/>
                  <a:gd name="T63" fmla="*/ 139 h 211"/>
                  <a:gd name="T64" fmla="*/ 117 w 128"/>
                  <a:gd name="T65" fmla="*/ 108 h 211"/>
                  <a:gd name="T66" fmla="*/ 76 w 128"/>
                  <a:gd name="T67" fmla="*/ 174 h 211"/>
                  <a:gd name="T68" fmla="*/ 76 w 128"/>
                  <a:gd name="T69" fmla="*/ 111 h 211"/>
                  <a:gd name="T70" fmla="*/ 97 w 128"/>
                  <a:gd name="T71" fmla="*/ 121 h 211"/>
                  <a:gd name="T72" fmla="*/ 105 w 128"/>
                  <a:gd name="T73" fmla="*/ 140 h 211"/>
                  <a:gd name="T74" fmla="*/ 76 w 128"/>
                  <a:gd name="T75" fmla="*/ 174 h 2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8"/>
                  <a:gd name="T115" fmla="*/ 0 h 211"/>
                  <a:gd name="T116" fmla="*/ 128 w 128"/>
                  <a:gd name="T117" fmla="*/ 211 h 2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8" h="211">
                    <a:moveTo>
                      <a:pt x="117" y="108"/>
                    </a:moveTo>
                    <a:cubicBezTo>
                      <a:pt x="110" y="100"/>
                      <a:pt x="92" y="94"/>
                      <a:pt x="76" y="90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85" y="33"/>
                      <a:pt x="95" y="41"/>
                      <a:pt x="96" y="60"/>
                    </a:cubicBezTo>
                    <a:cubicBezTo>
                      <a:pt x="122" y="60"/>
                      <a:pt x="122" y="60"/>
                      <a:pt x="122" y="60"/>
                    </a:cubicBezTo>
                    <a:cubicBezTo>
                      <a:pt x="119" y="32"/>
                      <a:pt x="104" y="15"/>
                      <a:pt x="76" y="13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38" y="14"/>
                      <a:pt x="26" y="19"/>
                      <a:pt x="17" y="28"/>
                    </a:cubicBezTo>
                    <a:cubicBezTo>
                      <a:pt x="7" y="36"/>
                      <a:pt x="2" y="47"/>
                      <a:pt x="2" y="61"/>
                    </a:cubicBezTo>
                    <a:cubicBezTo>
                      <a:pt x="2" y="65"/>
                      <a:pt x="3" y="69"/>
                      <a:pt x="5" y="73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1" y="66"/>
                      <a:pt x="22" y="65"/>
                      <a:pt x="24" y="65"/>
                    </a:cubicBezTo>
                    <a:cubicBezTo>
                      <a:pt x="25" y="65"/>
                      <a:pt x="27" y="66"/>
                      <a:pt x="29" y="67"/>
                    </a:cubicBezTo>
                    <a:cubicBezTo>
                      <a:pt x="28" y="65"/>
                      <a:pt x="27" y="62"/>
                      <a:pt x="27" y="59"/>
                    </a:cubicBezTo>
                    <a:cubicBezTo>
                      <a:pt x="27" y="43"/>
                      <a:pt x="35" y="33"/>
                      <a:pt x="54" y="31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48" y="85"/>
                      <a:pt x="40" y="83"/>
                      <a:pt x="35" y="79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7" y="83"/>
                      <a:pt x="35" y="89"/>
                      <a:pt x="30" y="91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31" y="101"/>
                      <a:pt x="41" y="105"/>
                      <a:pt x="54" y="108"/>
                    </a:cubicBezTo>
                    <a:cubicBezTo>
                      <a:pt x="54" y="174"/>
                      <a:pt x="54" y="174"/>
                      <a:pt x="54" y="174"/>
                    </a:cubicBezTo>
                    <a:cubicBezTo>
                      <a:pt x="35" y="171"/>
                      <a:pt x="27" y="157"/>
                      <a:pt x="25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3" y="170"/>
                      <a:pt x="26" y="188"/>
                      <a:pt x="54" y="192"/>
                    </a:cubicBezTo>
                    <a:cubicBezTo>
                      <a:pt x="54" y="211"/>
                      <a:pt x="54" y="211"/>
                      <a:pt x="54" y="211"/>
                    </a:cubicBezTo>
                    <a:cubicBezTo>
                      <a:pt x="76" y="211"/>
                      <a:pt x="76" y="211"/>
                      <a:pt x="76" y="211"/>
                    </a:cubicBezTo>
                    <a:cubicBezTo>
                      <a:pt x="76" y="191"/>
                      <a:pt x="76" y="191"/>
                      <a:pt x="76" y="191"/>
                    </a:cubicBezTo>
                    <a:cubicBezTo>
                      <a:pt x="85" y="190"/>
                      <a:pt x="104" y="185"/>
                      <a:pt x="114" y="175"/>
                    </a:cubicBezTo>
                    <a:cubicBezTo>
                      <a:pt x="124" y="165"/>
                      <a:pt x="128" y="153"/>
                      <a:pt x="128" y="139"/>
                    </a:cubicBezTo>
                    <a:cubicBezTo>
                      <a:pt x="128" y="126"/>
                      <a:pt x="125" y="115"/>
                      <a:pt x="117" y="108"/>
                    </a:cubicBezTo>
                    <a:close/>
                    <a:moveTo>
                      <a:pt x="76" y="174"/>
                    </a:moveTo>
                    <a:cubicBezTo>
                      <a:pt x="76" y="111"/>
                      <a:pt x="76" y="111"/>
                      <a:pt x="76" y="111"/>
                    </a:cubicBezTo>
                    <a:cubicBezTo>
                      <a:pt x="79" y="113"/>
                      <a:pt x="93" y="117"/>
                      <a:pt x="97" y="121"/>
                    </a:cubicBezTo>
                    <a:cubicBezTo>
                      <a:pt x="101" y="126"/>
                      <a:pt x="105" y="132"/>
                      <a:pt x="105" y="140"/>
                    </a:cubicBezTo>
                    <a:cubicBezTo>
                      <a:pt x="105" y="160"/>
                      <a:pt x="92" y="171"/>
                      <a:pt x="76" y="17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3" name="文本框 82"/>
            <p:cNvSpPr>
              <a:spLocks noChangeArrowheads="1"/>
            </p:cNvSpPr>
            <p:nvPr/>
          </p:nvSpPr>
          <p:spPr bwMode="auto">
            <a:xfrm>
              <a:off x="9661525" y="3688039"/>
              <a:ext cx="109517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2023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58" name="文本框 157">
            <a:extLst>
              <a:ext uri="{FF2B5EF4-FFF2-40B4-BE49-F238E27FC236}">
                <a16:creationId xmlns="" xmlns:a16="http://schemas.microsoft.com/office/drawing/2014/main" id="{F66D582B-0C6F-46DB-BAF2-6ACF25B3BF38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159" name="组合 158">
            <a:extLst>
              <a:ext uri="{FF2B5EF4-FFF2-40B4-BE49-F238E27FC236}">
                <a16:creationId xmlns="" xmlns:a16="http://schemas.microsoft.com/office/drawing/2014/main" id="{3523CA9A-9B1F-48B9-BB11-7EAD39DA9DA8}"/>
              </a:ext>
            </a:extLst>
          </p:cNvPr>
          <p:cNvGrpSpPr/>
          <p:nvPr/>
        </p:nvGrpSpPr>
        <p:grpSpPr>
          <a:xfrm>
            <a:off x="1064248" y="3793669"/>
            <a:ext cx="1998266" cy="1471536"/>
            <a:chOff x="1952193" y="4974415"/>
            <a:chExt cx="1998266" cy="1471536"/>
          </a:xfrm>
        </p:grpSpPr>
        <p:sp>
          <p:nvSpPr>
            <p:cNvPr id="160" name="TextBox 1">
              <a:extLst>
                <a:ext uri="{FF2B5EF4-FFF2-40B4-BE49-F238E27FC236}">
                  <a16:creationId xmlns="" xmlns:a16="http://schemas.microsoft.com/office/drawing/2014/main" id="{A3041B8C-57DD-40FC-869F-5D425C5DBDDB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1" name="TextBox 1">
              <a:extLst>
                <a:ext uri="{FF2B5EF4-FFF2-40B4-BE49-F238E27FC236}">
                  <a16:creationId xmlns="" xmlns:a16="http://schemas.microsoft.com/office/drawing/2014/main" id="{77A8CC6B-187C-484C-82A0-F0B0B58687BC}"/>
                </a:ext>
              </a:extLst>
            </p:cNvPr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162" name="组合 161">
            <a:extLst>
              <a:ext uri="{FF2B5EF4-FFF2-40B4-BE49-F238E27FC236}">
                <a16:creationId xmlns="" xmlns:a16="http://schemas.microsoft.com/office/drawing/2014/main" id="{A408EB44-0BB7-4CA8-BA1D-9C4AD8F9A38E}"/>
              </a:ext>
            </a:extLst>
          </p:cNvPr>
          <p:cNvGrpSpPr/>
          <p:nvPr/>
        </p:nvGrpSpPr>
        <p:grpSpPr>
          <a:xfrm>
            <a:off x="3780054" y="3793669"/>
            <a:ext cx="1998266" cy="1471536"/>
            <a:chOff x="1952193" y="4974415"/>
            <a:chExt cx="1998266" cy="1471536"/>
          </a:xfrm>
        </p:grpSpPr>
        <p:sp>
          <p:nvSpPr>
            <p:cNvPr id="163" name="TextBox 1">
              <a:extLst>
                <a:ext uri="{FF2B5EF4-FFF2-40B4-BE49-F238E27FC236}">
                  <a16:creationId xmlns="" xmlns:a16="http://schemas.microsoft.com/office/drawing/2014/main" id="{43019C47-56E6-4836-8968-4BAB19D5767C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4" name="TextBox 1">
              <a:extLst>
                <a:ext uri="{FF2B5EF4-FFF2-40B4-BE49-F238E27FC236}">
                  <a16:creationId xmlns="" xmlns:a16="http://schemas.microsoft.com/office/drawing/2014/main" id="{E97F9A2D-9B6D-4C59-BD7C-813438C3F103}"/>
                </a:ext>
              </a:extLst>
            </p:cNvPr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165" name="组合 164">
            <a:extLst>
              <a:ext uri="{FF2B5EF4-FFF2-40B4-BE49-F238E27FC236}">
                <a16:creationId xmlns="" xmlns:a16="http://schemas.microsoft.com/office/drawing/2014/main" id="{0DD4F360-A29E-40E6-9082-C85F798B85CB}"/>
              </a:ext>
            </a:extLst>
          </p:cNvPr>
          <p:cNvGrpSpPr/>
          <p:nvPr/>
        </p:nvGrpSpPr>
        <p:grpSpPr>
          <a:xfrm>
            <a:off x="6495860" y="3793669"/>
            <a:ext cx="1998266" cy="1471536"/>
            <a:chOff x="1952193" y="4974415"/>
            <a:chExt cx="1998266" cy="1471536"/>
          </a:xfrm>
        </p:grpSpPr>
        <p:sp>
          <p:nvSpPr>
            <p:cNvPr id="166" name="TextBox 1">
              <a:extLst>
                <a:ext uri="{FF2B5EF4-FFF2-40B4-BE49-F238E27FC236}">
                  <a16:creationId xmlns="" xmlns:a16="http://schemas.microsoft.com/office/drawing/2014/main" id="{28912837-EAB9-421D-BF54-3D735DE2D566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7" name="TextBox 1">
              <a:extLst>
                <a:ext uri="{FF2B5EF4-FFF2-40B4-BE49-F238E27FC236}">
                  <a16:creationId xmlns="" xmlns:a16="http://schemas.microsoft.com/office/drawing/2014/main" id="{2A241C03-CFC4-481C-942A-BA2667E5965C}"/>
                </a:ext>
              </a:extLst>
            </p:cNvPr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168" name="组合 167">
            <a:extLst>
              <a:ext uri="{FF2B5EF4-FFF2-40B4-BE49-F238E27FC236}">
                <a16:creationId xmlns="" xmlns:a16="http://schemas.microsoft.com/office/drawing/2014/main" id="{91A5C103-BA09-4391-B110-7F6348DD6247}"/>
              </a:ext>
            </a:extLst>
          </p:cNvPr>
          <p:cNvGrpSpPr/>
          <p:nvPr/>
        </p:nvGrpSpPr>
        <p:grpSpPr>
          <a:xfrm>
            <a:off x="9211666" y="3793669"/>
            <a:ext cx="1998266" cy="1471536"/>
            <a:chOff x="1952193" y="4974415"/>
            <a:chExt cx="1998266" cy="1471536"/>
          </a:xfrm>
        </p:grpSpPr>
        <p:sp>
          <p:nvSpPr>
            <p:cNvPr id="169" name="TextBox 1">
              <a:extLst>
                <a:ext uri="{FF2B5EF4-FFF2-40B4-BE49-F238E27FC236}">
                  <a16:creationId xmlns="" xmlns:a16="http://schemas.microsoft.com/office/drawing/2014/main" id="{BE39B69F-F78C-4683-8A40-942A9554EF39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0" name="TextBox 1">
              <a:extLst>
                <a:ext uri="{FF2B5EF4-FFF2-40B4-BE49-F238E27FC236}">
                  <a16:creationId xmlns="" xmlns:a16="http://schemas.microsoft.com/office/drawing/2014/main" id="{DC15DD0B-9A29-4646-862B-51038523FD5C}"/>
                </a:ext>
              </a:extLst>
            </p:cNvPr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496032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9"/>
          <p:cNvGrpSpPr/>
          <p:nvPr/>
        </p:nvGrpSpPr>
        <p:grpSpPr>
          <a:xfrm flipH="1">
            <a:off x="1594601" y="1732559"/>
            <a:ext cx="3401765" cy="3392882"/>
            <a:chOff x="3187982" y="2490865"/>
            <a:chExt cx="2768036" cy="2760808"/>
          </a:xfrm>
        </p:grpSpPr>
        <p:sp>
          <p:nvSpPr>
            <p:cNvPr id="6" name="원호 10"/>
            <p:cNvSpPr/>
            <p:nvPr/>
          </p:nvSpPr>
          <p:spPr>
            <a:xfrm>
              <a:off x="3187982" y="2490865"/>
              <a:ext cx="2760809" cy="2760808"/>
            </a:xfrm>
            <a:prstGeom prst="arc">
              <a:avLst>
                <a:gd name="adj1" fmla="val 16200000"/>
                <a:gd name="adj2" fmla="val 16115733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7" name="원호 11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16141882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8" name="원호 12"/>
            <p:cNvSpPr/>
            <p:nvPr/>
          </p:nvSpPr>
          <p:spPr>
            <a:xfrm>
              <a:off x="3195209" y="2490865"/>
              <a:ext cx="2760809" cy="2760808"/>
            </a:xfrm>
            <a:prstGeom prst="arc">
              <a:avLst>
                <a:gd name="adj1" fmla="val 16200000"/>
                <a:gd name="adj2" fmla="val 9400271"/>
              </a:avLst>
            </a:prstGeom>
            <a:ln w="276225" cap="rnd">
              <a:solidFill>
                <a:srgbClr val="D21322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9" name="원호 13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5418629"/>
              </a:avLst>
            </a:prstGeom>
            <a:ln w="276225" cap="rnd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10" name="원호 14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16147260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11" name="원호 15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20963023"/>
              </a:avLst>
            </a:prstGeom>
            <a:ln w="276225" cap="rnd">
              <a:solidFill>
                <a:srgbClr val="D21322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3455919" y="1732559"/>
            <a:ext cx="3261311" cy="2778325"/>
            <a:chOff x="3780633" y="2329940"/>
            <a:chExt cx="3261311" cy="2778325"/>
          </a:xfrm>
        </p:grpSpPr>
        <p:cxnSp>
          <p:nvCxnSpPr>
            <p:cNvPr id="13" name="직선 화살표 연결선 16"/>
            <p:cNvCxnSpPr/>
            <p:nvPr/>
          </p:nvCxnSpPr>
          <p:spPr>
            <a:xfrm>
              <a:off x="3780633" y="2329940"/>
              <a:ext cx="3261311" cy="0"/>
            </a:xfrm>
            <a:prstGeom prst="straightConnector1">
              <a:avLst/>
            </a:prstGeom>
            <a:ln w="12700">
              <a:solidFill>
                <a:schemeClr val="bg1">
                  <a:lumMod val="50000"/>
                </a:schemeClr>
              </a:solidFill>
              <a:prstDash val="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그룹 23"/>
            <p:cNvGrpSpPr/>
            <p:nvPr/>
          </p:nvGrpSpPr>
          <p:grpSpPr>
            <a:xfrm>
              <a:off x="3780634" y="2726017"/>
              <a:ext cx="3261309" cy="981801"/>
              <a:chOff x="2524539" y="2858703"/>
              <a:chExt cx="1932564" cy="750303"/>
            </a:xfrm>
          </p:grpSpPr>
          <p:cxnSp>
            <p:nvCxnSpPr>
              <p:cNvPr id="19" name="직선 화살표 연결선 24"/>
              <p:cNvCxnSpPr/>
              <p:nvPr/>
            </p:nvCxnSpPr>
            <p:spPr>
              <a:xfrm>
                <a:off x="2524539" y="2858703"/>
                <a:ext cx="1749287" cy="0"/>
              </a:xfrm>
              <a:prstGeom prst="straightConnector1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직선 연결선 25"/>
              <p:cNvCxnSpPr/>
              <p:nvPr/>
            </p:nvCxnSpPr>
            <p:spPr>
              <a:xfrm>
                <a:off x="4273826" y="2858703"/>
                <a:ext cx="0" cy="750303"/>
              </a:xfrm>
              <a:prstGeom prst="line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직선 화살표 연결선 26"/>
              <p:cNvCxnSpPr/>
              <p:nvPr/>
            </p:nvCxnSpPr>
            <p:spPr>
              <a:xfrm flipH="1">
                <a:off x="4273828" y="3609006"/>
                <a:ext cx="183275" cy="0"/>
              </a:xfrm>
              <a:prstGeom prst="straightConnector1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그룹 27"/>
            <p:cNvGrpSpPr/>
            <p:nvPr/>
          </p:nvGrpSpPr>
          <p:grpSpPr>
            <a:xfrm>
              <a:off x="3780633" y="3116886"/>
              <a:ext cx="3236884" cy="1991379"/>
              <a:chOff x="2524539" y="2858703"/>
              <a:chExt cx="2375859" cy="750303"/>
            </a:xfrm>
          </p:grpSpPr>
          <p:cxnSp>
            <p:nvCxnSpPr>
              <p:cNvPr id="16" name="직선 화살표 연결선 28"/>
              <p:cNvCxnSpPr/>
              <p:nvPr/>
            </p:nvCxnSpPr>
            <p:spPr>
              <a:xfrm>
                <a:off x="2524539" y="2858703"/>
                <a:ext cx="1749287" cy="0"/>
              </a:xfrm>
              <a:prstGeom prst="straightConnector1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직선 연결선 29"/>
              <p:cNvCxnSpPr/>
              <p:nvPr/>
            </p:nvCxnSpPr>
            <p:spPr>
              <a:xfrm>
                <a:off x="4273826" y="2858703"/>
                <a:ext cx="0" cy="750303"/>
              </a:xfrm>
              <a:prstGeom prst="line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직선 화살표 연결선 30"/>
              <p:cNvCxnSpPr/>
              <p:nvPr/>
            </p:nvCxnSpPr>
            <p:spPr>
              <a:xfrm flipH="1">
                <a:off x="4273830" y="3609006"/>
                <a:ext cx="626568" cy="0"/>
              </a:xfrm>
              <a:prstGeom prst="straightConnector1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8" name="한쪽 모서리가 잘린 사각형 38"/>
          <p:cNvSpPr/>
          <p:nvPr/>
        </p:nvSpPr>
        <p:spPr>
          <a:xfrm>
            <a:off x="6705016" y="1451980"/>
            <a:ext cx="3767925" cy="1067523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29" name="직각 삼각형 39"/>
          <p:cNvSpPr/>
          <p:nvPr/>
        </p:nvSpPr>
        <p:spPr>
          <a:xfrm>
            <a:off x="10290786" y="1451980"/>
            <a:ext cx="182154" cy="194095"/>
          </a:xfrm>
          <a:prstGeom prst="rtTriangle">
            <a:avLst/>
          </a:prstGeom>
          <a:solidFill>
            <a:srgbClr val="D21322"/>
          </a:solidFill>
          <a:ln>
            <a:solidFill>
              <a:srgbClr val="D2132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6635566" y="1778303"/>
            <a:ext cx="958060" cy="4985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3600" dirty="0">
                <a:ln w="0"/>
                <a:solidFill>
                  <a:srgbClr val="D21322"/>
                </a:solidFill>
                <a:cs typeface="+mn-ea"/>
                <a:sym typeface="+mn-lt"/>
              </a:rPr>
              <a:t>1</a:t>
            </a:r>
          </a:p>
        </p:txBody>
      </p:sp>
      <p:sp>
        <p:nvSpPr>
          <p:cNvPr id="36" name="한쪽 모서리가 잘린 사각형 45"/>
          <p:cNvSpPr/>
          <p:nvPr/>
        </p:nvSpPr>
        <p:spPr>
          <a:xfrm>
            <a:off x="6705018" y="2837264"/>
            <a:ext cx="3767925" cy="1067523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37" name="직각 삼각형 46"/>
          <p:cNvSpPr/>
          <p:nvPr/>
        </p:nvSpPr>
        <p:spPr>
          <a:xfrm>
            <a:off x="10290788" y="2837264"/>
            <a:ext cx="182154" cy="194095"/>
          </a:xfrm>
          <a:prstGeom prst="rtTriangle">
            <a:avLst/>
          </a:prstGeom>
          <a:solidFill>
            <a:srgbClr val="D21322"/>
          </a:solidFill>
          <a:ln>
            <a:solidFill>
              <a:srgbClr val="D2132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33" name="Rectangle 3"/>
          <p:cNvSpPr txBox="1">
            <a:spLocks noChangeArrowheads="1"/>
          </p:cNvSpPr>
          <p:nvPr/>
        </p:nvSpPr>
        <p:spPr bwMode="auto">
          <a:xfrm>
            <a:off x="6717229" y="3064651"/>
            <a:ext cx="958060" cy="4985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3600" dirty="0">
                <a:ln w="0"/>
                <a:solidFill>
                  <a:srgbClr val="D21322"/>
                </a:solidFill>
                <a:cs typeface="+mn-ea"/>
                <a:sym typeface="+mn-lt"/>
              </a:rPr>
              <a:t>2</a:t>
            </a:r>
          </a:p>
        </p:txBody>
      </p:sp>
      <p:sp>
        <p:nvSpPr>
          <p:cNvPr id="44" name="한쪽 모서리가 잘린 사각형 52"/>
          <p:cNvSpPr/>
          <p:nvPr/>
        </p:nvSpPr>
        <p:spPr>
          <a:xfrm>
            <a:off x="6705018" y="4222549"/>
            <a:ext cx="3767925" cy="1067523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45" name="직각 삼각형 53"/>
          <p:cNvSpPr/>
          <p:nvPr/>
        </p:nvSpPr>
        <p:spPr>
          <a:xfrm>
            <a:off x="10290788" y="4222549"/>
            <a:ext cx="182154" cy="194095"/>
          </a:xfrm>
          <a:prstGeom prst="rtTriangle">
            <a:avLst/>
          </a:prstGeom>
          <a:solidFill>
            <a:srgbClr val="D21322"/>
          </a:solidFill>
          <a:ln>
            <a:solidFill>
              <a:srgbClr val="D2132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41" name="Rectangle 3"/>
          <p:cNvSpPr txBox="1">
            <a:spLocks noChangeArrowheads="1"/>
          </p:cNvSpPr>
          <p:nvPr/>
        </p:nvSpPr>
        <p:spPr bwMode="auto">
          <a:xfrm>
            <a:off x="6717229" y="4449936"/>
            <a:ext cx="958060" cy="4985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3600" dirty="0">
                <a:ln w="0"/>
                <a:solidFill>
                  <a:srgbClr val="D21322"/>
                </a:solidFill>
                <a:cs typeface="+mn-ea"/>
                <a:sym typeface="+mn-lt"/>
              </a:rPr>
              <a:t>3</a:t>
            </a:r>
          </a:p>
        </p:txBody>
      </p:sp>
      <p:sp>
        <p:nvSpPr>
          <p:cNvPr id="46" name="Freeform 10"/>
          <p:cNvSpPr>
            <a:spLocks noEditPoints="1"/>
          </p:cNvSpPr>
          <p:nvPr/>
        </p:nvSpPr>
        <p:spPr bwMode="auto">
          <a:xfrm>
            <a:off x="3029178" y="3066123"/>
            <a:ext cx="532610" cy="725754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D2132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>
              <a:cs typeface="+mn-ea"/>
              <a:sym typeface="+mn-lt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="" xmlns:a16="http://schemas.microsoft.com/office/drawing/2014/main" id="{B1BC3EA3-07A7-49E0-80FC-12745A2CFC5E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50" name="组合 49">
            <a:extLst>
              <a:ext uri="{FF2B5EF4-FFF2-40B4-BE49-F238E27FC236}">
                <a16:creationId xmlns="" xmlns:a16="http://schemas.microsoft.com/office/drawing/2014/main" id="{F790A10B-94D5-41AC-8113-05FBF6263D05}"/>
              </a:ext>
            </a:extLst>
          </p:cNvPr>
          <p:cNvGrpSpPr/>
          <p:nvPr/>
        </p:nvGrpSpPr>
        <p:grpSpPr>
          <a:xfrm>
            <a:off x="7495052" y="1532422"/>
            <a:ext cx="2697160" cy="917538"/>
            <a:chOff x="2144027" y="1864814"/>
            <a:chExt cx="2697160" cy="917538"/>
          </a:xfrm>
        </p:grpSpPr>
        <p:sp>
          <p:nvSpPr>
            <p:cNvPr id="48" name="TextBox 1">
              <a:extLst>
                <a:ext uri="{FF2B5EF4-FFF2-40B4-BE49-F238E27FC236}">
                  <a16:creationId xmlns="" xmlns:a16="http://schemas.microsoft.com/office/drawing/2014/main" id="{0C91F395-45E8-46F3-AFD2-F22FFB1CBB84}"/>
                </a:ext>
              </a:extLst>
            </p:cNvPr>
            <p:cNvSpPr txBox="1"/>
            <p:nvPr/>
          </p:nvSpPr>
          <p:spPr>
            <a:xfrm>
              <a:off x="2144027" y="1864814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TextBox 1">
              <a:extLst>
                <a:ext uri="{FF2B5EF4-FFF2-40B4-BE49-F238E27FC236}">
                  <a16:creationId xmlns="" xmlns:a16="http://schemas.microsoft.com/office/drawing/2014/main" id="{F4124910-A966-4BB0-8EFE-2CC44D2546D3}"/>
                </a:ext>
              </a:extLst>
            </p:cNvPr>
            <p:cNvSpPr txBox="1"/>
            <p:nvPr/>
          </p:nvSpPr>
          <p:spPr>
            <a:xfrm>
              <a:off x="2169746" y="2162695"/>
              <a:ext cx="2671441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="" xmlns:a16="http://schemas.microsoft.com/office/drawing/2014/main" id="{08388942-31F1-4132-A857-83CFAAF056EE}"/>
              </a:ext>
            </a:extLst>
          </p:cNvPr>
          <p:cNvGrpSpPr/>
          <p:nvPr/>
        </p:nvGrpSpPr>
        <p:grpSpPr>
          <a:xfrm>
            <a:off x="7495052" y="2896967"/>
            <a:ext cx="2697160" cy="917538"/>
            <a:chOff x="2144027" y="1864814"/>
            <a:chExt cx="2697160" cy="917538"/>
          </a:xfrm>
        </p:grpSpPr>
        <p:sp>
          <p:nvSpPr>
            <p:cNvPr id="52" name="TextBox 1">
              <a:extLst>
                <a:ext uri="{FF2B5EF4-FFF2-40B4-BE49-F238E27FC236}">
                  <a16:creationId xmlns="" xmlns:a16="http://schemas.microsoft.com/office/drawing/2014/main" id="{93B5A4B8-8203-4389-95DD-AB5C53AC632F}"/>
                </a:ext>
              </a:extLst>
            </p:cNvPr>
            <p:cNvSpPr txBox="1"/>
            <p:nvPr/>
          </p:nvSpPr>
          <p:spPr>
            <a:xfrm>
              <a:off x="2144027" y="1864814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3" name="TextBox 1">
              <a:extLst>
                <a:ext uri="{FF2B5EF4-FFF2-40B4-BE49-F238E27FC236}">
                  <a16:creationId xmlns="" xmlns:a16="http://schemas.microsoft.com/office/drawing/2014/main" id="{E6FEE190-D11B-42DD-933B-0007BA35F116}"/>
                </a:ext>
              </a:extLst>
            </p:cNvPr>
            <p:cNvSpPr txBox="1"/>
            <p:nvPr/>
          </p:nvSpPr>
          <p:spPr>
            <a:xfrm>
              <a:off x="2169746" y="2162695"/>
              <a:ext cx="2671441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="" xmlns:a16="http://schemas.microsoft.com/office/drawing/2014/main" id="{C18FBB64-A171-40FA-9D2C-A91DCDCE6E6B}"/>
              </a:ext>
            </a:extLst>
          </p:cNvPr>
          <p:cNvGrpSpPr/>
          <p:nvPr/>
        </p:nvGrpSpPr>
        <p:grpSpPr>
          <a:xfrm>
            <a:off x="7495052" y="4293325"/>
            <a:ext cx="2697160" cy="917538"/>
            <a:chOff x="2144027" y="1864814"/>
            <a:chExt cx="2697160" cy="917538"/>
          </a:xfrm>
        </p:grpSpPr>
        <p:sp>
          <p:nvSpPr>
            <p:cNvPr id="55" name="TextBox 1">
              <a:extLst>
                <a:ext uri="{FF2B5EF4-FFF2-40B4-BE49-F238E27FC236}">
                  <a16:creationId xmlns="" xmlns:a16="http://schemas.microsoft.com/office/drawing/2014/main" id="{2BBB3A21-D118-4790-891D-05A0A5DE0534}"/>
                </a:ext>
              </a:extLst>
            </p:cNvPr>
            <p:cNvSpPr txBox="1"/>
            <p:nvPr/>
          </p:nvSpPr>
          <p:spPr>
            <a:xfrm>
              <a:off x="2144027" y="1864814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6" name="TextBox 1">
              <a:extLst>
                <a:ext uri="{FF2B5EF4-FFF2-40B4-BE49-F238E27FC236}">
                  <a16:creationId xmlns="" xmlns:a16="http://schemas.microsoft.com/office/drawing/2014/main" id="{8BCD9E79-B89E-4A2F-8676-A0AD3F9282EC}"/>
                </a:ext>
              </a:extLst>
            </p:cNvPr>
            <p:cNvSpPr txBox="1"/>
            <p:nvPr/>
          </p:nvSpPr>
          <p:spPr>
            <a:xfrm>
              <a:off x="2169746" y="2162695"/>
              <a:ext cx="2671441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……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649285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 4"/>
          <p:cNvSpPr/>
          <p:nvPr/>
        </p:nvSpPr>
        <p:spPr>
          <a:xfrm>
            <a:off x="1412245" y="3188976"/>
            <a:ext cx="2111883" cy="480048"/>
          </a:xfrm>
          <a:prstGeom prst="roundRect">
            <a:avLst>
              <a:gd name="adj" fmla="val 10053"/>
            </a:avLst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1" tIns="60950" rIns="121901" bIns="60950"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cs typeface="+mn-ea"/>
                <a:sym typeface="+mn-lt"/>
              </a:rPr>
              <a:t>标题一</a:t>
            </a:r>
          </a:p>
        </p:txBody>
      </p:sp>
      <p:sp>
        <p:nvSpPr>
          <p:cNvPr id="6" name="任意多边形 5"/>
          <p:cNvSpPr/>
          <p:nvPr/>
        </p:nvSpPr>
        <p:spPr>
          <a:xfrm>
            <a:off x="2035441" y="1982355"/>
            <a:ext cx="865490" cy="1054207"/>
          </a:xfrm>
          <a:custGeom>
            <a:avLst/>
            <a:gdLst>
              <a:gd name="connsiteX0" fmla="*/ 324036 w 648072"/>
              <a:gd name="connsiteY0" fmla="*/ 0 h 791728"/>
              <a:gd name="connsiteX1" fmla="*/ 648072 w 648072"/>
              <a:gd name="connsiteY1" fmla="*/ 324036 h 791728"/>
              <a:gd name="connsiteX2" fmla="*/ 389341 w 648072"/>
              <a:gd name="connsiteY2" fmla="*/ 641489 h 791728"/>
              <a:gd name="connsiteX3" fmla="*/ 388468 w 648072"/>
              <a:gd name="connsiteY3" fmla="*/ 641577 h 791728"/>
              <a:gd name="connsiteX4" fmla="*/ 324036 w 648072"/>
              <a:gd name="connsiteY4" fmla="*/ 791728 h 791728"/>
              <a:gd name="connsiteX5" fmla="*/ 259605 w 648072"/>
              <a:gd name="connsiteY5" fmla="*/ 641577 h 791728"/>
              <a:gd name="connsiteX6" fmla="*/ 258732 w 648072"/>
              <a:gd name="connsiteY6" fmla="*/ 641489 h 791728"/>
              <a:gd name="connsiteX7" fmla="*/ 0 w 648072"/>
              <a:gd name="connsiteY7" fmla="*/ 324036 h 791728"/>
              <a:gd name="connsiteX8" fmla="*/ 324036 w 648072"/>
              <a:gd name="connsiteY8" fmla="*/ 0 h 7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8072" h="791728">
                <a:moveTo>
                  <a:pt x="324036" y="0"/>
                </a:moveTo>
                <a:cubicBezTo>
                  <a:pt x="502996" y="0"/>
                  <a:pt x="648072" y="145076"/>
                  <a:pt x="648072" y="324036"/>
                </a:cubicBezTo>
                <a:cubicBezTo>
                  <a:pt x="648072" y="480626"/>
                  <a:pt x="536998" y="611274"/>
                  <a:pt x="389341" y="641489"/>
                </a:cubicBezTo>
                <a:lnTo>
                  <a:pt x="388468" y="641577"/>
                </a:lnTo>
                <a:lnTo>
                  <a:pt x="324036" y="791728"/>
                </a:lnTo>
                <a:lnTo>
                  <a:pt x="259605" y="641577"/>
                </a:lnTo>
                <a:lnTo>
                  <a:pt x="258732" y="641489"/>
                </a:lnTo>
                <a:cubicBezTo>
                  <a:pt x="111074" y="611274"/>
                  <a:pt x="0" y="480626"/>
                  <a:pt x="0" y="324036"/>
                </a:cubicBezTo>
                <a:cubicBezTo>
                  <a:pt x="0" y="145076"/>
                  <a:pt x="145076" y="0"/>
                  <a:pt x="324036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239963" anchor="ctr"/>
          <a:lstStyle/>
          <a:p>
            <a:pPr algn="ctr">
              <a:defRPr/>
            </a:pPr>
            <a:r>
              <a:rPr lang="en-US" altLang="zh-CN" sz="3200" dirty="0">
                <a:solidFill>
                  <a:srgbClr val="FFFFFF"/>
                </a:solidFill>
                <a:cs typeface="+mn-ea"/>
                <a:sym typeface="+mn-lt"/>
              </a:rPr>
              <a:t>01</a:t>
            </a:r>
            <a:endParaRPr lang="zh-CN" altLang="en-US" sz="320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7" name="TextBox 57"/>
          <p:cNvSpPr>
            <a:spLocks noChangeArrowheads="1"/>
          </p:cNvSpPr>
          <p:nvPr/>
        </p:nvSpPr>
        <p:spPr bwMode="auto">
          <a:xfrm>
            <a:off x="1412245" y="4060337"/>
            <a:ext cx="2159959" cy="974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867"/>
              </a:lnSpc>
            </a:pPr>
            <a:r>
              <a:rPr lang="zh-CN" altLang="en-US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3824617" y="3188976"/>
            <a:ext cx="2111883" cy="480048"/>
          </a:xfrm>
          <a:prstGeom prst="roundRect">
            <a:avLst>
              <a:gd name="adj" fmla="val 10053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1" tIns="60950" rIns="121901" bIns="60950"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cs typeface="+mn-ea"/>
                <a:sym typeface="+mn-lt"/>
              </a:rPr>
              <a:t>标题二</a:t>
            </a:r>
          </a:p>
        </p:txBody>
      </p:sp>
      <p:sp>
        <p:nvSpPr>
          <p:cNvPr id="9" name="任意多边形 8"/>
          <p:cNvSpPr/>
          <p:nvPr/>
        </p:nvSpPr>
        <p:spPr>
          <a:xfrm>
            <a:off x="4448868" y="3912950"/>
            <a:ext cx="863376" cy="1056324"/>
          </a:xfrm>
          <a:custGeom>
            <a:avLst/>
            <a:gdLst>
              <a:gd name="connsiteX0" fmla="*/ 324036 w 648072"/>
              <a:gd name="connsiteY0" fmla="*/ 0 h 791728"/>
              <a:gd name="connsiteX1" fmla="*/ 388468 w 648072"/>
              <a:gd name="connsiteY1" fmla="*/ 150151 h 791728"/>
              <a:gd name="connsiteX2" fmla="*/ 389341 w 648072"/>
              <a:gd name="connsiteY2" fmla="*/ 150239 h 791728"/>
              <a:gd name="connsiteX3" fmla="*/ 648072 w 648072"/>
              <a:gd name="connsiteY3" fmla="*/ 467692 h 791728"/>
              <a:gd name="connsiteX4" fmla="*/ 324036 w 648072"/>
              <a:gd name="connsiteY4" fmla="*/ 791728 h 791728"/>
              <a:gd name="connsiteX5" fmla="*/ 0 w 648072"/>
              <a:gd name="connsiteY5" fmla="*/ 467692 h 791728"/>
              <a:gd name="connsiteX6" fmla="*/ 258732 w 648072"/>
              <a:gd name="connsiteY6" fmla="*/ 150239 h 791728"/>
              <a:gd name="connsiteX7" fmla="*/ 259605 w 648072"/>
              <a:gd name="connsiteY7" fmla="*/ 150151 h 7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8072" h="791728">
                <a:moveTo>
                  <a:pt x="324036" y="0"/>
                </a:moveTo>
                <a:lnTo>
                  <a:pt x="388468" y="150151"/>
                </a:lnTo>
                <a:lnTo>
                  <a:pt x="389341" y="150239"/>
                </a:lnTo>
                <a:cubicBezTo>
                  <a:pt x="536998" y="180454"/>
                  <a:pt x="648072" y="311102"/>
                  <a:pt x="648072" y="467692"/>
                </a:cubicBezTo>
                <a:cubicBezTo>
                  <a:pt x="648072" y="646652"/>
                  <a:pt x="502996" y="791728"/>
                  <a:pt x="324036" y="791728"/>
                </a:cubicBezTo>
                <a:cubicBezTo>
                  <a:pt x="145076" y="791728"/>
                  <a:pt x="0" y="646652"/>
                  <a:pt x="0" y="467692"/>
                </a:cubicBezTo>
                <a:cubicBezTo>
                  <a:pt x="0" y="311102"/>
                  <a:pt x="111074" y="180454"/>
                  <a:pt x="258732" y="150239"/>
                </a:cubicBezTo>
                <a:lnTo>
                  <a:pt x="259605" y="150151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91970" rIns="0" bIns="0" anchor="ctr"/>
          <a:lstStyle/>
          <a:p>
            <a:pPr algn="ctr">
              <a:defRPr/>
            </a:pPr>
            <a:r>
              <a:rPr lang="en-US" altLang="zh-CN" sz="3200" dirty="0">
                <a:solidFill>
                  <a:srgbClr val="FFFFFF"/>
                </a:solidFill>
                <a:cs typeface="+mn-ea"/>
                <a:sym typeface="+mn-lt"/>
              </a:rPr>
              <a:t>02</a:t>
            </a:r>
            <a:endParaRPr lang="zh-CN" altLang="en-US" sz="320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0" name="TextBox 57"/>
          <p:cNvSpPr>
            <a:spLocks noChangeArrowheads="1"/>
          </p:cNvSpPr>
          <p:nvPr/>
        </p:nvSpPr>
        <p:spPr bwMode="auto">
          <a:xfrm>
            <a:off x="3824617" y="1861861"/>
            <a:ext cx="2159959" cy="974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867"/>
              </a:lnSpc>
            </a:pPr>
            <a:r>
              <a:rPr lang="zh-CN" altLang="en-US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圆角矩形 10"/>
          <p:cNvSpPr/>
          <p:nvPr/>
        </p:nvSpPr>
        <p:spPr>
          <a:xfrm>
            <a:off x="6241219" y="3188976"/>
            <a:ext cx="2111883" cy="480048"/>
          </a:xfrm>
          <a:prstGeom prst="roundRect">
            <a:avLst>
              <a:gd name="adj" fmla="val 10053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1" tIns="60950" rIns="121901" bIns="60950"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cs typeface="+mn-ea"/>
                <a:sym typeface="+mn-lt"/>
              </a:rPr>
              <a:t>标题三</a:t>
            </a:r>
          </a:p>
        </p:txBody>
      </p:sp>
      <p:sp>
        <p:nvSpPr>
          <p:cNvPr id="12" name="任意多边形 11"/>
          <p:cNvSpPr/>
          <p:nvPr/>
        </p:nvSpPr>
        <p:spPr>
          <a:xfrm>
            <a:off x="6864415" y="1982355"/>
            <a:ext cx="865492" cy="1054207"/>
          </a:xfrm>
          <a:custGeom>
            <a:avLst/>
            <a:gdLst>
              <a:gd name="connsiteX0" fmla="*/ 324036 w 648072"/>
              <a:gd name="connsiteY0" fmla="*/ 0 h 791728"/>
              <a:gd name="connsiteX1" fmla="*/ 648072 w 648072"/>
              <a:gd name="connsiteY1" fmla="*/ 324036 h 791728"/>
              <a:gd name="connsiteX2" fmla="*/ 389341 w 648072"/>
              <a:gd name="connsiteY2" fmla="*/ 641489 h 791728"/>
              <a:gd name="connsiteX3" fmla="*/ 388468 w 648072"/>
              <a:gd name="connsiteY3" fmla="*/ 641577 h 791728"/>
              <a:gd name="connsiteX4" fmla="*/ 324036 w 648072"/>
              <a:gd name="connsiteY4" fmla="*/ 791728 h 791728"/>
              <a:gd name="connsiteX5" fmla="*/ 259605 w 648072"/>
              <a:gd name="connsiteY5" fmla="*/ 641577 h 791728"/>
              <a:gd name="connsiteX6" fmla="*/ 258732 w 648072"/>
              <a:gd name="connsiteY6" fmla="*/ 641489 h 791728"/>
              <a:gd name="connsiteX7" fmla="*/ 0 w 648072"/>
              <a:gd name="connsiteY7" fmla="*/ 324036 h 791728"/>
              <a:gd name="connsiteX8" fmla="*/ 324036 w 648072"/>
              <a:gd name="connsiteY8" fmla="*/ 0 h 7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8072" h="791728">
                <a:moveTo>
                  <a:pt x="324036" y="0"/>
                </a:moveTo>
                <a:cubicBezTo>
                  <a:pt x="502996" y="0"/>
                  <a:pt x="648072" y="145076"/>
                  <a:pt x="648072" y="324036"/>
                </a:cubicBezTo>
                <a:cubicBezTo>
                  <a:pt x="648072" y="480626"/>
                  <a:pt x="536998" y="611274"/>
                  <a:pt x="389341" y="641489"/>
                </a:cubicBezTo>
                <a:lnTo>
                  <a:pt x="388468" y="641577"/>
                </a:lnTo>
                <a:lnTo>
                  <a:pt x="324036" y="791728"/>
                </a:lnTo>
                <a:lnTo>
                  <a:pt x="259605" y="641577"/>
                </a:lnTo>
                <a:lnTo>
                  <a:pt x="258732" y="641489"/>
                </a:lnTo>
                <a:cubicBezTo>
                  <a:pt x="111074" y="611274"/>
                  <a:pt x="0" y="480626"/>
                  <a:pt x="0" y="324036"/>
                </a:cubicBezTo>
                <a:cubicBezTo>
                  <a:pt x="0" y="145076"/>
                  <a:pt x="145076" y="0"/>
                  <a:pt x="324036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239963" anchor="ctr"/>
          <a:lstStyle/>
          <a:p>
            <a:pPr algn="ctr">
              <a:defRPr/>
            </a:pPr>
            <a:r>
              <a:rPr lang="en-US" altLang="zh-CN" sz="3200" dirty="0">
                <a:solidFill>
                  <a:srgbClr val="FFFFFF"/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13" name="TextBox 57"/>
          <p:cNvSpPr>
            <a:spLocks noChangeArrowheads="1"/>
          </p:cNvSpPr>
          <p:nvPr/>
        </p:nvSpPr>
        <p:spPr bwMode="auto">
          <a:xfrm>
            <a:off x="6217181" y="3994776"/>
            <a:ext cx="2159959" cy="974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867"/>
              </a:lnSpc>
            </a:pPr>
            <a:r>
              <a:rPr lang="zh-CN" altLang="en-US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圆角矩形 13"/>
          <p:cNvSpPr/>
          <p:nvPr/>
        </p:nvSpPr>
        <p:spPr>
          <a:xfrm>
            <a:off x="8659938" y="3188976"/>
            <a:ext cx="2111883" cy="480048"/>
          </a:xfrm>
          <a:prstGeom prst="roundRect">
            <a:avLst>
              <a:gd name="adj" fmla="val 10053"/>
            </a:avLst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1" tIns="60950" rIns="121901" bIns="60950"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cs typeface="+mn-ea"/>
                <a:sym typeface="+mn-lt"/>
              </a:rPr>
              <a:t>标题四</a:t>
            </a:r>
          </a:p>
        </p:txBody>
      </p:sp>
      <p:sp>
        <p:nvSpPr>
          <p:cNvPr id="15" name="任意多边形 14"/>
          <p:cNvSpPr/>
          <p:nvPr/>
        </p:nvSpPr>
        <p:spPr>
          <a:xfrm>
            <a:off x="9284192" y="3912950"/>
            <a:ext cx="863376" cy="1056324"/>
          </a:xfrm>
          <a:custGeom>
            <a:avLst/>
            <a:gdLst>
              <a:gd name="connsiteX0" fmla="*/ 324036 w 648072"/>
              <a:gd name="connsiteY0" fmla="*/ 0 h 791728"/>
              <a:gd name="connsiteX1" fmla="*/ 388468 w 648072"/>
              <a:gd name="connsiteY1" fmla="*/ 150152 h 791728"/>
              <a:gd name="connsiteX2" fmla="*/ 389341 w 648072"/>
              <a:gd name="connsiteY2" fmla="*/ 150240 h 791728"/>
              <a:gd name="connsiteX3" fmla="*/ 648072 w 648072"/>
              <a:gd name="connsiteY3" fmla="*/ 467692 h 791728"/>
              <a:gd name="connsiteX4" fmla="*/ 324036 w 648072"/>
              <a:gd name="connsiteY4" fmla="*/ 791728 h 791728"/>
              <a:gd name="connsiteX5" fmla="*/ 0 w 648072"/>
              <a:gd name="connsiteY5" fmla="*/ 467692 h 791728"/>
              <a:gd name="connsiteX6" fmla="*/ 258732 w 648072"/>
              <a:gd name="connsiteY6" fmla="*/ 150240 h 791728"/>
              <a:gd name="connsiteX7" fmla="*/ 259605 w 648072"/>
              <a:gd name="connsiteY7" fmla="*/ 150152 h 7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8072" h="791728">
                <a:moveTo>
                  <a:pt x="324036" y="0"/>
                </a:moveTo>
                <a:lnTo>
                  <a:pt x="388468" y="150152"/>
                </a:lnTo>
                <a:lnTo>
                  <a:pt x="389341" y="150240"/>
                </a:lnTo>
                <a:cubicBezTo>
                  <a:pt x="536998" y="180455"/>
                  <a:pt x="648072" y="311102"/>
                  <a:pt x="648072" y="467692"/>
                </a:cubicBezTo>
                <a:cubicBezTo>
                  <a:pt x="648072" y="646652"/>
                  <a:pt x="502996" y="791728"/>
                  <a:pt x="324036" y="791728"/>
                </a:cubicBezTo>
                <a:cubicBezTo>
                  <a:pt x="145076" y="791728"/>
                  <a:pt x="0" y="646652"/>
                  <a:pt x="0" y="467692"/>
                </a:cubicBezTo>
                <a:cubicBezTo>
                  <a:pt x="0" y="311102"/>
                  <a:pt x="111074" y="180455"/>
                  <a:pt x="258732" y="150240"/>
                </a:cubicBezTo>
                <a:lnTo>
                  <a:pt x="259605" y="150152"/>
                </a:ln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91970" rIns="0" bIns="0" anchor="ctr"/>
          <a:lstStyle/>
          <a:p>
            <a:pPr algn="ctr">
              <a:defRPr/>
            </a:pPr>
            <a:r>
              <a:rPr lang="en-US" altLang="zh-CN" sz="3200" dirty="0">
                <a:solidFill>
                  <a:srgbClr val="FFFFFF"/>
                </a:solidFill>
                <a:cs typeface="+mn-ea"/>
                <a:sym typeface="+mn-lt"/>
              </a:rPr>
              <a:t>04</a:t>
            </a:r>
            <a:endParaRPr lang="zh-CN" altLang="en-US" sz="320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6" name="TextBox 57"/>
          <p:cNvSpPr>
            <a:spLocks noChangeArrowheads="1"/>
          </p:cNvSpPr>
          <p:nvPr/>
        </p:nvSpPr>
        <p:spPr bwMode="auto">
          <a:xfrm>
            <a:off x="8629553" y="1796301"/>
            <a:ext cx="2159959" cy="974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867"/>
              </a:lnSpc>
            </a:pPr>
            <a:r>
              <a:rPr lang="zh-CN" altLang="en-US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D5F9CEB3-C58F-4681-B888-5F45A74E2756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</p:spTree>
    <p:extLst>
      <p:ext uri="{BB962C8B-B14F-4D97-AF65-F5344CB8AC3E}">
        <p14:creationId xmlns:p14="http://schemas.microsoft.com/office/powerpoint/2010/main" val="121584748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 69"/>
          <p:cNvSpPr>
            <a:spLocks noChangeArrowheads="1"/>
          </p:cNvSpPr>
          <p:nvPr/>
        </p:nvSpPr>
        <p:spPr bwMode="auto">
          <a:xfrm flipH="1">
            <a:off x="3046413" y="3728358"/>
            <a:ext cx="6097587" cy="2705100"/>
          </a:xfrm>
          <a:custGeom>
            <a:avLst/>
            <a:gdLst>
              <a:gd name="T0" fmla="*/ 3025157 w 6067310"/>
              <a:gd name="T1" fmla="*/ 1055951 h 2705986"/>
              <a:gd name="T2" fmla="*/ 3064024 w 6067310"/>
              <a:gd name="T3" fmla="*/ 1059484 h 2705986"/>
              <a:gd name="T4" fmla="*/ 3063946 w 6067310"/>
              <a:gd name="T5" fmla="*/ 1056391 h 2705986"/>
              <a:gd name="T6" fmla="*/ 3120244 w 6067310"/>
              <a:gd name="T7" fmla="*/ 1153633 h 2705986"/>
              <a:gd name="T8" fmla="*/ 3067081 w 6067310"/>
              <a:gd name="T9" fmla="*/ 1254642 h 2705986"/>
              <a:gd name="T10" fmla="*/ 3157458 w 6067310"/>
              <a:gd name="T11" fmla="*/ 2232837 h 2705986"/>
              <a:gd name="T12" fmla="*/ 3032614 w 6067310"/>
              <a:gd name="T13" fmla="*/ 2325464 h 2705986"/>
              <a:gd name="T14" fmla="*/ 2909852 w 6067310"/>
              <a:gd name="T15" fmla="*/ 2234382 h 2705986"/>
              <a:gd name="T16" fmla="*/ 3000229 w 6067310"/>
              <a:gd name="T17" fmla="*/ 1256187 h 2705986"/>
              <a:gd name="T18" fmla="*/ 2947066 w 6067310"/>
              <a:gd name="T19" fmla="*/ 1155178 h 2705986"/>
              <a:gd name="T20" fmla="*/ 3003366 w 6067310"/>
              <a:gd name="T21" fmla="*/ 1057932 h 2705986"/>
              <a:gd name="T22" fmla="*/ 3029867 w 6067310"/>
              <a:gd name="T23" fmla="*/ 0 h 2705986"/>
              <a:gd name="T24" fmla="*/ 3029807 w 6067310"/>
              <a:gd name="T25" fmla="*/ 2381 h 2705986"/>
              <a:gd name="T26" fmla="*/ 2964451 w 6067310"/>
              <a:gd name="T27" fmla="*/ 9531 h 2705986"/>
              <a:gd name="T28" fmla="*/ 2862005 w 6067310"/>
              <a:gd name="T29" fmla="*/ 894680 h 2705986"/>
              <a:gd name="T30" fmla="*/ 2808843 w 6067310"/>
              <a:gd name="T31" fmla="*/ 894680 h 2705986"/>
              <a:gd name="T32" fmla="*/ 2372908 w 6067310"/>
              <a:gd name="T33" fmla="*/ 1059484 h 2705986"/>
              <a:gd name="T34" fmla="*/ 1570150 w 6067310"/>
              <a:gd name="T35" fmla="*/ 1442257 h 2705986"/>
              <a:gd name="T36" fmla="*/ 634485 w 6067310"/>
              <a:gd name="T37" fmla="*/ 1197708 h 2705986"/>
              <a:gd name="T38" fmla="*/ 623852 w 6067310"/>
              <a:gd name="T39" fmla="*/ 1229605 h 2705986"/>
              <a:gd name="T40" fmla="*/ 437782 w 6067310"/>
              <a:gd name="T41" fmla="*/ 942526 h 2705986"/>
              <a:gd name="T42" fmla="*/ 437782 w 6067310"/>
              <a:gd name="T43" fmla="*/ 1176443 h 2705986"/>
              <a:gd name="T44" fmla="*/ 267661 w 6067310"/>
              <a:gd name="T45" fmla="*/ 1144545 h 2705986"/>
              <a:gd name="T46" fmla="*/ 272978 w 6067310"/>
              <a:gd name="T47" fmla="*/ 1086066 h 2705986"/>
              <a:gd name="T48" fmla="*/ 246396 w 6067310"/>
              <a:gd name="T49" fmla="*/ 1080750 h 2705986"/>
              <a:gd name="T50" fmla="*/ 235764 w 6067310"/>
              <a:gd name="T51" fmla="*/ 1128596 h 2705986"/>
              <a:gd name="T52" fmla="*/ 44378 w 6067310"/>
              <a:gd name="T53" fmla="*/ 1022271 h 2705986"/>
              <a:gd name="T54" fmla="*/ 76275 w 6067310"/>
              <a:gd name="T55" fmla="*/ 1160494 h 2705986"/>
              <a:gd name="T56" fmla="*/ 549424 w 6067310"/>
              <a:gd name="T57" fmla="*/ 1420991 h 2705986"/>
              <a:gd name="T58" fmla="*/ 544108 w 6067310"/>
              <a:gd name="T59" fmla="*/ 1442257 h 2705986"/>
              <a:gd name="T60" fmla="*/ 1203326 w 6067310"/>
              <a:gd name="T61" fmla="*/ 1692122 h 2705986"/>
              <a:gd name="T62" fmla="*/ 1804066 w 6067310"/>
              <a:gd name="T63" fmla="*/ 1835661 h 2705986"/>
              <a:gd name="T64" fmla="*/ 2356959 w 6067310"/>
              <a:gd name="T65" fmla="*/ 1670857 h 2705986"/>
              <a:gd name="T66" fmla="*/ 2457968 w 6067310"/>
              <a:gd name="T67" fmla="*/ 2011098 h 2705986"/>
              <a:gd name="T68" fmla="*/ 2468601 w 6067310"/>
              <a:gd name="T69" fmla="*/ 2622471 h 2705986"/>
              <a:gd name="T70" fmla="*/ 2532396 w 6067310"/>
              <a:gd name="T71" fmla="*/ 2702215 h 2705986"/>
              <a:gd name="T72" fmla="*/ 3079973 w 6067310"/>
              <a:gd name="T73" fmla="*/ 2702215 h 2705986"/>
              <a:gd name="T74" fmla="*/ 3079949 w 6067310"/>
              <a:gd name="T75" fmla="*/ 2700670 h 2705986"/>
              <a:gd name="T76" fmla="*/ 3534914 w 6067310"/>
              <a:gd name="T77" fmla="*/ 2700670 h 2705986"/>
              <a:gd name="T78" fmla="*/ 3598709 w 6067310"/>
              <a:gd name="T79" fmla="*/ 2620926 h 2705986"/>
              <a:gd name="T80" fmla="*/ 3609342 w 6067310"/>
              <a:gd name="T81" fmla="*/ 2009553 h 2705986"/>
              <a:gd name="T82" fmla="*/ 3710351 w 6067310"/>
              <a:gd name="T83" fmla="*/ 1669312 h 2705986"/>
              <a:gd name="T84" fmla="*/ 4263244 w 6067310"/>
              <a:gd name="T85" fmla="*/ 1834116 h 2705986"/>
              <a:gd name="T86" fmla="*/ 4863984 w 6067310"/>
              <a:gd name="T87" fmla="*/ 1690577 h 2705986"/>
              <a:gd name="T88" fmla="*/ 5523202 w 6067310"/>
              <a:gd name="T89" fmla="*/ 1440712 h 2705986"/>
              <a:gd name="T90" fmla="*/ 5517886 w 6067310"/>
              <a:gd name="T91" fmla="*/ 1419446 h 2705986"/>
              <a:gd name="T92" fmla="*/ 5991035 w 6067310"/>
              <a:gd name="T93" fmla="*/ 1158949 h 2705986"/>
              <a:gd name="T94" fmla="*/ 6022932 w 6067310"/>
              <a:gd name="T95" fmla="*/ 1020726 h 2705986"/>
              <a:gd name="T96" fmla="*/ 5831546 w 6067310"/>
              <a:gd name="T97" fmla="*/ 1127051 h 2705986"/>
              <a:gd name="T98" fmla="*/ 5820914 w 6067310"/>
              <a:gd name="T99" fmla="*/ 1079205 h 2705986"/>
              <a:gd name="T100" fmla="*/ 5794332 w 6067310"/>
              <a:gd name="T101" fmla="*/ 1084521 h 2705986"/>
              <a:gd name="T102" fmla="*/ 5799649 w 6067310"/>
              <a:gd name="T103" fmla="*/ 1143000 h 2705986"/>
              <a:gd name="T104" fmla="*/ 5629528 w 6067310"/>
              <a:gd name="T105" fmla="*/ 1174898 h 2705986"/>
              <a:gd name="T106" fmla="*/ 5629528 w 6067310"/>
              <a:gd name="T107" fmla="*/ 940981 h 2705986"/>
              <a:gd name="T108" fmla="*/ 5443458 w 6067310"/>
              <a:gd name="T109" fmla="*/ 1228060 h 2705986"/>
              <a:gd name="T110" fmla="*/ 5432825 w 6067310"/>
              <a:gd name="T111" fmla="*/ 1196163 h 2705986"/>
              <a:gd name="T112" fmla="*/ 4497160 w 6067310"/>
              <a:gd name="T113" fmla="*/ 1440712 h 2705986"/>
              <a:gd name="T114" fmla="*/ 3694402 w 6067310"/>
              <a:gd name="T115" fmla="*/ 1057939 h 2705986"/>
              <a:gd name="T116" fmla="*/ 3258467 w 6067310"/>
              <a:gd name="T117" fmla="*/ 893135 h 2705986"/>
              <a:gd name="T118" fmla="*/ 3205305 w 6067310"/>
              <a:gd name="T119" fmla="*/ 893135 h 2705986"/>
              <a:gd name="T120" fmla="*/ 3029867 w 6067310"/>
              <a:gd name="T121" fmla="*/ 0 h 270598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67310"/>
              <a:gd name="T184" fmla="*/ 0 h 2705986"/>
              <a:gd name="T185" fmla="*/ 6067310 w 6067310"/>
              <a:gd name="T186" fmla="*/ 2705986 h 270598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67310" h="2705986">
                <a:moveTo>
                  <a:pt x="3025157" y="1055951"/>
                </a:moveTo>
                <a:lnTo>
                  <a:pt x="3064024" y="1059484"/>
                </a:lnTo>
                <a:lnTo>
                  <a:pt x="3063946" y="1056391"/>
                </a:lnTo>
                <a:lnTo>
                  <a:pt x="3120244" y="1153633"/>
                </a:lnTo>
                <a:lnTo>
                  <a:pt x="3067081" y="1254642"/>
                </a:lnTo>
                <a:lnTo>
                  <a:pt x="3157458" y="2232837"/>
                </a:lnTo>
                <a:lnTo>
                  <a:pt x="3032614" y="2325464"/>
                </a:lnTo>
                <a:lnTo>
                  <a:pt x="2909852" y="2234382"/>
                </a:lnTo>
                <a:lnTo>
                  <a:pt x="3000229" y="1256187"/>
                </a:lnTo>
                <a:lnTo>
                  <a:pt x="2947066" y="1155178"/>
                </a:lnTo>
                <a:lnTo>
                  <a:pt x="3003366" y="1057932"/>
                </a:lnTo>
                <a:close/>
                <a:moveTo>
                  <a:pt x="3029867" y="0"/>
                </a:moveTo>
                <a:lnTo>
                  <a:pt x="3029807" y="2381"/>
                </a:lnTo>
                <a:lnTo>
                  <a:pt x="2964451" y="9531"/>
                </a:lnTo>
                <a:cubicBezTo>
                  <a:pt x="2632430" y="73877"/>
                  <a:pt x="2782261" y="495959"/>
                  <a:pt x="2862005" y="894680"/>
                </a:cubicBezTo>
                <a:lnTo>
                  <a:pt x="2808843" y="894680"/>
                </a:lnTo>
                <a:cubicBezTo>
                  <a:pt x="2727326" y="1013411"/>
                  <a:pt x="2550117" y="1068345"/>
                  <a:pt x="2372908" y="1059484"/>
                </a:cubicBezTo>
                <a:cubicBezTo>
                  <a:pt x="2105322" y="1187075"/>
                  <a:pt x="1837736" y="1341247"/>
                  <a:pt x="1570150" y="1442257"/>
                </a:cubicBezTo>
                <a:cubicBezTo>
                  <a:pt x="1252946" y="1387323"/>
                  <a:pt x="887894" y="1289856"/>
                  <a:pt x="634485" y="1197708"/>
                </a:cubicBezTo>
                <a:lnTo>
                  <a:pt x="623852" y="1229605"/>
                </a:lnTo>
                <a:lnTo>
                  <a:pt x="437782" y="942526"/>
                </a:lnTo>
                <a:cubicBezTo>
                  <a:pt x="299559" y="956702"/>
                  <a:pt x="437782" y="1098471"/>
                  <a:pt x="437782" y="1176443"/>
                </a:cubicBezTo>
                <a:lnTo>
                  <a:pt x="267661" y="1144545"/>
                </a:lnTo>
                <a:lnTo>
                  <a:pt x="272978" y="1086066"/>
                </a:lnTo>
                <a:lnTo>
                  <a:pt x="246396" y="1080750"/>
                </a:lnTo>
                <a:lnTo>
                  <a:pt x="235764" y="1128596"/>
                </a:lnTo>
                <a:cubicBezTo>
                  <a:pt x="171969" y="1093154"/>
                  <a:pt x="108173" y="988602"/>
                  <a:pt x="44378" y="1022271"/>
                </a:cubicBezTo>
                <a:cubicBezTo>
                  <a:pt x="-67265" y="1031131"/>
                  <a:pt x="65643" y="1114420"/>
                  <a:pt x="76275" y="1160494"/>
                </a:cubicBezTo>
                <a:cubicBezTo>
                  <a:pt x="196777" y="1358968"/>
                  <a:pt x="397024" y="1382006"/>
                  <a:pt x="549424" y="1420991"/>
                </a:cubicBezTo>
                <a:lnTo>
                  <a:pt x="544108" y="1442257"/>
                </a:lnTo>
                <a:lnTo>
                  <a:pt x="1203326" y="1692122"/>
                </a:lnTo>
                <a:cubicBezTo>
                  <a:pt x="1398256" y="1793130"/>
                  <a:pt x="1699512" y="1878192"/>
                  <a:pt x="1804066" y="1835661"/>
                </a:cubicBezTo>
                <a:cubicBezTo>
                  <a:pt x="2014945" y="1732880"/>
                  <a:pt x="2172661" y="1725792"/>
                  <a:pt x="2356959" y="1670857"/>
                </a:cubicBezTo>
                <a:cubicBezTo>
                  <a:pt x="2417211" y="1757689"/>
                  <a:pt x="2450879" y="1881735"/>
                  <a:pt x="2457968" y="2011098"/>
                </a:cubicBezTo>
                <a:lnTo>
                  <a:pt x="2468601" y="2622471"/>
                </a:lnTo>
                <a:cubicBezTo>
                  <a:pt x="2489866" y="2649052"/>
                  <a:pt x="2479233" y="2723481"/>
                  <a:pt x="2532396" y="2702215"/>
                </a:cubicBezTo>
                <a:lnTo>
                  <a:pt x="3079973" y="2702215"/>
                </a:lnTo>
                <a:lnTo>
                  <a:pt x="3079949" y="2700670"/>
                </a:lnTo>
                <a:lnTo>
                  <a:pt x="3534914" y="2700670"/>
                </a:lnTo>
                <a:cubicBezTo>
                  <a:pt x="3588077" y="2721936"/>
                  <a:pt x="3577444" y="2647507"/>
                  <a:pt x="3598709" y="2620926"/>
                </a:cubicBezTo>
                <a:lnTo>
                  <a:pt x="3609342" y="2009553"/>
                </a:lnTo>
                <a:cubicBezTo>
                  <a:pt x="3616431" y="1880190"/>
                  <a:pt x="3650099" y="1756144"/>
                  <a:pt x="3710351" y="1669312"/>
                </a:cubicBezTo>
                <a:cubicBezTo>
                  <a:pt x="3894649" y="1724247"/>
                  <a:pt x="4052365" y="1731335"/>
                  <a:pt x="4263244" y="1834116"/>
                </a:cubicBezTo>
                <a:cubicBezTo>
                  <a:pt x="4367798" y="1876647"/>
                  <a:pt x="4669054" y="1791585"/>
                  <a:pt x="4863984" y="1690577"/>
                </a:cubicBezTo>
                <a:lnTo>
                  <a:pt x="5523202" y="1440712"/>
                </a:lnTo>
                <a:lnTo>
                  <a:pt x="5517886" y="1419446"/>
                </a:lnTo>
                <a:cubicBezTo>
                  <a:pt x="5670286" y="1380461"/>
                  <a:pt x="5870533" y="1357423"/>
                  <a:pt x="5991035" y="1158949"/>
                </a:cubicBezTo>
                <a:cubicBezTo>
                  <a:pt x="6001667" y="1112875"/>
                  <a:pt x="6134575" y="1029586"/>
                  <a:pt x="6022932" y="1020726"/>
                </a:cubicBezTo>
                <a:cubicBezTo>
                  <a:pt x="5959137" y="987057"/>
                  <a:pt x="5895341" y="1091609"/>
                  <a:pt x="5831546" y="1127051"/>
                </a:cubicBezTo>
                <a:lnTo>
                  <a:pt x="5820914" y="1079205"/>
                </a:lnTo>
                <a:lnTo>
                  <a:pt x="5794332" y="1084521"/>
                </a:lnTo>
                <a:lnTo>
                  <a:pt x="5799649" y="1143000"/>
                </a:lnTo>
                <a:lnTo>
                  <a:pt x="5629528" y="1174898"/>
                </a:lnTo>
                <a:cubicBezTo>
                  <a:pt x="5629528" y="1096926"/>
                  <a:pt x="5767751" y="955157"/>
                  <a:pt x="5629528" y="940981"/>
                </a:cubicBezTo>
                <a:lnTo>
                  <a:pt x="5443458" y="1228060"/>
                </a:lnTo>
                <a:lnTo>
                  <a:pt x="5432825" y="1196163"/>
                </a:lnTo>
                <a:cubicBezTo>
                  <a:pt x="5179416" y="1288311"/>
                  <a:pt x="4814364" y="1385778"/>
                  <a:pt x="4497160" y="1440712"/>
                </a:cubicBezTo>
                <a:cubicBezTo>
                  <a:pt x="4229574" y="1339702"/>
                  <a:pt x="3961988" y="1185530"/>
                  <a:pt x="3694402" y="1057939"/>
                </a:cubicBezTo>
                <a:cubicBezTo>
                  <a:pt x="3517193" y="1066800"/>
                  <a:pt x="3339984" y="1011866"/>
                  <a:pt x="3258467" y="893135"/>
                </a:cubicBezTo>
                <a:lnTo>
                  <a:pt x="3205305" y="893135"/>
                </a:lnTo>
                <a:cubicBezTo>
                  <a:pt x="3290366" y="467832"/>
                  <a:pt x="3455169" y="15950"/>
                  <a:pt x="302986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zh-CN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7" name="椭圆 67"/>
          <p:cNvSpPr>
            <a:spLocks noChangeArrowheads="1"/>
          </p:cNvSpPr>
          <p:nvPr/>
        </p:nvSpPr>
        <p:spPr bwMode="auto">
          <a:xfrm>
            <a:off x="6730140" y="1633586"/>
            <a:ext cx="1251084" cy="12510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0" name="组合 70"/>
          <p:cNvGrpSpPr>
            <a:grpSpLocks/>
          </p:cNvGrpSpPr>
          <p:nvPr/>
        </p:nvGrpSpPr>
        <p:grpSpPr bwMode="auto">
          <a:xfrm>
            <a:off x="6994670" y="1899393"/>
            <a:ext cx="710523" cy="706689"/>
            <a:chOff x="0" y="0"/>
            <a:chExt cx="512624" cy="510606"/>
          </a:xfrm>
        </p:grpSpPr>
        <p:sp>
          <p:nvSpPr>
            <p:cNvPr id="11" name="Freeform 7"/>
            <p:cNvSpPr>
              <a:spLocks noEditPoints="1" noChangeArrowheads="1"/>
            </p:cNvSpPr>
            <p:nvPr/>
          </p:nvSpPr>
          <p:spPr bwMode="auto">
            <a:xfrm>
              <a:off x="0" y="0"/>
              <a:ext cx="512624" cy="510606"/>
            </a:xfrm>
            <a:custGeom>
              <a:avLst/>
              <a:gdLst>
                <a:gd name="T0" fmla="*/ 86 w 172"/>
                <a:gd name="T1" fmla="*/ 21 h 172"/>
                <a:gd name="T2" fmla="*/ 151 w 172"/>
                <a:gd name="T3" fmla="*/ 86 h 172"/>
                <a:gd name="T4" fmla="*/ 86 w 172"/>
                <a:gd name="T5" fmla="*/ 151 h 172"/>
                <a:gd name="T6" fmla="*/ 21 w 172"/>
                <a:gd name="T7" fmla="*/ 86 h 172"/>
                <a:gd name="T8" fmla="*/ 86 w 172"/>
                <a:gd name="T9" fmla="*/ 21 h 172"/>
                <a:gd name="T10" fmla="*/ 86 w 172"/>
                <a:gd name="T11" fmla="*/ 0 h 172"/>
                <a:gd name="T12" fmla="*/ 0 w 172"/>
                <a:gd name="T13" fmla="*/ 86 h 172"/>
                <a:gd name="T14" fmla="*/ 86 w 172"/>
                <a:gd name="T15" fmla="*/ 172 h 172"/>
                <a:gd name="T16" fmla="*/ 172 w 172"/>
                <a:gd name="T17" fmla="*/ 86 h 172"/>
                <a:gd name="T18" fmla="*/ 86 w 172"/>
                <a:gd name="T19" fmla="*/ 0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2"/>
                <a:gd name="T31" fmla="*/ 0 h 172"/>
                <a:gd name="T32" fmla="*/ 172 w 172"/>
                <a:gd name="T33" fmla="*/ 172 h 17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2" h="172">
                  <a:moveTo>
                    <a:pt x="86" y="21"/>
                  </a:moveTo>
                  <a:cubicBezTo>
                    <a:pt x="122" y="21"/>
                    <a:pt x="151" y="50"/>
                    <a:pt x="151" y="86"/>
                  </a:cubicBezTo>
                  <a:cubicBezTo>
                    <a:pt x="151" y="122"/>
                    <a:pt x="122" y="151"/>
                    <a:pt x="86" y="151"/>
                  </a:cubicBezTo>
                  <a:cubicBezTo>
                    <a:pt x="50" y="151"/>
                    <a:pt x="21" y="122"/>
                    <a:pt x="21" y="86"/>
                  </a:cubicBezTo>
                  <a:cubicBezTo>
                    <a:pt x="21" y="50"/>
                    <a:pt x="50" y="21"/>
                    <a:pt x="86" y="21"/>
                  </a:cubicBezTo>
                  <a:moveTo>
                    <a:pt x="86" y="0"/>
                  </a:moveTo>
                  <a:cubicBezTo>
                    <a:pt x="38" y="0"/>
                    <a:pt x="0" y="38"/>
                    <a:pt x="0" y="86"/>
                  </a:cubicBezTo>
                  <a:cubicBezTo>
                    <a:pt x="0" y="134"/>
                    <a:pt x="38" y="172"/>
                    <a:pt x="86" y="172"/>
                  </a:cubicBezTo>
                  <a:cubicBezTo>
                    <a:pt x="134" y="172"/>
                    <a:pt x="172" y="134"/>
                    <a:pt x="172" y="86"/>
                  </a:cubicBezTo>
                  <a:cubicBezTo>
                    <a:pt x="172" y="38"/>
                    <a:pt x="134" y="0"/>
                    <a:pt x="8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8"/>
            <p:cNvSpPr>
              <a:spLocks noChangeArrowheads="1"/>
            </p:cNvSpPr>
            <p:nvPr/>
          </p:nvSpPr>
          <p:spPr bwMode="auto">
            <a:xfrm>
              <a:off x="224020" y="94856"/>
              <a:ext cx="129165" cy="254294"/>
            </a:xfrm>
            <a:custGeom>
              <a:avLst/>
              <a:gdLst>
                <a:gd name="T0" fmla="*/ 33 w 44"/>
                <a:gd name="T1" fmla="*/ 86 h 86"/>
                <a:gd name="T2" fmla="*/ 25 w 44"/>
                <a:gd name="T3" fmla="*/ 83 h 86"/>
                <a:gd name="T4" fmla="*/ 3 w 44"/>
                <a:gd name="T5" fmla="*/ 62 h 86"/>
                <a:gd name="T6" fmla="*/ 0 w 44"/>
                <a:gd name="T7" fmla="*/ 54 h 86"/>
                <a:gd name="T8" fmla="*/ 0 w 44"/>
                <a:gd name="T9" fmla="*/ 54 h 86"/>
                <a:gd name="T10" fmla="*/ 0 w 44"/>
                <a:gd name="T11" fmla="*/ 54 h 86"/>
                <a:gd name="T12" fmla="*/ 0 w 44"/>
                <a:gd name="T13" fmla="*/ 11 h 86"/>
                <a:gd name="T14" fmla="*/ 11 w 44"/>
                <a:gd name="T15" fmla="*/ 0 h 86"/>
                <a:gd name="T16" fmla="*/ 22 w 44"/>
                <a:gd name="T17" fmla="*/ 11 h 86"/>
                <a:gd name="T18" fmla="*/ 22 w 44"/>
                <a:gd name="T19" fmla="*/ 50 h 86"/>
                <a:gd name="T20" fmla="*/ 40 w 44"/>
                <a:gd name="T21" fmla="*/ 68 h 86"/>
                <a:gd name="T22" fmla="*/ 40 w 44"/>
                <a:gd name="T23" fmla="*/ 83 h 86"/>
                <a:gd name="T24" fmla="*/ 33 w 44"/>
                <a:gd name="T25" fmla="*/ 86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86"/>
                <a:gd name="T41" fmla="*/ 44 w 44"/>
                <a:gd name="T42" fmla="*/ 86 h 8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86">
                  <a:moveTo>
                    <a:pt x="33" y="86"/>
                  </a:moveTo>
                  <a:cubicBezTo>
                    <a:pt x="30" y="86"/>
                    <a:pt x="27" y="85"/>
                    <a:pt x="25" y="83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0"/>
                    <a:pt x="0" y="5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4" y="72"/>
                    <a:pt x="44" y="79"/>
                    <a:pt x="40" y="83"/>
                  </a:cubicBezTo>
                  <a:cubicBezTo>
                    <a:pt x="38" y="85"/>
                    <a:pt x="35" y="86"/>
                    <a:pt x="33" y="8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" name="椭圆 65"/>
          <p:cNvSpPr>
            <a:spLocks noChangeArrowheads="1"/>
          </p:cNvSpPr>
          <p:nvPr/>
        </p:nvSpPr>
        <p:spPr bwMode="auto">
          <a:xfrm>
            <a:off x="2802510" y="3298719"/>
            <a:ext cx="1249806" cy="124980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3" name="组合 73"/>
          <p:cNvGrpSpPr>
            <a:grpSpLocks/>
          </p:cNvGrpSpPr>
          <p:nvPr/>
        </p:nvGrpSpPr>
        <p:grpSpPr bwMode="auto">
          <a:xfrm>
            <a:off x="3085482" y="3560692"/>
            <a:ext cx="650462" cy="626180"/>
            <a:chOff x="0" y="0"/>
            <a:chExt cx="469385" cy="451400"/>
          </a:xfrm>
        </p:grpSpPr>
        <p:sp>
          <p:nvSpPr>
            <p:cNvPr id="14" name="Oval 131"/>
            <p:cNvSpPr>
              <a:spLocks noChangeArrowheads="1"/>
            </p:cNvSpPr>
            <p:nvPr/>
          </p:nvSpPr>
          <p:spPr bwMode="auto">
            <a:xfrm>
              <a:off x="129081" y="0"/>
              <a:ext cx="211223" cy="21392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 sz="28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134"/>
            <p:cNvSpPr>
              <a:spLocks noChangeArrowheads="1"/>
            </p:cNvSpPr>
            <p:nvPr/>
          </p:nvSpPr>
          <p:spPr bwMode="auto">
            <a:xfrm>
              <a:off x="0" y="247289"/>
              <a:ext cx="469385" cy="204111"/>
            </a:xfrm>
            <a:custGeom>
              <a:avLst/>
              <a:gdLst>
                <a:gd name="T0" fmla="*/ 35 w 200"/>
                <a:gd name="T1" fmla="*/ 87 h 87"/>
                <a:gd name="T2" fmla="*/ 35 w 200"/>
                <a:gd name="T3" fmla="*/ 72 h 87"/>
                <a:gd name="T4" fmla="*/ 46 w 200"/>
                <a:gd name="T5" fmla="*/ 72 h 87"/>
                <a:gd name="T6" fmla="*/ 46 w 200"/>
                <a:gd name="T7" fmla="*/ 87 h 87"/>
                <a:gd name="T8" fmla="*/ 155 w 200"/>
                <a:gd name="T9" fmla="*/ 87 h 87"/>
                <a:gd name="T10" fmla="*/ 155 w 200"/>
                <a:gd name="T11" fmla="*/ 72 h 87"/>
                <a:gd name="T12" fmla="*/ 166 w 200"/>
                <a:gd name="T13" fmla="*/ 72 h 87"/>
                <a:gd name="T14" fmla="*/ 166 w 200"/>
                <a:gd name="T15" fmla="*/ 87 h 87"/>
                <a:gd name="T16" fmla="*/ 199 w 200"/>
                <a:gd name="T17" fmla="*/ 87 h 87"/>
                <a:gd name="T18" fmla="*/ 200 w 200"/>
                <a:gd name="T19" fmla="*/ 43 h 87"/>
                <a:gd name="T20" fmla="*/ 156 w 200"/>
                <a:gd name="T21" fmla="*/ 0 h 87"/>
                <a:gd name="T22" fmla="*/ 156 w 200"/>
                <a:gd name="T23" fmla="*/ 0 h 87"/>
                <a:gd name="T24" fmla="*/ 156 w 200"/>
                <a:gd name="T25" fmla="*/ 0 h 87"/>
                <a:gd name="T26" fmla="*/ 140 w 200"/>
                <a:gd name="T27" fmla="*/ 0 h 87"/>
                <a:gd name="T28" fmla="*/ 100 w 200"/>
                <a:gd name="T29" fmla="*/ 80 h 87"/>
                <a:gd name="T30" fmla="*/ 60 w 200"/>
                <a:gd name="T31" fmla="*/ 0 h 87"/>
                <a:gd name="T32" fmla="*/ 45 w 200"/>
                <a:gd name="T33" fmla="*/ 0 h 87"/>
                <a:gd name="T34" fmla="*/ 45 w 200"/>
                <a:gd name="T35" fmla="*/ 0 h 87"/>
                <a:gd name="T36" fmla="*/ 44 w 200"/>
                <a:gd name="T37" fmla="*/ 0 h 87"/>
                <a:gd name="T38" fmla="*/ 1 w 200"/>
                <a:gd name="T39" fmla="*/ 43 h 87"/>
                <a:gd name="T40" fmla="*/ 0 w 200"/>
                <a:gd name="T41" fmla="*/ 87 h 87"/>
                <a:gd name="T42" fmla="*/ 35 w 200"/>
                <a:gd name="T43" fmla="*/ 87 h 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0"/>
                <a:gd name="T67" fmla="*/ 0 h 87"/>
                <a:gd name="T68" fmla="*/ 200 w 200"/>
                <a:gd name="T69" fmla="*/ 87 h 8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0" h="87">
                  <a:moveTo>
                    <a:pt x="35" y="87"/>
                  </a:moveTo>
                  <a:cubicBezTo>
                    <a:pt x="35" y="72"/>
                    <a:pt x="35" y="72"/>
                    <a:pt x="35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47"/>
                    <a:pt x="200" y="43"/>
                    <a:pt x="200" y="43"/>
                  </a:cubicBezTo>
                  <a:cubicBezTo>
                    <a:pt x="200" y="19"/>
                    <a:pt x="180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ubicBezTo>
                    <a:pt x="20" y="0"/>
                    <a:pt x="1" y="19"/>
                    <a:pt x="1" y="43"/>
                  </a:cubicBezTo>
                  <a:cubicBezTo>
                    <a:pt x="1" y="43"/>
                    <a:pt x="0" y="47"/>
                    <a:pt x="0" y="87"/>
                  </a:cubicBezTo>
                  <a:lnTo>
                    <a:pt x="35" y="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 sz="28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椭圆 68"/>
          <p:cNvSpPr>
            <a:spLocks noChangeArrowheads="1"/>
          </p:cNvSpPr>
          <p:nvPr/>
        </p:nvSpPr>
        <p:spPr bwMode="auto">
          <a:xfrm>
            <a:off x="8101585" y="3298719"/>
            <a:ext cx="1249806" cy="124980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6" name="组合 76"/>
          <p:cNvGrpSpPr>
            <a:grpSpLocks/>
          </p:cNvGrpSpPr>
          <p:nvPr/>
        </p:nvGrpSpPr>
        <p:grpSpPr bwMode="auto">
          <a:xfrm>
            <a:off x="8432567" y="3619477"/>
            <a:ext cx="587843" cy="508611"/>
            <a:chOff x="0" y="0"/>
            <a:chExt cx="424306" cy="367732"/>
          </a:xfrm>
        </p:grpSpPr>
        <p:sp>
          <p:nvSpPr>
            <p:cNvPr id="17" name="Freeform 19"/>
            <p:cNvSpPr>
              <a:spLocks noChangeArrowheads="1"/>
            </p:cNvSpPr>
            <p:nvPr/>
          </p:nvSpPr>
          <p:spPr bwMode="auto">
            <a:xfrm>
              <a:off x="66003" y="154905"/>
              <a:ext cx="86882" cy="152885"/>
            </a:xfrm>
            <a:custGeom>
              <a:avLst/>
              <a:gdLst>
                <a:gd name="T0" fmla="*/ 4 w 54"/>
                <a:gd name="T1" fmla="*/ 95 h 95"/>
                <a:gd name="T2" fmla="*/ 49 w 54"/>
                <a:gd name="T3" fmla="*/ 95 h 95"/>
                <a:gd name="T4" fmla="*/ 54 w 54"/>
                <a:gd name="T5" fmla="*/ 90 h 95"/>
                <a:gd name="T6" fmla="*/ 54 w 54"/>
                <a:gd name="T7" fmla="*/ 4 h 95"/>
                <a:gd name="T8" fmla="*/ 49 w 54"/>
                <a:gd name="T9" fmla="*/ 0 h 95"/>
                <a:gd name="T10" fmla="*/ 4 w 54"/>
                <a:gd name="T11" fmla="*/ 0 h 95"/>
                <a:gd name="T12" fmla="*/ 0 w 54"/>
                <a:gd name="T13" fmla="*/ 4 h 95"/>
                <a:gd name="T14" fmla="*/ 0 w 54"/>
                <a:gd name="T15" fmla="*/ 90 h 95"/>
                <a:gd name="T16" fmla="*/ 4 w 54"/>
                <a:gd name="T17" fmla="*/ 95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95"/>
                <a:gd name="T29" fmla="*/ 54 w 54"/>
                <a:gd name="T30" fmla="*/ 95 h 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95">
                  <a:moveTo>
                    <a:pt x="4" y="95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5"/>
                    <a:pt x="54" y="93"/>
                    <a:pt x="54" y="9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3"/>
                    <a:pt x="2" y="95"/>
                    <a:pt x="4" y="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20"/>
            <p:cNvSpPr>
              <a:spLocks noChangeArrowheads="1"/>
            </p:cNvSpPr>
            <p:nvPr/>
          </p:nvSpPr>
          <p:spPr bwMode="auto">
            <a:xfrm>
              <a:off x="191274" y="98331"/>
              <a:ext cx="86882" cy="209459"/>
            </a:xfrm>
            <a:custGeom>
              <a:avLst/>
              <a:gdLst>
                <a:gd name="T0" fmla="*/ 5 w 54"/>
                <a:gd name="T1" fmla="*/ 130 h 130"/>
                <a:gd name="T2" fmla="*/ 50 w 54"/>
                <a:gd name="T3" fmla="*/ 130 h 130"/>
                <a:gd name="T4" fmla="*/ 54 w 54"/>
                <a:gd name="T5" fmla="*/ 125 h 130"/>
                <a:gd name="T6" fmla="*/ 54 w 54"/>
                <a:gd name="T7" fmla="*/ 5 h 130"/>
                <a:gd name="T8" fmla="*/ 50 w 54"/>
                <a:gd name="T9" fmla="*/ 0 h 130"/>
                <a:gd name="T10" fmla="*/ 5 w 54"/>
                <a:gd name="T11" fmla="*/ 0 h 130"/>
                <a:gd name="T12" fmla="*/ 0 w 54"/>
                <a:gd name="T13" fmla="*/ 5 h 130"/>
                <a:gd name="T14" fmla="*/ 0 w 54"/>
                <a:gd name="T15" fmla="*/ 125 h 130"/>
                <a:gd name="T16" fmla="*/ 5 w 54"/>
                <a:gd name="T17" fmla="*/ 13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130"/>
                <a:gd name="T29" fmla="*/ 54 w 54"/>
                <a:gd name="T30" fmla="*/ 130 h 1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130">
                  <a:moveTo>
                    <a:pt x="5" y="130"/>
                  </a:moveTo>
                  <a:cubicBezTo>
                    <a:pt x="50" y="130"/>
                    <a:pt x="50" y="130"/>
                    <a:pt x="50" y="130"/>
                  </a:cubicBezTo>
                  <a:cubicBezTo>
                    <a:pt x="52" y="130"/>
                    <a:pt x="54" y="128"/>
                    <a:pt x="54" y="12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2" y="0"/>
                    <a:pt x="5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2" y="130"/>
                    <a:pt x="5" y="1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21"/>
            <p:cNvSpPr>
              <a:spLocks noChangeArrowheads="1"/>
            </p:cNvSpPr>
            <p:nvPr/>
          </p:nvSpPr>
          <p:spPr bwMode="auto">
            <a:xfrm>
              <a:off x="317893" y="51860"/>
              <a:ext cx="86882" cy="255931"/>
            </a:xfrm>
            <a:custGeom>
              <a:avLst/>
              <a:gdLst>
                <a:gd name="T0" fmla="*/ 4 w 54"/>
                <a:gd name="T1" fmla="*/ 159 h 159"/>
                <a:gd name="T2" fmla="*/ 49 w 54"/>
                <a:gd name="T3" fmla="*/ 159 h 159"/>
                <a:gd name="T4" fmla="*/ 54 w 54"/>
                <a:gd name="T5" fmla="*/ 154 h 159"/>
                <a:gd name="T6" fmla="*/ 54 w 54"/>
                <a:gd name="T7" fmla="*/ 5 h 159"/>
                <a:gd name="T8" fmla="*/ 49 w 54"/>
                <a:gd name="T9" fmla="*/ 0 h 159"/>
                <a:gd name="T10" fmla="*/ 4 w 54"/>
                <a:gd name="T11" fmla="*/ 0 h 159"/>
                <a:gd name="T12" fmla="*/ 0 w 54"/>
                <a:gd name="T13" fmla="*/ 5 h 159"/>
                <a:gd name="T14" fmla="*/ 0 w 54"/>
                <a:gd name="T15" fmla="*/ 154 h 159"/>
                <a:gd name="T16" fmla="*/ 4 w 54"/>
                <a:gd name="T17" fmla="*/ 159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159"/>
                <a:gd name="T29" fmla="*/ 54 w 54"/>
                <a:gd name="T30" fmla="*/ 159 h 15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159">
                  <a:moveTo>
                    <a:pt x="4" y="159"/>
                  </a:moveTo>
                  <a:cubicBezTo>
                    <a:pt x="49" y="159"/>
                    <a:pt x="49" y="159"/>
                    <a:pt x="49" y="159"/>
                  </a:cubicBezTo>
                  <a:cubicBezTo>
                    <a:pt x="52" y="159"/>
                    <a:pt x="54" y="157"/>
                    <a:pt x="54" y="15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"/>
                    <a:pt x="2" y="159"/>
                    <a:pt x="4" y="1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22"/>
            <p:cNvSpPr>
              <a:spLocks noChangeArrowheads="1"/>
            </p:cNvSpPr>
            <p:nvPr/>
          </p:nvSpPr>
          <p:spPr bwMode="auto">
            <a:xfrm>
              <a:off x="0" y="0"/>
              <a:ext cx="424306" cy="367732"/>
            </a:xfrm>
            <a:custGeom>
              <a:avLst/>
              <a:gdLst>
                <a:gd name="T0" fmla="*/ 253 w 264"/>
                <a:gd name="T1" fmla="*/ 206 h 228"/>
                <a:gd name="T2" fmla="*/ 23 w 264"/>
                <a:gd name="T3" fmla="*/ 206 h 228"/>
                <a:gd name="T4" fmla="*/ 22 w 264"/>
                <a:gd name="T5" fmla="*/ 206 h 228"/>
                <a:gd name="T6" fmla="*/ 22 w 264"/>
                <a:gd name="T7" fmla="*/ 11 h 228"/>
                <a:gd name="T8" fmla="*/ 11 w 264"/>
                <a:gd name="T9" fmla="*/ 0 h 228"/>
                <a:gd name="T10" fmla="*/ 0 w 264"/>
                <a:gd name="T11" fmla="*/ 11 h 228"/>
                <a:gd name="T12" fmla="*/ 0 w 264"/>
                <a:gd name="T13" fmla="*/ 206 h 228"/>
                <a:gd name="T14" fmla="*/ 23 w 264"/>
                <a:gd name="T15" fmla="*/ 228 h 228"/>
                <a:gd name="T16" fmla="*/ 253 w 264"/>
                <a:gd name="T17" fmla="*/ 228 h 228"/>
                <a:gd name="T18" fmla="*/ 264 w 264"/>
                <a:gd name="T19" fmla="*/ 217 h 228"/>
                <a:gd name="T20" fmla="*/ 253 w 264"/>
                <a:gd name="T21" fmla="*/ 206 h 2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64"/>
                <a:gd name="T34" fmla="*/ 0 h 228"/>
                <a:gd name="T35" fmla="*/ 264 w 264"/>
                <a:gd name="T36" fmla="*/ 228 h 2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64" h="228">
                  <a:moveTo>
                    <a:pt x="253" y="206"/>
                  </a:moveTo>
                  <a:cubicBezTo>
                    <a:pt x="23" y="206"/>
                    <a:pt x="23" y="206"/>
                    <a:pt x="23" y="206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18"/>
                    <a:pt x="10" y="228"/>
                    <a:pt x="23" y="228"/>
                  </a:cubicBezTo>
                  <a:cubicBezTo>
                    <a:pt x="253" y="228"/>
                    <a:pt x="253" y="228"/>
                    <a:pt x="253" y="228"/>
                  </a:cubicBezTo>
                  <a:cubicBezTo>
                    <a:pt x="259" y="228"/>
                    <a:pt x="264" y="223"/>
                    <a:pt x="264" y="217"/>
                  </a:cubicBezTo>
                  <a:cubicBezTo>
                    <a:pt x="264" y="211"/>
                    <a:pt x="259" y="206"/>
                    <a:pt x="253" y="20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" name="椭圆 66"/>
          <p:cNvSpPr>
            <a:spLocks noChangeArrowheads="1"/>
          </p:cNvSpPr>
          <p:nvPr/>
        </p:nvSpPr>
        <p:spPr bwMode="auto">
          <a:xfrm>
            <a:off x="4077428" y="1633586"/>
            <a:ext cx="1251082" cy="12510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21" name="组合 81"/>
          <p:cNvGrpSpPr>
            <a:grpSpLocks/>
          </p:cNvGrpSpPr>
          <p:nvPr/>
        </p:nvGrpSpPr>
        <p:grpSpPr bwMode="auto">
          <a:xfrm>
            <a:off x="4436523" y="1959455"/>
            <a:ext cx="541838" cy="535448"/>
            <a:chOff x="0" y="0"/>
            <a:chExt cx="390570" cy="386543"/>
          </a:xfrm>
        </p:grpSpPr>
        <p:sp>
          <p:nvSpPr>
            <p:cNvPr id="22" name="Freeform 136"/>
            <p:cNvSpPr>
              <a:spLocks noChangeArrowheads="1"/>
            </p:cNvSpPr>
            <p:nvPr/>
          </p:nvSpPr>
          <p:spPr bwMode="auto">
            <a:xfrm>
              <a:off x="0" y="216625"/>
              <a:ext cx="390570" cy="169918"/>
            </a:xfrm>
            <a:custGeom>
              <a:avLst/>
              <a:gdLst>
                <a:gd name="T0" fmla="*/ 103 w 205"/>
                <a:gd name="T1" fmla="*/ 19 h 89"/>
                <a:gd name="T2" fmla="*/ 47 w 205"/>
                <a:gd name="T3" fmla="*/ 0 h 89"/>
                <a:gd name="T4" fmla="*/ 0 w 205"/>
                <a:gd name="T5" fmla="*/ 0 h 89"/>
                <a:gd name="T6" fmla="*/ 0 w 205"/>
                <a:gd name="T7" fmla="*/ 67 h 89"/>
                <a:gd name="T8" fmla="*/ 22 w 205"/>
                <a:gd name="T9" fmla="*/ 89 h 89"/>
                <a:gd name="T10" fmla="*/ 183 w 205"/>
                <a:gd name="T11" fmla="*/ 89 h 89"/>
                <a:gd name="T12" fmla="*/ 205 w 205"/>
                <a:gd name="T13" fmla="*/ 67 h 89"/>
                <a:gd name="T14" fmla="*/ 205 w 205"/>
                <a:gd name="T15" fmla="*/ 0 h 89"/>
                <a:gd name="T16" fmla="*/ 158 w 205"/>
                <a:gd name="T17" fmla="*/ 0 h 89"/>
                <a:gd name="T18" fmla="*/ 103 w 205"/>
                <a:gd name="T19" fmla="*/ 19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5"/>
                <a:gd name="T31" fmla="*/ 0 h 89"/>
                <a:gd name="T32" fmla="*/ 205 w 205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5" h="89">
                  <a:moveTo>
                    <a:pt x="103" y="19"/>
                  </a:moveTo>
                  <a:cubicBezTo>
                    <a:pt x="82" y="19"/>
                    <a:pt x="62" y="12"/>
                    <a:pt x="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9"/>
                    <a:pt x="10" y="89"/>
                    <a:pt x="22" y="89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95" y="89"/>
                    <a:pt x="205" y="79"/>
                    <a:pt x="205" y="67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43" y="12"/>
                    <a:pt x="124" y="19"/>
                    <a:pt x="103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137"/>
            <p:cNvSpPr>
              <a:spLocks noEditPoints="1" noChangeArrowheads="1"/>
            </p:cNvSpPr>
            <p:nvPr/>
          </p:nvSpPr>
          <p:spPr bwMode="auto">
            <a:xfrm>
              <a:off x="0" y="0"/>
              <a:ext cx="390570" cy="224678"/>
            </a:xfrm>
            <a:custGeom>
              <a:avLst/>
              <a:gdLst>
                <a:gd name="T0" fmla="*/ 183 w 205"/>
                <a:gd name="T1" fmla="*/ 42 h 118"/>
                <a:gd name="T2" fmla="*/ 180 w 205"/>
                <a:gd name="T3" fmla="*/ 42 h 118"/>
                <a:gd name="T4" fmla="*/ 154 w 205"/>
                <a:gd name="T5" fmla="*/ 42 h 118"/>
                <a:gd name="T6" fmla="*/ 154 w 205"/>
                <a:gd name="T7" fmla="*/ 22 h 118"/>
                <a:gd name="T8" fmla="*/ 132 w 205"/>
                <a:gd name="T9" fmla="*/ 0 h 118"/>
                <a:gd name="T10" fmla="*/ 73 w 205"/>
                <a:gd name="T11" fmla="*/ 0 h 118"/>
                <a:gd name="T12" fmla="*/ 51 w 205"/>
                <a:gd name="T13" fmla="*/ 22 h 118"/>
                <a:gd name="T14" fmla="*/ 51 w 205"/>
                <a:gd name="T15" fmla="*/ 42 h 118"/>
                <a:gd name="T16" fmla="*/ 25 w 205"/>
                <a:gd name="T17" fmla="*/ 42 h 118"/>
                <a:gd name="T18" fmla="*/ 22 w 205"/>
                <a:gd name="T19" fmla="*/ 42 h 118"/>
                <a:gd name="T20" fmla="*/ 0 w 205"/>
                <a:gd name="T21" fmla="*/ 64 h 118"/>
                <a:gd name="T22" fmla="*/ 0 w 205"/>
                <a:gd name="T23" fmla="*/ 101 h 118"/>
                <a:gd name="T24" fmla="*/ 54 w 205"/>
                <a:gd name="T25" fmla="*/ 101 h 118"/>
                <a:gd name="T26" fmla="*/ 103 w 205"/>
                <a:gd name="T27" fmla="*/ 118 h 118"/>
                <a:gd name="T28" fmla="*/ 151 w 205"/>
                <a:gd name="T29" fmla="*/ 101 h 118"/>
                <a:gd name="T30" fmla="*/ 205 w 205"/>
                <a:gd name="T31" fmla="*/ 101 h 118"/>
                <a:gd name="T32" fmla="*/ 205 w 205"/>
                <a:gd name="T33" fmla="*/ 64 h 118"/>
                <a:gd name="T34" fmla="*/ 183 w 205"/>
                <a:gd name="T35" fmla="*/ 42 h 118"/>
                <a:gd name="T36" fmla="*/ 67 w 205"/>
                <a:gd name="T37" fmla="*/ 26 h 118"/>
                <a:gd name="T38" fmla="*/ 67 w 205"/>
                <a:gd name="T39" fmla="*/ 22 h 118"/>
                <a:gd name="T40" fmla="*/ 73 w 205"/>
                <a:gd name="T41" fmla="*/ 17 h 118"/>
                <a:gd name="T42" fmla="*/ 132 w 205"/>
                <a:gd name="T43" fmla="*/ 17 h 118"/>
                <a:gd name="T44" fmla="*/ 138 w 205"/>
                <a:gd name="T45" fmla="*/ 22 h 118"/>
                <a:gd name="T46" fmla="*/ 138 w 205"/>
                <a:gd name="T47" fmla="*/ 26 h 118"/>
                <a:gd name="T48" fmla="*/ 138 w 205"/>
                <a:gd name="T49" fmla="*/ 42 h 118"/>
                <a:gd name="T50" fmla="*/ 67 w 205"/>
                <a:gd name="T51" fmla="*/ 42 h 118"/>
                <a:gd name="T52" fmla="*/ 67 w 205"/>
                <a:gd name="T53" fmla="*/ 26 h 118"/>
                <a:gd name="T54" fmla="*/ 101 w 205"/>
                <a:gd name="T55" fmla="*/ 101 h 118"/>
                <a:gd name="T56" fmla="*/ 85 w 205"/>
                <a:gd name="T57" fmla="*/ 86 h 118"/>
                <a:gd name="T58" fmla="*/ 101 w 205"/>
                <a:gd name="T59" fmla="*/ 70 h 118"/>
                <a:gd name="T60" fmla="*/ 117 w 205"/>
                <a:gd name="T61" fmla="*/ 86 h 118"/>
                <a:gd name="T62" fmla="*/ 101 w 205"/>
                <a:gd name="T63" fmla="*/ 101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5"/>
                <a:gd name="T97" fmla="*/ 0 h 118"/>
                <a:gd name="T98" fmla="*/ 205 w 205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5" h="118">
                  <a:moveTo>
                    <a:pt x="183" y="42"/>
                  </a:moveTo>
                  <a:cubicBezTo>
                    <a:pt x="180" y="42"/>
                    <a:pt x="180" y="42"/>
                    <a:pt x="180" y="4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10"/>
                    <a:pt x="144" y="0"/>
                    <a:pt x="13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1" y="0"/>
                    <a:pt x="51" y="10"/>
                    <a:pt x="51" y="2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10" y="42"/>
                    <a:pt x="0" y="52"/>
                    <a:pt x="0" y="6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67" y="112"/>
                    <a:pt x="84" y="118"/>
                    <a:pt x="103" y="118"/>
                  </a:cubicBezTo>
                  <a:cubicBezTo>
                    <a:pt x="121" y="118"/>
                    <a:pt x="138" y="112"/>
                    <a:pt x="151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52"/>
                    <a:pt x="195" y="42"/>
                    <a:pt x="183" y="42"/>
                  </a:cubicBezTo>
                  <a:close/>
                  <a:moveTo>
                    <a:pt x="67" y="26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7" y="19"/>
                    <a:pt x="70" y="17"/>
                    <a:pt x="7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5" y="17"/>
                    <a:pt x="138" y="19"/>
                    <a:pt x="138" y="22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67" y="42"/>
                    <a:pt x="67" y="42"/>
                    <a:pt x="67" y="42"/>
                  </a:cubicBezTo>
                  <a:lnTo>
                    <a:pt x="67" y="26"/>
                  </a:lnTo>
                  <a:close/>
                  <a:moveTo>
                    <a:pt x="101" y="101"/>
                  </a:moveTo>
                  <a:cubicBezTo>
                    <a:pt x="92" y="101"/>
                    <a:pt x="85" y="94"/>
                    <a:pt x="85" y="86"/>
                  </a:cubicBezTo>
                  <a:cubicBezTo>
                    <a:pt x="85" y="77"/>
                    <a:pt x="92" y="70"/>
                    <a:pt x="101" y="70"/>
                  </a:cubicBezTo>
                  <a:cubicBezTo>
                    <a:pt x="110" y="70"/>
                    <a:pt x="117" y="77"/>
                    <a:pt x="117" y="86"/>
                  </a:cubicBezTo>
                  <a:cubicBezTo>
                    <a:pt x="117" y="94"/>
                    <a:pt x="110" y="101"/>
                    <a:pt x="101" y="10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0" name="文本框 39">
            <a:extLst>
              <a:ext uri="{FF2B5EF4-FFF2-40B4-BE49-F238E27FC236}">
                <a16:creationId xmlns="" xmlns:a16="http://schemas.microsoft.com/office/drawing/2014/main" id="{8CB39B79-7545-4B20-83B1-3B6C281CDE81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41" name="组合 40">
            <a:extLst>
              <a:ext uri="{FF2B5EF4-FFF2-40B4-BE49-F238E27FC236}">
                <a16:creationId xmlns="" xmlns:a16="http://schemas.microsoft.com/office/drawing/2014/main" id="{D2E643C5-661A-4FA3-9A7A-3E1E6276648F}"/>
              </a:ext>
            </a:extLst>
          </p:cNvPr>
          <p:cNvGrpSpPr/>
          <p:nvPr/>
        </p:nvGrpSpPr>
        <p:grpSpPr>
          <a:xfrm>
            <a:off x="826059" y="3429000"/>
            <a:ext cx="1974499" cy="1471536"/>
            <a:chOff x="1977912" y="4974415"/>
            <a:chExt cx="1974499" cy="1471536"/>
          </a:xfrm>
        </p:grpSpPr>
        <p:sp>
          <p:nvSpPr>
            <p:cNvPr id="42" name="TextBox 1">
              <a:extLst>
                <a:ext uri="{FF2B5EF4-FFF2-40B4-BE49-F238E27FC236}">
                  <a16:creationId xmlns="" xmlns:a16="http://schemas.microsoft.com/office/drawing/2014/main" id="{933835CB-1F73-4FD7-BE25-ABAEDE26922C}"/>
                </a:ext>
              </a:extLst>
            </p:cNvPr>
            <p:cNvSpPr txBox="1"/>
            <p:nvPr/>
          </p:nvSpPr>
          <p:spPr>
            <a:xfrm>
              <a:off x="226623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3" name="TextBox 1">
              <a:extLst>
                <a:ext uri="{FF2B5EF4-FFF2-40B4-BE49-F238E27FC236}">
                  <a16:creationId xmlns="" xmlns:a16="http://schemas.microsoft.com/office/drawing/2014/main" id="{76872187-4E7D-4C32-8E24-DE58D3CB39BA}"/>
                </a:ext>
              </a:extLst>
            </p:cNvPr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="" xmlns:a16="http://schemas.microsoft.com/office/drawing/2014/main" id="{FA1549BF-233B-4DEB-B211-3C27A1D19041}"/>
              </a:ext>
            </a:extLst>
          </p:cNvPr>
          <p:cNvGrpSpPr/>
          <p:nvPr/>
        </p:nvGrpSpPr>
        <p:grpSpPr>
          <a:xfrm>
            <a:off x="682171" y="1608534"/>
            <a:ext cx="3240005" cy="917538"/>
            <a:chOff x="712406" y="4974415"/>
            <a:chExt cx="3240005" cy="917538"/>
          </a:xfrm>
        </p:grpSpPr>
        <p:sp>
          <p:nvSpPr>
            <p:cNvPr id="45" name="TextBox 1">
              <a:extLst>
                <a:ext uri="{FF2B5EF4-FFF2-40B4-BE49-F238E27FC236}">
                  <a16:creationId xmlns="" xmlns:a16="http://schemas.microsoft.com/office/drawing/2014/main" id="{C63632BE-A87D-445D-B0BD-61E8AECA159C}"/>
                </a:ext>
              </a:extLst>
            </p:cNvPr>
            <p:cNvSpPr txBox="1"/>
            <p:nvPr/>
          </p:nvSpPr>
          <p:spPr>
            <a:xfrm>
              <a:off x="226623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TextBox 1">
              <a:extLst>
                <a:ext uri="{FF2B5EF4-FFF2-40B4-BE49-F238E27FC236}">
                  <a16:creationId xmlns="" xmlns:a16="http://schemas.microsoft.com/office/drawing/2014/main" id="{A45BD67A-CFF9-4837-A155-FAE84BA92EF8}"/>
                </a:ext>
              </a:extLst>
            </p:cNvPr>
            <p:cNvSpPr txBox="1"/>
            <p:nvPr/>
          </p:nvSpPr>
          <p:spPr>
            <a:xfrm>
              <a:off x="712406" y="5272296"/>
              <a:ext cx="323805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="" xmlns:a16="http://schemas.microsoft.com/office/drawing/2014/main" id="{DD426D4A-E6D5-4D05-896A-4FDAF101D2AC}"/>
              </a:ext>
            </a:extLst>
          </p:cNvPr>
          <p:cNvGrpSpPr/>
          <p:nvPr/>
        </p:nvGrpSpPr>
        <p:grpSpPr>
          <a:xfrm>
            <a:off x="8094062" y="1452613"/>
            <a:ext cx="3198052" cy="917538"/>
            <a:chOff x="1952193" y="4974415"/>
            <a:chExt cx="3198052" cy="917538"/>
          </a:xfrm>
        </p:grpSpPr>
        <p:sp>
          <p:nvSpPr>
            <p:cNvPr id="48" name="TextBox 1">
              <a:extLst>
                <a:ext uri="{FF2B5EF4-FFF2-40B4-BE49-F238E27FC236}">
                  <a16:creationId xmlns="" xmlns:a16="http://schemas.microsoft.com/office/drawing/2014/main" id="{A5607B40-856D-4CE1-996C-CF6E8BC7F659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TextBox 1">
              <a:extLst>
                <a:ext uri="{FF2B5EF4-FFF2-40B4-BE49-F238E27FC236}">
                  <a16:creationId xmlns="" xmlns:a16="http://schemas.microsoft.com/office/drawing/2014/main" id="{EFF70851-FD0C-42D4-8F04-C61FAB986CF4}"/>
                </a:ext>
              </a:extLst>
            </p:cNvPr>
            <p:cNvSpPr txBox="1"/>
            <p:nvPr/>
          </p:nvSpPr>
          <p:spPr>
            <a:xfrm>
              <a:off x="1977912" y="5272296"/>
              <a:ext cx="31723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="" xmlns:a16="http://schemas.microsoft.com/office/drawing/2014/main" id="{3B226012-C997-4CA4-BCE6-550AD214880C}"/>
              </a:ext>
            </a:extLst>
          </p:cNvPr>
          <p:cNvGrpSpPr/>
          <p:nvPr/>
        </p:nvGrpSpPr>
        <p:grpSpPr>
          <a:xfrm>
            <a:off x="9404576" y="3429000"/>
            <a:ext cx="1998266" cy="1471536"/>
            <a:chOff x="1952193" y="4974415"/>
            <a:chExt cx="1998266" cy="1471536"/>
          </a:xfrm>
        </p:grpSpPr>
        <p:sp>
          <p:nvSpPr>
            <p:cNvPr id="51" name="TextBox 1">
              <a:extLst>
                <a:ext uri="{FF2B5EF4-FFF2-40B4-BE49-F238E27FC236}">
                  <a16:creationId xmlns="" xmlns:a16="http://schemas.microsoft.com/office/drawing/2014/main" id="{F4556386-6AE5-4B2E-9D73-58D0AC8B154E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2" name="TextBox 1">
              <a:extLst>
                <a:ext uri="{FF2B5EF4-FFF2-40B4-BE49-F238E27FC236}">
                  <a16:creationId xmlns="" xmlns:a16="http://schemas.microsoft.com/office/drawing/2014/main" id="{437106DB-6376-4104-A163-5FB0D9AEF6C5}"/>
                </a:ext>
              </a:extLst>
            </p:cNvPr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0014124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图片 79">
            <a:extLst>
              <a:ext uri="{FF2B5EF4-FFF2-40B4-BE49-F238E27FC236}">
                <a16:creationId xmlns="" xmlns:a16="http://schemas.microsoft.com/office/drawing/2014/main" id="{D43BE57C-020C-419E-A61B-941055185F7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11" name="TextBox 67"/>
          <p:cNvSpPr txBox="1"/>
          <p:nvPr/>
        </p:nvSpPr>
        <p:spPr>
          <a:xfrm>
            <a:off x="9116017" y="546042"/>
            <a:ext cx="1415772" cy="2221121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gradFill>
                  <a:gsLst>
                    <a:gs pos="100000">
                      <a:srgbClr val="C00000">
                        <a:alpha val="27000"/>
                      </a:srgbClr>
                    </a:gs>
                    <a:gs pos="3100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目录</a:t>
            </a:r>
          </a:p>
        </p:txBody>
      </p:sp>
      <p:sp>
        <p:nvSpPr>
          <p:cNvPr id="12" name="TextBox 68"/>
          <p:cNvSpPr txBox="1"/>
          <p:nvPr/>
        </p:nvSpPr>
        <p:spPr>
          <a:xfrm>
            <a:off x="10393718" y="1065901"/>
            <a:ext cx="800219" cy="321818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zh-CN" sz="4000" spc="300" dirty="0">
                <a:gradFill>
                  <a:gsLst>
                    <a:gs pos="100000">
                      <a:srgbClr val="C00000">
                        <a:alpha val="27000"/>
                      </a:srgbClr>
                    </a:gs>
                    <a:gs pos="31000">
                      <a:srgbClr val="D21322"/>
                    </a:gs>
                  </a:gsLst>
                  <a:lin ang="5400000" scaled="1"/>
                </a:gradFill>
                <a:cs typeface="+mn-ea"/>
                <a:sym typeface="+mn-lt"/>
              </a:rPr>
              <a:t>CONTENTS</a:t>
            </a:r>
            <a:endParaRPr lang="zh-CN" altLang="en-US" sz="4000" spc="300" dirty="0">
              <a:gradFill>
                <a:gsLst>
                  <a:gs pos="100000">
                    <a:srgbClr val="C00000">
                      <a:alpha val="27000"/>
                    </a:srgbClr>
                  </a:gs>
                  <a:gs pos="31000">
                    <a:srgbClr val="D21322"/>
                  </a:gs>
                </a:gsLst>
                <a:lin ang="5400000" scaled="1"/>
              </a:gradFill>
              <a:cs typeface="+mn-ea"/>
              <a:sym typeface="+mn-lt"/>
            </a:endParaRPr>
          </a:p>
        </p:txBody>
      </p:sp>
      <p:pic>
        <p:nvPicPr>
          <p:cNvPr id="48" name="图片 47">
            <a:extLst>
              <a:ext uri="{FF2B5EF4-FFF2-40B4-BE49-F238E27FC236}">
                <a16:creationId xmlns="" xmlns:a16="http://schemas.microsoft.com/office/drawing/2014/main" id="{091B36A6-C0F8-4E0E-9592-DE16DF3F025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>
            <a:extLst>
              <a:ext uri="{FF2B5EF4-FFF2-40B4-BE49-F238E27FC236}">
                <a16:creationId xmlns="" xmlns:a16="http://schemas.microsoft.com/office/drawing/2014/main" id="{90F931A9-5693-4046-97C3-A4B76EDEE3F4}"/>
              </a:ext>
            </a:extLst>
          </p:cNvPr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54" name="组合 53">
            <a:extLst>
              <a:ext uri="{FF2B5EF4-FFF2-40B4-BE49-F238E27FC236}">
                <a16:creationId xmlns="" xmlns:a16="http://schemas.microsoft.com/office/drawing/2014/main" id="{27102784-8247-486C-A635-B1D2D491F3FD}"/>
              </a:ext>
            </a:extLst>
          </p:cNvPr>
          <p:cNvGrpSpPr/>
          <p:nvPr/>
        </p:nvGrpSpPr>
        <p:grpSpPr>
          <a:xfrm>
            <a:off x="2354618" y="1784117"/>
            <a:ext cx="4596210" cy="607316"/>
            <a:chOff x="1943534" y="1643197"/>
            <a:chExt cx="4596210" cy="607316"/>
          </a:xfrm>
        </p:grpSpPr>
        <p:sp>
          <p:nvSpPr>
            <p:cNvPr id="50" name="iconfont-1096-617929">
              <a:extLst>
                <a:ext uri="{FF2B5EF4-FFF2-40B4-BE49-F238E27FC236}">
                  <a16:creationId xmlns="" xmlns:a16="http://schemas.microsoft.com/office/drawing/2014/main" id="{E641687A-896D-472E-9D5D-B2AD418E165C}"/>
                </a:ext>
              </a:extLst>
            </p:cNvPr>
            <p:cNvSpPr/>
            <p:nvPr/>
          </p:nvSpPr>
          <p:spPr>
            <a:xfrm>
              <a:off x="1943534" y="1643197"/>
              <a:ext cx="609685" cy="607316"/>
            </a:xfrm>
            <a:custGeom>
              <a:avLst/>
              <a:gdLst>
                <a:gd name="T0" fmla="*/ 11209 w 11256"/>
                <a:gd name="T1" fmla="*/ 4253 h 11213"/>
                <a:gd name="T2" fmla="*/ 10891 w 11256"/>
                <a:gd name="T3" fmla="*/ 3984 h 11213"/>
                <a:gd name="T4" fmla="*/ 7510 w 11256"/>
                <a:gd name="T5" fmla="*/ 3462 h 11213"/>
                <a:gd name="T6" fmla="*/ 6001 w 11256"/>
                <a:gd name="T7" fmla="*/ 230 h 11213"/>
                <a:gd name="T8" fmla="*/ 5640 w 11256"/>
                <a:gd name="T9" fmla="*/ 0 h 11213"/>
                <a:gd name="T10" fmla="*/ 5640 w 11256"/>
                <a:gd name="T11" fmla="*/ 0 h 11213"/>
                <a:gd name="T12" fmla="*/ 5279 w 11256"/>
                <a:gd name="T13" fmla="*/ 230 h 11213"/>
                <a:gd name="T14" fmla="*/ 3756 w 11256"/>
                <a:gd name="T15" fmla="*/ 3455 h 11213"/>
                <a:gd name="T16" fmla="*/ 370 w 11256"/>
                <a:gd name="T17" fmla="*/ 3965 h 11213"/>
                <a:gd name="T18" fmla="*/ 49 w 11256"/>
                <a:gd name="T19" fmla="*/ 4231 h 11213"/>
                <a:gd name="T20" fmla="*/ 142 w 11256"/>
                <a:gd name="T21" fmla="*/ 4638 h 11213"/>
                <a:gd name="T22" fmla="*/ 2597 w 11256"/>
                <a:gd name="T23" fmla="*/ 7164 h 11213"/>
                <a:gd name="T24" fmla="*/ 2010 w 11256"/>
                <a:gd name="T25" fmla="*/ 10725 h 11213"/>
                <a:gd name="T26" fmla="*/ 2174 w 11256"/>
                <a:gd name="T27" fmla="*/ 11116 h 11213"/>
                <a:gd name="T28" fmla="*/ 2597 w 11256"/>
                <a:gd name="T29" fmla="*/ 11140 h 11213"/>
                <a:gd name="T30" fmla="*/ 5620 w 11256"/>
                <a:gd name="T31" fmla="*/ 9478 h 11213"/>
                <a:gd name="T32" fmla="*/ 8637 w 11256"/>
                <a:gd name="T33" fmla="*/ 11151 h 11213"/>
                <a:gd name="T34" fmla="*/ 8831 w 11256"/>
                <a:gd name="T35" fmla="*/ 11200 h 11213"/>
                <a:gd name="T36" fmla="*/ 8839 w 11256"/>
                <a:gd name="T37" fmla="*/ 11200 h 11213"/>
                <a:gd name="T38" fmla="*/ 9239 w 11256"/>
                <a:gd name="T39" fmla="*/ 10800 h 11213"/>
                <a:gd name="T40" fmla="*/ 9213 w 11256"/>
                <a:gd name="T41" fmla="*/ 10658 h 11213"/>
                <a:gd name="T42" fmla="*/ 8652 w 11256"/>
                <a:gd name="T43" fmla="*/ 7175 h 11213"/>
                <a:gd name="T44" fmla="*/ 11114 w 11256"/>
                <a:gd name="T45" fmla="*/ 4659 h 11213"/>
                <a:gd name="T46" fmla="*/ 11209 w 11256"/>
                <a:gd name="T47" fmla="*/ 4253 h 1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56" h="11213">
                  <a:moveTo>
                    <a:pt x="11209" y="4253"/>
                  </a:moveTo>
                  <a:cubicBezTo>
                    <a:pt x="11161" y="4111"/>
                    <a:pt x="11039" y="4008"/>
                    <a:pt x="10891" y="3984"/>
                  </a:cubicBezTo>
                  <a:lnTo>
                    <a:pt x="7510" y="3462"/>
                  </a:lnTo>
                  <a:lnTo>
                    <a:pt x="6001" y="230"/>
                  </a:lnTo>
                  <a:cubicBezTo>
                    <a:pt x="5934" y="90"/>
                    <a:pt x="5795" y="0"/>
                    <a:pt x="5640" y="0"/>
                  </a:cubicBezTo>
                  <a:lnTo>
                    <a:pt x="5640" y="0"/>
                  </a:lnTo>
                  <a:cubicBezTo>
                    <a:pt x="5485" y="0"/>
                    <a:pt x="5345" y="88"/>
                    <a:pt x="5279" y="230"/>
                  </a:cubicBezTo>
                  <a:lnTo>
                    <a:pt x="3756" y="3455"/>
                  </a:lnTo>
                  <a:lnTo>
                    <a:pt x="370" y="3965"/>
                  </a:lnTo>
                  <a:cubicBezTo>
                    <a:pt x="221" y="3986"/>
                    <a:pt x="99" y="4090"/>
                    <a:pt x="49" y="4231"/>
                  </a:cubicBezTo>
                  <a:cubicBezTo>
                    <a:pt x="0" y="4373"/>
                    <a:pt x="36" y="4530"/>
                    <a:pt x="142" y="4638"/>
                  </a:cubicBezTo>
                  <a:lnTo>
                    <a:pt x="2597" y="7164"/>
                  </a:lnTo>
                  <a:lnTo>
                    <a:pt x="2010" y="10725"/>
                  </a:lnTo>
                  <a:cubicBezTo>
                    <a:pt x="1984" y="10875"/>
                    <a:pt x="2049" y="11028"/>
                    <a:pt x="2174" y="11116"/>
                  </a:cubicBezTo>
                  <a:cubicBezTo>
                    <a:pt x="2298" y="11204"/>
                    <a:pt x="2464" y="11213"/>
                    <a:pt x="2597" y="11140"/>
                  </a:cubicBezTo>
                  <a:lnTo>
                    <a:pt x="5620" y="9478"/>
                  </a:lnTo>
                  <a:lnTo>
                    <a:pt x="8637" y="11151"/>
                  </a:lnTo>
                  <a:cubicBezTo>
                    <a:pt x="8697" y="11183"/>
                    <a:pt x="8764" y="11200"/>
                    <a:pt x="8831" y="11200"/>
                  </a:cubicBezTo>
                  <a:lnTo>
                    <a:pt x="8839" y="11200"/>
                  </a:lnTo>
                  <a:cubicBezTo>
                    <a:pt x="9061" y="11200"/>
                    <a:pt x="9239" y="11022"/>
                    <a:pt x="9239" y="10800"/>
                  </a:cubicBezTo>
                  <a:cubicBezTo>
                    <a:pt x="9239" y="10751"/>
                    <a:pt x="9231" y="10703"/>
                    <a:pt x="9213" y="10658"/>
                  </a:cubicBezTo>
                  <a:lnTo>
                    <a:pt x="8652" y="7175"/>
                  </a:lnTo>
                  <a:lnTo>
                    <a:pt x="11114" y="4659"/>
                  </a:lnTo>
                  <a:cubicBezTo>
                    <a:pt x="11219" y="4552"/>
                    <a:pt x="11256" y="4395"/>
                    <a:pt x="11209" y="4253"/>
                  </a:cubicBezTo>
                  <a:close/>
                </a:path>
              </a:pathLst>
            </a:custGeom>
            <a:gradFill>
              <a:gsLst>
                <a:gs pos="100000">
                  <a:srgbClr val="C00000"/>
                </a:gs>
                <a:gs pos="0">
                  <a:srgbClr val="D2132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文本框 50">
              <a:extLst>
                <a:ext uri="{FF2B5EF4-FFF2-40B4-BE49-F238E27FC236}">
                  <a16:creationId xmlns="" xmlns:a16="http://schemas.microsoft.com/office/drawing/2014/main" id="{A959A4C1-3A9D-4955-8DF9-CD8D76ABFBA0}"/>
                </a:ext>
              </a:extLst>
            </p:cNvPr>
            <p:cNvSpPr txBox="1"/>
            <p:nvPr/>
          </p:nvSpPr>
          <p:spPr>
            <a:xfrm>
              <a:off x="2653544" y="1645137"/>
              <a:ext cx="388620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800" dirty="0">
                  <a:gradFill>
                    <a:gsLst>
                      <a:gs pos="100000">
                        <a:srgbClr val="C00000"/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单击此处添加标题文本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="" xmlns:a16="http://schemas.microsoft.com/office/drawing/2014/main" id="{E907D3B9-D31F-48AF-BC41-535AA1212705}"/>
                </a:ext>
              </a:extLst>
            </p:cNvPr>
            <p:cNvSpPr txBox="1"/>
            <p:nvPr/>
          </p:nvSpPr>
          <p:spPr>
            <a:xfrm>
              <a:off x="2040503" y="1793711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01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53" name="梯形 52">
              <a:extLst>
                <a:ext uri="{FF2B5EF4-FFF2-40B4-BE49-F238E27FC236}">
                  <a16:creationId xmlns="" xmlns:a16="http://schemas.microsoft.com/office/drawing/2014/main" id="{FB8E21EB-B386-4F23-B303-B7C0C705EC71}"/>
                </a:ext>
              </a:extLst>
            </p:cNvPr>
            <p:cNvSpPr/>
            <p:nvPr/>
          </p:nvSpPr>
          <p:spPr>
            <a:xfrm flipV="1">
              <a:off x="2728195" y="2159140"/>
              <a:ext cx="3590693" cy="87470"/>
            </a:xfrm>
            <a:prstGeom prst="trapezoid">
              <a:avLst>
                <a:gd name="adj" fmla="val 50409"/>
              </a:avLst>
            </a:prstGeom>
            <a:gradFill>
              <a:gsLst>
                <a:gs pos="0">
                  <a:srgbClr val="E37F89">
                    <a:alpha val="13000"/>
                  </a:srgbClr>
                </a:gs>
                <a:gs pos="100000">
                  <a:srgbClr val="D21322">
                    <a:alpha val="64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="" xmlns:a16="http://schemas.microsoft.com/office/drawing/2014/main" id="{B4CCD611-61E3-4102-8588-112A33526A79}"/>
              </a:ext>
            </a:extLst>
          </p:cNvPr>
          <p:cNvGrpSpPr/>
          <p:nvPr/>
        </p:nvGrpSpPr>
        <p:grpSpPr>
          <a:xfrm>
            <a:off x="2354618" y="2815915"/>
            <a:ext cx="4596210" cy="607316"/>
            <a:chOff x="1943534" y="1643197"/>
            <a:chExt cx="4596210" cy="607316"/>
          </a:xfrm>
        </p:grpSpPr>
        <p:sp>
          <p:nvSpPr>
            <p:cNvPr id="71" name="iconfont-1096-617929">
              <a:extLst>
                <a:ext uri="{FF2B5EF4-FFF2-40B4-BE49-F238E27FC236}">
                  <a16:creationId xmlns="" xmlns:a16="http://schemas.microsoft.com/office/drawing/2014/main" id="{C18B87F2-EB58-481C-81A4-3CBED8F8292D}"/>
                </a:ext>
              </a:extLst>
            </p:cNvPr>
            <p:cNvSpPr/>
            <p:nvPr/>
          </p:nvSpPr>
          <p:spPr>
            <a:xfrm>
              <a:off x="1943534" y="1643197"/>
              <a:ext cx="609685" cy="607316"/>
            </a:xfrm>
            <a:custGeom>
              <a:avLst/>
              <a:gdLst>
                <a:gd name="T0" fmla="*/ 11209 w 11256"/>
                <a:gd name="T1" fmla="*/ 4253 h 11213"/>
                <a:gd name="T2" fmla="*/ 10891 w 11256"/>
                <a:gd name="T3" fmla="*/ 3984 h 11213"/>
                <a:gd name="T4" fmla="*/ 7510 w 11256"/>
                <a:gd name="T5" fmla="*/ 3462 h 11213"/>
                <a:gd name="T6" fmla="*/ 6001 w 11256"/>
                <a:gd name="T7" fmla="*/ 230 h 11213"/>
                <a:gd name="T8" fmla="*/ 5640 w 11256"/>
                <a:gd name="T9" fmla="*/ 0 h 11213"/>
                <a:gd name="T10" fmla="*/ 5640 w 11256"/>
                <a:gd name="T11" fmla="*/ 0 h 11213"/>
                <a:gd name="T12" fmla="*/ 5279 w 11256"/>
                <a:gd name="T13" fmla="*/ 230 h 11213"/>
                <a:gd name="T14" fmla="*/ 3756 w 11256"/>
                <a:gd name="T15" fmla="*/ 3455 h 11213"/>
                <a:gd name="T16" fmla="*/ 370 w 11256"/>
                <a:gd name="T17" fmla="*/ 3965 h 11213"/>
                <a:gd name="T18" fmla="*/ 49 w 11256"/>
                <a:gd name="T19" fmla="*/ 4231 h 11213"/>
                <a:gd name="T20" fmla="*/ 142 w 11256"/>
                <a:gd name="T21" fmla="*/ 4638 h 11213"/>
                <a:gd name="T22" fmla="*/ 2597 w 11256"/>
                <a:gd name="T23" fmla="*/ 7164 h 11213"/>
                <a:gd name="T24" fmla="*/ 2010 w 11256"/>
                <a:gd name="T25" fmla="*/ 10725 h 11213"/>
                <a:gd name="T26" fmla="*/ 2174 w 11256"/>
                <a:gd name="T27" fmla="*/ 11116 h 11213"/>
                <a:gd name="T28" fmla="*/ 2597 w 11256"/>
                <a:gd name="T29" fmla="*/ 11140 h 11213"/>
                <a:gd name="T30" fmla="*/ 5620 w 11256"/>
                <a:gd name="T31" fmla="*/ 9478 h 11213"/>
                <a:gd name="T32" fmla="*/ 8637 w 11256"/>
                <a:gd name="T33" fmla="*/ 11151 h 11213"/>
                <a:gd name="T34" fmla="*/ 8831 w 11256"/>
                <a:gd name="T35" fmla="*/ 11200 h 11213"/>
                <a:gd name="T36" fmla="*/ 8839 w 11256"/>
                <a:gd name="T37" fmla="*/ 11200 h 11213"/>
                <a:gd name="T38" fmla="*/ 9239 w 11256"/>
                <a:gd name="T39" fmla="*/ 10800 h 11213"/>
                <a:gd name="T40" fmla="*/ 9213 w 11256"/>
                <a:gd name="T41" fmla="*/ 10658 h 11213"/>
                <a:gd name="T42" fmla="*/ 8652 w 11256"/>
                <a:gd name="T43" fmla="*/ 7175 h 11213"/>
                <a:gd name="T44" fmla="*/ 11114 w 11256"/>
                <a:gd name="T45" fmla="*/ 4659 h 11213"/>
                <a:gd name="T46" fmla="*/ 11209 w 11256"/>
                <a:gd name="T47" fmla="*/ 4253 h 1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56" h="11213">
                  <a:moveTo>
                    <a:pt x="11209" y="4253"/>
                  </a:moveTo>
                  <a:cubicBezTo>
                    <a:pt x="11161" y="4111"/>
                    <a:pt x="11039" y="4008"/>
                    <a:pt x="10891" y="3984"/>
                  </a:cubicBezTo>
                  <a:lnTo>
                    <a:pt x="7510" y="3462"/>
                  </a:lnTo>
                  <a:lnTo>
                    <a:pt x="6001" y="230"/>
                  </a:lnTo>
                  <a:cubicBezTo>
                    <a:pt x="5934" y="90"/>
                    <a:pt x="5795" y="0"/>
                    <a:pt x="5640" y="0"/>
                  </a:cubicBezTo>
                  <a:lnTo>
                    <a:pt x="5640" y="0"/>
                  </a:lnTo>
                  <a:cubicBezTo>
                    <a:pt x="5485" y="0"/>
                    <a:pt x="5345" y="88"/>
                    <a:pt x="5279" y="230"/>
                  </a:cubicBezTo>
                  <a:lnTo>
                    <a:pt x="3756" y="3455"/>
                  </a:lnTo>
                  <a:lnTo>
                    <a:pt x="370" y="3965"/>
                  </a:lnTo>
                  <a:cubicBezTo>
                    <a:pt x="221" y="3986"/>
                    <a:pt x="99" y="4090"/>
                    <a:pt x="49" y="4231"/>
                  </a:cubicBezTo>
                  <a:cubicBezTo>
                    <a:pt x="0" y="4373"/>
                    <a:pt x="36" y="4530"/>
                    <a:pt x="142" y="4638"/>
                  </a:cubicBezTo>
                  <a:lnTo>
                    <a:pt x="2597" y="7164"/>
                  </a:lnTo>
                  <a:lnTo>
                    <a:pt x="2010" y="10725"/>
                  </a:lnTo>
                  <a:cubicBezTo>
                    <a:pt x="1984" y="10875"/>
                    <a:pt x="2049" y="11028"/>
                    <a:pt x="2174" y="11116"/>
                  </a:cubicBezTo>
                  <a:cubicBezTo>
                    <a:pt x="2298" y="11204"/>
                    <a:pt x="2464" y="11213"/>
                    <a:pt x="2597" y="11140"/>
                  </a:cubicBezTo>
                  <a:lnTo>
                    <a:pt x="5620" y="9478"/>
                  </a:lnTo>
                  <a:lnTo>
                    <a:pt x="8637" y="11151"/>
                  </a:lnTo>
                  <a:cubicBezTo>
                    <a:pt x="8697" y="11183"/>
                    <a:pt x="8764" y="11200"/>
                    <a:pt x="8831" y="11200"/>
                  </a:cubicBezTo>
                  <a:lnTo>
                    <a:pt x="8839" y="11200"/>
                  </a:lnTo>
                  <a:cubicBezTo>
                    <a:pt x="9061" y="11200"/>
                    <a:pt x="9239" y="11022"/>
                    <a:pt x="9239" y="10800"/>
                  </a:cubicBezTo>
                  <a:cubicBezTo>
                    <a:pt x="9239" y="10751"/>
                    <a:pt x="9231" y="10703"/>
                    <a:pt x="9213" y="10658"/>
                  </a:cubicBezTo>
                  <a:lnTo>
                    <a:pt x="8652" y="7175"/>
                  </a:lnTo>
                  <a:lnTo>
                    <a:pt x="11114" y="4659"/>
                  </a:lnTo>
                  <a:cubicBezTo>
                    <a:pt x="11219" y="4552"/>
                    <a:pt x="11256" y="4395"/>
                    <a:pt x="11209" y="4253"/>
                  </a:cubicBezTo>
                  <a:close/>
                </a:path>
              </a:pathLst>
            </a:custGeom>
            <a:gradFill>
              <a:gsLst>
                <a:gs pos="100000">
                  <a:srgbClr val="C00000"/>
                </a:gs>
                <a:gs pos="0">
                  <a:srgbClr val="D2132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文本框 71">
              <a:extLst>
                <a:ext uri="{FF2B5EF4-FFF2-40B4-BE49-F238E27FC236}">
                  <a16:creationId xmlns="" xmlns:a16="http://schemas.microsoft.com/office/drawing/2014/main" id="{96DB6E8A-E08C-427E-90E9-6076419C87B0}"/>
                </a:ext>
              </a:extLst>
            </p:cNvPr>
            <p:cNvSpPr txBox="1"/>
            <p:nvPr/>
          </p:nvSpPr>
          <p:spPr>
            <a:xfrm>
              <a:off x="2653544" y="1645137"/>
              <a:ext cx="388620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800" dirty="0">
                  <a:gradFill>
                    <a:gsLst>
                      <a:gs pos="100000">
                        <a:srgbClr val="C00000"/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单击此处添加标题文本</a:t>
              </a:r>
            </a:p>
          </p:txBody>
        </p:sp>
        <p:sp>
          <p:nvSpPr>
            <p:cNvPr id="73" name="文本框 72">
              <a:extLst>
                <a:ext uri="{FF2B5EF4-FFF2-40B4-BE49-F238E27FC236}">
                  <a16:creationId xmlns="" xmlns:a16="http://schemas.microsoft.com/office/drawing/2014/main" id="{FA1B8F02-3B02-45EA-9FD3-ED5C8765A801}"/>
                </a:ext>
              </a:extLst>
            </p:cNvPr>
            <p:cNvSpPr txBox="1"/>
            <p:nvPr/>
          </p:nvSpPr>
          <p:spPr>
            <a:xfrm>
              <a:off x="2040503" y="1793711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02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74" name="梯形 73">
              <a:extLst>
                <a:ext uri="{FF2B5EF4-FFF2-40B4-BE49-F238E27FC236}">
                  <a16:creationId xmlns="" xmlns:a16="http://schemas.microsoft.com/office/drawing/2014/main" id="{A936A265-99B3-497C-9B1B-D839986890FA}"/>
                </a:ext>
              </a:extLst>
            </p:cNvPr>
            <p:cNvSpPr/>
            <p:nvPr/>
          </p:nvSpPr>
          <p:spPr>
            <a:xfrm flipV="1">
              <a:off x="2728195" y="2159140"/>
              <a:ext cx="3590693" cy="87470"/>
            </a:xfrm>
            <a:prstGeom prst="trapezoid">
              <a:avLst>
                <a:gd name="adj" fmla="val 50409"/>
              </a:avLst>
            </a:prstGeom>
            <a:gradFill>
              <a:gsLst>
                <a:gs pos="0">
                  <a:srgbClr val="E37F89">
                    <a:alpha val="13000"/>
                  </a:srgbClr>
                </a:gs>
                <a:gs pos="100000">
                  <a:srgbClr val="D21322">
                    <a:alpha val="64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="" xmlns:a16="http://schemas.microsoft.com/office/drawing/2014/main" id="{550BA49D-59DD-4410-B9A6-8A8217A91909}"/>
              </a:ext>
            </a:extLst>
          </p:cNvPr>
          <p:cNvGrpSpPr/>
          <p:nvPr/>
        </p:nvGrpSpPr>
        <p:grpSpPr>
          <a:xfrm>
            <a:off x="2354618" y="3847713"/>
            <a:ext cx="4596210" cy="607316"/>
            <a:chOff x="1943534" y="1643197"/>
            <a:chExt cx="4596210" cy="607316"/>
          </a:xfrm>
        </p:grpSpPr>
        <p:sp>
          <p:nvSpPr>
            <p:cNvPr id="76" name="iconfont-1096-617929">
              <a:extLst>
                <a:ext uri="{FF2B5EF4-FFF2-40B4-BE49-F238E27FC236}">
                  <a16:creationId xmlns="" xmlns:a16="http://schemas.microsoft.com/office/drawing/2014/main" id="{DB3F1827-C2A1-4926-BC00-9E164D91DBED}"/>
                </a:ext>
              </a:extLst>
            </p:cNvPr>
            <p:cNvSpPr/>
            <p:nvPr/>
          </p:nvSpPr>
          <p:spPr>
            <a:xfrm>
              <a:off x="1943534" y="1643197"/>
              <a:ext cx="609685" cy="607316"/>
            </a:xfrm>
            <a:custGeom>
              <a:avLst/>
              <a:gdLst>
                <a:gd name="T0" fmla="*/ 11209 w 11256"/>
                <a:gd name="T1" fmla="*/ 4253 h 11213"/>
                <a:gd name="T2" fmla="*/ 10891 w 11256"/>
                <a:gd name="T3" fmla="*/ 3984 h 11213"/>
                <a:gd name="T4" fmla="*/ 7510 w 11256"/>
                <a:gd name="T5" fmla="*/ 3462 h 11213"/>
                <a:gd name="T6" fmla="*/ 6001 w 11256"/>
                <a:gd name="T7" fmla="*/ 230 h 11213"/>
                <a:gd name="T8" fmla="*/ 5640 w 11256"/>
                <a:gd name="T9" fmla="*/ 0 h 11213"/>
                <a:gd name="T10" fmla="*/ 5640 w 11256"/>
                <a:gd name="T11" fmla="*/ 0 h 11213"/>
                <a:gd name="T12" fmla="*/ 5279 w 11256"/>
                <a:gd name="T13" fmla="*/ 230 h 11213"/>
                <a:gd name="T14" fmla="*/ 3756 w 11256"/>
                <a:gd name="T15" fmla="*/ 3455 h 11213"/>
                <a:gd name="T16" fmla="*/ 370 w 11256"/>
                <a:gd name="T17" fmla="*/ 3965 h 11213"/>
                <a:gd name="T18" fmla="*/ 49 w 11256"/>
                <a:gd name="T19" fmla="*/ 4231 h 11213"/>
                <a:gd name="T20" fmla="*/ 142 w 11256"/>
                <a:gd name="T21" fmla="*/ 4638 h 11213"/>
                <a:gd name="T22" fmla="*/ 2597 w 11256"/>
                <a:gd name="T23" fmla="*/ 7164 h 11213"/>
                <a:gd name="T24" fmla="*/ 2010 w 11256"/>
                <a:gd name="T25" fmla="*/ 10725 h 11213"/>
                <a:gd name="T26" fmla="*/ 2174 w 11256"/>
                <a:gd name="T27" fmla="*/ 11116 h 11213"/>
                <a:gd name="T28" fmla="*/ 2597 w 11256"/>
                <a:gd name="T29" fmla="*/ 11140 h 11213"/>
                <a:gd name="T30" fmla="*/ 5620 w 11256"/>
                <a:gd name="T31" fmla="*/ 9478 h 11213"/>
                <a:gd name="T32" fmla="*/ 8637 w 11256"/>
                <a:gd name="T33" fmla="*/ 11151 h 11213"/>
                <a:gd name="T34" fmla="*/ 8831 w 11256"/>
                <a:gd name="T35" fmla="*/ 11200 h 11213"/>
                <a:gd name="T36" fmla="*/ 8839 w 11256"/>
                <a:gd name="T37" fmla="*/ 11200 h 11213"/>
                <a:gd name="T38" fmla="*/ 9239 w 11256"/>
                <a:gd name="T39" fmla="*/ 10800 h 11213"/>
                <a:gd name="T40" fmla="*/ 9213 w 11256"/>
                <a:gd name="T41" fmla="*/ 10658 h 11213"/>
                <a:gd name="T42" fmla="*/ 8652 w 11256"/>
                <a:gd name="T43" fmla="*/ 7175 h 11213"/>
                <a:gd name="T44" fmla="*/ 11114 w 11256"/>
                <a:gd name="T45" fmla="*/ 4659 h 11213"/>
                <a:gd name="T46" fmla="*/ 11209 w 11256"/>
                <a:gd name="T47" fmla="*/ 4253 h 1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56" h="11213">
                  <a:moveTo>
                    <a:pt x="11209" y="4253"/>
                  </a:moveTo>
                  <a:cubicBezTo>
                    <a:pt x="11161" y="4111"/>
                    <a:pt x="11039" y="4008"/>
                    <a:pt x="10891" y="3984"/>
                  </a:cubicBezTo>
                  <a:lnTo>
                    <a:pt x="7510" y="3462"/>
                  </a:lnTo>
                  <a:lnTo>
                    <a:pt x="6001" y="230"/>
                  </a:lnTo>
                  <a:cubicBezTo>
                    <a:pt x="5934" y="90"/>
                    <a:pt x="5795" y="0"/>
                    <a:pt x="5640" y="0"/>
                  </a:cubicBezTo>
                  <a:lnTo>
                    <a:pt x="5640" y="0"/>
                  </a:lnTo>
                  <a:cubicBezTo>
                    <a:pt x="5485" y="0"/>
                    <a:pt x="5345" y="88"/>
                    <a:pt x="5279" y="230"/>
                  </a:cubicBezTo>
                  <a:lnTo>
                    <a:pt x="3756" y="3455"/>
                  </a:lnTo>
                  <a:lnTo>
                    <a:pt x="370" y="3965"/>
                  </a:lnTo>
                  <a:cubicBezTo>
                    <a:pt x="221" y="3986"/>
                    <a:pt x="99" y="4090"/>
                    <a:pt x="49" y="4231"/>
                  </a:cubicBezTo>
                  <a:cubicBezTo>
                    <a:pt x="0" y="4373"/>
                    <a:pt x="36" y="4530"/>
                    <a:pt x="142" y="4638"/>
                  </a:cubicBezTo>
                  <a:lnTo>
                    <a:pt x="2597" y="7164"/>
                  </a:lnTo>
                  <a:lnTo>
                    <a:pt x="2010" y="10725"/>
                  </a:lnTo>
                  <a:cubicBezTo>
                    <a:pt x="1984" y="10875"/>
                    <a:pt x="2049" y="11028"/>
                    <a:pt x="2174" y="11116"/>
                  </a:cubicBezTo>
                  <a:cubicBezTo>
                    <a:pt x="2298" y="11204"/>
                    <a:pt x="2464" y="11213"/>
                    <a:pt x="2597" y="11140"/>
                  </a:cubicBezTo>
                  <a:lnTo>
                    <a:pt x="5620" y="9478"/>
                  </a:lnTo>
                  <a:lnTo>
                    <a:pt x="8637" y="11151"/>
                  </a:lnTo>
                  <a:cubicBezTo>
                    <a:pt x="8697" y="11183"/>
                    <a:pt x="8764" y="11200"/>
                    <a:pt x="8831" y="11200"/>
                  </a:cubicBezTo>
                  <a:lnTo>
                    <a:pt x="8839" y="11200"/>
                  </a:lnTo>
                  <a:cubicBezTo>
                    <a:pt x="9061" y="11200"/>
                    <a:pt x="9239" y="11022"/>
                    <a:pt x="9239" y="10800"/>
                  </a:cubicBezTo>
                  <a:cubicBezTo>
                    <a:pt x="9239" y="10751"/>
                    <a:pt x="9231" y="10703"/>
                    <a:pt x="9213" y="10658"/>
                  </a:cubicBezTo>
                  <a:lnTo>
                    <a:pt x="8652" y="7175"/>
                  </a:lnTo>
                  <a:lnTo>
                    <a:pt x="11114" y="4659"/>
                  </a:lnTo>
                  <a:cubicBezTo>
                    <a:pt x="11219" y="4552"/>
                    <a:pt x="11256" y="4395"/>
                    <a:pt x="11209" y="4253"/>
                  </a:cubicBezTo>
                  <a:close/>
                </a:path>
              </a:pathLst>
            </a:custGeom>
            <a:gradFill>
              <a:gsLst>
                <a:gs pos="100000">
                  <a:srgbClr val="C00000"/>
                </a:gs>
                <a:gs pos="0">
                  <a:srgbClr val="D2132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文本框 76">
              <a:extLst>
                <a:ext uri="{FF2B5EF4-FFF2-40B4-BE49-F238E27FC236}">
                  <a16:creationId xmlns="" xmlns:a16="http://schemas.microsoft.com/office/drawing/2014/main" id="{7F02D05B-28A1-4FC9-9432-ADAB11BEB14D}"/>
                </a:ext>
              </a:extLst>
            </p:cNvPr>
            <p:cNvSpPr txBox="1"/>
            <p:nvPr/>
          </p:nvSpPr>
          <p:spPr>
            <a:xfrm>
              <a:off x="2653544" y="1645137"/>
              <a:ext cx="388620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800" dirty="0">
                  <a:gradFill>
                    <a:gsLst>
                      <a:gs pos="100000">
                        <a:srgbClr val="C00000"/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单击此处添加标题文本</a:t>
              </a:r>
            </a:p>
          </p:txBody>
        </p:sp>
        <p:sp>
          <p:nvSpPr>
            <p:cNvPr id="78" name="文本框 77">
              <a:extLst>
                <a:ext uri="{FF2B5EF4-FFF2-40B4-BE49-F238E27FC236}">
                  <a16:creationId xmlns="" xmlns:a16="http://schemas.microsoft.com/office/drawing/2014/main" id="{F60C7D81-75B5-4C6A-B296-075001712093}"/>
                </a:ext>
              </a:extLst>
            </p:cNvPr>
            <p:cNvSpPr txBox="1"/>
            <p:nvPr/>
          </p:nvSpPr>
          <p:spPr>
            <a:xfrm>
              <a:off x="2040503" y="1793711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03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79" name="梯形 78">
              <a:extLst>
                <a:ext uri="{FF2B5EF4-FFF2-40B4-BE49-F238E27FC236}">
                  <a16:creationId xmlns="" xmlns:a16="http://schemas.microsoft.com/office/drawing/2014/main" id="{5FBDBFC3-A2DF-45C4-9FE3-647FE1B3CFFC}"/>
                </a:ext>
              </a:extLst>
            </p:cNvPr>
            <p:cNvSpPr/>
            <p:nvPr/>
          </p:nvSpPr>
          <p:spPr>
            <a:xfrm flipV="1">
              <a:off x="2728195" y="2159140"/>
              <a:ext cx="3590693" cy="87470"/>
            </a:xfrm>
            <a:prstGeom prst="trapezoid">
              <a:avLst>
                <a:gd name="adj" fmla="val 50409"/>
              </a:avLst>
            </a:prstGeom>
            <a:gradFill>
              <a:gsLst>
                <a:gs pos="0">
                  <a:srgbClr val="E37F89">
                    <a:alpha val="13000"/>
                  </a:srgbClr>
                </a:gs>
                <a:gs pos="100000">
                  <a:srgbClr val="D21322">
                    <a:alpha val="64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788AAD23-BA68-463E-B016-A5C79FE665E9}"/>
              </a:ext>
            </a:extLst>
          </p:cNvPr>
          <p:cNvGrpSpPr/>
          <p:nvPr/>
        </p:nvGrpSpPr>
        <p:grpSpPr>
          <a:xfrm>
            <a:off x="-3804360" y="-691786"/>
            <a:ext cx="8724987" cy="2951336"/>
            <a:chOff x="-3804360" y="-691786"/>
            <a:chExt cx="8724987" cy="2951336"/>
          </a:xfrm>
        </p:grpSpPr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6273EE97-299C-4F6D-A98C-F8335E98009F}"/>
                </a:ext>
              </a:extLst>
            </p:cNvPr>
            <p:cNvSpPr/>
            <p:nvPr/>
          </p:nvSpPr>
          <p:spPr>
            <a:xfrm>
              <a:off x="1283711" y="-691786"/>
              <a:ext cx="3636916" cy="1690784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25000"/>
                  </a:srgbClr>
                </a:gs>
                <a:gs pos="100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F55C753A-E3B5-4586-B6F9-E82784E7CCDC}"/>
                </a:ext>
              </a:extLst>
            </p:cNvPr>
            <p:cNvSpPr/>
            <p:nvPr/>
          </p:nvSpPr>
          <p:spPr>
            <a:xfrm rot="9900000">
              <a:off x="-3804360" y="-261555"/>
              <a:ext cx="5422956" cy="2521105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67000"/>
                  </a:srgbClr>
                </a:gs>
                <a:gs pos="76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25" name="图片 24">
              <a:extLst>
                <a:ext uri="{FF2B5EF4-FFF2-40B4-BE49-F238E27FC236}">
                  <a16:creationId xmlns="" xmlns:a16="http://schemas.microsoft.com/office/drawing/2014/main" id="{606BB6E1-E496-4DAE-9F40-83B0F51E87C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2935" y="438190"/>
              <a:ext cx="1901983" cy="1351260"/>
            </a:xfrm>
            <a:prstGeom prst="rect">
              <a:avLst/>
            </a:prstGeom>
          </p:spPr>
        </p:pic>
      </p:grpSp>
      <p:pic>
        <p:nvPicPr>
          <p:cNvPr id="26" name="图片 25">
            <a:extLst>
              <a:ext uri="{FF2B5EF4-FFF2-40B4-BE49-F238E27FC236}">
                <a16:creationId xmlns="" xmlns:a16="http://schemas.microsoft.com/office/drawing/2014/main" id="{0E974D3A-504E-49AB-9F48-2005D107DD6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  <p:sp>
        <p:nvSpPr>
          <p:cNvPr id="28" name="文本框 27">
            <a:extLst>
              <a:ext uri="{FF2B5EF4-FFF2-40B4-BE49-F238E27FC236}">
                <a16:creationId xmlns="" xmlns:a16="http://schemas.microsoft.com/office/drawing/2014/main" id="{4EB94B43-1A05-4DD5-B1EB-7847AF7AA260}"/>
              </a:ext>
            </a:extLst>
          </p:cNvPr>
          <p:cNvSpPr txBox="1"/>
          <p:nvPr/>
        </p:nvSpPr>
        <p:spPr>
          <a:xfrm>
            <a:off x="-61036200" y="-35389066"/>
            <a:ext cx="79756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51PPT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</a:rPr>
              <a:t>模板网   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www.51pp tmoban.com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470780" y="4137434"/>
            <a:ext cx="15028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00" dirty="0">
                <a:solidFill>
                  <a:srgbClr val="F7F7F9"/>
                </a:solidFill>
              </a:rPr>
              <a:t>https://www.ypppt.com/</a:t>
            </a:r>
            <a:endParaRPr lang="zh-CN" altLang="en-US" sz="900" dirty="0">
              <a:solidFill>
                <a:srgbClr val="F7F7F9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7163700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8ECFF70B-B66C-411F-9D1C-406A248CE2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>
            <a:extLst>
              <a:ext uri="{FF2B5EF4-FFF2-40B4-BE49-F238E27FC236}">
                <a16:creationId xmlns="" xmlns:a16="http://schemas.microsoft.com/office/drawing/2014/main" id="{317A162D-C14F-45A2-96BC-D888D01F730D}"/>
              </a:ext>
            </a:extLst>
          </p:cNvPr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肆</a:t>
            </a:r>
          </a:p>
        </p:txBody>
      </p:sp>
      <p:pic>
        <p:nvPicPr>
          <p:cNvPr id="48" name="图片 47">
            <a:extLst>
              <a:ext uri="{FF2B5EF4-FFF2-40B4-BE49-F238E27FC236}">
                <a16:creationId xmlns="" xmlns:a16="http://schemas.microsoft.com/office/drawing/2014/main" id="{091B36A6-C0F8-4E0E-9592-DE16DF3F025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>
            <a:extLst>
              <a:ext uri="{FF2B5EF4-FFF2-40B4-BE49-F238E27FC236}">
                <a16:creationId xmlns="" xmlns:a16="http://schemas.microsoft.com/office/drawing/2014/main" id="{90F931A9-5693-4046-97C3-A4B76EDEE3F4}"/>
              </a:ext>
            </a:extLst>
          </p:cNvPr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="" xmlns:a16="http://schemas.microsoft.com/office/drawing/2014/main" id="{A959A4C1-3A9D-4955-8DF9-CD8D76ABFBA0}"/>
              </a:ext>
            </a:extLst>
          </p:cNvPr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sp>
        <p:nvSpPr>
          <p:cNvPr id="53" name="梯形 52">
            <a:extLst>
              <a:ext uri="{FF2B5EF4-FFF2-40B4-BE49-F238E27FC236}">
                <a16:creationId xmlns="" xmlns:a16="http://schemas.microsoft.com/office/drawing/2014/main" id="{FB8E21EB-B386-4F23-B303-B7C0C705EC71}"/>
              </a:ext>
            </a:extLst>
          </p:cNvPr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86800C98-E4BC-4017-A74A-CEEFD340719B}"/>
              </a:ext>
            </a:extLst>
          </p:cNvPr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18EEC9D4-436A-4A45-A079-BB45A5823F9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1645557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Oval 46"/>
          <p:cNvSpPr>
            <a:spLocks noChangeAspect="1"/>
          </p:cNvSpPr>
          <p:nvPr/>
        </p:nvSpPr>
        <p:spPr>
          <a:xfrm>
            <a:off x="4802879" y="2133061"/>
            <a:ext cx="1177898" cy="11788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5" name="Freeform 5"/>
          <p:cNvSpPr>
            <a:spLocks noEditPoints="1"/>
          </p:cNvSpPr>
          <p:nvPr/>
        </p:nvSpPr>
        <p:spPr bwMode="auto">
          <a:xfrm>
            <a:off x="5172912" y="2475602"/>
            <a:ext cx="493800" cy="493800"/>
          </a:xfrm>
          <a:custGeom>
            <a:avLst/>
            <a:gdLst/>
            <a:ahLst/>
            <a:cxnLst>
              <a:cxn ang="0">
                <a:pos x="0" y="192"/>
              </a:cxn>
              <a:cxn ang="0">
                <a:pos x="255" y="135"/>
              </a:cxn>
              <a:cxn ang="0">
                <a:pos x="277" y="122"/>
              </a:cxn>
              <a:cxn ang="0">
                <a:pos x="303" y="116"/>
              </a:cxn>
              <a:cxn ang="0">
                <a:pos x="296" y="105"/>
              </a:cxn>
              <a:cxn ang="0">
                <a:pos x="278" y="89"/>
              </a:cxn>
              <a:cxn ang="0">
                <a:pos x="265" y="90"/>
              </a:cxn>
              <a:cxn ang="0">
                <a:pos x="256" y="82"/>
              </a:cxn>
              <a:cxn ang="0">
                <a:pos x="231" y="73"/>
              </a:cxn>
              <a:cxn ang="0">
                <a:pos x="234" y="98"/>
              </a:cxn>
              <a:cxn ang="0">
                <a:pos x="224" y="118"/>
              </a:cxn>
              <a:cxn ang="0">
                <a:pos x="205" y="103"/>
              </a:cxn>
              <a:cxn ang="0">
                <a:pos x="175" y="89"/>
              </a:cxn>
              <a:cxn ang="0">
                <a:pos x="183" y="68"/>
              </a:cxn>
              <a:cxn ang="0">
                <a:pos x="212" y="58"/>
              </a:cxn>
              <a:cxn ang="0">
                <a:pos x="207" y="47"/>
              </a:cxn>
              <a:cxn ang="0">
                <a:pos x="188" y="50"/>
              </a:cxn>
              <a:cxn ang="0">
                <a:pos x="168" y="37"/>
              </a:cxn>
              <a:cxn ang="0">
                <a:pos x="171" y="52"/>
              </a:cxn>
              <a:cxn ang="0">
                <a:pos x="157" y="52"/>
              </a:cxn>
              <a:cxn ang="0">
                <a:pos x="141" y="40"/>
              </a:cxn>
              <a:cxn ang="0">
                <a:pos x="126" y="47"/>
              </a:cxn>
              <a:cxn ang="0">
                <a:pos x="143" y="51"/>
              </a:cxn>
              <a:cxn ang="0">
                <a:pos x="131" y="58"/>
              </a:cxn>
              <a:cxn ang="0">
                <a:pos x="56" y="107"/>
              </a:cxn>
              <a:cxn ang="0">
                <a:pos x="65" y="118"/>
              </a:cxn>
              <a:cxn ang="0">
                <a:pos x="79" y="135"/>
              </a:cxn>
              <a:cxn ang="0">
                <a:pos x="74" y="158"/>
              </a:cxn>
              <a:cxn ang="0">
                <a:pos x="88" y="185"/>
              </a:cxn>
              <a:cxn ang="0">
                <a:pos x="108" y="214"/>
              </a:cxn>
              <a:cxn ang="0">
                <a:pos x="118" y="227"/>
              </a:cxn>
              <a:cxn ang="0">
                <a:pos x="105" y="197"/>
              </a:cxn>
              <a:cxn ang="0">
                <a:pos x="125" y="225"/>
              </a:cxn>
              <a:cxn ang="0">
                <a:pos x="150" y="255"/>
              </a:cxn>
              <a:cxn ang="0">
                <a:pos x="184" y="269"/>
              </a:cxn>
              <a:cxn ang="0">
                <a:pos x="213" y="290"/>
              </a:cxn>
              <a:cxn ang="0">
                <a:pos x="224" y="288"/>
              </a:cxn>
              <a:cxn ang="0">
                <a:pos x="212" y="268"/>
              </a:cxn>
              <a:cxn ang="0">
                <a:pos x="197" y="262"/>
              </a:cxn>
              <a:cxn ang="0">
                <a:pos x="194" y="239"/>
              </a:cxn>
              <a:cxn ang="0">
                <a:pos x="171" y="250"/>
              </a:cxn>
              <a:cxn ang="0">
                <a:pos x="168" y="210"/>
              </a:cxn>
              <a:cxn ang="0">
                <a:pos x="184" y="206"/>
              </a:cxn>
              <a:cxn ang="0">
                <a:pos x="196" y="202"/>
              </a:cxn>
              <a:cxn ang="0">
                <a:pos x="214" y="211"/>
              </a:cxn>
              <a:cxn ang="0">
                <a:pos x="221" y="205"/>
              </a:cxn>
              <a:cxn ang="0">
                <a:pos x="234" y="179"/>
              </a:cxn>
              <a:cxn ang="0">
                <a:pos x="233" y="171"/>
              </a:cxn>
              <a:cxn ang="0">
                <a:pos x="252" y="157"/>
              </a:cxn>
              <a:cxn ang="0">
                <a:pos x="266" y="143"/>
              </a:cxn>
              <a:cxn ang="0">
                <a:pos x="273" y="131"/>
              </a:cxn>
              <a:cxn ang="0">
                <a:pos x="255" y="135"/>
              </a:cxn>
              <a:cxn ang="0">
                <a:pos x="295" y="298"/>
              </a:cxn>
              <a:cxn ang="0">
                <a:pos x="272" y="288"/>
              </a:cxn>
              <a:cxn ang="0">
                <a:pos x="251" y="288"/>
              </a:cxn>
              <a:cxn ang="0">
                <a:pos x="236" y="286"/>
              </a:cxn>
              <a:cxn ang="0">
                <a:pos x="230" y="307"/>
              </a:cxn>
              <a:cxn ang="0">
                <a:pos x="223" y="335"/>
              </a:cxn>
              <a:cxn ang="0">
                <a:pos x="308" y="302"/>
              </a:cxn>
            </a:cxnLst>
            <a:rect l="0" t="0" r="r" b="b"/>
            <a:pathLst>
              <a:path w="384" h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255" y="135"/>
                </a:moveTo>
                <a:cubicBezTo>
                  <a:pt x="256" y="135"/>
                  <a:pt x="257" y="130"/>
                  <a:pt x="258" y="129"/>
                </a:cubicBezTo>
                <a:cubicBezTo>
                  <a:pt x="260" y="127"/>
                  <a:pt x="262" y="126"/>
                  <a:pt x="264" y="125"/>
                </a:cubicBezTo>
                <a:cubicBezTo>
                  <a:pt x="268" y="124"/>
                  <a:pt x="272" y="123"/>
                  <a:pt x="277" y="122"/>
                </a:cubicBezTo>
                <a:cubicBezTo>
                  <a:pt x="281" y="121"/>
                  <a:pt x="286" y="121"/>
                  <a:pt x="289" y="125"/>
                </a:cubicBezTo>
                <a:cubicBezTo>
                  <a:pt x="289" y="124"/>
                  <a:pt x="295" y="119"/>
                  <a:pt x="295" y="119"/>
                </a:cubicBezTo>
                <a:cubicBezTo>
                  <a:pt x="298" y="118"/>
                  <a:pt x="301" y="118"/>
                  <a:pt x="303" y="116"/>
                </a:cubicBezTo>
                <a:cubicBezTo>
                  <a:pt x="303" y="115"/>
                  <a:pt x="303" y="110"/>
                  <a:pt x="303" y="110"/>
                </a:cubicBezTo>
                <a:cubicBezTo>
                  <a:pt x="299" y="111"/>
                  <a:pt x="298" y="107"/>
                  <a:pt x="297" y="103"/>
                </a:cubicBezTo>
                <a:cubicBezTo>
                  <a:pt x="297" y="104"/>
                  <a:pt x="297" y="104"/>
                  <a:pt x="296" y="105"/>
                </a:cubicBezTo>
                <a:cubicBezTo>
                  <a:pt x="296" y="102"/>
                  <a:pt x="291" y="104"/>
                  <a:pt x="290" y="104"/>
                </a:cubicBezTo>
                <a:cubicBezTo>
                  <a:pt x="284" y="102"/>
                  <a:pt x="285" y="98"/>
                  <a:pt x="283" y="94"/>
                </a:cubicBezTo>
                <a:cubicBezTo>
                  <a:pt x="282" y="92"/>
                  <a:pt x="279" y="91"/>
                  <a:pt x="278" y="89"/>
                </a:cubicBezTo>
                <a:cubicBezTo>
                  <a:pt x="277" y="87"/>
                  <a:pt x="277" y="84"/>
                  <a:pt x="274" y="84"/>
                </a:cubicBezTo>
                <a:cubicBezTo>
                  <a:pt x="273" y="84"/>
                  <a:pt x="270" y="89"/>
                  <a:pt x="270" y="89"/>
                </a:cubicBezTo>
                <a:cubicBezTo>
                  <a:pt x="267" y="88"/>
                  <a:pt x="266" y="89"/>
                  <a:pt x="265" y="90"/>
                </a:cubicBezTo>
                <a:cubicBezTo>
                  <a:pt x="263" y="91"/>
                  <a:pt x="262" y="91"/>
                  <a:pt x="260" y="92"/>
                </a:cubicBezTo>
                <a:cubicBezTo>
                  <a:pt x="265" y="90"/>
                  <a:pt x="258" y="88"/>
                  <a:pt x="256" y="88"/>
                </a:cubicBezTo>
                <a:cubicBezTo>
                  <a:pt x="260" y="87"/>
                  <a:pt x="258" y="83"/>
                  <a:pt x="256" y="82"/>
                </a:cubicBezTo>
                <a:cubicBezTo>
                  <a:pt x="256" y="82"/>
                  <a:pt x="257" y="82"/>
                  <a:pt x="257" y="82"/>
                </a:cubicBezTo>
                <a:cubicBezTo>
                  <a:pt x="257" y="79"/>
                  <a:pt x="250" y="77"/>
                  <a:pt x="247" y="76"/>
                </a:cubicBezTo>
                <a:cubicBezTo>
                  <a:pt x="245" y="74"/>
                  <a:pt x="233" y="72"/>
                  <a:pt x="231" y="73"/>
                </a:cubicBezTo>
                <a:cubicBezTo>
                  <a:pt x="228" y="75"/>
                  <a:pt x="231" y="80"/>
                  <a:pt x="231" y="83"/>
                </a:cubicBezTo>
                <a:cubicBezTo>
                  <a:pt x="232" y="86"/>
                  <a:pt x="228" y="86"/>
                  <a:pt x="228" y="89"/>
                </a:cubicBezTo>
                <a:cubicBezTo>
                  <a:pt x="228" y="93"/>
                  <a:pt x="236" y="92"/>
                  <a:pt x="234" y="98"/>
                </a:cubicBezTo>
                <a:cubicBezTo>
                  <a:pt x="233" y="102"/>
                  <a:pt x="228" y="102"/>
                  <a:pt x="226" y="105"/>
                </a:cubicBezTo>
                <a:cubicBezTo>
                  <a:pt x="224" y="108"/>
                  <a:pt x="227" y="112"/>
                  <a:pt x="229" y="114"/>
                </a:cubicBezTo>
                <a:cubicBezTo>
                  <a:pt x="231" y="115"/>
                  <a:pt x="225" y="118"/>
                  <a:pt x="224" y="118"/>
                </a:cubicBezTo>
                <a:cubicBezTo>
                  <a:pt x="220" y="120"/>
                  <a:pt x="217" y="114"/>
                  <a:pt x="216" y="110"/>
                </a:cubicBezTo>
                <a:cubicBezTo>
                  <a:pt x="215" y="108"/>
                  <a:pt x="215" y="104"/>
                  <a:pt x="212" y="103"/>
                </a:cubicBezTo>
                <a:cubicBezTo>
                  <a:pt x="210" y="102"/>
                  <a:pt x="206" y="102"/>
                  <a:pt x="205" y="103"/>
                </a:cubicBezTo>
                <a:cubicBezTo>
                  <a:pt x="203" y="99"/>
                  <a:pt x="198" y="98"/>
                  <a:pt x="194" y="97"/>
                </a:cubicBezTo>
                <a:cubicBezTo>
                  <a:pt x="189" y="95"/>
                  <a:pt x="185" y="95"/>
                  <a:pt x="180" y="96"/>
                </a:cubicBezTo>
                <a:cubicBezTo>
                  <a:pt x="181" y="95"/>
                  <a:pt x="179" y="88"/>
                  <a:pt x="175" y="89"/>
                </a:cubicBezTo>
                <a:cubicBezTo>
                  <a:pt x="176" y="86"/>
                  <a:pt x="176" y="84"/>
                  <a:pt x="176" y="81"/>
                </a:cubicBezTo>
                <a:cubicBezTo>
                  <a:pt x="177" y="79"/>
                  <a:pt x="178" y="77"/>
                  <a:pt x="179" y="75"/>
                </a:cubicBezTo>
                <a:cubicBezTo>
                  <a:pt x="180" y="74"/>
                  <a:pt x="185" y="69"/>
                  <a:pt x="183" y="68"/>
                </a:cubicBezTo>
                <a:cubicBezTo>
                  <a:pt x="188" y="69"/>
                  <a:pt x="193" y="69"/>
                  <a:pt x="196" y="66"/>
                </a:cubicBezTo>
                <a:cubicBezTo>
                  <a:pt x="198" y="63"/>
                  <a:pt x="199" y="60"/>
                  <a:pt x="202" y="57"/>
                </a:cubicBezTo>
                <a:cubicBezTo>
                  <a:pt x="205" y="53"/>
                  <a:pt x="209" y="58"/>
                  <a:pt x="212" y="58"/>
                </a:cubicBezTo>
                <a:cubicBezTo>
                  <a:pt x="217" y="59"/>
                  <a:pt x="217" y="53"/>
                  <a:pt x="214" y="51"/>
                </a:cubicBezTo>
                <a:cubicBezTo>
                  <a:pt x="218" y="51"/>
                  <a:pt x="215" y="45"/>
                  <a:pt x="213" y="44"/>
                </a:cubicBezTo>
                <a:cubicBezTo>
                  <a:pt x="211" y="43"/>
                  <a:pt x="202" y="46"/>
                  <a:pt x="207" y="47"/>
                </a:cubicBezTo>
                <a:cubicBezTo>
                  <a:pt x="206" y="47"/>
                  <a:pt x="200" y="59"/>
                  <a:pt x="196" y="53"/>
                </a:cubicBezTo>
                <a:cubicBezTo>
                  <a:pt x="195" y="52"/>
                  <a:pt x="195" y="47"/>
                  <a:pt x="193" y="46"/>
                </a:cubicBezTo>
                <a:cubicBezTo>
                  <a:pt x="190" y="46"/>
                  <a:pt x="189" y="49"/>
                  <a:pt x="188" y="50"/>
                </a:cubicBezTo>
                <a:cubicBezTo>
                  <a:pt x="190" y="47"/>
                  <a:pt x="181" y="45"/>
                  <a:pt x="180" y="44"/>
                </a:cubicBezTo>
                <a:cubicBezTo>
                  <a:pt x="183" y="42"/>
                  <a:pt x="180" y="39"/>
                  <a:pt x="178" y="38"/>
                </a:cubicBezTo>
                <a:cubicBezTo>
                  <a:pt x="176" y="36"/>
                  <a:pt x="169" y="35"/>
                  <a:pt x="168" y="37"/>
                </a:cubicBezTo>
                <a:cubicBezTo>
                  <a:pt x="163" y="43"/>
                  <a:pt x="173" y="44"/>
                  <a:pt x="175" y="45"/>
                </a:cubicBezTo>
                <a:cubicBezTo>
                  <a:pt x="176" y="46"/>
                  <a:pt x="179" y="48"/>
                  <a:pt x="177" y="49"/>
                </a:cubicBezTo>
                <a:cubicBezTo>
                  <a:pt x="176" y="50"/>
                  <a:pt x="171" y="51"/>
                  <a:pt x="171" y="52"/>
                </a:cubicBezTo>
                <a:cubicBezTo>
                  <a:pt x="169" y="54"/>
                  <a:pt x="172" y="57"/>
                  <a:pt x="170" y="59"/>
                </a:cubicBezTo>
                <a:cubicBezTo>
                  <a:pt x="168" y="57"/>
                  <a:pt x="168" y="53"/>
                  <a:pt x="166" y="50"/>
                </a:cubicBezTo>
                <a:cubicBezTo>
                  <a:pt x="168" y="53"/>
                  <a:pt x="157" y="52"/>
                  <a:pt x="157" y="52"/>
                </a:cubicBezTo>
                <a:cubicBezTo>
                  <a:pt x="154" y="52"/>
                  <a:pt x="148" y="54"/>
                  <a:pt x="145" y="50"/>
                </a:cubicBezTo>
                <a:cubicBezTo>
                  <a:pt x="144" y="49"/>
                  <a:pt x="144" y="44"/>
                  <a:pt x="146" y="45"/>
                </a:cubicBezTo>
                <a:cubicBezTo>
                  <a:pt x="144" y="43"/>
                  <a:pt x="142" y="41"/>
                  <a:pt x="141" y="40"/>
                </a:cubicBezTo>
                <a:cubicBezTo>
                  <a:pt x="132" y="43"/>
                  <a:pt x="125" y="47"/>
                  <a:pt x="117" y="51"/>
                </a:cubicBezTo>
                <a:cubicBezTo>
                  <a:pt x="118" y="51"/>
                  <a:pt x="119" y="51"/>
                  <a:pt x="120" y="50"/>
                </a:cubicBezTo>
                <a:cubicBezTo>
                  <a:pt x="122" y="50"/>
                  <a:pt x="124" y="48"/>
                  <a:pt x="126" y="47"/>
                </a:cubicBezTo>
                <a:cubicBezTo>
                  <a:pt x="128" y="46"/>
                  <a:pt x="134" y="43"/>
                  <a:pt x="136" y="46"/>
                </a:cubicBezTo>
                <a:cubicBezTo>
                  <a:pt x="137" y="45"/>
                  <a:pt x="137" y="45"/>
                  <a:pt x="138" y="44"/>
                </a:cubicBezTo>
                <a:cubicBezTo>
                  <a:pt x="139" y="46"/>
                  <a:pt x="141" y="48"/>
                  <a:pt x="143" y="51"/>
                </a:cubicBezTo>
                <a:cubicBezTo>
                  <a:pt x="141" y="50"/>
                  <a:pt x="137" y="50"/>
                  <a:pt x="135" y="50"/>
                </a:cubicBezTo>
                <a:cubicBezTo>
                  <a:pt x="133" y="51"/>
                  <a:pt x="130" y="51"/>
                  <a:pt x="130" y="53"/>
                </a:cubicBezTo>
                <a:cubicBezTo>
                  <a:pt x="130" y="55"/>
                  <a:pt x="131" y="57"/>
                  <a:pt x="131" y="58"/>
                </a:cubicBezTo>
                <a:cubicBezTo>
                  <a:pt x="128" y="56"/>
                  <a:pt x="125" y="52"/>
                  <a:pt x="121" y="51"/>
                </a:cubicBezTo>
                <a:cubicBezTo>
                  <a:pt x="119" y="51"/>
                  <a:pt x="117" y="51"/>
                  <a:pt x="115" y="52"/>
                </a:cubicBezTo>
                <a:cubicBezTo>
                  <a:pt x="91" y="65"/>
                  <a:pt x="71" y="84"/>
                  <a:pt x="56" y="107"/>
                </a:cubicBezTo>
                <a:cubicBezTo>
                  <a:pt x="57" y="108"/>
                  <a:pt x="58" y="109"/>
                  <a:pt x="59" y="109"/>
                </a:cubicBezTo>
                <a:cubicBezTo>
                  <a:pt x="62" y="110"/>
                  <a:pt x="59" y="117"/>
                  <a:pt x="64" y="113"/>
                </a:cubicBezTo>
                <a:cubicBezTo>
                  <a:pt x="66" y="115"/>
                  <a:pt x="66" y="116"/>
                  <a:pt x="65" y="118"/>
                </a:cubicBezTo>
                <a:cubicBezTo>
                  <a:pt x="65" y="118"/>
                  <a:pt x="75" y="124"/>
                  <a:pt x="76" y="125"/>
                </a:cubicBezTo>
                <a:cubicBezTo>
                  <a:pt x="78" y="126"/>
                  <a:pt x="80" y="128"/>
                  <a:pt x="81" y="130"/>
                </a:cubicBezTo>
                <a:cubicBezTo>
                  <a:pt x="82" y="132"/>
                  <a:pt x="80" y="134"/>
                  <a:pt x="79" y="135"/>
                </a:cubicBezTo>
                <a:cubicBezTo>
                  <a:pt x="78" y="134"/>
                  <a:pt x="75" y="130"/>
                  <a:pt x="74" y="131"/>
                </a:cubicBezTo>
                <a:cubicBezTo>
                  <a:pt x="73" y="133"/>
                  <a:pt x="74" y="139"/>
                  <a:pt x="77" y="139"/>
                </a:cubicBezTo>
                <a:cubicBezTo>
                  <a:pt x="73" y="139"/>
                  <a:pt x="75" y="155"/>
                  <a:pt x="74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61"/>
                  <a:pt x="76" y="173"/>
                  <a:pt x="81" y="172"/>
                </a:cubicBezTo>
                <a:cubicBezTo>
                  <a:pt x="78" y="172"/>
                  <a:pt x="87" y="184"/>
                  <a:pt x="88" y="185"/>
                </a:cubicBezTo>
                <a:cubicBezTo>
                  <a:pt x="91" y="187"/>
                  <a:pt x="95" y="188"/>
                  <a:pt x="97" y="192"/>
                </a:cubicBezTo>
                <a:cubicBezTo>
                  <a:pt x="100" y="195"/>
                  <a:pt x="100" y="201"/>
                  <a:pt x="103" y="203"/>
                </a:cubicBezTo>
                <a:cubicBezTo>
                  <a:pt x="102" y="206"/>
                  <a:pt x="108" y="210"/>
                  <a:pt x="108" y="214"/>
                </a:cubicBezTo>
                <a:cubicBezTo>
                  <a:pt x="108" y="214"/>
                  <a:pt x="107" y="214"/>
                  <a:pt x="107" y="215"/>
                </a:cubicBezTo>
                <a:cubicBezTo>
                  <a:pt x="108" y="218"/>
                  <a:pt x="113" y="218"/>
                  <a:pt x="115" y="221"/>
                </a:cubicBezTo>
                <a:cubicBezTo>
                  <a:pt x="116" y="223"/>
                  <a:pt x="115" y="228"/>
                  <a:pt x="118" y="227"/>
                </a:cubicBezTo>
                <a:cubicBezTo>
                  <a:pt x="118" y="222"/>
                  <a:pt x="115" y="216"/>
                  <a:pt x="112" y="212"/>
                </a:cubicBezTo>
                <a:cubicBezTo>
                  <a:pt x="110" y="209"/>
                  <a:pt x="109" y="207"/>
                  <a:pt x="108" y="204"/>
                </a:cubicBezTo>
                <a:cubicBezTo>
                  <a:pt x="106" y="202"/>
                  <a:pt x="106" y="199"/>
                  <a:pt x="105" y="197"/>
                </a:cubicBezTo>
                <a:cubicBezTo>
                  <a:pt x="106" y="197"/>
                  <a:pt x="112" y="199"/>
                  <a:pt x="111" y="200"/>
                </a:cubicBezTo>
                <a:cubicBezTo>
                  <a:pt x="109" y="205"/>
                  <a:pt x="119" y="214"/>
                  <a:pt x="122" y="217"/>
                </a:cubicBezTo>
                <a:cubicBezTo>
                  <a:pt x="123" y="218"/>
                  <a:pt x="128" y="225"/>
                  <a:pt x="125" y="225"/>
                </a:cubicBezTo>
                <a:cubicBezTo>
                  <a:pt x="129" y="225"/>
                  <a:pt x="133" y="230"/>
                  <a:pt x="135" y="233"/>
                </a:cubicBezTo>
                <a:cubicBezTo>
                  <a:pt x="137" y="236"/>
                  <a:pt x="136" y="241"/>
                  <a:pt x="138" y="245"/>
                </a:cubicBezTo>
                <a:cubicBezTo>
                  <a:pt x="139" y="250"/>
                  <a:pt x="146" y="252"/>
                  <a:pt x="150" y="255"/>
                </a:cubicBezTo>
                <a:cubicBezTo>
                  <a:pt x="154" y="256"/>
                  <a:pt x="157" y="259"/>
                  <a:pt x="160" y="260"/>
                </a:cubicBezTo>
                <a:cubicBezTo>
                  <a:pt x="166" y="262"/>
                  <a:pt x="167" y="260"/>
                  <a:pt x="171" y="260"/>
                </a:cubicBezTo>
                <a:cubicBezTo>
                  <a:pt x="178" y="259"/>
                  <a:pt x="179" y="266"/>
                  <a:pt x="184" y="269"/>
                </a:cubicBezTo>
                <a:cubicBezTo>
                  <a:pt x="187" y="270"/>
                  <a:pt x="194" y="273"/>
                  <a:pt x="198" y="271"/>
                </a:cubicBezTo>
                <a:cubicBezTo>
                  <a:pt x="196" y="272"/>
                  <a:pt x="203" y="282"/>
                  <a:pt x="204" y="283"/>
                </a:cubicBezTo>
                <a:cubicBezTo>
                  <a:pt x="206" y="286"/>
                  <a:pt x="210" y="287"/>
                  <a:pt x="213" y="290"/>
                </a:cubicBezTo>
                <a:cubicBezTo>
                  <a:pt x="213" y="290"/>
                  <a:pt x="214" y="289"/>
                  <a:pt x="214" y="288"/>
                </a:cubicBezTo>
                <a:cubicBezTo>
                  <a:pt x="213" y="291"/>
                  <a:pt x="218" y="296"/>
                  <a:pt x="221" y="296"/>
                </a:cubicBezTo>
                <a:cubicBezTo>
                  <a:pt x="223" y="295"/>
                  <a:pt x="224" y="290"/>
                  <a:pt x="224" y="288"/>
                </a:cubicBezTo>
                <a:cubicBezTo>
                  <a:pt x="219" y="290"/>
                  <a:pt x="215" y="288"/>
                  <a:pt x="212" y="283"/>
                </a:cubicBezTo>
                <a:cubicBezTo>
                  <a:pt x="211" y="282"/>
                  <a:pt x="207" y="275"/>
                  <a:pt x="211" y="275"/>
                </a:cubicBezTo>
                <a:cubicBezTo>
                  <a:pt x="216" y="275"/>
                  <a:pt x="212" y="271"/>
                  <a:pt x="212" y="268"/>
                </a:cubicBezTo>
                <a:cubicBezTo>
                  <a:pt x="211" y="264"/>
                  <a:pt x="208" y="262"/>
                  <a:pt x="206" y="259"/>
                </a:cubicBezTo>
                <a:cubicBezTo>
                  <a:pt x="205" y="262"/>
                  <a:pt x="200" y="261"/>
                  <a:pt x="198" y="259"/>
                </a:cubicBezTo>
                <a:cubicBezTo>
                  <a:pt x="198" y="259"/>
                  <a:pt x="197" y="261"/>
                  <a:pt x="197" y="262"/>
                </a:cubicBezTo>
                <a:cubicBezTo>
                  <a:pt x="196" y="262"/>
                  <a:pt x="195" y="262"/>
                  <a:pt x="194" y="261"/>
                </a:cubicBezTo>
                <a:cubicBezTo>
                  <a:pt x="194" y="258"/>
                  <a:pt x="194" y="255"/>
                  <a:pt x="195" y="251"/>
                </a:cubicBezTo>
                <a:cubicBezTo>
                  <a:pt x="196" y="247"/>
                  <a:pt x="205" y="238"/>
                  <a:pt x="194" y="239"/>
                </a:cubicBezTo>
                <a:cubicBezTo>
                  <a:pt x="190" y="239"/>
                  <a:pt x="188" y="240"/>
                  <a:pt x="187" y="244"/>
                </a:cubicBezTo>
                <a:cubicBezTo>
                  <a:pt x="186" y="247"/>
                  <a:pt x="186" y="249"/>
                  <a:pt x="183" y="251"/>
                </a:cubicBezTo>
                <a:cubicBezTo>
                  <a:pt x="181" y="252"/>
                  <a:pt x="173" y="251"/>
                  <a:pt x="171" y="250"/>
                </a:cubicBezTo>
                <a:cubicBezTo>
                  <a:pt x="166" y="247"/>
                  <a:pt x="163" y="239"/>
                  <a:pt x="163" y="234"/>
                </a:cubicBezTo>
                <a:cubicBezTo>
                  <a:pt x="163" y="227"/>
                  <a:pt x="166" y="221"/>
                  <a:pt x="163" y="215"/>
                </a:cubicBezTo>
                <a:cubicBezTo>
                  <a:pt x="164" y="213"/>
                  <a:pt x="166" y="211"/>
                  <a:pt x="168" y="210"/>
                </a:cubicBezTo>
                <a:cubicBezTo>
                  <a:pt x="169" y="209"/>
                  <a:pt x="171" y="210"/>
                  <a:pt x="172" y="207"/>
                </a:cubicBezTo>
                <a:cubicBezTo>
                  <a:pt x="171" y="207"/>
                  <a:pt x="170" y="206"/>
                  <a:pt x="170" y="206"/>
                </a:cubicBezTo>
                <a:cubicBezTo>
                  <a:pt x="173" y="208"/>
                  <a:pt x="180" y="203"/>
                  <a:pt x="184" y="206"/>
                </a:cubicBezTo>
                <a:cubicBezTo>
                  <a:pt x="186" y="207"/>
                  <a:pt x="188" y="208"/>
                  <a:pt x="189" y="205"/>
                </a:cubicBezTo>
                <a:cubicBezTo>
                  <a:pt x="189" y="205"/>
                  <a:pt x="187" y="202"/>
                  <a:pt x="188" y="200"/>
                </a:cubicBezTo>
                <a:cubicBezTo>
                  <a:pt x="189" y="204"/>
                  <a:pt x="192" y="205"/>
                  <a:pt x="196" y="202"/>
                </a:cubicBezTo>
                <a:cubicBezTo>
                  <a:pt x="197" y="203"/>
                  <a:pt x="201" y="203"/>
                  <a:pt x="204" y="204"/>
                </a:cubicBezTo>
                <a:cubicBezTo>
                  <a:pt x="207" y="206"/>
                  <a:pt x="207" y="209"/>
                  <a:pt x="211" y="205"/>
                </a:cubicBezTo>
                <a:cubicBezTo>
                  <a:pt x="213" y="208"/>
                  <a:pt x="213" y="208"/>
                  <a:pt x="214" y="211"/>
                </a:cubicBezTo>
                <a:cubicBezTo>
                  <a:pt x="214" y="214"/>
                  <a:pt x="216" y="221"/>
                  <a:pt x="218" y="222"/>
                </a:cubicBezTo>
                <a:cubicBezTo>
                  <a:pt x="224" y="225"/>
                  <a:pt x="222" y="217"/>
                  <a:pt x="222" y="214"/>
                </a:cubicBezTo>
                <a:cubicBezTo>
                  <a:pt x="222" y="213"/>
                  <a:pt x="222" y="205"/>
                  <a:pt x="221" y="205"/>
                </a:cubicBezTo>
                <a:cubicBezTo>
                  <a:pt x="213" y="203"/>
                  <a:pt x="216" y="197"/>
                  <a:pt x="221" y="193"/>
                </a:cubicBezTo>
                <a:cubicBezTo>
                  <a:pt x="222" y="192"/>
                  <a:pt x="227" y="190"/>
                  <a:pt x="230" y="188"/>
                </a:cubicBezTo>
                <a:cubicBezTo>
                  <a:pt x="232" y="186"/>
                  <a:pt x="235" y="183"/>
                  <a:pt x="234" y="179"/>
                </a:cubicBezTo>
                <a:cubicBezTo>
                  <a:pt x="235" y="179"/>
                  <a:pt x="236" y="178"/>
                  <a:pt x="236" y="177"/>
                </a:cubicBezTo>
                <a:cubicBezTo>
                  <a:pt x="236" y="177"/>
                  <a:pt x="233" y="174"/>
                  <a:pt x="232" y="175"/>
                </a:cubicBezTo>
                <a:cubicBezTo>
                  <a:pt x="234" y="174"/>
                  <a:pt x="234" y="172"/>
                  <a:pt x="233" y="171"/>
                </a:cubicBezTo>
                <a:cubicBezTo>
                  <a:pt x="235" y="169"/>
                  <a:pt x="234" y="166"/>
                  <a:pt x="236" y="165"/>
                </a:cubicBezTo>
                <a:cubicBezTo>
                  <a:pt x="239" y="169"/>
                  <a:pt x="245" y="165"/>
                  <a:pt x="242" y="162"/>
                </a:cubicBezTo>
                <a:cubicBezTo>
                  <a:pt x="244" y="158"/>
                  <a:pt x="250" y="160"/>
                  <a:pt x="252" y="157"/>
                </a:cubicBezTo>
                <a:cubicBezTo>
                  <a:pt x="255" y="158"/>
                  <a:pt x="253" y="153"/>
                  <a:pt x="255" y="150"/>
                </a:cubicBezTo>
                <a:cubicBezTo>
                  <a:pt x="256" y="148"/>
                  <a:pt x="259" y="148"/>
                  <a:pt x="262" y="147"/>
                </a:cubicBezTo>
                <a:cubicBezTo>
                  <a:pt x="262" y="147"/>
                  <a:pt x="268" y="143"/>
                  <a:pt x="266" y="143"/>
                </a:cubicBezTo>
                <a:cubicBezTo>
                  <a:pt x="270" y="144"/>
                  <a:pt x="279" y="139"/>
                  <a:pt x="272" y="135"/>
                </a:cubicBezTo>
                <a:cubicBezTo>
                  <a:pt x="273" y="133"/>
                  <a:pt x="270" y="132"/>
                  <a:pt x="268" y="132"/>
                </a:cubicBezTo>
                <a:cubicBezTo>
                  <a:pt x="269" y="131"/>
                  <a:pt x="272" y="132"/>
                  <a:pt x="273" y="131"/>
                </a:cubicBezTo>
                <a:cubicBezTo>
                  <a:pt x="276" y="129"/>
                  <a:pt x="274" y="128"/>
                  <a:pt x="271" y="127"/>
                </a:cubicBezTo>
                <a:cubicBezTo>
                  <a:pt x="268" y="126"/>
                  <a:pt x="263" y="128"/>
                  <a:pt x="261" y="130"/>
                </a:cubicBezTo>
                <a:cubicBezTo>
                  <a:pt x="259" y="132"/>
                  <a:pt x="257" y="134"/>
                  <a:pt x="255" y="135"/>
                </a:cubicBezTo>
                <a:close/>
                <a:moveTo>
                  <a:pt x="308" y="302"/>
                </a:moveTo>
                <a:cubicBezTo>
                  <a:pt x="306" y="301"/>
                  <a:pt x="303" y="301"/>
                  <a:pt x="301" y="300"/>
                </a:cubicBezTo>
                <a:cubicBezTo>
                  <a:pt x="299" y="300"/>
                  <a:pt x="298" y="299"/>
                  <a:pt x="295" y="298"/>
                </a:cubicBezTo>
                <a:cubicBezTo>
                  <a:pt x="296" y="293"/>
                  <a:pt x="290" y="292"/>
                  <a:pt x="287" y="289"/>
                </a:cubicBezTo>
                <a:cubicBezTo>
                  <a:pt x="284" y="287"/>
                  <a:pt x="282" y="284"/>
                  <a:pt x="277" y="285"/>
                </a:cubicBezTo>
                <a:cubicBezTo>
                  <a:pt x="276" y="285"/>
                  <a:pt x="271" y="287"/>
                  <a:pt x="272" y="288"/>
                </a:cubicBezTo>
                <a:cubicBezTo>
                  <a:pt x="269" y="285"/>
                  <a:pt x="268" y="284"/>
                  <a:pt x="263" y="282"/>
                </a:cubicBezTo>
                <a:cubicBezTo>
                  <a:pt x="259" y="281"/>
                  <a:pt x="257" y="276"/>
                  <a:pt x="253" y="281"/>
                </a:cubicBezTo>
                <a:cubicBezTo>
                  <a:pt x="251" y="283"/>
                  <a:pt x="252" y="286"/>
                  <a:pt x="251" y="288"/>
                </a:cubicBezTo>
                <a:cubicBezTo>
                  <a:pt x="247" y="285"/>
                  <a:pt x="254" y="282"/>
                  <a:pt x="251" y="279"/>
                </a:cubicBezTo>
                <a:cubicBezTo>
                  <a:pt x="248" y="275"/>
                  <a:pt x="243" y="281"/>
                  <a:pt x="240" y="282"/>
                </a:cubicBezTo>
                <a:cubicBezTo>
                  <a:pt x="239" y="284"/>
                  <a:pt x="237" y="284"/>
                  <a:pt x="236" y="286"/>
                </a:cubicBezTo>
                <a:cubicBezTo>
                  <a:pt x="235" y="287"/>
                  <a:pt x="234" y="290"/>
                  <a:pt x="233" y="291"/>
                </a:cubicBezTo>
                <a:cubicBezTo>
                  <a:pt x="233" y="289"/>
                  <a:pt x="228" y="290"/>
                  <a:pt x="228" y="288"/>
                </a:cubicBezTo>
                <a:cubicBezTo>
                  <a:pt x="229" y="294"/>
                  <a:pt x="229" y="301"/>
                  <a:pt x="230" y="307"/>
                </a:cubicBezTo>
                <a:cubicBezTo>
                  <a:pt x="231" y="310"/>
                  <a:pt x="230" y="316"/>
                  <a:pt x="227" y="319"/>
                </a:cubicBezTo>
                <a:cubicBezTo>
                  <a:pt x="224" y="321"/>
                  <a:pt x="221" y="324"/>
                  <a:pt x="220" y="329"/>
                </a:cubicBezTo>
                <a:cubicBezTo>
                  <a:pt x="220" y="332"/>
                  <a:pt x="220" y="334"/>
                  <a:pt x="223" y="335"/>
                </a:cubicBezTo>
                <a:cubicBezTo>
                  <a:pt x="223" y="339"/>
                  <a:pt x="219" y="342"/>
                  <a:pt x="219" y="346"/>
                </a:cubicBezTo>
                <a:cubicBezTo>
                  <a:pt x="219" y="346"/>
                  <a:pt x="220" y="348"/>
                  <a:pt x="220" y="350"/>
                </a:cubicBezTo>
                <a:cubicBezTo>
                  <a:pt x="254" y="344"/>
                  <a:pt x="285" y="327"/>
                  <a:pt x="308" y="302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13" tIns="60956" rIns="121913" bIns="60956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7" name="Oval 54"/>
          <p:cNvSpPr>
            <a:spLocks noChangeAspect="1"/>
          </p:cNvSpPr>
          <p:nvPr/>
        </p:nvSpPr>
        <p:spPr>
          <a:xfrm>
            <a:off x="2568624" y="3670335"/>
            <a:ext cx="1177898" cy="11788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8" name="Freeform 216"/>
          <p:cNvSpPr>
            <a:spLocks noEditPoints="1"/>
          </p:cNvSpPr>
          <p:nvPr/>
        </p:nvSpPr>
        <p:spPr bwMode="auto">
          <a:xfrm>
            <a:off x="2931523" y="4032188"/>
            <a:ext cx="452101" cy="455175"/>
          </a:xfrm>
          <a:custGeom>
            <a:avLst/>
            <a:gdLst/>
            <a:ahLst/>
            <a:cxnLst>
              <a:cxn ang="0">
                <a:pos x="68" y="34"/>
              </a:cxn>
              <a:cxn ang="0">
                <a:pos x="34" y="68"/>
              </a:cxn>
              <a:cxn ang="0">
                <a:pos x="0" y="34"/>
              </a:cxn>
              <a:cxn ang="0">
                <a:pos x="34" y="0"/>
              </a:cxn>
              <a:cxn ang="0">
                <a:pos x="68" y="34"/>
              </a:cxn>
              <a:cxn ang="0">
                <a:pos x="15" y="40"/>
              </a:cxn>
              <a:cxn ang="0">
                <a:pos x="14" y="34"/>
              </a:cxn>
              <a:cxn ang="0">
                <a:pos x="15" y="27"/>
              </a:cxn>
              <a:cxn ang="0">
                <a:pos x="8" y="20"/>
              </a:cxn>
              <a:cxn ang="0">
                <a:pos x="5" y="34"/>
              </a:cxn>
              <a:cxn ang="0">
                <a:pos x="8" y="47"/>
              </a:cxn>
              <a:cxn ang="0">
                <a:pos x="15" y="40"/>
              </a:cxn>
              <a:cxn ang="0">
                <a:pos x="48" y="34"/>
              </a:cxn>
              <a:cxn ang="0">
                <a:pos x="34" y="19"/>
              </a:cxn>
              <a:cxn ang="0">
                <a:pos x="19" y="34"/>
              </a:cxn>
              <a:cxn ang="0">
                <a:pos x="34" y="48"/>
              </a:cxn>
              <a:cxn ang="0">
                <a:pos x="48" y="34"/>
              </a:cxn>
              <a:cxn ang="0">
                <a:pos x="20" y="8"/>
              </a:cxn>
              <a:cxn ang="0">
                <a:pos x="27" y="15"/>
              </a:cxn>
              <a:cxn ang="0">
                <a:pos x="34" y="14"/>
              </a:cxn>
              <a:cxn ang="0">
                <a:pos x="40" y="15"/>
              </a:cxn>
              <a:cxn ang="0">
                <a:pos x="47" y="8"/>
              </a:cxn>
              <a:cxn ang="0">
                <a:pos x="34" y="5"/>
              </a:cxn>
              <a:cxn ang="0">
                <a:pos x="20" y="8"/>
              </a:cxn>
              <a:cxn ang="0">
                <a:pos x="47" y="59"/>
              </a:cxn>
              <a:cxn ang="0">
                <a:pos x="40" y="52"/>
              </a:cxn>
              <a:cxn ang="0">
                <a:pos x="34" y="53"/>
              </a:cxn>
              <a:cxn ang="0">
                <a:pos x="27" y="52"/>
              </a:cxn>
              <a:cxn ang="0">
                <a:pos x="20" y="59"/>
              </a:cxn>
              <a:cxn ang="0">
                <a:pos x="34" y="63"/>
              </a:cxn>
              <a:cxn ang="0">
                <a:pos x="47" y="59"/>
              </a:cxn>
              <a:cxn ang="0">
                <a:pos x="60" y="47"/>
              </a:cxn>
              <a:cxn ang="0">
                <a:pos x="63" y="34"/>
              </a:cxn>
              <a:cxn ang="0">
                <a:pos x="60" y="20"/>
              </a:cxn>
              <a:cxn ang="0">
                <a:pos x="52" y="27"/>
              </a:cxn>
              <a:cxn ang="0">
                <a:pos x="53" y="34"/>
              </a:cxn>
              <a:cxn ang="0">
                <a:pos x="52" y="40"/>
              </a:cxn>
              <a:cxn ang="0">
                <a:pos x="60" y="47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21913" tIns="60956" rIns="121913" bIns="60956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0" name="Oval 50"/>
          <p:cNvSpPr>
            <a:spLocks noChangeAspect="1"/>
          </p:cNvSpPr>
          <p:nvPr/>
        </p:nvSpPr>
        <p:spPr>
          <a:xfrm>
            <a:off x="3756946" y="2896393"/>
            <a:ext cx="1177898" cy="11788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1" name="Freeform 135"/>
          <p:cNvSpPr>
            <a:spLocks noEditPoints="1"/>
          </p:cNvSpPr>
          <p:nvPr/>
        </p:nvSpPr>
        <p:spPr bwMode="auto">
          <a:xfrm>
            <a:off x="4143666" y="3296404"/>
            <a:ext cx="404459" cy="378861"/>
          </a:xfrm>
          <a:custGeom>
            <a:avLst/>
            <a:gdLst/>
            <a:ahLst/>
            <a:cxnLst>
              <a:cxn ang="0">
                <a:pos x="13" y="39"/>
              </a:cxn>
              <a:cxn ang="0">
                <a:pos x="8" y="39"/>
              </a:cxn>
              <a:cxn ang="0">
                <a:pos x="0" y="33"/>
              </a:cxn>
              <a:cxn ang="0">
                <a:pos x="5" y="19"/>
              </a:cxn>
              <a:cxn ang="0">
                <a:pos x="15" y="22"/>
              </a:cxn>
              <a:cxn ang="0">
                <a:pos x="20" y="21"/>
              </a:cxn>
              <a:cxn ang="0">
                <a:pos x="20" y="24"/>
              </a:cxn>
              <a:cxn ang="0">
                <a:pos x="23" y="34"/>
              </a:cxn>
              <a:cxn ang="0">
                <a:pos x="13" y="39"/>
              </a:cxn>
              <a:cxn ang="0">
                <a:pos x="15" y="19"/>
              </a:cxn>
              <a:cxn ang="0">
                <a:pos x="5" y="9"/>
              </a:cxn>
              <a:cxn ang="0">
                <a:pos x="15" y="0"/>
              </a:cxn>
              <a:cxn ang="0">
                <a:pos x="25" y="9"/>
              </a:cxn>
              <a:cxn ang="0">
                <a:pos x="15" y="19"/>
              </a:cxn>
              <a:cxn ang="0">
                <a:pos x="53" y="68"/>
              </a:cxn>
              <a:cxn ang="0">
                <a:pos x="20" y="68"/>
              </a:cxn>
              <a:cxn ang="0">
                <a:pos x="10" y="58"/>
              </a:cxn>
              <a:cxn ang="0">
                <a:pos x="23" y="36"/>
              </a:cxn>
              <a:cxn ang="0">
                <a:pos x="37" y="41"/>
              </a:cxn>
              <a:cxn ang="0">
                <a:pos x="50" y="36"/>
              </a:cxn>
              <a:cxn ang="0">
                <a:pos x="64" y="58"/>
              </a:cxn>
              <a:cxn ang="0">
                <a:pos x="53" y="68"/>
              </a:cxn>
              <a:cxn ang="0">
                <a:pos x="37" y="39"/>
              </a:cxn>
              <a:cxn ang="0">
                <a:pos x="22" y="24"/>
              </a:cxn>
              <a:cxn ang="0">
                <a:pos x="37" y="9"/>
              </a:cxn>
              <a:cxn ang="0">
                <a:pos x="51" y="24"/>
              </a:cxn>
              <a:cxn ang="0">
                <a:pos x="37" y="39"/>
              </a:cxn>
              <a:cxn ang="0">
                <a:pos x="59" y="19"/>
              </a:cxn>
              <a:cxn ang="0">
                <a:pos x="49" y="9"/>
              </a:cxn>
              <a:cxn ang="0">
                <a:pos x="59" y="0"/>
              </a:cxn>
              <a:cxn ang="0">
                <a:pos x="68" y="9"/>
              </a:cxn>
              <a:cxn ang="0">
                <a:pos x="59" y="19"/>
              </a:cxn>
              <a:cxn ang="0">
                <a:pos x="66" y="39"/>
              </a:cxn>
              <a:cxn ang="0">
                <a:pos x="61" y="39"/>
              </a:cxn>
              <a:cxn ang="0">
                <a:pos x="51" y="34"/>
              </a:cxn>
              <a:cxn ang="0">
                <a:pos x="54" y="24"/>
              </a:cxn>
              <a:cxn ang="0">
                <a:pos x="54" y="21"/>
              </a:cxn>
              <a:cxn ang="0">
                <a:pos x="59" y="22"/>
              </a:cxn>
              <a:cxn ang="0">
                <a:pos x="69" y="19"/>
              </a:cxn>
              <a:cxn ang="0">
                <a:pos x="73" y="33"/>
              </a:cxn>
              <a:cxn ang="0">
                <a:pos x="66" y="39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13" tIns="60956" rIns="121913" bIns="60956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6" name="Oval 120"/>
          <p:cNvSpPr>
            <a:spLocks noChangeAspect="1"/>
          </p:cNvSpPr>
          <p:nvPr/>
        </p:nvSpPr>
        <p:spPr>
          <a:xfrm flipH="1">
            <a:off x="8445472" y="3670335"/>
            <a:ext cx="1177898" cy="11788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7" name="Freeform 56"/>
          <p:cNvSpPr>
            <a:spLocks noEditPoints="1"/>
          </p:cNvSpPr>
          <p:nvPr/>
        </p:nvSpPr>
        <p:spPr bwMode="auto">
          <a:xfrm>
            <a:off x="8780435" y="4005790"/>
            <a:ext cx="507972" cy="507972"/>
          </a:xfrm>
          <a:custGeom>
            <a:avLst/>
            <a:gdLst/>
            <a:ahLst/>
            <a:cxnLst>
              <a:cxn ang="0">
                <a:pos x="64" y="42"/>
              </a:cxn>
              <a:cxn ang="0">
                <a:pos x="63" y="44"/>
              </a:cxn>
              <a:cxn ang="0">
                <a:pos x="33" y="64"/>
              </a:cxn>
              <a:cxn ang="0">
                <a:pos x="32" y="64"/>
              </a:cxn>
              <a:cxn ang="0">
                <a:pos x="30" y="64"/>
              </a:cxn>
              <a:cxn ang="0">
                <a:pos x="1" y="44"/>
              </a:cxn>
              <a:cxn ang="0">
                <a:pos x="0" y="42"/>
              </a:cxn>
              <a:cxn ang="0">
                <a:pos x="0" y="23"/>
              </a:cxn>
              <a:cxn ang="0">
                <a:pos x="1" y="20"/>
              </a:cxn>
              <a:cxn ang="0">
                <a:pos x="30" y="1"/>
              </a:cxn>
              <a:cxn ang="0">
                <a:pos x="32" y="0"/>
              </a:cxn>
              <a:cxn ang="0">
                <a:pos x="33" y="1"/>
              </a:cxn>
              <a:cxn ang="0">
                <a:pos x="63" y="20"/>
              </a:cxn>
              <a:cxn ang="0">
                <a:pos x="64" y="23"/>
              </a:cxn>
              <a:cxn ang="0">
                <a:pos x="64" y="42"/>
              </a:cxn>
              <a:cxn ang="0">
                <a:pos x="12" y="32"/>
              </a:cxn>
              <a:cxn ang="0">
                <a:pos x="5" y="28"/>
              </a:cxn>
              <a:cxn ang="0">
                <a:pos x="5" y="37"/>
              </a:cxn>
              <a:cxn ang="0">
                <a:pos x="12" y="32"/>
              </a:cxn>
              <a:cxn ang="0">
                <a:pos x="29" y="21"/>
              </a:cxn>
              <a:cxn ang="0">
                <a:pos x="29" y="8"/>
              </a:cxn>
              <a:cxn ang="0">
                <a:pos x="7" y="23"/>
              </a:cxn>
              <a:cxn ang="0">
                <a:pos x="17" y="29"/>
              </a:cxn>
              <a:cxn ang="0">
                <a:pos x="29" y="21"/>
              </a:cxn>
              <a:cxn ang="0">
                <a:pos x="29" y="56"/>
              </a:cxn>
              <a:cxn ang="0">
                <a:pos x="29" y="44"/>
              </a:cxn>
              <a:cxn ang="0">
                <a:pos x="17" y="36"/>
              </a:cxn>
              <a:cxn ang="0">
                <a:pos x="7" y="42"/>
              </a:cxn>
              <a:cxn ang="0">
                <a:pos x="29" y="56"/>
              </a:cxn>
              <a:cxn ang="0">
                <a:pos x="41" y="32"/>
              </a:cxn>
              <a:cxn ang="0">
                <a:pos x="32" y="26"/>
              </a:cxn>
              <a:cxn ang="0">
                <a:pos x="22" y="32"/>
              </a:cxn>
              <a:cxn ang="0">
                <a:pos x="32" y="39"/>
              </a:cxn>
              <a:cxn ang="0">
                <a:pos x="41" y="32"/>
              </a:cxn>
              <a:cxn ang="0">
                <a:pos x="56" y="23"/>
              </a:cxn>
              <a:cxn ang="0">
                <a:pos x="35" y="8"/>
              </a:cxn>
              <a:cxn ang="0">
                <a:pos x="35" y="21"/>
              </a:cxn>
              <a:cxn ang="0">
                <a:pos x="46" y="29"/>
              </a:cxn>
              <a:cxn ang="0">
                <a:pos x="56" y="23"/>
              </a:cxn>
              <a:cxn ang="0">
                <a:pos x="56" y="42"/>
              </a:cxn>
              <a:cxn ang="0">
                <a:pos x="46" y="36"/>
              </a:cxn>
              <a:cxn ang="0">
                <a:pos x="35" y="44"/>
              </a:cxn>
              <a:cxn ang="0">
                <a:pos x="35" y="56"/>
              </a:cxn>
              <a:cxn ang="0">
                <a:pos x="56" y="42"/>
              </a:cxn>
              <a:cxn ang="0">
                <a:pos x="58" y="37"/>
              </a:cxn>
              <a:cxn ang="0">
                <a:pos x="58" y="28"/>
              </a:cxn>
              <a:cxn ang="0">
                <a:pos x="51" y="32"/>
              </a:cxn>
              <a:cxn ang="0">
                <a:pos x="58" y="37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13" tIns="60956" rIns="121913" bIns="60956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9" name="Oval 132"/>
          <p:cNvSpPr>
            <a:spLocks noChangeAspect="1"/>
          </p:cNvSpPr>
          <p:nvPr/>
        </p:nvSpPr>
        <p:spPr>
          <a:xfrm flipH="1">
            <a:off x="6223917" y="2133061"/>
            <a:ext cx="1177898" cy="11788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0" name="Freeform 152"/>
          <p:cNvSpPr>
            <a:spLocks noEditPoints="1"/>
          </p:cNvSpPr>
          <p:nvPr/>
        </p:nvSpPr>
        <p:spPr bwMode="auto">
          <a:xfrm>
            <a:off x="6545698" y="2475602"/>
            <a:ext cx="534337" cy="493800"/>
          </a:xfrm>
          <a:custGeom>
            <a:avLst/>
            <a:gdLst/>
            <a:ahLst/>
            <a:cxnLst>
              <a:cxn ang="0">
                <a:pos x="67" y="20"/>
              </a:cxn>
              <a:cxn ang="0">
                <a:pos x="46" y="36"/>
              </a:cxn>
              <a:cxn ang="0">
                <a:pos x="42" y="40"/>
              </a:cxn>
              <a:cxn ang="0">
                <a:pos x="39" y="47"/>
              </a:cxn>
              <a:cxn ang="0">
                <a:pos x="44" y="52"/>
              </a:cxn>
              <a:cxn ang="0">
                <a:pos x="52" y="58"/>
              </a:cxn>
              <a:cxn ang="0">
                <a:pos x="52" y="61"/>
              </a:cxn>
              <a:cxn ang="0">
                <a:pos x="51" y="62"/>
              </a:cxn>
              <a:cxn ang="0">
                <a:pos x="17" y="62"/>
              </a:cxn>
              <a:cxn ang="0">
                <a:pos x="16" y="61"/>
              </a:cxn>
              <a:cxn ang="0">
                <a:pos x="16" y="58"/>
              </a:cxn>
              <a:cxn ang="0">
                <a:pos x="24" y="52"/>
              </a:cxn>
              <a:cxn ang="0">
                <a:pos x="29" y="47"/>
              </a:cxn>
              <a:cxn ang="0">
                <a:pos x="26" y="40"/>
              </a:cxn>
              <a:cxn ang="0">
                <a:pos x="22" y="36"/>
              </a:cxn>
              <a:cxn ang="0">
                <a:pos x="0" y="20"/>
              </a:cxn>
              <a:cxn ang="0">
                <a:pos x="0" y="15"/>
              </a:cxn>
              <a:cxn ang="0">
                <a:pos x="4" y="11"/>
              </a:cxn>
              <a:cxn ang="0">
                <a:pos x="16" y="11"/>
              </a:cxn>
              <a:cxn ang="0">
                <a:pos x="16" y="7"/>
              </a:cxn>
              <a:cxn ang="0">
                <a:pos x="22" y="0"/>
              </a:cxn>
              <a:cxn ang="0">
                <a:pos x="45" y="0"/>
              </a:cxn>
              <a:cxn ang="0">
                <a:pos x="52" y="7"/>
              </a:cxn>
              <a:cxn ang="0">
                <a:pos x="52" y="11"/>
              </a:cxn>
              <a:cxn ang="0">
                <a:pos x="63" y="11"/>
              </a:cxn>
              <a:cxn ang="0">
                <a:pos x="67" y="15"/>
              </a:cxn>
              <a:cxn ang="0">
                <a:pos x="67" y="20"/>
              </a:cxn>
              <a:cxn ang="0">
                <a:pos x="16" y="16"/>
              </a:cxn>
              <a:cxn ang="0">
                <a:pos x="6" y="16"/>
              </a:cxn>
              <a:cxn ang="0">
                <a:pos x="6" y="20"/>
              </a:cxn>
              <a:cxn ang="0">
                <a:pos x="19" y="31"/>
              </a:cxn>
              <a:cxn ang="0">
                <a:pos x="16" y="16"/>
              </a:cxn>
              <a:cxn ang="0">
                <a:pos x="62" y="16"/>
              </a:cxn>
              <a:cxn ang="0">
                <a:pos x="52" y="16"/>
              </a:cxn>
              <a:cxn ang="0">
                <a:pos x="49" y="31"/>
              </a:cxn>
              <a:cxn ang="0">
                <a:pos x="62" y="20"/>
              </a:cxn>
              <a:cxn ang="0">
                <a:pos x="62" y="16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13" tIns="60956" rIns="121913" bIns="60956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2" name="Oval 117"/>
          <p:cNvSpPr>
            <a:spLocks noChangeAspect="1"/>
          </p:cNvSpPr>
          <p:nvPr/>
        </p:nvSpPr>
        <p:spPr>
          <a:xfrm flipH="1">
            <a:off x="7244452" y="2896393"/>
            <a:ext cx="1177898" cy="11788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3" name="Freeform 66"/>
          <p:cNvSpPr>
            <a:spLocks noEditPoints="1"/>
          </p:cNvSpPr>
          <p:nvPr/>
        </p:nvSpPr>
        <p:spPr bwMode="auto">
          <a:xfrm>
            <a:off x="7521643" y="3244022"/>
            <a:ext cx="623515" cy="483625"/>
          </a:xfrm>
          <a:custGeom>
            <a:avLst/>
            <a:gdLst/>
            <a:ahLst/>
            <a:cxnLst>
              <a:cxn ang="0">
                <a:pos x="29" y="41"/>
              </a:cxn>
              <a:cxn ang="0">
                <a:pos x="22" y="40"/>
              </a:cxn>
              <a:cxn ang="0">
                <a:pos x="11" y="45"/>
              </a:cxn>
              <a:cxn ang="0">
                <a:pos x="7" y="46"/>
              </a:cxn>
              <a:cxn ang="0">
                <a:pos x="7" y="46"/>
              </a:cxn>
              <a:cxn ang="0">
                <a:pos x="6" y="45"/>
              </a:cxn>
              <a:cxn ang="0">
                <a:pos x="6" y="43"/>
              </a:cxn>
              <a:cxn ang="0">
                <a:pos x="11" y="36"/>
              </a:cxn>
              <a:cxn ang="0">
                <a:pos x="0" y="20"/>
              </a:cxn>
              <a:cxn ang="0">
                <a:pos x="29" y="0"/>
              </a:cxn>
              <a:cxn ang="0">
                <a:pos x="57" y="20"/>
              </a:cxn>
              <a:cxn ang="0">
                <a:pos x="29" y="41"/>
              </a:cxn>
              <a:cxn ang="0">
                <a:pos x="62" y="47"/>
              </a:cxn>
              <a:cxn ang="0">
                <a:pos x="66" y="53"/>
              </a:cxn>
              <a:cxn ang="0">
                <a:pos x="67" y="55"/>
              </a:cxn>
              <a:cxn ang="0">
                <a:pos x="66" y="56"/>
              </a:cxn>
              <a:cxn ang="0">
                <a:pos x="62" y="55"/>
              </a:cxn>
              <a:cxn ang="0">
                <a:pos x="51" y="50"/>
              </a:cxn>
              <a:cxn ang="0">
                <a:pos x="44" y="51"/>
              </a:cxn>
              <a:cxn ang="0">
                <a:pos x="25" y="46"/>
              </a:cxn>
              <a:cxn ang="0">
                <a:pos x="29" y="46"/>
              </a:cxn>
              <a:cxn ang="0">
                <a:pos x="52" y="39"/>
              </a:cxn>
              <a:cxn ang="0">
                <a:pos x="62" y="20"/>
              </a:cxn>
              <a:cxn ang="0">
                <a:pos x="61" y="14"/>
              </a:cxn>
              <a:cxn ang="0">
                <a:pos x="72" y="30"/>
              </a:cxn>
              <a:cxn ang="0">
                <a:pos x="62" y="47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13" tIns="60956" rIns="121913" bIns="60956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0F483320-2FB4-4706-82B7-725598D9E97C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sp>
        <p:nvSpPr>
          <p:cNvPr id="38" name="TextBox 1">
            <a:extLst>
              <a:ext uri="{FF2B5EF4-FFF2-40B4-BE49-F238E27FC236}">
                <a16:creationId xmlns="" xmlns:a16="http://schemas.microsoft.com/office/drawing/2014/main" id="{B1111AD0-862F-4B30-9423-B2572508AC35}"/>
              </a:ext>
            </a:extLst>
          </p:cNvPr>
          <p:cNvSpPr txBox="1"/>
          <p:nvPr/>
        </p:nvSpPr>
        <p:spPr>
          <a:xfrm>
            <a:off x="6545698" y="1317770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75" name="TextBox 1">
            <a:extLst>
              <a:ext uri="{FF2B5EF4-FFF2-40B4-BE49-F238E27FC236}">
                <a16:creationId xmlns="" xmlns:a16="http://schemas.microsoft.com/office/drawing/2014/main" id="{CE78EDD2-AA79-4A04-917B-F9F135A8BDE5}"/>
              </a:ext>
            </a:extLst>
          </p:cNvPr>
          <p:cNvSpPr txBox="1"/>
          <p:nvPr/>
        </p:nvSpPr>
        <p:spPr>
          <a:xfrm>
            <a:off x="7583786" y="2162029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76" name="TextBox 1">
            <a:extLst>
              <a:ext uri="{FF2B5EF4-FFF2-40B4-BE49-F238E27FC236}">
                <a16:creationId xmlns="" xmlns:a16="http://schemas.microsoft.com/office/drawing/2014/main" id="{C51088F2-0004-4038-8B8A-146F2B16C9A0}"/>
              </a:ext>
            </a:extLst>
          </p:cNvPr>
          <p:cNvSpPr txBox="1"/>
          <p:nvPr/>
        </p:nvSpPr>
        <p:spPr>
          <a:xfrm>
            <a:off x="8586767" y="2976641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78" name="TextBox 1">
            <a:extLst>
              <a:ext uri="{FF2B5EF4-FFF2-40B4-BE49-F238E27FC236}">
                <a16:creationId xmlns="" xmlns:a16="http://schemas.microsoft.com/office/drawing/2014/main" id="{89B972AA-9844-4E9A-B020-6AC223F89DBC}"/>
              </a:ext>
            </a:extLst>
          </p:cNvPr>
          <p:cNvSpPr txBox="1"/>
          <p:nvPr/>
        </p:nvSpPr>
        <p:spPr>
          <a:xfrm>
            <a:off x="2557499" y="1317770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="" xmlns:a16="http://schemas.microsoft.com/office/drawing/2014/main" id="{A32D819B-DC3B-45F8-88D5-B9F7C9B63A5B}"/>
              </a:ext>
            </a:extLst>
          </p:cNvPr>
          <p:cNvSpPr txBox="1"/>
          <p:nvPr/>
        </p:nvSpPr>
        <p:spPr>
          <a:xfrm>
            <a:off x="1431781" y="2162029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80" name="TextBox 1">
            <a:extLst>
              <a:ext uri="{FF2B5EF4-FFF2-40B4-BE49-F238E27FC236}">
                <a16:creationId xmlns="" xmlns:a16="http://schemas.microsoft.com/office/drawing/2014/main" id="{F5A59692-A5E5-41AE-B97C-452F6AE6176B}"/>
              </a:ext>
            </a:extLst>
          </p:cNvPr>
          <p:cNvSpPr txBox="1"/>
          <p:nvPr/>
        </p:nvSpPr>
        <p:spPr>
          <a:xfrm>
            <a:off x="412507" y="2976641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81" name="TextBox 1">
            <a:extLst>
              <a:ext uri="{FF2B5EF4-FFF2-40B4-BE49-F238E27FC236}">
                <a16:creationId xmlns="" xmlns:a16="http://schemas.microsoft.com/office/drawing/2014/main" id="{18CC832B-C1C3-465E-8799-872524FE67C4}"/>
              </a:ext>
            </a:extLst>
          </p:cNvPr>
          <p:cNvSpPr txBox="1"/>
          <p:nvPr/>
        </p:nvSpPr>
        <p:spPr>
          <a:xfrm>
            <a:off x="455253" y="4971891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82" name="TextBox 1">
            <a:extLst>
              <a:ext uri="{FF2B5EF4-FFF2-40B4-BE49-F238E27FC236}">
                <a16:creationId xmlns="" xmlns:a16="http://schemas.microsoft.com/office/drawing/2014/main" id="{87C6EE68-28A0-45DD-A902-15B0ECCB3A30}"/>
              </a:ext>
            </a:extLst>
          </p:cNvPr>
          <p:cNvSpPr txBox="1"/>
          <p:nvPr/>
        </p:nvSpPr>
        <p:spPr>
          <a:xfrm>
            <a:off x="8780072" y="4971891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grpSp>
        <p:nvGrpSpPr>
          <p:cNvPr id="83" name="组合 82">
            <a:extLst>
              <a:ext uri="{FF2B5EF4-FFF2-40B4-BE49-F238E27FC236}">
                <a16:creationId xmlns="" xmlns:a16="http://schemas.microsoft.com/office/drawing/2014/main" id="{D1ABBEF5-742D-4570-AD5C-EA771A9192B4}"/>
              </a:ext>
            </a:extLst>
          </p:cNvPr>
          <p:cNvGrpSpPr/>
          <p:nvPr/>
        </p:nvGrpSpPr>
        <p:grpSpPr>
          <a:xfrm>
            <a:off x="4509833" y="4674010"/>
            <a:ext cx="3172333" cy="917538"/>
            <a:chOff x="1226167" y="4974415"/>
            <a:chExt cx="3172333" cy="917538"/>
          </a:xfrm>
        </p:grpSpPr>
        <p:sp>
          <p:nvSpPr>
            <p:cNvPr id="84" name="TextBox 1">
              <a:extLst>
                <a:ext uri="{FF2B5EF4-FFF2-40B4-BE49-F238E27FC236}">
                  <a16:creationId xmlns="" xmlns:a16="http://schemas.microsoft.com/office/drawing/2014/main" id="{4332FA3F-529B-4837-8820-F19F23E0AC10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5" name="TextBox 1">
              <a:extLst>
                <a:ext uri="{FF2B5EF4-FFF2-40B4-BE49-F238E27FC236}">
                  <a16:creationId xmlns="" xmlns:a16="http://schemas.microsoft.com/office/drawing/2014/main" id="{E99CFF7C-F956-41B8-A214-E6315B6ACBAE}"/>
                </a:ext>
              </a:extLst>
            </p:cNvPr>
            <p:cNvSpPr txBox="1"/>
            <p:nvPr/>
          </p:nvSpPr>
          <p:spPr>
            <a:xfrm>
              <a:off x="1226167" y="5272296"/>
              <a:ext cx="31723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2431763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57"/>
          <p:cNvGrpSpPr/>
          <p:nvPr/>
        </p:nvGrpSpPr>
        <p:grpSpPr>
          <a:xfrm>
            <a:off x="982237" y="2130092"/>
            <a:ext cx="781565" cy="786992"/>
            <a:chOff x="4224222" y="1313404"/>
            <a:chExt cx="686686" cy="691203"/>
          </a:xfrm>
        </p:grpSpPr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4224222" y="1313404"/>
              <a:ext cx="686686" cy="691203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0" name="Freeform 166"/>
            <p:cNvSpPr>
              <a:spLocks noEditPoints="1"/>
            </p:cNvSpPr>
            <p:nvPr/>
          </p:nvSpPr>
          <p:spPr bwMode="auto">
            <a:xfrm>
              <a:off x="4379050" y="1469104"/>
              <a:ext cx="377030" cy="379802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0"/>
                </a:cxn>
                <a:cxn ang="0">
                  <a:pos x="14" y="41"/>
                </a:cxn>
                <a:cxn ang="0">
                  <a:pos x="30" y="19"/>
                </a:cxn>
                <a:cxn ang="0">
                  <a:pos x="17" y="8"/>
                </a:cxn>
                <a:cxn ang="0">
                  <a:pos x="9" y="14"/>
                </a:cxn>
                <a:cxn ang="0">
                  <a:pos x="9" y="19"/>
                </a:cxn>
                <a:cxn ang="0">
                  <a:pos x="18" y="39"/>
                </a:cxn>
                <a:cxn ang="0">
                  <a:pos x="4" y="24"/>
                </a:cxn>
                <a:cxn ang="0">
                  <a:pos x="4" y="9"/>
                </a:cxn>
                <a:cxn ang="0">
                  <a:pos x="17" y="0"/>
                </a:cxn>
                <a:cxn ang="0">
                  <a:pos x="37" y="16"/>
                </a:cxn>
                <a:cxn ang="0">
                  <a:pos x="30" y="19"/>
                </a:cxn>
                <a:cxn ang="0">
                  <a:pos x="6" y="58"/>
                </a:cxn>
                <a:cxn ang="0">
                  <a:pos x="5" y="56"/>
                </a:cxn>
                <a:cxn ang="0">
                  <a:pos x="16" y="46"/>
                </a:cxn>
                <a:cxn ang="0">
                  <a:pos x="7" y="58"/>
                </a:cxn>
                <a:cxn ang="0">
                  <a:pos x="22" y="63"/>
                </a:cxn>
                <a:cxn ang="0">
                  <a:pos x="20" y="49"/>
                </a:cxn>
                <a:cxn ang="0">
                  <a:pos x="23" y="49"/>
                </a:cxn>
                <a:cxn ang="0">
                  <a:pos x="59" y="54"/>
                </a:cxn>
                <a:cxn ang="0">
                  <a:pos x="46" y="62"/>
                </a:cxn>
                <a:cxn ang="0">
                  <a:pos x="25" y="46"/>
                </a:cxn>
                <a:cxn ang="0">
                  <a:pos x="33" y="43"/>
                </a:cxn>
                <a:cxn ang="0">
                  <a:pos x="48" y="54"/>
                </a:cxn>
                <a:cxn ang="0">
                  <a:pos x="55" y="46"/>
                </a:cxn>
                <a:cxn ang="0">
                  <a:pos x="44" y="33"/>
                </a:cxn>
                <a:cxn ang="0">
                  <a:pos x="46" y="25"/>
                </a:cxn>
                <a:cxn ang="0">
                  <a:pos x="62" y="46"/>
                </a:cxn>
                <a:cxn ang="0">
                  <a:pos x="42" y="13"/>
                </a:cxn>
                <a:cxn ang="0">
                  <a:pos x="40" y="13"/>
                </a:cxn>
                <a:cxn ang="0">
                  <a:pos x="41" y="0"/>
                </a:cxn>
                <a:cxn ang="0">
                  <a:pos x="42" y="13"/>
                </a:cxn>
                <a:cxn ang="0">
                  <a:pos x="47" y="17"/>
                </a:cxn>
                <a:cxn ang="0">
                  <a:pos x="46" y="15"/>
                </a:cxn>
                <a:cxn ang="0">
                  <a:pos x="58" y="5"/>
                </a:cxn>
                <a:cxn ang="0">
                  <a:pos x="48" y="16"/>
                </a:cxn>
                <a:cxn ang="0">
                  <a:pos x="50" y="23"/>
                </a:cxn>
                <a:cxn ang="0">
                  <a:pos x="50" y="20"/>
                </a:cxn>
                <a:cxn ang="0">
                  <a:pos x="63" y="22"/>
                </a:cxn>
              </a:cxnLst>
              <a:rect l="0" t="0" r="r" b="b"/>
              <a:pathLst>
                <a:path w="63" h="63">
                  <a:moveTo>
                    <a:pt x="13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2"/>
                    <a:pt x="14" y="42"/>
                    <a:pt x="13" y="42"/>
                  </a:cubicBezTo>
                  <a:close/>
                  <a:moveTo>
                    <a:pt x="30" y="1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6" y="8"/>
                    <a:pt x="15" y="8"/>
                    <a:pt x="14" y="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8"/>
                    <a:pt x="8" y="19"/>
                    <a:pt x="9" y="1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14"/>
                    <a:pt x="2" y="11"/>
                    <a:pt x="4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5" y="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8"/>
                    <a:pt x="39" y="18"/>
                  </a:cubicBezTo>
                  <a:lnTo>
                    <a:pt x="30" y="19"/>
                  </a:lnTo>
                  <a:close/>
                  <a:moveTo>
                    <a:pt x="7" y="58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7"/>
                    <a:pt x="5" y="56"/>
                    <a:pt x="5" y="5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7" y="47"/>
                    <a:pt x="17" y="47"/>
                    <a:pt x="16" y="48"/>
                  </a:cubicBezTo>
                  <a:lnTo>
                    <a:pt x="7" y="58"/>
                  </a:lnTo>
                  <a:close/>
                  <a:moveTo>
                    <a:pt x="23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1" y="63"/>
                    <a:pt x="20" y="62"/>
                    <a:pt x="20" y="62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8"/>
                    <a:pt x="22" y="48"/>
                  </a:cubicBezTo>
                  <a:cubicBezTo>
                    <a:pt x="22" y="48"/>
                    <a:pt x="23" y="49"/>
                    <a:pt x="23" y="49"/>
                  </a:cubicBezTo>
                  <a:lnTo>
                    <a:pt x="23" y="62"/>
                  </a:lnTo>
                  <a:close/>
                  <a:moveTo>
                    <a:pt x="59" y="54"/>
                  </a:moveTo>
                  <a:cubicBezTo>
                    <a:pt x="54" y="59"/>
                    <a:pt x="54" y="59"/>
                    <a:pt x="54" y="59"/>
                  </a:cubicBezTo>
                  <a:cubicBezTo>
                    <a:pt x="51" y="61"/>
                    <a:pt x="49" y="62"/>
                    <a:pt x="46" y="62"/>
                  </a:cubicBezTo>
                  <a:cubicBezTo>
                    <a:pt x="43" y="62"/>
                    <a:pt x="40" y="61"/>
                    <a:pt x="38" y="59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4" y="45"/>
                    <a:pt x="24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5" y="55"/>
                    <a:pt x="47" y="55"/>
                    <a:pt x="48" y="5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8"/>
                    <a:pt x="55" y="47"/>
                    <a:pt x="55" y="46"/>
                  </a:cubicBezTo>
                  <a:cubicBezTo>
                    <a:pt x="55" y="45"/>
                    <a:pt x="55" y="44"/>
                    <a:pt x="54" y="4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6" y="25"/>
                    <a:pt x="46" y="25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0"/>
                    <a:pt x="62" y="43"/>
                    <a:pt x="62" y="46"/>
                  </a:cubicBezTo>
                  <a:cubicBezTo>
                    <a:pt x="62" y="49"/>
                    <a:pt x="61" y="52"/>
                    <a:pt x="59" y="54"/>
                  </a:cubicBezTo>
                  <a:close/>
                  <a:moveTo>
                    <a:pt x="42" y="13"/>
                  </a:moveTo>
                  <a:cubicBezTo>
                    <a:pt x="42" y="14"/>
                    <a:pt x="42" y="14"/>
                    <a:pt x="41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lnTo>
                    <a:pt x="42" y="13"/>
                  </a:lnTo>
                  <a:close/>
                  <a:moveTo>
                    <a:pt x="48" y="16"/>
                  </a:move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7" y="4"/>
                    <a:pt x="58" y="5"/>
                  </a:cubicBezTo>
                  <a:cubicBezTo>
                    <a:pt x="58" y="5"/>
                    <a:pt x="58" y="6"/>
                    <a:pt x="58" y="7"/>
                  </a:cubicBezTo>
                  <a:lnTo>
                    <a:pt x="48" y="16"/>
                  </a:lnTo>
                  <a:close/>
                  <a:moveTo>
                    <a:pt x="62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49" y="23"/>
                    <a:pt x="48" y="22"/>
                    <a:pt x="48" y="22"/>
                  </a:cubicBezTo>
                  <a:cubicBezTo>
                    <a:pt x="48" y="21"/>
                    <a:pt x="49" y="20"/>
                    <a:pt x="5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3" y="21"/>
                    <a:pt x="63" y="22"/>
                  </a:cubicBezTo>
                  <a:cubicBezTo>
                    <a:pt x="63" y="22"/>
                    <a:pt x="62" y="23"/>
                    <a:pt x="62" y="2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11" name="Group 60"/>
          <p:cNvGrpSpPr/>
          <p:nvPr/>
        </p:nvGrpSpPr>
        <p:grpSpPr>
          <a:xfrm>
            <a:off x="10351470" y="2204657"/>
            <a:ext cx="783281" cy="781849"/>
            <a:chOff x="5061496" y="2167244"/>
            <a:chExt cx="688192" cy="686686"/>
          </a:xfrm>
        </p:grpSpPr>
        <p:sp>
          <p:nvSpPr>
            <p:cNvPr id="12" name="Oval 9"/>
            <p:cNvSpPr>
              <a:spLocks noChangeArrowheads="1"/>
            </p:cNvSpPr>
            <p:nvPr/>
          </p:nvSpPr>
          <p:spPr bwMode="auto">
            <a:xfrm>
              <a:off x="5061496" y="2167244"/>
              <a:ext cx="688192" cy="686686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3" name="Freeform 40"/>
            <p:cNvSpPr>
              <a:spLocks noEditPoints="1"/>
            </p:cNvSpPr>
            <p:nvPr/>
          </p:nvSpPr>
          <p:spPr bwMode="auto">
            <a:xfrm>
              <a:off x="5225925" y="2329599"/>
              <a:ext cx="359334" cy="361976"/>
            </a:xfrm>
            <a:custGeom>
              <a:avLst/>
              <a:gdLst/>
              <a:ahLst/>
              <a:cxnLst>
                <a:cxn ang="0">
                  <a:pos x="63" y="43"/>
                </a:cxn>
                <a:cxn ang="0">
                  <a:pos x="60" y="48"/>
                </a:cxn>
                <a:cxn ang="0">
                  <a:pos x="34" y="62"/>
                </a:cxn>
                <a:cxn ang="0">
                  <a:pos x="31" y="63"/>
                </a:cxn>
                <a:cxn ang="0">
                  <a:pos x="29" y="62"/>
                </a:cxn>
                <a:cxn ang="0">
                  <a:pos x="2" y="48"/>
                </a:cxn>
                <a:cxn ang="0">
                  <a:pos x="0" y="43"/>
                </a:cxn>
                <a:cxn ang="0">
                  <a:pos x="0" y="14"/>
                </a:cxn>
                <a:cxn ang="0">
                  <a:pos x="3" y="10"/>
                </a:cxn>
                <a:cxn ang="0">
                  <a:pos x="30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60" y="10"/>
                </a:cxn>
                <a:cxn ang="0">
                  <a:pos x="63" y="14"/>
                </a:cxn>
                <a:cxn ang="0">
                  <a:pos x="63" y="43"/>
                </a:cxn>
                <a:cxn ang="0">
                  <a:pos x="58" y="14"/>
                </a:cxn>
                <a:cxn ang="0">
                  <a:pos x="31" y="4"/>
                </a:cxn>
                <a:cxn ang="0">
                  <a:pos x="5" y="14"/>
                </a:cxn>
                <a:cxn ang="0">
                  <a:pos x="31" y="24"/>
                </a:cxn>
                <a:cxn ang="0">
                  <a:pos x="58" y="14"/>
                </a:cxn>
                <a:cxn ang="0">
                  <a:pos x="58" y="43"/>
                </a:cxn>
                <a:cxn ang="0">
                  <a:pos x="58" y="19"/>
                </a:cxn>
                <a:cxn ang="0">
                  <a:pos x="34" y="28"/>
                </a:cxn>
                <a:cxn ang="0">
                  <a:pos x="34" y="57"/>
                </a:cxn>
                <a:cxn ang="0">
                  <a:pos x="58" y="43"/>
                </a:cxn>
              </a:cxnLst>
              <a:rect l="0" t="0" r="r" b="b"/>
              <a:pathLst>
                <a:path w="63" h="63">
                  <a:moveTo>
                    <a:pt x="63" y="43"/>
                  </a:moveTo>
                  <a:cubicBezTo>
                    <a:pt x="63" y="45"/>
                    <a:pt x="62" y="47"/>
                    <a:pt x="60" y="48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1" y="63"/>
                    <a:pt x="30" y="63"/>
                    <a:pt x="29" y="62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7"/>
                    <a:pt x="0" y="45"/>
                    <a:pt x="0" y="4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0"/>
                    <a:pt x="3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2" y="10"/>
                    <a:pt x="63" y="12"/>
                    <a:pt x="63" y="14"/>
                  </a:cubicBezTo>
                  <a:lnTo>
                    <a:pt x="63" y="43"/>
                  </a:lnTo>
                  <a:close/>
                  <a:moveTo>
                    <a:pt x="58" y="1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1" y="24"/>
                    <a:pt x="31" y="24"/>
                    <a:pt x="31" y="24"/>
                  </a:cubicBezTo>
                  <a:lnTo>
                    <a:pt x="58" y="14"/>
                  </a:lnTo>
                  <a:close/>
                  <a:moveTo>
                    <a:pt x="58" y="43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58" y="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14" name="Group 72"/>
          <p:cNvGrpSpPr/>
          <p:nvPr/>
        </p:nvGrpSpPr>
        <p:grpSpPr>
          <a:xfrm>
            <a:off x="10418015" y="4063873"/>
            <a:ext cx="781565" cy="786992"/>
            <a:chOff x="2545155" y="2990965"/>
            <a:chExt cx="686686" cy="691203"/>
          </a:xfrm>
        </p:grpSpPr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2545155" y="2990965"/>
              <a:ext cx="686686" cy="691203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6" name="Freeform 107"/>
            <p:cNvSpPr>
              <a:spLocks noEditPoints="1"/>
            </p:cNvSpPr>
            <p:nvPr/>
          </p:nvSpPr>
          <p:spPr bwMode="auto">
            <a:xfrm>
              <a:off x="2707700" y="3153204"/>
              <a:ext cx="361596" cy="366725"/>
            </a:xfrm>
            <a:custGeom>
              <a:avLst/>
              <a:gdLst/>
              <a:ahLst/>
              <a:cxnLst>
                <a:cxn ang="0">
                  <a:pos x="64" y="14"/>
                </a:cxn>
                <a:cxn ang="0">
                  <a:pos x="12" y="65"/>
                </a:cxn>
                <a:cxn ang="0">
                  <a:pos x="10" y="66"/>
                </a:cxn>
                <a:cxn ang="0">
                  <a:pos x="8" y="65"/>
                </a:cxn>
                <a:cxn ang="0">
                  <a:pos x="0" y="57"/>
                </a:cxn>
                <a:cxn ang="0">
                  <a:pos x="0" y="56"/>
                </a:cxn>
                <a:cxn ang="0">
                  <a:pos x="0" y="54"/>
                </a:cxn>
                <a:cxn ang="0">
                  <a:pos x="52" y="2"/>
                </a:cxn>
                <a:cxn ang="0">
                  <a:pos x="54" y="1"/>
                </a:cxn>
                <a:cxn ang="0">
                  <a:pos x="56" y="2"/>
                </a:cxn>
                <a:cxn ang="0">
                  <a:pos x="64" y="10"/>
                </a:cxn>
                <a:cxn ang="0">
                  <a:pos x="64" y="12"/>
                </a:cxn>
                <a:cxn ang="0">
                  <a:pos x="64" y="14"/>
                </a:cxn>
                <a:cxn ang="0">
                  <a:pos x="14" y="5"/>
                </a:cxn>
                <a:cxn ang="0">
                  <a:pos x="10" y="7"/>
                </a:cxn>
                <a:cxn ang="0">
                  <a:pos x="9" y="11"/>
                </a:cxn>
                <a:cxn ang="0">
                  <a:pos x="8" y="7"/>
                </a:cxn>
                <a:cxn ang="0">
                  <a:pos x="4" y="5"/>
                </a:cxn>
                <a:cxn ang="0">
                  <a:pos x="8" y="4"/>
                </a:cxn>
                <a:cxn ang="0">
                  <a:pos x="9" y="0"/>
                </a:cxn>
                <a:cxn ang="0">
                  <a:pos x="10" y="4"/>
                </a:cxn>
                <a:cxn ang="0">
                  <a:pos x="14" y="5"/>
                </a:cxn>
                <a:cxn ang="0">
                  <a:pos x="32" y="13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19" y="16"/>
                </a:cxn>
                <a:cxn ang="0">
                  <a:pos x="11" y="13"/>
                </a:cxn>
                <a:cxn ang="0">
                  <a:pos x="19" y="11"/>
                </a:cxn>
                <a:cxn ang="0">
                  <a:pos x="22" y="3"/>
                </a:cxn>
                <a:cxn ang="0">
                  <a:pos x="24" y="11"/>
                </a:cxn>
                <a:cxn ang="0">
                  <a:pos x="32" y="13"/>
                </a:cxn>
                <a:cxn ang="0">
                  <a:pos x="40" y="5"/>
                </a:cxn>
                <a:cxn ang="0">
                  <a:pos x="36" y="7"/>
                </a:cxn>
                <a:cxn ang="0">
                  <a:pos x="34" y="11"/>
                </a:cxn>
                <a:cxn ang="0">
                  <a:pos x="33" y="7"/>
                </a:cxn>
                <a:cxn ang="0">
                  <a:pos x="29" y="5"/>
                </a:cxn>
                <a:cxn ang="0">
                  <a:pos x="33" y="4"/>
                </a:cxn>
                <a:cxn ang="0">
                  <a:pos x="34" y="0"/>
                </a:cxn>
                <a:cxn ang="0">
                  <a:pos x="36" y="4"/>
                </a:cxn>
                <a:cxn ang="0">
                  <a:pos x="40" y="5"/>
                </a:cxn>
                <a:cxn ang="0">
                  <a:pos x="58" y="12"/>
                </a:cxn>
                <a:cxn ang="0">
                  <a:pos x="54" y="8"/>
                </a:cxn>
                <a:cxn ang="0">
                  <a:pos x="42" y="19"/>
                </a:cxn>
                <a:cxn ang="0">
                  <a:pos x="46" y="24"/>
                </a:cxn>
                <a:cxn ang="0">
                  <a:pos x="58" y="12"/>
                </a:cxn>
                <a:cxn ang="0">
                  <a:pos x="65" y="31"/>
                </a:cxn>
                <a:cxn ang="0">
                  <a:pos x="61" y="32"/>
                </a:cxn>
                <a:cxn ang="0">
                  <a:pos x="60" y="36"/>
                </a:cxn>
                <a:cxn ang="0">
                  <a:pos x="59" y="32"/>
                </a:cxn>
                <a:cxn ang="0">
                  <a:pos x="55" y="31"/>
                </a:cxn>
                <a:cxn ang="0">
                  <a:pos x="59" y="30"/>
                </a:cxn>
                <a:cxn ang="0">
                  <a:pos x="60" y="26"/>
                </a:cxn>
                <a:cxn ang="0">
                  <a:pos x="61" y="30"/>
                </a:cxn>
                <a:cxn ang="0">
                  <a:pos x="65" y="31"/>
                </a:cxn>
              </a:cxnLst>
              <a:rect l="0" t="0" r="r" b="b"/>
              <a:pathLst>
                <a:path w="65" h="66">
                  <a:moveTo>
                    <a:pt x="64" y="14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1" y="66"/>
                    <a:pt x="11" y="66"/>
                    <a:pt x="10" y="66"/>
                  </a:cubicBezTo>
                  <a:cubicBezTo>
                    <a:pt x="9" y="66"/>
                    <a:pt x="9" y="66"/>
                    <a:pt x="8" y="6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6"/>
                    <a:pt x="0" y="56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1"/>
                    <a:pt x="54" y="1"/>
                  </a:cubicBezTo>
                  <a:cubicBezTo>
                    <a:pt x="54" y="1"/>
                    <a:pt x="55" y="2"/>
                    <a:pt x="56" y="2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1"/>
                    <a:pt x="64" y="11"/>
                    <a:pt x="64" y="12"/>
                  </a:cubicBezTo>
                  <a:cubicBezTo>
                    <a:pt x="64" y="13"/>
                    <a:pt x="64" y="13"/>
                    <a:pt x="64" y="14"/>
                  </a:cubicBezTo>
                  <a:close/>
                  <a:moveTo>
                    <a:pt x="14" y="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4"/>
                    <a:pt x="10" y="4"/>
                    <a:pt x="10" y="4"/>
                  </a:cubicBezTo>
                  <a:lnTo>
                    <a:pt x="14" y="5"/>
                  </a:lnTo>
                  <a:close/>
                  <a:moveTo>
                    <a:pt x="32" y="13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11"/>
                    <a:pt x="24" y="11"/>
                    <a:pt x="24" y="11"/>
                  </a:cubicBezTo>
                  <a:lnTo>
                    <a:pt x="32" y="13"/>
                  </a:lnTo>
                  <a:close/>
                  <a:moveTo>
                    <a:pt x="40" y="5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4"/>
                    <a:pt x="36" y="4"/>
                    <a:pt x="36" y="4"/>
                  </a:cubicBezTo>
                  <a:lnTo>
                    <a:pt x="40" y="5"/>
                  </a:lnTo>
                  <a:close/>
                  <a:moveTo>
                    <a:pt x="58" y="12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6" y="24"/>
                    <a:pt x="46" y="24"/>
                    <a:pt x="46" y="24"/>
                  </a:cubicBezTo>
                  <a:lnTo>
                    <a:pt x="58" y="12"/>
                  </a:lnTo>
                  <a:close/>
                  <a:moveTo>
                    <a:pt x="65" y="31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30"/>
                    <a:pt x="61" y="30"/>
                    <a:pt x="61" y="30"/>
                  </a:cubicBezTo>
                  <a:lnTo>
                    <a:pt x="65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17" name="Group 89"/>
          <p:cNvGrpSpPr/>
          <p:nvPr/>
        </p:nvGrpSpPr>
        <p:grpSpPr>
          <a:xfrm>
            <a:off x="992420" y="4063873"/>
            <a:ext cx="784993" cy="786992"/>
            <a:chOff x="5053967" y="3864381"/>
            <a:chExt cx="689697" cy="691203"/>
          </a:xfrm>
        </p:grpSpPr>
        <p:sp>
          <p:nvSpPr>
            <p:cNvPr id="18" name="Oval 12"/>
            <p:cNvSpPr>
              <a:spLocks noChangeArrowheads="1"/>
            </p:cNvSpPr>
            <p:nvPr/>
          </p:nvSpPr>
          <p:spPr bwMode="auto">
            <a:xfrm>
              <a:off x="5053967" y="3864381"/>
              <a:ext cx="689697" cy="691203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9" name="Freeform 137"/>
            <p:cNvSpPr>
              <a:spLocks noEditPoints="1"/>
            </p:cNvSpPr>
            <p:nvPr/>
          </p:nvSpPr>
          <p:spPr bwMode="auto">
            <a:xfrm>
              <a:off x="5233992" y="4041203"/>
              <a:ext cx="329647" cy="337558"/>
            </a:xfrm>
            <a:custGeom>
              <a:avLst/>
              <a:gdLst/>
              <a:ahLst/>
              <a:cxnLst>
                <a:cxn ang="0">
                  <a:pos x="46" y="30"/>
                </a:cxn>
                <a:cxn ang="0">
                  <a:pos x="39" y="36"/>
                </a:cxn>
                <a:cxn ang="0">
                  <a:pos x="39" y="50"/>
                </a:cxn>
                <a:cxn ang="0">
                  <a:pos x="38" y="50"/>
                </a:cxn>
                <a:cxn ang="0">
                  <a:pos x="24" y="58"/>
                </a:cxn>
                <a:cxn ang="0">
                  <a:pos x="24" y="59"/>
                </a:cxn>
                <a:cxn ang="0">
                  <a:pos x="23" y="58"/>
                </a:cxn>
                <a:cxn ang="0">
                  <a:pos x="21" y="56"/>
                </a:cxn>
                <a:cxn ang="0">
                  <a:pos x="21" y="55"/>
                </a:cxn>
                <a:cxn ang="0">
                  <a:pos x="24" y="45"/>
                </a:cxn>
                <a:cxn ang="0">
                  <a:pos x="14" y="35"/>
                </a:cxn>
                <a:cxn ang="0">
                  <a:pos x="4" y="38"/>
                </a:cxn>
                <a:cxn ang="0">
                  <a:pos x="3" y="38"/>
                </a:cxn>
                <a:cxn ang="0">
                  <a:pos x="3" y="38"/>
                </a:cxn>
                <a:cxn ang="0">
                  <a:pos x="0" y="35"/>
                </a:cxn>
                <a:cxn ang="0">
                  <a:pos x="0" y="34"/>
                </a:cxn>
                <a:cxn ang="0">
                  <a:pos x="8" y="20"/>
                </a:cxn>
                <a:cxn ang="0">
                  <a:pos x="9" y="20"/>
                </a:cxn>
                <a:cxn ang="0">
                  <a:pos x="23" y="19"/>
                </a:cxn>
                <a:cxn ang="0">
                  <a:pos x="29" y="12"/>
                </a:cxn>
                <a:cxn ang="0">
                  <a:pos x="57" y="0"/>
                </a:cxn>
                <a:cxn ang="0">
                  <a:pos x="58" y="1"/>
                </a:cxn>
                <a:cxn ang="0">
                  <a:pos x="46" y="30"/>
                </a:cxn>
                <a:cxn ang="0">
                  <a:pos x="47" y="8"/>
                </a:cxn>
                <a:cxn ang="0">
                  <a:pos x="43" y="12"/>
                </a:cxn>
                <a:cxn ang="0">
                  <a:pos x="47" y="15"/>
                </a:cxn>
                <a:cxn ang="0">
                  <a:pos x="50" y="12"/>
                </a:cxn>
                <a:cxn ang="0">
                  <a:pos x="47" y="8"/>
                </a:cxn>
              </a:cxnLst>
              <a:rect l="0" t="0" r="r" b="b"/>
              <a:pathLst>
                <a:path w="58" h="59">
                  <a:moveTo>
                    <a:pt x="46" y="30"/>
                  </a:moveTo>
                  <a:cubicBezTo>
                    <a:pt x="44" y="32"/>
                    <a:pt x="42" y="34"/>
                    <a:pt x="39" y="36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8" y="50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3" y="58"/>
                    <a:pt x="23" y="58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5"/>
                    <a:pt x="21" y="5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5" y="17"/>
                    <a:pt x="27" y="14"/>
                    <a:pt x="29" y="12"/>
                  </a:cubicBezTo>
                  <a:cubicBezTo>
                    <a:pt x="38" y="3"/>
                    <a:pt x="45" y="0"/>
                    <a:pt x="57" y="0"/>
                  </a:cubicBezTo>
                  <a:cubicBezTo>
                    <a:pt x="58" y="0"/>
                    <a:pt x="58" y="1"/>
                    <a:pt x="58" y="1"/>
                  </a:cubicBezTo>
                  <a:cubicBezTo>
                    <a:pt x="58" y="13"/>
                    <a:pt x="55" y="21"/>
                    <a:pt x="46" y="30"/>
                  </a:cubicBezTo>
                  <a:close/>
                  <a:moveTo>
                    <a:pt x="47" y="8"/>
                  </a:moveTo>
                  <a:cubicBezTo>
                    <a:pt x="45" y="8"/>
                    <a:pt x="43" y="10"/>
                    <a:pt x="43" y="12"/>
                  </a:cubicBezTo>
                  <a:cubicBezTo>
                    <a:pt x="43" y="14"/>
                    <a:pt x="45" y="15"/>
                    <a:pt x="47" y="15"/>
                  </a:cubicBezTo>
                  <a:cubicBezTo>
                    <a:pt x="49" y="15"/>
                    <a:pt x="50" y="14"/>
                    <a:pt x="50" y="12"/>
                  </a:cubicBezTo>
                  <a:cubicBezTo>
                    <a:pt x="50" y="10"/>
                    <a:pt x="49" y="8"/>
                    <a:pt x="47" y="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20" name="Group 64"/>
          <p:cNvGrpSpPr/>
          <p:nvPr/>
        </p:nvGrpSpPr>
        <p:grpSpPr>
          <a:xfrm rot="19223737">
            <a:off x="4747085" y="2235028"/>
            <a:ext cx="2387080" cy="2387944"/>
            <a:chOff x="3274424" y="1575559"/>
            <a:chExt cx="2253978" cy="2253978"/>
          </a:xfrm>
        </p:grpSpPr>
        <p:sp>
          <p:nvSpPr>
            <p:cNvPr id="21" name="Oval 57"/>
            <p:cNvSpPr/>
            <p:nvPr/>
          </p:nvSpPr>
          <p:spPr>
            <a:xfrm>
              <a:off x="3274424" y="1575559"/>
              <a:ext cx="2253978" cy="2253978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2" name="Oval 60"/>
            <p:cNvSpPr/>
            <p:nvPr/>
          </p:nvSpPr>
          <p:spPr>
            <a:xfrm>
              <a:off x="3558434" y="1859569"/>
              <a:ext cx="1685959" cy="16859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isometricTopUp">
                <a:rot lat="21594000" lon="20400000" rev="0"/>
              </a:camera>
              <a:lightRig rig="threePt" dir="t"/>
            </a:scene3d>
            <a:sp3d>
              <a:bevelT w="0" h="0" prst="convex"/>
              <a:extrusionClr>
                <a:schemeClr val="bg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3" name="Oval 61"/>
            <p:cNvSpPr/>
            <p:nvPr/>
          </p:nvSpPr>
          <p:spPr>
            <a:xfrm>
              <a:off x="3809122" y="2110257"/>
              <a:ext cx="1184583" cy="118458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4" name="Oval 62"/>
            <p:cNvSpPr/>
            <p:nvPr/>
          </p:nvSpPr>
          <p:spPr>
            <a:xfrm>
              <a:off x="3970688" y="2271823"/>
              <a:ext cx="861450" cy="8614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isometricTopUp">
                <a:rot lat="21594000" lon="20400000" rev="0"/>
              </a:camera>
              <a:lightRig rig="threePt" dir="t"/>
            </a:scene3d>
            <a:sp3d>
              <a:bevelT w="0" h="0" prst="convex"/>
              <a:extrusionClr>
                <a:schemeClr val="bg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25" name="Group 86"/>
          <p:cNvGrpSpPr/>
          <p:nvPr/>
        </p:nvGrpSpPr>
        <p:grpSpPr>
          <a:xfrm rot="8404606">
            <a:off x="5621012" y="2214379"/>
            <a:ext cx="2209231" cy="1207350"/>
            <a:chOff x="3990975" y="2525713"/>
            <a:chExt cx="1697038" cy="927100"/>
          </a:xfrm>
        </p:grpSpPr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4016375" y="2970213"/>
              <a:ext cx="363538" cy="330200"/>
            </a:xfrm>
            <a:custGeom>
              <a:avLst/>
              <a:gdLst/>
              <a:ahLst/>
              <a:cxnLst>
                <a:cxn ang="0">
                  <a:pos x="236" y="0"/>
                </a:cxn>
                <a:cxn ang="0">
                  <a:pos x="271" y="128"/>
                </a:cxn>
                <a:cxn ang="0">
                  <a:pos x="236" y="0"/>
                </a:cxn>
              </a:cxnLst>
              <a:rect l="0" t="0" r="r" b="b"/>
              <a:pathLst>
                <a:path w="271" h="245">
                  <a:moveTo>
                    <a:pt x="236" y="0"/>
                  </a:moveTo>
                  <a:cubicBezTo>
                    <a:pt x="23" y="81"/>
                    <a:pt x="0" y="245"/>
                    <a:pt x="271" y="128"/>
                  </a:cubicBezTo>
                  <a:lnTo>
                    <a:pt x="236" y="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7" name="Freeform 18"/>
            <p:cNvSpPr>
              <a:spLocks/>
            </p:cNvSpPr>
            <p:nvPr/>
          </p:nvSpPr>
          <p:spPr bwMode="auto">
            <a:xfrm>
              <a:off x="3990975" y="2651125"/>
              <a:ext cx="404813" cy="327025"/>
            </a:xfrm>
            <a:custGeom>
              <a:avLst/>
              <a:gdLst/>
              <a:ahLst/>
              <a:cxnLst>
                <a:cxn ang="0">
                  <a:pos x="255" y="244"/>
                </a:cxn>
                <a:cxn ang="0">
                  <a:pos x="302" y="121"/>
                </a:cxn>
                <a:cxn ang="0">
                  <a:pos x="255" y="244"/>
                </a:cxn>
              </a:cxnLst>
              <a:rect l="0" t="0" r="r" b="b"/>
              <a:pathLst>
                <a:path w="302" h="244">
                  <a:moveTo>
                    <a:pt x="255" y="244"/>
                  </a:moveTo>
                  <a:cubicBezTo>
                    <a:pt x="0" y="106"/>
                    <a:pt x="50" y="0"/>
                    <a:pt x="302" y="121"/>
                  </a:cubicBezTo>
                  <a:lnTo>
                    <a:pt x="255" y="244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5297488" y="3011488"/>
              <a:ext cx="390525" cy="41275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0" y="8"/>
                </a:cxn>
                <a:cxn ang="0">
                  <a:pos x="72" y="21"/>
                </a:cxn>
                <a:cxn ang="0">
                  <a:pos x="291" y="27"/>
                </a:cxn>
                <a:cxn ang="0">
                  <a:pos x="292" y="24"/>
                </a:cxn>
                <a:cxn ang="0">
                  <a:pos x="73" y="2"/>
                </a:cxn>
              </a:cxnLst>
              <a:rect l="0" t="0" r="r" b="b"/>
              <a:pathLst>
                <a:path w="292" h="30">
                  <a:moveTo>
                    <a:pt x="73" y="2"/>
                  </a:moveTo>
                  <a:cubicBezTo>
                    <a:pt x="33" y="0"/>
                    <a:pt x="1" y="2"/>
                    <a:pt x="0" y="8"/>
                  </a:cubicBezTo>
                  <a:cubicBezTo>
                    <a:pt x="0" y="13"/>
                    <a:pt x="32" y="19"/>
                    <a:pt x="72" y="21"/>
                  </a:cubicBezTo>
                  <a:cubicBezTo>
                    <a:pt x="100" y="22"/>
                    <a:pt x="279" y="30"/>
                    <a:pt x="291" y="27"/>
                  </a:cubicBezTo>
                  <a:cubicBezTo>
                    <a:pt x="292" y="26"/>
                    <a:pt x="292" y="26"/>
                    <a:pt x="292" y="24"/>
                  </a:cubicBezTo>
                  <a:cubicBezTo>
                    <a:pt x="280" y="21"/>
                    <a:pt x="101" y="3"/>
                    <a:pt x="73" y="2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4333875" y="2951163"/>
              <a:ext cx="1028700" cy="134938"/>
            </a:xfrm>
            <a:custGeom>
              <a:avLst/>
              <a:gdLst/>
              <a:ahLst/>
              <a:cxnLst>
                <a:cxn ang="0">
                  <a:pos x="768" y="10"/>
                </a:cxn>
                <a:cxn ang="0">
                  <a:pos x="0" y="9"/>
                </a:cxn>
                <a:cxn ang="0">
                  <a:pos x="0" y="26"/>
                </a:cxn>
                <a:cxn ang="0">
                  <a:pos x="763" y="100"/>
                </a:cxn>
                <a:cxn ang="0">
                  <a:pos x="768" y="10"/>
                </a:cxn>
              </a:cxnLst>
              <a:rect l="0" t="0" r="r" b="b"/>
              <a:pathLst>
                <a:path w="768" h="100">
                  <a:moveTo>
                    <a:pt x="768" y="10"/>
                  </a:moveTo>
                  <a:cubicBezTo>
                    <a:pt x="512" y="0"/>
                    <a:pt x="257" y="0"/>
                    <a:pt x="0" y="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54" y="60"/>
                    <a:pt x="508" y="85"/>
                    <a:pt x="763" y="100"/>
                  </a:cubicBezTo>
                  <a:lnTo>
                    <a:pt x="768" y="1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30" name="Freeform 22"/>
            <p:cNvSpPr>
              <a:spLocks/>
            </p:cNvSpPr>
            <p:nvPr/>
          </p:nvSpPr>
          <p:spPr bwMode="auto">
            <a:xfrm>
              <a:off x="5111750" y="2957513"/>
              <a:ext cx="307975" cy="128588"/>
            </a:xfrm>
            <a:custGeom>
              <a:avLst/>
              <a:gdLst/>
              <a:ahLst/>
              <a:cxnLst>
                <a:cxn ang="0">
                  <a:pos x="187" y="5"/>
                </a:cxn>
                <a:cxn ang="0">
                  <a:pos x="10" y="0"/>
                </a:cxn>
                <a:cxn ang="0">
                  <a:pos x="0" y="82"/>
                </a:cxn>
                <a:cxn ang="0">
                  <a:pos x="182" y="95"/>
                </a:cxn>
                <a:cxn ang="0">
                  <a:pos x="187" y="5"/>
                </a:cxn>
              </a:cxnLst>
              <a:rect l="0" t="0" r="r" b="b"/>
              <a:pathLst>
                <a:path w="230" h="95">
                  <a:moveTo>
                    <a:pt x="187" y="5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4" y="14"/>
                    <a:pt x="40" y="66"/>
                    <a:pt x="0" y="82"/>
                  </a:cubicBezTo>
                  <a:cubicBezTo>
                    <a:pt x="182" y="95"/>
                    <a:pt x="182" y="95"/>
                    <a:pt x="182" y="95"/>
                  </a:cubicBezTo>
                  <a:cubicBezTo>
                    <a:pt x="230" y="85"/>
                    <a:pt x="228" y="17"/>
                    <a:pt x="187" y="5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4324350" y="2525713"/>
              <a:ext cx="420688" cy="466725"/>
            </a:xfrm>
            <a:custGeom>
              <a:avLst/>
              <a:gdLst/>
              <a:ahLst/>
              <a:cxnLst>
                <a:cxn ang="0">
                  <a:pos x="314" y="348"/>
                </a:cxn>
                <a:cxn ang="0">
                  <a:pos x="0" y="334"/>
                </a:cxn>
                <a:cxn ang="0">
                  <a:pos x="314" y="348"/>
                </a:cxn>
              </a:cxnLst>
              <a:rect l="0" t="0" r="r" b="b"/>
              <a:pathLst>
                <a:path w="314" h="348">
                  <a:moveTo>
                    <a:pt x="314" y="34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78" y="44"/>
                    <a:pt x="280" y="0"/>
                    <a:pt x="314" y="348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32" name="Freeform 24"/>
            <p:cNvSpPr>
              <a:spLocks/>
            </p:cNvSpPr>
            <p:nvPr/>
          </p:nvSpPr>
          <p:spPr bwMode="auto">
            <a:xfrm>
              <a:off x="4324350" y="2974975"/>
              <a:ext cx="420688" cy="477838"/>
            </a:xfrm>
            <a:custGeom>
              <a:avLst/>
              <a:gdLst/>
              <a:ahLst/>
              <a:cxnLst>
                <a:cxn ang="0">
                  <a:pos x="314" y="14"/>
                </a:cxn>
                <a:cxn ang="0">
                  <a:pos x="0" y="0"/>
                </a:cxn>
                <a:cxn ang="0">
                  <a:pos x="314" y="14"/>
                </a:cxn>
              </a:cxnLst>
              <a:rect l="0" t="0" r="r" b="b"/>
              <a:pathLst>
                <a:path w="314" h="356">
                  <a:moveTo>
                    <a:pt x="314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9" y="296"/>
                    <a:pt x="247" y="356"/>
                    <a:pt x="314" y="14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sp>
        <p:nvSpPr>
          <p:cNvPr id="42" name="文本框 41">
            <a:extLst>
              <a:ext uri="{FF2B5EF4-FFF2-40B4-BE49-F238E27FC236}">
                <a16:creationId xmlns="" xmlns:a16="http://schemas.microsoft.com/office/drawing/2014/main" id="{743A9551-0D0A-4418-9EBD-C1359D4F5238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43" name="组合 42">
            <a:extLst>
              <a:ext uri="{FF2B5EF4-FFF2-40B4-BE49-F238E27FC236}">
                <a16:creationId xmlns="" xmlns:a16="http://schemas.microsoft.com/office/drawing/2014/main" id="{A09E3AFC-A6F1-4028-8DBF-7923BF62C43A}"/>
              </a:ext>
            </a:extLst>
          </p:cNvPr>
          <p:cNvGrpSpPr/>
          <p:nvPr/>
        </p:nvGrpSpPr>
        <p:grpSpPr>
          <a:xfrm>
            <a:off x="1870203" y="2061126"/>
            <a:ext cx="2380988" cy="1194537"/>
            <a:chOff x="1952193" y="4974415"/>
            <a:chExt cx="2380988" cy="1194537"/>
          </a:xfrm>
        </p:grpSpPr>
        <p:sp>
          <p:nvSpPr>
            <p:cNvPr id="44" name="TextBox 1">
              <a:extLst>
                <a:ext uri="{FF2B5EF4-FFF2-40B4-BE49-F238E27FC236}">
                  <a16:creationId xmlns="" xmlns:a16="http://schemas.microsoft.com/office/drawing/2014/main" id="{9E7F4D70-3A55-474B-83E7-21C57673511B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5" name="TextBox 1">
              <a:extLst>
                <a:ext uri="{FF2B5EF4-FFF2-40B4-BE49-F238E27FC236}">
                  <a16:creationId xmlns="" xmlns:a16="http://schemas.microsoft.com/office/drawing/2014/main" id="{44FBB11C-6E4B-4264-9A62-882208C0921F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="" xmlns:a16="http://schemas.microsoft.com/office/drawing/2014/main" id="{184BFB93-1CC5-4041-92D3-0F3919C84484}"/>
              </a:ext>
            </a:extLst>
          </p:cNvPr>
          <p:cNvGrpSpPr/>
          <p:nvPr/>
        </p:nvGrpSpPr>
        <p:grpSpPr>
          <a:xfrm>
            <a:off x="1870203" y="3986253"/>
            <a:ext cx="2459292" cy="1194537"/>
            <a:chOff x="1952193" y="4974415"/>
            <a:chExt cx="2459292" cy="1194537"/>
          </a:xfrm>
        </p:grpSpPr>
        <p:sp>
          <p:nvSpPr>
            <p:cNvPr id="47" name="TextBox 1">
              <a:extLst>
                <a:ext uri="{FF2B5EF4-FFF2-40B4-BE49-F238E27FC236}">
                  <a16:creationId xmlns="" xmlns:a16="http://schemas.microsoft.com/office/drawing/2014/main" id="{10FD25A6-6A39-4967-A5E5-047EB13CBF61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8" name="TextBox 1">
              <a:extLst>
                <a:ext uri="{FF2B5EF4-FFF2-40B4-BE49-F238E27FC236}">
                  <a16:creationId xmlns="" xmlns:a16="http://schemas.microsoft.com/office/drawing/2014/main" id="{78FBB1FF-0DBB-4314-9785-8DDA72683AB2}"/>
                </a:ext>
              </a:extLst>
            </p:cNvPr>
            <p:cNvSpPr txBox="1"/>
            <p:nvPr/>
          </p:nvSpPr>
          <p:spPr>
            <a:xfrm>
              <a:off x="1977913" y="5272296"/>
              <a:ext cx="2433572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AAF2BF54-85F4-450D-84D7-24750AF43A70}"/>
              </a:ext>
            </a:extLst>
          </p:cNvPr>
          <p:cNvGrpSpPr/>
          <p:nvPr/>
        </p:nvGrpSpPr>
        <p:grpSpPr>
          <a:xfrm>
            <a:off x="7814496" y="2061126"/>
            <a:ext cx="2539935" cy="1194537"/>
            <a:chOff x="2641425" y="4974415"/>
            <a:chExt cx="2539935" cy="1194537"/>
          </a:xfrm>
        </p:grpSpPr>
        <p:sp>
          <p:nvSpPr>
            <p:cNvPr id="50" name="TextBox 1">
              <a:extLst>
                <a:ext uri="{FF2B5EF4-FFF2-40B4-BE49-F238E27FC236}">
                  <a16:creationId xmlns="" xmlns:a16="http://schemas.microsoft.com/office/drawing/2014/main" id="{A700BD62-CFED-4E65-A9BB-15121AB90C51}"/>
                </a:ext>
              </a:extLst>
            </p:cNvPr>
            <p:cNvSpPr txBox="1"/>
            <p:nvPr/>
          </p:nvSpPr>
          <p:spPr>
            <a:xfrm>
              <a:off x="3495182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1" name="TextBox 1">
              <a:extLst>
                <a:ext uri="{FF2B5EF4-FFF2-40B4-BE49-F238E27FC236}">
                  <a16:creationId xmlns="" xmlns:a16="http://schemas.microsoft.com/office/drawing/2014/main" id="{04CE683A-66EF-439A-AA37-786D997298AA}"/>
                </a:ext>
              </a:extLst>
            </p:cNvPr>
            <p:cNvSpPr txBox="1"/>
            <p:nvPr/>
          </p:nvSpPr>
          <p:spPr>
            <a:xfrm>
              <a:off x="2641425" y="5272296"/>
              <a:ext cx="2508820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="" xmlns:a16="http://schemas.microsoft.com/office/drawing/2014/main" id="{06E11086-F594-41AA-AF04-9C7486AED240}"/>
              </a:ext>
            </a:extLst>
          </p:cNvPr>
          <p:cNvGrpSpPr/>
          <p:nvPr/>
        </p:nvGrpSpPr>
        <p:grpSpPr>
          <a:xfrm>
            <a:off x="7864928" y="3986253"/>
            <a:ext cx="2460585" cy="1194537"/>
            <a:chOff x="2691857" y="4974415"/>
            <a:chExt cx="2460585" cy="1194537"/>
          </a:xfrm>
        </p:grpSpPr>
        <p:sp>
          <p:nvSpPr>
            <p:cNvPr id="53" name="TextBox 1">
              <a:extLst>
                <a:ext uri="{FF2B5EF4-FFF2-40B4-BE49-F238E27FC236}">
                  <a16:creationId xmlns="" xmlns:a16="http://schemas.microsoft.com/office/drawing/2014/main" id="{49E5613F-AE8E-43A2-9D33-8840FB0A6E33}"/>
                </a:ext>
              </a:extLst>
            </p:cNvPr>
            <p:cNvSpPr txBox="1"/>
            <p:nvPr/>
          </p:nvSpPr>
          <p:spPr>
            <a:xfrm>
              <a:off x="3466264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4" name="TextBox 1">
              <a:extLst>
                <a:ext uri="{FF2B5EF4-FFF2-40B4-BE49-F238E27FC236}">
                  <a16:creationId xmlns="" xmlns:a16="http://schemas.microsoft.com/office/drawing/2014/main" id="{7EB079C6-1A28-43DE-B02B-7FE46BF42EE8}"/>
                </a:ext>
              </a:extLst>
            </p:cNvPr>
            <p:cNvSpPr txBox="1"/>
            <p:nvPr/>
          </p:nvSpPr>
          <p:spPr>
            <a:xfrm>
              <a:off x="2691857" y="5272296"/>
              <a:ext cx="245838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623331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>
          <a:xfrm>
            <a:off x="4257802" y="1577019"/>
            <a:ext cx="1851941" cy="1851981"/>
          </a:xfrm>
          <a:custGeom>
            <a:avLst/>
            <a:gdLst>
              <a:gd name="connsiteX0" fmla="*/ 1675960 w 1784914"/>
              <a:gd name="connsiteY0" fmla="*/ 0 h 1785599"/>
              <a:gd name="connsiteX1" fmla="*/ 1675960 w 1784914"/>
              <a:gd name="connsiteY1" fmla="*/ 91822 h 1785599"/>
              <a:gd name="connsiteX2" fmla="*/ 1742714 w 1784914"/>
              <a:gd name="connsiteY2" fmla="*/ 192530 h 1785599"/>
              <a:gd name="connsiteX3" fmla="*/ 1784914 w 1784914"/>
              <a:gd name="connsiteY3" fmla="*/ 201050 h 1785599"/>
              <a:gd name="connsiteX4" fmla="*/ 1784914 w 1784914"/>
              <a:gd name="connsiteY4" fmla="*/ 1785599 h 1785599"/>
              <a:gd name="connsiteX5" fmla="*/ 200774 w 1784914"/>
              <a:gd name="connsiteY5" fmla="*/ 1785599 h 1785599"/>
              <a:gd name="connsiteX6" fmla="*/ 192186 w 1784914"/>
              <a:gd name="connsiteY6" fmla="*/ 1743057 h 1785599"/>
              <a:gd name="connsiteX7" fmla="*/ 91477 w 1784914"/>
              <a:gd name="connsiteY7" fmla="*/ 1676303 h 1785599"/>
              <a:gd name="connsiteX8" fmla="*/ 0 w 1784914"/>
              <a:gd name="connsiteY8" fmla="*/ 1676303 h 1785599"/>
              <a:gd name="connsiteX9" fmla="*/ 3727 w 1784914"/>
              <a:gd name="connsiteY9" fmla="*/ 1602503 h 1785599"/>
              <a:gd name="connsiteX10" fmla="*/ 26655 w 1784914"/>
              <a:gd name="connsiteY10" fmla="*/ 1445916 h 1785599"/>
              <a:gd name="connsiteX11" fmla="*/ 30766 w 1784914"/>
              <a:gd name="connsiteY11" fmla="*/ 1428639 h 1785599"/>
              <a:gd name="connsiteX12" fmla="*/ 120902 w 1784914"/>
              <a:gd name="connsiteY12" fmla="*/ 1452791 h 1785599"/>
              <a:gd name="connsiteX13" fmla="*/ 254764 w 1784914"/>
              <a:gd name="connsiteY13" fmla="*/ 1375506 h 1785599"/>
              <a:gd name="connsiteX14" fmla="*/ 254765 w 1784914"/>
              <a:gd name="connsiteY14" fmla="*/ 1375507 h 1785599"/>
              <a:gd name="connsiteX15" fmla="*/ 177480 w 1784914"/>
              <a:gd name="connsiteY15" fmla="*/ 1241645 h 1785599"/>
              <a:gd name="connsiteX16" fmla="*/ 88165 w 1784914"/>
              <a:gd name="connsiteY16" fmla="*/ 1217714 h 1785599"/>
              <a:gd name="connsiteX17" fmla="*/ 111529 w 1784914"/>
              <a:gd name="connsiteY17" fmla="*/ 1147442 h 1785599"/>
              <a:gd name="connsiteX18" fmla="*/ 172252 w 1784914"/>
              <a:gd name="connsiteY18" fmla="*/ 1006779 h 1785599"/>
              <a:gd name="connsiteX19" fmla="*/ 183017 w 1784914"/>
              <a:gd name="connsiteY19" fmla="*/ 986752 h 1785599"/>
              <a:gd name="connsiteX20" fmla="*/ 263752 w 1784914"/>
              <a:gd name="connsiteY20" fmla="*/ 1033364 h 1785599"/>
              <a:gd name="connsiteX21" fmla="*/ 413054 w 1784914"/>
              <a:gd name="connsiteY21" fmla="*/ 993359 h 1785599"/>
              <a:gd name="connsiteX22" fmla="*/ 413055 w 1784914"/>
              <a:gd name="connsiteY22" fmla="*/ 993359 h 1785599"/>
              <a:gd name="connsiteX23" fmla="*/ 373050 w 1784914"/>
              <a:gd name="connsiteY23" fmla="*/ 844056 h 1785599"/>
              <a:gd name="connsiteX24" fmla="*/ 293118 w 1784914"/>
              <a:gd name="connsiteY24" fmla="*/ 797908 h 1785599"/>
              <a:gd name="connsiteX25" fmla="*/ 327214 w 1784914"/>
              <a:gd name="connsiteY25" fmla="*/ 745653 h 1785599"/>
              <a:gd name="connsiteX26" fmla="*/ 414132 w 1784914"/>
              <a:gd name="connsiteY26" fmla="*/ 633628 h 1785599"/>
              <a:gd name="connsiteX27" fmla="*/ 444911 w 1784914"/>
              <a:gd name="connsiteY27" fmla="*/ 599824 h 1785599"/>
              <a:gd name="connsiteX28" fmla="*/ 510288 w 1784914"/>
              <a:gd name="connsiteY28" fmla="*/ 665202 h 1785599"/>
              <a:gd name="connsiteX29" fmla="*/ 664857 w 1784914"/>
              <a:gd name="connsiteY29" fmla="*/ 665202 h 1785599"/>
              <a:gd name="connsiteX30" fmla="*/ 664858 w 1784914"/>
              <a:gd name="connsiteY30" fmla="*/ 665202 h 1785599"/>
              <a:gd name="connsiteX31" fmla="*/ 664858 w 1784914"/>
              <a:gd name="connsiteY31" fmla="*/ 510633 h 1785599"/>
              <a:gd name="connsiteX32" fmla="*/ 599070 w 1784914"/>
              <a:gd name="connsiteY32" fmla="*/ 444845 h 1785599"/>
              <a:gd name="connsiteX33" fmla="*/ 612725 w 1784914"/>
              <a:gd name="connsiteY33" fmla="*/ 432033 h 1785599"/>
              <a:gd name="connsiteX34" fmla="*/ 723393 w 1784914"/>
              <a:gd name="connsiteY34" fmla="*/ 343470 h 1785599"/>
              <a:gd name="connsiteX35" fmla="*/ 798037 w 1784914"/>
              <a:gd name="connsiteY35" fmla="*/ 294280 h 1785599"/>
              <a:gd name="connsiteX36" fmla="*/ 843713 w 1784914"/>
              <a:gd name="connsiteY36" fmla="*/ 373393 h 1785599"/>
              <a:gd name="connsiteX37" fmla="*/ 993016 w 1784914"/>
              <a:gd name="connsiteY37" fmla="*/ 413399 h 1785599"/>
              <a:gd name="connsiteX38" fmla="*/ 1033022 w 1784914"/>
              <a:gd name="connsiteY38" fmla="*/ 264097 h 1785599"/>
              <a:gd name="connsiteX39" fmla="*/ 987192 w 1784914"/>
              <a:gd name="connsiteY39" fmla="*/ 184718 h 1785599"/>
              <a:gd name="connsiteX40" fmla="*/ 1050922 w 1784914"/>
              <a:gd name="connsiteY40" fmla="*/ 151827 h 1785599"/>
              <a:gd name="connsiteX41" fmla="*/ 1184466 w 1784914"/>
              <a:gd name="connsiteY41" fmla="*/ 98096 h 1785599"/>
              <a:gd name="connsiteX42" fmla="*/ 1217213 w 1784914"/>
              <a:gd name="connsiteY42" fmla="*/ 87922 h 1785599"/>
              <a:gd name="connsiteX43" fmla="*/ 1241301 w 1784914"/>
              <a:gd name="connsiteY43" fmla="*/ 177823 h 1785599"/>
              <a:gd name="connsiteX44" fmla="*/ 1375163 w 1784914"/>
              <a:gd name="connsiteY44" fmla="*/ 255107 h 1785599"/>
              <a:gd name="connsiteX45" fmla="*/ 1375163 w 1784914"/>
              <a:gd name="connsiteY45" fmla="*/ 255109 h 1785599"/>
              <a:gd name="connsiteX46" fmla="*/ 1452447 w 1784914"/>
              <a:gd name="connsiteY46" fmla="*/ 121247 h 1785599"/>
              <a:gd name="connsiteX47" fmla="*/ 1428421 w 1784914"/>
              <a:gd name="connsiteY47" fmla="*/ 31578 h 1785599"/>
              <a:gd name="connsiteX48" fmla="*/ 1466236 w 1784914"/>
              <a:gd name="connsiteY48" fmla="*/ 23158 h 1785599"/>
              <a:gd name="connsiteX49" fmla="*/ 1613458 w 1784914"/>
              <a:gd name="connsiteY49" fmla="*/ 2960 h 178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84914" h="1785599">
                <a:moveTo>
                  <a:pt x="1675960" y="0"/>
                </a:moveTo>
                <a:lnTo>
                  <a:pt x="1675960" y="91822"/>
                </a:lnTo>
                <a:cubicBezTo>
                  <a:pt x="1675960" y="137094"/>
                  <a:pt x="1703485" y="175937"/>
                  <a:pt x="1742714" y="192530"/>
                </a:cubicBezTo>
                <a:lnTo>
                  <a:pt x="1784914" y="201050"/>
                </a:lnTo>
                <a:lnTo>
                  <a:pt x="1784914" y="1785599"/>
                </a:lnTo>
                <a:lnTo>
                  <a:pt x="200774" y="1785599"/>
                </a:lnTo>
                <a:lnTo>
                  <a:pt x="192186" y="1743057"/>
                </a:lnTo>
                <a:cubicBezTo>
                  <a:pt x="175593" y="1703829"/>
                  <a:pt x="136750" y="1676303"/>
                  <a:pt x="91477" y="1676303"/>
                </a:cubicBezTo>
                <a:lnTo>
                  <a:pt x="0" y="1676303"/>
                </a:lnTo>
                <a:lnTo>
                  <a:pt x="3727" y="1602503"/>
                </a:lnTo>
                <a:cubicBezTo>
                  <a:pt x="9100" y="1549592"/>
                  <a:pt x="16777" y="1497363"/>
                  <a:pt x="26655" y="1445916"/>
                </a:cubicBezTo>
                <a:lnTo>
                  <a:pt x="30766" y="1428639"/>
                </a:lnTo>
                <a:lnTo>
                  <a:pt x="120902" y="1452791"/>
                </a:lnTo>
                <a:cubicBezTo>
                  <a:pt x="179209" y="1468414"/>
                  <a:pt x="239141" y="1433812"/>
                  <a:pt x="254764" y="1375506"/>
                </a:cubicBezTo>
                <a:lnTo>
                  <a:pt x="254765" y="1375507"/>
                </a:lnTo>
                <a:cubicBezTo>
                  <a:pt x="270387" y="1317200"/>
                  <a:pt x="235786" y="1257269"/>
                  <a:pt x="177480" y="1241645"/>
                </a:cubicBezTo>
                <a:lnTo>
                  <a:pt x="88165" y="1217714"/>
                </a:lnTo>
                <a:lnTo>
                  <a:pt x="111529" y="1147442"/>
                </a:lnTo>
                <a:cubicBezTo>
                  <a:pt x="129806" y="1099534"/>
                  <a:pt x="150081" y="1052612"/>
                  <a:pt x="172252" y="1006779"/>
                </a:cubicBezTo>
                <a:lnTo>
                  <a:pt x="183017" y="986752"/>
                </a:lnTo>
                <a:lnTo>
                  <a:pt x="263752" y="1033364"/>
                </a:lnTo>
                <a:cubicBezTo>
                  <a:pt x="316027" y="1063546"/>
                  <a:pt x="382873" y="1045634"/>
                  <a:pt x="413054" y="993359"/>
                </a:cubicBezTo>
                <a:lnTo>
                  <a:pt x="413055" y="993359"/>
                </a:lnTo>
                <a:cubicBezTo>
                  <a:pt x="443237" y="941083"/>
                  <a:pt x="425325" y="874238"/>
                  <a:pt x="373050" y="844056"/>
                </a:cubicBezTo>
                <a:lnTo>
                  <a:pt x="293118" y="797908"/>
                </a:lnTo>
                <a:lnTo>
                  <a:pt x="327214" y="745653"/>
                </a:lnTo>
                <a:cubicBezTo>
                  <a:pt x="354727" y="707148"/>
                  <a:pt x="383728" y="669779"/>
                  <a:pt x="414132" y="633628"/>
                </a:cubicBezTo>
                <a:lnTo>
                  <a:pt x="444911" y="599824"/>
                </a:lnTo>
                <a:lnTo>
                  <a:pt x="510288" y="665202"/>
                </a:lnTo>
                <a:cubicBezTo>
                  <a:pt x="552971" y="707884"/>
                  <a:pt x="622175" y="707884"/>
                  <a:pt x="664857" y="665202"/>
                </a:cubicBezTo>
                <a:lnTo>
                  <a:pt x="664858" y="665202"/>
                </a:lnTo>
                <a:cubicBezTo>
                  <a:pt x="707542" y="622519"/>
                  <a:pt x="707542" y="553316"/>
                  <a:pt x="664858" y="510633"/>
                </a:cubicBezTo>
                <a:lnTo>
                  <a:pt x="599070" y="444845"/>
                </a:lnTo>
                <a:lnTo>
                  <a:pt x="612725" y="432033"/>
                </a:lnTo>
                <a:cubicBezTo>
                  <a:pt x="648407" y="401096"/>
                  <a:pt x="685325" y="371547"/>
                  <a:pt x="723393" y="343470"/>
                </a:cubicBezTo>
                <a:lnTo>
                  <a:pt x="798037" y="294280"/>
                </a:lnTo>
                <a:lnTo>
                  <a:pt x="843713" y="373393"/>
                </a:lnTo>
                <a:cubicBezTo>
                  <a:pt x="873894" y="425669"/>
                  <a:pt x="940740" y="443581"/>
                  <a:pt x="993016" y="413399"/>
                </a:cubicBezTo>
                <a:cubicBezTo>
                  <a:pt x="1045292" y="383218"/>
                  <a:pt x="1063203" y="316373"/>
                  <a:pt x="1033022" y="264097"/>
                </a:cubicBezTo>
                <a:lnTo>
                  <a:pt x="987192" y="184718"/>
                </a:lnTo>
                <a:lnTo>
                  <a:pt x="1050922" y="151827"/>
                </a:lnTo>
                <a:cubicBezTo>
                  <a:pt x="1094537" y="132194"/>
                  <a:pt x="1139080" y="114255"/>
                  <a:pt x="1184466" y="98096"/>
                </a:cubicBezTo>
                <a:lnTo>
                  <a:pt x="1217213" y="87922"/>
                </a:lnTo>
                <a:lnTo>
                  <a:pt x="1241301" y="177823"/>
                </a:lnTo>
                <a:cubicBezTo>
                  <a:pt x="1256925" y="236129"/>
                  <a:pt x="1316856" y="270731"/>
                  <a:pt x="1375163" y="255107"/>
                </a:cubicBezTo>
                <a:lnTo>
                  <a:pt x="1375163" y="255109"/>
                </a:lnTo>
                <a:cubicBezTo>
                  <a:pt x="1433469" y="239485"/>
                  <a:pt x="1468070" y="179554"/>
                  <a:pt x="1452447" y="121247"/>
                </a:cubicBezTo>
                <a:lnTo>
                  <a:pt x="1428421" y="31578"/>
                </a:lnTo>
                <a:lnTo>
                  <a:pt x="1466236" y="23158"/>
                </a:lnTo>
                <a:cubicBezTo>
                  <a:pt x="1514663" y="14450"/>
                  <a:pt x="1563764" y="7689"/>
                  <a:pt x="1613458" y="296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7">
              <a:cs typeface="+mn-ea"/>
              <a:sym typeface="+mn-lt"/>
            </a:endParaRPr>
          </a:p>
        </p:txBody>
      </p:sp>
      <p:sp>
        <p:nvSpPr>
          <p:cNvPr id="11" name="任意多边形 10"/>
          <p:cNvSpPr/>
          <p:nvPr/>
        </p:nvSpPr>
        <p:spPr>
          <a:xfrm flipH="1">
            <a:off x="6109742" y="1577019"/>
            <a:ext cx="1851941" cy="1851981"/>
          </a:xfrm>
          <a:custGeom>
            <a:avLst/>
            <a:gdLst>
              <a:gd name="connsiteX0" fmla="*/ 1675960 w 1784914"/>
              <a:gd name="connsiteY0" fmla="*/ 0 h 1785599"/>
              <a:gd name="connsiteX1" fmla="*/ 1675960 w 1784914"/>
              <a:gd name="connsiteY1" fmla="*/ 91822 h 1785599"/>
              <a:gd name="connsiteX2" fmla="*/ 1742714 w 1784914"/>
              <a:gd name="connsiteY2" fmla="*/ 192530 h 1785599"/>
              <a:gd name="connsiteX3" fmla="*/ 1784914 w 1784914"/>
              <a:gd name="connsiteY3" fmla="*/ 201050 h 1785599"/>
              <a:gd name="connsiteX4" fmla="*/ 1784914 w 1784914"/>
              <a:gd name="connsiteY4" fmla="*/ 1785599 h 1785599"/>
              <a:gd name="connsiteX5" fmla="*/ 200774 w 1784914"/>
              <a:gd name="connsiteY5" fmla="*/ 1785599 h 1785599"/>
              <a:gd name="connsiteX6" fmla="*/ 192186 w 1784914"/>
              <a:gd name="connsiteY6" fmla="*/ 1743057 h 1785599"/>
              <a:gd name="connsiteX7" fmla="*/ 91477 w 1784914"/>
              <a:gd name="connsiteY7" fmla="*/ 1676303 h 1785599"/>
              <a:gd name="connsiteX8" fmla="*/ 0 w 1784914"/>
              <a:gd name="connsiteY8" fmla="*/ 1676303 h 1785599"/>
              <a:gd name="connsiteX9" fmla="*/ 3727 w 1784914"/>
              <a:gd name="connsiteY9" fmla="*/ 1602503 h 1785599"/>
              <a:gd name="connsiteX10" fmla="*/ 26655 w 1784914"/>
              <a:gd name="connsiteY10" fmla="*/ 1445916 h 1785599"/>
              <a:gd name="connsiteX11" fmla="*/ 30766 w 1784914"/>
              <a:gd name="connsiteY11" fmla="*/ 1428639 h 1785599"/>
              <a:gd name="connsiteX12" fmla="*/ 120902 w 1784914"/>
              <a:gd name="connsiteY12" fmla="*/ 1452791 h 1785599"/>
              <a:gd name="connsiteX13" fmla="*/ 254764 w 1784914"/>
              <a:gd name="connsiteY13" fmla="*/ 1375506 h 1785599"/>
              <a:gd name="connsiteX14" fmla="*/ 254765 w 1784914"/>
              <a:gd name="connsiteY14" fmla="*/ 1375507 h 1785599"/>
              <a:gd name="connsiteX15" fmla="*/ 177480 w 1784914"/>
              <a:gd name="connsiteY15" fmla="*/ 1241645 h 1785599"/>
              <a:gd name="connsiteX16" fmla="*/ 88165 w 1784914"/>
              <a:gd name="connsiteY16" fmla="*/ 1217714 h 1785599"/>
              <a:gd name="connsiteX17" fmla="*/ 111529 w 1784914"/>
              <a:gd name="connsiteY17" fmla="*/ 1147442 h 1785599"/>
              <a:gd name="connsiteX18" fmla="*/ 172252 w 1784914"/>
              <a:gd name="connsiteY18" fmla="*/ 1006779 h 1785599"/>
              <a:gd name="connsiteX19" fmla="*/ 183017 w 1784914"/>
              <a:gd name="connsiteY19" fmla="*/ 986752 h 1785599"/>
              <a:gd name="connsiteX20" fmla="*/ 263752 w 1784914"/>
              <a:gd name="connsiteY20" fmla="*/ 1033364 h 1785599"/>
              <a:gd name="connsiteX21" fmla="*/ 413054 w 1784914"/>
              <a:gd name="connsiteY21" fmla="*/ 993359 h 1785599"/>
              <a:gd name="connsiteX22" fmla="*/ 413055 w 1784914"/>
              <a:gd name="connsiteY22" fmla="*/ 993359 h 1785599"/>
              <a:gd name="connsiteX23" fmla="*/ 373050 w 1784914"/>
              <a:gd name="connsiteY23" fmla="*/ 844056 h 1785599"/>
              <a:gd name="connsiteX24" fmla="*/ 293118 w 1784914"/>
              <a:gd name="connsiteY24" fmla="*/ 797908 h 1785599"/>
              <a:gd name="connsiteX25" fmla="*/ 327214 w 1784914"/>
              <a:gd name="connsiteY25" fmla="*/ 745653 h 1785599"/>
              <a:gd name="connsiteX26" fmla="*/ 414132 w 1784914"/>
              <a:gd name="connsiteY26" fmla="*/ 633628 h 1785599"/>
              <a:gd name="connsiteX27" fmla="*/ 444911 w 1784914"/>
              <a:gd name="connsiteY27" fmla="*/ 599824 h 1785599"/>
              <a:gd name="connsiteX28" fmla="*/ 510288 w 1784914"/>
              <a:gd name="connsiteY28" fmla="*/ 665202 h 1785599"/>
              <a:gd name="connsiteX29" fmla="*/ 664857 w 1784914"/>
              <a:gd name="connsiteY29" fmla="*/ 665202 h 1785599"/>
              <a:gd name="connsiteX30" fmla="*/ 664858 w 1784914"/>
              <a:gd name="connsiteY30" fmla="*/ 665202 h 1785599"/>
              <a:gd name="connsiteX31" fmla="*/ 664858 w 1784914"/>
              <a:gd name="connsiteY31" fmla="*/ 510633 h 1785599"/>
              <a:gd name="connsiteX32" fmla="*/ 599070 w 1784914"/>
              <a:gd name="connsiteY32" fmla="*/ 444845 h 1785599"/>
              <a:gd name="connsiteX33" fmla="*/ 612725 w 1784914"/>
              <a:gd name="connsiteY33" fmla="*/ 432033 h 1785599"/>
              <a:gd name="connsiteX34" fmla="*/ 723393 w 1784914"/>
              <a:gd name="connsiteY34" fmla="*/ 343470 h 1785599"/>
              <a:gd name="connsiteX35" fmla="*/ 798037 w 1784914"/>
              <a:gd name="connsiteY35" fmla="*/ 294280 h 1785599"/>
              <a:gd name="connsiteX36" fmla="*/ 843713 w 1784914"/>
              <a:gd name="connsiteY36" fmla="*/ 373393 h 1785599"/>
              <a:gd name="connsiteX37" fmla="*/ 993016 w 1784914"/>
              <a:gd name="connsiteY37" fmla="*/ 413399 h 1785599"/>
              <a:gd name="connsiteX38" fmla="*/ 1033022 w 1784914"/>
              <a:gd name="connsiteY38" fmla="*/ 264097 h 1785599"/>
              <a:gd name="connsiteX39" fmla="*/ 987192 w 1784914"/>
              <a:gd name="connsiteY39" fmla="*/ 184718 h 1785599"/>
              <a:gd name="connsiteX40" fmla="*/ 1050922 w 1784914"/>
              <a:gd name="connsiteY40" fmla="*/ 151827 h 1785599"/>
              <a:gd name="connsiteX41" fmla="*/ 1184466 w 1784914"/>
              <a:gd name="connsiteY41" fmla="*/ 98096 h 1785599"/>
              <a:gd name="connsiteX42" fmla="*/ 1217213 w 1784914"/>
              <a:gd name="connsiteY42" fmla="*/ 87922 h 1785599"/>
              <a:gd name="connsiteX43" fmla="*/ 1241301 w 1784914"/>
              <a:gd name="connsiteY43" fmla="*/ 177823 h 1785599"/>
              <a:gd name="connsiteX44" fmla="*/ 1375163 w 1784914"/>
              <a:gd name="connsiteY44" fmla="*/ 255107 h 1785599"/>
              <a:gd name="connsiteX45" fmla="*/ 1375163 w 1784914"/>
              <a:gd name="connsiteY45" fmla="*/ 255109 h 1785599"/>
              <a:gd name="connsiteX46" fmla="*/ 1452447 w 1784914"/>
              <a:gd name="connsiteY46" fmla="*/ 121247 h 1785599"/>
              <a:gd name="connsiteX47" fmla="*/ 1428421 w 1784914"/>
              <a:gd name="connsiteY47" fmla="*/ 31578 h 1785599"/>
              <a:gd name="connsiteX48" fmla="*/ 1466236 w 1784914"/>
              <a:gd name="connsiteY48" fmla="*/ 23158 h 1785599"/>
              <a:gd name="connsiteX49" fmla="*/ 1613458 w 1784914"/>
              <a:gd name="connsiteY49" fmla="*/ 2960 h 178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84914" h="1785599">
                <a:moveTo>
                  <a:pt x="1675960" y="0"/>
                </a:moveTo>
                <a:lnTo>
                  <a:pt x="1675960" y="91822"/>
                </a:lnTo>
                <a:cubicBezTo>
                  <a:pt x="1675960" y="137094"/>
                  <a:pt x="1703485" y="175937"/>
                  <a:pt x="1742714" y="192530"/>
                </a:cubicBezTo>
                <a:lnTo>
                  <a:pt x="1784914" y="201050"/>
                </a:lnTo>
                <a:lnTo>
                  <a:pt x="1784914" y="1785599"/>
                </a:lnTo>
                <a:lnTo>
                  <a:pt x="200774" y="1785599"/>
                </a:lnTo>
                <a:lnTo>
                  <a:pt x="192186" y="1743057"/>
                </a:lnTo>
                <a:cubicBezTo>
                  <a:pt x="175593" y="1703829"/>
                  <a:pt x="136750" y="1676303"/>
                  <a:pt x="91477" y="1676303"/>
                </a:cubicBezTo>
                <a:lnTo>
                  <a:pt x="0" y="1676303"/>
                </a:lnTo>
                <a:lnTo>
                  <a:pt x="3727" y="1602503"/>
                </a:lnTo>
                <a:cubicBezTo>
                  <a:pt x="9100" y="1549592"/>
                  <a:pt x="16777" y="1497363"/>
                  <a:pt x="26655" y="1445916"/>
                </a:cubicBezTo>
                <a:lnTo>
                  <a:pt x="30766" y="1428639"/>
                </a:lnTo>
                <a:lnTo>
                  <a:pt x="120902" y="1452791"/>
                </a:lnTo>
                <a:cubicBezTo>
                  <a:pt x="179209" y="1468414"/>
                  <a:pt x="239141" y="1433812"/>
                  <a:pt x="254764" y="1375506"/>
                </a:cubicBezTo>
                <a:lnTo>
                  <a:pt x="254765" y="1375507"/>
                </a:lnTo>
                <a:cubicBezTo>
                  <a:pt x="270387" y="1317200"/>
                  <a:pt x="235786" y="1257269"/>
                  <a:pt x="177480" y="1241645"/>
                </a:cubicBezTo>
                <a:lnTo>
                  <a:pt x="88165" y="1217714"/>
                </a:lnTo>
                <a:lnTo>
                  <a:pt x="111529" y="1147442"/>
                </a:lnTo>
                <a:cubicBezTo>
                  <a:pt x="129806" y="1099534"/>
                  <a:pt x="150081" y="1052612"/>
                  <a:pt x="172252" y="1006779"/>
                </a:cubicBezTo>
                <a:lnTo>
                  <a:pt x="183017" y="986752"/>
                </a:lnTo>
                <a:lnTo>
                  <a:pt x="263752" y="1033364"/>
                </a:lnTo>
                <a:cubicBezTo>
                  <a:pt x="316027" y="1063546"/>
                  <a:pt x="382873" y="1045634"/>
                  <a:pt x="413054" y="993359"/>
                </a:cubicBezTo>
                <a:lnTo>
                  <a:pt x="413055" y="993359"/>
                </a:lnTo>
                <a:cubicBezTo>
                  <a:pt x="443237" y="941083"/>
                  <a:pt x="425325" y="874238"/>
                  <a:pt x="373050" y="844056"/>
                </a:cubicBezTo>
                <a:lnTo>
                  <a:pt x="293118" y="797908"/>
                </a:lnTo>
                <a:lnTo>
                  <a:pt x="327214" y="745653"/>
                </a:lnTo>
                <a:cubicBezTo>
                  <a:pt x="354727" y="707148"/>
                  <a:pt x="383728" y="669779"/>
                  <a:pt x="414132" y="633628"/>
                </a:cubicBezTo>
                <a:lnTo>
                  <a:pt x="444911" y="599824"/>
                </a:lnTo>
                <a:lnTo>
                  <a:pt x="510288" y="665202"/>
                </a:lnTo>
                <a:cubicBezTo>
                  <a:pt x="552971" y="707884"/>
                  <a:pt x="622175" y="707884"/>
                  <a:pt x="664857" y="665202"/>
                </a:cubicBezTo>
                <a:lnTo>
                  <a:pt x="664858" y="665202"/>
                </a:lnTo>
                <a:cubicBezTo>
                  <a:pt x="707542" y="622519"/>
                  <a:pt x="707542" y="553316"/>
                  <a:pt x="664858" y="510633"/>
                </a:cubicBezTo>
                <a:lnTo>
                  <a:pt x="599070" y="444845"/>
                </a:lnTo>
                <a:lnTo>
                  <a:pt x="612725" y="432033"/>
                </a:lnTo>
                <a:cubicBezTo>
                  <a:pt x="648407" y="401096"/>
                  <a:pt x="685325" y="371547"/>
                  <a:pt x="723393" y="343470"/>
                </a:cubicBezTo>
                <a:lnTo>
                  <a:pt x="798037" y="294280"/>
                </a:lnTo>
                <a:lnTo>
                  <a:pt x="843713" y="373393"/>
                </a:lnTo>
                <a:cubicBezTo>
                  <a:pt x="873894" y="425669"/>
                  <a:pt x="940740" y="443581"/>
                  <a:pt x="993016" y="413399"/>
                </a:cubicBezTo>
                <a:cubicBezTo>
                  <a:pt x="1045292" y="383218"/>
                  <a:pt x="1063203" y="316373"/>
                  <a:pt x="1033022" y="264097"/>
                </a:cubicBezTo>
                <a:lnTo>
                  <a:pt x="987192" y="184718"/>
                </a:lnTo>
                <a:lnTo>
                  <a:pt x="1050922" y="151827"/>
                </a:lnTo>
                <a:cubicBezTo>
                  <a:pt x="1094537" y="132194"/>
                  <a:pt x="1139080" y="114255"/>
                  <a:pt x="1184466" y="98096"/>
                </a:cubicBezTo>
                <a:lnTo>
                  <a:pt x="1217213" y="87922"/>
                </a:lnTo>
                <a:lnTo>
                  <a:pt x="1241301" y="177823"/>
                </a:lnTo>
                <a:cubicBezTo>
                  <a:pt x="1256925" y="236129"/>
                  <a:pt x="1316856" y="270731"/>
                  <a:pt x="1375163" y="255107"/>
                </a:cubicBezTo>
                <a:lnTo>
                  <a:pt x="1375163" y="255109"/>
                </a:lnTo>
                <a:cubicBezTo>
                  <a:pt x="1433469" y="239485"/>
                  <a:pt x="1468070" y="179554"/>
                  <a:pt x="1452447" y="121247"/>
                </a:cubicBezTo>
                <a:lnTo>
                  <a:pt x="1428421" y="31578"/>
                </a:lnTo>
                <a:lnTo>
                  <a:pt x="1466236" y="23158"/>
                </a:lnTo>
                <a:cubicBezTo>
                  <a:pt x="1514663" y="14450"/>
                  <a:pt x="1563764" y="7689"/>
                  <a:pt x="1613458" y="296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7">
              <a:cs typeface="+mn-ea"/>
              <a:sym typeface="+mn-lt"/>
            </a:endParaRPr>
          </a:p>
        </p:txBody>
      </p:sp>
      <p:sp>
        <p:nvSpPr>
          <p:cNvPr id="12" name="任意多边形 11"/>
          <p:cNvSpPr/>
          <p:nvPr/>
        </p:nvSpPr>
        <p:spPr>
          <a:xfrm flipV="1">
            <a:off x="4257801" y="3429000"/>
            <a:ext cx="1851941" cy="1851981"/>
          </a:xfrm>
          <a:custGeom>
            <a:avLst/>
            <a:gdLst>
              <a:gd name="connsiteX0" fmla="*/ 1675960 w 1784914"/>
              <a:gd name="connsiteY0" fmla="*/ 0 h 1785599"/>
              <a:gd name="connsiteX1" fmla="*/ 1675960 w 1784914"/>
              <a:gd name="connsiteY1" fmla="*/ 91822 h 1785599"/>
              <a:gd name="connsiteX2" fmla="*/ 1742714 w 1784914"/>
              <a:gd name="connsiteY2" fmla="*/ 192530 h 1785599"/>
              <a:gd name="connsiteX3" fmla="*/ 1784914 w 1784914"/>
              <a:gd name="connsiteY3" fmla="*/ 201050 h 1785599"/>
              <a:gd name="connsiteX4" fmla="*/ 1784914 w 1784914"/>
              <a:gd name="connsiteY4" fmla="*/ 1785599 h 1785599"/>
              <a:gd name="connsiteX5" fmla="*/ 200774 w 1784914"/>
              <a:gd name="connsiteY5" fmla="*/ 1785599 h 1785599"/>
              <a:gd name="connsiteX6" fmla="*/ 192186 w 1784914"/>
              <a:gd name="connsiteY6" fmla="*/ 1743057 h 1785599"/>
              <a:gd name="connsiteX7" fmla="*/ 91477 w 1784914"/>
              <a:gd name="connsiteY7" fmla="*/ 1676303 h 1785599"/>
              <a:gd name="connsiteX8" fmla="*/ 0 w 1784914"/>
              <a:gd name="connsiteY8" fmla="*/ 1676303 h 1785599"/>
              <a:gd name="connsiteX9" fmla="*/ 3727 w 1784914"/>
              <a:gd name="connsiteY9" fmla="*/ 1602503 h 1785599"/>
              <a:gd name="connsiteX10" fmla="*/ 26655 w 1784914"/>
              <a:gd name="connsiteY10" fmla="*/ 1445916 h 1785599"/>
              <a:gd name="connsiteX11" fmla="*/ 30766 w 1784914"/>
              <a:gd name="connsiteY11" fmla="*/ 1428639 h 1785599"/>
              <a:gd name="connsiteX12" fmla="*/ 120902 w 1784914"/>
              <a:gd name="connsiteY12" fmla="*/ 1452791 h 1785599"/>
              <a:gd name="connsiteX13" fmla="*/ 254764 w 1784914"/>
              <a:gd name="connsiteY13" fmla="*/ 1375506 h 1785599"/>
              <a:gd name="connsiteX14" fmla="*/ 254765 w 1784914"/>
              <a:gd name="connsiteY14" fmla="*/ 1375507 h 1785599"/>
              <a:gd name="connsiteX15" fmla="*/ 177480 w 1784914"/>
              <a:gd name="connsiteY15" fmla="*/ 1241645 h 1785599"/>
              <a:gd name="connsiteX16" fmla="*/ 88165 w 1784914"/>
              <a:gd name="connsiteY16" fmla="*/ 1217714 h 1785599"/>
              <a:gd name="connsiteX17" fmla="*/ 111529 w 1784914"/>
              <a:gd name="connsiteY17" fmla="*/ 1147442 h 1785599"/>
              <a:gd name="connsiteX18" fmla="*/ 172252 w 1784914"/>
              <a:gd name="connsiteY18" fmla="*/ 1006779 h 1785599"/>
              <a:gd name="connsiteX19" fmla="*/ 183017 w 1784914"/>
              <a:gd name="connsiteY19" fmla="*/ 986752 h 1785599"/>
              <a:gd name="connsiteX20" fmla="*/ 263752 w 1784914"/>
              <a:gd name="connsiteY20" fmla="*/ 1033364 h 1785599"/>
              <a:gd name="connsiteX21" fmla="*/ 413054 w 1784914"/>
              <a:gd name="connsiteY21" fmla="*/ 993359 h 1785599"/>
              <a:gd name="connsiteX22" fmla="*/ 413055 w 1784914"/>
              <a:gd name="connsiteY22" fmla="*/ 993359 h 1785599"/>
              <a:gd name="connsiteX23" fmla="*/ 373050 w 1784914"/>
              <a:gd name="connsiteY23" fmla="*/ 844056 h 1785599"/>
              <a:gd name="connsiteX24" fmla="*/ 293118 w 1784914"/>
              <a:gd name="connsiteY24" fmla="*/ 797908 h 1785599"/>
              <a:gd name="connsiteX25" fmla="*/ 327214 w 1784914"/>
              <a:gd name="connsiteY25" fmla="*/ 745653 h 1785599"/>
              <a:gd name="connsiteX26" fmla="*/ 414132 w 1784914"/>
              <a:gd name="connsiteY26" fmla="*/ 633628 h 1785599"/>
              <a:gd name="connsiteX27" fmla="*/ 444911 w 1784914"/>
              <a:gd name="connsiteY27" fmla="*/ 599824 h 1785599"/>
              <a:gd name="connsiteX28" fmla="*/ 510288 w 1784914"/>
              <a:gd name="connsiteY28" fmla="*/ 665202 h 1785599"/>
              <a:gd name="connsiteX29" fmla="*/ 664857 w 1784914"/>
              <a:gd name="connsiteY29" fmla="*/ 665202 h 1785599"/>
              <a:gd name="connsiteX30" fmla="*/ 664858 w 1784914"/>
              <a:gd name="connsiteY30" fmla="*/ 665202 h 1785599"/>
              <a:gd name="connsiteX31" fmla="*/ 664858 w 1784914"/>
              <a:gd name="connsiteY31" fmla="*/ 510633 h 1785599"/>
              <a:gd name="connsiteX32" fmla="*/ 599070 w 1784914"/>
              <a:gd name="connsiteY32" fmla="*/ 444845 h 1785599"/>
              <a:gd name="connsiteX33" fmla="*/ 612725 w 1784914"/>
              <a:gd name="connsiteY33" fmla="*/ 432033 h 1785599"/>
              <a:gd name="connsiteX34" fmla="*/ 723393 w 1784914"/>
              <a:gd name="connsiteY34" fmla="*/ 343470 h 1785599"/>
              <a:gd name="connsiteX35" fmla="*/ 798037 w 1784914"/>
              <a:gd name="connsiteY35" fmla="*/ 294280 h 1785599"/>
              <a:gd name="connsiteX36" fmla="*/ 843713 w 1784914"/>
              <a:gd name="connsiteY36" fmla="*/ 373393 h 1785599"/>
              <a:gd name="connsiteX37" fmla="*/ 993016 w 1784914"/>
              <a:gd name="connsiteY37" fmla="*/ 413399 h 1785599"/>
              <a:gd name="connsiteX38" fmla="*/ 1033022 w 1784914"/>
              <a:gd name="connsiteY38" fmla="*/ 264097 h 1785599"/>
              <a:gd name="connsiteX39" fmla="*/ 987192 w 1784914"/>
              <a:gd name="connsiteY39" fmla="*/ 184718 h 1785599"/>
              <a:gd name="connsiteX40" fmla="*/ 1050922 w 1784914"/>
              <a:gd name="connsiteY40" fmla="*/ 151827 h 1785599"/>
              <a:gd name="connsiteX41" fmla="*/ 1184466 w 1784914"/>
              <a:gd name="connsiteY41" fmla="*/ 98096 h 1785599"/>
              <a:gd name="connsiteX42" fmla="*/ 1217213 w 1784914"/>
              <a:gd name="connsiteY42" fmla="*/ 87922 h 1785599"/>
              <a:gd name="connsiteX43" fmla="*/ 1241301 w 1784914"/>
              <a:gd name="connsiteY43" fmla="*/ 177823 h 1785599"/>
              <a:gd name="connsiteX44" fmla="*/ 1375163 w 1784914"/>
              <a:gd name="connsiteY44" fmla="*/ 255107 h 1785599"/>
              <a:gd name="connsiteX45" fmla="*/ 1375163 w 1784914"/>
              <a:gd name="connsiteY45" fmla="*/ 255109 h 1785599"/>
              <a:gd name="connsiteX46" fmla="*/ 1452447 w 1784914"/>
              <a:gd name="connsiteY46" fmla="*/ 121247 h 1785599"/>
              <a:gd name="connsiteX47" fmla="*/ 1428421 w 1784914"/>
              <a:gd name="connsiteY47" fmla="*/ 31578 h 1785599"/>
              <a:gd name="connsiteX48" fmla="*/ 1466236 w 1784914"/>
              <a:gd name="connsiteY48" fmla="*/ 23158 h 1785599"/>
              <a:gd name="connsiteX49" fmla="*/ 1613458 w 1784914"/>
              <a:gd name="connsiteY49" fmla="*/ 2960 h 178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84914" h="1785599">
                <a:moveTo>
                  <a:pt x="1675960" y="0"/>
                </a:moveTo>
                <a:lnTo>
                  <a:pt x="1675960" y="91822"/>
                </a:lnTo>
                <a:cubicBezTo>
                  <a:pt x="1675960" y="137094"/>
                  <a:pt x="1703485" y="175937"/>
                  <a:pt x="1742714" y="192530"/>
                </a:cubicBezTo>
                <a:lnTo>
                  <a:pt x="1784914" y="201050"/>
                </a:lnTo>
                <a:lnTo>
                  <a:pt x="1784914" y="1785599"/>
                </a:lnTo>
                <a:lnTo>
                  <a:pt x="200774" y="1785599"/>
                </a:lnTo>
                <a:lnTo>
                  <a:pt x="192186" y="1743057"/>
                </a:lnTo>
                <a:cubicBezTo>
                  <a:pt x="175593" y="1703829"/>
                  <a:pt x="136750" y="1676303"/>
                  <a:pt x="91477" y="1676303"/>
                </a:cubicBezTo>
                <a:lnTo>
                  <a:pt x="0" y="1676303"/>
                </a:lnTo>
                <a:lnTo>
                  <a:pt x="3727" y="1602503"/>
                </a:lnTo>
                <a:cubicBezTo>
                  <a:pt x="9100" y="1549592"/>
                  <a:pt x="16777" y="1497363"/>
                  <a:pt x="26655" y="1445916"/>
                </a:cubicBezTo>
                <a:lnTo>
                  <a:pt x="30766" y="1428639"/>
                </a:lnTo>
                <a:lnTo>
                  <a:pt x="120902" y="1452791"/>
                </a:lnTo>
                <a:cubicBezTo>
                  <a:pt x="179209" y="1468414"/>
                  <a:pt x="239141" y="1433812"/>
                  <a:pt x="254764" y="1375506"/>
                </a:cubicBezTo>
                <a:lnTo>
                  <a:pt x="254765" y="1375507"/>
                </a:lnTo>
                <a:cubicBezTo>
                  <a:pt x="270387" y="1317200"/>
                  <a:pt x="235786" y="1257269"/>
                  <a:pt x="177480" y="1241645"/>
                </a:cubicBezTo>
                <a:lnTo>
                  <a:pt x="88165" y="1217714"/>
                </a:lnTo>
                <a:lnTo>
                  <a:pt x="111529" y="1147442"/>
                </a:lnTo>
                <a:cubicBezTo>
                  <a:pt x="129806" y="1099534"/>
                  <a:pt x="150081" y="1052612"/>
                  <a:pt x="172252" y="1006779"/>
                </a:cubicBezTo>
                <a:lnTo>
                  <a:pt x="183017" y="986752"/>
                </a:lnTo>
                <a:lnTo>
                  <a:pt x="263752" y="1033364"/>
                </a:lnTo>
                <a:cubicBezTo>
                  <a:pt x="316027" y="1063546"/>
                  <a:pt x="382873" y="1045634"/>
                  <a:pt x="413054" y="993359"/>
                </a:cubicBezTo>
                <a:lnTo>
                  <a:pt x="413055" y="993359"/>
                </a:lnTo>
                <a:cubicBezTo>
                  <a:pt x="443237" y="941083"/>
                  <a:pt x="425325" y="874238"/>
                  <a:pt x="373050" y="844056"/>
                </a:cubicBezTo>
                <a:lnTo>
                  <a:pt x="293118" y="797908"/>
                </a:lnTo>
                <a:lnTo>
                  <a:pt x="327214" y="745653"/>
                </a:lnTo>
                <a:cubicBezTo>
                  <a:pt x="354727" y="707148"/>
                  <a:pt x="383728" y="669779"/>
                  <a:pt x="414132" y="633628"/>
                </a:cubicBezTo>
                <a:lnTo>
                  <a:pt x="444911" y="599824"/>
                </a:lnTo>
                <a:lnTo>
                  <a:pt x="510288" y="665202"/>
                </a:lnTo>
                <a:cubicBezTo>
                  <a:pt x="552971" y="707884"/>
                  <a:pt x="622175" y="707884"/>
                  <a:pt x="664857" y="665202"/>
                </a:cubicBezTo>
                <a:lnTo>
                  <a:pt x="664858" y="665202"/>
                </a:lnTo>
                <a:cubicBezTo>
                  <a:pt x="707542" y="622519"/>
                  <a:pt x="707542" y="553316"/>
                  <a:pt x="664858" y="510633"/>
                </a:cubicBezTo>
                <a:lnTo>
                  <a:pt x="599070" y="444845"/>
                </a:lnTo>
                <a:lnTo>
                  <a:pt x="612725" y="432033"/>
                </a:lnTo>
                <a:cubicBezTo>
                  <a:pt x="648407" y="401096"/>
                  <a:pt x="685325" y="371547"/>
                  <a:pt x="723393" y="343470"/>
                </a:cubicBezTo>
                <a:lnTo>
                  <a:pt x="798037" y="294280"/>
                </a:lnTo>
                <a:lnTo>
                  <a:pt x="843713" y="373393"/>
                </a:lnTo>
                <a:cubicBezTo>
                  <a:pt x="873894" y="425669"/>
                  <a:pt x="940740" y="443581"/>
                  <a:pt x="993016" y="413399"/>
                </a:cubicBezTo>
                <a:cubicBezTo>
                  <a:pt x="1045292" y="383218"/>
                  <a:pt x="1063203" y="316373"/>
                  <a:pt x="1033022" y="264097"/>
                </a:cubicBezTo>
                <a:lnTo>
                  <a:pt x="987192" y="184718"/>
                </a:lnTo>
                <a:lnTo>
                  <a:pt x="1050922" y="151827"/>
                </a:lnTo>
                <a:cubicBezTo>
                  <a:pt x="1094537" y="132194"/>
                  <a:pt x="1139080" y="114255"/>
                  <a:pt x="1184466" y="98096"/>
                </a:cubicBezTo>
                <a:lnTo>
                  <a:pt x="1217213" y="87922"/>
                </a:lnTo>
                <a:lnTo>
                  <a:pt x="1241301" y="177823"/>
                </a:lnTo>
                <a:cubicBezTo>
                  <a:pt x="1256925" y="236129"/>
                  <a:pt x="1316856" y="270731"/>
                  <a:pt x="1375163" y="255107"/>
                </a:cubicBezTo>
                <a:lnTo>
                  <a:pt x="1375163" y="255109"/>
                </a:lnTo>
                <a:cubicBezTo>
                  <a:pt x="1433469" y="239485"/>
                  <a:pt x="1468070" y="179554"/>
                  <a:pt x="1452447" y="121247"/>
                </a:cubicBezTo>
                <a:lnTo>
                  <a:pt x="1428421" y="31578"/>
                </a:lnTo>
                <a:lnTo>
                  <a:pt x="1466236" y="23158"/>
                </a:lnTo>
                <a:cubicBezTo>
                  <a:pt x="1514663" y="14450"/>
                  <a:pt x="1563764" y="7689"/>
                  <a:pt x="1613458" y="296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7">
              <a:cs typeface="+mn-ea"/>
              <a:sym typeface="+mn-lt"/>
            </a:endParaRPr>
          </a:p>
        </p:txBody>
      </p:sp>
      <p:sp>
        <p:nvSpPr>
          <p:cNvPr id="13" name="任意多边形 12"/>
          <p:cNvSpPr/>
          <p:nvPr/>
        </p:nvSpPr>
        <p:spPr>
          <a:xfrm flipH="1" flipV="1">
            <a:off x="6109742" y="3429000"/>
            <a:ext cx="1851941" cy="1851981"/>
          </a:xfrm>
          <a:custGeom>
            <a:avLst/>
            <a:gdLst>
              <a:gd name="connsiteX0" fmla="*/ 1675960 w 1784914"/>
              <a:gd name="connsiteY0" fmla="*/ 0 h 1785599"/>
              <a:gd name="connsiteX1" fmla="*/ 1675960 w 1784914"/>
              <a:gd name="connsiteY1" fmla="*/ 91822 h 1785599"/>
              <a:gd name="connsiteX2" fmla="*/ 1742714 w 1784914"/>
              <a:gd name="connsiteY2" fmla="*/ 192530 h 1785599"/>
              <a:gd name="connsiteX3" fmla="*/ 1784914 w 1784914"/>
              <a:gd name="connsiteY3" fmla="*/ 201050 h 1785599"/>
              <a:gd name="connsiteX4" fmla="*/ 1784914 w 1784914"/>
              <a:gd name="connsiteY4" fmla="*/ 1785599 h 1785599"/>
              <a:gd name="connsiteX5" fmla="*/ 200774 w 1784914"/>
              <a:gd name="connsiteY5" fmla="*/ 1785599 h 1785599"/>
              <a:gd name="connsiteX6" fmla="*/ 192186 w 1784914"/>
              <a:gd name="connsiteY6" fmla="*/ 1743057 h 1785599"/>
              <a:gd name="connsiteX7" fmla="*/ 91477 w 1784914"/>
              <a:gd name="connsiteY7" fmla="*/ 1676303 h 1785599"/>
              <a:gd name="connsiteX8" fmla="*/ 0 w 1784914"/>
              <a:gd name="connsiteY8" fmla="*/ 1676303 h 1785599"/>
              <a:gd name="connsiteX9" fmla="*/ 3727 w 1784914"/>
              <a:gd name="connsiteY9" fmla="*/ 1602503 h 1785599"/>
              <a:gd name="connsiteX10" fmla="*/ 26655 w 1784914"/>
              <a:gd name="connsiteY10" fmla="*/ 1445916 h 1785599"/>
              <a:gd name="connsiteX11" fmla="*/ 30766 w 1784914"/>
              <a:gd name="connsiteY11" fmla="*/ 1428639 h 1785599"/>
              <a:gd name="connsiteX12" fmla="*/ 120902 w 1784914"/>
              <a:gd name="connsiteY12" fmla="*/ 1452791 h 1785599"/>
              <a:gd name="connsiteX13" fmla="*/ 254764 w 1784914"/>
              <a:gd name="connsiteY13" fmla="*/ 1375506 h 1785599"/>
              <a:gd name="connsiteX14" fmla="*/ 254765 w 1784914"/>
              <a:gd name="connsiteY14" fmla="*/ 1375507 h 1785599"/>
              <a:gd name="connsiteX15" fmla="*/ 177480 w 1784914"/>
              <a:gd name="connsiteY15" fmla="*/ 1241645 h 1785599"/>
              <a:gd name="connsiteX16" fmla="*/ 88165 w 1784914"/>
              <a:gd name="connsiteY16" fmla="*/ 1217714 h 1785599"/>
              <a:gd name="connsiteX17" fmla="*/ 111529 w 1784914"/>
              <a:gd name="connsiteY17" fmla="*/ 1147442 h 1785599"/>
              <a:gd name="connsiteX18" fmla="*/ 172252 w 1784914"/>
              <a:gd name="connsiteY18" fmla="*/ 1006779 h 1785599"/>
              <a:gd name="connsiteX19" fmla="*/ 183017 w 1784914"/>
              <a:gd name="connsiteY19" fmla="*/ 986752 h 1785599"/>
              <a:gd name="connsiteX20" fmla="*/ 263752 w 1784914"/>
              <a:gd name="connsiteY20" fmla="*/ 1033364 h 1785599"/>
              <a:gd name="connsiteX21" fmla="*/ 413054 w 1784914"/>
              <a:gd name="connsiteY21" fmla="*/ 993359 h 1785599"/>
              <a:gd name="connsiteX22" fmla="*/ 413055 w 1784914"/>
              <a:gd name="connsiteY22" fmla="*/ 993359 h 1785599"/>
              <a:gd name="connsiteX23" fmla="*/ 373050 w 1784914"/>
              <a:gd name="connsiteY23" fmla="*/ 844056 h 1785599"/>
              <a:gd name="connsiteX24" fmla="*/ 293118 w 1784914"/>
              <a:gd name="connsiteY24" fmla="*/ 797908 h 1785599"/>
              <a:gd name="connsiteX25" fmla="*/ 327214 w 1784914"/>
              <a:gd name="connsiteY25" fmla="*/ 745653 h 1785599"/>
              <a:gd name="connsiteX26" fmla="*/ 414132 w 1784914"/>
              <a:gd name="connsiteY26" fmla="*/ 633628 h 1785599"/>
              <a:gd name="connsiteX27" fmla="*/ 444911 w 1784914"/>
              <a:gd name="connsiteY27" fmla="*/ 599824 h 1785599"/>
              <a:gd name="connsiteX28" fmla="*/ 510288 w 1784914"/>
              <a:gd name="connsiteY28" fmla="*/ 665202 h 1785599"/>
              <a:gd name="connsiteX29" fmla="*/ 664857 w 1784914"/>
              <a:gd name="connsiteY29" fmla="*/ 665202 h 1785599"/>
              <a:gd name="connsiteX30" fmla="*/ 664858 w 1784914"/>
              <a:gd name="connsiteY30" fmla="*/ 665202 h 1785599"/>
              <a:gd name="connsiteX31" fmla="*/ 664858 w 1784914"/>
              <a:gd name="connsiteY31" fmla="*/ 510633 h 1785599"/>
              <a:gd name="connsiteX32" fmla="*/ 599070 w 1784914"/>
              <a:gd name="connsiteY32" fmla="*/ 444845 h 1785599"/>
              <a:gd name="connsiteX33" fmla="*/ 612725 w 1784914"/>
              <a:gd name="connsiteY33" fmla="*/ 432033 h 1785599"/>
              <a:gd name="connsiteX34" fmla="*/ 723393 w 1784914"/>
              <a:gd name="connsiteY34" fmla="*/ 343470 h 1785599"/>
              <a:gd name="connsiteX35" fmla="*/ 798037 w 1784914"/>
              <a:gd name="connsiteY35" fmla="*/ 294280 h 1785599"/>
              <a:gd name="connsiteX36" fmla="*/ 843713 w 1784914"/>
              <a:gd name="connsiteY36" fmla="*/ 373393 h 1785599"/>
              <a:gd name="connsiteX37" fmla="*/ 993016 w 1784914"/>
              <a:gd name="connsiteY37" fmla="*/ 413399 h 1785599"/>
              <a:gd name="connsiteX38" fmla="*/ 1033022 w 1784914"/>
              <a:gd name="connsiteY38" fmla="*/ 264097 h 1785599"/>
              <a:gd name="connsiteX39" fmla="*/ 987192 w 1784914"/>
              <a:gd name="connsiteY39" fmla="*/ 184718 h 1785599"/>
              <a:gd name="connsiteX40" fmla="*/ 1050922 w 1784914"/>
              <a:gd name="connsiteY40" fmla="*/ 151827 h 1785599"/>
              <a:gd name="connsiteX41" fmla="*/ 1184466 w 1784914"/>
              <a:gd name="connsiteY41" fmla="*/ 98096 h 1785599"/>
              <a:gd name="connsiteX42" fmla="*/ 1217213 w 1784914"/>
              <a:gd name="connsiteY42" fmla="*/ 87922 h 1785599"/>
              <a:gd name="connsiteX43" fmla="*/ 1241301 w 1784914"/>
              <a:gd name="connsiteY43" fmla="*/ 177823 h 1785599"/>
              <a:gd name="connsiteX44" fmla="*/ 1375163 w 1784914"/>
              <a:gd name="connsiteY44" fmla="*/ 255107 h 1785599"/>
              <a:gd name="connsiteX45" fmla="*/ 1375163 w 1784914"/>
              <a:gd name="connsiteY45" fmla="*/ 255109 h 1785599"/>
              <a:gd name="connsiteX46" fmla="*/ 1452447 w 1784914"/>
              <a:gd name="connsiteY46" fmla="*/ 121247 h 1785599"/>
              <a:gd name="connsiteX47" fmla="*/ 1428421 w 1784914"/>
              <a:gd name="connsiteY47" fmla="*/ 31578 h 1785599"/>
              <a:gd name="connsiteX48" fmla="*/ 1466236 w 1784914"/>
              <a:gd name="connsiteY48" fmla="*/ 23158 h 1785599"/>
              <a:gd name="connsiteX49" fmla="*/ 1613458 w 1784914"/>
              <a:gd name="connsiteY49" fmla="*/ 2960 h 178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84914" h="1785599">
                <a:moveTo>
                  <a:pt x="1675960" y="0"/>
                </a:moveTo>
                <a:lnTo>
                  <a:pt x="1675960" y="91822"/>
                </a:lnTo>
                <a:cubicBezTo>
                  <a:pt x="1675960" y="137094"/>
                  <a:pt x="1703485" y="175937"/>
                  <a:pt x="1742714" y="192530"/>
                </a:cubicBezTo>
                <a:lnTo>
                  <a:pt x="1784914" y="201050"/>
                </a:lnTo>
                <a:lnTo>
                  <a:pt x="1784914" y="1785599"/>
                </a:lnTo>
                <a:lnTo>
                  <a:pt x="200774" y="1785599"/>
                </a:lnTo>
                <a:lnTo>
                  <a:pt x="192186" y="1743057"/>
                </a:lnTo>
                <a:cubicBezTo>
                  <a:pt x="175593" y="1703829"/>
                  <a:pt x="136750" y="1676303"/>
                  <a:pt x="91477" y="1676303"/>
                </a:cubicBezTo>
                <a:lnTo>
                  <a:pt x="0" y="1676303"/>
                </a:lnTo>
                <a:lnTo>
                  <a:pt x="3727" y="1602503"/>
                </a:lnTo>
                <a:cubicBezTo>
                  <a:pt x="9100" y="1549592"/>
                  <a:pt x="16777" y="1497363"/>
                  <a:pt x="26655" y="1445916"/>
                </a:cubicBezTo>
                <a:lnTo>
                  <a:pt x="30766" y="1428639"/>
                </a:lnTo>
                <a:lnTo>
                  <a:pt x="120902" y="1452791"/>
                </a:lnTo>
                <a:cubicBezTo>
                  <a:pt x="179209" y="1468414"/>
                  <a:pt x="239141" y="1433812"/>
                  <a:pt x="254764" y="1375506"/>
                </a:cubicBezTo>
                <a:lnTo>
                  <a:pt x="254765" y="1375507"/>
                </a:lnTo>
                <a:cubicBezTo>
                  <a:pt x="270387" y="1317200"/>
                  <a:pt x="235786" y="1257269"/>
                  <a:pt x="177480" y="1241645"/>
                </a:cubicBezTo>
                <a:lnTo>
                  <a:pt x="88165" y="1217714"/>
                </a:lnTo>
                <a:lnTo>
                  <a:pt x="111529" y="1147442"/>
                </a:lnTo>
                <a:cubicBezTo>
                  <a:pt x="129806" y="1099534"/>
                  <a:pt x="150081" y="1052612"/>
                  <a:pt x="172252" y="1006779"/>
                </a:cubicBezTo>
                <a:lnTo>
                  <a:pt x="183017" y="986752"/>
                </a:lnTo>
                <a:lnTo>
                  <a:pt x="263752" y="1033364"/>
                </a:lnTo>
                <a:cubicBezTo>
                  <a:pt x="316027" y="1063546"/>
                  <a:pt x="382873" y="1045634"/>
                  <a:pt x="413054" y="993359"/>
                </a:cubicBezTo>
                <a:lnTo>
                  <a:pt x="413055" y="993359"/>
                </a:lnTo>
                <a:cubicBezTo>
                  <a:pt x="443237" y="941083"/>
                  <a:pt x="425325" y="874238"/>
                  <a:pt x="373050" y="844056"/>
                </a:cubicBezTo>
                <a:lnTo>
                  <a:pt x="293118" y="797908"/>
                </a:lnTo>
                <a:lnTo>
                  <a:pt x="327214" y="745653"/>
                </a:lnTo>
                <a:cubicBezTo>
                  <a:pt x="354727" y="707148"/>
                  <a:pt x="383728" y="669779"/>
                  <a:pt x="414132" y="633628"/>
                </a:cubicBezTo>
                <a:lnTo>
                  <a:pt x="444911" y="599824"/>
                </a:lnTo>
                <a:lnTo>
                  <a:pt x="510288" y="665202"/>
                </a:lnTo>
                <a:cubicBezTo>
                  <a:pt x="552971" y="707884"/>
                  <a:pt x="622175" y="707884"/>
                  <a:pt x="664857" y="665202"/>
                </a:cubicBezTo>
                <a:lnTo>
                  <a:pt x="664858" y="665202"/>
                </a:lnTo>
                <a:cubicBezTo>
                  <a:pt x="707542" y="622519"/>
                  <a:pt x="707542" y="553316"/>
                  <a:pt x="664858" y="510633"/>
                </a:cubicBezTo>
                <a:lnTo>
                  <a:pt x="599070" y="444845"/>
                </a:lnTo>
                <a:lnTo>
                  <a:pt x="612725" y="432033"/>
                </a:lnTo>
                <a:cubicBezTo>
                  <a:pt x="648407" y="401096"/>
                  <a:pt x="685325" y="371547"/>
                  <a:pt x="723393" y="343470"/>
                </a:cubicBezTo>
                <a:lnTo>
                  <a:pt x="798037" y="294280"/>
                </a:lnTo>
                <a:lnTo>
                  <a:pt x="843713" y="373393"/>
                </a:lnTo>
                <a:cubicBezTo>
                  <a:pt x="873894" y="425669"/>
                  <a:pt x="940740" y="443581"/>
                  <a:pt x="993016" y="413399"/>
                </a:cubicBezTo>
                <a:cubicBezTo>
                  <a:pt x="1045292" y="383218"/>
                  <a:pt x="1063203" y="316373"/>
                  <a:pt x="1033022" y="264097"/>
                </a:cubicBezTo>
                <a:lnTo>
                  <a:pt x="987192" y="184718"/>
                </a:lnTo>
                <a:lnTo>
                  <a:pt x="1050922" y="151827"/>
                </a:lnTo>
                <a:cubicBezTo>
                  <a:pt x="1094537" y="132194"/>
                  <a:pt x="1139080" y="114255"/>
                  <a:pt x="1184466" y="98096"/>
                </a:cubicBezTo>
                <a:lnTo>
                  <a:pt x="1217213" y="87922"/>
                </a:lnTo>
                <a:lnTo>
                  <a:pt x="1241301" y="177823"/>
                </a:lnTo>
                <a:cubicBezTo>
                  <a:pt x="1256925" y="236129"/>
                  <a:pt x="1316856" y="270731"/>
                  <a:pt x="1375163" y="255107"/>
                </a:cubicBezTo>
                <a:lnTo>
                  <a:pt x="1375163" y="255109"/>
                </a:lnTo>
                <a:cubicBezTo>
                  <a:pt x="1433469" y="239485"/>
                  <a:pt x="1468070" y="179554"/>
                  <a:pt x="1452447" y="121247"/>
                </a:cubicBezTo>
                <a:lnTo>
                  <a:pt x="1428421" y="31578"/>
                </a:lnTo>
                <a:lnTo>
                  <a:pt x="1466236" y="23158"/>
                </a:lnTo>
                <a:cubicBezTo>
                  <a:pt x="1514663" y="14450"/>
                  <a:pt x="1563764" y="7689"/>
                  <a:pt x="1613458" y="296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7"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5200892" y="2520123"/>
            <a:ext cx="1818414" cy="181775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7">
              <a:cs typeface="+mn-ea"/>
              <a:sym typeface="+mn-lt"/>
            </a:endParaRPr>
          </a:p>
        </p:txBody>
      </p:sp>
      <p:grpSp>
        <p:nvGrpSpPr>
          <p:cNvPr id="15" name="Group 41"/>
          <p:cNvGrpSpPr>
            <a:grpSpLocks noChangeAspect="1"/>
          </p:cNvGrpSpPr>
          <p:nvPr/>
        </p:nvGrpSpPr>
        <p:grpSpPr bwMode="auto">
          <a:xfrm>
            <a:off x="4951509" y="2353032"/>
            <a:ext cx="348458" cy="426406"/>
            <a:chOff x="3783" y="2089"/>
            <a:chExt cx="116" cy="142"/>
          </a:xfrm>
          <a:solidFill>
            <a:schemeClr val="bg1"/>
          </a:solidFill>
          <a:effectLst/>
        </p:grpSpPr>
        <p:sp>
          <p:nvSpPr>
            <p:cNvPr id="36" name="Freeform 42"/>
            <p:cNvSpPr>
              <a:spLocks/>
            </p:cNvSpPr>
            <p:nvPr/>
          </p:nvSpPr>
          <p:spPr bwMode="auto">
            <a:xfrm>
              <a:off x="3791" y="2221"/>
              <a:ext cx="20" cy="10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0 h 4"/>
                <a:gd name="T4" fmla="*/ 0 w 8"/>
                <a:gd name="T5" fmla="*/ 0 h 4"/>
                <a:gd name="T6" fmla="*/ 0 w 8"/>
                <a:gd name="T7" fmla="*/ 4 h 4"/>
                <a:gd name="T8" fmla="*/ 1 w 8"/>
                <a:gd name="T9" fmla="*/ 4 h 4"/>
                <a:gd name="T10" fmla="*/ 8 w 8"/>
                <a:gd name="T11" fmla="*/ 4 h 4"/>
                <a:gd name="T12" fmla="*/ 8 w 8"/>
                <a:gd name="T13" fmla="*/ 4 h 4"/>
                <a:gd name="T14" fmla="*/ 8 w 8"/>
                <a:gd name="T15" fmla="*/ 0 h 4"/>
                <a:gd name="T16" fmla="*/ 8 w 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43"/>
            <p:cNvSpPr>
              <a:spLocks/>
            </p:cNvSpPr>
            <p:nvPr/>
          </p:nvSpPr>
          <p:spPr bwMode="auto">
            <a:xfrm>
              <a:off x="3818" y="2208"/>
              <a:ext cx="23" cy="23"/>
            </a:xfrm>
            <a:custGeom>
              <a:avLst/>
              <a:gdLst>
                <a:gd name="T0" fmla="*/ 8 w 9"/>
                <a:gd name="T1" fmla="*/ 0 h 9"/>
                <a:gd name="T2" fmla="*/ 1 w 9"/>
                <a:gd name="T3" fmla="*/ 0 h 9"/>
                <a:gd name="T4" fmla="*/ 0 w 9"/>
                <a:gd name="T5" fmla="*/ 1 h 9"/>
                <a:gd name="T6" fmla="*/ 0 w 9"/>
                <a:gd name="T7" fmla="*/ 9 h 9"/>
                <a:gd name="T8" fmla="*/ 1 w 9"/>
                <a:gd name="T9" fmla="*/ 9 h 9"/>
                <a:gd name="T10" fmla="*/ 8 w 9"/>
                <a:gd name="T11" fmla="*/ 9 h 9"/>
                <a:gd name="T12" fmla="*/ 9 w 9"/>
                <a:gd name="T13" fmla="*/ 9 h 9"/>
                <a:gd name="T14" fmla="*/ 9 w 9"/>
                <a:gd name="T15" fmla="*/ 1 h 9"/>
                <a:gd name="T16" fmla="*/ 8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44"/>
            <p:cNvSpPr>
              <a:spLocks/>
            </p:cNvSpPr>
            <p:nvPr/>
          </p:nvSpPr>
          <p:spPr bwMode="auto">
            <a:xfrm>
              <a:off x="3849" y="2184"/>
              <a:ext cx="20" cy="47"/>
            </a:xfrm>
            <a:custGeom>
              <a:avLst/>
              <a:gdLst>
                <a:gd name="T0" fmla="*/ 7 w 8"/>
                <a:gd name="T1" fmla="*/ 0 h 19"/>
                <a:gd name="T2" fmla="*/ 0 w 8"/>
                <a:gd name="T3" fmla="*/ 0 h 19"/>
                <a:gd name="T4" fmla="*/ 0 w 8"/>
                <a:gd name="T5" fmla="*/ 1 h 19"/>
                <a:gd name="T6" fmla="*/ 0 w 8"/>
                <a:gd name="T7" fmla="*/ 19 h 19"/>
                <a:gd name="T8" fmla="*/ 0 w 8"/>
                <a:gd name="T9" fmla="*/ 19 h 19"/>
                <a:gd name="T10" fmla="*/ 7 w 8"/>
                <a:gd name="T11" fmla="*/ 19 h 19"/>
                <a:gd name="T12" fmla="*/ 8 w 8"/>
                <a:gd name="T13" fmla="*/ 19 h 19"/>
                <a:gd name="T14" fmla="*/ 8 w 8"/>
                <a:gd name="T15" fmla="*/ 1 h 19"/>
                <a:gd name="T16" fmla="*/ 7 w 8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9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45"/>
            <p:cNvSpPr>
              <a:spLocks/>
            </p:cNvSpPr>
            <p:nvPr/>
          </p:nvSpPr>
          <p:spPr bwMode="auto">
            <a:xfrm>
              <a:off x="3877" y="2161"/>
              <a:ext cx="22" cy="70"/>
            </a:xfrm>
            <a:custGeom>
              <a:avLst/>
              <a:gdLst>
                <a:gd name="T0" fmla="*/ 8 w 9"/>
                <a:gd name="T1" fmla="*/ 0 h 28"/>
                <a:gd name="T2" fmla="*/ 1 w 9"/>
                <a:gd name="T3" fmla="*/ 0 h 28"/>
                <a:gd name="T4" fmla="*/ 0 w 9"/>
                <a:gd name="T5" fmla="*/ 1 h 28"/>
                <a:gd name="T6" fmla="*/ 0 w 9"/>
                <a:gd name="T7" fmla="*/ 28 h 28"/>
                <a:gd name="T8" fmla="*/ 1 w 9"/>
                <a:gd name="T9" fmla="*/ 28 h 28"/>
                <a:gd name="T10" fmla="*/ 8 w 9"/>
                <a:gd name="T11" fmla="*/ 28 h 28"/>
                <a:gd name="T12" fmla="*/ 9 w 9"/>
                <a:gd name="T13" fmla="*/ 28 h 28"/>
                <a:gd name="T14" fmla="*/ 9 w 9"/>
                <a:gd name="T15" fmla="*/ 1 h 28"/>
                <a:gd name="T16" fmla="*/ 8 w 9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8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1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46"/>
            <p:cNvSpPr>
              <a:spLocks/>
            </p:cNvSpPr>
            <p:nvPr/>
          </p:nvSpPr>
          <p:spPr bwMode="auto">
            <a:xfrm>
              <a:off x="3821" y="2089"/>
              <a:ext cx="23" cy="27"/>
            </a:xfrm>
            <a:custGeom>
              <a:avLst/>
              <a:gdLst>
                <a:gd name="T0" fmla="*/ 5 w 9"/>
                <a:gd name="T1" fmla="*/ 10 h 11"/>
                <a:gd name="T2" fmla="*/ 8 w 9"/>
                <a:gd name="T3" fmla="*/ 4 h 11"/>
                <a:gd name="T4" fmla="*/ 5 w 9"/>
                <a:gd name="T5" fmla="*/ 0 h 11"/>
                <a:gd name="T6" fmla="*/ 0 w 9"/>
                <a:gd name="T7" fmla="*/ 4 h 11"/>
                <a:gd name="T8" fmla="*/ 5 w 9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0"/>
                  </a:moveTo>
                  <a:cubicBezTo>
                    <a:pt x="8" y="10"/>
                    <a:pt x="8" y="7"/>
                    <a:pt x="8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1" y="8"/>
                    <a:pt x="4" y="11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47"/>
            <p:cNvSpPr>
              <a:spLocks/>
            </p:cNvSpPr>
            <p:nvPr/>
          </p:nvSpPr>
          <p:spPr bwMode="auto">
            <a:xfrm>
              <a:off x="3785" y="2164"/>
              <a:ext cx="36" cy="44"/>
            </a:xfrm>
            <a:custGeom>
              <a:avLst/>
              <a:gdLst>
                <a:gd name="T0" fmla="*/ 12 w 14"/>
                <a:gd name="T1" fmla="*/ 1 h 18"/>
                <a:gd name="T2" fmla="*/ 10 w 14"/>
                <a:gd name="T3" fmla="*/ 0 h 18"/>
                <a:gd name="T4" fmla="*/ 8 w 14"/>
                <a:gd name="T5" fmla="*/ 6 h 18"/>
                <a:gd name="T6" fmla="*/ 1 w 14"/>
                <a:gd name="T7" fmla="*/ 14 h 18"/>
                <a:gd name="T8" fmla="*/ 1 w 14"/>
                <a:gd name="T9" fmla="*/ 17 h 18"/>
                <a:gd name="T10" fmla="*/ 4 w 14"/>
                <a:gd name="T11" fmla="*/ 17 h 18"/>
                <a:gd name="T12" fmla="*/ 12 w 14"/>
                <a:gd name="T13" fmla="*/ 9 h 18"/>
                <a:gd name="T14" fmla="*/ 13 w 14"/>
                <a:gd name="T15" fmla="*/ 8 h 18"/>
                <a:gd name="T16" fmla="*/ 14 w 14"/>
                <a:gd name="T17" fmla="*/ 3 h 18"/>
                <a:gd name="T18" fmla="*/ 12 w 14"/>
                <a:gd name="T1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8">
                  <a:moveTo>
                    <a:pt x="12" y="1"/>
                  </a:moveTo>
                  <a:cubicBezTo>
                    <a:pt x="11" y="1"/>
                    <a:pt x="10" y="0"/>
                    <a:pt x="10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2" y="18"/>
                    <a:pt x="4" y="18"/>
                    <a:pt x="4" y="1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48"/>
            <p:cNvSpPr>
              <a:spLocks/>
            </p:cNvSpPr>
            <p:nvPr/>
          </p:nvSpPr>
          <p:spPr bwMode="auto">
            <a:xfrm>
              <a:off x="3836" y="2116"/>
              <a:ext cx="33" cy="20"/>
            </a:xfrm>
            <a:custGeom>
              <a:avLst/>
              <a:gdLst>
                <a:gd name="T0" fmla="*/ 6 w 13"/>
                <a:gd name="T1" fmla="*/ 8 h 8"/>
                <a:gd name="T2" fmla="*/ 12 w 13"/>
                <a:gd name="T3" fmla="*/ 4 h 8"/>
                <a:gd name="T4" fmla="*/ 12 w 13"/>
                <a:gd name="T5" fmla="*/ 1 h 8"/>
                <a:gd name="T6" fmla="*/ 10 w 13"/>
                <a:gd name="T7" fmla="*/ 1 h 8"/>
                <a:gd name="T8" fmla="*/ 5 w 13"/>
                <a:gd name="T9" fmla="*/ 4 h 8"/>
                <a:gd name="T10" fmla="*/ 1 w 13"/>
                <a:gd name="T11" fmla="*/ 3 h 8"/>
                <a:gd name="T12" fmla="*/ 1 w 13"/>
                <a:gd name="T13" fmla="*/ 5 h 8"/>
                <a:gd name="T14" fmla="*/ 0 w 13"/>
                <a:gd name="T15" fmla="*/ 7 h 8"/>
                <a:gd name="T16" fmla="*/ 5 w 13"/>
                <a:gd name="T17" fmla="*/ 8 h 8"/>
                <a:gd name="T18" fmla="*/ 6 w 13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6" y="8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2"/>
                    <a:pt x="12" y="1"/>
                  </a:cubicBezTo>
                  <a:cubicBezTo>
                    <a:pt x="12" y="1"/>
                    <a:pt x="11" y="0"/>
                    <a:pt x="10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49"/>
            <p:cNvSpPr>
              <a:spLocks/>
            </p:cNvSpPr>
            <p:nvPr/>
          </p:nvSpPr>
          <p:spPr bwMode="auto">
            <a:xfrm>
              <a:off x="3783" y="2116"/>
              <a:ext cx="58" cy="87"/>
            </a:xfrm>
            <a:custGeom>
              <a:avLst/>
              <a:gdLst>
                <a:gd name="T0" fmla="*/ 18 w 23"/>
                <a:gd name="T1" fmla="*/ 17 h 35"/>
                <a:gd name="T2" fmla="*/ 21 w 23"/>
                <a:gd name="T3" fmla="*/ 5 h 35"/>
                <a:gd name="T4" fmla="*/ 21 w 23"/>
                <a:gd name="T5" fmla="*/ 2 h 35"/>
                <a:gd name="T6" fmla="*/ 20 w 23"/>
                <a:gd name="T7" fmla="*/ 2 h 35"/>
                <a:gd name="T8" fmla="*/ 19 w 23"/>
                <a:gd name="T9" fmla="*/ 7 h 35"/>
                <a:gd name="T10" fmla="*/ 20 w 23"/>
                <a:gd name="T11" fmla="*/ 3 h 35"/>
                <a:gd name="T12" fmla="*/ 20 w 23"/>
                <a:gd name="T13" fmla="*/ 2 h 35"/>
                <a:gd name="T14" fmla="*/ 20 w 23"/>
                <a:gd name="T15" fmla="*/ 1 h 35"/>
                <a:gd name="T16" fmla="*/ 19 w 23"/>
                <a:gd name="T17" fmla="*/ 1 h 35"/>
                <a:gd name="T18" fmla="*/ 18 w 23"/>
                <a:gd name="T19" fmla="*/ 2 h 35"/>
                <a:gd name="T20" fmla="*/ 19 w 23"/>
                <a:gd name="T21" fmla="*/ 3 h 35"/>
                <a:gd name="T22" fmla="*/ 18 w 23"/>
                <a:gd name="T23" fmla="*/ 6 h 35"/>
                <a:gd name="T24" fmla="*/ 17 w 23"/>
                <a:gd name="T25" fmla="*/ 0 h 35"/>
                <a:gd name="T26" fmla="*/ 17 w 23"/>
                <a:gd name="T27" fmla="*/ 0 h 35"/>
                <a:gd name="T28" fmla="*/ 17 w 23"/>
                <a:gd name="T29" fmla="*/ 0 h 35"/>
                <a:gd name="T30" fmla="*/ 15 w 23"/>
                <a:gd name="T31" fmla="*/ 0 h 35"/>
                <a:gd name="T32" fmla="*/ 8 w 23"/>
                <a:gd name="T33" fmla="*/ 0 h 35"/>
                <a:gd name="T34" fmla="*/ 1 w 23"/>
                <a:gd name="T35" fmla="*/ 5 h 35"/>
                <a:gd name="T36" fmla="*/ 1 w 23"/>
                <a:gd name="T37" fmla="*/ 8 h 35"/>
                <a:gd name="T38" fmla="*/ 4 w 23"/>
                <a:gd name="T39" fmla="*/ 8 h 35"/>
                <a:gd name="T40" fmla="*/ 4 w 23"/>
                <a:gd name="T41" fmla="*/ 8 h 35"/>
                <a:gd name="T42" fmla="*/ 9 w 23"/>
                <a:gd name="T43" fmla="*/ 4 h 35"/>
                <a:gd name="T44" fmla="*/ 13 w 23"/>
                <a:gd name="T45" fmla="*/ 4 h 35"/>
                <a:gd name="T46" fmla="*/ 12 w 23"/>
                <a:gd name="T47" fmla="*/ 4 h 35"/>
                <a:gd name="T48" fmla="*/ 9 w 23"/>
                <a:gd name="T49" fmla="*/ 15 h 35"/>
                <a:gd name="T50" fmla="*/ 10 w 23"/>
                <a:gd name="T51" fmla="*/ 16 h 35"/>
                <a:gd name="T52" fmla="*/ 14 w 23"/>
                <a:gd name="T53" fmla="*/ 20 h 35"/>
                <a:gd name="T54" fmla="*/ 18 w 23"/>
                <a:gd name="T55" fmla="*/ 24 h 35"/>
                <a:gd name="T56" fmla="*/ 17 w 23"/>
                <a:gd name="T57" fmla="*/ 32 h 35"/>
                <a:gd name="T58" fmla="*/ 19 w 23"/>
                <a:gd name="T59" fmla="*/ 35 h 35"/>
                <a:gd name="T60" fmla="*/ 22 w 23"/>
                <a:gd name="T61" fmla="*/ 33 h 35"/>
                <a:gd name="T62" fmla="*/ 23 w 23"/>
                <a:gd name="T63" fmla="*/ 24 h 35"/>
                <a:gd name="T64" fmla="*/ 23 w 23"/>
                <a:gd name="T65" fmla="*/ 22 h 35"/>
                <a:gd name="T66" fmla="*/ 18 w 23"/>
                <a:gd name="T67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35">
                  <a:moveTo>
                    <a:pt x="18" y="17"/>
                  </a:moveTo>
                  <a:cubicBezTo>
                    <a:pt x="19" y="10"/>
                    <a:pt x="21" y="6"/>
                    <a:pt x="21" y="5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5"/>
                    <a:pt x="19" y="7"/>
                    <a:pt x="19" y="7"/>
                  </a:cubicBezTo>
                  <a:cubicBezTo>
                    <a:pt x="19" y="7"/>
                    <a:pt x="20" y="4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8" y="2"/>
                    <a:pt x="18" y="2"/>
                  </a:cubicBezTo>
                  <a:cubicBezTo>
                    <a:pt x="18" y="2"/>
                    <a:pt x="18" y="2"/>
                    <a:pt x="19" y="3"/>
                  </a:cubicBezTo>
                  <a:cubicBezTo>
                    <a:pt x="19" y="3"/>
                    <a:pt x="18" y="4"/>
                    <a:pt x="18" y="6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1" y="0"/>
                    <a:pt x="8" y="0"/>
                  </a:cubicBezTo>
                  <a:cubicBezTo>
                    <a:pt x="8" y="0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3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9" y="4"/>
                    <a:pt x="9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7"/>
                    <a:pt x="9" y="13"/>
                    <a:pt x="9" y="15"/>
                  </a:cubicBezTo>
                  <a:cubicBezTo>
                    <a:pt x="9" y="15"/>
                    <a:pt x="10" y="15"/>
                    <a:pt x="10" y="16"/>
                  </a:cubicBezTo>
                  <a:cubicBezTo>
                    <a:pt x="10" y="16"/>
                    <a:pt x="11" y="18"/>
                    <a:pt x="14" y="20"/>
                  </a:cubicBezTo>
                  <a:cubicBezTo>
                    <a:pt x="14" y="20"/>
                    <a:pt x="18" y="24"/>
                    <a:pt x="18" y="24"/>
                  </a:cubicBezTo>
                  <a:cubicBezTo>
                    <a:pt x="18" y="24"/>
                    <a:pt x="17" y="32"/>
                    <a:pt x="17" y="32"/>
                  </a:cubicBezTo>
                  <a:cubicBezTo>
                    <a:pt x="17" y="34"/>
                    <a:pt x="18" y="35"/>
                    <a:pt x="19" y="35"/>
                  </a:cubicBezTo>
                  <a:cubicBezTo>
                    <a:pt x="20" y="35"/>
                    <a:pt x="21" y="35"/>
                    <a:pt x="22" y="33"/>
                  </a:cubicBezTo>
                  <a:cubicBezTo>
                    <a:pt x="22" y="33"/>
                    <a:pt x="23" y="24"/>
                    <a:pt x="23" y="24"/>
                  </a:cubicBezTo>
                  <a:cubicBezTo>
                    <a:pt x="23" y="23"/>
                    <a:pt x="23" y="22"/>
                    <a:pt x="23" y="22"/>
                  </a:cubicBezTo>
                  <a:cubicBezTo>
                    <a:pt x="22" y="21"/>
                    <a:pt x="18" y="17"/>
                    <a:pt x="1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" name="Group 52"/>
          <p:cNvGrpSpPr>
            <a:grpSpLocks noChangeAspect="1"/>
          </p:cNvGrpSpPr>
          <p:nvPr/>
        </p:nvGrpSpPr>
        <p:grpSpPr bwMode="auto">
          <a:xfrm>
            <a:off x="4945706" y="4077634"/>
            <a:ext cx="442139" cy="438168"/>
            <a:chOff x="3783" y="2102"/>
            <a:chExt cx="116" cy="115"/>
          </a:xfrm>
          <a:solidFill>
            <a:schemeClr val="bg1"/>
          </a:solidFill>
          <a:effectLst/>
        </p:grpSpPr>
        <p:sp>
          <p:nvSpPr>
            <p:cNvPr id="29" name="Freeform 53"/>
            <p:cNvSpPr>
              <a:spLocks noEditPoints="1"/>
            </p:cNvSpPr>
            <p:nvPr/>
          </p:nvSpPr>
          <p:spPr bwMode="auto">
            <a:xfrm>
              <a:off x="3783" y="2102"/>
              <a:ext cx="116" cy="115"/>
            </a:xfrm>
            <a:custGeom>
              <a:avLst/>
              <a:gdLst>
                <a:gd name="T0" fmla="*/ 23 w 46"/>
                <a:gd name="T1" fmla="*/ 0 h 46"/>
                <a:gd name="T2" fmla="*/ 0 w 46"/>
                <a:gd name="T3" fmla="*/ 23 h 46"/>
                <a:gd name="T4" fmla="*/ 23 w 46"/>
                <a:gd name="T5" fmla="*/ 46 h 46"/>
                <a:gd name="T6" fmla="*/ 46 w 46"/>
                <a:gd name="T7" fmla="*/ 23 h 46"/>
                <a:gd name="T8" fmla="*/ 23 w 46"/>
                <a:gd name="T9" fmla="*/ 0 h 46"/>
                <a:gd name="T10" fmla="*/ 23 w 46"/>
                <a:gd name="T11" fmla="*/ 42 h 46"/>
                <a:gd name="T12" fmla="*/ 5 w 46"/>
                <a:gd name="T13" fmla="*/ 23 h 46"/>
                <a:gd name="T14" fmla="*/ 23 w 46"/>
                <a:gd name="T15" fmla="*/ 4 h 46"/>
                <a:gd name="T16" fmla="*/ 42 w 46"/>
                <a:gd name="T17" fmla="*/ 23 h 46"/>
                <a:gd name="T18" fmla="*/ 23 w 46"/>
                <a:gd name="T19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ubicBezTo>
                    <a:pt x="36" y="46"/>
                    <a:pt x="46" y="36"/>
                    <a:pt x="46" y="23"/>
                  </a:cubicBezTo>
                  <a:cubicBezTo>
                    <a:pt x="46" y="10"/>
                    <a:pt x="36" y="0"/>
                    <a:pt x="23" y="0"/>
                  </a:cubicBezTo>
                  <a:close/>
                  <a:moveTo>
                    <a:pt x="23" y="42"/>
                  </a:moveTo>
                  <a:cubicBezTo>
                    <a:pt x="13" y="42"/>
                    <a:pt x="5" y="33"/>
                    <a:pt x="5" y="23"/>
                  </a:cubicBezTo>
                  <a:cubicBezTo>
                    <a:pt x="5" y="13"/>
                    <a:pt x="13" y="4"/>
                    <a:pt x="23" y="4"/>
                  </a:cubicBezTo>
                  <a:cubicBezTo>
                    <a:pt x="34" y="4"/>
                    <a:pt x="42" y="13"/>
                    <a:pt x="42" y="23"/>
                  </a:cubicBezTo>
                  <a:cubicBezTo>
                    <a:pt x="42" y="33"/>
                    <a:pt x="34" y="42"/>
                    <a:pt x="2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54"/>
            <p:cNvSpPr>
              <a:spLocks noEditPoints="1"/>
            </p:cNvSpPr>
            <p:nvPr/>
          </p:nvSpPr>
          <p:spPr bwMode="auto">
            <a:xfrm>
              <a:off x="3783" y="2102"/>
              <a:ext cx="116" cy="115"/>
            </a:xfrm>
            <a:custGeom>
              <a:avLst/>
              <a:gdLst>
                <a:gd name="T0" fmla="*/ 23 w 46"/>
                <a:gd name="T1" fmla="*/ 0 h 46"/>
                <a:gd name="T2" fmla="*/ 0 w 46"/>
                <a:gd name="T3" fmla="*/ 23 h 46"/>
                <a:gd name="T4" fmla="*/ 23 w 46"/>
                <a:gd name="T5" fmla="*/ 46 h 46"/>
                <a:gd name="T6" fmla="*/ 46 w 46"/>
                <a:gd name="T7" fmla="*/ 23 h 46"/>
                <a:gd name="T8" fmla="*/ 23 w 46"/>
                <a:gd name="T9" fmla="*/ 0 h 46"/>
                <a:gd name="T10" fmla="*/ 23 w 46"/>
                <a:gd name="T11" fmla="*/ 42 h 46"/>
                <a:gd name="T12" fmla="*/ 5 w 46"/>
                <a:gd name="T13" fmla="*/ 23 h 46"/>
                <a:gd name="T14" fmla="*/ 23 w 46"/>
                <a:gd name="T15" fmla="*/ 4 h 46"/>
                <a:gd name="T16" fmla="*/ 42 w 46"/>
                <a:gd name="T17" fmla="*/ 23 h 46"/>
                <a:gd name="T18" fmla="*/ 23 w 46"/>
                <a:gd name="T19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ubicBezTo>
                    <a:pt x="36" y="46"/>
                    <a:pt x="46" y="36"/>
                    <a:pt x="46" y="23"/>
                  </a:cubicBezTo>
                  <a:cubicBezTo>
                    <a:pt x="46" y="10"/>
                    <a:pt x="36" y="0"/>
                    <a:pt x="23" y="0"/>
                  </a:cubicBezTo>
                  <a:close/>
                  <a:moveTo>
                    <a:pt x="23" y="42"/>
                  </a:moveTo>
                  <a:cubicBezTo>
                    <a:pt x="13" y="42"/>
                    <a:pt x="5" y="33"/>
                    <a:pt x="5" y="23"/>
                  </a:cubicBezTo>
                  <a:cubicBezTo>
                    <a:pt x="5" y="13"/>
                    <a:pt x="13" y="4"/>
                    <a:pt x="23" y="4"/>
                  </a:cubicBezTo>
                  <a:cubicBezTo>
                    <a:pt x="34" y="4"/>
                    <a:pt x="42" y="13"/>
                    <a:pt x="42" y="23"/>
                  </a:cubicBezTo>
                  <a:cubicBezTo>
                    <a:pt x="42" y="33"/>
                    <a:pt x="34" y="42"/>
                    <a:pt x="2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55"/>
            <p:cNvSpPr>
              <a:spLocks/>
            </p:cNvSpPr>
            <p:nvPr/>
          </p:nvSpPr>
          <p:spPr bwMode="auto">
            <a:xfrm>
              <a:off x="3839" y="2115"/>
              <a:ext cx="7" cy="10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  <a:gd name="T4" fmla="*/ 3 w 3"/>
                <a:gd name="T5" fmla="*/ 3 h 4"/>
                <a:gd name="T6" fmla="*/ 3 w 3"/>
                <a:gd name="T7" fmla="*/ 0 h 4"/>
                <a:gd name="T8" fmla="*/ 1 w 3"/>
                <a:gd name="T9" fmla="*/ 0 h 4"/>
                <a:gd name="T10" fmla="*/ 0 w 3"/>
                <a:gd name="T11" fmla="*/ 0 h 4"/>
                <a:gd name="T12" fmla="*/ 0 w 3"/>
                <a:gd name="T13" fmla="*/ 3 h 4"/>
                <a:gd name="T14" fmla="*/ 1 w 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56"/>
            <p:cNvSpPr>
              <a:spLocks/>
            </p:cNvSpPr>
            <p:nvPr/>
          </p:nvSpPr>
          <p:spPr bwMode="auto">
            <a:xfrm>
              <a:off x="3839" y="2195"/>
              <a:ext cx="7" cy="10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0 w 3"/>
                <a:gd name="T5" fmla="*/ 1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3 w 3"/>
                <a:gd name="T13" fmla="*/ 1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57"/>
            <p:cNvSpPr>
              <a:spLocks/>
            </p:cNvSpPr>
            <p:nvPr/>
          </p:nvSpPr>
          <p:spPr bwMode="auto">
            <a:xfrm>
              <a:off x="3796" y="2155"/>
              <a:ext cx="10" cy="10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2 h 4"/>
                <a:gd name="T6" fmla="*/ 0 w 4"/>
                <a:gd name="T7" fmla="*/ 4 h 4"/>
                <a:gd name="T8" fmla="*/ 3 w 4"/>
                <a:gd name="T9" fmla="*/ 4 h 4"/>
                <a:gd name="T10" fmla="*/ 4 w 4"/>
                <a:gd name="T11" fmla="*/ 2 h 4"/>
                <a:gd name="T12" fmla="*/ 4 w 4"/>
                <a:gd name="T13" fmla="*/ 2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58"/>
            <p:cNvSpPr>
              <a:spLocks/>
            </p:cNvSpPr>
            <p:nvPr/>
          </p:nvSpPr>
          <p:spPr bwMode="auto">
            <a:xfrm>
              <a:off x="3877" y="2155"/>
              <a:ext cx="10" cy="1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0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4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59"/>
            <p:cNvSpPr>
              <a:spLocks/>
            </p:cNvSpPr>
            <p:nvPr/>
          </p:nvSpPr>
          <p:spPr bwMode="auto">
            <a:xfrm>
              <a:off x="3813" y="2127"/>
              <a:ext cx="33" cy="38"/>
            </a:xfrm>
            <a:custGeom>
              <a:avLst/>
              <a:gdLst>
                <a:gd name="T0" fmla="*/ 11 w 13"/>
                <a:gd name="T1" fmla="*/ 0 h 15"/>
                <a:gd name="T2" fmla="*/ 10 w 13"/>
                <a:gd name="T3" fmla="*/ 2 h 15"/>
                <a:gd name="T4" fmla="*/ 10 w 13"/>
                <a:gd name="T5" fmla="*/ 11 h 15"/>
                <a:gd name="T6" fmla="*/ 9 w 13"/>
                <a:gd name="T7" fmla="*/ 12 h 15"/>
                <a:gd name="T8" fmla="*/ 2 w 13"/>
                <a:gd name="T9" fmla="*/ 12 h 15"/>
                <a:gd name="T10" fmla="*/ 0 w 13"/>
                <a:gd name="T11" fmla="*/ 14 h 15"/>
                <a:gd name="T12" fmla="*/ 2 w 13"/>
                <a:gd name="T13" fmla="*/ 15 h 15"/>
                <a:gd name="T14" fmla="*/ 11 w 13"/>
                <a:gd name="T15" fmla="*/ 15 h 15"/>
                <a:gd name="T16" fmla="*/ 12 w 13"/>
                <a:gd name="T17" fmla="*/ 15 h 15"/>
                <a:gd name="T18" fmla="*/ 12 w 13"/>
                <a:gd name="T19" fmla="*/ 15 h 15"/>
                <a:gd name="T20" fmla="*/ 13 w 13"/>
                <a:gd name="T21" fmla="*/ 13 h 15"/>
                <a:gd name="T22" fmla="*/ 13 w 13"/>
                <a:gd name="T23" fmla="*/ 2 h 15"/>
                <a:gd name="T24" fmla="*/ 11 w 13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4"/>
                    <a:pt x="1" y="15"/>
                    <a:pt x="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" name="Group 62"/>
          <p:cNvGrpSpPr>
            <a:grpSpLocks noChangeAspect="1"/>
          </p:cNvGrpSpPr>
          <p:nvPr/>
        </p:nvGrpSpPr>
        <p:grpSpPr bwMode="auto">
          <a:xfrm>
            <a:off x="6838486" y="2426062"/>
            <a:ext cx="428620" cy="342108"/>
            <a:chOff x="3775" y="2110"/>
            <a:chExt cx="129" cy="103"/>
          </a:xfrm>
          <a:solidFill>
            <a:schemeClr val="bg1"/>
          </a:solidFill>
          <a:effectLst/>
        </p:grpSpPr>
        <p:sp>
          <p:nvSpPr>
            <p:cNvPr id="26" name="Freeform 63"/>
            <p:cNvSpPr>
              <a:spLocks/>
            </p:cNvSpPr>
            <p:nvPr/>
          </p:nvSpPr>
          <p:spPr bwMode="auto">
            <a:xfrm>
              <a:off x="3775" y="2177"/>
              <a:ext cx="40" cy="36"/>
            </a:xfrm>
            <a:custGeom>
              <a:avLst/>
              <a:gdLst>
                <a:gd name="T0" fmla="*/ 5 w 16"/>
                <a:gd name="T1" fmla="*/ 0 h 14"/>
                <a:gd name="T2" fmla="*/ 0 w 16"/>
                <a:gd name="T3" fmla="*/ 4 h 14"/>
                <a:gd name="T4" fmla="*/ 10 w 16"/>
                <a:gd name="T5" fmla="*/ 14 h 14"/>
                <a:gd name="T6" fmla="*/ 16 w 16"/>
                <a:gd name="T7" fmla="*/ 9 h 14"/>
                <a:gd name="T8" fmla="*/ 5 w 1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1" y="3"/>
                    <a:pt x="0" y="4"/>
                    <a:pt x="0" y="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3" y="11"/>
                    <a:pt x="16" y="9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64"/>
            <p:cNvSpPr>
              <a:spLocks/>
            </p:cNvSpPr>
            <p:nvPr/>
          </p:nvSpPr>
          <p:spPr bwMode="auto">
            <a:xfrm>
              <a:off x="3795" y="2156"/>
              <a:ext cx="109" cy="41"/>
            </a:xfrm>
            <a:custGeom>
              <a:avLst/>
              <a:gdLst>
                <a:gd name="T0" fmla="*/ 37 w 44"/>
                <a:gd name="T1" fmla="*/ 4 h 16"/>
                <a:gd name="T2" fmla="*/ 29 w 44"/>
                <a:gd name="T3" fmla="*/ 9 h 16"/>
                <a:gd name="T4" fmla="*/ 18 w 44"/>
                <a:gd name="T5" fmla="*/ 8 h 16"/>
                <a:gd name="T6" fmla="*/ 25 w 44"/>
                <a:gd name="T7" fmla="*/ 7 h 16"/>
                <a:gd name="T8" fmla="*/ 31 w 44"/>
                <a:gd name="T9" fmla="*/ 2 h 16"/>
                <a:gd name="T10" fmla="*/ 20 w 44"/>
                <a:gd name="T11" fmla="*/ 2 h 16"/>
                <a:gd name="T12" fmla="*/ 9 w 44"/>
                <a:gd name="T13" fmla="*/ 2 h 16"/>
                <a:gd name="T14" fmla="*/ 0 w 44"/>
                <a:gd name="T15" fmla="*/ 7 h 16"/>
                <a:gd name="T16" fmla="*/ 9 w 44"/>
                <a:gd name="T17" fmla="*/ 16 h 16"/>
                <a:gd name="T18" fmla="*/ 13 w 44"/>
                <a:gd name="T19" fmla="*/ 14 h 16"/>
                <a:gd name="T20" fmla="*/ 29 w 44"/>
                <a:gd name="T21" fmla="*/ 14 h 16"/>
                <a:gd name="T22" fmla="*/ 44 w 44"/>
                <a:gd name="T23" fmla="*/ 2 h 16"/>
                <a:gd name="T24" fmla="*/ 37 w 44"/>
                <a:gd name="T2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16">
                  <a:moveTo>
                    <a:pt x="37" y="4"/>
                  </a:moveTo>
                  <a:cubicBezTo>
                    <a:pt x="34" y="7"/>
                    <a:pt x="32" y="8"/>
                    <a:pt x="29" y="9"/>
                  </a:cubicBezTo>
                  <a:cubicBezTo>
                    <a:pt x="24" y="10"/>
                    <a:pt x="19" y="9"/>
                    <a:pt x="18" y="8"/>
                  </a:cubicBezTo>
                  <a:cubicBezTo>
                    <a:pt x="15" y="6"/>
                    <a:pt x="18" y="7"/>
                    <a:pt x="25" y="7"/>
                  </a:cubicBezTo>
                  <a:cubicBezTo>
                    <a:pt x="32" y="6"/>
                    <a:pt x="31" y="2"/>
                    <a:pt x="31" y="2"/>
                  </a:cubicBezTo>
                  <a:cubicBezTo>
                    <a:pt x="29" y="2"/>
                    <a:pt x="27" y="2"/>
                    <a:pt x="20" y="2"/>
                  </a:cubicBezTo>
                  <a:cubicBezTo>
                    <a:pt x="17" y="2"/>
                    <a:pt x="12" y="1"/>
                    <a:pt x="9" y="2"/>
                  </a:cubicBezTo>
                  <a:cubicBezTo>
                    <a:pt x="6" y="2"/>
                    <a:pt x="4" y="5"/>
                    <a:pt x="0" y="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6" y="14"/>
                    <a:pt x="23" y="15"/>
                    <a:pt x="29" y="14"/>
                  </a:cubicBezTo>
                  <a:cubicBezTo>
                    <a:pt x="40" y="9"/>
                    <a:pt x="44" y="2"/>
                    <a:pt x="44" y="2"/>
                  </a:cubicBezTo>
                  <a:cubicBezTo>
                    <a:pt x="44" y="2"/>
                    <a:pt x="41" y="0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65"/>
            <p:cNvSpPr>
              <a:spLocks noEditPoints="1"/>
            </p:cNvSpPr>
            <p:nvPr/>
          </p:nvSpPr>
          <p:spPr bwMode="auto">
            <a:xfrm>
              <a:off x="3810" y="2110"/>
              <a:ext cx="94" cy="41"/>
            </a:xfrm>
            <a:custGeom>
              <a:avLst/>
              <a:gdLst>
                <a:gd name="T0" fmla="*/ 38 w 38"/>
                <a:gd name="T1" fmla="*/ 0 h 16"/>
                <a:gd name="T2" fmla="*/ 34 w 38"/>
                <a:gd name="T3" fmla="*/ 0 h 16"/>
                <a:gd name="T4" fmla="*/ 34 w 38"/>
                <a:gd name="T5" fmla="*/ 6 h 16"/>
                <a:gd name="T6" fmla="*/ 32 w 38"/>
                <a:gd name="T7" fmla="*/ 6 h 16"/>
                <a:gd name="T8" fmla="*/ 32 w 38"/>
                <a:gd name="T9" fmla="*/ 0 h 16"/>
                <a:gd name="T10" fmla="*/ 28 w 38"/>
                <a:gd name="T11" fmla="*/ 0 h 16"/>
                <a:gd name="T12" fmla="*/ 28 w 38"/>
                <a:gd name="T13" fmla="*/ 6 h 16"/>
                <a:gd name="T14" fmla="*/ 12 w 38"/>
                <a:gd name="T15" fmla="*/ 6 h 16"/>
                <a:gd name="T16" fmla="*/ 12 w 38"/>
                <a:gd name="T17" fmla="*/ 3 h 16"/>
                <a:gd name="T18" fmla="*/ 12 w 38"/>
                <a:gd name="T19" fmla="*/ 1 h 16"/>
                <a:gd name="T20" fmla="*/ 11 w 38"/>
                <a:gd name="T21" fmla="*/ 0 h 16"/>
                <a:gd name="T22" fmla="*/ 9 w 38"/>
                <a:gd name="T23" fmla="*/ 0 h 16"/>
                <a:gd name="T24" fmla="*/ 3 w 38"/>
                <a:gd name="T25" fmla="*/ 0 h 16"/>
                <a:gd name="T26" fmla="*/ 1 w 38"/>
                <a:gd name="T27" fmla="*/ 0 h 16"/>
                <a:gd name="T28" fmla="*/ 0 w 38"/>
                <a:gd name="T29" fmla="*/ 2 h 16"/>
                <a:gd name="T30" fmla="*/ 0 w 38"/>
                <a:gd name="T31" fmla="*/ 3 h 16"/>
                <a:gd name="T32" fmla="*/ 0 w 38"/>
                <a:gd name="T33" fmla="*/ 13 h 16"/>
                <a:gd name="T34" fmla="*/ 0 w 38"/>
                <a:gd name="T35" fmla="*/ 15 h 16"/>
                <a:gd name="T36" fmla="*/ 2 w 38"/>
                <a:gd name="T37" fmla="*/ 16 h 16"/>
                <a:gd name="T38" fmla="*/ 3 w 38"/>
                <a:gd name="T39" fmla="*/ 16 h 16"/>
                <a:gd name="T40" fmla="*/ 9 w 38"/>
                <a:gd name="T41" fmla="*/ 16 h 16"/>
                <a:gd name="T42" fmla="*/ 11 w 38"/>
                <a:gd name="T43" fmla="*/ 16 h 16"/>
                <a:gd name="T44" fmla="*/ 12 w 38"/>
                <a:gd name="T45" fmla="*/ 14 h 16"/>
                <a:gd name="T46" fmla="*/ 12 w 38"/>
                <a:gd name="T47" fmla="*/ 13 h 16"/>
                <a:gd name="T48" fmla="*/ 12 w 38"/>
                <a:gd name="T49" fmla="*/ 10 h 16"/>
                <a:gd name="T50" fmla="*/ 38 w 38"/>
                <a:gd name="T51" fmla="*/ 10 h 16"/>
                <a:gd name="T52" fmla="*/ 38 w 38"/>
                <a:gd name="T53" fmla="*/ 0 h 16"/>
                <a:gd name="T54" fmla="*/ 3 w 38"/>
                <a:gd name="T55" fmla="*/ 3 h 16"/>
                <a:gd name="T56" fmla="*/ 9 w 38"/>
                <a:gd name="T57" fmla="*/ 3 h 16"/>
                <a:gd name="T58" fmla="*/ 9 w 38"/>
                <a:gd name="T59" fmla="*/ 13 h 16"/>
                <a:gd name="T60" fmla="*/ 3 w 38"/>
                <a:gd name="T61" fmla="*/ 13 h 16"/>
                <a:gd name="T62" fmla="*/ 3 w 38"/>
                <a:gd name="T6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16">
                  <a:moveTo>
                    <a:pt x="38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38" y="10"/>
                    <a:pt x="38" y="10"/>
                    <a:pt x="38" y="10"/>
                  </a:cubicBezTo>
                  <a:lnTo>
                    <a:pt x="38" y="0"/>
                  </a:lnTo>
                  <a:close/>
                  <a:moveTo>
                    <a:pt x="3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3" y="13"/>
                    <a:pt x="3" y="13"/>
                    <a:pt x="3" y="13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Group 68"/>
          <p:cNvGrpSpPr>
            <a:grpSpLocks noChangeAspect="1"/>
          </p:cNvGrpSpPr>
          <p:nvPr/>
        </p:nvGrpSpPr>
        <p:grpSpPr bwMode="auto">
          <a:xfrm>
            <a:off x="6795346" y="4069509"/>
            <a:ext cx="420580" cy="405085"/>
            <a:chOff x="3770" y="2095"/>
            <a:chExt cx="137" cy="132"/>
          </a:xfrm>
          <a:solidFill>
            <a:schemeClr val="bg1"/>
          </a:solidFill>
          <a:effectLst/>
        </p:grpSpPr>
        <p:sp>
          <p:nvSpPr>
            <p:cNvPr id="19" name="Freeform 69"/>
            <p:cNvSpPr>
              <a:spLocks/>
            </p:cNvSpPr>
            <p:nvPr/>
          </p:nvSpPr>
          <p:spPr bwMode="auto">
            <a:xfrm>
              <a:off x="3770" y="2190"/>
              <a:ext cx="137" cy="37"/>
            </a:xfrm>
            <a:custGeom>
              <a:avLst/>
              <a:gdLst>
                <a:gd name="T0" fmla="*/ 52 w 55"/>
                <a:gd name="T1" fmla="*/ 6 h 15"/>
                <a:gd name="T2" fmla="*/ 38 w 55"/>
                <a:gd name="T3" fmla="*/ 6 h 15"/>
                <a:gd name="T4" fmla="*/ 37 w 55"/>
                <a:gd name="T5" fmla="*/ 6 h 15"/>
                <a:gd name="T6" fmla="*/ 37 w 55"/>
                <a:gd name="T7" fmla="*/ 3 h 15"/>
                <a:gd name="T8" fmla="*/ 37 w 55"/>
                <a:gd name="T9" fmla="*/ 1 h 15"/>
                <a:gd name="T10" fmla="*/ 35 w 55"/>
                <a:gd name="T11" fmla="*/ 0 h 15"/>
                <a:gd name="T12" fmla="*/ 20 w 55"/>
                <a:gd name="T13" fmla="*/ 0 h 15"/>
                <a:gd name="T14" fmla="*/ 18 w 55"/>
                <a:gd name="T15" fmla="*/ 3 h 15"/>
                <a:gd name="T16" fmla="*/ 18 w 55"/>
                <a:gd name="T17" fmla="*/ 6 h 15"/>
                <a:gd name="T18" fmla="*/ 18 w 55"/>
                <a:gd name="T19" fmla="*/ 6 h 15"/>
                <a:gd name="T20" fmla="*/ 3 w 55"/>
                <a:gd name="T21" fmla="*/ 6 h 15"/>
                <a:gd name="T22" fmla="*/ 0 w 55"/>
                <a:gd name="T23" fmla="*/ 8 h 15"/>
                <a:gd name="T24" fmla="*/ 0 w 55"/>
                <a:gd name="T25" fmla="*/ 14 h 15"/>
                <a:gd name="T26" fmla="*/ 1 w 55"/>
                <a:gd name="T27" fmla="*/ 15 h 15"/>
                <a:gd name="T28" fmla="*/ 2 w 55"/>
                <a:gd name="T29" fmla="*/ 14 h 15"/>
                <a:gd name="T30" fmla="*/ 2 w 55"/>
                <a:gd name="T31" fmla="*/ 8 h 15"/>
                <a:gd name="T32" fmla="*/ 3 w 55"/>
                <a:gd name="T33" fmla="*/ 8 h 15"/>
                <a:gd name="T34" fmla="*/ 18 w 55"/>
                <a:gd name="T35" fmla="*/ 8 h 15"/>
                <a:gd name="T36" fmla="*/ 18 w 55"/>
                <a:gd name="T37" fmla="*/ 8 h 15"/>
                <a:gd name="T38" fmla="*/ 18 w 55"/>
                <a:gd name="T39" fmla="*/ 9 h 15"/>
                <a:gd name="T40" fmla="*/ 19 w 55"/>
                <a:gd name="T41" fmla="*/ 9 h 15"/>
                <a:gd name="T42" fmla="*/ 20 w 55"/>
                <a:gd name="T43" fmla="*/ 9 h 15"/>
                <a:gd name="T44" fmla="*/ 20 w 55"/>
                <a:gd name="T45" fmla="*/ 8 h 15"/>
                <a:gd name="T46" fmla="*/ 20 w 55"/>
                <a:gd name="T47" fmla="*/ 3 h 15"/>
                <a:gd name="T48" fmla="*/ 20 w 55"/>
                <a:gd name="T49" fmla="*/ 2 h 15"/>
                <a:gd name="T50" fmla="*/ 35 w 55"/>
                <a:gd name="T51" fmla="*/ 2 h 15"/>
                <a:gd name="T52" fmla="*/ 35 w 55"/>
                <a:gd name="T53" fmla="*/ 3 h 15"/>
                <a:gd name="T54" fmla="*/ 35 w 55"/>
                <a:gd name="T55" fmla="*/ 8 h 15"/>
                <a:gd name="T56" fmla="*/ 36 w 55"/>
                <a:gd name="T57" fmla="*/ 9 h 15"/>
                <a:gd name="T58" fmla="*/ 36 w 55"/>
                <a:gd name="T59" fmla="*/ 9 h 15"/>
                <a:gd name="T60" fmla="*/ 37 w 55"/>
                <a:gd name="T61" fmla="*/ 9 h 15"/>
                <a:gd name="T62" fmla="*/ 37 w 55"/>
                <a:gd name="T63" fmla="*/ 8 h 15"/>
                <a:gd name="T64" fmla="*/ 38 w 55"/>
                <a:gd name="T65" fmla="*/ 8 h 15"/>
                <a:gd name="T66" fmla="*/ 52 w 55"/>
                <a:gd name="T67" fmla="*/ 8 h 15"/>
                <a:gd name="T68" fmla="*/ 53 w 55"/>
                <a:gd name="T69" fmla="*/ 8 h 15"/>
                <a:gd name="T70" fmla="*/ 53 w 55"/>
                <a:gd name="T71" fmla="*/ 14 h 15"/>
                <a:gd name="T72" fmla="*/ 54 w 55"/>
                <a:gd name="T73" fmla="*/ 15 h 15"/>
                <a:gd name="T74" fmla="*/ 55 w 55"/>
                <a:gd name="T75" fmla="*/ 14 h 15"/>
                <a:gd name="T76" fmla="*/ 55 w 55"/>
                <a:gd name="T77" fmla="*/ 8 h 15"/>
                <a:gd name="T78" fmla="*/ 52 w 55"/>
                <a:gd name="T7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" h="15">
                  <a:moveTo>
                    <a:pt x="52" y="6"/>
                  </a:move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8" y="1"/>
                    <a:pt x="18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7"/>
                    <a:pt x="0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3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5"/>
                    <a:pt x="54" y="15"/>
                  </a:cubicBezTo>
                  <a:cubicBezTo>
                    <a:pt x="54" y="15"/>
                    <a:pt x="55" y="14"/>
                    <a:pt x="55" y="14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4" y="6"/>
                    <a:pt x="5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70"/>
            <p:cNvSpPr>
              <a:spLocks/>
            </p:cNvSpPr>
            <p:nvPr/>
          </p:nvSpPr>
          <p:spPr bwMode="auto">
            <a:xfrm>
              <a:off x="3820" y="2118"/>
              <a:ext cx="37" cy="69"/>
            </a:xfrm>
            <a:custGeom>
              <a:avLst/>
              <a:gdLst>
                <a:gd name="T0" fmla="*/ 2 w 15"/>
                <a:gd name="T1" fmla="*/ 14 h 28"/>
                <a:gd name="T2" fmla="*/ 3 w 15"/>
                <a:gd name="T3" fmla="*/ 13 h 28"/>
                <a:gd name="T4" fmla="*/ 3 w 15"/>
                <a:gd name="T5" fmla="*/ 8 h 28"/>
                <a:gd name="T6" fmla="*/ 4 w 15"/>
                <a:gd name="T7" fmla="*/ 4 h 28"/>
                <a:gd name="T8" fmla="*/ 4 w 15"/>
                <a:gd name="T9" fmla="*/ 4 h 28"/>
                <a:gd name="T10" fmla="*/ 4 w 15"/>
                <a:gd name="T11" fmla="*/ 12 h 28"/>
                <a:gd name="T12" fmla="*/ 4 w 15"/>
                <a:gd name="T13" fmla="*/ 13 h 28"/>
                <a:gd name="T14" fmla="*/ 4 w 15"/>
                <a:gd name="T15" fmla="*/ 26 h 28"/>
                <a:gd name="T16" fmla="*/ 5 w 15"/>
                <a:gd name="T17" fmla="*/ 28 h 28"/>
                <a:gd name="T18" fmla="*/ 5 w 15"/>
                <a:gd name="T19" fmla="*/ 28 h 28"/>
                <a:gd name="T20" fmla="*/ 5 w 15"/>
                <a:gd name="T21" fmla="*/ 28 h 28"/>
                <a:gd name="T22" fmla="*/ 7 w 15"/>
                <a:gd name="T23" fmla="*/ 26 h 28"/>
                <a:gd name="T24" fmla="*/ 7 w 15"/>
                <a:gd name="T25" fmla="*/ 14 h 28"/>
                <a:gd name="T26" fmla="*/ 8 w 15"/>
                <a:gd name="T27" fmla="*/ 14 h 28"/>
                <a:gd name="T28" fmla="*/ 8 w 15"/>
                <a:gd name="T29" fmla="*/ 26 h 28"/>
                <a:gd name="T30" fmla="*/ 10 w 15"/>
                <a:gd name="T31" fmla="*/ 28 h 28"/>
                <a:gd name="T32" fmla="*/ 10 w 15"/>
                <a:gd name="T33" fmla="*/ 28 h 28"/>
                <a:gd name="T34" fmla="*/ 10 w 15"/>
                <a:gd name="T35" fmla="*/ 28 h 28"/>
                <a:gd name="T36" fmla="*/ 12 w 15"/>
                <a:gd name="T37" fmla="*/ 26 h 28"/>
                <a:gd name="T38" fmla="*/ 12 w 15"/>
                <a:gd name="T39" fmla="*/ 13 h 28"/>
                <a:gd name="T40" fmla="*/ 12 w 15"/>
                <a:gd name="T41" fmla="*/ 12 h 28"/>
                <a:gd name="T42" fmla="*/ 12 w 15"/>
                <a:gd name="T43" fmla="*/ 4 h 28"/>
                <a:gd name="T44" fmla="*/ 12 w 15"/>
                <a:gd name="T45" fmla="*/ 4 h 28"/>
                <a:gd name="T46" fmla="*/ 12 w 15"/>
                <a:gd name="T47" fmla="*/ 8 h 28"/>
                <a:gd name="T48" fmla="*/ 12 w 15"/>
                <a:gd name="T49" fmla="*/ 13 h 28"/>
                <a:gd name="T50" fmla="*/ 14 w 15"/>
                <a:gd name="T51" fmla="*/ 14 h 28"/>
                <a:gd name="T52" fmla="*/ 15 w 15"/>
                <a:gd name="T53" fmla="*/ 13 h 28"/>
                <a:gd name="T54" fmla="*/ 15 w 15"/>
                <a:gd name="T55" fmla="*/ 8 h 28"/>
                <a:gd name="T56" fmla="*/ 13 w 15"/>
                <a:gd name="T57" fmla="*/ 1 h 28"/>
                <a:gd name="T58" fmla="*/ 10 w 15"/>
                <a:gd name="T59" fmla="*/ 0 h 28"/>
                <a:gd name="T60" fmla="*/ 10 w 15"/>
                <a:gd name="T61" fmla="*/ 0 h 28"/>
                <a:gd name="T62" fmla="*/ 10 w 15"/>
                <a:gd name="T63" fmla="*/ 0 h 28"/>
                <a:gd name="T64" fmla="*/ 10 w 15"/>
                <a:gd name="T65" fmla="*/ 0 h 28"/>
                <a:gd name="T66" fmla="*/ 8 w 15"/>
                <a:gd name="T67" fmla="*/ 4 h 28"/>
                <a:gd name="T68" fmla="*/ 8 w 15"/>
                <a:gd name="T69" fmla="*/ 1 h 28"/>
                <a:gd name="T70" fmla="*/ 8 w 15"/>
                <a:gd name="T71" fmla="*/ 1 h 28"/>
                <a:gd name="T72" fmla="*/ 8 w 15"/>
                <a:gd name="T73" fmla="*/ 0 h 28"/>
                <a:gd name="T74" fmla="*/ 8 w 15"/>
                <a:gd name="T75" fmla="*/ 0 h 28"/>
                <a:gd name="T76" fmla="*/ 7 w 15"/>
                <a:gd name="T77" fmla="*/ 0 h 28"/>
                <a:gd name="T78" fmla="*/ 7 w 15"/>
                <a:gd name="T79" fmla="*/ 0 h 28"/>
                <a:gd name="T80" fmla="*/ 7 w 15"/>
                <a:gd name="T81" fmla="*/ 1 h 28"/>
                <a:gd name="T82" fmla="*/ 7 w 15"/>
                <a:gd name="T83" fmla="*/ 1 h 28"/>
                <a:gd name="T84" fmla="*/ 7 w 15"/>
                <a:gd name="T85" fmla="*/ 4 h 28"/>
                <a:gd name="T86" fmla="*/ 6 w 15"/>
                <a:gd name="T87" fmla="*/ 0 h 28"/>
                <a:gd name="T88" fmla="*/ 6 w 15"/>
                <a:gd name="T89" fmla="*/ 0 h 28"/>
                <a:gd name="T90" fmla="*/ 6 w 15"/>
                <a:gd name="T91" fmla="*/ 0 h 28"/>
                <a:gd name="T92" fmla="*/ 5 w 15"/>
                <a:gd name="T93" fmla="*/ 0 h 28"/>
                <a:gd name="T94" fmla="*/ 2 w 15"/>
                <a:gd name="T95" fmla="*/ 1 h 28"/>
                <a:gd name="T96" fmla="*/ 0 w 15"/>
                <a:gd name="T97" fmla="*/ 8 h 28"/>
                <a:gd name="T98" fmla="*/ 0 w 15"/>
                <a:gd name="T99" fmla="*/ 13 h 28"/>
                <a:gd name="T100" fmla="*/ 2 w 15"/>
                <a:gd name="T10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" h="28">
                  <a:moveTo>
                    <a:pt x="2" y="14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0"/>
                    <a:pt x="3" y="8"/>
                  </a:cubicBezTo>
                  <a:cubicBezTo>
                    <a:pt x="3" y="7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7" y="27"/>
                    <a:pt x="7" y="2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2" y="27"/>
                    <a:pt x="12" y="2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7"/>
                    <a:pt x="12" y="8"/>
                  </a:cubicBezTo>
                  <a:cubicBezTo>
                    <a:pt x="13" y="10"/>
                    <a:pt x="12" y="13"/>
                    <a:pt x="12" y="13"/>
                  </a:cubicBezTo>
                  <a:cubicBezTo>
                    <a:pt x="12" y="14"/>
                    <a:pt x="13" y="14"/>
                    <a:pt x="14" y="14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3"/>
                    <a:pt x="15" y="10"/>
                    <a:pt x="15" y="8"/>
                  </a:cubicBezTo>
                  <a:cubicBezTo>
                    <a:pt x="15" y="3"/>
                    <a:pt x="13" y="1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2"/>
                    <a:pt x="8" y="4"/>
                  </a:cubicBezTo>
                  <a:cubicBezTo>
                    <a:pt x="8" y="3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6" y="2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2" y="1"/>
                    <a:pt x="1" y="3"/>
                    <a:pt x="0" y="8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1" y="14"/>
                    <a:pt x="1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71"/>
            <p:cNvSpPr>
              <a:spLocks/>
            </p:cNvSpPr>
            <p:nvPr/>
          </p:nvSpPr>
          <p:spPr bwMode="auto">
            <a:xfrm>
              <a:off x="3830" y="2095"/>
              <a:ext cx="17" cy="20"/>
            </a:xfrm>
            <a:custGeom>
              <a:avLst/>
              <a:gdLst>
                <a:gd name="T0" fmla="*/ 1 w 7"/>
                <a:gd name="T1" fmla="*/ 5 h 8"/>
                <a:gd name="T2" fmla="*/ 4 w 7"/>
                <a:gd name="T3" fmla="*/ 8 h 8"/>
                <a:gd name="T4" fmla="*/ 7 w 7"/>
                <a:gd name="T5" fmla="*/ 5 h 8"/>
                <a:gd name="T6" fmla="*/ 7 w 7"/>
                <a:gd name="T7" fmla="*/ 4 h 8"/>
                <a:gd name="T8" fmla="*/ 7 w 7"/>
                <a:gd name="T9" fmla="*/ 4 h 8"/>
                <a:gd name="T10" fmla="*/ 4 w 7"/>
                <a:gd name="T11" fmla="*/ 0 h 8"/>
                <a:gd name="T12" fmla="*/ 1 w 7"/>
                <a:gd name="T13" fmla="*/ 4 h 8"/>
                <a:gd name="T14" fmla="*/ 0 w 7"/>
                <a:gd name="T15" fmla="*/ 4 h 8"/>
                <a:gd name="T16" fmla="*/ 1 w 7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1" y="5"/>
                  </a:moveTo>
                  <a:cubicBezTo>
                    <a:pt x="1" y="7"/>
                    <a:pt x="2" y="8"/>
                    <a:pt x="4" y="8"/>
                  </a:cubicBezTo>
                  <a:cubicBezTo>
                    <a:pt x="5" y="8"/>
                    <a:pt x="6" y="7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4" y="0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72"/>
            <p:cNvSpPr>
              <a:spLocks/>
            </p:cNvSpPr>
            <p:nvPr/>
          </p:nvSpPr>
          <p:spPr bwMode="auto">
            <a:xfrm>
              <a:off x="3867" y="2135"/>
              <a:ext cx="35" cy="65"/>
            </a:xfrm>
            <a:custGeom>
              <a:avLst/>
              <a:gdLst>
                <a:gd name="T0" fmla="*/ 1 w 14"/>
                <a:gd name="T1" fmla="*/ 13 h 26"/>
                <a:gd name="T2" fmla="*/ 2 w 14"/>
                <a:gd name="T3" fmla="*/ 12 h 26"/>
                <a:gd name="T4" fmla="*/ 2 w 14"/>
                <a:gd name="T5" fmla="*/ 8 h 26"/>
                <a:gd name="T6" fmla="*/ 3 w 14"/>
                <a:gd name="T7" fmla="*/ 4 h 26"/>
                <a:gd name="T8" fmla="*/ 3 w 14"/>
                <a:gd name="T9" fmla="*/ 4 h 26"/>
                <a:gd name="T10" fmla="*/ 3 w 14"/>
                <a:gd name="T11" fmla="*/ 11 h 26"/>
                <a:gd name="T12" fmla="*/ 3 w 14"/>
                <a:gd name="T13" fmla="*/ 12 h 26"/>
                <a:gd name="T14" fmla="*/ 3 w 14"/>
                <a:gd name="T15" fmla="*/ 24 h 26"/>
                <a:gd name="T16" fmla="*/ 5 w 14"/>
                <a:gd name="T17" fmla="*/ 26 h 26"/>
                <a:gd name="T18" fmla="*/ 5 w 14"/>
                <a:gd name="T19" fmla="*/ 26 h 26"/>
                <a:gd name="T20" fmla="*/ 5 w 14"/>
                <a:gd name="T21" fmla="*/ 26 h 26"/>
                <a:gd name="T22" fmla="*/ 6 w 14"/>
                <a:gd name="T23" fmla="*/ 24 h 26"/>
                <a:gd name="T24" fmla="*/ 6 w 14"/>
                <a:gd name="T25" fmla="*/ 13 h 26"/>
                <a:gd name="T26" fmla="*/ 7 w 14"/>
                <a:gd name="T27" fmla="*/ 13 h 26"/>
                <a:gd name="T28" fmla="*/ 7 w 14"/>
                <a:gd name="T29" fmla="*/ 24 h 26"/>
                <a:gd name="T30" fmla="*/ 9 w 14"/>
                <a:gd name="T31" fmla="*/ 26 h 26"/>
                <a:gd name="T32" fmla="*/ 9 w 14"/>
                <a:gd name="T33" fmla="*/ 26 h 26"/>
                <a:gd name="T34" fmla="*/ 9 w 14"/>
                <a:gd name="T35" fmla="*/ 26 h 26"/>
                <a:gd name="T36" fmla="*/ 10 w 14"/>
                <a:gd name="T37" fmla="*/ 24 h 26"/>
                <a:gd name="T38" fmla="*/ 10 w 14"/>
                <a:gd name="T39" fmla="*/ 12 h 26"/>
                <a:gd name="T40" fmla="*/ 10 w 14"/>
                <a:gd name="T41" fmla="*/ 11 h 26"/>
                <a:gd name="T42" fmla="*/ 10 w 14"/>
                <a:gd name="T43" fmla="*/ 4 h 26"/>
                <a:gd name="T44" fmla="*/ 10 w 14"/>
                <a:gd name="T45" fmla="*/ 4 h 26"/>
                <a:gd name="T46" fmla="*/ 11 w 14"/>
                <a:gd name="T47" fmla="*/ 8 h 26"/>
                <a:gd name="T48" fmla="*/ 11 w 14"/>
                <a:gd name="T49" fmla="*/ 12 h 26"/>
                <a:gd name="T50" fmla="*/ 12 w 14"/>
                <a:gd name="T51" fmla="*/ 13 h 26"/>
                <a:gd name="T52" fmla="*/ 13 w 14"/>
                <a:gd name="T53" fmla="*/ 12 h 26"/>
                <a:gd name="T54" fmla="*/ 13 w 14"/>
                <a:gd name="T55" fmla="*/ 7 h 26"/>
                <a:gd name="T56" fmla="*/ 12 w 14"/>
                <a:gd name="T57" fmla="*/ 1 h 26"/>
                <a:gd name="T58" fmla="*/ 9 w 14"/>
                <a:gd name="T59" fmla="*/ 0 h 26"/>
                <a:gd name="T60" fmla="*/ 8 w 14"/>
                <a:gd name="T61" fmla="*/ 0 h 26"/>
                <a:gd name="T62" fmla="*/ 8 w 14"/>
                <a:gd name="T63" fmla="*/ 0 h 26"/>
                <a:gd name="T64" fmla="*/ 8 w 14"/>
                <a:gd name="T65" fmla="*/ 0 h 26"/>
                <a:gd name="T66" fmla="*/ 7 w 14"/>
                <a:gd name="T67" fmla="*/ 3 h 26"/>
                <a:gd name="T68" fmla="*/ 7 w 14"/>
                <a:gd name="T69" fmla="*/ 1 h 26"/>
                <a:gd name="T70" fmla="*/ 7 w 14"/>
                <a:gd name="T71" fmla="*/ 0 h 26"/>
                <a:gd name="T72" fmla="*/ 7 w 14"/>
                <a:gd name="T73" fmla="*/ 0 h 26"/>
                <a:gd name="T74" fmla="*/ 7 w 14"/>
                <a:gd name="T75" fmla="*/ 0 h 26"/>
                <a:gd name="T76" fmla="*/ 6 w 14"/>
                <a:gd name="T77" fmla="*/ 0 h 26"/>
                <a:gd name="T78" fmla="*/ 6 w 14"/>
                <a:gd name="T79" fmla="*/ 0 h 26"/>
                <a:gd name="T80" fmla="*/ 6 w 14"/>
                <a:gd name="T81" fmla="*/ 0 h 26"/>
                <a:gd name="T82" fmla="*/ 6 w 14"/>
                <a:gd name="T83" fmla="*/ 1 h 26"/>
                <a:gd name="T84" fmla="*/ 6 w 14"/>
                <a:gd name="T85" fmla="*/ 3 h 26"/>
                <a:gd name="T86" fmla="*/ 5 w 14"/>
                <a:gd name="T87" fmla="*/ 0 h 26"/>
                <a:gd name="T88" fmla="*/ 5 w 14"/>
                <a:gd name="T89" fmla="*/ 0 h 26"/>
                <a:gd name="T90" fmla="*/ 5 w 14"/>
                <a:gd name="T91" fmla="*/ 0 h 26"/>
                <a:gd name="T92" fmla="*/ 4 w 14"/>
                <a:gd name="T93" fmla="*/ 0 h 26"/>
                <a:gd name="T94" fmla="*/ 1 w 14"/>
                <a:gd name="T95" fmla="*/ 1 h 26"/>
                <a:gd name="T96" fmla="*/ 0 w 14"/>
                <a:gd name="T97" fmla="*/ 7 h 26"/>
                <a:gd name="T98" fmla="*/ 0 w 14"/>
                <a:gd name="T99" fmla="*/ 12 h 26"/>
                <a:gd name="T100" fmla="*/ 1 w 14"/>
                <a:gd name="T10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26">
                  <a:moveTo>
                    <a:pt x="1" y="13"/>
                  </a:moveTo>
                  <a:cubicBezTo>
                    <a:pt x="2" y="13"/>
                    <a:pt x="2" y="13"/>
                    <a:pt x="2" y="12"/>
                  </a:cubicBezTo>
                  <a:cubicBezTo>
                    <a:pt x="2" y="12"/>
                    <a:pt x="2" y="10"/>
                    <a:pt x="2" y="8"/>
                  </a:cubicBezTo>
                  <a:cubicBezTo>
                    <a:pt x="2" y="6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6" y="25"/>
                    <a:pt x="6" y="2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8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6"/>
                    <a:pt x="11" y="8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4" y="9"/>
                    <a:pt x="13" y="7"/>
                  </a:cubicBezTo>
                  <a:cubicBezTo>
                    <a:pt x="13" y="3"/>
                    <a:pt x="12" y="1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2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2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3"/>
                    <a:pt x="0" y="7"/>
                  </a:cubicBezTo>
                  <a:cubicBezTo>
                    <a:pt x="0" y="9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73"/>
            <p:cNvSpPr>
              <a:spLocks/>
            </p:cNvSpPr>
            <p:nvPr/>
          </p:nvSpPr>
          <p:spPr bwMode="auto">
            <a:xfrm>
              <a:off x="3875" y="2115"/>
              <a:ext cx="17" cy="18"/>
            </a:xfrm>
            <a:custGeom>
              <a:avLst/>
              <a:gdLst>
                <a:gd name="T0" fmla="*/ 1 w 7"/>
                <a:gd name="T1" fmla="*/ 5 h 7"/>
                <a:gd name="T2" fmla="*/ 4 w 7"/>
                <a:gd name="T3" fmla="*/ 7 h 7"/>
                <a:gd name="T4" fmla="*/ 6 w 7"/>
                <a:gd name="T5" fmla="*/ 4 h 7"/>
                <a:gd name="T6" fmla="*/ 7 w 7"/>
                <a:gd name="T7" fmla="*/ 3 h 7"/>
                <a:gd name="T8" fmla="*/ 6 w 7"/>
                <a:gd name="T9" fmla="*/ 3 h 7"/>
                <a:gd name="T10" fmla="*/ 4 w 7"/>
                <a:gd name="T11" fmla="*/ 0 h 7"/>
                <a:gd name="T12" fmla="*/ 1 w 7"/>
                <a:gd name="T13" fmla="*/ 3 h 7"/>
                <a:gd name="T14" fmla="*/ 0 w 7"/>
                <a:gd name="T15" fmla="*/ 3 h 7"/>
                <a:gd name="T16" fmla="*/ 1 w 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74"/>
            <p:cNvSpPr>
              <a:spLocks/>
            </p:cNvSpPr>
            <p:nvPr/>
          </p:nvSpPr>
          <p:spPr bwMode="auto">
            <a:xfrm>
              <a:off x="3778" y="2135"/>
              <a:ext cx="35" cy="65"/>
            </a:xfrm>
            <a:custGeom>
              <a:avLst/>
              <a:gdLst>
                <a:gd name="T0" fmla="*/ 1 w 14"/>
                <a:gd name="T1" fmla="*/ 13 h 26"/>
                <a:gd name="T2" fmla="*/ 2 w 14"/>
                <a:gd name="T3" fmla="*/ 12 h 26"/>
                <a:gd name="T4" fmla="*/ 2 w 14"/>
                <a:gd name="T5" fmla="*/ 8 h 26"/>
                <a:gd name="T6" fmla="*/ 3 w 14"/>
                <a:gd name="T7" fmla="*/ 4 h 26"/>
                <a:gd name="T8" fmla="*/ 3 w 14"/>
                <a:gd name="T9" fmla="*/ 4 h 26"/>
                <a:gd name="T10" fmla="*/ 3 w 14"/>
                <a:gd name="T11" fmla="*/ 11 h 26"/>
                <a:gd name="T12" fmla="*/ 3 w 14"/>
                <a:gd name="T13" fmla="*/ 12 h 26"/>
                <a:gd name="T14" fmla="*/ 3 w 14"/>
                <a:gd name="T15" fmla="*/ 24 h 26"/>
                <a:gd name="T16" fmla="*/ 5 w 14"/>
                <a:gd name="T17" fmla="*/ 26 h 26"/>
                <a:gd name="T18" fmla="*/ 5 w 14"/>
                <a:gd name="T19" fmla="*/ 26 h 26"/>
                <a:gd name="T20" fmla="*/ 5 w 14"/>
                <a:gd name="T21" fmla="*/ 26 h 26"/>
                <a:gd name="T22" fmla="*/ 6 w 14"/>
                <a:gd name="T23" fmla="*/ 24 h 26"/>
                <a:gd name="T24" fmla="*/ 6 w 14"/>
                <a:gd name="T25" fmla="*/ 13 h 26"/>
                <a:gd name="T26" fmla="*/ 7 w 14"/>
                <a:gd name="T27" fmla="*/ 13 h 26"/>
                <a:gd name="T28" fmla="*/ 7 w 14"/>
                <a:gd name="T29" fmla="*/ 24 h 26"/>
                <a:gd name="T30" fmla="*/ 9 w 14"/>
                <a:gd name="T31" fmla="*/ 26 h 26"/>
                <a:gd name="T32" fmla="*/ 9 w 14"/>
                <a:gd name="T33" fmla="*/ 26 h 26"/>
                <a:gd name="T34" fmla="*/ 9 w 14"/>
                <a:gd name="T35" fmla="*/ 26 h 26"/>
                <a:gd name="T36" fmla="*/ 10 w 14"/>
                <a:gd name="T37" fmla="*/ 24 h 26"/>
                <a:gd name="T38" fmla="*/ 10 w 14"/>
                <a:gd name="T39" fmla="*/ 12 h 26"/>
                <a:gd name="T40" fmla="*/ 10 w 14"/>
                <a:gd name="T41" fmla="*/ 11 h 26"/>
                <a:gd name="T42" fmla="*/ 10 w 14"/>
                <a:gd name="T43" fmla="*/ 4 h 26"/>
                <a:gd name="T44" fmla="*/ 10 w 14"/>
                <a:gd name="T45" fmla="*/ 4 h 26"/>
                <a:gd name="T46" fmla="*/ 11 w 14"/>
                <a:gd name="T47" fmla="*/ 8 h 26"/>
                <a:gd name="T48" fmla="*/ 11 w 14"/>
                <a:gd name="T49" fmla="*/ 12 h 26"/>
                <a:gd name="T50" fmla="*/ 12 w 14"/>
                <a:gd name="T51" fmla="*/ 13 h 26"/>
                <a:gd name="T52" fmla="*/ 13 w 14"/>
                <a:gd name="T53" fmla="*/ 12 h 26"/>
                <a:gd name="T54" fmla="*/ 14 w 14"/>
                <a:gd name="T55" fmla="*/ 7 h 26"/>
                <a:gd name="T56" fmla="*/ 12 w 14"/>
                <a:gd name="T57" fmla="*/ 1 h 26"/>
                <a:gd name="T58" fmla="*/ 9 w 14"/>
                <a:gd name="T59" fmla="*/ 0 h 26"/>
                <a:gd name="T60" fmla="*/ 9 w 14"/>
                <a:gd name="T61" fmla="*/ 0 h 26"/>
                <a:gd name="T62" fmla="*/ 9 w 14"/>
                <a:gd name="T63" fmla="*/ 0 h 26"/>
                <a:gd name="T64" fmla="*/ 9 w 14"/>
                <a:gd name="T65" fmla="*/ 0 h 26"/>
                <a:gd name="T66" fmla="*/ 7 w 14"/>
                <a:gd name="T67" fmla="*/ 3 h 26"/>
                <a:gd name="T68" fmla="*/ 7 w 14"/>
                <a:gd name="T69" fmla="*/ 1 h 26"/>
                <a:gd name="T70" fmla="*/ 7 w 14"/>
                <a:gd name="T71" fmla="*/ 0 h 26"/>
                <a:gd name="T72" fmla="*/ 7 w 14"/>
                <a:gd name="T73" fmla="*/ 0 h 26"/>
                <a:gd name="T74" fmla="*/ 7 w 14"/>
                <a:gd name="T75" fmla="*/ 0 h 26"/>
                <a:gd name="T76" fmla="*/ 6 w 14"/>
                <a:gd name="T77" fmla="*/ 0 h 26"/>
                <a:gd name="T78" fmla="*/ 6 w 14"/>
                <a:gd name="T79" fmla="*/ 0 h 26"/>
                <a:gd name="T80" fmla="*/ 6 w 14"/>
                <a:gd name="T81" fmla="*/ 0 h 26"/>
                <a:gd name="T82" fmla="*/ 6 w 14"/>
                <a:gd name="T83" fmla="*/ 1 h 26"/>
                <a:gd name="T84" fmla="*/ 6 w 14"/>
                <a:gd name="T85" fmla="*/ 3 h 26"/>
                <a:gd name="T86" fmla="*/ 5 w 14"/>
                <a:gd name="T87" fmla="*/ 0 h 26"/>
                <a:gd name="T88" fmla="*/ 5 w 14"/>
                <a:gd name="T89" fmla="*/ 0 h 26"/>
                <a:gd name="T90" fmla="*/ 5 w 14"/>
                <a:gd name="T91" fmla="*/ 0 h 26"/>
                <a:gd name="T92" fmla="*/ 4 w 14"/>
                <a:gd name="T93" fmla="*/ 0 h 26"/>
                <a:gd name="T94" fmla="*/ 2 w 14"/>
                <a:gd name="T95" fmla="*/ 1 h 26"/>
                <a:gd name="T96" fmla="*/ 0 w 14"/>
                <a:gd name="T97" fmla="*/ 7 h 26"/>
                <a:gd name="T98" fmla="*/ 0 w 14"/>
                <a:gd name="T99" fmla="*/ 12 h 26"/>
                <a:gd name="T100" fmla="*/ 1 w 14"/>
                <a:gd name="T10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26">
                  <a:moveTo>
                    <a:pt x="1" y="13"/>
                  </a:moveTo>
                  <a:cubicBezTo>
                    <a:pt x="2" y="13"/>
                    <a:pt x="2" y="13"/>
                    <a:pt x="2" y="12"/>
                  </a:cubicBezTo>
                  <a:cubicBezTo>
                    <a:pt x="2" y="12"/>
                    <a:pt x="2" y="10"/>
                    <a:pt x="2" y="8"/>
                  </a:cubicBezTo>
                  <a:cubicBezTo>
                    <a:pt x="2" y="6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8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6"/>
                    <a:pt x="11" y="8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4" y="9"/>
                    <a:pt x="14" y="7"/>
                  </a:cubicBezTo>
                  <a:cubicBezTo>
                    <a:pt x="13" y="3"/>
                    <a:pt x="12" y="1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2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2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3"/>
                    <a:pt x="0" y="7"/>
                  </a:cubicBezTo>
                  <a:cubicBezTo>
                    <a:pt x="0" y="9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75"/>
            <p:cNvSpPr>
              <a:spLocks/>
            </p:cNvSpPr>
            <p:nvPr/>
          </p:nvSpPr>
          <p:spPr bwMode="auto">
            <a:xfrm>
              <a:off x="3785" y="2115"/>
              <a:ext cx="18" cy="18"/>
            </a:xfrm>
            <a:custGeom>
              <a:avLst/>
              <a:gdLst>
                <a:gd name="T0" fmla="*/ 1 w 7"/>
                <a:gd name="T1" fmla="*/ 5 h 7"/>
                <a:gd name="T2" fmla="*/ 4 w 7"/>
                <a:gd name="T3" fmla="*/ 7 h 7"/>
                <a:gd name="T4" fmla="*/ 6 w 7"/>
                <a:gd name="T5" fmla="*/ 4 h 7"/>
                <a:gd name="T6" fmla="*/ 7 w 7"/>
                <a:gd name="T7" fmla="*/ 3 h 7"/>
                <a:gd name="T8" fmla="*/ 7 w 7"/>
                <a:gd name="T9" fmla="*/ 3 h 7"/>
                <a:gd name="T10" fmla="*/ 4 w 7"/>
                <a:gd name="T11" fmla="*/ 0 h 7"/>
                <a:gd name="T12" fmla="*/ 1 w 7"/>
                <a:gd name="T13" fmla="*/ 3 h 7"/>
                <a:gd name="T14" fmla="*/ 0 w 7"/>
                <a:gd name="T15" fmla="*/ 3 h 7"/>
                <a:gd name="T16" fmla="*/ 1 w 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文本框 136"/>
          <p:cNvSpPr txBox="1"/>
          <p:nvPr/>
        </p:nvSpPr>
        <p:spPr>
          <a:xfrm>
            <a:off x="5514274" y="2976606"/>
            <a:ext cx="119093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CF0000"/>
                </a:solidFill>
                <a:cs typeface="+mn-ea"/>
                <a:sym typeface="+mn-lt"/>
              </a:rPr>
              <a:t>添加</a:t>
            </a:r>
            <a:endParaRPr lang="en-US" altLang="zh-CN" sz="2800" b="1" dirty="0">
              <a:solidFill>
                <a:srgbClr val="CF0000"/>
              </a:solidFill>
              <a:cs typeface="+mn-ea"/>
              <a:sym typeface="+mn-lt"/>
            </a:endParaRPr>
          </a:p>
          <a:p>
            <a:pPr algn="ctr"/>
            <a:r>
              <a:rPr lang="zh-CN" altLang="en-US" sz="2800" b="1" dirty="0">
                <a:solidFill>
                  <a:srgbClr val="CF0000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="" xmlns:a16="http://schemas.microsoft.com/office/drawing/2014/main" id="{CCCC8767-108C-45B3-904C-ABA3CBD94DF3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57" name="组合 56">
            <a:extLst>
              <a:ext uri="{FF2B5EF4-FFF2-40B4-BE49-F238E27FC236}">
                <a16:creationId xmlns="" xmlns:a16="http://schemas.microsoft.com/office/drawing/2014/main" id="{05966481-D012-4BBC-AA21-F4317CC9491C}"/>
              </a:ext>
            </a:extLst>
          </p:cNvPr>
          <p:cNvGrpSpPr/>
          <p:nvPr/>
        </p:nvGrpSpPr>
        <p:grpSpPr>
          <a:xfrm>
            <a:off x="1333239" y="2061126"/>
            <a:ext cx="2380988" cy="1194537"/>
            <a:chOff x="1952193" y="4974415"/>
            <a:chExt cx="2380988" cy="1194537"/>
          </a:xfrm>
        </p:grpSpPr>
        <p:sp>
          <p:nvSpPr>
            <p:cNvPr id="58" name="TextBox 1">
              <a:extLst>
                <a:ext uri="{FF2B5EF4-FFF2-40B4-BE49-F238E27FC236}">
                  <a16:creationId xmlns="" xmlns:a16="http://schemas.microsoft.com/office/drawing/2014/main" id="{782F96B3-EA21-420A-BE29-9AA3C85524C5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9" name="TextBox 1">
              <a:extLst>
                <a:ext uri="{FF2B5EF4-FFF2-40B4-BE49-F238E27FC236}">
                  <a16:creationId xmlns="" xmlns:a16="http://schemas.microsoft.com/office/drawing/2014/main" id="{CD2F51D9-7C38-43BC-96AE-DEB8D12D8AD0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="" xmlns:a16="http://schemas.microsoft.com/office/drawing/2014/main" id="{75BE7A26-A26B-46F8-A7F5-4833F5763BC7}"/>
              </a:ext>
            </a:extLst>
          </p:cNvPr>
          <p:cNvGrpSpPr/>
          <p:nvPr/>
        </p:nvGrpSpPr>
        <p:grpSpPr>
          <a:xfrm>
            <a:off x="1333239" y="3986253"/>
            <a:ext cx="2459292" cy="1194537"/>
            <a:chOff x="1952193" y="4974415"/>
            <a:chExt cx="2459292" cy="1194537"/>
          </a:xfrm>
        </p:grpSpPr>
        <p:sp>
          <p:nvSpPr>
            <p:cNvPr id="61" name="TextBox 1">
              <a:extLst>
                <a:ext uri="{FF2B5EF4-FFF2-40B4-BE49-F238E27FC236}">
                  <a16:creationId xmlns="" xmlns:a16="http://schemas.microsoft.com/office/drawing/2014/main" id="{EF27D34D-9D5D-46EE-99A8-39079BD31A43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="" xmlns:a16="http://schemas.microsoft.com/office/drawing/2014/main" id="{5DC724FC-7B95-44E5-848B-C4905B86517C}"/>
                </a:ext>
              </a:extLst>
            </p:cNvPr>
            <p:cNvSpPr txBox="1"/>
            <p:nvPr/>
          </p:nvSpPr>
          <p:spPr>
            <a:xfrm>
              <a:off x="1977913" y="5272296"/>
              <a:ext cx="2433572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="" xmlns:a16="http://schemas.microsoft.com/office/drawing/2014/main" id="{C6B59884-A17F-46E3-96E3-5A747005880E}"/>
              </a:ext>
            </a:extLst>
          </p:cNvPr>
          <p:cNvGrpSpPr/>
          <p:nvPr/>
        </p:nvGrpSpPr>
        <p:grpSpPr>
          <a:xfrm>
            <a:off x="8322024" y="2061126"/>
            <a:ext cx="2539935" cy="1194537"/>
            <a:chOff x="2641425" y="4974415"/>
            <a:chExt cx="2539935" cy="1194537"/>
          </a:xfrm>
        </p:grpSpPr>
        <p:sp>
          <p:nvSpPr>
            <p:cNvPr id="64" name="TextBox 1">
              <a:extLst>
                <a:ext uri="{FF2B5EF4-FFF2-40B4-BE49-F238E27FC236}">
                  <a16:creationId xmlns="" xmlns:a16="http://schemas.microsoft.com/office/drawing/2014/main" id="{EDC61ED1-A8ED-4BA8-8733-E749652CBE1B}"/>
                </a:ext>
              </a:extLst>
            </p:cNvPr>
            <p:cNvSpPr txBox="1"/>
            <p:nvPr/>
          </p:nvSpPr>
          <p:spPr>
            <a:xfrm>
              <a:off x="3495182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5" name="TextBox 1">
              <a:extLst>
                <a:ext uri="{FF2B5EF4-FFF2-40B4-BE49-F238E27FC236}">
                  <a16:creationId xmlns="" xmlns:a16="http://schemas.microsoft.com/office/drawing/2014/main" id="{53B8FFAE-D3A3-417A-9996-1F04336859D2}"/>
                </a:ext>
              </a:extLst>
            </p:cNvPr>
            <p:cNvSpPr txBox="1"/>
            <p:nvPr/>
          </p:nvSpPr>
          <p:spPr>
            <a:xfrm>
              <a:off x="2641425" y="5272296"/>
              <a:ext cx="2508820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="" xmlns:a16="http://schemas.microsoft.com/office/drawing/2014/main" id="{E52B290C-28F1-46C2-8450-E967CC33E1B1}"/>
              </a:ext>
            </a:extLst>
          </p:cNvPr>
          <p:cNvGrpSpPr/>
          <p:nvPr/>
        </p:nvGrpSpPr>
        <p:grpSpPr>
          <a:xfrm>
            <a:off x="8372456" y="3986253"/>
            <a:ext cx="2460585" cy="1194537"/>
            <a:chOff x="2691857" y="4974415"/>
            <a:chExt cx="2460585" cy="1194537"/>
          </a:xfrm>
        </p:grpSpPr>
        <p:sp>
          <p:nvSpPr>
            <p:cNvPr id="67" name="TextBox 1">
              <a:extLst>
                <a:ext uri="{FF2B5EF4-FFF2-40B4-BE49-F238E27FC236}">
                  <a16:creationId xmlns="" xmlns:a16="http://schemas.microsoft.com/office/drawing/2014/main" id="{AAE5B84F-8B2B-4E8A-A61C-094BDD6CC244}"/>
                </a:ext>
              </a:extLst>
            </p:cNvPr>
            <p:cNvSpPr txBox="1"/>
            <p:nvPr/>
          </p:nvSpPr>
          <p:spPr>
            <a:xfrm>
              <a:off x="3466264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8" name="TextBox 1">
              <a:extLst>
                <a:ext uri="{FF2B5EF4-FFF2-40B4-BE49-F238E27FC236}">
                  <a16:creationId xmlns="" xmlns:a16="http://schemas.microsoft.com/office/drawing/2014/main" id="{D71CBFEE-DF1D-41F4-B52B-A854690B67AB}"/>
                </a:ext>
              </a:extLst>
            </p:cNvPr>
            <p:cNvSpPr txBox="1"/>
            <p:nvPr/>
          </p:nvSpPr>
          <p:spPr>
            <a:xfrm>
              <a:off x="2691857" y="5272296"/>
              <a:ext cx="245838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2065896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112"/>
          <p:cNvSpPr>
            <a:spLocks noChangeArrowheads="1"/>
          </p:cNvSpPr>
          <p:nvPr/>
        </p:nvSpPr>
        <p:spPr bwMode="auto">
          <a:xfrm>
            <a:off x="1547427" y="1449701"/>
            <a:ext cx="2356278" cy="2439988"/>
          </a:xfrm>
          <a:custGeom>
            <a:avLst/>
            <a:gdLst>
              <a:gd name="T0" fmla="*/ 1258290 w 2601983"/>
              <a:gd name="T1" fmla="*/ 0 h 2694894"/>
              <a:gd name="T2" fmla="*/ 2601983 w 2601983"/>
              <a:gd name="T3" fmla="*/ 1347447 h 2694894"/>
              <a:gd name="T4" fmla="*/ 1258290 w 2601983"/>
              <a:gd name="T5" fmla="*/ 2694894 h 2694894"/>
              <a:gd name="T6" fmla="*/ 76774 w 2601983"/>
              <a:gd name="T7" fmla="*/ 1989720 h 2694894"/>
              <a:gd name="T8" fmla="*/ 40495 w 2601983"/>
              <a:gd name="T9" fmla="*/ 1914200 h 2694894"/>
              <a:gd name="T10" fmla="*/ 207518 w 2601983"/>
              <a:gd name="T11" fmla="*/ 1914200 h 2694894"/>
              <a:gd name="T12" fmla="*/ 208561 w 2601983"/>
              <a:gd name="T13" fmla="*/ 1916369 h 2694894"/>
              <a:gd name="T14" fmla="*/ 1256415 w 2601983"/>
              <a:gd name="T15" fmla="*/ 2541007 h 2694894"/>
              <a:gd name="T16" fmla="*/ 2448099 w 2601983"/>
              <a:gd name="T17" fmla="*/ 1347447 h 2694894"/>
              <a:gd name="T18" fmla="*/ 1256415 w 2601983"/>
              <a:gd name="T19" fmla="*/ 153887 h 2694894"/>
              <a:gd name="T20" fmla="*/ 208561 w 2601983"/>
              <a:gd name="T21" fmla="*/ 778526 h 2694894"/>
              <a:gd name="T22" fmla="*/ 160582 w 2601983"/>
              <a:gd name="T23" fmla="*/ 878280 h 2694894"/>
              <a:gd name="T24" fmla="*/ 0 w 2601983"/>
              <a:gd name="T25" fmla="*/ 878280 h 2694894"/>
              <a:gd name="T26" fmla="*/ 20191 w 2601983"/>
              <a:gd name="T27" fmla="*/ 822960 h 2694894"/>
              <a:gd name="T28" fmla="*/ 1258290 w 2601983"/>
              <a:gd name="T29" fmla="*/ 0 h 26948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601983"/>
              <a:gd name="T46" fmla="*/ 0 h 2694894"/>
              <a:gd name="T47" fmla="*/ 2601983 w 2601983"/>
              <a:gd name="T48" fmla="*/ 2694894 h 269489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601983" h="2694894">
                <a:moveTo>
                  <a:pt x="1258290" y="0"/>
                </a:moveTo>
                <a:cubicBezTo>
                  <a:pt x="2000391" y="0"/>
                  <a:pt x="2601983" y="603273"/>
                  <a:pt x="2601983" y="1347447"/>
                </a:cubicBezTo>
                <a:cubicBezTo>
                  <a:pt x="2601983" y="2091621"/>
                  <a:pt x="2000391" y="2694894"/>
                  <a:pt x="1258290" y="2694894"/>
                </a:cubicBezTo>
                <a:cubicBezTo>
                  <a:pt x="748096" y="2694894"/>
                  <a:pt x="304314" y="2409753"/>
                  <a:pt x="76774" y="1989720"/>
                </a:cubicBezTo>
                <a:lnTo>
                  <a:pt x="40495" y="1914200"/>
                </a:lnTo>
                <a:lnTo>
                  <a:pt x="207518" y="1914200"/>
                </a:lnTo>
                <a:lnTo>
                  <a:pt x="208561" y="1916369"/>
                </a:lnTo>
                <a:cubicBezTo>
                  <a:pt x="410360" y="2288432"/>
                  <a:pt x="803938" y="2541007"/>
                  <a:pt x="1256415" y="2541007"/>
                </a:cubicBezTo>
                <a:cubicBezTo>
                  <a:pt x="1914564" y="2541007"/>
                  <a:pt x="2448099" y="2006632"/>
                  <a:pt x="2448099" y="1347447"/>
                </a:cubicBezTo>
                <a:cubicBezTo>
                  <a:pt x="2448099" y="688262"/>
                  <a:pt x="1914564" y="153887"/>
                  <a:pt x="1256415" y="153887"/>
                </a:cubicBezTo>
                <a:cubicBezTo>
                  <a:pt x="803938" y="153887"/>
                  <a:pt x="410360" y="406463"/>
                  <a:pt x="208561" y="778526"/>
                </a:cubicBezTo>
                <a:lnTo>
                  <a:pt x="160582" y="878280"/>
                </a:lnTo>
                <a:lnTo>
                  <a:pt x="0" y="878280"/>
                </a:lnTo>
                <a:lnTo>
                  <a:pt x="20191" y="822960"/>
                </a:lnTo>
                <a:cubicBezTo>
                  <a:pt x="224175" y="339341"/>
                  <a:pt x="701714" y="0"/>
                  <a:pt x="1258290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1276350" y="2340059"/>
            <a:ext cx="710372" cy="713645"/>
          </a:xfrm>
          <a:prstGeom prst="rect">
            <a:avLst/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8" name="任意多边形 113"/>
          <p:cNvSpPr>
            <a:spLocks noChangeArrowheads="1"/>
          </p:cNvSpPr>
          <p:nvPr/>
        </p:nvSpPr>
        <p:spPr bwMode="auto">
          <a:xfrm>
            <a:off x="3888949" y="1449701"/>
            <a:ext cx="2346408" cy="2439988"/>
          </a:xfrm>
          <a:custGeom>
            <a:avLst/>
            <a:gdLst>
              <a:gd name="T0" fmla="*/ 1253019 w 2591083"/>
              <a:gd name="T1" fmla="*/ 0 h 2694894"/>
              <a:gd name="T2" fmla="*/ 2591083 w 2591083"/>
              <a:gd name="T3" fmla="*/ 1347447 h 2694894"/>
              <a:gd name="T4" fmla="*/ 1253019 w 2591083"/>
              <a:gd name="T5" fmla="*/ 2694894 h 2694894"/>
              <a:gd name="T6" fmla="*/ 76452 w 2591083"/>
              <a:gd name="T7" fmla="*/ 1989720 h 2694894"/>
              <a:gd name="T8" fmla="*/ 40326 w 2591083"/>
              <a:gd name="T9" fmla="*/ 1914200 h 2694894"/>
              <a:gd name="T10" fmla="*/ 210953 w 2591083"/>
              <a:gd name="T11" fmla="*/ 1914200 h 2694894"/>
              <a:gd name="T12" fmla="*/ 211991 w 2591083"/>
              <a:gd name="T13" fmla="*/ 1916369 h 2694894"/>
              <a:gd name="T14" fmla="*/ 1254894 w 2591083"/>
              <a:gd name="T15" fmla="*/ 2541007 h 2694894"/>
              <a:gd name="T16" fmla="*/ 2440947 w 2591083"/>
              <a:gd name="T17" fmla="*/ 1347447 h 2694894"/>
              <a:gd name="T18" fmla="*/ 1254894 w 2591083"/>
              <a:gd name="T19" fmla="*/ 153887 h 2694894"/>
              <a:gd name="T20" fmla="*/ 211991 w 2591083"/>
              <a:gd name="T21" fmla="*/ 778526 h 2694894"/>
              <a:gd name="T22" fmla="*/ 164239 w 2591083"/>
              <a:gd name="T23" fmla="*/ 878280 h 2694894"/>
              <a:gd name="T24" fmla="*/ 0 w 2591083"/>
              <a:gd name="T25" fmla="*/ 878280 h 2694894"/>
              <a:gd name="T26" fmla="*/ 20107 w 2591083"/>
              <a:gd name="T27" fmla="*/ 822960 h 2694894"/>
              <a:gd name="T28" fmla="*/ 1253019 w 2591083"/>
              <a:gd name="T29" fmla="*/ 0 h 26948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91083"/>
              <a:gd name="T46" fmla="*/ 0 h 2694894"/>
              <a:gd name="T47" fmla="*/ 2591083 w 2591083"/>
              <a:gd name="T48" fmla="*/ 2694894 h 269489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91083" h="2694894">
                <a:moveTo>
                  <a:pt x="1253019" y="0"/>
                </a:moveTo>
                <a:cubicBezTo>
                  <a:pt x="1992011" y="0"/>
                  <a:pt x="2591083" y="603273"/>
                  <a:pt x="2591083" y="1347447"/>
                </a:cubicBezTo>
                <a:cubicBezTo>
                  <a:pt x="2591083" y="2091621"/>
                  <a:pt x="1992011" y="2694894"/>
                  <a:pt x="1253019" y="2694894"/>
                </a:cubicBezTo>
                <a:cubicBezTo>
                  <a:pt x="744962" y="2694894"/>
                  <a:pt x="303039" y="2409753"/>
                  <a:pt x="76452" y="1989720"/>
                </a:cubicBezTo>
                <a:lnTo>
                  <a:pt x="40326" y="1914200"/>
                </a:lnTo>
                <a:lnTo>
                  <a:pt x="210953" y="1914200"/>
                </a:lnTo>
                <a:lnTo>
                  <a:pt x="211991" y="1916369"/>
                </a:lnTo>
                <a:cubicBezTo>
                  <a:pt x="412837" y="2288432"/>
                  <a:pt x="804555" y="2541007"/>
                  <a:pt x="1254894" y="2541007"/>
                </a:cubicBezTo>
                <a:cubicBezTo>
                  <a:pt x="1909933" y="2541007"/>
                  <a:pt x="2440947" y="2006632"/>
                  <a:pt x="2440947" y="1347447"/>
                </a:cubicBezTo>
                <a:cubicBezTo>
                  <a:pt x="2440947" y="688262"/>
                  <a:pt x="1909933" y="153887"/>
                  <a:pt x="1254894" y="153887"/>
                </a:cubicBezTo>
                <a:cubicBezTo>
                  <a:pt x="804555" y="153887"/>
                  <a:pt x="412837" y="406463"/>
                  <a:pt x="211991" y="778526"/>
                </a:cubicBezTo>
                <a:lnTo>
                  <a:pt x="164239" y="878280"/>
                </a:lnTo>
                <a:lnTo>
                  <a:pt x="0" y="878280"/>
                </a:lnTo>
                <a:lnTo>
                  <a:pt x="20107" y="822960"/>
                </a:lnTo>
                <a:cubicBezTo>
                  <a:pt x="223236" y="339341"/>
                  <a:pt x="698775" y="0"/>
                  <a:pt x="1253019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3594404" y="2340059"/>
            <a:ext cx="710372" cy="71364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0" name="任意多边形 114"/>
          <p:cNvSpPr>
            <a:spLocks noChangeArrowheads="1"/>
          </p:cNvSpPr>
          <p:nvPr/>
        </p:nvSpPr>
        <p:spPr bwMode="auto">
          <a:xfrm>
            <a:off x="6240992" y="1449701"/>
            <a:ext cx="2346407" cy="2439988"/>
          </a:xfrm>
          <a:custGeom>
            <a:avLst/>
            <a:gdLst>
              <a:gd name="T0" fmla="*/ 1253018 w 2591082"/>
              <a:gd name="T1" fmla="*/ 0 h 2694894"/>
              <a:gd name="T2" fmla="*/ 2591082 w 2591082"/>
              <a:gd name="T3" fmla="*/ 1347447 h 2694894"/>
              <a:gd name="T4" fmla="*/ 1253018 w 2591082"/>
              <a:gd name="T5" fmla="*/ 2694894 h 2694894"/>
              <a:gd name="T6" fmla="*/ 76451 w 2591082"/>
              <a:gd name="T7" fmla="*/ 1989720 h 2694894"/>
              <a:gd name="T8" fmla="*/ 40325 w 2591082"/>
              <a:gd name="T9" fmla="*/ 1914200 h 2694894"/>
              <a:gd name="T10" fmla="*/ 200369 w 2591082"/>
              <a:gd name="T11" fmla="*/ 1914200 h 2694894"/>
              <a:gd name="T12" fmla="*/ 201412 w 2591082"/>
              <a:gd name="T13" fmla="*/ 1916369 h 2694894"/>
              <a:gd name="T14" fmla="*/ 1249266 w 2591082"/>
              <a:gd name="T15" fmla="*/ 2541007 h 2694894"/>
              <a:gd name="T16" fmla="*/ 2440950 w 2591082"/>
              <a:gd name="T17" fmla="*/ 1347447 h 2694894"/>
              <a:gd name="T18" fmla="*/ 1249266 w 2591082"/>
              <a:gd name="T19" fmla="*/ 153887 h 2694894"/>
              <a:gd name="T20" fmla="*/ 201412 w 2591082"/>
              <a:gd name="T21" fmla="*/ 778526 h 2694894"/>
              <a:gd name="T22" fmla="*/ 153433 w 2591082"/>
              <a:gd name="T23" fmla="*/ 878280 h 2694894"/>
              <a:gd name="T24" fmla="*/ 0 w 2591082"/>
              <a:gd name="T25" fmla="*/ 878280 h 2694894"/>
              <a:gd name="T26" fmla="*/ 20106 w 2591082"/>
              <a:gd name="T27" fmla="*/ 822960 h 2694894"/>
              <a:gd name="T28" fmla="*/ 1253018 w 2591082"/>
              <a:gd name="T29" fmla="*/ 0 h 26948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91082"/>
              <a:gd name="T46" fmla="*/ 0 h 2694894"/>
              <a:gd name="T47" fmla="*/ 2591082 w 2591082"/>
              <a:gd name="T48" fmla="*/ 2694894 h 269489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91082" h="2694894">
                <a:moveTo>
                  <a:pt x="1253018" y="0"/>
                </a:moveTo>
                <a:cubicBezTo>
                  <a:pt x="1992010" y="0"/>
                  <a:pt x="2591082" y="603273"/>
                  <a:pt x="2591082" y="1347447"/>
                </a:cubicBezTo>
                <a:cubicBezTo>
                  <a:pt x="2591082" y="2091621"/>
                  <a:pt x="1992010" y="2694894"/>
                  <a:pt x="1253018" y="2694894"/>
                </a:cubicBezTo>
                <a:cubicBezTo>
                  <a:pt x="744961" y="2694894"/>
                  <a:pt x="303038" y="2409753"/>
                  <a:pt x="76451" y="1989720"/>
                </a:cubicBezTo>
                <a:lnTo>
                  <a:pt x="40325" y="1914200"/>
                </a:lnTo>
                <a:lnTo>
                  <a:pt x="200369" y="1914200"/>
                </a:lnTo>
                <a:lnTo>
                  <a:pt x="201412" y="1916369"/>
                </a:lnTo>
                <a:cubicBezTo>
                  <a:pt x="403211" y="2288432"/>
                  <a:pt x="796789" y="2541007"/>
                  <a:pt x="1249266" y="2541007"/>
                </a:cubicBezTo>
                <a:cubicBezTo>
                  <a:pt x="1907415" y="2541007"/>
                  <a:pt x="2440950" y="2006632"/>
                  <a:pt x="2440950" y="1347447"/>
                </a:cubicBezTo>
                <a:cubicBezTo>
                  <a:pt x="2440950" y="688262"/>
                  <a:pt x="1907415" y="153887"/>
                  <a:pt x="1249266" y="153887"/>
                </a:cubicBezTo>
                <a:cubicBezTo>
                  <a:pt x="796789" y="153887"/>
                  <a:pt x="403211" y="406463"/>
                  <a:pt x="201412" y="778526"/>
                </a:cubicBezTo>
                <a:lnTo>
                  <a:pt x="153433" y="878280"/>
                </a:lnTo>
                <a:lnTo>
                  <a:pt x="0" y="878280"/>
                </a:lnTo>
                <a:lnTo>
                  <a:pt x="20106" y="822960"/>
                </a:lnTo>
                <a:cubicBezTo>
                  <a:pt x="223235" y="339341"/>
                  <a:pt x="698774" y="0"/>
                  <a:pt x="1253018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" name="Rectangle 17"/>
          <p:cNvSpPr>
            <a:spLocks noChangeArrowheads="1"/>
          </p:cNvSpPr>
          <p:nvPr/>
        </p:nvSpPr>
        <p:spPr bwMode="auto">
          <a:xfrm>
            <a:off x="5980437" y="2340059"/>
            <a:ext cx="676382" cy="713645"/>
          </a:xfrm>
          <a:prstGeom prst="rect">
            <a:avLst/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" name="任意多边形 115"/>
          <p:cNvSpPr>
            <a:spLocks noChangeArrowheads="1"/>
          </p:cNvSpPr>
          <p:nvPr/>
        </p:nvSpPr>
        <p:spPr bwMode="auto">
          <a:xfrm>
            <a:off x="8559372" y="1449701"/>
            <a:ext cx="2356278" cy="2439988"/>
          </a:xfrm>
          <a:custGeom>
            <a:avLst/>
            <a:gdLst>
              <a:gd name="T0" fmla="*/ 1258290 w 2601983"/>
              <a:gd name="T1" fmla="*/ 0 h 2694894"/>
              <a:gd name="T2" fmla="*/ 2601983 w 2601983"/>
              <a:gd name="T3" fmla="*/ 1347447 h 2694894"/>
              <a:gd name="T4" fmla="*/ 1258290 w 2601983"/>
              <a:gd name="T5" fmla="*/ 2694894 h 2694894"/>
              <a:gd name="T6" fmla="*/ 76774 w 2601983"/>
              <a:gd name="T7" fmla="*/ 1989720 h 2694894"/>
              <a:gd name="T8" fmla="*/ 40495 w 2601983"/>
              <a:gd name="T9" fmla="*/ 1914200 h 2694894"/>
              <a:gd name="T10" fmla="*/ 207517 w 2601983"/>
              <a:gd name="T11" fmla="*/ 1914200 h 2694894"/>
              <a:gd name="T12" fmla="*/ 208560 w 2601983"/>
              <a:gd name="T13" fmla="*/ 1916369 h 2694894"/>
              <a:gd name="T14" fmla="*/ 1256414 w 2601983"/>
              <a:gd name="T15" fmla="*/ 2541007 h 2694894"/>
              <a:gd name="T16" fmla="*/ 2448098 w 2601983"/>
              <a:gd name="T17" fmla="*/ 1347447 h 2694894"/>
              <a:gd name="T18" fmla="*/ 1256414 w 2601983"/>
              <a:gd name="T19" fmla="*/ 153887 h 2694894"/>
              <a:gd name="T20" fmla="*/ 208560 w 2601983"/>
              <a:gd name="T21" fmla="*/ 778526 h 2694894"/>
              <a:gd name="T22" fmla="*/ 160581 w 2601983"/>
              <a:gd name="T23" fmla="*/ 878280 h 2694894"/>
              <a:gd name="T24" fmla="*/ 0 w 2601983"/>
              <a:gd name="T25" fmla="*/ 878280 h 2694894"/>
              <a:gd name="T26" fmla="*/ 20191 w 2601983"/>
              <a:gd name="T27" fmla="*/ 822960 h 2694894"/>
              <a:gd name="T28" fmla="*/ 1258290 w 2601983"/>
              <a:gd name="T29" fmla="*/ 0 h 26948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601983"/>
              <a:gd name="T46" fmla="*/ 0 h 2694894"/>
              <a:gd name="T47" fmla="*/ 2601983 w 2601983"/>
              <a:gd name="T48" fmla="*/ 2694894 h 269489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601983" h="2694894">
                <a:moveTo>
                  <a:pt x="1258290" y="0"/>
                </a:moveTo>
                <a:cubicBezTo>
                  <a:pt x="2000391" y="0"/>
                  <a:pt x="2601983" y="603273"/>
                  <a:pt x="2601983" y="1347447"/>
                </a:cubicBezTo>
                <a:cubicBezTo>
                  <a:pt x="2601983" y="2091621"/>
                  <a:pt x="2000391" y="2694894"/>
                  <a:pt x="1258290" y="2694894"/>
                </a:cubicBezTo>
                <a:cubicBezTo>
                  <a:pt x="748096" y="2694894"/>
                  <a:pt x="304314" y="2409753"/>
                  <a:pt x="76774" y="1989720"/>
                </a:cubicBezTo>
                <a:lnTo>
                  <a:pt x="40495" y="1914200"/>
                </a:lnTo>
                <a:lnTo>
                  <a:pt x="207517" y="1914200"/>
                </a:lnTo>
                <a:lnTo>
                  <a:pt x="208560" y="1916369"/>
                </a:lnTo>
                <a:cubicBezTo>
                  <a:pt x="410359" y="2288432"/>
                  <a:pt x="803937" y="2541007"/>
                  <a:pt x="1256414" y="2541007"/>
                </a:cubicBezTo>
                <a:cubicBezTo>
                  <a:pt x="1914563" y="2541007"/>
                  <a:pt x="2448098" y="2006632"/>
                  <a:pt x="2448098" y="1347447"/>
                </a:cubicBezTo>
                <a:cubicBezTo>
                  <a:pt x="2448098" y="688262"/>
                  <a:pt x="1914563" y="153887"/>
                  <a:pt x="1256414" y="153887"/>
                </a:cubicBezTo>
                <a:cubicBezTo>
                  <a:pt x="803937" y="153887"/>
                  <a:pt x="410359" y="406463"/>
                  <a:pt x="208560" y="778526"/>
                </a:cubicBezTo>
                <a:lnTo>
                  <a:pt x="160581" y="878280"/>
                </a:lnTo>
                <a:lnTo>
                  <a:pt x="0" y="878280"/>
                </a:lnTo>
                <a:lnTo>
                  <a:pt x="20191" y="822960"/>
                </a:lnTo>
                <a:cubicBezTo>
                  <a:pt x="224175" y="339341"/>
                  <a:pt x="701714" y="0"/>
                  <a:pt x="1258290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3" name="Rectangle 22"/>
          <p:cNvSpPr>
            <a:spLocks noChangeArrowheads="1"/>
          </p:cNvSpPr>
          <p:nvPr/>
        </p:nvSpPr>
        <p:spPr bwMode="auto">
          <a:xfrm>
            <a:off x="8298490" y="2340059"/>
            <a:ext cx="676382" cy="71364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4" name="Freeform 24"/>
          <p:cNvSpPr>
            <a:spLocks noChangeArrowheads="1"/>
          </p:cNvSpPr>
          <p:nvPr/>
        </p:nvSpPr>
        <p:spPr bwMode="auto">
          <a:xfrm>
            <a:off x="2397990" y="2472593"/>
            <a:ext cx="295705" cy="299051"/>
          </a:xfrm>
          <a:custGeom>
            <a:avLst/>
            <a:gdLst>
              <a:gd name="T0" fmla="*/ 15 w 37"/>
              <a:gd name="T1" fmla="*/ 34 h 37"/>
              <a:gd name="T2" fmla="*/ 4 w 37"/>
              <a:gd name="T3" fmla="*/ 33 h 37"/>
              <a:gd name="T4" fmla="*/ 4 w 37"/>
              <a:gd name="T5" fmla="*/ 33 h 37"/>
              <a:gd name="T6" fmla="*/ 3 w 37"/>
              <a:gd name="T7" fmla="*/ 22 h 37"/>
              <a:gd name="T8" fmla="*/ 22 w 37"/>
              <a:gd name="T9" fmla="*/ 2 h 37"/>
              <a:gd name="T10" fmla="*/ 33 w 37"/>
              <a:gd name="T11" fmla="*/ 3 h 37"/>
              <a:gd name="T12" fmla="*/ 34 w 37"/>
              <a:gd name="T13" fmla="*/ 4 h 37"/>
              <a:gd name="T14" fmla="*/ 34 w 37"/>
              <a:gd name="T15" fmla="*/ 14 h 37"/>
              <a:gd name="T16" fmla="*/ 15 w 37"/>
              <a:gd name="T17" fmla="*/ 34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"/>
              <a:gd name="T28" fmla="*/ 0 h 37"/>
              <a:gd name="T29" fmla="*/ 37 w 37"/>
              <a:gd name="T30" fmla="*/ 37 h 3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" h="37">
                <a:moveTo>
                  <a:pt x="15" y="34"/>
                </a:moveTo>
                <a:cubicBezTo>
                  <a:pt x="12" y="37"/>
                  <a:pt x="7" y="36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1" y="29"/>
                  <a:pt x="0" y="24"/>
                  <a:pt x="3" y="22"/>
                </a:cubicBezTo>
                <a:cubicBezTo>
                  <a:pt x="22" y="2"/>
                  <a:pt x="22" y="2"/>
                  <a:pt x="22" y="2"/>
                </a:cubicBezTo>
                <a:cubicBezTo>
                  <a:pt x="25" y="0"/>
                  <a:pt x="30" y="0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7" y="7"/>
                  <a:pt x="37" y="12"/>
                  <a:pt x="34" y="14"/>
                </a:cubicBezTo>
                <a:lnTo>
                  <a:pt x="15" y="34"/>
                </a:lnTo>
                <a:close/>
              </a:path>
            </a:pathLst>
          </a:custGeom>
          <a:solidFill>
            <a:srgbClr val="D2132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5" name="任意多边形 116"/>
          <p:cNvSpPr>
            <a:spLocks noChangeArrowheads="1"/>
          </p:cNvSpPr>
          <p:nvPr/>
        </p:nvSpPr>
        <p:spPr bwMode="auto">
          <a:xfrm>
            <a:off x="2519282" y="2091213"/>
            <a:ext cx="542562" cy="548667"/>
          </a:xfrm>
          <a:custGeom>
            <a:avLst/>
            <a:gdLst>
              <a:gd name="T0" fmla="*/ 302900 w 599139"/>
              <a:gd name="T1" fmla="*/ 92302 h 605986"/>
              <a:gd name="T2" fmla="*/ 148644 w 599139"/>
              <a:gd name="T3" fmla="*/ 152716 h 605986"/>
              <a:gd name="T4" fmla="*/ 148644 w 599139"/>
              <a:gd name="T5" fmla="*/ 457025 h 605986"/>
              <a:gd name="T6" fmla="*/ 450498 w 599139"/>
              <a:gd name="T7" fmla="*/ 457025 h 605986"/>
              <a:gd name="T8" fmla="*/ 450498 w 599139"/>
              <a:gd name="T9" fmla="*/ 152716 h 605986"/>
              <a:gd name="T10" fmla="*/ 302900 w 599139"/>
              <a:gd name="T11" fmla="*/ 92302 h 605986"/>
              <a:gd name="T12" fmla="*/ 299570 w 599139"/>
              <a:gd name="T13" fmla="*/ 0 h 605986"/>
              <a:gd name="T14" fmla="*/ 512597 w 599139"/>
              <a:gd name="T15" fmla="*/ 87532 h 605986"/>
              <a:gd name="T16" fmla="*/ 512597 w 599139"/>
              <a:gd name="T17" fmla="*/ 518455 h 605986"/>
              <a:gd name="T18" fmla="*/ 86543 w 599139"/>
              <a:gd name="T19" fmla="*/ 518455 h 605986"/>
              <a:gd name="T20" fmla="*/ 86543 w 599139"/>
              <a:gd name="T21" fmla="*/ 87532 h 605986"/>
              <a:gd name="T22" fmla="*/ 299570 w 599139"/>
              <a:gd name="T23" fmla="*/ 0 h 6059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99139"/>
              <a:gd name="T37" fmla="*/ 0 h 605986"/>
              <a:gd name="T38" fmla="*/ 599139 w 599139"/>
              <a:gd name="T39" fmla="*/ 605986 h 60598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99139" h="605986">
                <a:moveTo>
                  <a:pt x="302900" y="92302"/>
                </a:moveTo>
                <a:cubicBezTo>
                  <a:pt x="248522" y="92302"/>
                  <a:pt x="193034" y="112440"/>
                  <a:pt x="148644" y="152716"/>
                </a:cubicBezTo>
                <a:cubicBezTo>
                  <a:pt x="68741" y="242219"/>
                  <a:pt x="68741" y="376473"/>
                  <a:pt x="148644" y="457025"/>
                </a:cubicBezTo>
                <a:cubicBezTo>
                  <a:pt x="237425" y="537577"/>
                  <a:pt x="370596" y="537577"/>
                  <a:pt x="450498" y="457025"/>
                </a:cubicBezTo>
                <a:cubicBezTo>
                  <a:pt x="530401" y="376473"/>
                  <a:pt x="530401" y="242219"/>
                  <a:pt x="450498" y="152716"/>
                </a:cubicBezTo>
                <a:cubicBezTo>
                  <a:pt x="410547" y="112440"/>
                  <a:pt x="357279" y="92302"/>
                  <a:pt x="302900" y="92302"/>
                </a:cubicBezTo>
                <a:close/>
                <a:moveTo>
                  <a:pt x="299570" y="0"/>
                </a:moveTo>
                <a:cubicBezTo>
                  <a:pt x="377236" y="0"/>
                  <a:pt x="454902" y="29177"/>
                  <a:pt x="512597" y="87532"/>
                </a:cubicBezTo>
                <a:cubicBezTo>
                  <a:pt x="627987" y="204240"/>
                  <a:pt x="627987" y="401746"/>
                  <a:pt x="512597" y="518455"/>
                </a:cubicBezTo>
                <a:cubicBezTo>
                  <a:pt x="397208" y="635163"/>
                  <a:pt x="201933" y="635163"/>
                  <a:pt x="86543" y="518455"/>
                </a:cubicBezTo>
                <a:cubicBezTo>
                  <a:pt x="-28847" y="401746"/>
                  <a:pt x="-28847" y="204240"/>
                  <a:pt x="86543" y="87532"/>
                </a:cubicBezTo>
                <a:cubicBezTo>
                  <a:pt x="144238" y="29177"/>
                  <a:pt x="221904" y="0"/>
                  <a:pt x="299570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6" name="任意多边形 117"/>
          <p:cNvSpPr>
            <a:spLocks noChangeArrowheads="1"/>
          </p:cNvSpPr>
          <p:nvPr/>
        </p:nvSpPr>
        <p:spPr bwMode="auto">
          <a:xfrm>
            <a:off x="7064688" y="2197331"/>
            <a:ext cx="622000" cy="628687"/>
          </a:xfrm>
          <a:custGeom>
            <a:avLst/>
            <a:gdLst>
              <a:gd name="T0" fmla="*/ 352814 w 686860"/>
              <a:gd name="T1" fmla="*/ 187666 h 694366"/>
              <a:gd name="T2" fmla="*/ 187667 w 686860"/>
              <a:gd name="T3" fmla="*/ 347183 h 694366"/>
              <a:gd name="T4" fmla="*/ 352814 w 686860"/>
              <a:gd name="T5" fmla="*/ 506700 h 694366"/>
              <a:gd name="T6" fmla="*/ 517961 w 686860"/>
              <a:gd name="T7" fmla="*/ 347183 h 694366"/>
              <a:gd name="T8" fmla="*/ 352814 w 686860"/>
              <a:gd name="T9" fmla="*/ 187666 h 694366"/>
              <a:gd name="T10" fmla="*/ 321130 w 686860"/>
              <a:gd name="T11" fmla="*/ 0 h 694366"/>
              <a:gd name="T12" fmla="*/ 383571 w 686860"/>
              <a:gd name="T13" fmla="*/ 0 h 694366"/>
              <a:gd name="T14" fmla="*/ 410332 w 686860"/>
              <a:gd name="T15" fmla="*/ 35609 h 694366"/>
              <a:gd name="T16" fmla="*/ 410332 w 686860"/>
              <a:gd name="T17" fmla="*/ 71217 h 694366"/>
              <a:gd name="T18" fmla="*/ 499535 w 686860"/>
              <a:gd name="T19" fmla="*/ 106826 h 694366"/>
              <a:gd name="T20" fmla="*/ 526296 w 686860"/>
              <a:gd name="T21" fmla="*/ 80119 h 694366"/>
              <a:gd name="T22" fmla="*/ 570897 w 686860"/>
              <a:gd name="T23" fmla="*/ 80119 h 694366"/>
              <a:gd name="T24" fmla="*/ 615498 w 686860"/>
              <a:gd name="T25" fmla="*/ 124630 h 694366"/>
              <a:gd name="T26" fmla="*/ 615498 w 686860"/>
              <a:gd name="T27" fmla="*/ 169141 h 694366"/>
              <a:gd name="T28" fmla="*/ 588737 w 686860"/>
              <a:gd name="T29" fmla="*/ 195847 h 694366"/>
              <a:gd name="T30" fmla="*/ 624418 w 686860"/>
              <a:gd name="T31" fmla="*/ 284868 h 694366"/>
              <a:gd name="T32" fmla="*/ 660099 w 686860"/>
              <a:gd name="T33" fmla="*/ 284868 h 694366"/>
              <a:gd name="T34" fmla="*/ 686860 w 686860"/>
              <a:gd name="T35" fmla="*/ 320477 h 694366"/>
              <a:gd name="T36" fmla="*/ 686860 w 686860"/>
              <a:gd name="T37" fmla="*/ 382792 h 694366"/>
              <a:gd name="T38" fmla="*/ 660099 w 686860"/>
              <a:gd name="T39" fmla="*/ 409498 h 694366"/>
              <a:gd name="T40" fmla="*/ 624418 w 686860"/>
              <a:gd name="T41" fmla="*/ 409498 h 694366"/>
              <a:gd name="T42" fmla="*/ 588737 w 686860"/>
              <a:gd name="T43" fmla="*/ 498519 h 694366"/>
              <a:gd name="T44" fmla="*/ 615498 w 686860"/>
              <a:gd name="T45" fmla="*/ 525226 h 694366"/>
              <a:gd name="T46" fmla="*/ 615498 w 686860"/>
              <a:gd name="T47" fmla="*/ 569736 h 694366"/>
              <a:gd name="T48" fmla="*/ 570897 w 686860"/>
              <a:gd name="T49" fmla="*/ 614247 h 694366"/>
              <a:gd name="T50" fmla="*/ 526296 w 686860"/>
              <a:gd name="T51" fmla="*/ 614247 h 694366"/>
              <a:gd name="T52" fmla="*/ 499535 w 686860"/>
              <a:gd name="T53" fmla="*/ 587541 h 694366"/>
              <a:gd name="T54" fmla="*/ 410332 w 686860"/>
              <a:gd name="T55" fmla="*/ 623149 h 694366"/>
              <a:gd name="T56" fmla="*/ 410332 w 686860"/>
              <a:gd name="T57" fmla="*/ 658758 h 694366"/>
              <a:gd name="T58" fmla="*/ 383571 w 686860"/>
              <a:gd name="T59" fmla="*/ 694366 h 694366"/>
              <a:gd name="T60" fmla="*/ 321130 w 686860"/>
              <a:gd name="T61" fmla="*/ 694366 h 694366"/>
              <a:gd name="T62" fmla="*/ 276528 w 686860"/>
              <a:gd name="T63" fmla="*/ 658758 h 694366"/>
              <a:gd name="T64" fmla="*/ 276528 w 686860"/>
              <a:gd name="T65" fmla="*/ 623149 h 694366"/>
              <a:gd name="T66" fmla="*/ 196246 w 686860"/>
              <a:gd name="T67" fmla="*/ 587541 h 694366"/>
              <a:gd name="T68" fmla="*/ 178405 w 686860"/>
              <a:gd name="T69" fmla="*/ 614247 h 694366"/>
              <a:gd name="T70" fmla="*/ 124884 w 686860"/>
              <a:gd name="T71" fmla="*/ 614247 h 694366"/>
              <a:gd name="T72" fmla="*/ 89203 w 686860"/>
              <a:gd name="T73" fmla="*/ 569736 h 694366"/>
              <a:gd name="T74" fmla="*/ 89203 w 686860"/>
              <a:gd name="T75" fmla="*/ 525226 h 694366"/>
              <a:gd name="T76" fmla="*/ 107043 w 686860"/>
              <a:gd name="T77" fmla="*/ 498519 h 694366"/>
              <a:gd name="T78" fmla="*/ 71362 w 686860"/>
              <a:gd name="T79" fmla="*/ 409498 h 694366"/>
              <a:gd name="T80" fmla="*/ 35681 w 686860"/>
              <a:gd name="T81" fmla="*/ 409498 h 694366"/>
              <a:gd name="T82" fmla="*/ 0 w 686860"/>
              <a:gd name="T83" fmla="*/ 382792 h 694366"/>
              <a:gd name="T84" fmla="*/ 0 w 686860"/>
              <a:gd name="T85" fmla="*/ 320477 h 694366"/>
              <a:gd name="T86" fmla="*/ 35681 w 686860"/>
              <a:gd name="T87" fmla="*/ 284868 h 694366"/>
              <a:gd name="T88" fmla="*/ 71362 w 686860"/>
              <a:gd name="T89" fmla="*/ 284868 h 694366"/>
              <a:gd name="T90" fmla="*/ 107043 w 686860"/>
              <a:gd name="T91" fmla="*/ 195847 h 694366"/>
              <a:gd name="T92" fmla="*/ 89203 w 686860"/>
              <a:gd name="T93" fmla="*/ 169141 h 694366"/>
              <a:gd name="T94" fmla="*/ 89203 w 686860"/>
              <a:gd name="T95" fmla="*/ 124630 h 694366"/>
              <a:gd name="T96" fmla="*/ 124884 w 686860"/>
              <a:gd name="T97" fmla="*/ 80119 h 694366"/>
              <a:gd name="T98" fmla="*/ 169485 w 686860"/>
              <a:gd name="T99" fmla="*/ 80119 h 694366"/>
              <a:gd name="T100" fmla="*/ 196246 w 686860"/>
              <a:gd name="T101" fmla="*/ 106826 h 694366"/>
              <a:gd name="T102" fmla="*/ 276528 w 686860"/>
              <a:gd name="T103" fmla="*/ 71217 h 694366"/>
              <a:gd name="T104" fmla="*/ 276528 w 686860"/>
              <a:gd name="T105" fmla="*/ 35609 h 694366"/>
              <a:gd name="T106" fmla="*/ 321130 w 686860"/>
              <a:gd name="T107" fmla="*/ 0 h 6943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686860"/>
              <a:gd name="T163" fmla="*/ 0 h 694366"/>
              <a:gd name="T164" fmla="*/ 686860 w 686860"/>
              <a:gd name="T165" fmla="*/ 694366 h 69436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686860" h="694366">
                <a:moveTo>
                  <a:pt x="352814" y="187666"/>
                </a:moveTo>
                <a:cubicBezTo>
                  <a:pt x="261606" y="187666"/>
                  <a:pt x="187667" y="259084"/>
                  <a:pt x="187667" y="347183"/>
                </a:cubicBezTo>
                <a:cubicBezTo>
                  <a:pt x="187667" y="435282"/>
                  <a:pt x="261606" y="506700"/>
                  <a:pt x="352814" y="506700"/>
                </a:cubicBezTo>
                <a:cubicBezTo>
                  <a:pt x="444022" y="506700"/>
                  <a:pt x="517961" y="435282"/>
                  <a:pt x="517961" y="347183"/>
                </a:cubicBezTo>
                <a:cubicBezTo>
                  <a:pt x="517961" y="259084"/>
                  <a:pt x="444022" y="187666"/>
                  <a:pt x="352814" y="187666"/>
                </a:cubicBezTo>
                <a:close/>
                <a:moveTo>
                  <a:pt x="321130" y="0"/>
                </a:moveTo>
                <a:cubicBezTo>
                  <a:pt x="321130" y="0"/>
                  <a:pt x="321130" y="0"/>
                  <a:pt x="383571" y="0"/>
                </a:cubicBezTo>
                <a:cubicBezTo>
                  <a:pt x="401412" y="0"/>
                  <a:pt x="410332" y="17804"/>
                  <a:pt x="410332" y="35609"/>
                </a:cubicBezTo>
                <a:cubicBezTo>
                  <a:pt x="410332" y="35609"/>
                  <a:pt x="410332" y="35609"/>
                  <a:pt x="410332" y="71217"/>
                </a:cubicBezTo>
                <a:cubicBezTo>
                  <a:pt x="437093" y="80119"/>
                  <a:pt x="472774" y="89021"/>
                  <a:pt x="499535" y="106826"/>
                </a:cubicBezTo>
                <a:cubicBezTo>
                  <a:pt x="499535" y="106826"/>
                  <a:pt x="499535" y="106826"/>
                  <a:pt x="526296" y="80119"/>
                </a:cubicBezTo>
                <a:cubicBezTo>
                  <a:pt x="535216" y="71217"/>
                  <a:pt x="561977" y="71217"/>
                  <a:pt x="570897" y="80119"/>
                </a:cubicBezTo>
                <a:cubicBezTo>
                  <a:pt x="570897" y="80119"/>
                  <a:pt x="570897" y="80119"/>
                  <a:pt x="615498" y="124630"/>
                </a:cubicBezTo>
                <a:cubicBezTo>
                  <a:pt x="624418" y="142434"/>
                  <a:pt x="624418" y="160238"/>
                  <a:pt x="615498" y="169141"/>
                </a:cubicBezTo>
                <a:cubicBezTo>
                  <a:pt x="615498" y="169141"/>
                  <a:pt x="615498" y="169141"/>
                  <a:pt x="588737" y="195847"/>
                </a:cubicBezTo>
                <a:cubicBezTo>
                  <a:pt x="606578" y="222553"/>
                  <a:pt x="624418" y="249260"/>
                  <a:pt x="624418" y="284868"/>
                </a:cubicBezTo>
                <a:cubicBezTo>
                  <a:pt x="624418" y="284868"/>
                  <a:pt x="624418" y="284868"/>
                  <a:pt x="660099" y="284868"/>
                </a:cubicBezTo>
                <a:cubicBezTo>
                  <a:pt x="677940" y="284868"/>
                  <a:pt x="686860" y="302672"/>
                  <a:pt x="686860" y="320477"/>
                </a:cubicBezTo>
                <a:cubicBezTo>
                  <a:pt x="686860" y="320477"/>
                  <a:pt x="686860" y="320477"/>
                  <a:pt x="686860" y="382792"/>
                </a:cubicBezTo>
                <a:cubicBezTo>
                  <a:pt x="686860" y="400596"/>
                  <a:pt x="677940" y="409498"/>
                  <a:pt x="660099" y="409498"/>
                </a:cubicBezTo>
                <a:cubicBezTo>
                  <a:pt x="660099" y="409498"/>
                  <a:pt x="660099" y="409498"/>
                  <a:pt x="624418" y="409498"/>
                </a:cubicBezTo>
                <a:cubicBezTo>
                  <a:pt x="624418" y="436204"/>
                  <a:pt x="606578" y="471813"/>
                  <a:pt x="588737" y="498519"/>
                </a:cubicBezTo>
                <a:cubicBezTo>
                  <a:pt x="588737" y="498519"/>
                  <a:pt x="588737" y="498519"/>
                  <a:pt x="615498" y="525226"/>
                </a:cubicBezTo>
                <a:cubicBezTo>
                  <a:pt x="624418" y="534128"/>
                  <a:pt x="624418" y="560834"/>
                  <a:pt x="615498" y="569736"/>
                </a:cubicBezTo>
                <a:cubicBezTo>
                  <a:pt x="615498" y="569736"/>
                  <a:pt x="615498" y="569736"/>
                  <a:pt x="570897" y="614247"/>
                </a:cubicBezTo>
                <a:cubicBezTo>
                  <a:pt x="561977" y="623149"/>
                  <a:pt x="535216" y="623149"/>
                  <a:pt x="526296" y="614247"/>
                </a:cubicBezTo>
                <a:cubicBezTo>
                  <a:pt x="526296" y="614247"/>
                  <a:pt x="526296" y="614247"/>
                  <a:pt x="499535" y="587541"/>
                </a:cubicBezTo>
                <a:cubicBezTo>
                  <a:pt x="472774" y="605345"/>
                  <a:pt x="437093" y="614247"/>
                  <a:pt x="410332" y="623149"/>
                </a:cubicBezTo>
                <a:cubicBezTo>
                  <a:pt x="410332" y="623149"/>
                  <a:pt x="410332" y="623149"/>
                  <a:pt x="410332" y="658758"/>
                </a:cubicBezTo>
                <a:cubicBezTo>
                  <a:pt x="410332" y="676562"/>
                  <a:pt x="401412" y="694366"/>
                  <a:pt x="383571" y="694366"/>
                </a:cubicBezTo>
                <a:cubicBezTo>
                  <a:pt x="383571" y="694366"/>
                  <a:pt x="383571" y="694366"/>
                  <a:pt x="321130" y="694366"/>
                </a:cubicBezTo>
                <a:cubicBezTo>
                  <a:pt x="303289" y="694366"/>
                  <a:pt x="276528" y="676562"/>
                  <a:pt x="276528" y="658758"/>
                </a:cubicBezTo>
                <a:cubicBezTo>
                  <a:pt x="276528" y="658758"/>
                  <a:pt x="276528" y="658758"/>
                  <a:pt x="276528" y="623149"/>
                </a:cubicBezTo>
                <a:cubicBezTo>
                  <a:pt x="249768" y="614247"/>
                  <a:pt x="223007" y="605345"/>
                  <a:pt x="196246" y="587541"/>
                </a:cubicBezTo>
                <a:cubicBezTo>
                  <a:pt x="196246" y="587541"/>
                  <a:pt x="196246" y="587541"/>
                  <a:pt x="178405" y="614247"/>
                </a:cubicBezTo>
                <a:cubicBezTo>
                  <a:pt x="160565" y="623149"/>
                  <a:pt x="142724" y="623149"/>
                  <a:pt x="124884" y="614247"/>
                </a:cubicBezTo>
                <a:cubicBezTo>
                  <a:pt x="124884" y="614247"/>
                  <a:pt x="124884" y="614247"/>
                  <a:pt x="89203" y="569736"/>
                </a:cubicBezTo>
                <a:cubicBezTo>
                  <a:pt x="71362" y="560834"/>
                  <a:pt x="71362" y="534128"/>
                  <a:pt x="89203" y="525226"/>
                </a:cubicBezTo>
                <a:cubicBezTo>
                  <a:pt x="89203" y="525226"/>
                  <a:pt x="89203" y="525226"/>
                  <a:pt x="107043" y="498519"/>
                </a:cubicBezTo>
                <a:cubicBezTo>
                  <a:pt x="89203" y="471813"/>
                  <a:pt x="80283" y="436204"/>
                  <a:pt x="71362" y="409498"/>
                </a:cubicBezTo>
                <a:cubicBezTo>
                  <a:pt x="71362" y="409498"/>
                  <a:pt x="71362" y="409498"/>
                  <a:pt x="35681" y="409498"/>
                </a:cubicBezTo>
                <a:cubicBezTo>
                  <a:pt x="17841" y="409498"/>
                  <a:pt x="0" y="400596"/>
                  <a:pt x="0" y="382792"/>
                </a:cubicBezTo>
                <a:cubicBezTo>
                  <a:pt x="0" y="382792"/>
                  <a:pt x="0" y="382792"/>
                  <a:pt x="0" y="320477"/>
                </a:cubicBezTo>
                <a:cubicBezTo>
                  <a:pt x="0" y="302672"/>
                  <a:pt x="17841" y="284868"/>
                  <a:pt x="35681" y="284868"/>
                </a:cubicBezTo>
                <a:cubicBezTo>
                  <a:pt x="35681" y="284868"/>
                  <a:pt x="35681" y="284868"/>
                  <a:pt x="71362" y="284868"/>
                </a:cubicBezTo>
                <a:cubicBezTo>
                  <a:pt x="80283" y="249260"/>
                  <a:pt x="89203" y="222553"/>
                  <a:pt x="107043" y="195847"/>
                </a:cubicBezTo>
                <a:cubicBezTo>
                  <a:pt x="107043" y="195847"/>
                  <a:pt x="107043" y="195847"/>
                  <a:pt x="89203" y="169141"/>
                </a:cubicBezTo>
                <a:cubicBezTo>
                  <a:pt x="71362" y="160238"/>
                  <a:pt x="71362" y="142434"/>
                  <a:pt x="89203" y="124630"/>
                </a:cubicBezTo>
                <a:cubicBezTo>
                  <a:pt x="89203" y="124630"/>
                  <a:pt x="89203" y="124630"/>
                  <a:pt x="124884" y="80119"/>
                </a:cubicBezTo>
                <a:cubicBezTo>
                  <a:pt x="142724" y="71217"/>
                  <a:pt x="160565" y="71217"/>
                  <a:pt x="169485" y="80119"/>
                </a:cubicBezTo>
                <a:cubicBezTo>
                  <a:pt x="169485" y="80119"/>
                  <a:pt x="169485" y="80119"/>
                  <a:pt x="196246" y="106826"/>
                </a:cubicBezTo>
                <a:cubicBezTo>
                  <a:pt x="223007" y="89021"/>
                  <a:pt x="249768" y="80119"/>
                  <a:pt x="276528" y="71217"/>
                </a:cubicBezTo>
                <a:cubicBezTo>
                  <a:pt x="276528" y="71217"/>
                  <a:pt x="276528" y="71217"/>
                  <a:pt x="276528" y="35609"/>
                </a:cubicBezTo>
                <a:cubicBezTo>
                  <a:pt x="276528" y="17804"/>
                  <a:pt x="303289" y="0"/>
                  <a:pt x="321130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7" name="Oval 29"/>
          <p:cNvSpPr>
            <a:spLocks noChangeArrowheads="1"/>
          </p:cNvSpPr>
          <p:nvPr/>
        </p:nvSpPr>
        <p:spPr bwMode="auto">
          <a:xfrm>
            <a:off x="4892786" y="2221118"/>
            <a:ext cx="288908" cy="28885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8" name="Freeform 30"/>
          <p:cNvSpPr>
            <a:spLocks noChangeArrowheads="1"/>
          </p:cNvSpPr>
          <p:nvPr/>
        </p:nvSpPr>
        <p:spPr bwMode="auto">
          <a:xfrm>
            <a:off x="4756831" y="2503179"/>
            <a:ext cx="547223" cy="309246"/>
          </a:xfrm>
          <a:custGeom>
            <a:avLst/>
            <a:gdLst>
              <a:gd name="T0" fmla="*/ 58 w 68"/>
              <a:gd name="T1" fmla="*/ 0 h 38"/>
              <a:gd name="T2" fmla="*/ 51 w 68"/>
              <a:gd name="T3" fmla="*/ 0 h 38"/>
              <a:gd name="T4" fmla="*/ 35 w 68"/>
              <a:gd name="T5" fmla="*/ 5 h 38"/>
              <a:gd name="T6" fmla="*/ 19 w 68"/>
              <a:gd name="T7" fmla="*/ 0 h 38"/>
              <a:gd name="T8" fmla="*/ 12 w 68"/>
              <a:gd name="T9" fmla="*/ 0 h 38"/>
              <a:gd name="T10" fmla="*/ 0 w 68"/>
              <a:gd name="T11" fmla="*/ 10 h 38"/>
              <a:gd name="T12" fmla="*/ 0 w 68"/>
              <a:gd name="T13" fmla="*/ 28 h 38"/>
              <a:gd name="T14" fmla="*/ 12 w 68"/>
              <a:gd name="T15" fmla="*/ 38 h 38"/>
              <a:gd name="T16" fmla="*/ 58 w 68"/>
              <a:gd name="T17" fmla="*/ 38 h 38"/>
              <a:gd name="T18" fmla="*/ 68 w 68"/>
              <a:gd name="T19" fmla="*/ 28 h 38"/>
              <a:gd name="T20" fmla="*/ 68 w 68"/>
              <a:gd name="T21" fmla="*/ 10 h 38"/>
              <a:gd name="T22" fmla="*/ 58 w 68"/>
              <a:gd name="T23" fmla="*/ 0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68"/>
              <a:gd name="T37" fmla="*/ 0 h 38"/>
              <a:gd name="T38" fmla="*/ 68 w 68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68" h="38">
                <a:moveTo>
                  <a:pt x="58" y="0"/>
                </a:moveTo>
                <a:cubicBezTo>
                  <a:pt x="51" y="0"/>
                  <a:pt x="51" y="0"/>
                  <a:pt x="51" y="0"/>
                </a:cubicBezTo>
                <a:cubicBezTo>
                  <a:pt x="47" y="4"/>
                  <a:pt x="41" y="5"/>
                  <a:pt x="35" y="5"/>
                </a:cubicBezTo>
                <a:cubicBezTo>
                  <a:pt x="29" y="5"/>
                  <a:pt x="24" y="4"/>
                  <a:pt x="1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4"/>
                  <a:pt x="6" y="38"/>
                  <a:pt x="12" y="38"/>
                </a:cubicBezTo>
                <a:cubicBezTo>
                  <a:pt x="58" y="38"/>
                  <a:pt x="58" y="38"/>
                  <a:pt x="58" y="38"/>
                </a:cubicBezTo>
                <a:cubicBezTo>
                  <a:pt x="65" y="38"/>
                  <a:pt x="68" y="34"/>
                  <a:pt x="68" y="28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5"/>
                  <a:pt x="65" y="0"/>
                  <a:pt x="58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9" name="组合 1"/>
          <p:cNvGrpSpPr>
            <a:grpSpLocks/>
          </p:cNvGrpSpPr>
          <p:nvPr/>
        </p:nvGrpSpPr>
        <p:grpSpPr bwMode="auto">
          <a:xfrm>
            <a:off x="9447322" y="2340059"/>
            <a:ext cx="499638" cy="407797"/>
            <a:chOff x="0" y="0"/>
            <a:chExt cx="551739" cy="450400"/>
          </a:xfrm>
          <a:solidFill>
            <a:schemeClr val="bg1">
              <a:lumMod val="50000"/>
            </a:schemeClr>
          </a:solidFill>
        </p:grpSpPr>
        <p:sp>
          <p:nvSpPr>
            <p:cNvPr id="28" name="Rectangle 31"/>
            <p:cNvSpPr>
              <a:spLocks noChangeArrowheads="1"/>
            </p:cNvSpPr>
            <p:nvPr/>
          </p:nvSpPr>
          <p:spPr bwMode="auto">
            <a:xfrm>
              <a:off x="0" y="206433"/>
              <a:ext cx="142626" cy="24396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42719B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9" name="Rectangle 32"/>
            <p:cNvSpPr>
              <a:spLocks noChangeArrowheads="1"/>
            </p:cNvSpPr>
            <p:nvPr/>
          </p:nvSpPr>
          <p:spPr bwMode="auto">
            <a:xfrm>
              <a:off x="213940" y="101340"/>
              <a:ext cx="135120" cy="3490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42719B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30" name="Rectangle 33"/>
            <p:cNvSpPr>
              <a:spLocks noChangeArrowheads="1"/>
            </p:cNvSpPr>
            <p:nvPr/>
          </p:nvSpPr>
          <p:spPr bwMode="auto">
            <a:xfrm>
              <a:off x="420372" y="0"/>
              <a:ext cx="131367" cy="450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42719B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0" name="矩形 104"/>
          <p:cNvSpPr>
            <a:spLocks noChangeArrowheads="1"/>
          </p:cNvSpPr>
          <p:nvPr/>
        </p:nvSpPr>
        <p:spPr bwMode="auto">
          <a:xfrm>
            <a:off x="1297146" y="2352630"/>
            <a:ext cx="674189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FFFFFF"/>
                </a:solidFill>
                <a:cs typeface="+mn-ea"/>
                <a:sym typeface="+mn-lt"/>
              </a:rPr>
              <a:t>01</a:t>
            </a:r>
            <a:endParaRPr lang="zh-CN" altLang="en-US" sz="4000" b="1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21" name="矩形 105"/>
          <p:cNvSpPr>
            <a:spLocks noChangeArrowheads="1"/>
          </p:cNvSpPr>
          <p:nvPr/>
        </p:nvSpPr>
        <p:spPr bwMode="auto">
          <a:xfrm>
            <a:off x="3456604" y="2357754"/>
            <a:ext cx="9412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4000" b="1">
                <a:solidFill>
                  <a:srgbClr val="FFFFFF"/>
                </a:solidFill>
                <a:cs typeface="+mn-ea"/>
                <a:sym typeface="+mn-lt"/>
              </a:rPr>
              <a:t>02</a:t>
            </a:r>
            <a:endParaRPr lang="zh-CN" altLang="en-US" sz="4000" b="1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22" name="矩形 106"/>
          <p:cNvSpPr>
            <a:spLocks noChangeArrowheads="1"/>
          </p:cNvSpPr>
          <p:nvPr/>
        </p:nvSpPr>
        <p:spPr bwMode="auto">
          <a:xfrm>
            <a:off x="5821745" y="2357564"/>
            <a:ext cx="9412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FFFFFF"/>
                </a:solidFill>
                <a:cs typeface="+mn-ea"/>
                <a:sym typeface="+mn-lt"/>
              </a:rPr>
              <a:t>03</a:t>
            </a:r>
            <a:endParaRPr lang="zh-CN" altLang="en-US" sz="4000" b="1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23" name="矩形 107"/>
          <p:cNvSpPr>
            <a:spLocks noChangeArrowheads="1"/>
          </p:cNvSpPr>
          <p:nvPr/>
        </p:nvSpPr>
        <p:spPr bwMode="auto">
          <a:xfrm>
            <a:off x="8162788" y="2346692"/>
            <a:ext cx="9412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FFFFFF"/>
                </a:solidFill>
                <a:cs typeface="+mn-ea"/>
                <a:sym typeface="+mn-lt"/>
              </a:rPr>
              <a:t>04</a:t>
            </a:r>
            <a:endParaRPr lang="zh-CN" altLang="en-US" sz="4000" b="1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24" name="矩形 108"/>
          <p:cNvSpPr>
            <a:spLocks noChangeArrowheads="1"/>
          </p:cNvSpPr>
          <p:nvPr/>
        </p:nvSpPr>
        <p:spPr bwMode="auto">
          <a:xfrm>
            <a:off x="2037062" y="3043592"/>
            <a:ext cx="115929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en-US" sz="1600" b="1" spc="300" dirty="0">
                <a:solidFill>
                  <a:srgbClr val="D2132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25" name="矩形 109"/>
          <p:cNvSpPr>
            <a:spLocks noChangeArrowheads="1"/>
          </p:cNvSpPr>
          <p:nvPr/>
        </p:nvSpPr>
        <p:spPr bwMode="auto">
          <a:xfrm>
            <a:off x="4437722" y="3020317"/>
            <a:ext cx="115929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en-US" sz="1600" b="1" spc="3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26" name="矩形 110"/>
          <p:cNvSpPr>
            <a:spLocks noChangeArrowheads="1"/>
          </p:cNvSpPr>
          <p:nvPr/>
        </p:nvSpPr>
        <p:spPr bwMode="auto">
          <a:xfrm>
            <a:off x="6755642" y="3019984"/>
            <a:ext cx="115929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en-US" sz="1600" b="1" spc="300" dirty="0">
                <a:solidFill>
                  <a:srgbClr val="D21322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27" name="矩形 111"/>
          <p:cNvSpPr>
            <a:spLocks noChangeArrowheads="1"/>
          </p:cNvSpPr>
          <p:nvPr/>
        </p:nvSpPr>
        <p:spPr bwMode="auto">
          <a:xfrm>
            <a:off x="9139291" y="3016189"/>
            <a:ext cx="115929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en-US" sz="1600" b="1" spc="3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="" xmlns:a16="http://schemas.microsoft.com/office/drawing/2014/main" id="{50A4D581-EEFE-441E-930F-F56E9779339D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44" name="组合 43">
            <a:extLst>
              <a:ext uri="{FF2B5EF4-FFF2-40B4-BE49-F238E27FC236}">
                <a16:creationId xmlns="" xmlns:a16="http://schemas.microsoft.com/office/drawing/2014/main" id="{85117EEF-E9AD-4BAF-9748-A1F9E1B653FD}"/>
              </a:ext>
            </a:extLst>
          </p:cNvPr>
          <p:cNvGrpSpPr/>
          <p:nvPr/>
        </p:nvGrpSpPr>
        <p:grpSpPr>
          <a:xfrm>
            <a:off x="1725176" y="4182778"/>
            <a:ext cx="1790076" cy="1471536"/>
            <a:chOff x="2299661" y="4974415"/>
            <a:chExt cx="1790076" cy="1471536"/>
          </a:xfrm>
        </p:grpSpPr>
        <p:sp>
          <p:nvSpPr>
            <p:cNvPr id="45" name="TextBox 1">
              <a:extLst>
                <a:ext uri="{FF2B5EF4-FFF2-40B4-BE49-F238E27FC236}">
                  <a16:creationId xmlns="" xmlns:a16="http://schemas.microsoft.com/office/drawing/2014/main" id="{2A38A293-4E98-46DD-B6BE-DBB4C7D0F8E7}"/>
                </a:ext>
              </a:extLst>
            </p:cNvPr>
            <p:cNvSpPr txBox="1"/>
            <p:nvPr/>
          </p:nvSpPr>
          <p:spPr>
            <a:xfrm>
              <a:off x="2351610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TextBox 1">
              <a:extLst>
                <a:ext uri="{FF2B5EF4-FFF2-40B4-BE49-F238E27FC236}">
                  <a16:creationId xmlns="" xmlns:a16="http://schemas.microsoft.com/office/drawing/2014/main" id="{E8A27996-203A-4609-B36D-91FA31DFAC42}"/>
                </a:ext>
              </a:extLst>
            </p:cNvPr>
            <p:cNvSpPr txBox="1"/>
            <p:nvPr/>
          </p:nvSpPr>
          <p:spPr>
            <a:xfrm>
              <a:off x="2299661" y="5272296"/>
              <a:ext cx="1790076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="" xmlns:a16="http://schemas.microsoft.com/office/drawing/2014/main" id="{A406D735-F364-4BA2-B86D-59E00A9D3561}"/>
              </a:ext>
            </a:extLst>
          </p:cNvPr>
          <p:cNvGrpSpPr/>
          <p:nvPr/>
        </p:nvGrpSpPr>
        <p:grpSpPr>
          <a:xfrm>
            <a:off x="4167115" y="4182778"/>
            <a:ext cx="1790076" cy="1471536"/>
            <a:chOff x="2299661" y="4974415"/>
            <a:chExt cx="1790076" cy="1471536"/>
          </a:xfrm>
        </p:grpSpPr>
        <p:sp>
          <p:nvSpPr>
            <p:cNvPr id="57" name="TextBox 1">
              <a:extLst>
                <a:ext uri="{FF2B5EF4-FFF2-40B4-BE49-F238E27FC236}">
                  <a16:creationId xmlns="" xmlns:a16="http://schemas.microsoft.com/office/drawing/2014/main" id="{C518CDB6-7B6B-4D05-9613-0A8EE0A263EE}"/>
                </a:ext>
              </a:extLst>
            </p:cNvPr>
            <p:cNvSpPr txBox="1"/>
            <p:nvPr/>
          </p:nvSpPr>
          <p:spPr>
            <a:xfrm>
              <a:off x="2351610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8" name="TextBox 1">
              <a:extLst>
                <a:ext uri="{FF2B5EF4-FFF2-40B4-BE49-F238E27FC236}">
                  <a16:creationId xmlns="" xmlns:a16="http://schemas.microsoft.com/office/drawing/2014/main" id="{789F6E5E-7E04-4F0B-BE18-6C86867DADC9}"/>
                </a:ext>
              </a:extLst>
            </p:cNvPr>
            <p:cNvSpPr txBox="1"/>
            <p:nvPr/>
          </p:nvSpPr>
          <p:spPr>
            <a:xfrm>
              <a:off x="2299661" y="5272296"/>
              <a:ext cx="1790076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="" xmlns:a16="http://schemas.microsoft.com/office/drawing/2014/main" id="{940D4A31-2EC2-4CBA-9A35-CB814FDA3BB3}"/>
              </a:ext>
            </a:extLst>
          </p:cNvPr>
          <p:cNvGrpSpPr/>
          <p:nvPr/>
        </p:nvGrpSpPr>
        <p:grpSpPr>
          <a:xfrm>
            <a:off x="6519157" y="4182778"/>
            <a:ext cx="1790076" cy="1471536"/>
            <a:chOff x="2299661" y="4974415"/>
            <a:chExt cx="1790076" cy="1471536"/>
          </a:xfrm>
        </p:grpSpPr>
        <p:sp>
          <p:nvSpPr>
            <p:cNvPr id="60" name="TextBox 1">
              <a:extLst>
                <a:ext uri="{FF2B5EF4-FFF2-40B4-BE49-F238E27FC236}">
                  <a16:creationId xmlns="" xmlns:a16="http://schemas.microsoft.com/office/drawing/2014/main" id="{97293889-7DF5-4239-A8F9-A145D39484E8}"/>
                </a:ext>
              </a:extLst>
            </p:cNvPr>
            <p:cNvSpPr txBox="1"/>
            <p:nvPr/>
          </p:nvSpPr>
          <p:spPr>
            <a:xfrm>
              <a:off x="2351610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1" name="TextBox 1">
              <a:extLst>
                <a:ext uri="{FF2B5EF4-FFF2-40B4-BE49-F238E27FC236}">
                  <a16:creationId xmlns="" xmlns:a16="http://schemas.microsoft.com/office/drawing/2014/main" id="{19C056F0-3AA3-4962-9D8F-6D97AF33CC39}"/>
                </a:ext>
              </a:extLst>
            </p:cNvPr>
            <p:cNvSpPr txBox="1"/>
            <p:nvPr/>
          </p:nvSpPr>
          <p:spPr>
            <a:xfrm>
              <a:off x="2299661" y="5272296"/>
              <a:ext cx="1790076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="" xmlns:a16="http://schemas.microsoft.com/office/drawing/2014/main" id="{C6AC9276-AB79-46D9-8177-E1A48B44892A}"/>
              </a:ext>
            </a:extLst>
          </p:cNvPr>
          <p:cNvGrpSpPr/>
          <p:nvPr/>
        </p:nvGrpSpPr>
        <p:grpSpPr>
          <a:xfrm>
            <a:off x="8842473" y="4182778"/>
            <a:ext cx="1790076" cy="1471536"/>
            <a:chOff x="2299661" y="4974415"/>
            <a:chExt cx="1790076" cy="1471536"/>
          </a:xfrm>
        </p:grpSpPr>
        <p:sp>
          <p:nvSpPr>
            <p:cNvPr id="63" name="TextBox 1">
              <a:extLst>
                <a:ext uri="{FF2B5EF4-FFF2-40B4-BE49-F238E27FC236}">
                  <a16:creationId xmlns="" xmlns:a16="http://schemas.microsoft.com/office/drawing/2014/main" id="{1250BEE3-8F2B-4FC3-9E01-5A31E409FB2E}"/>
                </a:ext>
              </a:extLst>
            </p:cNvPr>
            <p:cNvSpPr txBox="1"/>
            <p:nvPr/>
          </p:nvSpPr>
          <p:spPr>
            <a:xfrm>
              <a:off x="2351610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4" name="TextBox 1">
              <a:extLst>
                <a:ext uri="{FF2B5EF4-FFF2-40B4-BE49-F238E27FC236}">
                  <a16:creationId xmlns="" xmlns:a16="http://schemas.microsoft.com/office/drawing/2014/main" id="{C2DC4534-FF5B-45F8-A15E-8F03EAF6D6C1}"/>
                </a:ext>
              </a:extLst>
            </p:cNvPr>
            <p:cNvSpPr txBox="1"/>
            <p:nvPr/>
          </p:nvSpPr>
          <p:spPr>
            <a:xfrm>
              <a:off x="2299661" y="5272296"/>
              <a:ext cx="1790076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6840332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8ECFF70B-B66C-411F-9D1C-406A248CE2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>
            <a:extLst>
              <a:ext uri="{FF2B5EF4-FFF2-40B4-BE49-F238E27FC236}">
                <a16:creationId xmlns="" xmlns:a16="http://schemas.microsoft.com/office/drawing/2014/main" id="{317A162D-C14F-45A2-96BC-D888D01F730D}"/>
              </a:ext>
            </a:extLst>
          </p:cNvPr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伍</a:t>
            </a:r>
          </a:p>
        </p:txBody>
      </p:sp>
      <p:pic>
        <p:nvPicPr>
          <p:cNvPr id="48" name="图片 47">
            <a:extLst>
              <a:ext uri="{FF2B5EF4-FFF2-40B4-BE49-F238E27FC236}">
                <a16:creationId xmlns="" xmlns:a16="http://schemas.microsoft.com/office/drawing/2014/main" id="{091B36A6-C0F8-4E0E-9592-DE16DF3F025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>
            <a:extLst>
              <a:ext uri="{FF2B5EF4-FFF2-40B4-BE49-F238E27FC236}">
                <a16:creationId xmlns="" xmlns:a16="http://schemas.microsoft.com/office/drawing/2014/main" id="{90F931A9-5693-4046-97C3-A4B76EDEE3F4}"/>
              </a:ext>
            </a:extLst>
          </p:cNvPr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="" xmlns:a16="http://schemas.microsoft.com/office/drawing/2014/main" id="{A959A4C1-3A9D-4955-8DF9-CD8D76ABFBA0}"/>
              </a:ext>
            </a:extLst>
          </p:cNvPr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sp>
        <p:nvSpPr>
          <p:cNvPr id="53" name="梯形 52">
            <a:extLst>
              <a:ext uri="{FF2B5EF4-FFF2-40B4-BE49-F238E27FC236}">
                <a16:creationId xmlns="" xmlns:a16="http://schemas.microsoft.com/office/drawing/2014/main" id="{FB8E21EB-B386-4F23-B303-B7C0C705EC71}"/>
              </a:ext>
            </a:extLst>
          </p:cNvPr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86800C98-E4BC-4017-A74A-CEEFD340719B}"/>
              </a:ext>
            </a:extLst>
          </p:cNvPr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3670724F-4DAB-45A5-8DCA-2617BA1B5F4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2566856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组合 42"/>
          <p:cNvGrpSpPr/>
          <p:nvPr/>
        </p:nvGrpSpPr>
        <p:grpSpPr>
          <a:xfrm>
            <a:off x="1379538" y="1789275"/>
            <a:ext cx="9396412" cy="3279449"/>
            <a:chOff x="1379538" y="2325742"/>
            <a:chExt cx="9396412" cy="3279449"/>
          </a:xfrm>
        </p:grpSpPr>
        <p:grpSp>
          <p:nvGrpSpPr>
            <p:cNvPr id="63" name="그룹 33"/>
            <p:cNvGrpSpPr/>
            <p:nvPr/>
          </p:nvGrpSpPr>
          <p:grpSpPr>
            <a:xfrm>
              <a:off x="7065655" y="2325742"/>
              <a:ext cx="3710295" cy="360811"/>
              <a:chOff x="1947334" y="2686552"/>
              <a:chExt cx="3420820" cy="360811"/>
            </a:xfrm>
          </p:grpSpPr>
          <p:cxnSp>
            <p:nvCxnSpPr>
              <p:cNvPr id="66" name="직선 연결선 31"/>
              <p:cNvCxnSpPr>
                <a:cxnSpLocks/>
              </p:cNvCxnSpPr>
              <p:nvPr/>
            </p:nvCxnSpPr>
            <p:spPr>
              <a:xfrm>
                <a:off x="1947334" y="2686553"/>
                <a:ext cx="3420820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직선 연결선 32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8" name="그룹 38"/>
            <p:cNvGrpSpPr/>
            <p:nvPr/>
          </p:nvGrpSpPr>
          <p:grpSpPr>
            <a:xfrm flipV="1">
              <a:off x="7065655" y="5244380"/>
              <a:ext cx="3710295" cy="360811"/>
              <a:chOff x="1947334" y="2686552"/>
              <a:chExt cx="3420820" cy="360811"/>
            </a:xfrm>
          </p:grpSpPr>
          <p:cxnSp>
            <p:nvCxnSpPr>
              <p:cNvPr id="61" name="직선 연결선 41"/>
              <p:cNvCxnSpPr>
                <a:cxnSpLocks/>
              </p:cNvCxnSpPr>
              <p:nvPr/>
            </p:nvCxnSpPr>
            <p:spPr>
              <a:xfrm flipV="1">
                <a:off x="1947334" y="2686553"/>
                <a:ext cx="3420820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직선 연결선 42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그룹 44"/>
            <p:cNvGrpSpPr/>
            <p:nvPr/>
          </p:nvGrpSpPr>
          <p:grpSpPr>
            <a:xfrm flipH="1">
              <a:off x="1379538" y="2325742"/>
              <a:ext cx="3803636" cy="360811"/>
              <a:chOff x="1947334" y="2686552"/>
              <a:chExt cx="3506879" cy="360811"/>
            </a:xfrm>
          </p:grpSpPr>
          <p:cxnSp>
            <p:nvCxnSpPr>
              <p:cNvPr id="56" name="직선 연결선 47"/>
              <p:cNvCxnSpPr>
                <a:cxnSpLocks/>
              </p:cNvCxnSpPr>
              <p:nvPr/>
            </p:nvCxnSpPr>
            <p:spPr>
              <a:xfrm>
                <a:off x="1947334" y="2686553"/>
                <a:ext cx="3506879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직선 연결선 48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" name="그룹 50"/>
            <p:cNvGrpSpPr/>
            <p:nvPr/>
          </p:nvGrpSpPr>
          <p:grpSpPr>
            <a:xfrm flipH="1" flipV="1">
              <a:off x="1379538" y="5244380"/>
              <a:ext cx="3803636" cy="360811"/>
              <a:chOff x="1947334" y="2686552"/>
              <a:chExt cx="3506879" cy="360811"/>
            </a:xfrm>
          </p:grpSpPr>
          <p:cxnSp>
            <p:nvCxnSpPr>
              <p:cNvPr id="51" name="직선 연결선 53"/>
              <p:cNvCxnSpPr>
                <a:cxnSpLocks/>
              </p:cNvCxnSpPr>
              <p:nvPr/>
            </p:nvCxnSpPr>
            <p:spPr>
              <a:xfrm flipV="1">
                <a:off x="1947334" y="2686553"/>
                <a:ext cx="3506879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직선 연결선 54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8" name="组合 67"/>
          <p:cNvGrpSpPr/>
          <p:nvPr/>
        </p:nvGrpSpPr>
        <p:grpSpPr>
          <a:xfrm>
            <a:off x="3895946" y="2172453"/>
            <a:ext cx="4400108" cy="2520280"/>
            <a:chOff x="3895946" y="2708920"/>
            <a:chExt cx="4400108" cy="2520280"/>
          </a:xfrm>
        </p:grpSpPr>
        <p:grpSp>
          <p:nvGrpSpPr>
            <p:cNvPr id="69" name="그룹 26"/>
            <p:cNvGrpSpPr/>
            <p:nvPr/>
          </p:nvGrpSpPr>
          <p:grpSpPr>
            <a:xfrm>
              <a:off x="3895946" y="2708920"/>
              <a:ext cx="4400108" cy="2520280"/>
              <a:chOff x="2051720" y="2708920"/>
              <a:chExt cx="4400108" cy="2520280"/>
            </a:xfrm>
          </p:grpSpPr>
          <p:sp>
            <p:nvSpPr>
              <p:cNvPr id="76" name="타원 2"/>
              <p:cNvSpPr/>
              <p:nvPr/>
            </p:nvSpPr>
            <p:spPr>
              <a:xfrm flipV="1">
                <a:off x="2051720" y="3969060"/>
                <a:ext cx="2520280" cy="1260140"/>
              </a:xfrm>
              <a:custGeom>
                <a:avLst/>
                <a:gdLst/>
                <a:ahLst/>
                <a:cxnLst/>
                <a:rect l="l" t="t" r="r" b="b"/>
                <a:pathLst>
                  <a:path w="2520280" h="1260140">
                    <a:moveTo>
                      <a:pt x="1260140" y="0"/>
                    </a:moveTo>
                    <a:cubicBezTo>
                      <a:pt x="1956096" y="0"/>
                      <a:pt x="2520280" y="564184"/>
                      <a:pt x="2520280" y="1260140"/>
                    </a:cubicBezTo>
                    <a:lnTo>
                      <a:pt x="1881004" y="1260140"/>
                    </a:lnTo>
                    <a:cubicBezTo>
                      <a:pt x="1881004" y="917246"/>
                      <a:pt x="1603034" y="639276"/>
                      <a:pt x="1260140" y="639276"/>
                    </a:cubicBezTo>
                    <a:cubicBezTo>
                      <a:pt x="917246" y="639276"/>
                      <a:pt x="639276" y="917246"/>
                      <a:pt x="639276" y="1260140"/>
                    </a:cubicBezTo>
                    <a:lnTo>
                      <a:pt x="0" y="1260140"/>
                    </a:lnTo>
                    <a:cubicBezTo>
                      <a:pt x="0" y="564184"/>
                      <a:pt x="564184" y="0"/>
                      <a:pt x="126014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타원 2"/>
              <p:cNvSpPr/>
              <p:nvPr/>
            </p:nvSpPr>
            <p:spPr>
              <a:xfrm>
                <a:off x="3931548" y="2708920"/>
                <a:ext cx="2520280" cy="1260140"/>
              </a:xfrm>
              <a:custGeom>
                <a:avLst/>
                <a:gdLst/>
                <a:ahLst/>
                <a:cxnLst/>
                <a:rect l="l" t="t" r="r" b="b"/>
                <a:pathLst>
                  <a:path w="2520280" h="1260140">
                    <a:moveTo>
                      <a:pt x="1260140" y="0"/>
                    </a:moveTo>
                    <a:cubicBezTo>
                      <a:pt x="1956096" y="0"/>
                      <a:pt x="2520280" y="564184"/>
                      <a:pt x="2520280" y="1260140"/>
                    </a:cubicBezTo>
                    <a:lnTo>
                      <a:pt x="1881004" y="1260140"/>
                    </a:lnTo>
                    <a:cubicBezTo>
                      <a:pt x="1881004" y="917246"/>
                      <a:pt x="1603034" y="639276"/>
                      <a:pt x="1260140" y="639276"/>
                    </a:cubicBezTo>
                    <a:cubicBezTo>
                      <a:pt x="917246" y="639276"/>
                      <a:pt x="639276" y="917246"/>
                      <a:pt x="639276" y="1260140"/>
                    </a:cubicBezTo>
                    <a:lnTo>
                      <a:pt x="0" y="1260140"/>
                    </a:lnTo>
                    <a:cubicBezTo>
                      <a:pt x="0" y="564184"/>
                      <a:pt x="564184" y="0"/>
                      <a:pt x="126014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타원 2"/>
              <p:cNvSpPr/>
              <p:nvPr/>
            </p:nvSpPr>
            <p:spPr>
              <a:xfrm flipV="1">
                <a:off x="3931548" y="3969060"/>
                <a:ext cx="2520280" cy="1260140"/>
              </a:xfrm>
              <a:custGeom>
                <a:avLst/>
                <a:gdLst/>
                <a:ahLst/>
                <a:cxnLst/>
                <a:rect l="l" t="t" r="r" b="b"/>
                <a:pathLst>
                  <a:path w="2520280" h="1260140">
                    <a:moveTo>
                      <a:pt x="1260140" y="0"/>
                    </a:moveTo>
                    <a:cubicBezTo>
                      <a:pt x="1956096" y="0"/>
                      <a:pt x="2520280" y="564184"/>
                      <a:pt x="2520280" y="1260140"/>
                    </a:cubicBezTo>
                    <a:lnTo>
                      <a:pt x="1881004" y="1260140"/>
                    </a:lnTo>
                    <a:cubicBezTo>
                      <a:pt x="1881004" y="917246"/>
                      <a:pt x="1603034" y="639276"/>
                      <a:pt x="1260140" y="639276"/>
                    </a:cubicBezTo>
                    <a:cubicBezTo>
                      <a:pt x="917246" y="639276"/>
                      <a:pt x="639276" y="917246"/>
                      <a:pt x="639276" y="1260140"/>
                    </a:cubicBezTo>
                    <a:lnTo>
                      <a:pt x="0" y="1260140"/>
                    </a:lnTo>
                    <a:cubicBezTo>
                      <a:pt x="0" y="564184"/>
                      <a:pt x="564184" y="0"/>
                      <a:pt x="1260140" y="0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타원 2"/>
              <p:cNvSpPr/>
              <p:nvPr/>
            </p:nvSpPr>
            <p:spPr>
              <a:xfrm>
                <a:off x="2051720" y="2708920"/>
                <a:ext cx="2520280" cy="1260140"/>
              </a:xfrm>
              <a:custGeom>
                <a:avLst/>
                <a:gdLst/>
                <a:ahLst/>
                <a:cxnLst/>
                <a:rect l="l" t="t" r="r" b="b"/>
                <a:pathLst>
                  <a:path w="2520280" h="1260140">
                    <a:moveTo>
                      <a:pt x="1260140" y="0"/>
                    </a:moveTo>
                    <a:cubicBezTo>
                      <a:pt x="1956096" y="0"/>
                      <a:pt x="2520280" y="564184"/>
                      <a:pt x="2520280" y="1260140"/>
                    </a:cubicBezTo>
                    <a:lnTo>
                      <a:pt x="1881004" y="1260140"/>
                    </a:lnTo>
                    <a:cubicBezTo>
                      <a:pt x="1881004" y="917246"/>
                      <a:pt x="1603034" y="639276"/>
                      <a:pt x="1260140" y="639276"/>
                    </a:cubicBezTo>
                    <a:cubicBezTo>
                      <a:pt x="917246" y="639276"/>
                      <a:pt x="639276" y="917246"/>
                      <a:pt x="639276" y="1260140"/>
                    </a:cubicBezTo>
                    <a:lnTo>
                      <a:pt x="0" y="1260140"/>
                    </a:lnTo>
                    <a:cubicBezTo>
                      <a:pt x="0" y="564184"/>
                      <a:pt x="564184" y="0"/>
                      <a:pt x="1260140" y="0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0" name="Rectangle 3"/>
            <p:cNvSpPr txBox="1">
              <a:spLocks noChangeArrowheads="1"/>
            </p:cNvSpPr>
            <p:nvPr/>
          </p:nvSpPr>
          <p:spPr bwMode="auto">
            <a:xfrm>
              <a:off x="3951000" y="3624715"/>
              <a:ext cx="575168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71" name="Rectangle 3"/>
            <p:cNvSpPr txBox="1">
              <a:spLocks noChangeArrowheads="1"/>
            </p:cNvSpPr>
            <p:nvPr/>
          </p:nvSpPr>
          <p:spPr bwMode="auto">
            <a:xfrm>
              <a:off x="3951000" y="4013335"/>
              <a:ext cx="575168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72" name="Rectangle 3"/>
            <p:cNvSpPr txBox="1">
              <a:spLocks noChangeArrowheads="1"/>
            </p:cNvSpPr>
            <p:nvPr/>
          </p:nvSpPr>
          <p:spPr bwMode="auto">
            <a:xfrm>
              <a:off x="7684800" y="3624715"/>
              <a:ext cx="575168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73" name="Rectangle 3"/>
            <p:cNvSpPr txBox="1">
              <a:spLocks noChangeArrowheads="1"/>
            </p:cNvSpPr>
            <p:nvPr/>
          </p:nvSpPr>
          <p:spPr bwMode="auto">
            <a:xfrm>
              <a:off x="7684800" y="4013335"/>
              <a:ext cx="575168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74" name="Freeform 6"/>
            <p:cNvSpPr>
              <a:spLocks noEditPoints="1"/>
            </p:cNvSpPr>
            <p:nvPr/>
          </p:nvSpPr>
          <p:spPr bwMode="auto">
            <a:xfrm>
              <a:off x="4884609" y="3724276"/>
              <a:ext cx="542954" cy="541564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5" name="Freeform 10"/>
            <p:cNvSpPr>
              <a:spLocks noEditPoints="1"/>
            </p:cNvSpPr>
            <p:nvPr/>
          </p:nvSpPr>
          <p:spPr bwMode="auto">
            <a:xfrm>
              <a:off x="6848960" y="3699782"/>
              <a:ext cx="433388" cy="590550"/>
            </a:xfrm>
            <a:custGeom>
              <a:avLst/>
              <a:gdLst>
                <a:gd name="T0" fmla="*/ 503 w 821"/>
                <a:gd name="T1" fmla="*/ 872 h 1114"/>
                <a:gd name="T2" fmla="*/ 575 w 821"/>
                <a:gd name="T3" fmla="*/ 807 h 1114"/>
                <a:gd name="T4" fmla="*/ 210 w 821"/>
                <a:gd name="T5" fmla="*/ 814 h 1114"/>
                <a:gd name="T6" fmla="*/ 287 w 821"/>
                <a:gd name="T7" fmla="*/ 858 h 1114"/>
                <a:gd name="T8" fmla="*/ 357 w 821"/>
                <a:gd name="T9" fmla="*/ 870 h 1114"/>
                <a:gd name="T10" fmla="*/ 483 w 821"/>
                <a:gd name="T11" fmla="*/ 0 h 1114"/>
                <a:gd name="T12" fmla="*/ 538 w 821"/>
                <a:gd name="T13" fmla="*/ 50 h 1114"/>
                <a:gd name="T14" fmla="*/ 623 w 821"/>
                <a:gd name="T15" fmla="*/ 58 h 1114"/>
                <a:gd name="T16" fmla="*/ 661 w 821"/>
                <a:gd name="T17" fmla="*/ 103 h 1114"/>
                <a:gd name="T18" fmla="*/ 719 w 821"/>
                <a:gd name="T19" fmla="*/ 160 h 1114"/>
                <a:gd name="T20" fmla="*/ 763 w 821"/>
                <a:gd name="T21" fmla="*/ 199 h 1114"/>
                <a:gd name="T22" fmla="*/ 771 w 821"/>
                <a:gd name="T23" fmla="*/ 283 h 1114"/>
                <a:gd name="T24" fmla="*/ 821 w 821"/>
                <a:gd name="T25" fmla="*/ 339 h 1114"/>
                <a:gd name="T26" fmla="*/ 787 w 821"/>
                <a:gd name="T27" fmla="*/ 416 h 1114"/>
                <a:gd name="T28" fmla="*/ 821 w 821"/>
                <a:gd name="T29" fmla="*/ 492 h 1114"/>
                <a:gd name="T30" fmla="*/ 759 w 821"/>
                <a:gd name="T31" fmla="*/ 555 h 1114"/>
                <a:gd name="T32" fmla="*/ 761 w 821"/>
                <a:gd name="T33" fmla="*/ 638 h 1114"/>
                <a:gd name="T34" fmla="*/ 686 w 821"/>
                <a:gd name="T35" fmla="*/ 670 h 1114"/>
                <a:gd name="T36" fmla="*/ 654 w 821"/>
                <a:gd name="T37" fmla="*/ 746 h 1114"/>
                <a:gd name="T38" fmla="*/ 588 w 821"/>
                <a:gd name="T39" fmla="*/ 757 h 1114"/>
                <a:gd name="T40" fmla="*/ 518 w 821"/>
                <a:gd name="T41" fmla="*/ 801 h 1114"/>
                <a:gd name="T42" fmla="*/ 462 w 821"/>
                <a:gd name="T43" fmla="*/ 811 h 1114"/>
                <a:gd name="T44" fmla="*/ 380 w 821"/>
                <a:gd name="T45" fmla="*/ 798 h 1114"/>
                <a:gd name="T46" fmla="*/ 316 w 821"/>
                <a:gd name="T47" fmla="*/ 814 h 1114"/>
                <a:gd name="T48" fmla="*/ 257 w 821"/>
                <a:gd name="T49" fmla="*/ 756 h 1114"/>
                <a:gd name="T50" fmla="*/ 174 w 821"/>
                <a:gd name="T51" fmla="*/ 756 h 1114"/>
                <a:gd name="T52" fmla="*/ 145 w 821"/>
                <a:gd name="T53" fmla="*/ 677 h 1114"/>
                <a:gd name="T54" fmla="*/ 63 w 821"/>
                <a:gd name="T55" fmla="*/ 643 h 1114"/>
                <a:gd name="T56" fmla="*/ 65 w 821"/>
                <a:gd name="T57" fmla="*/ 559 h 1114"/>
                <a:gd name="T58" fmla="*/ 4 w 821"/>
                <a:gd name="T59" fmla="*/ 501 h 1114"/>
                <a:gd name="T60" fmla="*/ 29 w 821"/>
                <a:gd name="T61" fmla="*/ 432 h 1114"/>
                <a:gd name="T62" fmla="*/ 4 w 821"/>
                <a:gd name="T63" fmla="*/ 349 h 1114"/>
                <a:gd name="T64" fmla="*/ 31 w 821"/>
                <a:gd name="T65" fmla="*/ 297 h 1114"/>
                <a:gd name="T66" fmla="*/ 61 w 821"/>
                <a:gd name="T67" fmla="*/ 222 h 1114"/>
                <a:gd name="T68" fmla="*/ 80 w 821"/>
                <a:gd name="T69" fmla="*/ 166 h 1114"/>
                <a:gd name="T70" fmla="*/ 155 w 821"/>
                <a:gd name="T71" fmla="*/ 126 h 1114"/>
                <a:gd name="T72" fmla="*/ 188 w 821"/>
                <a:gd name="T73" fmla="*/ 58 h 1114"/>
                <a:gd name="T74" fmla="*/ 271 w 821"/>
                <a:gd name="T75" fmla="*/ 61 h 1114"/>
                <a:gd name="T76" fmla="*/ 330 w 821"/>
                <a:gd name="T77" fmla="*/ 0 h 1114"/>
                <a:gd name="T78" fmla="*/ 411 w 821"/>
                <a:gd name="T79" fmla="*/ 35 h 1114"/>
                <a:gd name="T80" fmla="*/ 380 w 821"/>
                <a:gd name="T81" fmla="*/ 122 h 1114"/>
                <a:gd name="T82" fmla="*/ 210 w 821"/>
                <a:gd name="T83" fmla="*/ 201 h 1114"/>
                <a:gd name="T84" fmla="*/ 123 w 821"/>
                <a:gd name="T85" fmla="*/ 371 h 1114"/>
                <a:gd name="T86" fmla="*/ 155 w 821"/>
                <a:gd name="T87" fmla="*/ 549 h 1114"/>
                <a:gd name="T88" fmla="*/ 294 w 821"/>
                <a:gd name="T89" fmla="*/ 676 h 1114"/>
                <a:gd name="T90" fmla="*/ 486 w 821"/>
                <a:gd name="T91" fmla="*/ 692 h 1114"/>
                <a:gd name="T92" fmla="*/ 639 w 821"/>
                <a:gd name="T93" fmla="*/ 591 h 1114"/>
                <a:gd name="T94" fmla="*/ 702 w 821"/>
                <a:gd name="T95" fmla="*/ 414 h 1114"/>
                <a:gd name="T96" fmla="*/ 640 w 821"/>
                <a:gd name="T97" fmla="*/ 232 h 1114"/>
                <a:gd name="T98" fmla="*/ 411 w 821"/>
                <a:gd name="T99" fmla="*/ 173 h 1114"/>
                <a:gd name="T100" fmla="*/ 621 w 821"/>
                <a:gd name="T101" fmla="*/ 297 h 1114"/>
                <a:gd name="T102" fmla="*/ 621 w 821"/>
                <a:gd name="T103" fmla="*/ 524 h 1114"/>
                <a:gd name="T104" fmla="*/ 411 w 821"/>
                <a:gd name="T105" fmla="*/ 648 h 1114"/>
                <a:gd name="T106" fmla="*/ 213 w 821"/>
                <a:gd name="T107" fmla="*/ 543 h 1114"/>
                <a:gd name="T108" fmla="*/ 191 w 821"/>
                <a:gd name="T109" fmla="*/ 317 h 1114"/>
                <a:gd name="T110" fmla="*/ 387 w 821"/>
                <a:gd name="T111" fmla="*/ 174 h 1114"/>
                <a:gd name="T112" fmla="*/ 578 w 821"/>
                <a:gd name="T113" fmla="*/ 355 h 1114"/>
                <a:gd name="T114" fmla="*/ 514 w 821"/>
                <a:gd name="T115" fmla="*/ 552 h 1114"/>
                <a:gd name="T116" fmla="*/ 311 w 821"/>
                <a:gd name="T117" fmla="*/ 555 h 1114"/>
                <a:gd name="T118" fmla="*/ 243 w 821"/>
                <a:gd name="T119" fmla="*/ 365 h 1114"/>
                <a:gd name="T120" fmla="*/ 398 w 821"/>
                <a:gd name="T121" fmla="*/ 24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114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2" name="文本框 41">
            <a:extLst>
              <a:ext uri="{FF2B5EF4-FFF2-40B4-BE49-F238E27FC236}">
                <a16:creationId xmlns="" xmlns:a16="http://schemas.microsoft.com/office/drawing/2014/main" id="{1B44509D-05BA-4D40-85F3-7FA45EF31DA2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80" name="组合 79">
            <a:extLst>
              <a:ext uri="{FF2B5EF4-FFF2-40B4-BE49-F238E27FC236}">
                <a16:creationId xmlns="" xmlns:a16="http://schemas.microsoft.com/office/drawing/2014/main" id="{01C05BA0-5527-4AAB-ACCC-31DF02B718F8}"/>
              </a:ext>
            </a:extLst>
          </p:cNvPr>
          <p:cNvGrpSpPr/>
          <p:nvPr/>
        </p:nvGrpSpPr>
        <p:grpSpPr>
          <a:xfrm>
            <a:off x="1282068" y="1404126"/>
            <a:ext cx="2380988" cy="1311212"/>
            <a:chOff x="1952193" y="4857740"/>
            <a:chExt cx="2380988" cy="1311212"/>
          </a:xfrm>
        </p:grpSpPr>
        <p:sp>
          <p:nvSpPr>
            <p:cNvPr id="81" name="TextBox 1">
              <a:extLst>
                <a:ext uri="{FF2B5EF4-FFF2-40B4-BE49-F238E27FC236}">
                  <a16:creationId xmlns="" xmlns:a16="http://schemas.microsoft.com/office/drawing/2014/main" id="{120A3E89-2038-4A7D-ACE9-41DECA5184A2}"/>
                </a:ext>
              </a:extLst>
            </p:cNvPr>
            <p:cNvSpPr txBox="1"/>
            <p:nvPr/>
          </p:nvSpPr>
          <p:spPr>
            <a:xfrm>
              <a:off x="1952193" y="4857740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2" name="TextBox 1">
              <a:extLst>
                <a:ext uri="{FF2B5EF4-FFF2-40B4-BE49-F238E27FC236}">
                  <a16:creationId xmlns="" xmlns:a16="http://schemas.microsoft.com/office/drawing/2014/main" id="{40E5239C-DFB1-462B-92F0-081CD1D94ABC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="" xmlns:a16="http://schemas.microsoft.com/office/drawing/2014/main" id="{17B6EBFA-A059-406F-86DB-4F9C21105BC3}"/>
              </a:ext>
            </a:extLst>
          </p:cNvPr>
          <p:cNvGrpSpPr/>
          <p:nvPr/>
        </p:nvGrpSpPr>
        <p:grpSpPr>
          <a:xfrm>
            <a:off x="1282068" y="4692733"/>
            <a:ext cx="2380988" cy="1311212"/>
            <a:chOff x="1952193" y="4857740"/>
            <a:chExt cx="2380988" cy="1311212"/>
          </a:xfrm>
        </p:grpSpPr>
        <p:sp>
          <p:nvSpPr>
            <p:cNvPr id="84" name="TextBox 1">
              <a:extLst>
                <a:ext uri="{FF2B5EF4-FFF2-40B4-BE49-F238E27FC236}">
                  <a16:creationId xmlns="" xmlns:a16="http://schemas.microsoft.com/office/drawing/2014/main" id="{96727052-B687-4294-BB8A-0B0AE6E2A538}"/>
                </a:ext>
              </a:extLst>
            </p:cNvPr>
            <p:cNvSpPr txBox="1"/>
            <p:nvPr/>
          </p:nvSpPr>
          <p:spPr>
            <a:xfrm>
              <a:off x="1952193" y="4857740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5" name="TextBox 1">
              <a:extLst>
                <a:ext uri="{FF2B5EF4-FFF2-40B4-BE49-F238E27FC236}">
                  <a16:creationId xmlns="" xmlns:a16="http://schemas.microsoft.com/office/drawing/2014/main" id="{1BFCEF1C-4EED-4B88-B81F-273FD92C543C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86" name="组合 85">
            <a:extLst>
              <a:ext uri="{FF2B5EF4-FFF2-40B4-BE49-F238E27FC236}">
                <a16:creationId xmlns="" xmlns:a16="http://schemas.microsoft.com/office/drawing/2014/main" id="{27853236-6D53-40F3-94B9-1A01877B2AAA}"/>
              </a:ext>
            </a:extLst>
          </p:cNvPr>
          <p:cNvGrpSpPr/>
          <p:nvPr/>
        </p:nvGrpSpPr>
        <p:grpSpPr>
          <a:xfrm>
            <a:off x="8394963" y="1404126"/>
            <a:ext cx="2380988" cy="1311212"/>
            <a:chOff x="1952193" y="4857740"/>
            <a:chExt cx="2380988" cy="1311212"/>
          </a:xfrm>
        </p:grpSpPr>
        <p:sp>
          <p:nvSpPr>
            <p:cNvPr id="87" name="TextBox 1">
              <a:extLst>
                <a:ext uri="{FF2B5EF4-FFF2-40B4-BE49-F238E27FC236}">
                  <a16:creationId xmlns="" xmlns:a16="http://schemas.microsoft.com/office/drawing/2014/main" id="{982BF49F-93FD-4A04-99D6-CEA82950F0F6}"/>
                </a:ext>
              </a:extLst>
            </p:cNvPr>
            <p:cNvSpPr txBox="1"/>
            <p:nvPr/>
          </p:nvSpPr>
          <p:spPr>
            <a:xfrm>
              <a:off x="1952193" y="4857740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8" name="TextBox 1">
              <a:extLst>
                <a:ext uri="{FF2B5EF4-FFF2-40B4-BE49-F238E27FC236}">
                  <a16:creationId xmlns="" xmlns:a16="http://schemas.microsoft.com/office/drawing/2014/main" id="{BE6AA079-3454-420A-9DEB-ECB9657D25C5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89" name="组合 88">
            <a:extLst>
              <a:ext uri="{FF2B5EF4-FFF2-40B4-BE49-F238E27FC236}">
                <a16:creationId xmlns="" xmlns:a16="http://schemas.microsoft.com/office/drawing/2014/main" id="{2FFD0F05-BD66-4CDC-B727-277DFEA08DBF}"/>
              </a:ext>
            </a:extLst>
          </p:cNvPr>
          <p:cNvGrpSpPr/>
          <p:nvPr/>
        </p:nvGrpSpPr>
        <p:grpSpPr>
          <a:xfrm>
            <a:off x="8321774" y="4692733"/>
            <a:ext cx="2454176" cy="1311212"/>
            <a:chOff x="1977913" y="4857740"/>
            <a:chExt cx="2454176" cy="1311212"/>
          </a:xfrm>
        </p:grpSpPr>
        <p:sp>
          <p:nvSpPr>
            <p:cNvPr id="90" name="TextBox 1">
              <a:extLst>
                <a:ext uri="{FF2B5EF4-FFF2-40B4-BE49-F238E27FC236}">
                  <a16:creationId xmlns="" xmlns:a16="http://schemas.microsoft.com/office/drawing/2014/main" id="{5C338449-E311-4835-8D67-A3F8979A1E06}"/>
                </a:ext>
              </a:extLst>
            </p:cNvPr>
            <p:cNvSpPr txBox="1"/>
            <p:nvPr/>
          </p:nvSpPr>
          <p:spPr>
            <a:xfrm>
              <a:off x="2745911" y="4857740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1" name="TextBox 1">
              <a:extLst>
                <a:ext uri="{FF2B5EF4-FFF2-40B4-BE49-F238E27FC236}">
                  <a16:creationId xmlns="" xmlns:a16="http://schemas.microsoft.com/office/drawing/2014/main" id="{3373FF77-2103-4EED-97F4-F0EFF7BC12E9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543796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/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4077149" y="1960305"/>
            <a:ext cx="4037702" cy="4040475"/>
            <a:chOff x="4077149" y="1408761"/>
            <a:chExt cx="4037702" cy="40404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111263" y="1408761"/>
              <a:ext cx="2003588" cy="2480896"/>
            </a:xfrm>
            <a:custGeom>
              <a:avLst/>
              <a:gdLst/>
              <a:ahLst/>
              <a:cxnLst>
                <a:cxn ang="0">
                  <a:pos x="315" y="317"/>
                </a:cxn>
                <a:cxn ang="0">
                  <a:pos x="239" y="317"/>
                </a:cxn>
                <a:cxn ang="0">
                  <a:pos x="244" y="320"/>
                </a:cxn>
                <a:cxn ang="0">
                  <a:pos x="255" y="349"/>
                </a:cxn>
                <a:cxn ang="0">
                  <a:pos x="244" y="378"/>
                </a:cxn>
                <a:cxn ang="0">
                  <a:pos x="226" y="389"/>
                </a:cxn>
                <a:cxn ang="0">
                  <a:pos x="215" y="390"/>
                </a:cxn>
                <a:cxn ang="0">
                  <a:pos x="204" y="389"/>
                </a:cxn>
                <a:cxn ang="0">
                  <a:pos x="186" y="378"/>
                </a:cxn>
                <a:cxn ang="0">
                  <a:pos x="174" y="349"/>
                </a:cxn>
                <a:cxn ang="0">
                  <a:pos x="186" y="320"/>
                </a:cxn>
                <a:cxn ang="0">
                  <a:pos x="190" y="317"/>
                </a:cxn>
                <a:cxn ang="0">
                  <a:pos x="144" y="317"/>
                </a:cxn>
                <a:cxn ang="0">
                  <a:pos x="101" y="214"/>
                </a:cxn>
                <a:cxn ang="0">
                  <a:pos x="0" y="171"/>
                </a:cxn>
                <a:cxn ang="0">
                  <a:pos x="0" y="128"/>
                </a:cxn>
                <a:cxn ang="0">
                  <a:pos x="29" y="140"/>
                </a:cxn>
                <a:cxn ang="0">
                  <a:pos x="58" y="128"/>
                </a:cxn>
                <a:cxn ang="0">
                  <a:pos x="70" y="99"/>
                </a:cxn>
                <a:cxn ang="0">
                  <a:pos x="58" y="70"/>
                </a:cxn>
                <a:cxn ang="0">
                  <a:pos x="29" y="58"/>
                </a:cxn>
                <a:cxn ang="0">
                  <a:pos x="0" y="70"/>
                </a:cxn>
                <a:cxn ang="0">
                  <a:pos x="0" y="0"/>
                </a:cxn>
                <a:cxn ang="0">
                  <a:pos x="202" y="74"/>
                </a:cxn>
                <a:cxn ang="0">
                  <a:pos x="171" y="87"/>
                </a:cxn>
                <a:cxn ang="0">
                  <a:pos x="158" y="119"/>
                </a:cxn>
                <a:cxn ang="0">
                  <a:pos x="171" y="151"/>
                </a:cxn>
                <a:cxn ang="0">
                  <a:pos x="203" y="164"/>
                </a:cxn>
                <a:cxn ang="0">
                  <a:pos x="235" y="151"/>
                </a:cxn>
                <a:cxn ang="0">
                  <a:pos x="247" y="121"/>
                </a:cxn>
                <a:cxn ang="0">
                  <a:pos x="315" y="317"/>
                </a:cxn>
              </a:cxnLst>
              <a:rect l="0" t="0" r="r" b="b"/>
              <a:pathLst>
                <a:path w="315" h="390">
                  <a:moveTo>
                    <a:pt x="315" y="317"/>
                  </a:moveTo>
                  <a:cubicBezTo>
                    <a:pt x="239" y="317"/>
                    <a:pt x="239" y="317"/>
                    <a:pt x="239" y="317"/>
                  </a:cubicBezTo>
                  <a:cubicBezTo>
                    <a:pt x="241" y="318"/>
                    <a:pt x="242" y="319"/>
                    <a:pt x="244" y="320"/>
                  </a:cubicBezTo>
                  <a:cubicBezTo>
                    <a:pt x="251" y="328"/>
                    <a:pt x="255" y="338"/>
                    <a:pt x="255" y="349"/>
                  </a:cubicBezTo>
                  <a:cubicBezTo>
                    <a:pt x="255" y="361"/>
                    <a:pt x="251" y="370"/>
                    <a:pt x="244" y="378"/>
                  </a:cubicBezTo>
                  <a:cubicBezTo>
                    <a:pt x="238" y="384"/>
                    <a:pt x="232" y="387"/>
                    <a:pt x="226" y="389"/>
                  </a:cubicBezTo>
                  <a:cubicBezTo>
                    <a:pt x="222" y="390"/>
                    <a:pt x="218" y="390"/>
                    <a:pt x="215" y="390"/>
                  </a:cubicBezTo>
                  <a:cubicBezTo>
                    <a:pt x="211" y="390"/>
                    <a:pt x="207" y="390"/>
                    <a:pt x="204" y="389"/>
                  </a:cubicBezTo>
                  <a:cubicBezTo>
                    <a:pt x="197" y="387"/>
                    <a:pt x="191" y="384"/>
                    <a:pt x="186" y="378"/>
                  </a:cubicBezTo>
                  <a:cubicBezTo>
                    <a:pt x="178" y="370"/>
                    <a:pt x="174" y="361"/>
                    <a:pt x="174" y="349"/>
                  </a:cubicBezTo>
                  <a:cubicBezTo>
                    <a:pt x="174" y="338"/>
                    <a:pt x="178" y="328"/>
                    <a:pt x="186" y="320"/>
                  </a:cubicBezTo>
                  <a:cubicBezTo>
                    <a:pt x="187" y="319"/>
                    <a:pt x="189" y="318"/>
                    <a:pt x="190" y="317"/>
                  </a:cubicBezTo>
                  <a:cubicBezTo>
                    <a:pt x="144" y="317"/>
                    <a:pt x="144" y="317"/>
                    <a:pt x="144" y="317"/>
                  </a:cubicBezTo>
                  <a:cubicBezTo>
                    <a:pt x="144" y="277"/>
                    <a:pt x="129" y="242"/>
                    <a:pt x="101" y="214"/>
                  </a:cubicBezTo>
                  <a:cubicBezTo>
                    <a:pt x="73" y="186"/>
                    <a:pt x="40" y="172"/>
                    <a:pt x="0" y="17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8" y="136"/>
                    <a:pt x="18" y="140"/>
                    <a:pt x="29" y="140"/>
                  </a:cubicBezTo>
                  <a:cubicBezTo>
                    <a:pt x="41" y="140"/>
                    <a:pt x="50" y="136"/>
                    <a:pt x="58" y="128"/>
                  </a:cubicBezTo>
                  <a:cubicBezTo>
                    <a:pt x="66" y="120"/>
                    <a:pt x="70" y="110"/>
                    <a:pt x="70" y="99"/>
                  </a:cubicBezTo>
                  <a:cubicBezTo>
                    <a:pt x="70" y="88"/>
                    <a:pt x="66" y="78"/>
                    <a:pt x="58" y="70"/>
                  </a:cubicBezTo>
                  <a:cubicBezTo>
                    <a:pt x="50" y="62"/>
                    <a:pt x="41" y="58"/>
                    <a:pt x="29" y="58"/>
                  </a:cubicBezTo>
                  <a:cubicBezTo>
                    <a:pt x="18" y="58"/>
                    <a:pt x="8" y="62"/>
                    <a:pt x="0" y="7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7" y="1"/>
                    <a:pt x="145" y="25"/>
                    <a:pt x="202" y="74"/>
                  </a:cubicBezTo>
                  <a:cubicBezTo>
                    <a:pt x="190" y="74"/>
                    <a:pt x="180" y="79"/>
                    <a:pt x="171" y="87"/>
                  </a:cubicBezTo>
                  <a:cubicBezTo>
                    <a:pt x="162" y="96"/>
                    <a:pt x="158" y="107"/>
                    <a:pt x="158" y="119"/>
                  </a:cubicBezTo>
                  <a:cubicBezTo>
                    <a:pt x="158" y="131"/>
                    <a:pt x="162" y="142"/>
                    <a:pt x="171" y="151"/>
                  </a:cubicBezTo>
                  <a:cubicBezTo>
                    <a:pt x="180" y="159"/>
                    <a:pt x="190" y="164"/>
                    <a:pt x="203" y="164"/>
                  </a:cubicBezTo>
                  <a:cubicBezTo>
                    <a:pt x="215" y="164"/>
                    <a:pt x="226" y="159"/>
                    <a:pt x="235" y="151"/>
                  </a:cubicBezTo>
                  <a:cubicBezTo>
                    <a:pt x="243" y="142"/>
                    <a:pt x="247" y="133"/>
                    <a:pt x="247" y="121"/>
                  </a:cubicBezTo>
                  <a:cubicBezTo>
                    <a:pt x="292" y="177"/>
                    <a:pt x="315" y="242"/>
                    <a:pt x="315" y="317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645386"/>
              <a:endParaRPr lang="en-US" sz="2265">
                <a:solidFill>
                  <a:srgbClr val="1F497D"/>
                </a:solidFill>
                <a:cs typeface="+mn-ea"/>
                <a:sym typeface="+mn-lt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077150" y="2968340"/>
              <a:ext cx="2034113" cy="2480896"/>
            </a:xfrm>
            <a:custGeom>
              <a:avLst/>
              <a:gdLst/>
              <a:ahLst/>
              <a:cxnLst>
                <a:cxn ang="0">
                  <a:pos x="172" y="72"/>
                </a:cxn>
                <a:cxn ang="0">
                  <a:pos x="172" y="73"/>
                </a:cxn>
                <a:cxn ang="0">
                  <a:pos x="214" y="176"/>
                </a:cxn>
                <a:cxn ang="0">
                  <a:pos x="318" y="219"/>
                </a:cxn>
                <a:cxn ang="0">
                  <a:pos x="320" y="219"/>
                </a:cxn>
                <a:cxn ang="0">
                  <a:pos x="320" y="264"/>
                </a:cxn>
                <a:cxn ang="0">
                  <a:pos x="317" y="261"/>
                </a:cxn>
                <a:cxn ang="0">
                  <a:pos x="288" y="249"/>
                </a:cxn>
                <a:cxn ang="0">
                  <a:pos x="259" y="261"/>
                </a:cxn>
                <a:cxn ang="0">
                  <a:pos x="247" y="290"/>
                </a:cxn>
                <a:cxn ang="0">
                  <a:pos x="259" y="319"/>
                </a:cxn>
                <a:cxn ang="0">
                  <a:pos x="288" y="331"/>
                </a:cxn>
                <a:cxn ang="0">
                  <a:pos x="317" y="319"/>
                </a:cxn>
                <a:cxn ang="0">
                  <a:pos x="320" y="315"/>
                </a:cxn>
                <a:cxn ang="0">
                  <a:pos x="320" y="390"/>
                </a:cxn>
                <a:cxn ang="0">
                  <a:pos x="318" y="390"/>
                </a:cxn>
                <a:cxn ang="0">
                  <a:pos x="117" y="319"/>
                </a:cxn>
                <a:cxn ang="0">
                  <a:pos x="119" y="317"/>
                </a:cxn>
                <a:cxn ang="0">
                  <a:pos x="151" y="303"/>
                </a:cxn>
                <a:cxn ang="0">
                  <a:pos x="164" y="272"/>
                </a:cxn>
                <a:cxn ang="0">
                  <a:pos x="151" y="240"/>
                </a:cxn>
                <a:cxn ang="0">
                  <a:pos x="119" y="227"/>
                </a:cxn>
                <a:cxn ang="0">
                  <a:pos x="87" y="240"/>
                </a:cxn>
                <a:cxn ang="0">
                  <a:pos x="74" y="272"/>
                </a:cxn>
                <a:cxn ang="0">
                  <a:pos x="72" y="27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74" y="72"/>
                </a:cxn>
                <a:cxn ang="0">
                  <a:pos x="71" y="69"/>
                </a:cxn>
                <a:cxn ang="0">
                  <a:pos x="59" y="40"/>
                </a:cxn>
                <a:cxn ang="0">
                  <a:pos x="71" y="11"/>
                </a:cxn>
                <a:cxn ang="0">
                  <a:pos x="100" y="0"/>
                </a:cxn>
                <a:cxn ang="0">
                  <a:pos x="129" y="11"/>
                </a:cxn>
                <a:cxn ang="0">
                  <a:pos x="141" y="40"/>
                </a:cxn>
                <a:cxn ang="0">
                  <a:pos x="129" y="69"/>
                </a:cxn>
                <a:cxn ang="0">
                  <a:pos x="126" y="72"/>
                </a:cxn>
                <a:cxn ang="0">
                  <a:pos x="172" y="72"/>
                </a:cxn>
              </a:cxnLst>
              <a:rect l="0" t="0" r="r" b="b"/>
              <a:pathLst>
                <a:path w="320" h="390">
                  <a:moveTo>
                    <a:pt x="172" y="72"/>
                  </a:moveTo>
                  <a:cubicBezTo>
                    <a:pt x="172" y="72"/>
                    <a:pt x="172" y="72"/>
                    <a:pt x="172" y="73"/>
                  </a:cubicBezTo>
                  <a:cubicBezTo>
                    <a:pt x="172" y="113"/>
                    <a:pt x="186" y="147"/>
                    <a:pt x="214" y="176"/>
                  </a:cubicBezTo>
                  <a:cubicBezTo>
                    <a:pt x="243" y="205"/>
                    <a:pt x="277" y="219"/>
                    <a:pt x="318" y="219"/>
                  </a:cubicBezTo>
                  <a:cubicBezTo>
                    <a:pt x="319" y="219"/>
                    <a:pt x="320" y="219"/>
                    <a:pt x="320" y="219"/>
                  </a:cubicBezTo>
                  <a:cubicBezTo>
                    <a:pt x="320" y="264"/>
                    <a:pt x="320" y="264"/>
                    <a:pt x="320" y="264"/>
                  </a:cubicBezTo>
                  <a:cubicBezTo>
                    <a:pt x="319" y="263"/>
                    <a:pt x="318" y="262"/>
                    <a:pt x="317" y="261"/>
                  </a:cubicBezTo>
                  <a:cubicBezTo>
                    <a:pt x="309" y="253"/>
                    <a:pt x="300" y="249"/>
                    <a:pt x="288" y="249"/>
                  </a:cubicBezTo>
                  <a:cubicBezTo>
                    <a:pt x="277" y="249"/>
                    <a:pt x="267" y="253"/>
                    <a:pt x="259" y="261"/>
                  </a:cubicBezTo>
                  <a:cubicBezTo>
                    <a:pt x="251" y="269"/>
                    <a:pt x="247" y="278"/>
                    <a:pt x="247" y="290"/>
                  </a:cubicBezTo>
                  <a:cubicBezTo>
                    <a:pt x="247" y="301"/>
                    <a:pt x="251" y="311"/>
                    <a:pt x="259" y="319"/>
                  </a:cubicBezTo>
                  <a:cubicBezTo>
                    <a:pt x="267" y="327"/>
                    <a:pt x="277" y="331"/>
                    <a:pt x="288" y="331"/>
                  </a:cubicBezTo>
                  <a:cubicBezTo>
                    <a:pt x="300" y="331"/>
                    <a:pt x="309" y="327"/>
                    <a:pt x="317" y="319"/>
                  </a:cubicBezTo>
                  <a:cubicBezTo>
                    <a:pt x="318" y="317"/>
                    <a:pt x="319" y="316"/>
                    <a:pt x="320" y="315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19" y="390"/>
                    <a:pt x="319" y="390"/>
                    <a:pt x="318" y="390"/>
                  </a:cubicBezTo>
                  <a:cubicBezTo>
                    <a:pt x="241" y="390"/>
                    <a:pt x="174" y="366"/>
                    <a:pt x="117" y="319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32" y="317"/>
                    <a:pt x="142" y="312"/>
                    <a:pt x="151" y="303"/>
                  </a:cubicBezTo>
                  <a:cubicBezTo>
                    <a:pt x="160" y="295"/>
                    <a:pt x="164" y="284"/>
                    <a:pt x="164" y="272"/>
                  </a:cubicBezTo>
                  <a:cubicBezTo>
                    <a:pt x="164" y="259"/>
                    <a:pt x="160" y="249"/>
                    <a:pt x="151" y="240"/>
                  </a:cubicBezTo>
                  <a:cubicBezTo>
                    <a:pt x="142" y="231"/>
                    <a:pt x="132" y="227"/>
                    <a:pt x="119" y="227"/>
                  </a:cubicBezTo>
                  <a:cubicBezTo>
                    <a:pt x="107" y="227"/>
                    <a:pt x="96" y="231"/>
                    <a:pt x="87" y="240"/>
                  </a:cubicBezTo>
                  <a:cubicBezTo>
                    <a:pt x="79" y="249"/>
                    <a:pt x="74" y="259"/>
                    <a:pt x="74" y="272"/>
                  </a:cubicBezTo>
                  <a:cubicBezTo>
                    <a:pt x="72" y="274"/>
                    <a:pt x="72" y="274"/>
                    <a:pt x="72" y="274"/>
                  </a:cubicBezTo>
                  <a:cubicBezTo>
                    <a:pt x="24" y="217"/>
                    <a:pt x="0" y="149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3" y="71"/>
                    <a:pt x="72" y="70"/>
                    <a:pt x="71" y="69"/>
                  </a:cubicBezTo>
                  <a:cubicBezTo>
                    <a:pt x="63" y="61"/>
                    <a:pt x="59" y="52"/>
                    <a:pt x="59" y="40"/>
                  </a:cubicBezTo>
                  <a:cubicBezTo>
                    <a:pt x="59" y="29"/>
                    <a:pt x="63" y="19"/>
                    <a:pt x="71" y="11"/>
                  </a:cubicBezTo>
                  <a:cubicBezTo>
                    <a:pt x="79" y="4"/>
                    <a:pt x="89" y="0"/>
                    <a:pt x="100" y="0"/>
                  </a:cubicBezTo>
                  <a:cubicBezTo>
                    <a:pt x="111" y="0"/>
                    <a:pt x="121" y="4"/>
                    <a:pt x="129" y="11"/>
                  </a:cubicBezTo>
                  <a:cubicBezTo>
                    <a:pt x="137" y="19"/>
                    <a:pt x="141" y="29"/>
                    <a:pt x="141" y="40"/>
                  </a:cubicBezTo>
                  <a:cubicBezTo>
                    <a:pt x="141" y="52"/>
                    <a:pt x="137" y="61"/>
                    <a:pt x="129" y="69"/>
                  </a:cubicBezTo>
                  <a:cubicBezTo>
                    <a:pt x="128" y="70"/>
                    <a:pt x="127" y="71"/>
                    <a:pt x="126" y="72"/>
                  </a:cubicBezTo>
                  <a:lnTo>
                    <a:pt x="172" y="72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645386"/>
              <a:endParaRPr lang="en-US" sz="2265">
                <a:solidFill>
                  <a:srgbClr val="1F497D"/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4077149" y="1408761"/>
              <a:ext cx="2480896" cy="2017464"/>
            </a:xfrm>
            <a:custGeom>
              <a:avLst/>
              <a:gdLst/>
              <a:ahLst/>
              <a:cxnLst>
                <a:cxn ang="0">
                  <a:pos x="172" y="317"/>
                </a:cxn>
                <a:cxn ang="0">
                  <a:pos x="126" y="317"/>
                </a:cxn>
                <a:cxn ang="0">
                  <a:pos x="129" y="314"/>
                </a:cxn>
                <a:cxn ang="0">
                  <a:pos x="141" y="285"/>
                </a:cxn>
                <a:cxn ang="0">
                  <a:pos x="129" y="256"/>
                </a:cxn>
                <a:cxn ang="0">
                  <a:pos x="100" y="245"/>
                </a:cxn>
                <a:cxn ang="0">
                  <a:pos x="71" y="256"/>
                </a:cxn>
                <a:cxn ang="0">
                  <a:pos x="59" y="285"/>
                </a:cxn>
                <a:cxn ang="0">
                  <a:pos x="71" y="314"/>
                </a:cxn>
                <a:cxn ang="0">
                  <a:pos x="74" y="317"/>
                </a:cxn>
                <a:cxn ang="0">
                  <a:pos x="0" y="317"/>
                </a:cxn>
                <a:cxn ang="0">
                  <a:pos x="74" y="114"/>
                </a:cxn>
                <a:cxn ang="0">
                  <a:pos x="72" y="114"/>
                </a:cxn>
                <a:cxn ang="0">
                  <a:pos x="43" y="102"/>
                </a:cxn>
                <a:cxn ang="0">
                  <a:pos x="31" y="73"/>
                </a:cxn>
                <a:cxn ang="0">
                  <a:pos x="43" y="44"/>
                </a:cxn>
                <a:cxn ang="0">
                  <a:pos x="72" y="32"/>
                </a:cxn>
                <a:cxn ang="0">
                  <a:pos x="101" y="44"/>
                </a:cxn>
                <a:cxn ang="0">
                  <a:pos x="113" y="73"/>
                </a:cxn>
                <a:cxn ang="0">
                  <a:pos x="113" y="75"/>
                </a:cxn>
                <a:cxn ang="0">
                  <a:pos x="318" y="0"/>
                </a:cxn>
                <a:cxn ang="0">
                  <a:pos x="320" y="0"/>
                </a:cxn>
                <a:cxn ang="0">
                  <a:pos x="320" y="70"/>
                </a:cxn>
                <a:cxn ang="0">
                  <a:pos x="349" y="58"/>
                </a:cxn>
                <a:cxn ang="0">
                  <a:pos x="378" y="70"/>
                </a:cxn>
                <a:cxn ang="0">
                  <a:pos x="390" y="99"/>
                </a:cxn>
                <a:cxn ang="0">
                  <a:pos x="378" y="128"/>
                </a:cxn>
                <a:cxn ang="0">
                  <a:pos x="349" y="140"/>
                </a:cxn>
                <a:cxn ang="0">
                  <a:pos x="320" y="128"/>
                </a:cxn>
                <a:cxn ang="0">
                  <a:pos x="320" y="171"/>
                </a:cxn>
                <a:cxn ang="0">
                  <a:pos x="318" y="171"/>
                </a:cxn>
                <a:cxn ang="0">
                  <a:pos x="214" y="214"/>
                </a:cxn>
                <a:cxn ang="0">
                  <a:pos x="172" y="317"/>
                </a:cxn>
              </a:cxnLst>
              <a:rect l="0" t="0" r="r" b="b"/>
              <a:pathLst>
                <a:path w="390" h="317">
                  <a:moveTo>
                    <a:pt x="172" y="317"/>
                  </a:moveTo>
                  <a:cubicBezTo>
                    <a:pt x="126" y="317"/>
                    <a:pt x="126" y="317"/>
                    <a:pt x="126" y="317"/>
                  </a:cubicBezTo>
                  <a:cubicBezTo>
                    <a:pt x="127" y="316"/>
                    <a:pt x="128" y="315"/>
                    <a:pt x="129" y="314"/>
                  </a:cubicBezTo>
                  <a:cubicBezTo>
                    <a:pt x="137" y="306"/>
                    <a:pt x="141" y="297"/>
                    <a:pt x="141" y="285"/>
                  </a:cubicBezTo>
                  <a:cubicBezTo>
                    <a:pt x="141" y="274"/>
                    <a:pt x="137" y="264"/>
                    <a:pt x="129" y="256"/>
                  </a:cubicBezTo>
                  <a:cubicBezTo>
                    <a:pt x="121" y="249"/>
                    <a:pt x="111" y="245"/>
                    <a:pt x="100" y="245"/>
                  </a:cubicBezTo>
                  <a:cubicBezTo>
                    <a:pt x="89" y="245"/>
                    <a:pt x="79" y="249"/>
                    <a:pt x="71" y="256"/>
                  </a:cubicBezTo>
                  <a:cubicBezTo>
                    <a:pt x="63" y="264"/>
                    <a:pt x="59" y="274"/>
                    <a:pt x="59" y="285"/>
                  </a:cubicBezTo>
                  <a:cubicBezTo>
                    <a:pt x="59" y="297"/>
                    <a:pt x="63" y="306"/>
                    <a:pt x="71" y="314"/>
                  </a:cubicBezTo>
                  <a:cubicBezTo>
                    <a:pt x="72" y="315"/>
                    <a:pt x="73" y="316"/>
                    <a:pt x="74" y="317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239"/>
                    <a:pt x="25" y="171"/>
                    <a:pt x="74" y="114"/>
                  </a:cubicBezTo>
                  <a:cubicBezTo>
                    <a:pt x="73" y="114"/>
                    <a:pt x="73" y="114"/>
                    <a:pt x="72" y="114"/>
                  </a:cubicBezTo>
                  <a:cubicBezTo>
                    <a:pt x="61" y="114"/>
                    <a:pt x="51" y="110"/>
                    <a:pt x="43" y="102"/>
                  </a:cubicBezTo>
                  <a:cubicBezTo>
                    <a:pt x="35" y="94"/>
                    <a:pt x="31" y="84"/>
                    <a:pt x="31" y="73"/>
                  </a:cubicBezTo>
                  <a:cubicBezTo>
                    <a:pt x="31" y="62"/>
                    <a:pt x="35" y="52"/>
                    <a:pt x="43" y="44"/>
                  </a:cubicBezTo>
                  <a:cubicBezTo>
                    <a:pt x="51" y="36"/>
                    <a:pt x="61" y="32"/>
                    <a:pt x="72" y="32"/>
                  </a:cubicBezTo>
                  <a:cubicBezTo>
                    <a:pt x="83" y="32"/>
                    <a:pt x="93" y="36"/>
                    <a:pt x="101" y="44"/>
                  </a:cubicBezTo>
                  <a:cubicBezTo>
                    <a:pt x="109" y="52"/>
                    <a:pt x="113" y="62"/>
                    <a:pt x="113" y="73"/>
                  </a:cubicBezTo>
                  <a:cubicBezTo>
                    <a:pt x="113" y="74"/>
                    <a:pt x="113" y="74"/>
                    <a:pt x="113" y="75"/>
                  </a:cubicBezTo>
                  <a:cubicBezTo>
                    <a:pt x="170" y="25"/>
                    <a:pt x="239" y="0"/>
                    <a:pt x="318" y="0"/>
                  </a:cubicBezTo>
                  <a:cubicBezTo>
                    <a:pt x="319" y="0"/>
                    <a:pt x="319" y="0"/>
                    <a:pt x="320" y="0"/>
                  </a:cubicBezTo>
                  <a:cubicBezTo>
                    <a:pt x="320" y="70"/>
                    <a:pt x="320" y="70"/>
                    <a:pt x="320" y="70"/>
                  </a:cubicBezTo>
                  <a:cubicBezTo>
                    <a:pt x="328" y="62"/>
                    <a:pt x="338" y="58"/>
                    <a:pt x="349" y="58"/>
                  </a:cubicBezTo>
                  <a:cubicBezTo>
                    <a:pt x="361" y="58"/>
                    <a:pt x="370" y="62"/>
                    <a:pt x="378" y="70"/>
                  </a:cubicBezTo>
                  <a:cubicBezTo>
                    <a:pt x="386" y="78"/>
                    <a:pt x="390" y="88"/>
                    <a:pt x="390" y="99"/>
                  </a:cubicBezTo>
                  <a:cubicBezTo>
                    <a:pt x="390" y="110"/>
                    <a:pt x="386" y="120"/>
                    <a:pt x="378" y="128"/>
                  </a:cubicBezTo>
                  <a:cubicBezTo>
                    <a:pt x="370" y="136"/>
                    <a:pt x="361" y="140"/>
                    <a:pt x="349" y="140"/>
                  </a:cubicBezTo>
                  <a:cubicBezTo>
                    <a:pt x="338" y="140"/>
                    <a:pt x="328" y="136"/>
                    <a:pt x="320" y="128"/>
                  </a:cubicBezTo>
                  <a:cubicBezTo>
                    <a:pt x="320" y="171"/>
                    <a:pt x="320" y="171"/>
                    <a:pt x="320" y="171"/>
                  </a:cubicBezTo>
                  <a:cubicBezTo>
                    <a:pt x="320" y="171"/>
                    <a:pt x="319" y="171"/>
                    <a:pt x="318" y="171"/>
                  </a:cubicBezTo>
                  <a:cubicBezTo>
                    <a:pt x="277" y="171"/>
                    <a:pt x="243" y="186"/>
                    <a:pt x="214" y="214"/>
                  </a:cubicBezTo>
                  <a:cubicBezTo>
                    <a:pt x="186" y="242"/>
                    <a:pt x="172" y="277"/>
                    <a:pt x="172" y="3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645386"/>
              <a:endParaRPr lang="en-US" sz="2265">
                <a:solidFill>
                  <a:srgbClr val="1F497D"/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 115"/>
            <p:cNvSpPr>
              <a:spLocks noEditPoints="1"/>
            </p:cNvSpPr>
            <p:nvPr/>
          </p:nvSpPr>
          <p:spPr bwMode="auto">
            <a:xfrm>
              <a:off x="4438415" y="3695858"/>
              <a:ext cx="550115" cy="420956"/>
            </a:xfrm>
            <a:custGeom>
              <a:avLst/>
              <a:gdLst>
                <a:gd name="T0" fmla="*/ 48 w 49"/>
                <a:gd name="T1" fmla="*/ 30 h 37"/>
                <a:gd name="T2" fmla="*/ 41 w 49"/>
                <a:gd name="T3" fmla="*/ 37 h 37"/>
                <a:gd name="T4" fmla="*/ 7 w 49"/>
                <a:gd name="T5" fmla="*/ 37 h 37"/>
                <a:gd name="T6" fmla="*/ 0 w 49"/>
                <a:gd name="T7" fmla="*/ 30 h 37"/>
                <a:gd name="T8" fmla="*/ 48 w 49"/>
                <a:gd name="T9" fmla="*/ 30 h 37"/>
                <a:gd name="T10" fmla="*/ 39 w 49"/>
                <a:gd name="T11" fmla="*/ 20 h 37"/>
                <a:gd name="T12" fmla="*/ 37 w 49"/>
                <a:gd name="T13" fmla="*/ 20 h 37"/>
                <a:gd name="T14" fmla="*/ 37 w 49"/>
                <a:gd name="T15" fmla="*/ 21 h 37"/>
                <a:gd name="T16" fmla="*/ 31 w 49"/>
                <a:gd name="T17" fmla="*/ 27 h 37"/>
                <a:gd name="T18" fmla="*/ 13 w 49"/>
                <a:gd name="T19" fmla="*/ 27 h 37"/>
                <a:gd name="T20" fmla="*/ 7 w 49"/>
                <a:gd name="T21" fmla="*/ 21 h 37"/>
                <a:gd name="T22" fmla="*/ 7 w 49"/>
                <a:gd name="T23" fmla="*/ 1 h 37"/>
                <a:gd name="T24" fmla="*/ 8 w 49"/>
                <a:gd name="T25" fmla="*/ 0 h 37"/>
                <a:gd name="T26" fmla="*/ 39 w 49"/>
                <a:gd name="T27" fmla="*/ 0 h 37"/>
                <a:gd name="T28" fmla="*/ 49 w 49"/>
                <a:gd name="T29" fmla="*/ 10 h 37"/>
                <a:gd name="T30" fmla="*/ 39 w 49"/>
                <a:gd name="T31" fmla="*/ 20 h 37"/>
                <a:gd name="T32" fmla="*/ 39 w 49"/>
                <a:gd name="T33" fmla="*/ 5 h 37"/>
                <a:gd name="T34" fmla="*/ 37 w 49"/>
                <a:gd name="T35" fmla="*/ 5 h 37"/>
                <a:gd name="T36" fmla="*/ 37 w 49"/>
                <a:gd name="T37" fmla="*/ 15 h 37"/>
                <a:gd name="T38" fmla="*/ 39 w 49"/>
                <a:gd name="T39" fmla="*/ 15 h 37"/>
                <a:gd name="T40" fmla="*/ 44 w 49"/>
                <a:gd name="T41" fmla="*/ 10 h 37"/>
                <a:gd name="T42" fmla="*/ 39 w 49"/>
                <a:gd name="T43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7">
                  <a:moveTo>
                    <a:pt x="48" y="30"/>
                  </a:moveTo>
                  <a:cubicBezTo>
                    <a:pt x="48" y="34"/>
                    <a:pt x="45" y="37"/>
                    <a:pt x="41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3" y="37"/>
                    <a:pt x="0" y="34"/>
                    <a:pt x="0" y="30"/>
                  </a:cubicBezTo>
                  <a:lnTo>
                    <a:pt x="48" y="30"/>
                  </a:lnTo>
                  <a:close/>
                  <a:moveTo>
                    <a:pt x="39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4"/>
                    <a:pt x="35" y="27"/>
                    <a:pt x="3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9" y="27"/>
                    <a:pt x="7" y="24"/>
                    <a:pt x="7" y="2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5" y="0"/>
                    <a:pt x="49" y="4"/>
                    <a:pt x="49" y="10"/>
                  </a:cubicBezTo>
                  <a:cubicBezTo>
                    <a:pt x="49" y="15"/>
                    <a:pt x="45" y="20"/>
                    <a:pt x="39" y="20"/>
                  </a:cubicBezTo>
                  <a:close/>
                  <a:moveTo>
                    <a:pt x="39" y="5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15"/>
                    <a:pt x="44" y="13"/>
                    <a:pt x="44" y="10"/>
                  </a:cubicBezTo>
                  <a:cubicBezTo>
                    <a:pt x="44" y="7"/>
                    <a:pt x="42" y="5"/>
                    <a:pt x="39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>
                <a:cs typeface="+mn-ea"/>
                <a:sym typeface="+mn-lt"/>
              </a:endParaRPr>
            </a:p>
          </p:txBody>
        </p:sp>
        <p:sp>
          <p:nvSpPr>
            <p:cNvPr id="10" name="Freeform 117"/>
            <p:cNvSpPr>
              <a:spLocks noEditPoints="1"/>
            </p:cNvSpPr>
            <p:nvPr/>
          </p:nvSpPr>
          <p:spPr bwMode="auto">
            <a:xfrm>
              <a:off x="4753312" y="2113449"/>
              <a:ext cx="574029" cy="535760"/>
            </a:xfrm>
            <a:custGeom>
              <a:avLst/>
              <a:gdLst>
                <a:gd name="T0" fmla="*/ 29 w 51"/>
                <a:gd name="T1" fmla="*/ 28 h 47"/>
                <a:gd name="T2" fmla="*/ 31 w 51"/>
                <a:gd name="T3" fmla="*/ 33 h 47"/>
                <a:gd name="T4" fmla="*/ 26 w 51"/>
                <a:gd name="T5" fmla="*/ 38 h 47"/>
                <a:gd name="T6" fmla="*/ 20 w 51"/>
                <a:gd name="T7" fmla="*/ 40 h 47"/>
                <a:gd name="T8" fmla="*/ 14 w 51"/>
                <a:gd name="T9" fmla="*/ 40 h 47"/>
                <a:gd name="T10" fmla="*/ 8 w 51"/>
                <a:gd name="T11" fmla="*/ 38 h 47"/>
                <a:gd name="T12" fmla="*/ 3 w 51"/>
                <a:gd name="T13" fmla="*/ 33 h 47"/>
                <a:gd name="T14" fmla="*/ 4 w 51"/>
                <a:gd name="T15" fmla="*/ 28 h 47"/>
                <a:gd name="T16" fmla="*/ 0 w 51"/>
                <a:gd name="T17" fmla="*/ 21 h 47"/>
                <a:gd name="T18" fmla="*/ 5 w 51"/>
                <a:gd name="T19" fmla="*/ 18 h 47"/>
                <a:gd name="T20" fmla="*/ 3 w 51"/>
                <a:gd name="T21" fmla="*/ 14 h 47"/>
                <a:gd name="T22" fmla="*/ 11 w 51"/>
                <a:gd name="T23" fmla="*/ 12 h 47"/>
                <a:gd name="T24" fmla="*/ 14 w 51"/>
                <a:gd name="T25" fmla="*/ 7 h 47"/>
                <a:gd name="T26" fmla="*/ 21 w 51"/>
                <a:gd name="T27" fmla="*/ 11 h 47"/>
                <a:gd name="T28" fmla="*/ 27 w 51"/>
                <a:gd name="T29" fmla="*/ 10 h 47"/>
                <a:gd name="T30" fmla="*/ 31 w 51"/>
                <a:gd name="T31" fmla="*/ 15 h 47"/>
                <a:gd name="T32" fmla="*/ 33 w 51"/>
                <a:gd name="T33" fmla="*/ 21 h 47"/>
                <a:gd name="T34" fmla="*/ 17 w 51"/>
                <a:gd name="T35" fmla="*/ 17 h 47"/>
                <a:gd name="T36" fmla="*/ 24 w 51"/>
                <a:gd name="T37" fmla="*/ 24 h 47"/>
                <a:gd name="T38" fmla="*/ 47 w 51"/>
                <a:gd name="T39" fmla="*/ 13 h 47"/>
                <a:gd name="T40" fmla="*/ 48 w 51"/>
                <a:gd name="T41" fmla="*/ 18 h 47"/>
                <a:gd name="T42" fmla="*/ 41 w 51"/>
                <a:gd name="T43" fmla="*/ 17 h 47"/>
                <a:gd name="T44" fmla="*/ 34 w 51"/>
                <a:gd name="T45" fmla="*/ 18 h 47"/>
                <a:gd name="T46" fmla="*/ 35 w 51"/>
                <a:gd name="T47" fmla="*/ 13 h 47"/>
                <a:gd name="T48" fmla="*/ 35 w 51"/>
                <a:gd name="T49" fmla="*/ 7 h 47"/>
                <a:gd name="T50" fmla="*/ 34 w 51"/>
                <a:gd name="T51" fmla="*/ 2 h 47"/>
                <a:gd name="T52" fmla="*/ 41 w 51"/>
                <a:gd name="T53" fmla="*/ 3 h 47"/>
                <a:gd name="T54" fmla="*/ 44 w 51"/>
                <a:gd name="T55" fmla="*/ 0 h 47"/>
                <a:gd name="T56" fmla="*/ 46 w 51"/>
                <a:gd name="T57" fmla="*/ 6 h 47"/>
                <a:gd name="T58" fmla="*/ 51 w 51"/>
                <a:gd name="T59" fmla="*/ 12 h 47"/>
                <a:gd name="T60" fmla="*/ 46 w 51"/>
                <a:gd name="T61" fmla="*/ 42 h 47"/>
                <a:gd name="T62" fmla="*/ 44 w 51"/>
                <a:gd name="T63" fmla="*/ 47 h 47"/>
                <a:gd name="T64" fmla="*/ 40 w 51"/>
                <a:gd name="T65" fmla="*/ 44 h 47"/>
                <a:gd name="T66" fmla="*/ 34 w 51"/>
                <a:gd name="T67" fmla="*/ 45 h 47"/>
                <a:gd name="T68" fmla="*/ 31 w 51"/>
                <a:gd name="T69" fmla="*/ 39 h 47"/>
                <a:gd name="T70" fmla="*/ 35 w 51"/>
                <a:gd name="T71" fmla="*/ 33 h 47"/>
                <a:gd name="T72" fmla="*/ 37 w 51"/>
                <a:gd name="T73" fmla="*/ 28 h 47"/>
                <a:gd name="T74" fmla="*/ 42 w 51"/>
                <a:gd name="T75" fmla="*/ 31 h 47"/>
                <a:gd name="T76" fmla="*/ 48 w 51"/>
                <a:gd name="T77" fmla="*/ 30 h 47"/>
                <a:gd name="T78" fmla="*/ 47 w 51"/>
                <a:gd name="T79" fmla="*/ 35 h 47"/>
                <a:gd name="T80" fmla="*/ 41 w 51"/>
                <a:gd name="T81" fmla="*/ 7 h 47"/>
                <a:gd name="T82" fmla="*/ 44 w 51"/>
                <a:gd name="T83" fmla="*/ 10 h 47"/>
                <a:gd name="T84" fmla="*/ 37 w 51"/>
                <a:gd name="T85" fmla="*/ 38 h 47"/>
                <a:gd name="T86" fmla="*/ 41 w 51"/>
                <a:gd name="T87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" h="47">
                  <a:moveTo>
                    <a:pt x="34" y="26"/>
                  </a:moveTo>
                  <a:cubicBezTo>
                    <a:pt x="34" y="27"/>
                    <a:pt x="34" y="27"/>
                    <a:pt x="33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9" y="31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5"/>
                    <a:pt x="27" y="38"/>
                    <a:pt x="2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6"/>
                    <a:pt x="22" y="36"/>
                    <a:pt x="21" y="36"/>
                  </a:cubicBezTo>
                  <a:cubicBezTo>
                    <a:pt x="21" y="38"/>
                    <a:pt x="21" y="39"/>
                    <a:pt x="20" y="40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1" y="35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7"/>
                    <a:pt x="3" y="34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4" y="32"/>
                    <a:pt x="5" y="31"/>
                    <a:pt x="5" y="30"/>
                  </a:cubicBezTo>
                  <a:cubicBezTo>
                    <a:pt x="5" y="29"/>
                    <a:pt x="5" y="28"/>
                    <a:pt x="4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7"/>
                    <a:pt x="4" y="16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10"/>
                    <a:pt x="13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1"/>
                    <a:pt x="31" y="13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0" y="16"/>
                    <a:pt x="29" y="17"/>
                    <a:pt x="28" y="18"/>
                  </a:cubicBezTo>
                  <a:cubicBezTo>
                    <a:pt x="29" y="19"/>
                    <a:pt x="29" y="19"/>
                    <a:pt x="29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1"/>
                    <a:pt x="34" y="21"/>
                  </a:cubicBezTo>
                  <a:lnTo>
                    <a:pt x="34" y="26"/>
                  </a:lnTo>
                  <a:close/>
                  <a:moveTo>
                    <a:pt x="17" y="17"/>
                  </a:moveTo>
                  <a:cubicBezTo>
                    <a:pt x="13" y="17"/>
                    <a:pt x="10" y="20"/>
                    <a:pt x="10" y="24"/>
                  </a:cubicBezTo>
                  <a:cubicBezTo>
                    <a:pt x="10" y="28"/>
                    <a:pt x="13" y="31"/>
                    <a:pt x="17" y="31"/>
                  </a:cubicBezTo>
                  <a:cubicBezTo>
                    <a:pt x="21" y="31"/>
                    <a:pt x="24" y="28"/>
                    <a:pt x="24" y="24"/>
                  </a:cubicBezTo>
                  <a:cubicBezTo>
                    <a:pt x="24" y="20"/>
                    <a:pt x="21" y="17"/>
                    <a:pt x="17" y="17"/>
                  </a:cubicBezTo>
                  <a:close/>
                  <a:moveTo>
                    <a:pt x="51" y="12"/>
                  </a:moveTo>
                  <a:cubicBezTo>
                    <a:pt x="51" y="12"/>
                    <a:pt x="48" y="13"/>
                    <a:pt x="47" y="13"/>
                  </a:cubicBezTo>
                  <a:cubicBezTo>
                    <a:pt x="47" y="13"/>
                    <a:pt x="47" y="14"/>
                    <a:pt x="46" y="14"/>
                  </a:cubicBezTo>
                  <a:cubicBezTo>
                    <a:pt x="47" y="15"/>
                    <a:pt x="48" y="17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7" y="18"/>
                    <a:pt x="44" y="20"/>
                    <a:pt x="44" y="20"/>
                  </a:cubicBezTo>
                  <a:cubicBezTo>
                    <a:pt x="44" y="20"/>
                    <a:pt x="42" y="17"/>
                    <a:pt x="42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0" y="17"/>
                    <a:pt x="40" y="17"/>
                  </a:cubicBezTo>
                  <a:cubicBezTo>
                    <a:pt x="40" y="17"/>
                    <a:pt x="38" y="20"/>
                    <a:pt x="37" y="20"/>
                  </a:cubicBezTo>
                  <a:cubicBezTo>
                    <a:pt x="37" y="20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5" y="15"/>
                    <a:pt x="35" y="14"/>
                  </a:cubicBezTo>
                  <a:cubicBezTo>
                    <a:pt x="35" y="14"/>
                    <a:pt x="35" y="13"/>
                    <a:pt x="35" y="13"/>
                  </a:cubicBezTo>
                  <a:cubicBezTo>
                    <a:pt x="34" y="13"/>
                    <a:pt x="31" y="12"/>
                    <a:pt x="31" y="12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4" y="7"/>
                    <a:pt x="35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5" y="5"/>
                    <a:pt x="34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7" y="0"/>
                    <a:pt x="37" y="0"/>
                  </a:cubicBezTo>
                  <a:cubicBezTo>
                    <a:pt x="38" y="0"/>
                    <a:pt x="40" y="3"/>
                    <a:pt x="40" y="3"/>
                  </a:cubicBezTo>
                  <a:cubicBezTo>
                    <a:pt x="40" y="3"/>
                    <a:pt x="41" y="3"/>
                    <a:pt x="41" y="3"/>
                  </a:cubicBezTo>
                  <a:cubicBezTo>
                    <a:pt x="41" y="3"/>
                    <a:pt x="41" y="3"/>
                    <a:pt x="42" y="3"/>
                  </a:cubicBezTo>
                  <a:cubicBezTo>
                    <a:pt x="42" y="2"/>
                    <a:pt x="43" y="1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7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3"/>
                    <a:pt x="47" y="5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8" y="7"/>
                    <a:pt x="51" y="8"/>
                    <a:pt x="51" y="8"/>
                  </a:cubicBezTo>
                  <a:lnTo>
                    <a:pt x="51" y="12"/>
                  </a:lnTo>
                  <a:close/>
                  <a:moveTo>
                    <a:pt x="51" y="39"/>
                  </a:moveTo>
                  <a:cubicBezTo>
                    <a:pt x="51" y="40"/>
                    <a:pt x="48" y="40"/>
                    <a:pt x="47" y="40"/>
                  </a:cubicBezTo>
                  <a:cubicBezTo>
                    <a:pt x="47" y="41"/>
                    <a:pt x="47" y="41"/>
                    <a:pt x="46" y="42"/>
                  </a:cubicBezTo>
                  <a:cubicBezTo>
                    <a:pt x="47" y="42"/>
                    <a:pt x="48" y="45"/>
                    <a:pt x="48" y="45"/>
                  </a:cubicBezTo>
                  <a:cubicBezTo>
                    <a:pt x="48" y="45"/>
                    <a:pt x="48" y="46"/>
                    <a:pt x="48" y="46"/>
                  </a:cubicBezTo>
                  <a:cubicBezTo>
                    <a:pt x="47" y="46"/>
                    <a:pt x="44" y="47"/>
                    <a:pt x="44" y="47"/>
                  </a:cubicBezTo>
                  <a:cubicBezTo>
                    <a:pt x="44" y="47"/>
                    <a:pt x="42" y="45"/>
                    <a:pt x="42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5"/>
                    <a:pt x="38" y="47"/>
                    <a:pt x="37" y="47"/>
                  </a:cubicBezTo>
                  <a:cubicBezTo>
                    <a:pt x="37" y="47"/>
                    <a:pt x="34" y="46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5"/>
                    <a:pt x="35" y="42"/>
                    <a:pt x="35" y="42"/>
                  </a:cubicBezTo>
                  <a:cubicBezTo>
                    <a:pt x="35" y="41"/>
                    <a:pt x="35" y="41"/>
                    <a:pt x="35" y="40"/>
                  </a:cubicBezTo>
                  <a:cubicBezTo>
                    <a:pt x="34" y="40"/>
                    <a:pt x="31" y="40"/>
                    <a:pt x="31" y="39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5"/>
                    <a:pt x="34" y="35"/>
                    <a:pt x="35" y="35"/>
                  </a:cubicBezTo>
                  <a:cubicBezTo>
                    <a:pt x="35" y="34"/>
                    <a:pt x="35" y="34"/>
                    <a:pt x="35" y="33"/>
                  </a:cubicBezTo>
                  <a:cubicBezTo>
                    <a:pt x="35" y="33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7" y="28"/>
                    <a:pt x="37" y="28"/>
                  </a:cubicBezTo>
                  <a:cubicBezTo>
                    <a:pt x="38" y="28"/>
                    <a:pt x="40" y="30"/>
                    <a:pt x="40" y="31"/>
                  </a:cubicBezTo>
                  <a:cubicBezTo>
                    <a:pt x="40" y="31"/>
                    <a:pt x="41" y="31"/>
                    <a:pt x="41" y="31"/>
                  </a:cubicBezTo>
                  <a:cubicBezTo>
                    <a:pt x="41" y="31"/>
                    <a:pt x="41" y="31"/>
                    <a:pt x="42" y="31"/>
                  </a:cubicBezTo>
                  <a:cubicBezTo>
                    <a:pt x="42" y="30"/>
                    <a:pt x="43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7" y="29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7" y="33"/>
                    <a:pt x="46" y="33"/>
                  </a:cubicBezTo>
                  <a:cubicBezTo>
                    <a:pt x="47" y="34"/>
                    <a:pt x="47" y="34"/>
                    <a:pt x="47" y="35"/>
                  </a:cubicBezTo>
                  <a:cubicBezTo>
                    <a:pt x="48" y="35"/>
                    <a:pt x="51" y="35"/>
                    <a:pt x="51" y="36"/>
                  </a:cubicBezTo>
                  <a:lnTo>
                    <a:pt x="51" y="39"/>
                  </a:lnTo>
                  <a:close/>
                  <a:moveTo>
                    <a:pt x="41" y="7"/>
                  </a:moveTo>
                  <a:cubicBezTo>
                    <a:pt x="39" y="7"/>
                    <a:pt x="37" y="8"/>
                    <a:pt x="37" y="10"/>
                  </a:cubicBezTo>
                  <a:cubicBezTo>
                    <a:pt x="37" y="12"/>
                    <a:pt x="39" y="14"/>
                    <a:pt x="41" y="14"/>
                  </a:cubicBezTo>
                  <a:cubicBezTo>
                    <a:pt x="43" y="14"/>
                    <a:pt x="44" y="12"/>
                    <a:pt x="44" y="10"/>
                  </a:cubicBezTo>
                  <a:cubicBezTo>
                    <a:pt x="44" y="8"/>
                    <a:pt x="43" y="7"/>
                    <a:pt x="41" y="7"/>
                  </a:cubicBezTo>
                  <a:close/>
                  <a:moveTo>
                    <a:pt x="41" y="34"/>
                  </a:moveTo>
                  <a:cubicBezTo>
                    <a:pt x="39" y="34"/>
                    <a:pt x="37" y="36"/>
                    <a:pt x="37" y="38"/>
                  </a:cubicBezTo>
                  <a:cubicBezTo>
                    <a:pt x="37" y="39"/>
                    <a:pt x="39" y="41"/>
                    <a:pt x="41" y="41"/>
                  </a:cubicBezTo>
                  <a:cubicBezTo>
                    <a:pt x="43" y="41"/>
                    <a:pt x="44" y="39"/>
                    <a:pt x="44" y="38"/>
                  </a:cubicBezTo>
                  <a:cubicBezTo>
                    <a:pt x="44" y="36"/>
                    <a:pt x="43" y="34"/>
                    <a:pt x="41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>
                <a:cs typeface="+mn-ea"/>
                <a:sym typeface="+mn-lt"/>
              </a:endParaRPr>
            </a:p>
          </p:txBody>
        </p:sp>
        <p:sp>
          <p:nvSpPr>
            <p:cNvPr id="11" name="Freeform 136"/>
            <p:cNvSpPr>
              <a:spLocks noEditPoints="1"/>
            </p:cNvSpPr>
            <p:nvPr/>
          </p:nvSpPr>
          <p:spPr bwMode="auto">
            <a:xfrm>
              <a:off x="7158610" y="2699792"/>
              <a:ext cx="588380" cy="497491"/>
            </a:xfrm>
            <a:custGeom>
              <a:avLst/>
              <a:gdLst>
                <a:gd name="T0" fmla="*/ 52 w 52"/>
                <a:gd name="T1" fmla="*/ 33 h 44"/>
                <a:gd name="T2" fmla="*/ 47 w 52"/>
                <a:gd name="T3" fmla="*/ 38 h 44"/>
                <a:gd name="T4" fmla="*/ 33 w 52"/>
                <a:gd name="T5" fmla="*/ 38 h 44"/>
                <a:gd name="T6" fmla="*/ 35 w 52"/>
                <a:gd name="T7" fmla="*/ 43 h 44"/>
                <a:gd name="T8" fmla="*/ 33 w 52"/>
                <a:gd name="T9" fmla="*/ 44 h 44"/>
                <a:gd name="T10" fmla="*/ 19 w 52"/>
                <a:gd name="T11" fmla="*/ 44 h 44"/>
                <a:gd name="T12" fmla="*/ 17 w 52"/>
                <a:gd name="T13" fmla="*/ 43 h 44"/>
                <a:gd name="T14" fmla="*/ 19 w 52"/>
                <a:gd name="T15" fmla="*/ 38 h 44"/>
                <a:gd name="T16" fmla="*/ 5 w 52"/>
                <a:gd name="T17" fmla="*/ 38 h 44"/>
                <a:gd name="T18" fmla="*/ 0 w 52"/>
                <a:gd name="T19" fmla="*/ 33 h 44"/>
                <a:gd name="T20" fmla="*/ 0 w 52"/>
                <a:gd name="T21" fmla="*/ 4 h 44"/>
                <a:gd name="T22" fmla="*/ 5 w 52"/>
                <a:gd name="T23" fmla="*/ 0 h 44"/>
                <a:gd name="T24" fmla="*/ 47 w 52"/>
                <a:gd name="T25" fmla="*/ 0 h 44"/>
                <a:gd name="T26" fmla="*/ 52 w 52"/>
                <a:gd name="T27" fmla="*/ 4 h 44"/>
                <a:gd name="T28" fmla="*/ 52 w 52"/>
                <a:gd name="T29" fmla="*/ 33 h 44"/>
                <a:gd name="T30" fmla="*/ 48 w 52"/>
                <a:gd name="T31" fmla="*/ 4 h 44"/>
                <a:gd name="T32" fmla="*/ 47 w 52"/>
                <a:gd name="T33" fmla="*/ 3 h 44"/>
                <a:gd name="T34" fmla="*/ 5 w 52"/>
                <a:gd name="T35" fmla="*/ 3 h 44"/>
                <a:gd name="T36" fmla="*/ 4 w 52"/>
                <a:gd name="T37" fmla="*/ 4 h 44"/>
                <a:gd name="T38" fmla="*/ 4 w 52"/>
                <a:gd name="T39" fmla="*/ 26 h 44"/>
                <a:gd name="T40" fmla="*/ 5 w 52"/>
                <a:gd name="T41" fmla="*/ 27 h 44"/>
                <a:gd name="T42" fmla="*/ 47 w 52"/>
                <a:gd name="T43" fmla="*/ 27 h 44"/>
                <a:gd name="T44" fmla="*/ 48 w 52"/>
                <a:gd name="T45" fmla="*/ 26 h 44"/>
                <a:gd name="T46" fmla="*/ 48 w 52"/>
                <a:gd name="T4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44">
                  <a:moveTo>
                    <a:pt x="52" y="33"/>
                  </a:moveTo>
                  <a:cubicBezTo>
                    <a:pt x="52" y="36"/>
                    <a:pt x="50" y="38"/>
                    <a:pt x="47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40"/>
                    <a:pt x="35" y="42"/>
                    <a:pt x="35" y="43"/>
                  </a:cubicBezTo>
                  <a:cubicBezTo>
                    <a:pt x="35" y="44"/>
                    <a:pt x="34" y="44"/>
                    <a:pt x="33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7" y="44"/>
                    <a:pt x="17" y="43"/>
                  </a:cubicBezTo>
                  <a:cubicBezTo>
                    <a:pt x="17" y="42"/>
                    <a:pt x="19" y="40"/>
                    <a:pt x="19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38"/>
                    <a:pt x="0" y="36"/>
                    <a:pt x="0" y="3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2" y="2"/>
                    <a:pt x="52" y="4"/>
                  </a:cubicBezTo>
                  <a:lnTo>
                    <a:pt x="52" y="33"/>
                  </a:lnTo>
                  <a:close/>
                  <a:moveTo>
                    <a:pt x="48" y="4"/>
                  </a:moveTo>
                  <a:cubicBezTo>
                    <a:pt x="48" y="4"/>
                    <a:pt x="48" y="3"/>
                    <a:pt x="47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5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7"/>
                    <a:pt x="48" y="27"/>
                    <a:pt x="48" y="26"/>
                  </a:cubicBezTo>
                  <a:lnTo>
                    <a:pt x="48" y="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>
                <a:cs typeface="+mn-ea"/>
                <a:sym typeface="+mn-lt"/>
              </a:endParaRPr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0BF8318E-1B84-4AD7-A7E0-E96EE5A00E87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="" xmlns:a16="http://schemas.microsoft.com/office/drawing/2014/main" id="{64959233-6BE1-40D4-8912-773815F4AF0C}"/>
              </a:ext>
            </a:extLst>
          </p:cNvPr>
          <p:cNvGrpSpPr/>
          <p:nvPr/>
        </p:nvGrpSpPr>
        <p:grpSpPr>
          <a:xfrm>
            <a:off x="1333239" y="1774500"/>
            <a:ext cx="2380988" cy="1194537"/>
            <a:chOff x="1952193" y="4974415"/>
            <a:chExt cx="2380988" cy="1194537"/>
          </a:xfrm>
        </p:grpSpPr>
        <p:sp>
          <p:nvSpPr>
            <p:cNvPr id="26" name="TextBox 1">
              <a:extLst>
                <a:ext uri="{FF2B5EF4-FFF2-40B4-BE49-F238E27FC236}">
                  <a16:creationId xmlns="" xmlns:a16="http://schemas.microsoft.com/office/drawing/2014/main" id="{9C37320E-6398-411A-842D-FAF66CDCDA1F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" name="TextBox 1">
              <a:extLst>
                <a:ext uri="{FF2B5EF4-FFF2-40B4-BE49-F238E27FC236}">
                  <a16:creationId xmlns="" xmlns:a16="http://schemas.microsoft.com/office/drawing/2014/main" id="{1445B4DC-2B7E-4F45-ACB6-41C4682757D5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="" xmlns:a16="http://schemas.microsoft.com/office/drawing/2014/main" id="{421980AE-9F19-433A-AB54-B70B3E261669}"/>
              </a:ext>
            </a:extLst>
          </p:cNvPr>
          <p:cNvGrpSpPr/>
          <p:nvPr/>
        </p:nvGrpSpPr>
        <p:grpSpPr>
          <a:xfrm>
            <a:off x="1333239" y="4071089"/>
            <a:ext cx="2380988" cy="1194537"/>
            <a:chOff x="1952193" y="4974415"/>
            <a:chExt cx="2380988" cy="1194537"/>
          </a:xfrm>
        </p:grpSpPr>
        <p:sp>
          <p:nvSpPr>
            <p:cNvPr id="29" name="TextBox 1">
              <a:extLst>
                <a:ext uri="{FF2B5EF4-FFF2-40B4-BE49-F238E27FC236}">
                  <a16:creationId xmlns="" xmlns:a16="http://schemas.microsoft.com/office/drawing/2014/main" id="{5286942D-5C34-41AF-805A-D370598A499A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0" name="TextBox 1">
              <a:extLst>
                <a:ext uri="{FF2B5EF4-FFF2-40B4-BE49-F238E27FC236}">
                  <a16:creationId xmlns="" xmlns:a16="http://schemas.microsoft.com/office/drawing/2014/main" id="{423F9B67-0535-4856-A1F4-85BF2E41F9AD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="" xmlns:a16="http://schemas.microsoft.com/office/drawing/2014/main" id="{7D41A601-D1A6-4CD0-988D-5F7DF4ABCC88}"/>
              </a:ext>
            </a:extLst>
          </p:cNvPr>
          <p:cNvGrpSpPr/>
          <p:nvPr/>
        </p:nvGrpSpPr>
        <p:grpSpPr>
          <a:xfrm>
            <a:off x="8394962" y="1774500"/>
            <a:ext cx="2380988" cy="1194537"/>
            <a:chOff x="1952193" y="4974415"/>
            <a:chExt cx="2380988" cy="1194537"/>
          </a:xfrm>
        </p:grpSpPr>
        <p:sp>
          <p:nvSpPr>
            <p:cNvPr id="32" name="TextBox 1">
              <a:extLst>
                <a:ext uri="{FF2B5EF4-FFF2-40B4-BE49-F238E27FC236}">
                  <a16:creationId xmlns="" xmlns:a16="http://schemas.microsoft.com/office/drawing/2014/main" id="{CA75F16F-EE76-4E3C-B40A-E650E1F2B837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" name="TextBox 1">
              <a:extLst>
                <a:ext uri="{FF2B5EF4-FFF2-40B4-BE49-F238E27FC236}">
                  <a16:creationId xmlns="" xmlns:a16="http://schemas.microsoft.com/office/drawing/2014/main" id="{ACB44138-F1CA-479C-B362-5FE1562C5E76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="" xmlns:a16="http://schemas.microsoft.com/office/drawing/2014/main" id="{C6B859A9-3403-43FE-9227-365660B23788}"/>
              </a:ext>
            </a:extLst>
          </p:cNvPr>
          <p:cNvGrpSpPr/>
          <p:nvPr/>
        </p:nvGrpSpPr>
        <p:grpSpPr>
          <a:xfrm>
            <a:off x="6558045" y="4739082"/>
            <a:ext cx="4217904" cy="917538"/>
            <a:chOff x="1952193" y="4974415"/>
            <a:chExt cx="4217904" cy="917538"/>
          </a:xfrm>
        </p:grpSpPr>
        <p:sp>
          <p:nvSpPr>
            <p:cNvPr id="35" name="TextBox 1">
              <a:extLst>
                <a:ext uri="{FF2B5EF4-FFF2-40B4-BE49-F238E27FC236}">
                  <a16:creationId xmlns="" xmlns:a16="http://schemas.microsoft.com/office/drawing/2014/main" id="{5F4E43EE-36B0-4214-BBD2-D4AB8D2BD64F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TextBox 1">
              <a:extLst>
                <a:ext uri="{FF2B5EF4-FFF2-40B4-BE49-F238E27FC236}">
                  <a16:creationId xmlns="" xmlns:a16="http://schemas.microsoft.com/office/drawing/2014/main" id="{91C88646-0C0F-4193-A066-32B068CA399E}"/>
                </a:ext>
              </a:extLst>
            </p:cNvPr>
            <p:cNvSpPr txBox="1"/>
            <p:nvPr/>
          </p:nvSpPr>
          <p:spPr>
            <a:xfrm>
              <a:off x="1977912" y="5272296"/>
              <a:ext cx="4192185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490412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/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sp>
        <p:nvSpPr>
          <p:cNvPr id="6" name="Freeform 7"/>
          <p:cNvSpPr/>
          <p:nvPr/>
        </p:nvSpPr>
        <p:spPr bwMode="auto">
          <a:xfrm>
            <a:off x="3977707" y="2545862"/>
            <a:ext cx="1579758" cy="1768151"/>
          </a:xfrm>
          <a:custGeom>
            <a:avLst/>
            <a:gdLst>
              <a:gd name="T0" fmla="*/ 83 w 83"/>
              <a:gd name="T1" fmla="*/ 32 h 93"/>
              <a:gd name="T2" fmla="*/ 35 w 83"/>
              <a:gd name="T3" fmla="*/ 0 h 93"/>
              <a:gd name="T4" fmla="*/ 35 w 83"/>
              <a:gd name="T5" fmla="*/ 93 h 93"/>
              <a:gd name="T6" fmla="*/ 83 w 83"/>
              <a:gd name="T7" fmla="*/ 62 h 93"/>
              <a:gd name="T8" fmla="*/ 80 w 83"/>
              <a:gd name="T9" fmla="*/ 47 h 93"/>
              <a:gd name="T10" fmla="*/ 83 w 83"/>
              <a:gd name="T11" fmla="*/ 3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" h="93">
                <a:moveTo>
                  <a:pt x="83" y="32"/>
                </a:moveTo>
                <a:cubicBezTo>
                  <a:pt x="65" y="25"/>
                  <a:pt x="43" y="23"/>
                  <a:pt x="35" y="0"/>
                </a:cubicBezTo>
                <a:cubicBezTo>
                  <a:pt x="0" y="42"/>
                  <a:pt x="0" y="59"/>
                  <a:pt x="35" y="93"/>
                </a:cubicBezTo>
                <a:cubicBezTo>
                  <a:pt x="44" y="70"/>
                  <a:pt x="65" y="69"/>
                  <a:pt x="83" y="62"/>
                </a:cubicBezTo>
                <a:cubicBezTo>
                  <a:pt x="81" y="58"/>
                  <a:pt x="80" y="52"/>
                  <a:pt x="80" y="47"/>
                </a:cubicBezTo>
                <a:cubicBezTo>
                  <a:pt x="80" y="41"/>
                  <a:pt x="81" y="36"/>
                  <a:pt x="83" y="32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/>
            <a:endParaRPr lang="zh-CN" altLang="en-US" noProof="1">
              <a:cs typeface="+mn-ea"/>
              <a:sym typeface="+mn-lt"/>
            </a:endParaRPr>
          </a:p>
        </p:txBody>
      </p:sp>
      <p:sp>
        <p:nvSpPr>
          <p:cNvPr id="7" name="Freeform 157"/>
          <p:cNvSpPr>
            <a:spLocks noChangeAspect="1" noEditPoints="1" noChangeArrowheads="1"/>
          </p:cNvSpPr>
          <p:nvPr/>
        </p:nvSpPr>
        <p:spPr bwMode="auto">
          <a:xfrm>
            <a:off x="4455169" y="3076402"/>
            <a:ext cx="624832" cy="688752"/>
          </a:xfrm>
          <a:custGeom>
            <a:avLst/>
            <a:gdLst>
              <a:gd name="T0" fmla="*/ 25 w 99"/>
              <a:gd name="T1" fmla="*/ 58 h 109"/>
              <a:gd name="T2" fmla="*/ 15 w 99"/>
              <a:gd name="T3" fmla="*/ 61 h 109"/>
              <a:gd name="T4" fmla="*/ 51 w 99"/>
              <a:gd name="T5" fmla="*/ 55 h 109"/>
              <a:gd name="T6" fmla="*/ 63 w 99"/>
              <a:gd name="T7" fmla="*/ 46 h 109"/>
              <a:gd name="T8" fmla="*/ 56 w 99"/>
              <a:gd name="T9" fmla="*/ 59 h 109"/>
              <a:gd name="T10" fmla="*/ 51 w 99"/>
              <a:gd name="T11" fmla="*/ 67 h 109"/>
              <a:gd name="T12" fmla="*/ 46 w 99"/>
              <a:gd name="T13" fmla="*/ 57 h 109"/>
              <a:gd name="T14" fmla="*/ 38 w 99"/>
              <a:gd name="T15" fmla="*/ 37 h 109"/>
              <a:gd name="T16" fmla="*/ 51 w 99"/>
              <a:gd name="T17" fmla="*/ 55 h 109"/>
              <a:gd name="T18" fmla="*/ 42 w 99"/>
              <a:gd name="T19" fmla="*/ 33 h 109"/>
              <a:gd name="T20" fmla="*/ 42 w 99"/>
              <a:gd name="T21" fmla="*/ 0 h 109"/>
              <a:gd name="T22" fmla="*/ 15 w 99"/>
              <a:gd name="T23" fmla="*/ 25 h 109"/>
              <a:gd name="T24" fmla="*/ 15 w 99"/>
              <a:gd name="T25" fmla="*/ 94 h 109"/>
              <a:gd name="T26" fmla="*/ 84 w 99"/>
              <a:gd name="T27" fmla="*/ 94 h 109"/>
              <a:gd name="T28" fmla="*/ 97 w 99"/>
              <a:gd name="T29" fmla="*/ 73 h 109"/>
              <a:gd name="T30" fmla="*/ 85 w 99"/>
              <a:gd name="T31" fmla="*/ 71 h 109"/>
              <a:gd name="T32" fmla="*/ 49 w 99"/>
              <a:gd name="T33" fmla="*/ 97 h 109"/>
              <a:gd name="T34" fmla="*/ 12 w 99"/>
              <a:gd name="T35" fmla="*/ 60 h 109"/>
              <a:gd name="T36" fmla="*/ 42 w 99"/>
              <a:gd name="T37" fmla="*/ 22 h 109"/>
              <a:gd name="T38" fmla="*/ 85 w 99"/>
              <a:gd name="T39" fmla="*/ 47 h 109"/>
              <a:gd name="T40" fmla="*/ 95 w 99"/>
              <a:gd name="T41" fmla="*/ 41 h 109"/>
              <a:gd name="T42" fmla="*/ 98 w 99"/>
              <a:gd name="T43" fmla="*/ 53 h 109"/>
              <a:gd name="T44" fmla="*/ 87 w 99"/>
              <a:gd name="T45" fmla="*/ 56 h 109"/>
              <a:gd name="T46" fmla="*/ 87 w 99"/>
              <a:gd name="T47" fmla="*/ 67 h 109"/>
              <a:gd name="T48" fmla="*/ 87 w 99"/>
              <a:gd name="T49" fmla="*/ 59 h 109"/>
              <a:gd name="T50" fmla="*/ 99 w 99"/>
              <a:gd name="T51" fmla="*/ 57 h 109"/>
              <a:gd name="T52" fmla="*/ 99 w 99"/>
              <a:gd name="T53" fmla="*/ 60 h 109"/>
              <a:gd name="T54" fmla="*/ 97 w 99"/>
              <a:gd name="T55" fmla="*/ 71 h 109"/>
              <a:gd name="T56" fmla="*/ 87 w 99"/>
              <a:gd name="T57" fmla="*/ 67 h 109"/>
              <a:gd name="T58" fmla="*/ 80 w 99"/>
              <a:gd name="T59" fmla="*/ 37 h 109"/>
              <a:gd name="T60" fmla="*/ 88 w 99"/>
              <a:gd name="T61" fmla="*/ 28 h 109"/>
              <a:gd name="T62" fmla="*/ 94 w 99"/>
              <a:gd name="T63" fmla="*/ 38 h 109"/>
              <a:gd name="T64" fmla="*/ 84 w 99"/>
              <a:gd name="T65" fmla="*/ 44 h 109"/>
              <a:gd name="T66" fmla="*/ 77 w 99"/>
              <a:gd name="T67" fmla="*/ 34 h 109"/>
              <a:gd name="T68" fmla="*/ 71 w 99"/>
              <a:gd name="T69" fmla="*/ 28 h 109"/>
              <a:gd name="T70" fmla="*/ 76 w 99"/>
              <a:gd name="T71" fmla="*/ 18 h 109"/>
              <a:gd name="T72" fmla="*/ 84 w 99"/>
              <a:gd name="T73" fmla="*/ 25 h 109"/>
              <a:gd name="T74" fmla="*/ 86 w 99"/>
              <a:gd name="T75" fmla="*/ 27 h 109"/>
              <a:gd name="T76" fmla="*/ 50 w 99"/>
              <a:gd name="T77" fmla="*/ 93 h 109"/>
              <a:gd name="T78" fmla="*/ 53 w 99"/>
              <a:gd name="T79" fmla="*/ 83 h 109"/>
              <a:gd name="T80" fmla="*/ 50 w 99"/>
              <a:gd name="T81" fmla="*/ 93 h 109"/>
              <a:gd name="T82" fmla="*/ 67 w 99"/>
              <a:gd name="T83" fmla="*/ 76 h 109"/>
              <a:gd name="T84" fmla="*/ 77 w 99"/>
              <a:gd name="T85" fmla="*/ 81 h 109"/>
              <a:gd name="T86" fmla="*/ 25 w 99"/>
              <a:gd name="T87" fmla="*/ 83 h 109"/>
              <a:gd name="T88" fmla="*/ 34 w 99"/>
              <a:gd name="T89" fmla="*/ 78 h 109"/>
              <a:gd name="T90" fmla="*/ 25 w 99"/>
              <a:gd name="T91" fmla="*/ 83 h 109"/>
              <a:gd name="T92" fmla="*/ 33 w 99"/>
              <a:gd name="T93" fmla="*/ 40 h 109"/>
              <a:gd name="T94" fmla="*/ 23 w 99"/>
              <a:gd name="T95" fmla="*/ 36 h 109"/>
              <a:gd name="T96" fmla="*/ 75 w 99"/>
              <a:gd name="T97" fmla="*/ 34 h 109"/>
              <a:gd name="T98" fmla="*/ 66 w 99"/>
              <a:gd name="T99" fmla="*/ 39 h 109"/>
              <a:gd name="T100" fmla="*/ 75 w 99"/>
              <a:gd name="T101" fmla="*/ 34 h 109"/>
              <a:gd name="T102" fmla="*/ 75 w 99"/>
              <a:gd name="T103" fmla="*/ 59 h 109"/>
              <a:gd name="T104" fmla="*/ 85 w 99"/>
              <a:gd name="T105" fmla="*/ 5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9" h="109">
                <a:moveTo>
                  <a:pt x="1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61"/>
                  <a:pt x="25" y="61"/>
                  <a:pt x="25" y="61"/>
                </a:cubicBezTo>
                <a:cubicBezTo>
                  <a:pt x="15" y="61"/>
                  <a:pt x="15" y="61"/>
                  <a:pt x="15" y="61"/>
                </a:cubicBezTo>
                <a:cubicBezTo>
                  <a:pt x="15" y="58"/>
                  <a:pt x="15" y="58"/>
                  <a:pt x="15" y="58"/>
                </a:cubicBezTo>
                <a:close/>
                <a:moveTo>
                  <a:pt x="51" y="55"/>
                </a:moveTo>
                <a:cubicBezTo>
                  <a:pt x="52" y="55"/>
                  <a:pt x="52" y="55"/>
                  <a:pt x="53" y="55"/>
                </a:cubicBezTo>
                <a:cubicBezTo>
                  <a:pt x="56" y="52"/>
                  <a:pt x="60" y="48"/>
                  <a:pt x="63" y="46"/>
                </a:cubicBezTo>
                <a:cubicBezTo>
                  <a:pt x="64" y="46"/>
                  <a:pt x="65" y="47"/>
                  <a:pt x="66" y="48"/>
                </a:cubicBezTo>
                <a:cubicBezTo>
                  <a:pt x="63" y="53"/>
                  <a:pt x="60" y="56"/>
                  <a:pt x="56" y="59"/>
                </a:cubicBezTo>
                <a:cubicBezTo>
                  <a:pt x="57" y="60"/>
                  <a:pt x="57" y="60"/>
                  <a:pt x="57" y="61"/>
                </a:cubicBezTo>
                <a:cubicBezTo>
                  <a:pt x="57" y="64"/>
                  <a:pt x="54" y="67"/>
                  <a:pt x="51" y="67"/>
                </a:cubicBezTo>
                <a:cubicBezTo>
                  <a:pt x="47" y="67"/>
                  <a:pt x="45" y="64"/>
                  <a:pt x="45" y="61"/>
                </a:cubicBezTo>
                <a:cubicBezTo>
                  <a:pt x="45" y="59"/>
                  <a:pt x="45" y="58"/>
                  <a:pt x="46" y="57"/>
                </a:cubicBezTo>
                <a:cubicBezTo>
                  <a:pt x="41" y="51"/>
                  <a:pt x="38" y="45"/>
                  <a:pt x="35" y="38"/>
                </a:cubicBezTo>
                <a:cubicBezTo>
                  <a:pt x="36" y="38"/>
                  <a:pt x="37" y="37"/>
                  <a:pt x="38" y="37"/>
                </a:cubicBezTo>
                <a:cubicBezTo>
                  <a:pt x="42" y="42"/>
                  <a:pt x="46" y="49"/>
                  <a:pt x="49" y="55"/>
                </a:cubicBezTo>
                <a:cubicBezTo>
                  <a:pt x="49" y="55"/>
                  <a:pt x="50" y="55"/>
                  <a:pt x="51" y="55"/>
                </a:cubicBezTo>
                <a:close/>
                <a:moveTo>
                  <a:pt x="42" y="22"/>
                </a:moveTo>
                <a:cubicBezTo>
                  <a:pt x="42" y="33"/>
                  <a:pt x="42" y="33"/>
                  <a:pt x="42" y="33"/>
                </a:cubicBezTo>
                <a:cubicBezTo>
                  <a:pt x="70" y="17"/>
                  <a:pt x="70" y="17"/>
                  <a:pt x="70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1"/>
                  <a:pt x="42" y="11"/>
                  <a:pt x="42" y="11"/>
                </a:cubicBezTo>
                <a:cubicBezTo>
                  <a:pt x="32" y="12"/>
                  <a:pt x="22" y="17"/>
                  <a:pt x="15" y="25"/>
                </a:cubicBezTo>
                <a:cubicBezTo>
                  <a:pt x="5" y="34"/>
                  <a:pt x="0" y="46"/>
                  <a:pt x="0" y="60"/>
                </a:cubicBezTo>
                <a:cubicBezTo>
                  <a:pt x="0" y="73"/>
                  <a:pt x="5" y="85"/>
                  <a:pt x="15" y="94"/>
                </a:cubicBezTo>
                <a:cubicBezTo>
                  <a:pt x="24" y="104"/>
                  <a:pt x="36" y="109"/>
                  <a:pt x="49" y="109"/>
                </a:cubicBezTo>
                <a:cubicBezTo>
                  <a:pt x="63" y="109"/>
                  <a:pt x="75" y="104"/>
                  <a:pt x="84" y="94"/>
                </a:cubicBezTo>
                <a:cubicBezTo>
                  <a:pt x="90" y="89"/>
                  <a:pt x="94" y="82"/>
                  <a:pt x="96" y="75"/>
                </a:cubicBezTo>
                <a:cubicBezTo>
                  <a:pt x="97" y="73"/>
                  <a:pt x="97" y="73"/>
                  <a:pt x="97" y="73"/>
                </a:cubicBezTo>
                <a:cubicBezTo>
                  <a:pt x="86" y="70"/>
                  <a:pt x="86" y="70"/>
                  <a:pt x="86" y="70"/>
                </a:cubicBezTo>
                <a:cubicBezTo>
                  <a:pt x="85" y="71"/>
                  <a:pt x="85" y="71"/>
                  <a:pt x="85" y="71"/>
                </a:cubicBezTo>
                <a:cubicBezTo>
                  <a:pt x="84" y="77"/>
                  <a:pt x="80" y="82"/>
                  <a:pt x="76" y="86"/>
                </a:cubicBezTo>
                <a:cubicBezTo>
                  <a:pt x="69" y="93"/>
                  <a:pt x="60" y="97"/>
                  <a:pt x="49" y="97"/>
                </a:cubicBezTo>
                <a:cubicBezTo>
                  <a:pt x="39" y="97"/>
                  <a:pt x="30" y="93"/>
                  <a:pt x="23" y="86"/>
                </a:cubicBezTo>
                <a:cubicBezTo>
                  <a:pt x="16" y="79"/>
                  <a:pt x="12" y="70"/>
                  <a:pt x="12" y="60"/>
                </a:cubicBezTo>
                <a:cubicBezTo>
                  <a:pt x="12" y="50"/>
                  <a:pt x="16" y="40"/>
                  <a:pt x="23" y="33"/>
                </a:cubicBezTo>
                <a:cubicBezTo>
                  <a:pt x="28" y="28"/>
                  <a:pt x="35" y="24"/>
                  <a:pt x="42" y="22"/>
                </a:cubicBezTo>
                <a:close/>
                <a:moveTo>
                  <a:pt x="87" y="54"/>
                </a:moveTo>
                <a:cubicBezTo>
                  <a:pt x="87" y="52"/>
                  <a:pt x="86" y="49"/>
                  <a:pt x="85" y="47"/>
                </a:cubicBezTo>
                <a:cubicBezTo>
                  <a:pt x="84" y="45"/>
                  <a:pt x="84" y="45"/>
                  <a:pt x="84" y="45"/>
                </a:cubicBezTo>
                <a:cubicBezTo>
                  <a:pt x="95" y="41"/>
                  <a:pt x="95" y="41"/>
                  <a:pt x="95" y="41"/>
                </a:cubicBezTo>
                <a:cubicBezTo>
                  <a:pt x="96" y="43"/>
                  <a:pt x="96" y="43"/>
                  <a:pt x="96" y="43"/>
                </a:cubicBezTo>
                <a:cubicBezTo>
                  <a:pt x="97" y="46"/>
                  <a:pt x="98" y="50"/>
                  <a:pt x="98" y="53"/>
                </a:cubicBezTo>
                <a:cubicBezTo>
                  <a:pt x="99" y="55"/>
                  <a:pt x="99" y="55"/>
                  <a:pt x="99" y="55"/>
                </a:cubicBezTo>
                <a:cubicBezTo>
                  <a:pt x="87" y="56"/>
                  <a:pt x="87" y="56"/>
                  <a:pt x="87" y="56"/>
                </a:cubicBezTo>
                <a:cubicBezTo>
                  <a:pt x="87" y="54"/>
                  <a:pt x="87" y="54"/>
                  <a:pt x="87" y="54"/>
                </a:cubicBezTo>
                <a:close/>
                <a:moveTo>
                  <a:pt x="87" y="67"/>
                </a:moveTo>
                <a:cubicBezTo>
                  <a:pt x="87" y="64"/>
                  <a:pt x="87" y="62"/>
                  <a:pt x="87" y="60"/>
                </a:cubicBezTo>
                <a:cubicBezTo>
                  <a:pt x="87" y="59"/>
                  <a:pt x="87" y="59"/>
                  <a:pt x="87" y="59"/>
                </a:cubicBezTo>
                <a:cubicBezTo>
                  <a:pt x="87" y="57"/>
                  <a:pt x="87" y="57"/>
                  <a:pt x="87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60"/>
                </a:cubicBezTo>
                <a:cubicBezTo>
                  <a:pt x="99" y="63"/>
                  <a:pt x="99" y="66"/>
                  <a:pt x="98" y="69"/>
                </a:cubicBezTo>
                <a:cubicBezTo>
                  <a:pt x="97" y="71"/>
                  <a:pt x="97" y="71"/>
                  <a:pt x="97" y="71"/>
                </a:cubicBezTo>
                <a:cubicBezTo>
                  <a:pt x="86" y="68"/>
                  <a:pt x="86" y="68"/>
                  <a:pt x="86" y="68"/>
                </a:cubicBezTo>
                <a:cubicBezTo>
                  <a:pt x="87" y="67"/>
                  <a:pt x="87" y="67"/>
                  <a:pt x="87" y="67"/>
                </a:cubicBezTo>
                <a:close/>
                <a:moveTo>
                  <a:pt x="83" y="42"/>
                </a:moveTo>
                <a:cubicBezTo>
                  <a:pt x="82" y="40"/>
                  <a:pt x="81" y="38"/>
                  <a:pt x="80" y="37"/>
                </a:cubicBezTo>
                <a:cubicBezTo>
                  <a:pt x="78" y="35"/>
                  <a:pt x="78" y="35"/>
                  <a:pt x="78" y="35"/>
                </a:cubicBezTo>
                <a:cubicBezTo>
                  <a:pt x="88" y="28"/>
                  <a:pt x="88" y="28"/>
                  <a:pt x="88" y="28"/>
                </a:cubicBezTo>
                <a:cubicBezTo>
                  <a:pt x="89" y="30"/>
                  <a:pt x="89" y="30"/>
                  <a:pt x="89" y="30"/>
                </a:cubicBezTo>
                <a:cubicBezTo>
                  <a:pt x="91" y="32"/>
                  <a:pt x="92" y="35"/>
                  <a:pt x="94" y="38"/>
                </a:cubicBezTo>
                <a:cubicBezTo>
                  <a:pt x="95" y="40"/>
                  <a:pt x="95" y="40"/>
                  <a:pt x="95" y="40"/>
                </a:cubicBezTo>
                <a:cubicBezTo>
                  <a:pt x="84" y="44"/>
                  <a:pt x="84" y="44"/>
                  <a:pt x="84" y="44"/>
                </a:cubicBezTo>
                <a:cubicBezTo>
                  <a:pt x="83" y="42"/>
                  <a:pt x="83" y="42"/>
                  <a:pt x="83" y="42"/>
                </a:cubicBezTo>
                <a:close/>
                <a:moveTo>
                  <a:pt x="77" y="34"/>
                </a:moveTo>
                <a:cubicBezTo>
                  <a:pt x="76" y="33"/>
                  <a:pt x="76" y="33"/>
                  <a:pt x="76" y="33"/>
                </a:cubicBezTo>
                <a:cubicBezTo>
                  <a:pt x="75" y="31"/>
                  <a:pt x="73" y="30"/>
                  <a:pt x="71" y="28"/>
                </a:cubicBezTo>
                <a:cubicBezTo>
                  <a:pt x="69" y="27"/>
                  <a:pt x="69" y="27"/>
                  <a:pt x="69" y="27"/>
                </a:cubicBezTo>
                <a:cubicBezTo>
                  <a:pt x="76" y="18"/>
                  <a:pt x="76" y="18"/>
                  <a:pt x="76" y="18"/>
                </a:cubicBezTo>
                <a:cubicBezTo>
                  <a:pt x="78" y="19"/>
                  <a:pt x="78" y="19"/>
                  <a:pt x="78" y="19"/>
                </a:cubicBezTo>
                <a:cubicBezTo>
                  <a:pt x="80" y="21"/>
                  <a:pt x="82" y="23"/>
                  <a:pt x="84" y="25"/>
                </a:cubicBezTo>
                <a:cubicBezTo>
                  <a:pt x="85" y="25"/>
                  <a:pt x="85" y="25"/>
                  <a:pt x="85" y="25"/>
                </a:cubicBezTo>
                <a:cubicBezTo>
                  <a:pt x="86" y="27"/>
                  <a:pt x="86" y="27"/>
                  <a:pt x="86" y="27"/>
                </a:cubicBezTo>
                <a:cubicBezTo>
                  <a:pt x="77" y="34"/>
                  <a:pt x="77" y="34"/>
                  <a:pt x="77" y="34"/>
                </a:cubicBezTo>
                <a:close/>
                <a:moveTo>
                  <a:pt x="50" y="93"/>
                </a:moveTo>
                <a:cubicBezTo>
                  <a:pt x="50" y="83"/>
                  <a:pt x="50" y="83"/>
                  <a:pt x="50" y="83"/>
                </a:cubicBezTo>
                <a:cubicBezTo>
                  <a:pt x="53" y="83"/>
                  <a:pt x="53" y="83"/>
                  <a:pt x="53" y="83"/>
                </a:cubicBezTo>
                <a:cubicBezTo>
                  <a:pt x="53" y="93"/>
                  <a:pt x="53" y="93"/>
                  <a:pt x="53" y="93"/>
                </a:cubicBezTo>
                <a:cubicBezTo>
                  <a:pt x="50" y="93"/>
                  <a:pt x="50" y="93"/>
                  <a:pt x="50" y="93"/>
                </a:cubicBezTo>
                <a:close/>
                <a:moveTo>
                  <a:pt x="74" y="83"/>
                </a:moveTo>
                <a:cubicBezTo>
                  <a:pt x="67" y="76"/>
                  <a:pt x="67" y="76"/>
                  <a:pt x="67" y="76"/>
                </a:cubicBezTo>
                <a:cubicBezTo>
                  <a:pt x="70" y="74"/>
                  <a:pt x="70" y="74"/>
                  <a:pt x="70" y="74"/>
                </a:cubicBezTo>
                <a:cubicBezTo>
                  <a:pt x="77" y="81"/>
                  <a:pt x="77" y="81"/>
                  <a:pt x="77" y="81"/>
                </a:cubicBezTo>
                <a:cubicBezTo>
                  <a:pt x="74" y="83"/>
                  <a:pt x="74" y="83"/>
                  <a:pt x="74" y="83"/>
                </a:cubicBezTo>
                <a:close/>
                <a:moveTo>
                  <a:pt x="25" y="83"/>
                </a:moveTo>
                <a:cubicBezTo>
                  <a:pt x="32" y="76"/>
                  <a:pt x="32" y="76"/>
                  <a:pt x="32" y="76"/>
                </a:cubicBezTo>
                <a:cubicBezTo>
                  <a:pt x="34" y="78"/>
                  <a:pt x="34" y="78"/>
                  <a:pt x="34" y="78"/>
                </a:cubicBezTo>
                <a:cubicBezTo>
                  <a:pt x="27" y="85"/>
                  <a:pt x="27" y="85"/>
                  <a:pt x="27" y="85"/>
                </a:cubicBezTo>
                <a:cubicBezTo>
                  <a:pt x="25" y="83"/>
                  <a:pt x="25" y="83"/>
                  <a:pt x="25" y="83"/>
                </a:cubicBezTo>
                <a:close/>
                <a:moveTo>
                  <a:pt x="26" y="33"/>
                </a:moveTo>
                <a:cubicBezTo>
                  <a:pt x="33" y="40"/>
                  <a:pt x="33" y="40"/>
                  <a:pt x="33" y="40"/>
                </a:cubicBezTo>
                <a:cubicBezTo>
                  <a:pt x="30" y="43"/>
                  <a:pt x="30" y="43"/>
                  <a:pt x="30" y="43"/>
                </a:cubicBezTo>
                <a:cubicBezTo>
                  <a:pt x="23" y="36"/>
                  <a:pt x="23" y="36"/>
                  <a:pt x="23" y="36"/>
                </a:cubicBezTo>
                <a:cubicBezTo>
                  <a:pt x="26" y="33"/>
                  <a:pt x="26" y="33"/>
                  <a:pt x="26" y="33"/>
                </a:cubicBezTo>
                <a:close/>
                <a:moveTo>
                  <a:pt x="75" y="34"/>
                </a:moveTo>
                <a:cubicBezTo>
                  <a:pt x="73" y="32"/>
                  <a:pt x="73" y="32"/>
                  <a:pt x="73" y="32"/>
                </a:cubicBezTo>
                <a:cubicBezTo>
                  <a:pt x="66" y="39"/>
                  <a:pt x="66" y="39"/>
                  <a:pt x="66" y="39"/>
                </a:cubicBezTo>
                <a:cubicBezTo>
                  <a:pt x="68" y="41"/>
                  <a:pt x="68" y="41"/>
                  <a:pt x="68" y="41"/>
                </a:cubicBezTo>
                <a:cubicBezTo>
                  <a:pt x="75" y="34"/>
                  <a:pt x="75" y="34"/>
                  <a:pt x="75" y="34"/>
                </a:cubicBezTo>
                <a:close/>
                <a:moveTo>
                  <a:pt x="85" y="59"/>
                </a:moveTo>
                <a:cubicBezTo>
                  <a:pt x="75" y="59"/>
                  <a:pt x="75" y="59"/>
                  <a:pt x="75" y="59"/>
                </a:cubicBezTo>
                <a:cubicBezTo>
                  <a:pt x="75" y="56"/>
                  <a:pt x="75" y="56"/>
                  <a:pt x="75" y="56"/>
                </a:cubicBezTo>
                <a:cubicBezTo>
                  <a:pt x="85" y="56"/>
                  <a:pt x="85" y="56"/>
                  <a:pt x="85" y="56"/>
                </a:cubicBezTo>
                <a:lnTo>
                  <a:pt x="8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Freeform 5"/>
          <p:cNvSpPr/>
          <p:nvPr/>
        </p:nvSpPr>
        <p:spPr bwMode="auto">
          <a:xfrm>
            <a:off x="5247401" y="3964700"/>
            <a:ext cx="1679841" cy="1579757"/>
          </a:xfrm>
          <a:custGeom>
            <a:avLst/>
            <a:gdLst>
              <a:gd name="T0" fmla="*/ 31 w 88"/>
              <a:gd name="T1" fmla="*/ 1 h 83"/>
              <a:gd name="T2" fmla="*/ 0 w 88"/>
              <a:gd name="T3" fmla="*/ 50 h 83"/>
              <a:gd name="T4" fmla="*/ 88 w 88"/>
              <a:gd name="T5" fmla="*/ 51 h 83"/>
              <a:gd name="T6" fmla="*/ 59 w 88"/>
              <a:gd name="T7" fmla="*/ 0 h 83"/>
              <a:gd name="T8" fmla="*/ 45 w 88"/>
              <a:gd name="T9" fmla="*/ 4 h 83"/>
              <a:gd name="T10" fmla="*/ 31 w 88"/>
              <a:gd name="T11" fmla="*/ 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8" h="83">
                <a:moveTo>
                  <a:pt x="31" y="1"/>
                </a:moveTo>
                <a:cubicBezTo>
                  <a:pt x="24" y="19"/>
                  <a:pt x="22" y="40"/>
                  <a:pt x="0" y="50"/>
                </a:cubicBezTo>
                <a:cubicBezTo>
                  <a:pt x="42" y="83"/>
                  <a:pt x="51" y="83"/>
                  <a:pt x="88" y="51"/>
                </a:cubicBezTo>
                <a:cubicBezTo>
                  <a:pt x="69" y="40"/>
                  <a:pt x="66" y="19"/>
                  <a:pt x="59" y="0"/>
                </a:cubicBezTo>
                <a:cubicBezTo>
                  <a:pt x="55" y="3"/>
                  <a:pt x="50" y="4"/>
                  <a:pt x="45" y="4"/>
                </a:cubicBezTo>
                <a:cubicBezTo>
                  <a:pt x="40" y="4"/>
                  <a:pt x="35" y="3"/>
                  <a:pt x="31" y="1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/>
            <a:endParaRPr lang="zh-CN" altLang="en-US" noProof="1">
              <a:cs typeface="+mn-ea"/>
              <a:sym typeface="+mn-lt"/>
            </a:endParaRPr>
          </a:p>
        </p:txBody>
      </p:sp>
      <p:grpSp>
        <p:nvGrpSpPr>
          <p:cNvPr id="10" name="组合 9"/>
          <p:cNvGrpSpPr>
            <a:grpSpLocks noChangeAspect="1"/>
          </p:cNvGrpSpPr>
          <p:nvPr/>
        </p:nvGrpSpPr>
        <p:grpSpPr bwMode="auto">
          <a:xfrm>
            <a:off x="5853037" y="4417516"/>
            <a:ext cx="500138" cy="674124"/>
            <a:chOff x="3722033" y="3714538"/>
            <a:chExt cx="500321" cy="674410"/>
          </a:xfrm>
          <a:solidFill>
            <a:schemeClr val="bg1"/>
          </a:solidFill>
        </p:grpSpPr>
        <p:sp>
          <p:nvSpPr>
            <p:cNvPr id="11" name="Freeform 27"/>
            <p:cNvSpPr>
              <a:spLocks noEditPoints="1"/>
            </p:cNvSpPr>
            <p:nvPr/>
          </p:nvSpPr>
          <p:spPr bwMode="auto">
            <a:xfrm>
              <a:off x="3818586" y="4203888"/>
              <a:ext cx="306118" cy="185060"/>
            </a:xfrm>
            <a:custGeom>
              <a:avLst/>
              <a:gdLst>
                <a:gd name="T0" fmla="*/ 317 w 354"/>
                <a:gd name="T1" fmla="*/ 5 h 214"/>
                <a:gd name="T2" fmla="*/ 354 w 354"/>
                <a:gd name="T3" fmla="*/ 186 h 214"/>
                <a:gd name="T4" fmla="*/ 294 w 354"/>
                <a:gd name="T5" fmla="*/ 171 h 214"/>
                <a:gd name="T6" fmla="*/ 250 w 354"/>
                <a:gd name="T7" fmla="*/ 214 h 214"/>
                <a:gd name="T8" fmla="*/ 215 w 354"/>
                <a:gd name="T9" fmla="*/ 44 h 214"/>
                <a:gd name="T10" fmla="*/ 230 w 354"/>
                <a:gd name="T11" fmla="*/ 46 h 214"/>
                <a:gd name="T12" fmla="*/ 241 w 354"/>
                <a:gd name="T13" fmla="*/ 45 h 214"/>
                <a:gd name="T14" fmla="*/ 287 w 354"/>
                <a:gd name="T15" fmla="*/ 7 h 214"/>
                <a:gd name="T16" fmla="*/ 292 w 354"/>
                <a:gd name="T17" fmla="*/ 0 h 214"/>
                <a:gd name="T18" fmla="*/ 300 w 354"/>
                <a:gd name="T19" fmla="*/ 2 h 214"/>
                <a:gd name="T20" fmla="*/ 317 w 354"/>
                <a:gd name="T21" fmla="*/ 5 h 214"/>
                <a:gd name="T22" fmla="*/ 140 w 354"/>
                <a:gd name="T23" fmla="*/ 44 h 214"/>
                <a:gd name="T24" fmla="*/ 105 w 354"/>
                <a:gd name="T25" fmla="*/ 214 h 214"/>
                <a:gd name="T26" fmla="*/ 60 w 354"/>
                <a:gd name="T27" fmla="*/ 171 h 214"/>
                <a:gd name="T28" fmla="*/ 0 w 354"/>
                <a:gd name="T29" fmla="*/ 186 h 214"/>
                <a:gd name="T30" fmla="*/ 38 w 354"/>
                <a:gd name="T31" fmla="*/ 5 h 214"/>
                <a:gd name="T32" fmla="*/ 55 w 354"/>
                <a:gd name="T33" fmla="*/ 2 h 214"/>
                <a:gd name="T34" fmla="*/ 63 w 354"/>
                <a:gd name="T35" fmla="*/ 0 h 214"/>
                <a:gd name="T36" fmla="*/ 67 w 354"/>
                <a:gd name="T37" fmla="*/ 7 h 214"/>
                <a:gd name="T38" fmla="*/ 103 w 354"/>
                <a:gd name="T39" fmla="*/ 42 h 214"/>
                <a:gd name="T40" fmla="*/ 114 w 354"/>
                <a:gd name="T41" fmla="*/ 45 h 214"/>
                <a:gd name="T42" fmla="*/ 140 w 354"/>
                <a:gd name="T43" fmla="*/ 4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4" h="214">
                  <a:moveTo>
                    <a:pt x="317" y="5"/>
                  </a:moveTo>
                  <a:cubicBezTo>
                    <a:pt x="354" y="186"/>
                    <a:pt x="354" y="186"/>
                    <a:pt x="354" y="186"/>
                  </a:cubicBezTo>
                  <a:cubicBezTo>
                    <a:pt x="294" y="171"/>
                    <a:pt x="294" y="171"/>
                    <a:pt x="294" y="171"/>
                  </a:cubicBezTo>
                  <a:cubicBezTo>
                    <a:pt x="250" y="214"/>
                    <a:pt x="250" y="214"/>
                    <a:pt x="250" y="214"/>
                  </a:cubicBezTo>
                  <a:cubicBezTo>
                    <a:pt x="215" y="44"/>
                    <a:pt x="215" y="44"/>
                    <a:pt x="215" y="44"/>
                  </a:cubicBezTo>
                  <a:cubicBezTo>
                    <a:pt x="220" y="45"/>
                    <a:pt x="225" y="46"/>
                    <a:pt x="230" y="46"/>
                  </a:cubicBezTo>
                  <a:cubicBezTo>
                    <a:pt x="234" y="46"/>
                    <a:pt x="238" y="46"/>
                    <a:pt x="241" y="45"/>
                  </a:cubicBezTo>
                  <a:cubicBezTo>
                    <a:pt x="264" y="40"/>
                    <a:pt x="276" y="25"/>
                    <a:pt x="287" y="7"/>
                  </a:cubicBezTo>
                  <a:cubicBezTo>
                    <a:pt x="289" y="5"/>
                    <a:pt x="290" y="2"/>
                    <a:pt x="292" y="0"/>
                  </a:cubicBezTo>
                  <a:cubicBezTo>
                    <a:pt x="295" y="0"/>
                    <a:pt x="298" y="1"/>
                    <a:pt x="300" y="2"/>
                  </a:cubicBezTo>
                  <a:cubicBezTo>
                    <a:pt x="306" y="3"/>
                    <a:pt x="311" y="4"/>
                    <a:pt x="317" y="5"/>
                  </a:cubicBezTo>
                  <a:close/>
                  <a:moveTo>
                    <a:pt x="140" y="44"/>
                  </a:moveTo>
                  <a:cubicBezTo>
                    <a:pt x="105" y="214"/>
                    <a:pt x="105" y="214"/>
                    <a:pt x="105" y="214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3" y="4"/>
                    <a:pt x="49" y="3"/>
                    <a:pt x="55" y="2"/>
                  </a:cubicBezTo>
                  <a:cubicBezTo>
                    <a:pt x="57" y="1"/>
                    <a:pt x="60" y="1"/>
                    <a:pt x="63" y="0"/>
                  </a:cubicBezTo>
                  <a:cubicBezTo>
                    <a:pt x="65" y="2"/>
                    <a:pt x="66" y="5"/>
                    <a:pt x="67" y="7"/>
                  </a:cubicBezTo>
                  <a:cubicBezTo>
                    <a:pt x="77" y="21"/>
                    <a:pt x="86" y="35"/>
                    <a:pt x="103" y="42"/>
                  </a:cubicBezTo>
                  <a:cubicBezTo>
                    <a:pt x="106" y="43"/>
                    <a:pt x="110" y="44"/>
                    <a:pt x="114" y="45"/>
                  </a:cubicBezTo>
                  <a:cubicBezTo>
                    <a:pt x="123" y="47"/>
                    <a:pt x="131" y="46"/>
                    <a:pt x="14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12" name="Freeform 28"/>
            <p:cNvSpPr>
              <a:spLocks noEditPoints="1"/>
            </p:cNvSpPr>
            <p:nvPr/>
          </p:nvSpPr>
          <p:spPr bwMode="auto">
            <a:xfrm>
              <a:off x="3722033" y="3714538"/>
              <a:ext cx="500321" cy="500687"/>
            </a:xfrm>
            <a:custGeom>
              <a:avLst/>
              <a:gdLst>
                <a:gd name="T0" fmla="*/ 289 w 579"/>
                <a:gd name="T1" fmla="*/ 28 h 579"/>
                <a:gd name="T2" fmla="*/ 346 w 579"/>
                <a:gd name="T3" fmla="*/ 4 h 579"/>
                <a:gd name="T4" fmla="*/ 390 w 579"/>
                <a:gd name="T5" fmla="*/ 48 h 579"/>
                <a:gd name="T6" fmla="*/ 451 w 579"/>
                <a:gd name="T7" fmla="*/ 48 h 579"/>
                <a:gd name="T8" fmla="*/ 475 w 579"/>
                <a:gd name="T9" fmla="*/ 105 h 579"/>
                <a:gd name="T10" fmla="*/ 532 w 579"/>
                <a:gd name="T11" fmla="*/ 128 h 579"/>
                <a:gd name="T12" fmla="*/ 531 w 579"/>
                <a:gd name="T13" fmla="*/ 190 h 579"/>
                <a:gd name="T14" fmla="*/ 575 w 579"/>
                <a:gd name="T15" fmla="*/ 233 h 579"/>
                <a:gd name="T16" fmla="*/ 551 w 579"/>
                <a:gd name="T17" fmla="*/ 290 h 579"/>
                <a:gd name="T18" fmla="*/ 575 w 579"/>
                <a:gd name="T19" fmla="*/ 347 h 579"/>
                <a:gd name="T20" fmla="*/ 531 w 579"/>
                <a:gd name="T21" fmla="*/ 390 h 579"/>
                <a:gd name="T22" fmla="*/ 532 w 579"/>
                <a:gd name="T23" fmla="*/ 452 h 579"/>
                <a:gd name="T24" fmla="*/ 475 w 579"/>
                <a:gd name="T25" fmla="*/ 475 h 579"/>
                <a:gd name="T26" fmla="*/ 451 w 579"/>
                <a:gd name="T27" fmla="*/ 532 h 579"/>
                <a:gd name="T28" fmla="*/ 390 w 579"/>
                <a:gd name="T29" fmla="*/ 532 h 579"/>
                <a:gd name="T30" fmla="*/ 346 w 579"/>
                <a:gd name="T31" fmla="*/ 575 h 579"/>
                <a:gd name="T32" fmla="*/ 289 w 579"/>
                <a:gd name="T33" fmla="*/ 552 h 579"/>
                <a:gd name="T34" fmla="*/ 233 w 579"/>
                <a:gd name="T35" fmla="*/ 575 h 579"/>
                <a:gd name="T36" fmla="*/ 189 w 579"/>
                <a:gd name="T37" fmla="*/ 532 h 579"/>
                <a:gd name="T38" fmla="*/ 128 w 579"/>
                <a:gd name="T39" fmla="*/ 532 h 579"/>
                <a:gd name="T40" fmla="*/ 104 w 579"/>
                <a:gd name="T41" fmla="*/ 475 h 579"/>
                <a:gd name="T42" fmla="*/ 47 w 579"/>
                <a:gd name="T43" fmla="*/ 452 h 579"/>
                <a:gd name="T44" fmla="*/ 47 w 579"/>
                <a:gd name="T45" fmla="*/ 390 h 579"/>
                <a:gd name="T46" fmla="*/ 4 w 579"/>
                <a:gd name="T47" fmla="*/ 347 h 579"/>
                <a:gd name="T48" fmla="*/ 27 w 579"/>
                <a:gd name="T49" fmla="*/ 290 h 579"/>
                <a:gd name="T50" fmla="*/ 4 w 579"/>
                <a:gd name="T51" fmla="*/ 233 h 579"/>
                <a:gd name="T52" fmla="*/ 47 w 579"/>
                <a:gd name="T53" fmla="*/ 190 h 579"/>
                <a:gd name="T54" fmla="*/ 47 w 579"/>
                <a:gd name="T55" fmla="*/ 128 h 579"/>
                <a:gd name="T56" fmla="*/ 104 w 579"/>
                <a:gd name="T57" fmla="*/ 105 h 579"/>
                <a:gd name="T58" fmla="*/ 128 w 579"/>
                <a:gd name="T59" fmla="*/ 48 h 579"/>
                <a:gd name="T60" fmla="*/ 189 w 579"/>
                <a:gd name="T61" fmla="*/ 48 h 579"/>
                <a:gd name="T62" fmla="*/ 233 w 579"/>
                <a:gd name="T63" fmla="*/ 4 h 579"/>
                <a:gd name="T64" fmla="*/ 289 w 579"/>
                <a:gd name="T65" fmla="*/ 28 h 579"/>
                <a:gd name="T66" fmla="*/ 367 w 579"/>
                <a:gd name="T67" fmla="*/ 103 h 579"/>
                <a:gd name="T68" fmla="*/ 87 w 579"/>
                <a:gd name="T69" fmla="*/ 288 h 579"/>
                <a:gd name="T70" fmla="*/ 367 w 579"/>
                <a:gd name="T71" fmla="*/ 477 h 579"/>
                <a:gd name="T72" fmla="*/ 431 w 579"/>
                <a:gd name="T73" fmla="*/ 146 h 579"/>
                <a:gd name="T74" fmla="*/ 367 w 579"/>
                <a:gd name="T75" fmla="*/ 103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9" h="579">
                  <a:moveTo>
                    <a:pt x="289" y="28"/>
                  </a:moveTo>
                  <a:cubicBezTo>
                    <a:pt x="308" y="29"/>
                    <a:pt x="327" y="0"/>
                    <a:pt x="346" y="4"/>
                  </a:cubicBezTo>
                  <a:cubicBezTo>
                    <a:pt x="365" y="8"/>
                    <a:pt x="371" y="42"/>
                    <a:pt x="390" y="48"/>
                  </a:cubicBezTo>
                  <a:cubicBezTo>
                    <a:pt x="407" y="56"/>
                    <a:pt x="435" y="37"/>
                    <a:pt x="451" y="48"/>
                  </a:cubicBezTo>
                  <a:cubicBezTo>
                    <a:pt x="467" y="58"/>
                    <a:pt x="460" y="92"/>
                    <a:pt x="475" y="105"/>
                  </a:cubicBezTo>
                  <a:cubicBezTo>
                    <a:pt x="487" y="119"/>
                    <a:pt x="521" y="112"/>
                    <a:pt x="532" y="128"/>
                  </a:cubicBezTo>
                  <a:cubicBezTo>
                    <a:pt x="542" y="144"/>
                    <a:pt x="523" y="172"/>
                    <a:pt x="531" y="190"/>
                  </a:cubicBezTo>
                  <a:cubicBezTo>
                    <a:pt x="537" y="208"/>
                    <a:pt x="571" y="214"/>
                    <a:pt x="575" y="233"/>
                  </a:cubicBezTo>
                  <a:cubicBezTo>
                    <a:pt x="579" y="252"/>
                    <a:pt x="550" y="271"/>
                    <a:pt x="551" y="290"/>
                  </a:cubicBezTo>
                  <a:cubicBezTo>
                    <a:pt x="550" y="309"/>
                    <a:pt x="579" y="328"/>
                    <a:pt x="575" y="347"/>
                  </a:cubicBezTo>
                  <a:cubicBezTo>
                    <a:pt x="571" y="366"/>
                    <a:pt x="538" y="372"/>
                    <a:pt x="531" y="390"/>
                  </a:cubicBezTo>
                  <a:cubicBezTo>
                    <a:pt x="523" y="407"/>
                    <a:pt x="542" y="436"/>
                    <a:pt x="532" y="452"/>
                  </a:cubicBezTo>
                  <a:cubicBezTo>
                    <a:pt x="521" y="468"/>
                    <a:pt x="487" y="461"/>
                    <a:pt x="475" y="475"/>
                  </a:cubicBezTo>
                  <a:cubicBezTo>
                    <a:pt x="460" y="488"/>
                    <a:pt x="467" y="521"/>
                    <a:pt x="451" y="532"/>
                  </a:cubicBezTo>
                  <a:cubicBezTo>
                    <a:pt x="435" y="543"/>
                    <a:pt x="407" y="523"/>
                    <a:pt x="390" y="532"/>
                  </a:cubicBezTo>
                  <a:cubicBezTo>
                    <a:pt x="372" y="538"/>
                    <a:pt x="365" y="572"/>
                    <a:pt x="346" y="575"/>
                  </a:cubicBezTo>
                  <a:cubicBezTo>
                    <a:pt x="327" y="579"/>
                    <a:pt x="309" y="550"/>
                    <a:pt x="289" y="552"/>
                  </a:cubicBezTo>
                  <a:cubicBezTo>
                    <a:pt x="270" y="550"/>
                    <a:pt x="252" y="579"/>
                    <a:pt x="233" y="575"/>
                  </a:cubicBezTo>
                  <a:cubicBezTo>
                    <a:pt x="214" y="572"/>
                    <a:pt x="207" y="538"/>
                    <a:pt x="189" y="532"/>
                  </a:cubicBezTo>
                  <a:cubicBezTo>
                    <a:pt x="172" y="523"/>
                    <a:pt x="144" y="543"/>
                    <a:pt x="128" y="532"/>
                  </a:cubicBezTo>
                  <a:cubicBezTo>
                    <a:pt x="112" y="521"/>
                    <a:pt x="119" y="488"/>
                    <a:pt x="104" y="475"/>
                  </a:cubicBezTo>
                  <a:cubicBezTo>
                    <a:pt x="92" y="461"/>
                    <a:pt x="58" y="468"/>
                    <a:pt x="47" y="452"/>
                  </a:cubicBezTo>
                  <a:cubicBezTo>
                    <a:pt x="36" y="436"/>
                    <a:pt x="56" y="407"/>
                    <a:pt x="47" y="390"/>
                  </a:cubicBezTo>
                  <a:cubicBezTo>
                    <a:pt x="41" y="372"/>
                    <a:pt x="8" y="366"/>
                    <a:pt x="4" y="347"/>
                  </a:cubicBezTo>
                  <a:cubicBezTo>
                    <a:pt x="0" y="328"/>
                    <a:pt x="29" y="309"/>
                    <a:pt x="27" y="290"/>
                  </a:cubicBezTo>
                  <a:cubicBezTo>
                    <a:pt x="29" y="271"/>
                    <a:pt x="0" y="252"/>
                    <a:pt x="4" y="233"/>
                  </a:cubicBezTo>
                  <a:cubicBezTo>
                    <a:pt x="8" y="214"/>
                    <a:pt x="41" y="208"/>
                    <a:pt x="47" y="190"/>
                  </a:cubicBezTo>
                  <a:cubicBezTo>
                    <a:pt x="56" y="172"/>
                    <a:pt x="36" y="144"/>
                    <a:pt x="47" y="128"/>
                  </a:cubicBezTo>
                  <a:cubicBezTo>
                    <a:pt x="58" y="112"/>
                    <a:pt x="92" y="119"/>
                    <a:pt x="104" y="105"/>
                  </a:cubicBezTo>
                  <a:cubicBezTo>
                    <a:pt x="119" y="92"/>
                    <a:pt x="112" y="58"/>
                    <a:pt x="128" y="48"/>
                  </a:cubicBezTo>
                  <a:cubicBezTo>
                    <a:pt x="144" y="37"/>
                    <a:pt x="172" y="56"/>
                    <a:pt x="189" y="48"/>
                  </a:cubicBezTo>
                  <a:cubicBezTo>
                    <a:pt x="207" y="42"/>
                    <a:pt x="214" y="8"/>
                    <a:pt x="233" y="4"/>
                  </a:cubicBezTo>
                  <a:cubicBezTo>
                    <a:pt x="252" y="0"/>
                    <a:pt x="270" y="29"/>
                    <a:pt x="289" y="28"/>
                  </a:cubicBezTo>
                  <a:close/>
                  <a:moveTo>
                    <a:pt x="367" y="103"/>
                  </a:moveTo>
                  <a:cubicBezTo>
                    <a:pt x="234" y="48"/>
                    <a:pt x="88" y="145"/>
                    <a:pt x="87" y="288"/>
                  </a:cubicBezTo>
                  <a:cubicBezTo>
                    <a:pt x="86" y="433"/>
                    <a:pt x="233" y="532"/>
                    <a:pt x="367" y="477"/>
                  </a:cubicBezTo>
                  <a:cubicBezTo>
                    <a:pt x="501" y="421"/>
                    <a:pt x="534" y="247"/>
                    <a:pt x="431" y="146"/>
                  </a:cubicBezTo>
                  <a:cubicBezTo>
                    <a:pt x="413" y="127"/>
                    <a:pt x="391" y="113"/>
                    <a:pt x="36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13" name="Freeform 29"/>
            <p:cNvSpPr>
              <a:spLocks noEditPoints="1"/>
            </p:cNvSpPr>
            <p:nvPr/>
          </p:nvSpPr>
          <p:spPr bwMode="auto">
            <a:xfrm>
              <a:off x="3829192" y="3821698"/>
              <a:ext cx="286002" cy="287100"/>
            </a:xfrm>
            <a:custGeom>
              <a:avLst/>
              <a:gdLst>
                <a:gd name="T0" fmla="*/ 165 w 331"/>
                <a:gd name="T1" fmla="*/ 0 h 332"/>
                <a:gd name="T2" fmla="*/ 331 w 331"/>
                <a:gd name="T3" fmla="*/ 166 h 332"/>
                <a:gd name="T4" fmla="*/ 165 w 331"/>
                <a:gd name="T5" fmla="*/ 332 h 332"/>
                <a:gd name="T6" fmla="*/ 0 w 331"/>
                <a:gd name="T7" fmla="*/ 166 h 332"/>
                <a:gd name="T8" fmla="*/ 165 w 331"/>
                <a:gd name="T9" fmla="*/ 0 h 332"/>
                <a:gd name="T10" fmla="*/ 176 w 331"/>
                <a:gd name="T11" fmla="*/ 50 h 332"/>
                <a:gd name="T12" fmla="*/ 205 w 331"/>
                <a:gd name="T13" fmla="*/ 111 h 332"/>
                <a:gd name="T14" fmla="*/ 272 w 331"/>
                <a:gd name="T15" fmla="*/ 119 h 332"/>
                <a:gd name="T16" fmla="*/ 282 w 331"/>
                <a:gd name="T17" fmla="*/ 127 h 332"/>
                <a:gd name="T18" fmla="*/ 279 w 331"/>
                <a:gd name="T19" fmla="*/ 140 h 332"/>
                <a:gd name="T20" fmla="*/ 229 w 331"/>
                <a:gd name="T21" fmla="*/ 186 h 332"/>
                <a:gd name="T22" fmla="*/ 242 w 331"/>
                <a:gd name="T23" fmla="*/ 252 h 332"/>
                <a:gd name="T24" fmla="*/ 237 w 331"/>
                <a:gd name="T25" fmla="*/ 265 h 332"/>
                <a:gd name="T26" fmla="*/ 224 w 331"/>
                <a:gd name="T27" fmla="*/ 265 h 332"/>
                <a:gd name="T28" fmla="*/ 165 w 331"/>
                <a:gd name="T29" fmla="*/ 232 h 332"/>
                <a:gd name="T30" fmla="*/ 106 w 331"/>
                <a:gd name="T31" fmla="*/ 265 h 332"/>
                <a:gd name="T32" fmla="*/ 93 w 331"/>
                <a:gd name="T33" fmla="*/ 265 h 332"/>
                <a:gd name="T34" fmla="*/ 89 w 331"/>
                <a:gd name="T35" fmla="*/ 252 h 332"/>
                <a:gd name="T36" fmla="*/ 102 w 331"/>
                <a:gd name="T37" fmla="*/ 186 h 332"/>
                <a:gd name="T38" fmla="*/ 52 w 331"/>
                <a:gd name="T39" fmla="*/ 140 h 332"/>
                <a:gd name="T40" fmla="*/ 49 w 331"/>
                <a:gd name="T41" fmla="*/ 127 h 332"/>
                <a:gd name="T42" fmla="*/ 59 w 331"/>
                <a:gd name="T43" fmla="*/ 119 h 332"/>
                <a:gd name="T44" fmla="*/ 126 w 331"/>
                <a:gd name="T45" fmla="*/ 111 h 332"/>
                <a:gd name="T46" fmla="*/ 154 w 331"/>
                <a:gd name="T47" fmla="*/ 50 h 332"/>
                <a:gd name="T48" fmla="*/ 165 w 331"/>
                <a:gd name="T49" fmla="*/ 43 h 332"/>
                <a:gd name="T50" fmla="*/ 176 w 331"/>
                <a:gd name="T51" fmla="*/ 5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332">
                  <a:moveTo>
                    <a:pt x="165" y="0"/>
                  </a:moveTo>
                  <a:cubicBezTo>
                    <a:pt x="257" y="0"/>
                    <a:pt x="331" y="74"/>
                    <a:pt x="331" y="166"/>
                  </a:cubicBezTo>
                  <a:cubicBezTo>
                    <a:pt x="331" y="257"/>
                    <a:pt x="257" y="332"/>
                    <a:pt x="165" y="332"/>
                  </a:cubicBezTo>
                  <a:cubicBezTo>
                    <a:pt x="74" y="332"/>
                    <a:pt x="0" y="257"/>
                    <a:pt x="0" y="166"/>
                  </a:cubicBezTo>
                  <a:cubicBezTo>
                    <a:pt x="0" y="74"/>
                    <a:pt x="74" y="0"/>
                    <a:pt x="165" y="0"/>
                  </a:cubicBezTo>
                  <a:close/>
                  <a:moveTo>
                    <a:pt x="176" y="50"/>
                  </a:moveTo>
                  <a:cubicBezTo>
                    <a:pt x="205" y="111"/>
                    <a:pt x="205" y="111"/>
                    <a:pt x="205" y="111"/>
                  </a:cubicBezTo>
                  <a:cubicBezTo>
                    <a:pt x="272" y="119"/>
                    <a:pt x="272" y="119"/>
                    <a:pt x="272" y="119"/>
                  </a:cubicBezTo>
                  <a:cubicBezTo>
                    <a:pt x="277" y="120"/>
                    <a:pt x="281" y="123"/>
                    <a:pt x="282" y="127"/>
                  </a:cubicBezTo>
                  <a:cubicBezTo>
                    <a:pt x="284" y="132"/>
                    <a:pt x="282" y="137"/>
                    <a:pt x="279" y="140"/>
                  </a:cubicBezTo>
                  <a:cubicBezTo>
                    <a:pt x="229" y="186"/>
                    <a:pt x="229" y="186"/>
                    <a:pt x="229" y="186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3" y="257"/>
                    <a:pt x="241" y="262"/>
                    <a:pt x="237" y="265"/>
                  </a:cubicBezTo>
                  <a:cubicBezTo>
                    <a:pt x="234" y="267"/>
                    <a:pt x="229" y="268"/>
                    <a:pt x="224" y="265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06" y="265"/>
                    <a:pt x="106" y="265"/>
                    <a:pt x="106" y="265"/>
                  </a:cubicBezTo>
                  <a:cubicBezTo>
                    <a:pt x="102" y="268"/>
                    <a:pt x="97" y="267"/>
                    <a:pt x="93" y="265"/>
                  </a:cubicBezTo>
                  <a:cubicBezTo>
                    <a:pt x="89" y="262"/>
                    <a:pt x="88" y="257"/>
                    <a:pt x="89" y="252"/>
                  </a:cubicBezTo>
                  <a:cubicBezTo>
                    <a:pt x="102" y="186"/>
                    <a:pt x="102" y="186"/>
                    <a:pt x="102" y="186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48" y="137"/>
                    <a:pt x="47" y="132"/>
                    <a:pt x="49" y="127"/>
                  </a:cubicBezTo>
                  <a:cubicBezTo>
                    <a:pt x="50" y="123"/>
                    <a:pt x="54" y="120"/>
                    <a:pt x="59" y="119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6" y="45"/>
                    <a:pt x="161" y="43"/>
                    <a:pt x="165" y="43"/>
                  </a:cubicBezTo>
                  <a:cubicBezTo>
                    <a:pt x="170" y="43"/>
                    <a:pt x="174" y="45"/>
                    <a:pt x="17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</p:grpSp>
      <p:sp>
        <p:nvSpPr>
          <p:cNvPr id="15" name="Freeform 8"/>
          <p:cNvSpPr/>
          <p:nvPr/>
        </p:nvSpPr>
        <p:spPr bwMode="auto">
          <a:xfrm>
            <a:off x="6636802" y="2575299"/>
            <a:ext cx="1579757" cy="1719090"/>
          </a:xfrm>
          <a:custGeom>
            <a:avLst/>
            <a:gdLst>
              <a:gd name="T0" fmla="*/ 49 w 83"/>
              <a:gd name="T1" fmla="*/ 0 h 90"/>
              <a:gd name="T2" fmla="*/ 1 w 83"/>
              <a:gd name="T3" fmla="*/ 31 h 90"/>
              <a:gd name="T4" fmla="*/ 4 w 83"/>
              <a:gd name="T5" fmla="*/ 45 h 90"/>
              <a:gd name="T6" fmla="*/ 0 w 83"/>
              <a:gd name="T7" fmla="*/ 60 h 90"/>
              <a:gd name="T8" fmla="*/ 50 w 83"/>
              <a:gd name="T9" fmla="*/ 90 h 90"/>
              <a:gd name="T10" fmla="*/ 49 w 83"/>
              <a:gd name="T1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" h="90">
                <a:moveTo>
                  <a:pt x="49" y="0"/>
                </a:moveTo>
                <a:cubicBezTo>
                  <a:pt x="44" y="9"/>
                  <a:pt x="17" y="27"/>
                  <a:pt x="1" y="31"/>
                </a:cubicBezTo>
                <a:cubicBezTo>
                  <a:pt x="3" y="36"/>
                  <a:pt x="4" y="40"/>
                  <a:pt x="4" y="45"/>
                </a:cubicBezTo>
                <a:cubicBezTo>
                  <a:pt x="4" y="50"/>
                  <a:pt x="3" y="56"/>
                  <a:pt x="0" y="60"/>
                </a:cubicBezTo>
                <a:cubicBezTo>
                  <a:pt x="19" y="66"/>
                  <a:pt x="40" y="68"/>
                  <a:pt x="50" y="90"/>
                </a:cubicBezTo>
                <a:cubicBezTo>
                  <a:pt x="83" y="55"/>
                  <a:pt x="83" y="29"/>
                  <a:pt x="49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/>
            <a:endParaRPr lang="zh-CN" altLang="en-US" noProof="1">
              <a:cs typeface="+mn-ea"/>
              <a:sym typeface="+mn-lt"/>
            </a:endParaRPr>
          </a:p>
        </p:txBody>
      </p:sp>
      <p:grpSp>
        <p:nvGrpSpPr>
          <p:cNvPr id="16" name="组合 15"/>
          <p:cNvGrpSpPr>
            <a:grpSpLocks noChangeAspect="1"/>
          </p:cNvGrpSpPr>
          <p:nvPr/>
        </p:nvGrpSpPr>
        <p:grpSpPr bwMode="auto">
          <a:xfrm>
            <a:off x="7061910" y="3119592"/>
            <a:ext cx="729540" cy="620516"/>
            <a:chOff x="7909299" y="3772690"/>
            <a:chExt cx="667095" cy="567616"/>
          </a:xfrm>
          <a:solidFill>
            <a:schemeClr val="bg1"/>
          </a:solidFill>
        </p:grpSpPr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7909299" y="3772690"/>
              <a:ext cx="623207" cy="567616"/>
            </a:xfrm>
            <a:custGeom>
              <a:avLst/>
              <a:gdLst>
                <a:gd name="T0" fmla="*/ 499 w 721"/>
                <a:gd name="T1" fmla="*/ 196 h 657"/>
                <a:gd name="T2" fmla="*/ 637 w 721"/>
                <a:gd name="T3" fmla="*/ 322 h 657"/>
                <a:gd name="T4" fmla="*/ 646 w 721"/>
                <a:gd name="T5" fmla="*/ 329 h 657"/>
                <a:gd name="T6" fmla="*/ 672 w 721"/>
                <a:gd name="T7" fmla="*/ 353 h 657"/>
                <a:gd name="T8" fmla="*/ 686 w 721"/>
                <a:gd name="T9" fmla="*/ 367 h 657"/>
                <a:gd name="T10" fmla="*/ 669 w 721"/>
                <a:gd name="T11" fmla="*/ 472 h 657"/>
                <a:gd name="T12" fmla="*/ 611 w 721"/>
                <a:gd name="T13" fmla="*/ 550 h 657"/>
                <a:gd name="T14" fmla="*/ 539 w 721"/>
                <a:gd name="T15" fmla="*/ 598 h 657"/>
                <a:gd name="T16" fmla="*/ 439 w 721"/>
                <a:gd name="T17" fmla="*/ 633 h 657"/>
                <a:gd name="T18" fmla="*/ 433 w 721"/>
                <a:gd name="T19" fmla="*/ 629 h 657"/>
                <a:gd name="T20" fmla="*/ 449 w 721"/>
                <a:gd name="T21" fmla="*/ 594 h 657"/>
                <a:gd name="T22" fmla="*/ 481 w 721"/>
                <a:gd name="T23" fmla="*/ 606 h 657"/>
                <a:gd name="T24" fmla="*/ 501 w 721"/>
                <a:gd name="T25" fmla="*/ 591 h 657"/>
                <a:gd name="T26" fmla="*/ 501 w 721"/>
                <a:gd name="T27" fmla="*/ 577 h 657"/>
                <a:gd name="T28" fmla="*/ 452 w 721"/>
                <a:gd name="T29" fmla="*/ 538 h 657"/>
                <a:gd name="T30" fmla="*/ 449 w 721"/>
                <a:gd name="T31" fmla="*/ 511 h 657"/>
                <a:gd name="T32" fmla="*/ 475 w 721"/>
                <a:gd name="T33" fmla="*/ 508 h 657"/>
                <a:gd name="T34" fmla="*/ 530 w 721"/>
                <a:gd name="T35" fmla="*/ 551 h 657"/>
                <a:gd name="T36" fmla="*/ 567 w 721"/>
                <a:gd name="T37" fmla="*/ 557 h 657"/>
                <a:gd name="T38" fmla="*/ 572 w 721"/>
                <a:gd name="T39" fmla="*/ 549 h 657"/>
                <a:gd name="T40" fmla="*/ 570 w 721"/>
                <a:gd name="T41" fmla="*/ 532 h 657"/>
                <a:gd name="T42" fmla="*/ 506 w 721"/>
                <a:gd name="T43" fmla="*/ 481 h 657"/>
                <a:gd name="T44" fmla="*/ 503 w 721"/>
                <a:gd name="T45" fmla="*/ 455 h 657"/>
                <a:gd name="T46" fmla="*/ 529 w 721"/>
                <a:gd name="T47" fmla="*/ 451 h 657"/>
                <a:gd name="T48" fmla="*/ 596 w 721"/>
                <a:gd name="T49" fmla="*/ 504 h 657"/>
                <a:gd name="T50" fmla="*/ 598 w 721"/>
                <a:gd name="T51" fmla="*/ 505 h 657"/>
                <a:gd name="T52" fmla="*/ 620 w 721"/>
                <a:gd name="T53" fmla="*/ 467 h 657"/>
                <a:gd name="T54" fmla="*/ 549 w 721"/>
                <a:gd name="T55" fmla="*/ 414 h 657"/>
                <a:gd name="T56" fmla="*/ 546 w 721"/>
                <a:gd name="T57" fmla="*/ 388 h 657"/>
                <a:gd name="T58" fmla="*/ 572 w 721"/>
                <a:gd name="T59" fmla="*/ 384 h 657"/>
                <a:gd name="T60" fmla="*/ 642 w 721"/>
                <a:gd name="T61" fmla="*/ 437 h 657"/>
                <a:gd name="T62" fmla="*/ 663 w 721"/>
                <a:gd name="T63" fmla="*/ 429 h 657"/>
                <a:gd name="T64" fmla="*/ 659 w 721"/>
                <a:gd name="T65" fmla="*/ 394 h 657"/>
                <a:gd name="T66" fmla="*/ 645 w 721"/>
                <a:gd name="T67" fmla="*/ 379 h 657"/>
                <a:gd name="T68" fmla="*/ 457 w 721"/>
                <a:gd name="T69" fmla="*/ 209 h 657"/>
                <a:gd name="T70" fmla="*/ 462 w 721"/>
                <a:gd name="T71" fmla="*/ 198 h 657"/>
                <a:gd name="T72" fmla="*/ 496 w 721"/>
                <a:gd name="T73" fmla="*/ 196 h 657"/>
                <a:gd name="T74" fmla="*/ 499 w 721"/>
                <a:gd name="T75" fmla="*/ 196 h 657"/>
                <a:gd name="T76" fmla="*/ 86 w 721"/>
                <a:gd name="T77" fmla="*/ 355 h 657"/>
                <a:gd name="T78" fmla="*/ 59 w 721"/>
                <a:gd name="T79" fmla="*/ 262 h 657"/>
                <a:gd name="T80" fmla="*/ 35 w 721"/>
                <a:gd name="T81" fmla="*/ 239 h 657"/>
                <a:gd name="T82" fmla="*/ 0 w 721"/>
                <a:gd name="T83" fmla="*/ 176 h 657"/>
                <a:gd name="T84" fmla="*/ 16 w 721"/>
                <a:gd name="T85" fmla="*/ 135 h 657"/>
                <a:gd name="T86" fmla="*/ 116 w 721"/>
                <a:gd name="T87" fmla="*/ 27 h 657"/>
                <a:gd name="T88" fmla="*/ 199 w 721"/>
                <a:gd name="T89" fmla="*/ 20 h 657"/>
                <a:gd name="T90" fmla="*/ 242 w 721"/>
                <a:gd name="T91" fmla="*/ 46 h 657"/>
                <a:gd name="T92" fmla="*/ 254 w 721"/>
                <a:gd name="T93" fmla="*/ 50 h 657"/>
                <a:gd name="T94" fmla="*/ 350 w 721"/>
                <a:gd name="T95" fmla="*/ 33 h 657"/>
                <a:gd name="T96" fmla="*/ 284 w 721"/>
                <a:gd name="T97" fmla="*/ 82 h 657"/>
                <a:gd name="T98" fmla="*/ 260 w 721"/>
                <a:gd name="T99" fmla="*/ 87 h 657"/>
                <a:gd name="T100" fmla="*/ 195 w 721"/>
                <a:gd name="T101" fmla="*/ 64 h 657"/>
                <a:gd name="T102" fmla="*/ 176 w 721"/>
                <a:gd name="T103" fmla="*/ 50 h 657"/>
                <a:gd name="T104" fmla="*/ 144 w 721"/>
                <a:gd name="T105" fmla="*/ 53 h 657"/>
                <a:gd name="T106" fmla="*/ 44 w 721"/>
                <a:gd name="T107" fmla="*/ 161 h 657"/>
                <a:gd name="T108" fmla="*/ 44 w 721"/>
                <a:gd name="T109" fmla="*/ 193 h 657"/>
                <a:gd name="T110" fmla="*/ 69 w 721"/>
                <a:gd name="T111" fmla="*/ 220 h 657"/>
                <a:gd name="T112" fmla="*/ 97 w 721"/>
                <a:gd name="T113" fmla="*/ 257 h 657"/>
                <a:gd name="T114" fmla="*/ 115 w 721"/>
                <a:gd name="T115" fmla="*/ 330 h 657"/>
                <a:gd name="T116" fmla="*/ 86 w 721"/>
                <a:gd name="T117" fmla="*/ 35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21" h="657">
                  <a:moveTo>
                    <a:pt x="499" y="196"/>
                  </a:moveTo>
                  <a:cubicBezTo>
                    <a:pt x="545" y="237"/>
                    <a:pt x="592" y="279"/>
                    <a:pt x="637" y="322"/>
                  </a:cubicBezTo>
                  <a:cubicBezTo>
                    <a:pt x="640" y="325"/>
                    <a:pt x="643" y="327"/>
                    <a:pt x="646" y="329"/>
                  </a:cubicBezTo>
                  <a:cubicBezTo>
                    <a:pt x="672" y="353"/>
                    <a:pt x="672" y="353"/>
                    <a:pt x="672" y="353"/>
                  </a:cubicBezTo>
                  <a:cubicBezTo>
                    <a:pt x="686" y="367"/>
                    <a:pt x="686" y="367"/>
                    <a:pt x="686" y="367"/>
                  </a:cubicBezTo>
                  <a:cubicBezTo>
                    <a:pt x="721" y="403"/>
                    <a:pt x="707" y="456"/>
                    <a:pt x="669" y="472"/>
                  </a:cubicBezTo>
                  <a:cubicBezTo>
                    <a:pt x="685" y="513"/>
                    <a:pt x="652" y="552"/>
                    <a:pt x="611" y="550"/>
                  </a:cubicBezTo>
                  <a:cubicBezTo>
                    <a:pt x="606" y="584"/>
                    <a:pt x="574" y="607"/>
                    <a:pt x="539" y="598"/>
                  </a:cubicBezTo>
                  <a:cubicBezTo>
                    <a:pt x="529" y="641"/>
                    <a:pt x="479" y="657"/>
                    <a:pt x="439" y="633"/>
                  </a:cubicBezTo>
                  <a:cubicBezTo>
                    <a:pt x="433" y="629"/>
                    <a:pt x="433" y="629"/>
                    <a:pt x="433" y="629"/>
                  </a:cubicBezTo>
                  <a:cubicBezTo>
                    <a:pt x="441" y="619"/>
                    <a:pt x="446" y="607"/>
                    <a:pt x="449" y="594"/>
                  </a:cubicBezTo>
                  <a:cubicBezTo>
                    <a:pt x="460" y="601"/>
                    <a:pt x="468" y="607"/>
                    <a:pt x="481" y="606"/>
                  </a:cubicBezTo>
                  <a:cubicBezTo>
                    <a:pt x="490" y="605"/>
                    <a:pt x="499" y="600"/>
                    <a:pt x="501" y="591"/>
                  </a:cubicBezTo>
                  <a:cubicBezTo>
                    <a:pt x="502" y="587"/>
                    <a:pt x="502" y="583"/>
                    <a:pt x="501" y="577"/>
                  </a:cubicBezTo>
                  <a:cubicBezTo>
                    <a:pt x="452" y="538"/>
                    <a:pt x="452" y="538"/>
                    <a:pt x="452" y="538"/>
                  </a:cubicBezTo>
                  <a:cubicBezTo>
                    <a:pt x="444" y="531"/>
                    <a:pt x="442" y="519"/>
                    <a:pt x="449" y="511"/>
                  </a:cubicBezTo>
                  <a:cubicBezTo>
                    <a:pt x="455" y="503"/>
                    <a:pt x="467" y="502"/>
                    <a:pt x="475" y="508"/>
                  </a:cubicBezTo>
                  <a:cubicBezTo>
                    <a:pt x="530" y="551"/>
                    <a:pt x="530" y="551"/>
                    <a:pt x="530" y="551"/>
                  </a:cubicBezTo>
                  <a:cubicBezTo>
                    <a:pt x="543" y="562"/>
                    <a:pt x="556" y="566"/>
                    <a:pt x="567" y="557"/>
                  </a:cubicBezTo>
                  <a:cubicBezTo>
                    <a:pt x="569" y="555"/>
                    <a:pt x="571" y="552"/>
                    <a:pt x="572" y="549"/>
                  </a:cubicBezTo>
                  <a:cubicBezTo>
                    <a:pt x="574" y="544"/>
                    <a:pt x="576" y="536"/>
                    <a:pt x="570" y="532"/>
                  </a:cubicBezTo>
                  <a:cubicBezTo>
                    <a:pt x="506" y="481"/>
                    <a:pt x="506" y="481"/>
                    <a:pt x="506" y="481"/>
                  </a:cubicBezTo>
                  <a:cubicBezTo>
                    <a:pt x="498" y="475"/>
                    <a:pt x="496" y="463"/>
                    <a:pt x="503" y="455"/>
                  </a:cubicBezTo>
                  <a:cubicBezTo>
                    <a:pt x="509" y="446"/>
                    <a:pt x="521" y="445"/>
                    <a:pt x="529" y="451"/>
                  </a:cubicBezTo>
                  <a:cubicBezTo>
                    <a:pt x="596" y="504"/>
                    <a:pt x="596" y="504"/>
                    <a:pt x="596" y="504"/>
                  </a:cubicBezTo>
                  <a:cubicBezTo>
                    <a:pt x="597" y="504"/>
                    <a:pt x="597" y="505"/>
                    <a:pt x="598" y="505"/>
                  </a:cubicBezTo>
                  <a:cubicBezTo>
                    <a:pt x="620" y="525"/>
                    <a:pt x="656" y="496"/>
                    <a:pt x="620" y="467"/>
                  </a:cubicBezTo>
                  <a:cubicBezTo>
                    <a:pt x="549" y="414"/>
                    <a:pt x="549" y="414"/>
                    <a:pt x="549" y="414"/>
                  </a:cubicBezTo>
                  <a:cubicBezTo>
                    <a:pt x="541" y="408"/>
                    <a:pt x="539" y="396"/>
                    <a:pt x="546" y="388"/>
                  </a:cubicBezTo>
                  <a:cubicBezTo>
                    <a:pt x="552" y="379"/>
                    <a:pt x="564" y="378"/>
                    <a:pt x="572" y="384"/>
                  </a:cubicBezTo>
                  <a:cubicBezTo>
                    <a:pt x="642" y="437"/>
                    <a:pt x="642" y="437"/>
                    <a:pt x="642" y="437"/>
                  </a:cubicBezTo>
                  <a:cubicBezTo>
                    <a:pt x="649" y="441"/>
                    <a:pt x="659" y="436"/>
                    <a:pt x="663" y="429"/>
                  </a:cubicBezTo>
                  <a:cubicBezTo>
                    <a:pt x="671" y="419"/>
                    <a:pt x="670" y="405"/>
                    <a:pt x="659" y="394"/>
                  </a:cubicBezTo>
                  <a:cubicBezTo>
                    <a:pt x="645" y="379"/>
                    <a:pt x="645" y="379"/>
                    <a:pt x="645" y="379"/>
                  </a:cubicBezTo>
                  <a:cubicBezTo>
                    <a:pt x="457" y="209"/>
                    <a:pt x="457" y="209"/>
                    <a:pt x="457" y="209"/>
                  </a:cubicBezTo>
                  <a:cubicBezTo>
                    <a:pt x="453" y="205"/>
                    <a:pt x="456" y="198"/>
                    <a:pt x="462" y="198"/>
                  </a:cubicBezTo>
                  <a:cubicBezTo>
                    <a:pt x="473" y="198"/>
                    <a:pt x="485" y="198"/>
                    <a:pt x="496" y="196"/>
                  </a:cubicBezTo>
                  <a:cubicBezTo>
                    <a:pt x="497" y="196"/>
                    <a:pt x="498" y="196"/>
                    <a:pt x="499" y="196"/>
                  </a:cubicBezTo>
                  <a:close/>
                  <a:moveTo>
                    <a:pt x="86" y="355"/>
                  </a:moveTo>
                  <a:cubicBezTo>
                    <a:pt x="66" y="330"/>
                    <a:pt x="64" y="295"/>
                    <a:pt x="59" y="262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17" y="219"/>
                    <a:pt x="0" y="205"/>
                    <a:pt x="0" y="176"/>
                  </a:cubicBezTo>
                  <a:cubicBezTo>
                    <a:pt x="0" y="161"/>
                    <a:pt x="6" y="147"/>
                    <a:pt x="16" y="13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38" y="3"/>
                    <a:pt x="174" y="0"/>
                    <a:pt x="199" y="20"/>
                  </a:cubicBezTo>
                  <a:cubicBezTo>
                    <a:pt x="215" y="31"/>
                    <a:pt x="221" y="38"/>
                    <a:pt x="242" y="46"/>
                  </a:cubicBezTo>
                  <a:cubicBezTo>
                    <a:pt x="248" y="48"/>
                    <a:pt x="253" y="50"/>
                    <a:pt x="254" y="50"/>
                  </a:cubicBezTo>
                  <a:cubicBezTo>
                    <a:pt x="284" y="46"/>
                    <a:pt x="316" y="32"/>
                    <a:pt x="350" y="33"/>
                  </a:cubicBezTo>
                  <a:cubicBezTo>
                    <a:pt x="337" y="42"/>
                    <a:pt x="286" y="82"/>
                    <a:pt x="284" y="82"/>
                  </a:cubicBezTo>
                  <a:cubicBezTo>
                    <a:pt x="276" y="84"/>
                    <a:pt x="268" y="86"/>
                    <a:pt x="260" y="87"/>
                  </a:cubicBezTo>
                  <a:cubicBezTo>
                    <a:pt x="241" y="90"/>
                    <a:pt x="208" y="74"/>
                    <a:pt x="195" y="64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66" y="42"/>
                    <a:pt x="152" y="44"/>
                    <a:pt x="144" y="53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36" y="170"/>
                    <a:pt x="36" y="184"/>
                    <a:pt x="44" y="193"/>
                  </a:cubicBezTo>
                  <a:cubicBezTo>
                    <a:pt x="53" y="203"/>
                    <a:pt x="59" y="210"/>
                    <a:pt x="69" y="220"/>
                  </a:cubicBezTo>
                  <a:cubicBezTo>
                    <a:pt x="80" y="230"/>
                    <a:pt x="95" y="244"/>
                    <a:pt x="97" y="257"/>
                  </a:cubicBezTo>
                  <a:cubicBezTo>
                    <a:pt x="100" y="280"/>
                    <a:pt x="102" y="313"/>
                    <a:pt x="115" y="330"/>
                  </a:cubicBezTo>
                  <a:cubicBezTo>
                    <a:pt x="102" y="337"/>
                    <a:pt x="95" y="344"/>
                    <a:pt x="86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7980982" y="3772690"/>
              <a:ext cx="595412" cy="551158"/>
            </a:xfrm>
            <a:custGeom>
              <a:avLst/>
              <a:gdLst>
                <a:gd name="T0" fmla="*/ 319 w 689"/>
                <a:gd name="T1" fmla="*/ 543 h 638"/>
                <a:gd name="T2" fmla="*/ 262 w 689"/>
                <a:gd name="T3" fmla="*/ 538 h 638"/>
                <a:gd name="T4" fmla="*/ 258 w 689"/>
                <a:gd name="T5" fmla="*/ 538 h 638"/>
                <a:gd name="T6" fmla="*/ 257 w 689"/>
                <a:gd name="T7" fmla="*/ 535 h 638"/>
                <a:gd name="T8" fmla="*/ 241 w 689"/>
                <a:gd name="T9" fmla="*/ 489 h 638"/>
                <a:gd name="T10" fmla="*/ 241 w 689"/>
                <a:gd name="T11" fmla="*/ 489 h 638"/>
                <a:gd name="T12" fmla="*/ 185 w 689"/>
                <a:gd name="T13" fmla="*/ 484 h 638"/>
                <a:gd name="T14" fmla="*/ 181 w 689"/>
                <a:gd name="T15" fmla="*/ 484 h 638"/>
                <a:gd name="T16" fmla="*/ 180 w 689"/>
                <a:gd name="T17" fmla="*/ 481 h 638"/>
                <a:gd name="T18" fmla="*/ 164 w 689"/>
                <a:gd name="T19" fmla="*/ 435 h 638"/>
                <a:gd name="T20" fmla="*/ 164 w 689"/>
                <a:gd name="T21" fmla="*/ 435 h 638"/>
                <a:gd name="T22" fmla="*/ 117 w 689"/>
                <a:gd name="T23" fmla="*/ 425 h 638"/>
                <a:gd name="T24" fmla="*/ 113 w 689"/>
                <a:gd name="T25" fmla="*/ 425 h 638"/>
                <a:gd name="T26" fmla="*/ 113 w 689"/>
                <a:gd name="T27" fmla="*/ 421 h 638"/>
                <a:gd name="T28" fmla="*/ 100 w 689"/>
                <a:gd name="T29" fmla="*/ 365 h 638"/>
                <a:gd name="T30" fmla="*/ 100 w 689"/>
                <a:gd name="T31" fmla="*/ 365 h 638"/>
                <a:gd name="T32" fmla="*/ 32 w 689"/>
                <a:gd name="T33" fmla="*/ 370 h 638"/>
                <a:gd name="T34" fmla="*/ 18 w 689"/>
                <a:gd name="T35" fmla="*/ 386 h 638"/>
                <a:gd name="T36" fmla="*/ 23 w 689"/>
                <a:gd name="T37" fmla="*/ 455 h 638"/>
                <a:gd name="T38" fmla="*/ 23 w 689"/>
                <a:gd name="T39" fmla="*/ 455 h 638"/>
                <a:gd name="T40" fmla="*/ 66 w 689"/>
                <a:gd name="T41" fmla="*/ 465 h 638"/>
                <a:gd name="T42" fmla="*/ 70 w 689"/>
                <a:gd name="T43" fmla="*/ 466 h 638"/>
                <a:gd name="T44" fmla="*/ 69 w 689"/>
                <a:gd name="T45" fmla="*/ 470 h 638"/>
                <a:gd name="T46" fmla="*/ 76 w 689"/>
                <a:gd name="T47" fmla="*/ 536 h 638"/>
                <a:gd name="T48" fmla="*/ 76 w 689"/>
                <a:gd name="T49" fmla="*/ 536 h 638"/>
                <a:gd name="T50" fmla="*/ 142 w 689"/>
                <a:gd name="T51" fmla="*/ 534 h 638"/>
                <a:gd name="T52" fmla="*/ 145 w 689"/>
                <a:gd name="T53" fmla="*/ 534 h 638"/>
                <a:gd name="T54" fmla="*/ 147 w 689"/>
                <a:gd name="T55" fmla="*/ 537 h 638"/>
                <a:gd name="T56" fmla="*/ 164 w 689"/>
                <a:gd name="T57" fmla="*/ 578 h 638"/>
                <a:gd name="T58" fmla="*/ 164 w 689"/>
                <a:gd name="T59" fmla="*/ 578 h 638"/>
                <a:gd name="T60" fmla="*/ 230 w 689"/>
                <a:gd name="T61" fmla="*/ 576 h 638"/>
                <a:gd name="T62" fmla="*/ 233 w 689"/>
                <a:gd name="T63" fmla="*/ 576 h 638"/>
                <a:gd name="T64" fmla="*/ 235 w 689"/>
                <a:gd name="T65" fmla="*/ 579 h 638"/>
                <a:gd name="T66" fmla="*/ 252 w 689"/>
                <a:gd name="T67" fmla="*/ 621 h 638"/>
                <a:gd name="T68" fmla="*/ 320 w 689"/>
                <a:gd name="T69" fmla="*/ 615 h 638"/>
                <a:gd name="T70" fmla="*/ 324 w 689"/>
                <a:gd name="T71" fmla="*/ 611 h 638"/>
                <a:gd name="T72" fmla="*/ 319 w 689"/>
                <a:gd name="T73" fmla="*/ 543 h 638"/>
                <a:gd name="T74" fmla="*/ 449 w 689"/>
                <a:gd name="T75" fmla="*/ 177 h 638"/>
                <a:gd name="T76" fmla="*/ 576 w 689"/>
                <a:gd name="T77" fmla="*/ 299 h 638"/>
                <a:gd name="T78" fmla="*/ 597 w 689"/>
                <a:gd name="T79" fmla="*/ 306 h 638"/>
                <a:gd name="T80" fmla="*/ 616 w 689"/>
                <a:gd name="T81" fmla="*/ 293 h 638"/>
                <a:gd name="T82" fmla="*/ 636 w 689"/>
                <a:gd name="T83" fmla="*/ 234 h 638"/>
                <a:gd name="T84" fmla="*/ 649 w 689"/>
                <a:gd name="T85" fmla="*/ 209 h 638"/>
                <a:gd name="T86" fmla="*/ 671 w 689"/>
                <a:gd name="T87" fmla="*/ 186 h 638"/>
                <a:gd name="T88" fmla="*/ 672 w 689"/>
                <a:gd name="T89" fmla="*/ 121 h 638"/>
                <a:gd name="T90" fmla="*/ 580 w 689"/>
                <a:gd name="T91" fmla="*/ 21 h 638"/>
                <a:gd name="T92" fmla="*/ 515 w 689"/>
                <a:gd name="T93" fmla="*/ 16 h 638"/>
                <a:gd name="T94" fmla="*/ 493 w 689"/>
                <a:gd name="T95" fmla="*/ 34 h 638"/>
                <a:gd name="T96" fmla="*/ 457 w 689"/>
                <a:gd name="T97" fmla="*/ 44 h 638"/>
                <a:gd name="T98" fmla="*/ 390 w 689"/>
                <a:gd name="T99" fmla="*/ 36 h 638"/>
                <a:gd name="T100" fmla="*/ 274 w 689"/>
                <a:gd name="T101" fmla="*/ 67 h 638"/>
                <a:gd name="T102" fmla="*/ 139 w 689"/>
                <a:gd name="T103" fmla="*/ 171 h 638"/>
                <a:gd name="T104" fmla="*/ 203 w 689"/>
                <a:gd name="T105" fmla="*/ 222 h 638"/>
                <a:gd name="T106" fmla="*/ 301 w 689"/>
                <a:gd name="T107" fmla="*/ 161 h 638"/>
                <a:gd name="T108" fmla="*/ 346 w 689"/>
                <a:gd name="T109" fmla="*/ 158 h 638"/>
                <a:gd name="T110" fmla="*/ 408 w 689"/>
                <a:gd name="T111" fmla="*/ 165 h 638"/>
                <a:gd name="T112" fmla="*/ 449 w 689"/>
                <a:gd name="T113" fmla="*/ 177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9" h="638">
                  <a:moveTo>
                    <a:pt x="319" y="543"/>
                  </a:moveTo>
                  <a:cubicBezTo>
                    <a:pt x="302" y="529"/>
                    <a:pt x="279" y="528"/>
                    <a:pt x="262" y="538"/>
                  </a:cubicBezTo>
                  <a:cubicBezTo>
                    <a:pt x="261" y="539"/>
                    <a:pt x="259" y="539"/>
                    <a:pt x="258" y="538"/>
                  </a:cubicBezTo>
                  <a:cubicBezTo>
                    <a:pt x="257" y="537"/>
                    <a:pt x="257" y="536"/>
                    <a:pt x="257" y="535"/>
                  </a:cubicBezTo>
                  <a:cubicBezTo>
                    <a:pt x="260" y="518"/>
                    <a:pt x="255" y="500"/>
                    <a:pt x="241" y="489"/>
                  </a:cubicBezTo>
                  <a:cubicBezTo>
                    <a:pt x="241" y="489"/>
                    <a:pt x="241" y="489"/>
                    <a:pt x="241" y="489"/>
                  </a:cubicBezTo>
                  <a:cubicBezTo>
                    <a:pt x="225" y="475"/>
                    <a:pt x="202" y="473"/>
                    <a:pt x="185" y="484"/>
                  </a:cubicBezTo>
                  <a:cubicBezTo>
                    <a:pt x="183" y="485"/>
                    <a:pt x="182" y="484"/>
                    <a:pt x="181" y="484"/>
                  </a:cubicBezTo>
                  <a:cubicBezTo>
                    <a:pt x="180" y="483"/>
                    <a:pt x="180" y="482"/>
                    <a:pt x="180" y="481"/>
                  </a:cubicBezTo>
                  <a:cubicBezTo>
                    <a:pt x="183" y="464"/>
                    <a:pt x="177" y="446"/>
                    <a:pt x="164" y="435"/>
                  </a:cubicBezTo>
                  <a:cubicBezTo>
                    <a:pt x="164" y="435"/>
                    <a:pt x="164" y="435"/>
                    <a:pt x="164" y="435"/>
                  </a:cubicBezTo>
                  <a:cubicBezTo>
                    <a:pt x="150" y="423"/>
                    <a:pt x="132" y="420"/>
                    <a:pt x="117" y="425"/>
                  </a:cubicBezTo>
                  <a:cubicBezTo>
                    <a:pt x="115" y="426"/>
                    <a:pt x="114" y="425"/>
                    <a:pt x="113" y="425"/>
                  </a:cubicBezTo>
                  <a:cubicBezTo>
                    <a:pt x="112" y="424"/>
                    <a:pt x="112" y="422"/>
                    <a:pt x="113" y="421"/>
                  </a:cubicBezTo>
                  <a:cubicBezTo>
                    <a:pt x="121" y="402"/>
                    <a:pt x="116" y="379"/>
                    <a:pt x="100" y="365"/>
                  </a:cubicBezTo>
                  <a:cubicBezTo>
                    <a:pt x="100" y="365"/>
                    <a:pt x="100" y="365"/>
                    <a:pt x="100" y="365"/>
                  </a:cubicBezTo>
                  <a:cubicBezTo>
                    <a:pt x="80" y="347"/>
                    <a:pt x="49" y="350"/>
                    <a:pt x="32" y="370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0" y="406"/>
                    <a:pt x="2" y="437"/>
                    <a:pt x="23" y="455"/>
                  </a:cubicBezTo>
                  <a:cubicBezTo>
                    <a:pt x="23" y="455"/>
                    <a:pt x="23" y="455"/>
                    <a:pt x="23" y="455"/>
                  </a:cubicBezTo>
                  <a:cubicBezTo>
                    <a:pt x="35" y="465"/>
                    <a:pt x="51" y="469"/>
                    <a:pt x="66" y="465"/>
                  </a:cubicBezTo>
                  <a:cubicBezTo>
                    <a:pt x="68" y="465"/>
                    <a:pt x="69" y="465"/>
                    <a:pt x="70" y="466"/>
                  </a:cubicBezTo>
                  <a:cubicBezTo>
                    <a:pt x="70" y="467"/>
                    <a:pt x="70" y="469"/>
                    <a:pt x="69" y="470"/>
                  </a:cubicBezTo>
                  <a:cubicBezTo>
                    <a:pt x="54" y="490"/>
                    <a:pt x="57" y="519"/>
                    <a:pt x="76" y="536"/>
                  </a:cubicBezTo>
                  <a:cubicBezTo>
                    <a:pt x="76" y="536"/>
                    <a:pt x="76" y="536"/>
                    <a:pt x="76" y="536"/>
                  </a:cubicBezTo>
                  <a:cubicBezTo>
                    <a:pt x="95" y="553"/>
                    <a:pt x="124" y="552"/>
                    <a:pt x="142" y="534"/>
                  </a:cubicBezTo>
                  <a:cubicBezTo>
                    <a:pt x="143" y="533"/>
                    <a:pt x="144" y="533"/>
                    <a:pt x="145" y="534"/>
                  </a:cubicBezTo>
                  <a:cubicBezTo>
                    <a:pt x="147" y="534"/>
                    <a:pt x="147" y="535"/>
                    <a:pt x="147" y="537"/>
                  </a:cubicBezTo>
                  <a:cubicBezTo>
                    <a:pt x="146" y="552"/>
                    <a:pt x="151" y="568"/>
                    <a:pt x="164" y="578"/>
                  </a:cubicBezTo>
                  <a:cubicBezTo>
                    <a:pt x="164" y="578"/>
                    <a:pt x="164" y="578"/>
                    <a:pt x="164" y="578"/>
                  </a:cubicBezTo>
                  <a:cubicBezTo>
                    <a:pt x="183" y="595"/>
                    <a:pt x="212" y="594"/>
                    <a:pt x="230" y="576"/>
                  </a:cubicBezTo>
                  <a:cubicBezTo>
                    <a:pt x="231" y="575"/>
                    <a:pt x="232" y="575"/>
                    <a:pt x="233" y="576"/>
                  </a:cubicBezTo>
                  <a:cubicBezTo>
                    <a:pt x="234" y="576"/>
                    <a:pt x="235" y="577"/>
                    <a:pt x="235" y="579"/>
                  </a:cubicBezTo>
                  <a:cubicBezTo>
                    <a:pt x="233" y="594"/>
                    <a:pt x="239" y="610"/>
                    <a:pt x="252" y="621"/>
                  </a:cubicBezTo>
                  <a:cubicBezTo>
                    <a:pt x="272" y="638"/>
                    <a:pt x="303" y="636"/>
                    <a:pt x="320" y="615"/>
                  </a:cubicBezTo>
                  <a:cubicBezTo>
                    <a:pt x="324" y="611"/>
                    <a:pt x="324" y="611"/>
                    <a:pt x="324" y="611"/>
                  </a:cubicBezTo>
                  <a:cubicBezTo>
                    <a:pt x="341" y="591"/>
                    <a:pt x="339" y="560"/>
                    <a:pt x="319" y="543"/>
                  </a:cubicBezTo>
                  <a:close/>
                  <a:moveTo>
                    <a:pt x="449" y="177"/>
                  </a:moveTo>
                  <a:cubicBezTo>
                    <a:pt x="489" y="216"/>
                    <a:pt x="535" y="260"/>
                    <a:pt x="576" y="299"/>
                  </a:cubicBezTo>
                  <a:cubicBezTo>
                    <a:pt x="582" y="305"/>
                    <a:pt x="589" y="307"/>
                    <a:pt x="597" y="306"/>
                  </a:cubicBezTo>
                  <a:cubicBezTo>
                    <a:pt x="605" y="305"/>
                    <a:pt x="612" y="300"/>
                    <a:pt x="616" y="293"/>
                  </a:cubicBezTo>
                  <a:cubicBezTo>
                    <a:pt x="626" y="275"/>
                    <a:pt x="632" y="256"/>
                    <a:pt x="636" y="234"/>
                  </a:cubicBezTo>
                  <a:cubicBezTo>
                    <a:pt x="638" y="224"/>
                    <a:pt x="642" y="216"/>
                    <a:pt x="649" y="209"/>
                  </a:cubicBezTo>
                  <a:cubicBezTo>
                    <a:pt x="671" y="186"/>
                    <a:pt x="671" y="186"/>
                    <a:pt x="671" y="186"/>
                  </a:cubicBezTo>
                  <a:cubicBezTo>
                    <a:pt x="688" y="168"/>
                    <a:pt x="689" y="139"/>
                    <a:pt x="672" y="121"/>
                  </a:cubicBezTo>
                  <a:cubicBezTo>
                    <a:pt x="580" y="21"/>
                    <a:pt x="580" y="21"/>
                    <a:pt x="580" y="21"/>
                  </a:cubicBezTo>
                  <a:cubicBezTo>
                    <a:pt x="563" y="3"/>
                    <a:pt x="534" y="0"/>
                    <a:pt x="515" y="16"/>
                  </a:cubicBezTo>
                  <a:cubicBezTo>
                    <a:pt x="493" y="34"/>
                    <a:pt x="493" y="34"/>
                    <a:pt x="493" y="34"/>
                  </a:cubicBezTo>
                  <a:cubicBezTo>
                    <a:pt x="483" y="42"/>
                    <a:pt x="471" y="45"/>
                    <a:pt x="457" y="44"/>
                  </a:cubicBezTo>
                  <a:cubicBezTo>
                    <a:pt x="435" y="41"/>
                    <a:pt x="412" y="38"/>
                    <a:pt x="390" y="36"/>
                  </a:cubicBezTo>
                  <a:cubicBezTo>
                    <a:pt x="347" y="30"/>
                    <a:pt x="308" y="41"/>
                    <a:pt x="274" y="67"/>
                  </a:cubicBezTo>
                  <a:cubicBezTo>
                    <a:pt x="229" y="101"/>
                    <a:pt x="184" y="136"/>
                    <a:pt x="139" y="171"/>
                  </a:cubicBezTo>
                  <a:cubicBezTo>
                    <a:pt x="95" y="207"/>
                    <a:pt x="151" y="255"/>
                    <a:pt x="203" y="222"/>
                  </a:cubicBezTo>
                  <a:cubicBezTo>
                    <a:pt x="301" y="161"/>
                    <a:pt x="301" y="161"/>
                    <a:pt x="301" y="161"/>
                  </a:cubicBezTo>
                  <a:cubicBezTo>
                    <a:pt x="315" y="153"/>
                    <a:pt x="331" y="152"/>
                    <a:pt x="346" y="158"/>
                  </a:cubicBezTo>
                  <a:cubicBezTo>
                    <a:pt x="364" y="167"/>
                    <a:pt x="388" y="168"/>
                    <a:pt x="408" y="165"/>
                  </a:cubicBezTo>
                  <a:cubicBezTo>
                    <a:pt x="423" y="162"/>
                    <a:pt x="437" y="166"/>
                    <a:pt x="449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</p:grpSp>
      <p:sp>
        <p:nvSpPr>
          <p:cNvPr id="20" name="Freeform 6"/>
          <p:cNvSpPr/>
          <p:nvPr/>
        </p:nvSpPr>
        <p:spPr bwMode="auto">
          <a:xfrm>
            <a:off x="5198339" y="1305605"/>
            <a:ext cx="1797587" cy="1599382"/>
          </a:xfrm>
          <a:custGeom>
            <a:avLst/>
            <a:gdLst>
              <a:gd name="T0" fmla="*/ 62 w 95"/>
              <a:gd name="T1" fmla="*/ 83 h 84"/>
              <a:gd name="T2" fmla="*/ 95 w 95"/>
              <a:gd name="T3" fmla="*/ 35 h 84"/>
              <a:gd name="T4" fmla="*/ 0 w 95"/>
              <a:gd name="T5" fmla="*/ 35 h 84"/>
              <a:gd name="T6" fmla="*/ 32 w 95"/>
              <a:gd name="T7" fmla="*/ 84 h 84"/>
              <a:gd name="T8" fmla="*/ 48 w 95"/>
              <a:gd name="T9" fmla="*/ 80 h 84"/>
              <a:gd name="T10" fmla="*/ 62 w 95"/>
              <a:gd name="T11" fmla="*/ 8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" h="84">
                <a:moveTo>
                  <a:pt x="62" y="83"/>
                </a:moveTo>
                <a:cubicBezTo>
                  <a:pt x="67" y="67"/>
                  <a:pt x="85" y="39"/>
                  <a:pt x="95" y="35"/>
                </a:cubicBezTo>
                <a:cubicBezTo>
                  <a:pt x="62" y="0"/>
                  <a:pt x="37" y="0"/>
                  <a:pt x="0" y="35"/>
                </a:cubicBezTo>
                <a:cubicBezTo>
                  <a:pt x="24" y="43"/>
                  <a:pt x="26" y="65"/>
                  <a:pt x="32" y="84"/>
                </a:cubicBezTo>
                <a:cubicBezTo>
                  <a:pt x="37" y="81"/>
                  <a:pt x="42" y="80"/>
                  <a:pt x="48" y="80"/>
                </a:cubicBezTo>
                <a:cubicBezTo>
                  <a:pt x="53" y="80"/>
                  <a:pt x="58" y="81"/>
                  <a:pt x="62" y="83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/>
            <a:endParaRPr lang="zh-CN" altLang="en-US" noProof="1">
              <a:cs typeface="+mn-ea"/>
              <a:sym typeface="+mn-lt"/>
            </a:endParaRPr>
          </a:p>
        </p:txBody>
      </p:sp>
      <p:grpSp>
        <p:nvGrpSpPr>
          <p:cNvPr id="21" name="组合 20"/>
          <p:cNvGrpSpPr/>
          <p:nvPr/>
        </p:nvGrpSpPr>
        <p:grpSpPr bwMode="auto">
          <a:xfrm>
            <a:off x="5729965" y="1746301"/>
            <a:ext cx="734336" cy="735752"/>
            <a:chOff x="5240338" y="2657475"/>
            <a:chExt cx="1630363" cy="1631951"/>
          </a:xfrm>
          <a:solidFill>
            <a:schemeClr val="bg1"/>
          </a:solidFill>
        </p:grpSpPr>
        <p:sp>
          <p:nvSpPr>
            <p:cNvPr id="22" name="Freeform 5"/>
            <p:cNvSpPr/>
            <p:nvPr/>
          </p:nvSpPr>
          <p:spPr bwMode="auto">
            <a:xfrm>
              <a:off x="5240338" y="2735263"/>
              <a:ext cx="1552575" cy="1554163"/>
            </a:xfrm>
            <a:custGeom>
              <a:avLst/>
              <a:gdLst>
                <a:gd name="T0" fmla="*/ 391 w 517"/>
                <a:gd name="T1" fmla="*/ 73 h 519"/>
                <a:gd name="T2" fmla="*/ 346 w 517"/>
                <a:gd name="T3" fmla="*/ 101 h 519"/>
                <a:gd name="T4" fmla="*/ 325 w 517"/>
                <a:gd name="T5" fmla="*/ 98 h 519"/>
                <a:gd name="T6" fmla="*/ 122 w 517"/>
                <a:gd name="T7" fmla="*/ 151 h 519"/>
                <a:gd name="T8" fmla="*/ 125 w 517"/>
                <a:gd name="T9" fmla="*/ 369 h 519"/>
                <a:gd name="T10" fmla="*/ 332 w 517"/>
                <a:gd name="T11" fmla="*/ 416 h 519"/>
                <a:gd name="T12" fmla="*/ 421 w 517"/>
                <a:gd name="T13" fmla="*/ 197 h 519"/>
                <a:gd name="T14" fmla="*/ 425 w 517"/>
                <a:gd name="T15" fmla="*/ 155 h 519"/>
                <a:gd name="T16" fmla="*/ 443 w 517"/>
                <a:gd name="T17" fmla="*/ 127 h 519"/>
                <a:gd name="T18" fmla="*/ 444 w 517"/>
                <a:gd name="T19" fmla="*/ 398 h 519"/>
                <a:gd name="T20" fmla="*/ 113 w 517"/>
                <a:gd name="T21" fmla="*/ 438 h 519"/>
                <a:gd name="T22" fmla="*/ 88 w 517"/>
                <a:gd name="T23" fmla="*/ 101 h 519"/>
                <a:gd name="T24" fmla="*/ 391 w 517"/>
                <a:gd name="T25" fmla="*/ 7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7" h="519">
                  <a:moveTo>
                    <a:pt x="391" y="73"/>
                  </a:moveTo>
                  <a:cubicBezTo>
                    <a:pt x="376" y="83"/>
                    <a:pt x="361" y="93"/>
                    <a:pt x="346" y="101"/>
                  </a:cubicBezTo>
                  <a:cubicBezTo>
                    <a:pt x="340" y="103"/>
                    <a:pt x="331" y="100"/>
                    <a:pt x="325" y="98"/>
                  </a:cubicBezTo>
                  <a:cubicBezTo>
                    <a:pt x="252" y="68"/>
                    <a:pt x="166" y="91"/>
                    <a:pt x="122" y="151"/>
                  </a:cubicBezTo>
                  <a:cubicBezTo>
                    <a:pt x="72" y="219"/>
                    <a:pt x="73" y="305"/>
                    <a:pt x="125" y="369"/>
                  </a:cubicBezTo>
                  <a:cubicBezTo>
                    <a:pt x="174" y="429"/>
                    <a:pt x="261" y="449"/>
                    <a:pt x="332" y="416"/>
                  </a:cubicBezTo>
                  <a:cubicBezTo>
                    <a:pt x="413" y="379"/>
                    <a:pt x="454" y="279"/>
                    <a:pt x="421" y="197"/>
                  </a:cubicBezTo>
                  <a:cubicBezTo>
                    <a:pt x="414" y="181"/>
                    <a:pt x="415" y="169"/>
                    <a:pt x="425" y="155"/>
                  </a:cubicBezTo>
                  <a:cubicBezTo>
                    <a:pt x="432" y="146"/>
                    <a:pt x="437" y="136"/>
                    <a:pt x="443" y="127"/>
                  </a:cubicBezTo>
                  <a:cubicBezTo>
                    <a:pt x="491" y="165"/>
                    <a:pt x="517" y="302"/>
                    <a:pt x="444" y="398"/>
                  </a:cubicBezTo>
                  <a:cubicBezTo>
                    <a:pt x="366" y="501"/>
                    <a:pt x="209" y="519"/>
                    <a:pt x="113" y="438"/>
                  </a:cubicBezTo>
                  <a:cubicBezTo>
                    <a:pt x="0" y="343"/>
                    <a:pt x="9" y="187"/>
                    <a:pt x="88" y="101"/>
                  </a:cubicBezTo>
                  <a:cubicBezTo>
                    <a:pt x="181" y="0"/>
                    <a:pt x="336" y="17"/>
                    <a:pt x="391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23" name="Freeform 6"/>
            <p:cNvSpPr/>
            <p:nvPr/>
          </p:nvSpPr>
          <p:spPr bwMode="auto">
            <a:xfrm>
              <a:off x="5618163" y="3103563"/>
              <a:ext cx="793750" cy="793750"/>
            </a:xfrm>
            <a:custGeom>
              <a:avLst/>
              <a:gdLst>
                <a:gd name="T0" fmla="*/ 132 w 264"/>
                <a:gd name="T1" fmla="*/ 265 h 265"/>
                <a:gd name="T2" fmla="*/ 3 w 264"/>
                <a:gd name="T3" fmla="*/ 128 h 265"/>
                <a:gd name="T4" fmla="*/ 141 w 264"/>
                <a:gd name="T5" fmla="*/ 5 h 265"/>
                <a:gd name="T6" fmla="*/ 161 w 264"/>
                <a:gd name="T7" fmla="*/ 8 h 265"/>
                <a:gd name="T8" fmla="*/ 168 w 264"/>
                <a:gd name="T9" fmla="*/ 27 h 265"/>
                <a:gd name="T10" fmla="*/ 156 w 264"/>
                <a:gd name="T11" fmla="*/ 50 h 265"/>
                <a:gd name="T12" fmla="*/ 135 w 264"/>
                <a:gd name="T13" fmla="*/ 63 h 265"/>
                <a:gd name="T14" fmla="*/ 60 w 264"/>
                <a:gd name="T15" fmla="*/ 131 h 265"/>
                <a:gd name="T16" fmla="*/ 124 w 264"/>
                <a:gd name="T17" fmla="*/ 207 h 265"/>
                <a:gd name="T18" fmla="*/ 205 w 264"/>
                <a:gd name="T19" fmla="*/ 136 h 265"/>
                <a:gd name="T20" fmla="*/ 224 w 264"/>
                <a:gd name="T21" fmla="*/ 110 h 265"/>
                <a:gd name="T22" fmla="*/ 226 w 264"/>
                <a:gd name="T23" fmla="*/ 109 h 265"/>
                <a:gd name="T24" fmla="*/ 254 w 264"/>
                <a:gd name="T25" fmla="*/ 97 h 265"/>
                <a:gd name="T26" fmla="*/ 263 w 264"/>
                <a:gd name="T27" fmla="*/ 135 h 265"/>
                <a:gd name="T28" fmla="*/ 132 w 264"/>
                <a:gd name="T2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4" h="265">
                  <a:moveTo>
                    <a:pt x="132" y="265"/>
                  </a:moveTo>
                  <a:cubicBezTo>
                    <a:pt x="57" y="265"/>
                    <a:pt x="0" y="205"/>
                    <a:pt x="3" y="128"/>
                  </a:cubicBezTo>
                  <a:cubicBezTo>
                    <a:pt x="5" y="58"/>
                    <a:pt x="70" y="0"/>
                    <a:pt x="141" y="5"/>
                  </a:cubicBezTo>
                  <a:cubicBezTo>
                    <a:pt x="148" y="6"/>
                    <a:pt x="155" y="7"/>
                    <a:pt x="161" y="8"/>
                  </a:cubicBezTo>
                  <a:cubicBezTo>
                    <a:pt x="173" y="11"/>
                    <a:pt x="175" y="17"/>
                    <a:pt x="168" y="27"/>
                  </a:cubicBezTo>
                  <a:cubicBezTo>
                    <a:pt x="164" y="34"/>
                    <a:pt x="159" y="42"/>
                    <a:pt x="156" y="50"/>
                  </a:cubicBezTo>
                  <a:cubicBezTo>
                    <a:pt x="152" y="60"/>
                    <a:pt x="147" y="63"/>
                    <a:pt x="135" y="63"/>
                  </a:cubicBezTo>
                  <a:cubicBezTo>
                    <a:pt x="94" y="63"/>
                    <a:pt x="63" y="92"/>
                    <a:pt x="60" y="131"/>
                  </a:cubicBezTo>
                  <a:cubicBezTo>
                    <a:pt x="57" y="167"/>
                    <a:pt x="85" y="200"/>
                    <a:pt x="124" y="207"/>
                  </a:cubicBezTo>
                  <a:cubicBezTo>
                    <a:pt x="164" y="214"/>
                    <a:pt x="204" y="180"/>
                    <a:pt x="205" y="136"/>
                  </a:cubicBezTo>
                  <a:cubicBezTo>
                    <a:pt x="205" y="120"/>
                    <a:pt x="209" y="113"/>
                    <a:pt x="224" y="110"/>
                  </a:cubicBezTo>
                  <a:cubicBezTo>
                    <a:pt x="225" y="110"/>
                    <a:pt x="225" y="109"/>
                    <a:pt x="226" y="109"/>
                  </a:cubicBezTo>
                  <a:cubicBezTo>
                    <a:pt x="235" y="105"/>
                    <a:pt x="244" y="101"/>
                    <a:pt x="254" y="97"/>
                  </a:cubicBezTo>
                  <a:cubicBezTo>
                    <a:pt x="257" y="109"/>
                    <a:pt x="263" y="122"/>
                    <a:pt x="263" y="135"/>
                  </a:cubicBezTo>
                  <a:cubicBezTo>
                    <a:pt x="264" y="207"/>
                    <a:pt x="205" y="265"/>
                    <a:pt x="132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6018213" y="2657475"/>
              <a:ext cx="852488" cy="850900"/>
            </a:xfrm>
            <a:custGeom>
              <a:avLst/>
              <a:gdLst>
                <a:gd name="T0" fmla="*/ 0 w 284"/>
                <a:gd name="T1" fmla="*/ 280 h 284"/>
                <a:gd name="T2" fmla="*/ 10 w 284"/>
                <a:gd name="T3" fmla="*/ 266 h 284"/>
                <a:gd name="T4" fmla="*/ 31 w 284"/>
                <a:gd name="T5" fmla="*/ 214 h 284"/>
                <a:gd name="T6" fmla="*/ 68 w 284"/>
                <a:gd name="T7" fmla="*/ 156 h 284"/>
                <a:gd name="T8" fmla="*/ 165 w 284"/>
                <a:gd name="T9" fmla="*/ 97 h 284"/>
                <a:gd name="T10" fmla="*/ 186 w 284"/>
                <a:gd name="T11" fmla="*/ 62 h 284"/>
                <a:gd name="T12" fmla="*/ 186 w 284"/>
                <a:gd name="T13" fmla="*/ 41 h 284"/>
                <a:gd name="T14" fmla="*/ 216 w 284"/>
                <a:gd name="T15" fmla="*/ 2 h 284"/>
                <a:gd name="T16" fmla="*/ 249 w 284"/>
                <a:gd name="T17" fmla="*/ 34 h 284"/>
                <a:gd name="T18" fmla="*/ 282 w 284"/>
                <a:gd name="T19" fmla="*/ 68 h 284"/>
                <a:gd name="T20" fmla="*/ 243 w 284"/>
                <a:gd name="T21" fmla="*/ 97 h 284"/>
                <a:gd name="T22" fmla="*/ 175 w 284"/>
                <a:gd name="T23" fmla="*/ 142 h 284"/>
                <a:gd name="T24" fmla="*/ 102 w 284"/>
                <a:gd name="T25" fmla="*/ 240 h 284"/>
                <a:gd name="T26" fmla="*/ 69 w 284"/>
                <a:gd name="T27" fmla="*/ 253 h 284"/>
                <a:gd name="T28" fmla="*/ 19 w 284"/>
                <a:gd name="T29" fmla="*/ 273 h 284"/>
                <a:gd name="T30" fmla="*/ 4 w 284"/>
                <a:gd name="T31" fmla="*/ 284 h 284"/>
                <a:gd name="T32" fmla="*/ 0 w 284"/>
                <a:gd name="T33" fmla="*/ 28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4" h="284">
                  <a:moveTo>
                    <a:pt x="0" y="280"/>
                  </a:moveTo>
                  <a:cubicBezTo>
                    <a:pt x="4" y="275"/>
                    <a:pt x="6" y="270"/>
                    <a:pt x="10" y="266"/>
                  </a:cubicBezTo>
                  <a:cubicBezTo>
                    <a:pt x="23" y="251"/>
                    <a:pt x="31" y="236"/>
                    <a:pt x="31" y="214"/>
                  </a:cubicBezTo>
                  <a:cubicBezTo>
                    <a:pt x="31" y="189"/>
                    <a:pt x="48" y="169"/>
                    <a:pt x="68" y="156"/>
                  </a:cubicBezTo>
                  <a:cubicBezTo>
                    <a:pt x="100" y="134"/>
                    <a:pt x="132" y="115"/>
                    <a:pt x="165" y="97"/>
                  </a:cubicBezTo>
                  <a:cubicBezTo>
                    <a:pt x="180" y="89"/>
                    <a:pt x="188" y="79"/>
                    <a:pt x="186" y="62"/>
                  </a:cubicBezTo>
                  <a:cubicBezTo>
                    <a:pt x="185" y="55"/>
                    <a:pt x="185" y="48"/>
                    <a:pt x="186" y="41"/>
                  </a:cubicBezTo>
                  <a:cubicBezTo>
                    <a:pt x="187" y="17"/>
                    <a:pt x="198" y="4"/>
                    <a:pt x="216" y="2"/>
                  </a:cubicBezTo>
                  <a:cubicBezTo>
                    <a:pt x="234" y="0"/>
                    <a:pt x="243" y="9"/>
                    <a:pt x="249" y="34"/>
                  </a:cubicBezTo>
                  <a:cubicBezTo>
                    <a:pt x="274" y="40"/>
                    <a:pt x="284" y="50"/>
                    <a:pt x="282" y="68"/>
                  </a:cubicBezTo>
                  <a:cubicBezTo>
                    <a:pt x="280" y="86"/>
                    <a:pt x="266" y="100"/>
                    <a:pt x="243" y="97"/>
                  </a:cubicBezTo>
                  <a:cubicBezTo>
                    <a:pt x="205" y="92"/>
                    <a:pt x="189" y="111"/>
                    <a:pt x="175" y="142"/>
                  </a:cubicBezTo>
                  <a:cubicBezTo>
                    <a:pt x="159" y="181"/>
                    <a:pt x="137" y="215"/>
                    <a:pt x="102" y="240"/>
                  </a:cubicBezTo>
                  <a:cubicBezTo>
                    <a:pt x="92" y="246"/>
                    <a:pt x="80" y="253"/>
                    <a:pt x="69" y="253"/>
                  </a:cubicBezTo>
                  <a:cubicBezTo>
                    <a:pt x="49" y="252"/>
                    <a:pt x="33" y="259"/>
                    <a:pt x="19" y="273"/>
                  </a:cubicBezTo>
                  <a:cubicBezTo>
                    <a:pt x="15" y="277"/>
                    <a:pt x="9" y="280"/>
                    <a:pt x="4" y="284"/>
                  </a:cubicBezTo>
                  <a:cubicBezTo>
                    <a:pt x="3" y="283"/>
                    <a:pt x="1" y="281"/>
                    <a:pt x="0" y="2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25" name="Freeform 8"/>
            <p:cNvSpPr/>
            <p:nvPr/>
          </p:nvSpPr>
          <p:spPr bwMode="auto">
            <a:xfrm>
              <a:off x="5907088" y="3403600"/>
              <a:ext cx="222250" cy="219075"/>
            </a:xfrm>
            <a:custGeom>
              <a:avLst/>
              <a:gdLst>
                <a:gd name="T0" fmla="*/ 39 w 74"/>
                <a:gd name="T1" fmla="*/ 3 h 73"/>
                <a:gd name="T2" fmla="*/ 30 w 74"/>
                <a:gd name="T3" fmla="*/ 43 h 73"/>
                <a:gd name="T4" fmla="*/ 69 w 74"/>
                <a:gd name="T5" fmla="*/ 35 h 73"/>
                <a:gd name="T6" fmla="*/ 58 w 74"/>
                <a:gd name="T7" fmla="*/ 62 h 73"/>
                <a:gd name="T8" fmla="*/ 15 w 74"/>
                <a:gd name="T9" fmla="*/ 63 h 73"/>
                <a:gd name="T10" fmla="*/ 6 w 74"/>
                <a:gd name="T11" fmla="*/ 21 h 73"/>
                <a:gd name="T12" fmla="*/ 39 w 74"/>
                <a:gd name="T13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73">
                  <a:moveTo>
                    <a:pt x="39" y="3"/>
                  </a:moveTo>
                  <a:cubicBezTo>
                    <a:pt x="40" y="19"/>
                    <a:pt x="14" y="29"/>
                    <a:pt x="30" y="43"/>
                  </a:cubicBezTo>
                  <a:cubicBezTo>
                    <a:pt x="37" y="48"/>
                    <a:pt x="54" y="38"/>
                    <a:pt x="69" y="35"/>
                  </a:cubicBezTo>
                  <a:cubicBezTo>
                    <a:pt x="74" y="46"/>
                    <a:pt x="68" y="56"/>
                    <a:pt x="58" y="62"/>
                  </a:cubicBezTo>
                  <a:cubicBezTo>
                    <a:pt x="44" y="72"/>
                    <a:pt x="29" y="73"/>
                    <a:pt x="15" y="63"/>
                  </a:cubicBezTo>
                  <a:cubicBezTo>
                    <a:pt x="1" y="52"/>
                    <a:pt x="0" y="36"/>
                    <a:pt x="6" y="21"/>
                  </a:cubicBezTo>
                  <a:cubicBezTo>
                    <a:pt x="11" y="7"/>
                    <a:pt x="22" y="0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</p:grpSp>
      <p:sp>
        <p:nvSpPr>
          <p:cNvPr id="38" name="文本框 37">
            <a:extLst>
              <a:ext uri="{FF2B5EF4-FFF2-40B4-BE49-F238E27FC236}">
                <a16:creationId xmlns="" xmlns:a16="http://schemas.microsoft.com/office/drawing/2014/main" id="{8CF7D2E9-1650-4950-9388-06F9135D3B25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39" name="组合 38">
            <a:extLst>
              <a:ext uri="{FF2B5EF4-FFF2-40B4-BE49-F238E27FC236}">
                <a16:creationId xmlns="" xmlns:a16="http://schemas.microsoft.com/office/drawing/2014/main" id="{0B6FAA8A-F913-458E-9703-0F4A959CEAF0}"/>
              </a:ext>
            </a:extLst>
          </p:cNvPr>
          <p:cNvGrpSpPr/>
          <p:nvPr/>
        </p:nvGrpSpPr>
        <p:grpSpPr>
          <a:xfrm>
            <a:off x="1333239" y="1774500"/>
            <a:ext cx="2380988" cy="1194537"/>
            <a:chOff x="1952193" y="4974415"/>
            <a:chExt cx="2380988" cy="1194537"/>
          </a:xfrm>
        </p:grpSpPr>
        <p:sp>
          <p:nvSpPr>
            <p:cNvPr id="40" name="TextBox 1">
              <a:extLst>
                <a:ext uri="{FF2B5EF4-FFF2-40B4-BE49-F238E27FC236}">
                  <a16:creationId xmlns="" xmlns:a16="http://schemas.microsoft.com/office/drawing/2014/main" id="{0A0FB9AD-74E6-450A-8396-ABA9E6CF212B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1" name="TextBox 1">
              <a:extLst>
                <a:ext uri="{FF2B5EF4-FFF2-40B4-BE49-F238E27FC236}">
                  <a16:creationId xmlns="" xmlns:a16="http://schemas.microsoft.com/office/drawing/2014/main" id="{90E4C2AE-7ED2-4C8D-9E51-E3D7A685047D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="" xmlns:a16="http://schemas.microsoft.com/office/drawing/2014/main" id="{BC00CCF5-FE20-4372-AF12-3679408023B4}"/>
              </a:ext>
            </a:extLst>
          </p:cNvPr>
          <p:cNvGrpSpPr/>
          <p:nvPr/>
        </p:nvGrpSpPr>
        <p:grpSpPr>
          <a:xfrm>
            <a:off x="1333239" y="4071089"/>
            <a:ext cx="2380988" cy="1194537"/>
            <a:chOff x="1952193" y="4974415"/>
            <a:chExt cx="2380988" cy="1194537"/>
          </a:xfrm>
        </p:grpSpPr>
        <p:sp>
          <p:nvSpPr>
            <p:cNvPr id="43" name="TextBox 1">
              <a:extLst>
                <a:ext uri="{FF2B5EF4-FFF2-40B4-BE49-F238E27FC236}">
                  <a16:creationId xmlns="" xmlns:a16="http://schemas.microsoft.com/office/drawing/2014/main" id="{3EBA70DE-8192-4B0E-A578-C43F6C68FC40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4" name="TextBox 1">
              <a:extLst>
                <a:ext uri="{FF2B5EF4-FFF2-40B4-BE49-F238E27FC236}">
                  <a16:creationId xmlns="" xmlns:a16="http://schemas.microsoft.com/office/drawing/2014/main" id="{1DEBD436-9431-492E-964C-A4E5966E843B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="" xmlns:a16="http://schemas.microsoft.com/office/drawing/2014/main" id="{612282A8-DFDF-4D5D-BB06-9431D937E50B}"/>
              </a:ext>
            </a:extLst>
          </p:cNvPr>
          <p:cNvGrpSpPr/>
          <p:nvPr/>
        </p:nvGrpSpPr>
        <p:grpSpPr>
          <a:xfrm>
            <a:off x="8420682" y="1774500"/>
            <a:ext cx="2438079" cy="1194537"/>
            <a:chOff x="1977913" y="4974415"/>
            <a:chExt cx="2438079" cy="1194537"/>
          </a:xfrm>
        </p:grpSpPr>
        <p:sp>
          <p:nvSpPr>
            <p:cNvPr id="46" name="TextBox 1">
              <a:extLst>
                <a:ext uri="{FF2B5EF4-FFF2-40B4-BE49-F238E27FC236}">
                  <a16:creationId xmlns="" xmlns:a16="http://schemas.microsoft.com/office/drawing/2014/main" id="{AEBB0B28-FD37-4037-A4C9-BDBBA7DD91F7}"/>
                </a:ext>
              </a:extLst>
            </p:cNvPr>
            <p:cNvSpPr txBox="1"/>
            <p:nvPr/>
          </p:nvSpPr>
          <p:spPr>
            <a:xfrm>
              <a:off x="2729814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7" name="TextBox 1">
              <a:extLst>
                <a:ext uri="{FF2B5EF4-FFF2-40B4-BE49-F238E27FC236}">
                  <a16:creationId xmlns="" xmlns:a16="http://schemas.microsoft.com/office/drawing/2014/main" id="{FA0652AC-C57D-4537-A15A-CCED4D9AF789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="" xmlns:a16="http://schemas.microsoft.com/office/drawing/2014/main" id="{E77B68DD-B536-4A02-92D9-D6562A86C014}"/>
              </a:ext>
            </a:extLst>
          </p:cNvPr>
          <p:cNvGrpSpPr/>
          <p:nvPr/>
        </p:nvGrpSpPr>
        <p:grpSpPr>
          <a:xfrm>
            <a:off x="8420682" y="4128294"/>
            <a:ext cx="2438079" cy="1194537"/>
            <a:chOff x="1977913" y="4974415"/>
            <a:chExt cx="2438079" cy="1194537"/>
          </a:xfrm>
        </p:grpSpPr>
        <p:sp>
          <p:nvSpPr>
            <p:cNvPr id="49" name="TextBox 1">
              <a:extLst>
                <a:ext uri="{FF2B5EF4-FFF2-40B4-BE49-F238E27FC236}">
                  <a16:creationId xmlns="" xmlns:a16="http://schemas.microsoft.com/office/drawing/2014/main" id="{2E65006F-05A7-4582-A5B4-915AC35A96ED}"/>
                </a:ext>
              </a:extLst>
            </p:cNvPr>
            <p:cNvSpPr txBox="1"/>
            <p:nvPr/>
          </p:nvSpPr>
          <p:spPr>
            <a:xfrm>
              <a:off x="2729814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0" name="TextBox 1">
              <a:extLst>
                <a:ext uri="{FF2B5EF4-FFF2-40B4-BE49-F238E27FC236}">
                  <a16:creationId xmlns="" xmlns:a16="http://schemas.microsoft.com/office/drawing/2014/main" id="{8FE35CAC-0157-4099-B917-60D6FB79C954}"/>
                </a:ext>
              </a:extLst>
            </p:cNvPr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74279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/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cxnSp>
        <p:nvCxnSpPr>
          <p:cNvPr id="5" name="Straight Connector 1"/>
          <p:cNvCxnSpPr/>
          <p:nvPr/>
        </p:nvCxnSpPr>
        <p:spPr>
          <a:xfrm>
            <a:off x="1085956" y="3550173"/>
            <a:ext cx="983476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7"/>
          <p:cNvCxnSpPr>
            <a:endCxn id="42" idx="2"/>
          </p:cNvCxnSpPr>
          <p:nvPr/>
        </p:nvCxnSpPr>
        <p:spPr>
          <a:xfrm flipV="1">
            <a:off x="1848822" y="2717030"/>
            <a:ext cx="0" cy="680978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8"/>
          <p:cNvCxnSpPr>
            <a:endCxn id="52" idx="0"/>
          </p:cNvCxnSpPr>
          <p:nvPr/>
        </p:nvCxnSpPr>
        <p:spPr>
          <a:xfrm>
            <a:off x="4002609" y="3758530"/>
            <a:ext cx="0" cy="65938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9"/>
          <p:cNvCxnSpPr>
            <a:endCxn id="32" idx="2"/>
          </p:cNvCxnSpPr>
          <p:nvPr/>
        </p:nvCxnSpPr>
        <p:spPr>
          <a:xfrm flipV="1">
            <a:off x="6095849" y="2714066"/>
            <a:ext cx="0" cy="68394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10"/>
          <p:cNvCxnSpPr>
            <a:endCxn id="49" idx="0"/>
          </p:cNvCxnSpPr>
          <p:nvPr/>
        </p:nvCxnSpPr>
        <p:spPr>
          <a:xfrm>
            <a:off x="8050692" y="3730434"/>
            <a:ext cx="0" cy="687482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11"/>
          <p:cNvCxnSpPr>
            <a:endCxn id="55" idx="2"/>
          </p:cNvCxnSpPr>
          <p:nvPr/>
        </p:nvCxnSpPr>
        <p:spPr>
          <a:xfrm flipH="1" flipV="1">
            <a:off x="10102213" y="2714066"/>
            <a:ext cx="1" cy="65584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87"/>
          <p:cNvSpPr/>
          <p:nvPr/>
        </p:nvSpPr>
        <p:spPr>
          <a:xfrm>
            <a:off x="1692608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7" name="Oval 88"/>
          <p:cNvSpPr/>
          <p:nvPr/>
        </p:nvSpPr>
        <p:spPr>
          <a:xfrm>
            <a:off x="3840574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8" name="Oval 89"/>
          <p:cNvSpPr/>
          <p:nvPr/>
        </p:nvSpPr>
        <p:spPr>
          <a:xfrm>
            <a:off x="5931800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9" name="Oval 90"/>
          <p:cNvSpPr/>
          <p:nvPr/>
        </p:nvSpPr>
        <p:spPr>
          <a:xfrm>
            <a:off x="7874113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0" name="Oval 91"/>
          <p:cNvSpPr/>
          <p:nvPr/>
        </p:nvSpPr>
        <p:spPr>
          <a:xfrm>
            <a:off x="9919567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2" name="Rounded Rectangle 24"/>
          <p:cNvSpPr/>
          <p:nvPr/>
        </p:nvSpPr>
        <p:spPr>
          <a:xfrm>
            <a:off x="5540656" y="1603680"/>
            <a:ext cx="1110386" cy="1110386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3" name="Group 69"/>
          <p:cNvGrpSpPr/>
          <p:nvPr/>
        </p:nvGrpSpPr>
        <p:grpSpPr>
          <a:xfrm>
            <a:off x="5883769" y="1906752"/>
            <a:ext cx="416011" cy="515998"/>
            <a:chOff x="6429376" y="766763"/>
            <a:chExt cx="369888" cy="458788"/>
          </a:xfrm>
          <a:solidFill>
            <a:schemeClr val="bg1"/>
          </a:solidFill>
        </p:grpSpPr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6429376" y="766763"/>
              <a:ext cx="369888" cy="458788"/>
            </a:xfrm>
            <a:custGeom>
              <a:avLst/>
              <a:gdLst>
                <a:gd name="T0" fmla="*/ 0 w 233"/>
                <a:gd name="T1" fmla="*/ 0 h 289"/>
                <a:gd name="T2" fmla="*/ 0 w 233"/>
                <a:gd name="T3" fmla="*/ 289 h 289"/>
                <a:gd name="T4" fmla="*/ 233 w 233"/>
                <a:gd name="T5" fmla="*/ 289 h 289"/>
                <a:gd name="T6" fmla="*/ 233 w 233"/>
                <a:gd name="T7" fmla="*/ 0 h 289"/>
                <a:gd name="T8" fmla="*/ 0 w 233"/>
                <a:gd name="T9" fmla="*/ 0 h 289"/>
                <a:gd name="T10" fmla="*/ 210 w 233"/>
                <a:gd name="T11" fmla="*/ 260 h 289"/>
                <a:gd name="T12" fmla="*/ 19 w 233"/>
                <a:gd name="T13" fmla="*/ 260 h 289"/>
                <a:gd name="T14" fmla="*/ 19 w 233"/>
                <a:gd name="T15" fmla="*/ 28 h 289"/>
                <a:gd name="T16" fmla="*/ 210 w 233"/>
                <a:gd name="T17" fmla="*/ 28 h 289"/>
                <a:gd name="T18" fmla="*/ 210 w 233"/>
                <a:gd name="T19" fmla="*/ 2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89">
                  <a:moveTo>
                    <a:pt x="0" y="0"/>
                  </a:moveTo>
                  <a:lnTo>
                    <a:pt x="0" y="289"/>
                  </a:lnTo>
                  <a:lnTo>
                    <a:pt x="233" y="289"/>
                  </a:lnTo>
                  <a:lnTo>
                    <a:pt x="233" y="0"/>
                  </a:lnTo>
                  <a:lnTo>
                    <a:pt x="0" y="0"/>
                  </a:lnTo>
                  <a:close/>
                  <a:moveTo>
                    <a:pt x="210" y="260"/>
                  </a:moveTo>
                  <a:lnTo>
                    <a:pt x="19" y="260"/>
                  </a:lnTo>
                  <a:lnTo>
                    <a:pt x="19" y="28"/>
                  </a:lnTo>
                  <a:lnTo>
                    <a:pt x="210" y="28"/>
                  </a:lnTo>
                  <a:lnTo>
                    <a:pt x="210" y="2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5" name="Rectangle 10"/>
            <p:cNvSpPr>
              <a:spLocks noChangeArrowheads="1"/>
            </p:cNvSpPr>
            <p:nvPr/>
          </p:nvSpPr>
          <p:spPr bwMode="auto">
            <a:xfrm>
              <a:off x="6478588" y="830263"/>
              <a:ext cx="49213" cy="492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Rectangle 11"/>
            <p:cNvSpPr>
              <a:spLocks noChangeArrowheads="1"/>
            </p:cNvSpPr>
            <p:nvPr/>
          </p:nvSpPr>
          <p:spPr bwMode="auto">
            <a:xfrm>
              <a:off x="6689726" y="830263"/>
              <a:ext cx="49213" cy="492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7" name="Rectangle 12"/>
            <p:cNvSpPr>
              <a:spLocks noChangeArrowheads="1"/>
            </p:cNvSpPr>
            <p:nvPr/>
          </p:nvSpPr>
          <p:spPr bwMode="auto">
            <a:xfrm>
              <a:off x="6478588" y="1114426"/>
              <a:ext cx="49213" cy="50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8" name="Rectangle 13"/>
            <p:cNvSpPr>
              <a:spLocks noChangeArrowheads="1"/>
            </p:cNvSpPr>
            <p:nvPr/>
          </p:nvSpPr>
          <p:spPr bwMode="auto">
            <a:xfrm>
              <a:off x="6689726" y="1114426"/>
              <a:ext cx="49213" cy="50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14"/>
            <p:cNvSpPr>
              <a:spLocks noEditPoints="1"/>
            </p:cNvSpPr>
            <p:nvPr/>
          </p:nvSpPr>
          <p:spPr bwMode="auto">
            <a:xfrm>
              <a:off x="6497638" y="884238"/>
              <a:ext cx="222250" cy="223838"/>
            </a:xfrm>
            <a:custGeom>
              <a:avLst/>
              <a:gdLst>
                <a:gd name="T0" fmla="*/ 30 w 59"/>
                <a:gd name="T1" fmla="*/ 0 h 59"/>
                <a:gd name="T2" fmla="*/ 16 w 59"/>
                <a:gd name="T3" fmla="*/ 4 h 59"/>
                <a:gd name="T4" fmla="*/ 24 w 59"/>
                <a:gd name="T5" fmla="*/ 23 h 59"/>
                <a:gd name="T6" fmla="*/ 9 w 59"/>
                <a:gd name="T7" fmla="*/ 8 h 59"/>
                <a:gd name="T8" fmla="*/ 0 w 59"/>
                <a:gd name="T9" fmla="*/ 30 h 59"/>
                <a:gd name="T10" fmla="*/ 30 w 59"/>
                <a:gd name="T11" fmla="*/ 59 h 59"/>
                <a:gd name="T12" fmla="*/ 59 w 59"/>
                <a:gd name="T13" fmla="*/ 30 h 59"/>
                <a:gd name="T14" fmla="*/ 30 w 59"/>
                <a:gd name="T15" fmla="*/ 0 h 59"/>
                <a:gd name="T16" fmla="*/ 30 w 59"/>
                <a:gd name="T17" fmla="*/ 36 h 59"/>
                <a:gd name="T18" fmla="*/ 23 w 59"/>
                <a:gd name="T19" fmla="*/ 30 h 59"/>
                <a:gd name="T20" fmla="*/ 30 w 59"/>
                <a:gd name="T21" fmla="*/ 23 h 59"/>
                <a:gd name="T22" fmla="*/ 36 w 59"/>
                <a:gd name="T23" fmla="*/ 30 h 59"/>
                <a:gd name="T24" fmla="*/ 30 w 59"/>
                <a:gd name="T25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59">
                  <a:moveTo>
                    <a:pt x="30" y="0"/>
                  </a:moveTo>
                  <a:cubicBezTo>
                    <a:pt x="25" y="0"/>
                    <a:pt x="20" y="1"/>
                    <a:pt x="16" y="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14"/>
                    <a:pt x="0" y="21"/>
                    <a:pt x="0" y="30"/>
                  </a:cubicBezTo>
                  <a:cubicBezTo>
                    <a:pt x="0" y="46"/>
                    <a:pt x="13" y="59"/>
                    <a:pt x="30" y="59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30" y="36"/>
                  </a:moveTo>
                  <a:cubicBezTo>
                    <a:pt x="26" y="36"/>
                    <a:pt x="23" y="33"/>
                    <a:pt x="23" y="30"/>
                  </a:cubicBezTo>
                  <a:cubicBezTo>
                    <a:pt x="23" y="26"/>
                    <a:pt x="26" y="23"/>
                    <a:pt x="30" y="23"/>
                  </a:cubicBezTo>
                  <a:cubicBezTo>
                    <a:pt x="33" y="23"/>
                    <a:pt x="36" y="26"/>
                    <a:pt x="36" y="30"/>
                  </a:cubicBezTo>
                  <a:cubicBezTo>
                    <a:pt x="36" y="33"/>
                    <a:pt x="33" y="36"/>
                    <a:pt x="30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15"/>
            <p:cNvSpPr/>
            <p:nvPr/>
          </p:nvSpPr>
          <p:spPr bwMode="auto">
            <a:xfrm>
              <a:off x="6505576" y="841376"/>
              <a:ext cx="71438" cy="106363"/>
            </a:xfrm>
            <a:custGeom>
              <a:avLst/>
              <a:gdLst>
                <a:gd name="T0" fmla="*/ 0 w 45"/>
                <a:gd name="T1" fmla="*/ 24 h 67"/>
                <a:gd name="T2" fmla="*/ 45 w 45"/>
                <a:gd name="T3" fmla="*/ 67 h 67"/>
                <a:gd name="T4" fmla="*/ 14 w 45"/>
                <a:gd name="T5" fmla="*/ 0 h 67"/>
                <a:gd name="T6" fmla="*/ 0 w 45"/>
                <a:gd name="T7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67">
                  <a:moveTo>
                    <a:pt x="0" y="24"/>
                  </a:moveTo>
                  <a:lnTo>
                    <a:pt x="45" y="67"/>
                  </a:lnTo>
                  <a:lnTo>
                    <a:pt x="14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2" name="Rounded Rectangle 18"/>
          <p:cNvSpPr/>
          <p:nvPr/>
        </p:nvSpPr>
        <p:spPr>
          <a:xfrm>
            <a:off x="1293629" y="1606644"/>
            <a:ext cx="1110386" cy="1110386"/>
          </a:xfrm>
          <a:prstGeom prst="roundRect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43" name="Group 97"/>
          <p:cNvGrpSpPr/>
          <p:nvPr/>
        </p:nvGrpSpPr>
        <p:grpSpPr>
          <a:xfrm>
            <a:off x="1591951" y="1903883"/>
            <a:ext cx="492769" cy="492769"/>
            <a:chOff x="2522538" y="2108200"/>
            <a:chExt cx="376238" cy="376238"/>
          </a:xfrm>
          <a:solidFill>
            <a:schemeClr val="bg1"/>
          </a:solidFill>
        </p:grpSpPr>
        <p:sp>
          <p:nvSpPr>
            <p:cNvPr id="44" name="Freeform 54"/>
            <p:cNvSpPr/>
            <p:nvPr/>
          </p:nvSpPr>
          <p:spPr bwMode="auto">
            <a:xfrm>
              <a:off x="2522538" y="2319338"/>
              <a:ext cx="163513" cy="71438"/>
            </a:xfrm>
            <a:custGeom>
              <a:avLst/>
              <a:gdLst>
                <a:gd name="T0" fmla="*/ 3 w 28"/>
                <a:gd name="T1" fmla="*/ 10 h 12"/>
                <a:gd name="T2" fmla="*/ 10 w 28"/>
                <a:gd name="T3" fmla="*/ 12 h 12"/>
                <a:gd name="T4" fmla="*/ 28 w 28"/>
                <a:gd name="T5" fmla="*/ 8 h 12"/>
                <a:gd name="T6" fmla="*/ 5 w 28"/>
                <a:gd name="T7" fmla="*/ 1 h 12"/>
                <a:gd name="T8" fmla="*/ 2 w 28"/>
                <a:gd name="T9" fmla="*/ 1 h 12"/>
                <a:gd name="T10" fmla="*/ 0 w 28"/>
                <a:gd name="T11" fmla="*/ 5 h 12"/>
                <a:gd name="T12" fmla="*/ 0 w 28"/>
                <a:gd name="T13" fmla="*/ 6 h 12"/>
                <a:gd name="T14" fmla="*/ 3 w 28"/>
                <a:gd name="T1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">
                  <a:moveTo>
                    <a:pt x="3" y="10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55"/>
            <p:cNvSpPr/>
            <p:nvPr/>
          </p:nvSpPr>
          <p:spPr bwMode="auto">
            <a:xfrm>
              <a:off x="2774950" y="2425700"/>
              <a:ext cx="123825" cy="58738"/>
            </a:xfrm>
            <a:custGeom>
              <a:avLst/>
              <a:gdLst>
                <a:gd name="T0" fmla="*/ 18 w 21"/>
                <a:gd name="T1" fmla="*/ 0 h 10"/>
                <a:gd name="T2" fmla="*/ 18 w 21"/>
                <a:gd name="T3" fmla="*/ 0 h 10"/>
                <a:gd name="T4" fmla="*/ 0 w 21"/>
                <a:gd name="T5" fmla="*/ 5 h 10"/>
                <a:gd name="T6" fmla="*/ 16 w 21"/>
                <a:gd name="T7" fmla="*/ 10 h 10"/>
                <a:gd name="T8" fmla="*/ 19 w 21"/>
                <a:gd name="T9" fmla="*/ 9 h 10"/>
                <a:gd name="T10" fmla="*/ 21 w 21"/>
                <a:gd name="T11" fmla="*/ 6 h 10"/>
                <a:gd name="T12" fmla="*/ 21 w 21"/>
                <a:gd name="T13" fmla="*/ 4 h 10"/>
                <a:gd name="T14" fmla="*/ 18 w 2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8" y="10"/>
                    <a:pt x="19" y="9"/>
                  </a:cubicBezTo>
                  <a:cubicBezTo>
                    <a:pt x="20" y="8"/>
                    <a:pt x="21" y="7"/>
                    <a:pt x="21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0" y="1"/>
                    <a:pt x="1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56"/>
            <p:cNvSpPr/>
            <p:nvPr/>
          </p:nvSpPr>
          <p:spPr bwMode="auto">
            <a:xfrm>
              <a:off x="2522538" y="2343150"/>
              <a:ext cx="376238" cy="141288"/>
            </a:xfrm>
            <a:custGeom>
              <a:avLst/>
              <a:gdLst>
                <a:gd name="T0" fmla="*/ 62 w 64"/>
                <a:gd name="T1" fmla="*/ 1 h 24"/>
                <a:gd name="T2" fmla="*/ 60 w 64"/>
                <a:gd name="T3" fmla="*/ 0 h 24"/>
                <a:gd name="T4" fmla="*/ 59 w 64"/>
                <a:gd name="T5" fmla="*/ 0 h 24"/>
                <a:gd name="T6" fmla="*/ 3 w 64"/>
                <a:gd name="T7" fmla="*/ 14 h 24"/>
                <a:gd name="T8" fmla="*/ 0 w 64"/>
                <a:gd name="T9" fmla="*/ 18 h 24"/>
                <a:gd name="T10" fmla="*/ 0 w 64"/>
                <a:gd name="T11" fmla="*/ 20 h 24"/>
                <a:gd name="T12" fmla="*/ 2 w 64"/>
                <a:gd name="T13" fmla="*/ 23 h 24"/>
                <a:gd name="T14" fmla="*/ 4 w 64"/>
                <a:gd name="T15" fmla="*/ 24 h 24"/>
                <a:gd name="T16" fmla="*/ 5 w 64"/>
                <a:gd name="T17" fmla="*/ 24 h 24"/>
                <a:gd name="T18" fmla="*/ 61 w 64"/>
                <a:gd name="T19" fmla="*/ 10 h 24"/>
                <a:gd name="T20" fmla="*/ 64 w 64"/>
                <a:gd name="T21" fmla="*/ 6 h 24"/>
                <a:gd name="T22" fmla="*/ 64 w 64"/>
                <a:gd name="T23" fmla="*/ 4 h 24"/>
                <a:gd name="T24" fmla="*/ 62 w 64"/>
                <a:gd name="T2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24">
                  <a:moveTo>
                    <a:pt x="62" y="1"/>
                  </a:moveTo>
                  <a:cubicBezTo>
                    <a:pt x="62" y="1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3" y="9"/>
                    <a:pt x="64" y="8"/>
                    <a:pt x="64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3"/>
                    <a:pt x="63" y="2"/>
                    <a:pt x="6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57"/>
            <p:cNvSpPr>
              <a:spLocks noEditPoints="1"/>
            </p:cNvSpPr>
            <p:nvPr/>
          </p:nvSpPr>
          <p:spPr bwMode="auto">
            <a:xfrm>
              <a:off x="2605088" y="2108200"/>
              <a:ext cx="217488" cy="258763"/>
            </a:xfrm>
            <a:custGeom>
              <a:avLst/>
              <a:gdLst>
                <a:gd name="T0" fmla="*/ 8 w 37"/>
                <a:gd name="T1" fmla="*/ 32 h 44"/>
                <a:gd name="T2" fmla="*/ 31 w 37"/>
                <a:gd name="T3" fmla="*/ 35 h 44"/>
                <a:gd name="T4" fmla="*/ 20 w 37"/>
                <a:gd name="T5" fmla="*/ 0 h 44"/>
                <a:gd name="T6" fmla="*/ 8 w 37"/>
                <a:gd name="T7" fmla="*/ 32 h 44"/>
                <a:gd name="T8" fmla="*/ 15 w 37"/>
                <a:gd name="T9" fmla="*/ 28 h 44"/>
                <a:gd name="T10" fmla="*/ 21 w 37"/>
                <a:gd name="T11" fmla="*/ 16 h 44"/>
                <a:gd name="T12" fmla="*/ 20 w 37"/>
                <a:gd name="T13" fmla="*/ 36 h 44"/>
                <a:gd name="T14" fmla="*/ 15 w 37"/>
                <a:gd name="T1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4">
                  <a:moveTo>
                    <a:pt x="8" y="32"/>
                  </a:moveTo>
                  <a:cubicBezTo>
                    <a:pt x="11" y="40"/>
                    <a:pt x="24" y="44"/>
                    <a:pt x="31" y="35"/>
                  </a:cubicBezTo>
                  <a:cubicBezTo>
                    <a:pt x="37" y="25"/>
                    <a:pt x="31" y="10"/>
                    <a:pt x="20" y="0"/>
                  </a:cubicBezTo>
                  <a:cubicBezTo>
                    <a:pt x="22" y="11"/>
                    <a:pt x="0" y="15"/>
                    <a:pt x="8" y="32"/>
                  </a:cubicBezTo>
                  <a:close/>
                  <a:moveTo>
                    <a:pt x="15" y="28"/>
                  </a:moveTo>
                  <a:cubicBezTo>
                    <a:pt x="17" y="26"/>
                    <a:pt x="21" y="24"/>
                    <a:pt x="21" y="16"/>
                  </a:cubicBezTo>
                  <a:cubicBezTo>
                    <a:pt x="31" y="22"/>
                    <a:pt x="27" y="38"/>
                    <a:pt x="20" y="36"/>
                  </a:cubicBezTo>
                  <a:cubicBezTo>
                    <a:pt x="13" y="35"/>
                    <a:pt x="13" y="30"/>
                    <a:pt x="15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9" name="Rounded Rectangle 30"/>
          <p:cNvSpPr/>
          <p:nvPr/>
        </p:nvSpPr>
        <p:spPr>
          <a:xfrm>
            <a:off x="7495499" y="4417916"/>
            <a:ext cx="1110386" cy="1110386"/>
          </a:xfrm>
          <a:prstGeom prst="roundRect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0" name="Freeform 102"/>
          <p:cNvSpPr>
            <a:spLocks noChangeAspect="1" noChangeArrowheads="1"/>
          </p:cNvSpPr>
          <p:nvPr/>
        </p:nvSpPr>
        <p:spPr bwMode="auto">
          <a:xfrm>
            <a:off x="7849288" y="4725034"/>
            <a:ext cx="401199" cy="480175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2" name="Rounded Rectangle 27"/>
          <p:cNvSpPr/>
          <p:nvPr/>
        </p:nvSpPr>
        <p:spPr>
          <a:xfrm>
            <a:off x="3447416" y="4417916"/>
            <a:ext cx="1110386" cy="1110386"/>
          </a:xfrm>
          <a:prstGeom prst="roundRect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3" name="Freeform 328"/>
          <p:cNvSpPr>
            <a:spLocks noChangeAspect="1" noChangeArrowheads="1"/>
          </p:cNvSpPr>
          <p:nvPr/>
        </p:nvSpPr>
        <p:spPr bwMode="auto">
          <a:xfrm>
            <a:off x="3676072" y="4800329"/>
            <a:ext cx="652824" cy="364204"/>
          </a:xfrm>
          <a:custGeom>
            <a:avLst/>
            <a:gdLst>
              <a:gd name="T0" fmla="*/ 585 w 1564"/>
              <a:gd name="T1" fmla="*/ 610 h 871"/>
              <a:gd name="T2" fmla="*/ 451 w 1564"/>
              <a:gd name="T3" fmla="*/ 744 h 871"/>
              <a:gd name="T4" fmla="*/ 585 w 1564"/>
              <a:gd name="T5" fmla="*/ 870 h 871"/>
              <a:gd name="T6" fmla="*/ 710 w 1564"/>
              <a:gd name="T7" fmla="*/ 744 h 871"/>
              <a:gd name="T8" fmla="*/ 585 w 1564"/>
              <a:gd name="T9" fmla="*/ 610 h 871"/>
              <a:gd name="T10" fmla="*/ 585 w 1564"/>
              <a:gd name="T11" fmla="*/ 811 h 871"/>
              <a:gd name="T12" fmla="*/ 518 w 1564"/>
              <a:gd name="T13" fmla="*/ 744 h 871"/>
              <a:gd name="T14" fmla="*/ 585 w 1564"/>
              <a:gd name="T15" fmla="*/ 677 h 871"/>
              <a:gd name="T16" fmla="*/ 643 w 1564"/>
              <a:gd name="T17" fmla="*/ 744 h 871"/>
              <a:gd name="T18" fmla="*/ 585 w 1564"/>
              <a:gd name="T19" fmla="*/ 811 h 871"/>
              <a:gd name="T20" fmla="*/ 1563 w 1564"/>
              <a:gd name="T21" fmla="*/ 519 h 871"/>
              <a:gd name="T22" fmla="*/ 1563 w 1564"/>
              <a:gd name="T23" fmla="*/ 652 h 871"/>
              <a:gd name="T24" fmla="*/ 1505 w 1564"/>
              <a:gd name="T25" fmla="*/ 719 h 871"/>
              <a:gd name="T26" fmla="*/ 1429 w 1564"/>
              <a:gd name="T27" fmla="*/ 719 h 871"/>
              <a:gd name="T28" fmla="*/ 1262 w 1564"/>
              <a:gd name="T29" fmla="*/ 569 h 871"/>
              <a:gd name="T30" fmla="*/ 1095 w 1564"/>
              <a:gd name="T31" fmla="*/ 719 h 871"/>
              <a:gd name="T32" fmla="*/ 752 w 1564"/>
              <a:gd name="T33" fmla="*/ 719 h 871"/>
              <a:gd name="T34" fmla="*/ 585 w 1564"/>
              <a:gd name="T35" fmla="*/ 569 h 871"/>
              <a:gd name="T36" fmla="*/ 409 w 1564"/>
              <a:gd name="T37" fmla="*/ 719 h 871"/>
              <a:gd name="T38" fmla="*/ 326 w 1564"/>
              <a:gd name="T39" fmla="*/ 719 h 871"/>
              <a:gd name="T40" fmla="*/ 267 w 1564"/>
              <a:gd name="T41" fmla="*/ 652 h 871"/>
              <a:gd name="T42" fmla="*/ 267 w 1564"/>
              <a:gd name="T43" fmla="*/ 519 h 871"/>
              <a:gd name="T44" fmla="*/ 1563 w 1564"/>
              <a:gd name="T45" fmla="*/ 519 h 871"/>
              <a:gd name="T46" fmla="*/ 1262 w 1564"/>
              <a:gd name="T47" fmla="*/ 610 h 871"/>
              <a:gd name="T48" fmla="*/ 1128 w 1564"/>
              <a:gd name="T49" fmla="*/ 744 h 871"/>
              <a:gd name="T50" fmla="*/ 1262 w 1564"/>
              <a:gd name="T51" fmla="*/ 870 h 871"/>
              <a:gd name="T52" fmla="*/ 1396 w 1564"/>
              <a:gd name="T53" fmla="*/ 744 h 871"/>
              <a:gd name="T54" fmla="*/ 1262 w 1564"/>
              <a:gd name="T55" fmla="*/ 610 h 871"/>
              <a:gd name="T56" fmla="*/ 1262 w 1564"/>
              <a:gd name="T57" fmla="*/ 811 h 871"/>
              <a:gd name="T58" fmla="*/ 1195 w 1564"/>
              <a:gd name="T59" fmla="*/ 744 h 871"/>
              <a:gd name="T60" fmla="*/ 1262 w 1564"/>
              <a:gd name="T61" fmla="*/ 677 h 871"/>
              <a:gd name="T62" fmla="*/ 1329 w 1564"/>
              <a:gd name="T63" fmla="*/ 744 h 871"/>
              <a:gd name="T64" fmla="*/ 1262 w 1564"/>
              <a:gd name="T65" fmla="*/ 811 h 871"/>
              <a:gd name="T66" fmla="*/ 1538 w 1564"/>
              <a:gd name="T67" fmla="*/ 376 h 871"/>
              <a:gd name="T68" fmla="*/ 1295 w 1564"/>
              <a:gd name="T69" fmla="*/ 134 h 871"/>
              <a:gd name="T70" fmla="*/ 1229 w 1564"/>
              <a:gd name="T71" fmla="*/ 109 h 871"/>
              <a:gd name="T72" fmla="*/ 1112 w 1564"/>
              <a:gd name="T73" fmla="*/ 109 h 871"/>
              <a:gd name="T74" fmla="*/ 1112 w 1564"/>
              <a:gd name="T75" fmla="*/ 59 h 871"/>
              <a:gd name="T76" fmla="*/ 1045 w 1564"/>
              <a:gd name="T77" fmla="*/ 0 h 871"/>
              <a:gd name="T78" fmla="*/ 326 w 1564"/>
              <a:gd name="T79" fmla="*/ 0 h 871"/>
              <a:gd name="T80" fmla="*/ 267 w 1564"/>
              <a:gd name="T81" fmla="*/ 59 h 871"/>
              <a:gd name="T82" fmla="*/ 267 w 1564"/>
              <a:gd name="T83" fmla="*/ 75 h 871"/>
              <a:gd name="T84" fmla="*/ 8 w 1564"/>
              <a:gd name="T85" fmla="*/ 101 h 871"/>
              <a:gd name="T86" fmla="*/ 459 w 1564"/>
              <a:gd name="T87" fmla="*/ 159 h 871"/>
              <a:gd name="T88" fmla="*/ 0 w 1564"/>
              <a:gd name="T89" fmla="*/ 209 h 871"/>
              <a:gd name="T90" fmla="*/ 459 w 1564"/>
              <a:gd name="T91" fmla="*/ 268 h 871"/>
              <a:gd name="T92" fmla="*/ 0 w 1564"/>
              <a:gd name="T93" fmla="*/ 309 h 871"/>
              <a:gd name="T94" fmla="*/ 267 w 1564"/>
              <a:gd name="T95" fmla="*/ 360 h 871"/>
              <a:gd name="T96" fmla="*/ 267 w 1564"/>
              <a:gd name="T97" fmla="*/ 485 h 871"/>
              <a:gd name="T98" fmla="*/ 1563 w 1564"/>
              <a:gd name="T99" fmla="*/ 485 h 871"/>
              <a:gd name="T100" fmla="*/ 1563 w 1564"/>
              <a:gd name="T101" fmla="*/ 435 h 871"/>
              <a:gd name="T102" fmla="*/ 1538 w 1564"/>
              <a:gd name="T103" fmla="*/ 376 h 871"/>
              <a:gd name="T104" fmla="*/ 1429 w 1564"/>
              <a:gd name="T105" fmla="*/ 385 h 871"/>
              <a:gd name="T106" fmla="*/ 1195 w 1564"/>
              <a:gd name="T107" fmla="*/ 385 h 871"/>
              <a:gd name="T108" fmla="*/ 1178 w 1564"/>
              <a:gd name="T109" fmla="*/ 376 h 871"/>
              <a:gd name="T110" fmla="*/ 1178 w 1564"/>
              <a:gd name="T111" fmla="*/ 193 h 871"/>
              <a:gd name="T112" fmla="*/ 1195 w 1564"/>
              <a:gd name="T113" fmla="*/ 184 h 871"/>
              <a:gd name="T114" fmla="*/ 1237 w 1564"/>
              <a:gd name="T115" fmla="*/ 184 h 871"/>
              <a:gd name="T116" fmla="*/ 1245 w 1564"/>
              <a:gd name="T117" fmla="*/ 184 h 871"/>
              <a:gd name="T118" fmla="*/ 1438 w 1564"/>
              <a:gd name="T119" fmla="*/ 368 h 871"/>
              <a:gd name="T120" fmla="*/ 1429 w 1564"/>
              <a:gd name="T121" fmla="*/ 385 h 871"/>
              <a:gd name="T122" fmla="*/ 1429 w 1564"/>
              <a:gd name="T123" fmla="*/ 385 h 871"/>
              <a:gd name="T124" fmla="*/ 1429 w 1564"/>
              <a:gd name="T125" fmla="*/ 385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4" h="871">
                <a:moveTo>
                  <a:pt x="585" y="610"/>
                </a:moveTo>
                <a:cubicBezTo>
                  <a:pt x="510" y="610"/>
                  <a:pt x="451" y="669"/>
                  <a:pt x="451" y="744"/>
                </a:cubicBezTo>
                <a:cubicBezTo>
                  <a:pt x="451" y="820"/>
                  <a:pt x="510" y="870"/>
                  <a:pt x="585" y="870"/>
                </a:cubicBezTo>
                <a:cubicBezTo>
                  <a:pt x="652" y="870"/>
                  <a:pt x="710" y="820"/>
                  <a:pt x="710" y="744"/>
                </a:cubicBezTo>
                <a:cubicBezTo>
                  <a:pt x="710" y="669"/>
                  <a:pt x="652" y="610"/>
                  <a:pt x="585" y="610"/>
                </a:cubicBezTo>
                <a:close/>
                <a:moveTo>
                  <a:pt x="585" y="811"/>
                </a:moveTo>
                <a:cubicBezTo>
                  <a:pt x="543" y="811"/>
                  <a:pt x="518" y="778"/>
                  <a:pt x="518" y="744"/>
                </a:cubicBezTo>
                <a:cubicBezTo>
                  <a:pt x="518" y="711"/>
                  <a:pt x="543" y="677"/>
                  <a:pt x="585" y="677"/>
                </a:cubicBezTo>
                <a:cubicBezTo>
                  <a:pt x="618" y="677"/>
                  <a:pt x="643" y="711"/>
                  <a:pt x="643" y="744"/>
                </a:cubicBezTo>
                <a:cubicBezTo>
                  <a:pt x="643" y="778"/>
                  <a:pt x="618" y="811"/>
                  <a:pt x="585" y="811"/>
                </a:cubicBezTo>
                <a:close/>
                <a:moveTo>
                  <a:pt x="1563" y="519"/>
                </a:moveTo>
                <a:cubicBezTo>
                  <a:pt x="1563" y="652"/>
                  <a:pt x="1563" y="652"/>
                  <a:pt x="1563" y="652"/>
                </a:cubicBezTo>
                <a:cubicBezTo>
                  <a:pt x="1563" y="694"/>
                  <a:pt x="1538" y="719"/>
                  <a:pt x="1505" y="719"/>
                </a:cubicBezTo>
                <a:cubicBezTo>
                  <a:pt x="1429" y="719"/>
                  <a:pt x="1429" y="719"/>
                  <a:pt x="1429" y="719"/>
                </a:cubicBezTo>
                <a:cubicBezTo>
                  <a:pt x="1421" y="636"/>
                  <a:pt x="1346" y="569"/>
                  <a:pt x="1262" y="569"/>
                </a:cubicBezTo>
                <a:cubicBezTo>
                  <a:pt x="1178" y="569"/>
                  <a:pt x="1103" y="636"/>
                  <a:pt x="1095" y="719"/>
                </a:cubicBezTo>
                <a:cubicBezTo>
                  <a:pt x="752" y="719"/>
                  <a:pt x="752" y="719"/>
                  <a:pt x="752" y="719"/>
                </a:cubicBezTo>
                <a:cubicBezTo>
                  <a:pt x="735" y="636"/>
                  <a:pt x="669" y="569"/>
                  <a:pt x="585" y="569"/>
                </a:cubicBezTo>
                <a:cubicBezTo>
                  <a:pt x="493" y="569"/>
                  <a:pt x="426" y="636"/>
                  <a:pt x="409" y="719"/>
                </a:cubicBezTo>
                <a:cubicBezTo>
                  <a:pt x="326" y="719"/>
                  <a:pt x="326" y="719"/>
                  <a:pt x="326" y="719"/>
                </a:cubicBezTo>
                <a:cubicBezTo>
                  <a:pt x="292" y="719"/>
                  <a:pt x="267" y="694"/>
                  <a:pt x="267" y="652"/>
                </a:cubicBezTo>
                <a:cubicBezTo>
                  <a:pt x="267" y="519"/>
                  <a:pt x="267" y="519"/>
                  <a:pt x="267" y="519"/>
                </a:cubicBezTo>
                <a:lnTo>
                  <a:pt x="1563" y="519"/>
                </a:lnTo>
                <a:close/>
                <a:moveTo>
                  <a:pt x="1262" y="610"/>
                </a:moveTo>
                <a:cubicBezTo>
                  <a:pt x="1187" y="610"/>
                  <a:pt x="1128" y="669"/>
                  <a:pt x="1128" y="744"/>
                </a:cubicBezTo>
                <a:cubicBezTo>
                  <a:pt x="1128" y="820"/>
                  <a:pt x="1187" y="870"/>
                  <a:pt x="1262" y="870"/>
                </a:cubicBezTo>
                <a:cubicBezTo>
                  <a:pt x="1337" y="870"/>
                  <a:pt x="1396" y="820"/>
                  <a:pt x="1396" y="744"/>
                </a:cubicBezTo>
                <a:cubicBezTo>
                  <a:pt x="1396" y="669"/>
                  <a:pt x="1337" y="610"/>
                  <a:pt x="1262" y="610"/>
                </a:cubicBezTo>
                <a:close/>
                <a:moveTo>
                  <a:pt x="1262" y="811"/>
                </a:moveTo>
                <a:cubicBezTo>
                  <a:pt x="1229" y="811"/>
                  <a:pt x="1195" y="778"/>
                  <a:pt x="1195" y="744"/>
                </a:cubicBezTo>
                <a:cubicBezTo>
                  <a:pt x="1195" y="711"/>
                  <a:pt x="1229" y="677"/>
                  <a:pt x="1262" y="677"/>
                </a:cubicBezTo>
                <a:cubicBezTo>
                  <a:pt x="1295" y="677"/>
                  <a:pt x="1329" y="711"/>
                  <a:pt x="1329" y="744"/>
                </a:cubicBezTo>
                <a:cubicBezTo>
                  <a:pt x="1329" y="778"/>
                  <a:pt x="1295" y="811"/>
                  <a:pt x="1262" y="811"/>
                </a:cubicBezTo>
                <a:close/>
                <a:moveTo>
                  <a:pt x="1538" y="376"/>
                </a:moveTo>
                <a:cubicBezTo>
                  <a:pt x="1295" y="134"/>
                  <a:pt x="1295" y="134"/>
                  <a:pt x="1295" y="134"/>
                </a:cubicBezTo>
                <a:cubicBezTo>
                  <a:pt x="1279" y="117"/>
                  <a:pt x="1254" y="109"/>
                  <a:pt x="1229" y="109"/>
                </a:cubicBezTo>
                <a:cubicBezTo>
                  <a:pt x="1112" y="109"/>
                  <a:pt x="1112" y="109"/>
                  <a:pt x="1112" y="109"/>
                </a:cubicBezTo>
                <a:cubicBezTo>
                  <a:pt x="1112" y="59"/>
                  <a:pt x="1112" y="59"/>
                  <a:pt x="1112" y="59"/>
                </a:cubicBezTo>
                <a:cubicBezTo>
                  <a:pt x="1112" y="25"/>
                  <a:pt x="1078" y="0"/>
                  <a:pt x="1045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292" y="0"/>
                  <a:pt x="267" y="25"/>
                  <a:pt x="267" y="59"/>
                </a:cubicBezTo>
                <a:cubicBezTo>
                  <a:pt x="267" y="75"/>
                  <a:pt x="267" y="75"/>
                  <a:pt x="267" y="75"/>
                </a:cubicBezTo>
                <a:cubicBezTo>
                  <a:pt x="8" y="101"/>
                  <a:pt x="8" y="101"/>
                  <a:pt x="8" y="101"/>
                </a:cubicBezTo>
                <a:cubicBezTo>
                  <a:pt x="459" y="159"/>
                  <a:pt x="459" y="159"/>
                  <a:pt x="459" y="159"/>
                </a:cubicBezTo>
                <a:cubicBezTo>
                  <a:pt x="0" y="209"/>
                  <a:pt x="0" y="209"/>
                  <a:pt x="0" y="209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0" y="309"/>
                  <a:pt x="0" y="309"/>
                  <a:pt x="0" y="309"/>
                </a:cubicBezTo>
                <a:cubicBezTo>
                  <a:pt x="267" y="360"/>
                  <a:pt x="267" y="360"/>
                  <a:pt x="267" y="360"/>
                </a:cubicBezTo>
                <a:cubicBezTo>
                  <a:pt x="267" y="485"/>
                  <a:pt x="267" y="485"/>
                  <a:pt x="267" y="485"/>
                </a:cubicBezTo>
                <a:cubicBezTo>
                  <a:pt x="1563" y="485"/>
                  <a:pt x="1563" y="485"/>
                  <a:pt x="1563" y="485"/>
                </a:cubicBezTo>
                <a:cubicBezTo>
                  <a:pt x="1563" y="435"/>
                  <a:pt x="1563" y="435"/>
                  <a:pt x="1563" y="435"/>
                </a:cubicBezTo>
                <a:cubicBezTo>
                  <a:pt x="1563" y="410"/>
                  <a:pt x="1555" y="393"/>
                  <a:pt x="1538" y="376"/>
                </a:cubicBezTo>
                <a:close/>
                <a:moveTo>
                  <a:pt x="1429" y="385"/>
                </a:moveTo>
                <a:cubicBezTo>
                  <a:pt x="1195" y="385"/>
                  <a:pt x="1195" y="385"/>
                  <a:pt x="1195" y="385"/>
                </a:cubicBezTo>
                <a:cubicBezTo>
                  <a:pt x="1187" y="385"/>
                  <a:pt x="1178" y="376"/>
                  <a:pt x="1178" y="376"/>
                </a:cubicBezTo>
                <a:cubicBezTo>
                  <a:pt x="1178" y="193"/>
                  <a:pt x="1178" y="193"/>
                  <a:pt x="1178" y="193"/>
                </a:cubicBezTo>
                <a:cubicBezTo>
                  <a:pt x="1178" y="184"/>
                  <a:pt x="1187" y="184"/>
                  <a:pt x="1195" y="184"/>
                </a:cubicBezTo>
                <a:cubicBezTo>
                  <a:pt x="1237" y="184"/>
                  <a:pt x="1237" y="184"/>
                  <a:pt x="1237" y="184"/>
                </a:cubicBezTo>
                <a:lnTo>
                  <a:pt x="1245" y="184"/>
                </a:lnTo>
                <a:cubicBezTo>
                  <a:pt x="1438" y="368"/>
                  <a:pt x="1438" y="368"/>
                  <a:pt x="1438" y="368"/>
                </a:cubicBezTo>
                <a:cubicBezTo>
                  <a:pt x="1446" y="376"/>
                  <a:pt x="1438" y="385"/>
                  <a:pt x="1429" y="385"/>
                </a:cubicBezTo>
                <a:close/>
                <a:moveTo>
                  <a:pt x="1429" y="385"/>
                </a:moveTo>
                <a:lnTo>
                  <a:pt x="1429" y="3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243785" tIns="121892" rIns="243785" bIns="121892" anchor="ctr"/>
          <a:lstStyle/>
          <a:p>
            <a:pPr>
              <a:defRPr/>
            </a:pP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5" name="Rounded Rectangle 37"/>
          <p:cNvSpPr/>
          <p:nvPr/>
        </p:nvSpPr>
        <p:spPr>
          <a:xfrm>
            <a:off x="9547019" y="1603680"/>
            <a:ext cx="1110386" cy="1110386"/>
          </a:xfrm>
          <a:prstGeom prst="roundRect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6" name="Group 447"/>
          <p:cNvGrpSpPr/>
          <p:nvPr/>
        </p:nvGrpSpPr>
        <p:grpSpPr bwMode="auto">
          <a:xfrm>
            <a:off x="9878419" y="1928493"/>
            <a:ext cx="468159" cy="468159"/>
            <a:chOff x="0" y="0"/>
            <a:chExt cx="575" cy="575"/>
          </a:xfrm>
          <a:solidFill>
            <a:schemeClr val="bg1"/>
          </a:solidFill>
        </p:grpSpPr>
        <p:sp>
          <p:nvSpPr>
            <p:cNvPr id="57" name="AutoShape 443"/>
            <p:cNvSpPr/>
            <p:nvPr/>
          </p:nvSpPr>
          <p:spPr bwMode="auto">
            <a:xfrm>
              <a:off x="0" y="296"/>
              <a:ext cx="279" cy="27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600" h="21600">
                  <a:moveTo>
                    <a:pt x="16948" y="3429"/>
                  </a:moveTo>
                  <a:lnTo>
                    <a:pt x="9450" y="10928"/>
                  </a:lnTo>
                  <a:lnTo>
                    <a:pt x="8117" y="9596"/>
                  </a:lnTo>
                  <a:lnTo>
                    <a:pt x="15616" y="2098"/>
                  </a:lnTo>
                  <a:lnTo>
                    <a:pt x="13520" y="0"/>
                  </a:lnTo>
                  <a:lnTo>
                    <a:pt x="3894" y="9626"/>
                  </a:lnTo>
                  <a:lnTo>
                    <a:pt x="3890" y="9626"/>
                  </a:lnTo>
                  <a:lnTo>
                    <a:pt x="3890" y="9630"/>
                  </a:lnTo>
                  <a:lnTo>
                    <a:pt x="3889" y="9630"/>
                  </a:lnTo>
                  <a:lnTo>
                    <a:pt x="3890" y="9630"/>
                  </a:lnTo>
                  <a:lnTo>
                    <a:pt x="0" y="21600"/>
                  </a:lnTo>
                  <a:lnTo>
                    <a:pt x="11971" y="17712"/>
                  </a:lnTo>
                  <a:lnTo>
                    <a:pt x="11972" y="17712"/>
                  </a:lnTo>
                  <a:lnTo>
                    <a:pt x="11975" y="17711"/>
                  </a:lnTo>
                  <a:lnTo>
                    <a:pt x="11975" y="17709"/>
                  </a:lnTo>
                  <a:lnTo>
                    <a:pt x="21600" y="8083"/>
                  </a:lnTo>
                  <a:lnTo>
                    <a:pt x="16948" y="3429"/>
                  </a:lnTo>
                  <a:close/>
                  <a:moveTo>
                    <a:pt x="16948" y="3429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8" name="AutoShape 444"/>
            <p:cNvSpPr/>
            <p:nvPr/>
          </p:nvSpPr>
          <p:spPr bwMode="auto">
            <a:xfrm>
              <a:off x="296" y="104"/>
              <a:ext cx="176" cy="17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00" h="21600">
                  <a:moveTo>
                    <a:pt x="3324" y="12115"/>
                  </a:moveTo>
                  <a:lnTo>
                    <a:pt x="8825" y="6614"/>
                  </a:lnTo>
                  <a:lnTo>
                    <a:pt x="10935" y="8723"/>
                  </a:lnTo>
                  <a:lnTo>
                    <a:pt x="5434" y="14225"/>
                  </a:lnTo>
                  <a:lnTo>
                    <a:pt x="12808" y="21600"/>
                  </a:lnTo>
                  <a:lnTo>
                    <a:pt x="21600" y="12807"/>
                  </a:lnTo>
                  <a:lnTo>
                    <a:pt x="8790" y="0"/>
                  </a:lnTo>
                  <a:lnTo>
                    <a:pt x="0" y="8791"/>
                  </a:lnTo>
                  <a:lnTo>
                    <a:pt x="3324" y="12115"/>
                  </a:lnTo>
                  <a:close/>
                  <a:moveTo>
                    <a:pt x="3324" y="12115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9" name="AutoShape 445"/>
            <p:cNvSpPr/>
            <p:nvPr/>
          </p:nvSpPr>
          <p:spPr bwMode="auto">
            <a:xfrm>
              <a:off x="400" y="0"/>
              <a:ext cx="173" cy="17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00" h="21600">
                  <a:moveTo>
                    <a:pt x="0" y="8576"/>
                  </a:moveTo>
                  <a:lnTo>
                    <a:pt x="8573" y="0"/>
                  </a:lnTo>
                  <a:lnTo>
                    <a:pt x="21600" y="13024"/>
                  </a:lnTo>
                  <a:lnTo>
                    <a:pt x="13027" y="21600"/>
                  </a:lnTo>
                  <a:lnTo>
                    <a:pt x="0" y="8576"/>
                  </a:lnTo>
                  <a:close/>
                  <a:moveTo>
                    <a:pt x="0" y="8576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0" name="AutoShape 446"/>
            <p:cNvSpPr/>
            <p:nvPr/>
          </p:nvSpPr>
          <p:spPr bwMode="auto">
            <a:xfrm>
              <a:off x="0" y="0"/>
              <a:ext cx="575" cy="57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w 21600"/>
                <a:gd name="T37" fmla="*/ 0 h 21600"/>
                <a:gd name="T38" fmla="*/ 0 w 21600"/>
                <a:gd name="T39" fmla="*/ 0 h 21600"/>
                <a:gd name="T40" fmla="*/ 0 w 21600"/>
                <a:gd name="T41" fmla="*/ 0 h 21600"/>
                <a:gd name="T42" fmla="*/ 0 w 21600"/>
                <a:gd name="T43" fmla="*/ 0 h 21600"/>
                <a:gd name="T44" fmla="*/ 0 w 21600"/>
                <a:gd name="T45" fmla="*/ 0 h 21600"/>
                <a:gd name="T46" fmla="*/ 0 w 21600"/>
                <a:gd name="T47" fmla="*/ 0 h 21600"/>
                <a:gd name="T48" fmla="*/ 0 w 21600"/>
                <a:gd name="T49" fmla="*/ 0 h 21600"/>
                <a:gd name="T50" fmla="*/ 0 w 21600"/>
                <a:gd name="T51" fmla="*/ 0 h 216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600" h="21600">
                  <a:moveTo>
                    <a:pt x="16712" y="12177"/>
                  </a:moveTo>
                  <a:cubicBezTo>
                    <a:pt x="16247" y="12177"/>
                    <a:pt x="15748" y="12329"/>
                    <a:pt x="15257" y="12582"/>
                  </a:cubicBezTo>
                  <a:lnTo>
                    <a:pt x="9013" y="6331"/>
                  </a:lnTo>
                  <a:cubicBezTo>
                    <a:pt x="9263" y="5840"/>
                    <a:pt x="9413" y="5346"/>
                    <a:pt x="9413" y="4893"/>
                  </a:cubicBezTo>
                  <a:cubicBezTo>
                    <a:pt x="9413" y="2407"/>
                    <a:pt x="7052" y="0"/>
                    <a:pt x="4571" y="0"/>
                  </a:cubicBezTo>
                  <a:cubicBezTo>
                    <a:pt x="4555" y="0"/>
                    <a:pt x="4540" y="0"/>
                    <a:pt x="4525" y="0"/>
                  </a:cubicBezTo>
                  <a:cubicBezTo>
                    <a:pt x="4515" y="0"/>
                    <a:pt x="4233" y="287"/>
                    <a:pt x="4079" y="441"/>
                  </a:cubicBezTo>
                  <a:cubicBezTo>
                    <a:pt x="6081" y="2445"/>
                    <a:pt x="5916" y="2120"/>
                    <a:pt x="5916" y="3349"/>
                  </a:cubicBezTo>
                  <a:cubicBezTo>
                    <a:pt x="5916" y="4347"/>
                    <a:pt x="4320" y="5922"/>
                    <a:pt x="3346" y="5922"/>
                  </a:cubicBezTo>
                  <a:cubicBezTo>
                    <a:pt x="3132" y="5922"/>
                    <a:pt x="2966" y="5928"/>
                    <a:pt x="2828" y="5928"/>
                  </a:cubicBezTo>
                  <a:cubicBezTo>
                    <a:pt x="2150" y="5928"/>
                    <a:pt x="2140" y="5784"/>
                    <a:pt x="441" y="4083"/>
                  </a:cubicBezTo>
                  <a:cubicBezTo>
                    <a:pt x="282" y="4242"/>
                    <a:pt x="0" y="4520"/>
                    <a:pt x="0" y="4529"/>
                  </a:cubicBezTo>
                  <a:cubicBezTo>
                    <a:pt x="31" y="7031"/>
                    <a:pt x="2390" y="9422"/>
                    <a:pt x="4888" y="9422"/>
                  </a:cubicBezTo>
                  <a:cubicBezTo>
                    <a:pt x="5341" y="9422"/>
                    <a:pt x="5824" y="9278"/>
                    <a:pt x="6302" y="9038"/>
                  </a:cubicBezTo>
                  <a:lnTo>
                    <a:pt x="12567" y="15310"/>
                  </a:lnTo>
                  <a:cubicBezTo>
                    <a:pt x="12329" y="15787"/>
                    <a:pt x="12187" y="16267"/>
                    <a:pt x="12187" y="16706"/>
                  </a:cubicBezTo>
                  <a:cubicBezTo>
                    <a:pt x="12187" y="19193"/>
                    <a:pt x="14548" y="21600"/>
                    <a:pt x="17030" y="21600"/>
                  </a:cubicBezTo>
                  <a:cubicBezTo>
                    <a:pt x="17045" y="21600"/>
                    <a:pt x="17060" y="21600"/>
                    <a:pt x="17075" y="21600"/>
                  </a:cubicBezTo>
                  <a:cubicBezTo>
                    <a:pt x="17085" y="21600"/>
                    <a:pt x="17367" y="21313"/>
                    <a:pt x="17521" y="21159"/>
                  </a:cubicBezTo>
                  <a:cubicBezTo>
                    <a:pt x="15519" y="19155"/>
                    <a:pt x="15684" y="19480"/>
                    <a:pt x="15684" y="18251"/>
                  </a:cubicBezTo>
                  <a:cubicBezTo>
                    <a:pt x="15684" y="17253"/>
                    <a:pt x="17280" y="15678"/>
                    <a:pt x="18254" y="15678"/>
                  </a:cubicBezTo>
                  <a:cubicBezTo>
                    <a:pt x="18467" y="15678"/>
                    <a:pt x="18633" y="15672"/>
                    <a:pt x="18771" y="15672"/>
                  </a:cubicBezTo>
                  <a:cubicBezTo>
                    <a:pt x="19449" y="15672"/>
                    <a:pt x="19460" y="15816"/>
                    <a:pt x="21159" y="17517"/>
                  </a:cubicBezTo>
                  <a:cubicBezTo>
                    <a:pt x="21318" y="17358"/>
                    <a:pt x="21599" y="17080"/>
                    <a:pt x="21600" y="17071"/>
                  </a:cubicBezTo>
                  <a:cubicBezTo>
                    <a:pt x="21570" y="14569"/>
                    <a:pt x="19210" y="12177"/>
                    <a:pt x="16712" y="12177"/>
                  </a:cubicBezTo>
                  <a:close/>
                  <a:moveTo>
                    <a:pt x="16712" y="12177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61" name="文本框 60">
            <a:extLst>
              <a:ext uri="{FF2B5EF4-FFF2-40B4-BE49-F238E27FC236}">
                <a16:creationId xmlns="" xmlns:a16="http://schemas.microsoft.com/office/drawing/2014/main" id="{CF6246A4-BFCC-4981-A160-D95C3B4F3224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62" name="组合 61">
            <a:extLst>
              <a:ext uri="{FF2B5EF4-FFF2-40B4-BE49-F238E27FC236}">
                <a16:creationId xmlns="" xmlns:a16="http://schemas.microsoft.com/office/drawing/2014/main" id="{D1DBA191-6539-49FC-AD63-8E46C9F4AAB4}"/>
              </a:ext>
            </a:extLst>
          </p:cNvPr>
          <p:cNvGrpSpPr/>
          <p:nvPr/>
        </p:nvGrpSpPr>
        <p:grpSpPr>
          <a:xfrm>
            <a:off x="1013237" y="3949416"/>
            <a:ext cx="1711898" cy="1471536"/>
            <a:chOff x="1952193" y="4974415"/>
            <a:chExt cx="1711898" cy="1471536"/>
          </a:xfrm>
        </p:grpSpPr>
        <p:sp>
          <p:nvSpPr>
            <p:cNvPr id="63" name="TextBox 1">
              <a:extLst>
                <a:ext uri="{FF2B5EF4-FFF2-40B4-BE49-F238E27FC236}">
                  <a16:creationId xmlns="" xmlns:a16="http://schemas.microsoft.com/office/drawing/2014/main" id="{57EB92C3-2F0C-4F6E-B18A-4ABFF59A62DD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4" name="TextBox 1">
              <a:extLst>
                <a:ext uri="{FF2B5EF4-FFF2-40B4-BE49-F238E27FC236}">
                  <a16:creationId xmlns="" xmlns:a16="http://schemas.microsoft.com/office/drawing/2014/main" id="{4F1D91C6-D2F2-43F0-BBF8-77910865B76F}"/>
                </a:ext>
              </a:extLst>
            </p:cNvPr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="" xmlns:a16="http://schemas.microsoft.com/office/drawing/2014/main" id="{7D01C136-740F-460C-B23E-CD1B7908CA5F}"/>
              </a:ext>
            </a:extLst>
          </p:cNvPr>
          <p:cNvGrpSpPr/>
          <p:nvPr/>
        </p:nvGrpSpPr>
        <p:grpSpPr>
          <a:xfrm>
            <a:off x="5252429" y="3949416"/>
            <a:ext cx="1711898" cy="1471536"/>
            <a:chOff x="1952193" y="4974415"/>
            <a:chExt cx="1711898" cy="1471536"/>
          </a:xfrm>
        </p:grpSpPr>
        <p:sp>
          <p:nvSpPr>
            <p:cNvPr id="69" name="TextBox 1">
              <a:extLst>
                <a:ext uri="{FF2B5EF4-FFF2-40B4-BE49-F238E27FC236}">
                  <a16:creationId xmlns="" xmlns:a16="http://schemas.microsoft.com/office/drawing/2014/main" id="{E375B276-0677-4380-B25C-51264414A751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0" name="TextBox 1">
              <a:extLst>
                <a:ext uri="{FF2B5EF4-FFF2-40B4-BE49-F238E27FC236}">
                  <a16:creationId xmlns="" xmlns:a16="http://schemas.microsoft.com/office/drawing/2014/main" id="{EE9D269F-3648-438C-839B-6552D053A9A5}"/>
                </a:ext>
              </a:extLst>
            </p:cNvPr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="" xmlns:a16="http://schemas.microsoft.com/office/drawing/2014/main" id="{6E7FDAEE-8426-4AE6-A55B-E17E38E59CF5}"/>
              </a:ext>
            </a:extLst>
          </p:cNvPr>
          <p:cNvGrpSpPr/>
          <p:nvPr/>
        </p:nvGrpSpPr>
        <p:grpSpPr>
          <a:xfrm>
            <a:off x="9249629" y="3949416"/>
            <a:ext cx="1711898" cy="1471536"/>
            <a:chOff x="1952193" y="4974415"/>
            <a:chExt cx="1711898" cy="1471536"/>
          </a:xfrm>
        </p:grpSpPr>
        <p:sp>
          <p:nvSpPr>
            <p:cNvPr id="72" name="TextBox 1">
              <a:extLst>
                <a:ext uri="{FF2B5EF4-FFF2-40B4-BE49-F238E27FC236}">
                  <a16:creationId xmlns="" xmlns:a16="http://schemas.microsoft.com/office/drawing/2014/main" id="{DFEC1CB6-B672-4304-8D64-55B896D1DF66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3" name="TextBox 1">
              <a:extLst>
                <a:ext uri="{FF2B5EF4-FFF2-40B4-BE49-F238E27FC236}">
                  <a16:creationId xmlns="" xmlns:a16="http://schemas.microsoft.com/office/drawing/2014/main" id="{137D5E3D-2445-4FE2-BCFF-08ABFF16BDE4}"/>
                </a:ext>
              </a:extLst>
            </p:cNvPr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74" name="组合 73">
            <a:extLst>
              <a:ext uri="{FF2B5EF4-FFF2-40B4-BE49-F238E27FC236}">
                <a16:creationId xmlns="" xmlns:a16="http://schemas.microsoft.com/office/drawing/2014/main" id="{98919BC2-3479-442B-A3E6-44CAEAE90979}"/>
              </a:ext>
            </a:extLst>
          </p:cNvPr>
          <p:cNvGrpSpPr/>
          <p:nvPr/>
        </p:nvGrpSpPr>
        <p:grpSpPr>
          <a:xfrm>
            <a:off x="7193938" y="1644766"/>
            <a:ext cx="1711898" cy="1471536"/>
            <a:chOff x="1952193" y="4974415"/>
            <a:chExt cx="1711898" cy="1471536"/>
          </a:xfrm>
        </p:grpSpPr>
        <p:sp>
          <p:nvSpPr>
            <p:cNvPr id="75" name="TextBox 1">
              <a:extLst>
                <a:ext uri="{FF2B5EF4-FFF2-40B4-BE49-F238E27FC236}">
                  <a16:creationId xmlns="" xmlns:a16="http://schemas.microsoft.com/office/drawing/2014/main" id="{2A057B9C-0F76-4F6F-92DD-5364BA9696F3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6" name="TextBox 1">
              <a:extLst>
                <a:ext uri="{FF2B5EF4-FFF2-40B4-BE49-F238E27FC236}">
                  <a16:creationId xmlns="" xmlns:a16="http://schemas.microsoft.com/office/drawing/2014/main" id="{BFFC724D-7E1B-494E-B94E-C540AE027F5D}"/>
                </a:ext>
              </a:extLst>
            </p:cNvPr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="" xmlns:a16="http://schemas.microsoft.com/office/drawing/2014/main" id="{45AD005B-B5B0-45CB-A052-3F2CA39A564D}"/>
              </a:ext>
            </a:extLst>
          </p:cNvPr>
          <p:cNvGrpSpPr/>
          <p:nvPr/>
        </p:nvGrpSpPr>
        <p:grpSpPr>
          <a:xfrm>
            <a:off x="3195422" y="1644766"/>
            <a:ext cx="1711898" cy="1471536"/>
            <a:chOff x="1952193" y="4974415"/>
            <a:chExt cx="1711898" cy="1471536"/>
          </a:xfrm>
        </p:grpSpPr>
        <p:sp>
          <p:nvSpPr>
            <p:cNvPr id="78" name="TextBox 1">
              <a:extLst>
                <a:ext uri="{FF2B5EF4-FFF2-40B4-BE49-F238E27FC236}">
                  <a16:creationId xmlns="" xmlns:a16="http://schemas.microsoft.com/office/drawing/2014/main" id="{12DCCD79-F98E-4CD9-AEF2-C8C5F90DBED2}"/>
                </a:ext>
              </a:extLst>
            </p:cNvPr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9" name="TextBox 1">
              <a:extLst>
                <a:ext uri="{FF2B5EF4-FFF2-40B4-BE49-F238E27FC236}">
                  <a16:creationId xmlns="" xmlns:a16="http://schemas.microsoft.com/office/drawing/2014/main" id="{E0D8E93C-8615-4F2A-9663-32CF2862A57A}"/>
                </a:ext>
              </a:extLst>
            </p:cNvPr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323672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26">
            <a:extLst>
              <a:ext uri="{FF2B5EF4-FFF2-40B4-BE49-F238E27FC236}">
                <a16:creationId xmlns="" xmlns:a16="http://schemas.microsoft.com/office/drawing/2014/main" id="{70E5F46B-7E4C-406B-8344-B8B4B9E3DED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>
            <a:extLst>
              <a:ext uri="{FF2B5EF4-FFF2-40B4-BE49-F238E27FC236}">
                <a16:creationId xmlns="" xmlns:a16="http://schemas.microsoft.com/office/drawing/2014/main" id="{317A162D-C14F-45A2-96BC-D888D01F730D}"/>
              </a:ext>
            </a:extLst>
          </p:cNvPr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壹</a:t>
            </a:r>
          </a:p>
        </p:txBody>
      </p:sp>
      <p:pic>
        <p:nvPicPr>
          <p:cNvPr id="48" name="图片 47">
            <a:extLst>
              <a:ext uri="{FF2B5EF4-FFF2-40B4-BE49-F238E27FC236}">
                <a16:creationId xmlns="" xmlns:a16="http://schemas.microsoft.com/office/drawing/2014/main" id="{091B36A6-C0F8-4E0E-9592-DE16DF3F025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>
            <a:extLst>
              <a:ext uri="{FF2B5EF4-FFF2-40B4-BE49-F238E27FC236}">
                <a16:creationId xmlns="" xmlns:a16="http://schemas.microsoft.com/office/drawing/2014/main" id="{90F931A9-5693-4046-97C3-A4B76EDEE3F4}"/>
              </a:ext>
            </a:extLst>
          </p:cNvPr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="" xmlns:a16="http://schemas.microsoft.com/office/drawing/2014/main" id="{A959A4C1-3A9D-4955-8DF9-CD8D76ABFBA0}"/>
              </a:ext>
            </a:extLst>
          </p:cNvPr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sp>
        <p:nvSpPr>
          <p:cNvPr id="53" name="梯形 52">
            <a:extLst>
              <a:ext uri="{FF2B5EF4-FFF2-40B4-BE49-F238E27FC236}">
                <a16:creationId xmlns="" xmlns:a16="http://schemas.microsoft.com/office/drawing/2014/main" id="{FB8E21EB-B386-4F23-B303-B7C0C705EC71}"/>
              </a:ext>
            </a:extLst>
          </p:cNvPr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86800C98-E4BC-4017-A74A-CEEFD340719B}"/>
              </a:ext>
            </a:extLst>
          </p:cNvPr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57F4F3C3-1E29-4958-A4ED-14124AC06CA5}"/>
              </a:ext>
            </a:extLst>
          </p:cNvPr>
          <p:cNvGrpSpPr/>
          <p:nvPr/>
        </p:nvGrpSpPr>
        <p:grpSpPr>
          <a:xfrm>
            <a:off x="-3804360" y="-691786"/>
            <a:ext cx="8724987" cy="2951336"/>
            <a:chOff x="-3804360" y="-691786"/>
            <a:chExt cx="8724987" cy="2951336"/>
          </a:xfrm>
        </p:grpSpPr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49C8C50C-5EB2-4D81-8638-9700D6844D81}"/>
                </a:ext>
              </a:extLst>
            </p:cNvPr>
            <p:cNvSpPr/>
            <p:nvPr/>
          </p:nvSpPr>
          <p:spPr>
            <a:xfrm>
              <a:off x="1283711" y="-691786"/>
              <a:ext cx="3636916" cy="1690784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25000"/>
                  </a:srgbClr>
                </a:gs>
                <a:gs pos="100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D0218BE3-A23B-42A5-9D62-774273224169}"/>
                </a:ext>
              </a:extLst>
            </p:cNvPr>
            <p:cNvSpPr/>
            <p:nvPr/>
          </p:nvSpPr>
          <p:spPr>
            <a:xfrm rot="9900000">
              <a:off x="-3804360" y="-261555"/>
              <a:ext cx="5422956" cy="2521105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67000"/>
                  </a:srgbClr>
                </a:gs>
                <a:gs pos="76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14" name="图片 13">
              <a:extLst>
                <a:ext uri="{FF2B5EF4-FFF2-40B4-BE49-F238E27FC236}">
                  <a16:creationId xmlns="" xmlns:a16="http://schemas.microsoft.com/office/drawing/2014/main" id="{F7BDC348-16C7-4972-ADE5-AB608DEFE29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2935" y="438190"/>
              <a:ext cx="1901983" cy="1351260"/>
            </a:xfrm>
            <a:prstGeom prst="rect">
              <a:avLst/>
            </a:prstGeom>
          </p:spPr>
        </p:pic>
      </p:grpSp>
      <p:pic>
        <p:nvPicPr>
          <p:cNvPr id="15" name="图片 14">
            <a:extLst>
              <a:ext uri="{FF2B5EF4-FFF2-40B4-BE49-F238E27FC236}">
                <a16:creationId xmlns="" xmlns:a16="http://schemas.microsoft.com/office/drawing/2014/main" id="{C5228974-3D0D-46D8-A94B-7C01699F9A9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016001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8" name="图片 1087">
            <a:extLst>
              <a:ext uri="{FF2B5EF4-FFF2-40B4-BE49-F238E27FC236}">
                <a16:creationId xmlns="" xmlns:a16="http://schemas.microsoft.com/office/drawing/2014/main" id="{707DE0AC-F5A8-4A37-85F0-2893CA91BC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DB81329C-C3B4-4BB0-BD01-9BE79378D186}"/>
              </a:ext>
            </a:extLst>
          </p:cNvPr>
          <p:cNvGrpSpPr/>
          <p:nvPr/>
        </p:nvGrpSpPr>
        <p:grpSpPr>
          <a:xfrm>
            <a:off x="368268" y="1087505"/>
            <a:ext cx="11823732" cy="5162546"/>
            <a:chOff x="368268" y="1087505"/>
            <a:chExt cx="11823732" cy="5162546"/>
          </a:xfrm>
        </p:grpSpPr>
        <p:sp>
          <p:nvSpPr>
            <p:cNvPr id="1079" name="图形 1077">
              <a:extLst>
                <a:ext uri="{FF2B5EF4-FFF2-40B4-BE49-F238E27FC236}">
                  <a16:creationId xmlns="" xmlns:a16="http://schemas.microsoft.com/office/drawing/2014/main" id="{4A0ED433-F885-4757-9B18-B83F71B29323}"/>
                </a:ext>
              </a:extLst>
            </p:cNvPr>
            <p:cNvSpPr/>
            <p:nvPr/>
          </p:nvSpPr>
          <p:spPr>
            <a:xfrm>
              <a:off x="368268" y="1087505"/>
              <a:ext cx="11823732" cy="5162546"/>
            </a:xfrm>
            <a:custGeom>
              <a:avLst/>
              <a:gdLst>
                <a:gd name="connsiteX0" fmla="*/ 7111111 w 17682528"/>
                <a:gd name="connsiteY0" fmla="*/ 7695248 h 7720647"/>
                <a:gd name="connsiteX1" fmla="*/ 7123811 w 17682528"/>
                <a:gd name="connsiteY1" fmla="*/ 7720648 h 7720647"/>
                <a:gd name="connsiteX2" fmla="*/ 7073011 w 17682528"/>
                <a:gd name="connsiteY2" fmla="*/ 7669848 h 7720647"/>
                <a:gd name="connsiteX3" fmla="*/ 7111111 w 17682528"/>
                <a:gd name="connsiteY3" fmla="*/ 7695248 h 7720647"/>
                <a:gd name="connsiteX4" fmla="*/ 6431725 w 17682528"/>
                <a:gd name="connsiteY4" fmla="*/ 7555611 h 7720647"/>
                <a:gd name="connsiteX5" fmla="*/ 6311075 w 17682528"/>
                <a:gd name="connsiteY5" fmla="*/ 7574598 h 7720647"/>
                <a:gd name="connsiteX6" fmla="*/ 6361875 w 17682528"/>
                <a:gd name="connsiteY6" fmla="*/ 7555611 h 7720647"/>
                <a:gd name="connsiteX7" fmla="*/ 6431725 w 17682528"/>
                <a:gd name="connsiteY7" fmla="*/ 7555611 h 7720647"/>
                <a:gd name="connsiteX8" fmla="*/ 3993642 w 17682528"/>
                <a:gd name="connsiteY8" fmla="*/ 7555611 h 7720647"/>
                <a:gd name="connsiteX9" fmla="*/ 4031742 w 17682528"/>
                <a:gd name="connsiteY9" fmla="*/ 7587298 h 7720647"/>
                <a:gd name="connsiteX10" fmla="*/ 3980942 w 17682528"/>
                <a:gd name="connsiteY10" fmla="*/ 7555611 h 7720647"/>
                <a:gd name="connsiteX11" fmla="*/ 3993642 w 17682528"/>
                <a:gd name="connsiteY11" fmla="*/ 7555611 h 7720647"/>
                <a:gd name="connsiteX12" fmla="*/ 1219009 w 17682528"/>
                <a:gd name="connsiteY12" fmla="*/ 7542911 h 7720647"/>
                <a:gd name="connsiteX13" fmla="*/ 1244409 w 17682528"/>
                <a:gd name="connsiteY13" fmla="*/ 7561961 h 7720647"/>
                <a:gd name="connsiteX14" fmla="*/ 1174559 w 17682528"/>
                <a:gd name="connsiteY14" fmla="*/ 7542911 h 7720647"/>
                <a:gd name="connsiteX15" fmla="*/ 1219009 w 17682528"/>
                <a:gd name="connsiteY15" fmla="*/ 7542911 h 7720647"/>
                <a:gd name="connsiteX16" fmla="*/ 1003173 w 17682528"/>
                <a:gd name="connsiteY16" fmla="*/ 7542911 h 7720647"/>
                <a:gd name="connsiteX17" fmla="*/ 1053973 w 17682528"/>
                <a:gd name="connsiteY17" fmla="*/ 7555611 h 7720647"/>
                <a:gd name="connsiteX18" fmla="*/ 1003173 w 17682528"/>
                <a:gd name="connsiteY18" fmla="*/ 7542911 h 7720647"/>
                <a:gd name="connsiteX19" fmla="*/ 4006342 w 17682528"/>
                <a:gd name="connsiteY19" fmla="*/ 7587298 h 7720647"/>
                <a:gd name="connsiteX20" fmla="*/ 3898392 w 17682528"/>
                <a:gd name="connsiteY20" fmla="*/ 7536561 h 7720647"/>
                <a:gd name="connsiteX21" fmla="*/ 4006342 w 17682528"/>
                <a:gd name="connsiteY21" fmla="*/ 7587298 h 7720647"/>
                <a:gd name="connsiteX22" fmla="*/ 6444425 w 17682528"/>
                <a:gd name="connsiteY22" fmla="*/ 7568311 h 7720647"/>
                <a:gd name="connsiteX23" fmla="*/ 6533325 w 17682528"/>
                <a:gd name="connsiteY23" fmla="*/ 7523861 h 7720647"/>
                <a:gd name="connsiteX24" fmla="*/ 6444425 w 17682528"/>
                <a:gd name="connsiteY24" fmla="*/ 7568311 h 7720647"/>
                <a:gd name="connsiteX25" fmla="*/ 6368225 w 17682528"/>
                <a:gd name="connsiteY25" fmla="*/ 7523861 h 7720647"/>
                <a:gd name="connsiteX26" fmla="*/ 6368225 w 17682528"/>
                <a:gd name="connsiteY26" fmla="*/ 7542911 h 7720647"/>
                <a:gd name="connsiteX27" fmla="*/ 6234875 w 17682528"/>
                <a:gd name="connsiteY27" fmla="*/ 7523861 h 7720647"/>
                <a:gd name="connsiteX28" fmla="*/ 6368225 w 17682528"/>
                <a:gd name="connsiteY28" fmla="*/ 7523861 h 7720647"/>
                <a:gd name="connsiteX29" fmla="*/ 1415859 w 17682528"/>
                <a:gd name="connsiteY29" fmla="*/ 7536561 h 7720647"/>
                <a:gd name="connsiteX30" fmla="*/ 1365059 w 17682528"/>
                <a:gd name="connsiteY30" fmla="*/ 7536561 h 7720647"/>
                <a:gd name="connsiteX31" fmla="*/ 1390459 w 17682528"/>
                <a:gd name="connsiteY31" fmla="*/ 7523861 h 7720647"/>
                <a:gd name="connsiteX32" fmla="*/ 1415859 w 17682528"/>
                <a:gd name="connsiteY32" fmla="*/ 7536561 h 7720647"/>
                <a:gd name="connsiteX33" fmla="*/ 6222175 w 17682528"/>
                <a:gd name="connsiteY33" fmla="*/ 7517511 h 7720647"/>
                <a:gd name="connsiteX34" fmla="*/ 6215825 w 17682528"/>
                <a:gd name="connsiteY34" fmla="*/ 7530211 h 7720647"/>
                <a:gd name="connsiteX35" fmla="*/ 6120638 w 17682528"/>
                <a:gd name="connsiteY35" fmla="*/ 7504811 h 7720647"/>
                <a:gd name="connsiteX36" fmla="*/ 6222175 w 17682528"/>
                <a:gd name="connsiteY36" fmla="*/ 7517511 h 7720647"/>
                <a:gd name="connsiteX37" fmla="*/ 1492059 w 17682528"/>
                <a:gd name="connsiteY37" fmla="*/ 7517511 h 7720647"/>
                <a:gd name="connsiteX38" fmla="*/ 1453959 w 17682528"/>
                <a:gd name="connsiteY38" fmla="*/ 7561961 h 7720647"/>
                <a:gd name="connsiteX39" fmla="*/ 1428559 w 17682528"/>
                <a:gd name="connsiteY39" fmla="*/ 7511161 h 7720647"/>
                <a:gd name="connsiteX40" fmla="*/ 1460309 w 17682528"/>
                <a:gd name="connsiteY40" fmla="*/ 7492111 h 7720647"/>
                <a:gd name="connsiteX41" fmla="*/ 1492059 w 17682528"/>
                <a:gd name="connsiteY41" fmla="*/ 7517511 h 7720647"/>
                <a:gd name="connsiteX42" fmla="*/ 6565075 w 17682528"/>
                <a:gd name="connsiteY42" fmla="*/ 7511161 h 7720647"/>
                <a:gd name="connsiteX43" fmla="*/ 6596825 w 17682528"/>
                <a:gd name="connsiteY43" fmla="*/ 7485761 h 7720647"/>
                <a:gd name="connsiteX44" fmla="*/ 6565075 w 17682528"/>
                <a:gd name="connsiteY44" fmla="*/ 7511161 h 7720647"/>
                <a:gd name="connsiteX45" fmla="*/ 6285675 w 17682528"/>
                <a:gd name="connsiteY45" fmla="*/ 7504811 h 7720647"/>
                <a:gd name="connsiteX46" fmla="*/ 6184075 w 17682528"/>
                <a:gd name="connsiteY46" fmla="*/ 7498461 h 7720647"/>
                <a:gd name="connsiteX47" fmla="*/ 6215825 w 17682528"/>
                <a:gd name="connsiteY47" fmla="*/ 7485761 h 7720647"/>
                <a:gd name="connsiteX48" fmla="*/ 6285675 w 17682528"/>
                <a:gd name="connsiteY48" fmla="*/ 7504811 h 7720647"/>
                <a:gd name="connsiteX49" fmla="*/ 6933311 w 17682528"/>
                <a:gd name="connsiteY49" fmla="*/ 7473061 h 7720647"/>
                <a:gd name="connsiteX50" fmla="*/ 6926961 w 17682528"/>
                <a:gd name="connsiteY50" fmla="*/ 7473061 h 7720647"/>
                <a:gd name="connsiteX51" fmla="*/ 6933311 w 17682528"/>
                <a:gd name="connsiteY51" fmla="*/ 7473061 h 7720647"/>
                <a:gd name="connsiteX52" fmla="*/ 6558725 w 17682528"/>
                <a:gd name="connsiteY52" fmla="*/ 7485761 h 7720647"/>
                <a:gd name="connsiteX53" fmla="*/ 6438075 w 17682528"/>
                <a:gd name="connsiteY53" fmla="*/ 7536561 h 7720647"/>
                <a:gd name="connsiteX54" fmla="*/ 6380925 w 17682528"/>
                <a:gd name="connsiteY54" fmla="*/ 7536561 h 7720647"/>
                <a:gd name="connsiteX55" fmla="*/ 6488875 w 17682528"/>
                <a:gd name="connsiteY55" fmla="*/ 7511161 h 7720647"/>
                <a:gd name="connsiteX56" fmla="*/ 6596825 w 17682528"/>
                <a:gd name="connsiteY56" fmla="*/ 7454011 h 7720647"/>
                <a:gd name="connsiteX57" fmla="*/ 6558725 w 17682528"/>
                <a:gd name="connsiteY57" fmla="*/ 7485761 h 7720647"/>
                <a:gd name="connsiteX58" fmla="*/ 6171375 w 17682528"/>
                <a:gd name="connsiteY58" fmla="*/ 7492111 h 7720647"/>
                <a:gd name="connsiteX59" fmla="*/ 6050788 w 17682528"/>
                <a:gd name="connsiteY59" fmla="*/ 7454011 h 7720647"/>
                <a:gd name="connsiteX60" fmla="*/ 6165088 w 17682528"/>
                <a:gd name="connsiteY60" fmla="*/ 7473061 h 7720647"/>
                <a:gd name="connsiteX61" fmla="*/ 6171375 w 17682528"/>
                <a:gd name="connsiteY61" fmla="*/ 7492111 h 7720647"/>
                <a:gd name="connsiteX62" fmla="*/ 1536509 w 17682528"/>
                <a:gd name="connsiteY62" fmla="*/ 7460361 h 7720647"/>
                <a:gd name="connsiteX63" fmla="*/ 1504759 w 17682528"/>
                <a:gd name="connsiteY63" fmla="*/ 7479411 h 7720647"/>
                <a:gd name="connsiteX64" fmla="*/ 1485709 w 17682528"/>
                <a:gd name="connsiteY64" fmla="*/ 7473061 h 7720647"/>
                <a:gd name="connsiteX65" fmla="*/ 1517459 w 17682528"/>
                <a:gd name="connsiteY65" fmla="*/ 7454011 h 7720647"/>
                <a:gd name="connsiteX66" fmla="*/ 1536509 w 17682528"/>
                <a:gd name="connsiteY66" fmla="*/ 7460361 h 7720647"/>
                <a:gd name="connsiteX67" fmla="*/ 6546025 w 17682528"/>
                <a:gd name="connsiteY67" fmla="*/ 7460361 h 7720647"/>
                <a:gd name="connsiteX68" fmla="*/ 6342825 w 17682528"/>
                <a:gd name="connsiteY68" fmla="*/ 7511161 h 7720647"/>
                <a:gd name="connsiteX69" fmla="*/ 6298375 w 17682528"/>
                <a:gd name="connsiteY69" fmla="*/ 7504811 h 7720647"/>
                <a:gd name="connsiteX70" fmla="*/ 6444425 w 17682528"/>
                <a:gd name="connsiteY70" fmla="*/ 7485761 h 7720647"/>
                <a:gd name="connsiteX71" fmla="*/ 6546025 w 17682528"/>
                <a:gd name="connsiteY71" fmla="*/ 7447661 h 7720647"/>
                <a:gd name="connsiteX72" fmla="*/ 6546025 w 17682528"/>
                <a:gd name="connsiteY72" fmla="*/ 7460361 h 7720647"/>
                <a:gd name="connsiteX73" fmla="*/ 6101588 w 17682528"/>
                <a:gd name="connsiteY73" fmla="*/ 7498461 h 7720647"/>
                <a:gd name="connsiteX74" fmla="*/ 5968238 w 17682528"/>
                <a:gd name="connsiteY74" fmla="*/ 7447661 h 7720647"/>
                <a:gd name="connsiteX75" fmla="*/ 6101588 w 17682528"/>
                <a:gd name="connsiteY75" fmla="*/ 7498461 h 7720647"/>
                <a:gd name="connsiteX76" fmla="*/ 14038072 w 17682528"/>
                <a:gd name="connsiteY76" fmla="*/ 7485761 h 7720647"/>
                <a:gd name="connsiteX77" fmla="*/ 13987272 w 17682528"/>
                <a:gd name="connsiteY77" fmla="*/ 7549261 h 7720647"/>
                <a:gd name="connsiteX78" fmla="*/ 14006322 w 17682528"/>
                <a:gd name="connsiteY78" fmla="*/ 7428611 h 7720647"/>
                <a:gd name="connsiteX79" fmla="*/ 14038072 w 17682528"/>
                <a:gd name="connsiteY79" fmla="*/ 7485761 h 7720647"/>
                <a:gd name="connsiteX80" fmla="*/ 6647625 w 17682528"/>
                <a:gd name="connsiteY80" fmla="*/ 7434961 h 7720647"/>
                <a:gd name="connsiteX81" fmla="*/ 6660325 w 17682528"/>
                <a:gd name="connsiteY81" fmla="*/ 7422261 h 7720647"/>
                <a:gd name="connsiteX82" fmla="*/ 6647625 w 17682528"/>
                <a:gd name="connsiteY82" fmla="*/ 7434961 h 7720647"/>
                <a:gd name="connsiteX83" fmla="*/ 5980938 w 17682528"/>
                <a:gd name="connsiteY83" fmla="*/ 7479411 h 7720647"/>
                <a:gd name="connsiteX84" fmla="*/ 6057138 w 17682528"/>
                <a:gd name="connsiteY84" fmla="*/ 7517511 h 7720647"/>
                <a:gd name="connsiteX85" fmla="*/ 6165088 w 17682528"/>
                <a:gd name="connsiteY85" fmla="*/ 7542911 h 7720647"/>
                <a:gd name="connsiteX86" fmla="*/ 6298375 w 17682528"/>
                <a:gd name="connsiteY86" fmla="*/ 7568311 h 7720647"/>
                <a:gd name="connsiteX87" fmla="*/ 6253925 w 17682528"/>
                <a:gd name="connsiteY87" fmla="*/ 7568311 h 7720647"/>
                <a:gd name="connsiteX88" fmla="*/ 5866638 w 17682528"/>
                <a:gd name="connsiteY88" fmla="*/ 7428611 h 7720647"/>
                <a:gd name="connsiteX89" fmla="*/ 5961888 w 17682528"/>
                <a:gd name="connsiteY89" fmla="*/ 7492111 h 7720647"/>
                <a:gd name="connsiteX90" fmla="*/ 5980938 w 17682528"/>
                <a:gd name="connsiteY90" fmla="*/ 7479411 h 7720647"/>
                <a:gd name="connsiteX91" fmla="*/ 15707931 w 17682528"/>
                <a:gd name="connsiteY91" fmla="*/ 7492111 h 7720647"/>
                <a:gd name="connsiteX92" fmla="*/ 15650781 w 17682528"/>
                <a:gd name="connsiteY92" fmla="*/ 7428611 h 7720647"/>
                <a:gd name="connsiteX93" fmla="*/ 15707931 w 17682528"/>
                <a:gd name="connsiteY93" fmla="*/ 7409561 h 7720647"/>
                <a:gd name="connsiteX94" fmla="*/ 15707931 w 17682528"/>
                <a:gd name="connsiteY94" fmla="*/ 7492111 h 7720647"/>
                <a:gd name="connsiteX95" fmla="*/ 1587309 w 17682528"/>
                <a:gd name="connsiteY95" fmla="*/ 7409561 h 7720647"/>
                <a:gd name="connsiteX96" fmla="*/ 1593659 w 17682528"/>
                <a:gd name="connsiteY96" fmla="*/ 7434961 h 7720647"/>
                <a:gd name="connsiteX97" fmla="*/ 1568259 w 17682528"/>
                <a:gd name="connsiteY97" fmla="*/ 7466711 h 7720647"/>
                <a:gd name="connsiteX98" fmla="*/ 1542859 w 17682528"/>
                <a:gd name="connsiteY98" fmla="*/ 7434961 h 7720647"/>
                <a:gd name="connsiteX99" fmla="*/ 1561909 w 17682528"/>
                <a:gd name="connsiteY99" fmla="*/ 7409561 h 7720647"/>
                <a:gd name="connsiteX100" fmla="*/ 1587309 w 17682528"/>
                <a:gd name="connsiteY100" fmla="*/ 7409561 h 7720647"/>
                <a:gd name="connsiteX101" fmla="*/ 15301594 w 17682528"/>
                <a:gd name="connsiteY101" fmla="*/ 7415911 h 7720647"/>
                <a:gd name="connsiteX102" fmla="*/ 15320581 w 17682528"/>
                <a:gd name="connsiteY102" fmla="*/ 7396861 h 7720647"/>
                <a:gd name="connsiteX103" fmla="*/ 15301594 w 17682528"/>
                <a:gd name="connsiteY103" fmla="*/ 7415911 h 7720647"/>
                <a:gd name="connsiteX104" fmla="*/ 15180944 w 17682528"/>
                <a:gd name="connsiteY104" fmla="*/ 7409561 h 7720647"/>
                <a:gd name="connsiteX105" fmla="*/ 15142844 w 17682528"/>
                <a:gd name="connsiteY105" fmla="*/ 7415911 h 7720647"/>
                <a:gd name="connsiteX106" fmla="*/ 15174594 w 17682528"/>
                <a:gd name="connsiteY106" fmla="*/ 7396861 h 7720647"/>
                <a:gd name="connsiteX107" fmla="*/ 15180944 w 17682528"/>
                <a:gd name="connsiteY107" fmla="*/ 7409561 h 7720647"/>
                <a:gd name="connsiteX108" fmla="*/ 16647605 w 17682528"/>
                <a:gd name="connsiteY108" fmla="*/ 7403211 h 7720647"/>
                <a:gd name="connsiteX109" fmla="*/ 16622205 w 17682528"/>
                <a:gd name="connsiteY109" fmla="*/ 7396861 h 7720647"/>
                <a:gd name="connsiteX110" fmla="*/ 16571405 w 17682528"/>
                <a:gd name="connsiteY110" fmla="*/ 7409561 h 7720647"/>
                <a:gd name="connsiteX111" fmla="*/ 16609505 w 17682528"/>
                <a:gd name="connsiteY111" fmla="*/ 7390511 h 7720647"/>
                <a:gd name="connsiteX112" fmla="*/ 16647605 w 17682528"/>
                <a:gd name="connsiteY112" fmla="*/ 7403211 h 7720647"/>
                <a:gd name="connsiteX113" fmla="*/ 6565075 w 17682528"/>
                <a:gd name="connsiteY113" fmla="*/ 7454011 h 7720647"/>
                <a:gd name="connsiteX114" fmla="*/ 6628575 w 17682528"/>
                <a:gd name="connsiteY114" fmla="*/ 7384161 h 7720647"/>
                <a:gd name="connsiteX115" fmla="*/ 6565075 w 17682528"/>
                <a:gd name="connsiteY115" fmla="*/ 7454011 h 7720647"/>
                <a:gd name="connsiteX116" fmla="*/ 6038088 w 17682528"/>
                <a:gd name="connsiteY116" fmla="*/ 7454011 h 7720647"/>
                <a:gd name="connsiteX117" fmla="*/ 5911088 w 17682528"/>
                <a:gd name="connsiteY117" fmla="*/ 7384161 h 7720647"/>
                <a:gd name="connsiteX118" fmla="*/ 6038088 w 17682528"/>
                <a:gd name="connsiteY118" fmla="*/ 7454011 h 7720647"/>
                <a:gd name="connsiteX119" fmla="*/ 15307944 w 17682528"/>
                <a:gd name="connsiteY119" fmla="*/ 7384161 h 7720647"/>
                <a:gd name="connsiteX120" fmla="*/ 15288894 w 17682528"/>
                <a:gd name="connsiteY120" fmla="*/ 7403211 h 7720647"/>
                <a:gd name="connsiteX121" fmla="*/ 15263494 w 17682528"/>
                <a:gd name="connsiteY121" fmla="*/ 7498461 h 7720647"/>
                <a:gd name="connsiteX122" fmla="*/ 15257144 w 17682528"/>
                <a:gd name="connsiteY122" fmla="*/ 7434961 h 7720647"/>
                <a:gd name="connsiteX123" fmla="*/ 15301594 w 17682528"/>
                <a:gd name="connsiteY123" fmla="*/ 7371461 h 7720647"/>
                <a:gd name="connsiteX124" fmla="*/ 15307944 w 17682528"/>
                <a:gd name="connsiteY124" fmla="*/ 7384161 h 7720647"/>
                <a:gd name="connsiteX125" fmla="*/ 14082522 w 17682528"/>
                <a:gd name="connsiteY125" fmla="*/ 7377811 h 7720647"/>
                <a:gd name="connsiteX126" fmla="*/ 14082522 w 17682528"/>
                <a:gd name="connsiteY126" fmla="*/ 7390511 h 7720647"/>
                <a:gd name="connsiteX127" fmla="*/ 14044422 w 17682528"/>
                <a:gd name="connsiteY127" fmla="*/ 7466711 h 7720647"/>
                <a:gd name="connsiteX128" fmla="*/ 14025372 w 17682528"/>
                <a:gd name="connsiteY128" fmla="*/ 7390511 h 7720647"/>
                <a:gd name="connsiteX129" fmla="*/ 13993622 w 17682528"/>
                <a:gd name="connsiteY129" fmla="*/ 7390511 h 7720647"/>
                <a:gd name="connsiteX130" fmla="*/ 14038072 w 17682528"/>
                <a:gd name="connsiteY130" fmla="*/ 7371461 h 7720647"/>
                <a:gd name="connsiteX131" fmla="*/ 14082522 w 17682528"/>
                <a:gd name="connsiteY131" fmla="*/ 7377811 h 7720647"/>
                <a:gd name="connsiteX132" fmla="*/ 13980922 w 17682528"/>
                <a:gd name="connsiteY132" fmla="*/ 7415911 h 7720647"/>
                <a:gd name="connsiteX133" fmla="*/ 13999972 w 17682528"/>
                <a:gd name="connsiteY133" fmla="*/ 7403211 h 7720647"/>
                <a:gd name="connsiteX134" fmla="*/ 13974572 w 17682528"/>
                <a:gd name="connsiteY134" fmla="*/ 7561961 h 7720647"/>
                <a:gd name="connsiteX135" fmla="*/ 13923772 w 17682528"/>
                <a:gd name="connsiteY135" fmla="*/ 7454011 h 7720647"/>
                <a:gd name="connsiteX136" fmla="*/ 13942822 w 17682528"/>
                <a:gd name="connsiteY136" fmla="*/ 7377811 h 7720647"/>
                <a:gd name="connsiteX137" fmla="*/ 13898372 w 17682528"/>
                <a:gd name="connsiteY137" fmla="*/ 7415911 h 7720647"/>
                <a:gd name="connsiteX138" fmla="*/ 13898372 w 17682528"/>
                <a:gd name="connsiteY138" fmla="*/ 7371461 h 7720647"/>
                <a:gd name="connsiteX139" fmla="*/ 13980922 w 17682528"/>
                <a:gd name="connsiteY139" fmla="*/ 7377811 h 7720647"/>
                <a:gd name="connsiteX140" fmla="*/ 13980922 w 17682528"/>
                <a:gd name="connsiteY140" fmla="*/ 7415911 h 7720647"/>
                <a:gd name="connsiteX141" fmla="*/ 3809492 w 17682528"/>
                <a:gd name="connsiteY141" fmla="*/ 7377811 h 7720647"/>
                <a:gd name="connsiteX142" fmla="*/ 3790442 w 17682528"/>
                <a:gd name="connsiteY142" fmla="*/ 7371461 h 7720647"/>
                <a:gd name="connsiteX143" fmla="*/ 3809492 w 17682528"/>
                <a:gd name="connsiteY143" fmla="*/ 7377811 h 7720647"/>
                <a:gd name="connsiteX144" fmla="*/ 1612646 w 17682528"/>
                <a:gd name="connsiteY144" fmla="*/ 7371461 h 7720647"/>
                <a:gd name="connsiteX145" fmla="*/ 1599946 w 17682528"/>
                <a:gd name="connsiteY145" fmla="*/ 7390511 h 7720647"/>
                <a:gd name="connsiteX146" fmla="*/ 1580959 w 17682528"/>
                <a:gd name="connsiteY146" fmla="*/ 7390511 h 7720647"/>
                <a:gd name="connsiteX147" fmla="*/ 1593659 w 17682528"/>
                <a:gd name="connsiteY147" fmla="*/ 7371461 h 7720647"/>
                <a:gd name="connsiteX148" fmla="*/ 1612646 w 17682528"/>
                <a:gd name="connsiteY148" fmla="*/ 7371461 h 7720647"/>
                <a:gd name="connsiteX149" fmla="*/ 5949188 w 17682528"/>
                <a:gd name="connsiteY149" fmla="*/ 7428611 h 7720647"/>
                <a:gd name="connsiteX150" fmla="*/ 5949188 w 17682528"/>
                <a:gd name="connsiteY150" fmla="*/ 7447661 h 7720647"/>
                <a:gd name="connsiteX151" fmla="*/ 5847588 w 17682528"/>
                <a:gd name="connsiteY151" fmla="*/ 7365111 h 7720647"/>
                <a:gd name="connsiteX152" fmla="*/ 5949188 w 17682528"/>
                <a:gd name="connsiteY152" fmla="*/ 7428611 h 7720647"/>
                <a:gd name="connsiteX153" fmla="*/ 3612706 w 17682528"/>
                <a:gd name="connsiteY153" fmla="*/ 7377811 h 7720647"/>
                <a:gd name="connsiteX154" fmla="*/ 3568256 w 17682528"/>
                <a:gd name="connsiteY154" fmla="*/ 7371461 h 7720647"/>
                <a:gd name="connsiteX155" fmla="*/ 3644392 w 17682528"/>
                <a:gd name="connsiteY155" fmla="*/ 7365111 h 7720647"/>
                <a:gd name="connsiteX156" fmla="*/ 3612706 w 17682528"/>
                <a:gd name="connsiteY156" fmla="*/ 7377811 h 7720647"/>
                <a:gd name="connsiteX157" fmla="*/ 16584105 w 17682528"/>
                <a:gd name="connsiteY157" fmla="*/ 7384161 h 7720647"/>
                <a:gd name="connsiteX158" fmla="*/ 16520605 w 17682528"/>
                <a:gd name="connsiteY158" fmla="*/ 7415911 h 7720647"/>
                <a:gd name="connsiteX159" fmla="*/ 16444405 w 17682528"/>
                <a:gd name="connsiteY159" fmla="*/ 7422261 h 7720647"/>
                <a:gd name="connsiteX160" fmla="*/ 16457105 w 17682528"/>
                <a:gd name="connsiteY160" fmla="*/ 7441311 h 7720647"/>
                <a:gd name="connsiteX161" fmla="*/ 16393605 w 17682528"/>
                <a:gd name="connsiteY161" fmla="*/ 7454011 h 7720647"/>
                <a:gd name="connsiteX162" fmla="*/ 16228567 w 17682528"/>
                <a:gd name="connsiteY162" fmla="*/ 7371461 h 7720647"/>
                <a:gd name="connsiteX163" fmla="*/ 16438055 w 17682528"/>
                <a:gd name="connsiteY163" fmla="*/ 7358761 h 7720647"/>
                <a:gd name="connsiteX164" fmla="*/ 16584105 w 17682528"/>
                <a:gd name="connsiteY164" fmla="*/ 7384161 h 7720647"/>
                <a:gd name="connsiteX165" fmla="*/ 6761861 w 17682528"/>
                <a:gd name="connsiteY165" fmla="*/ 7371461 h 7720647"/>
                <a:gd name="connsiteX166" fmla="*/ 6685661 w 17682528"/>
                <a:gd name="connsiteY166" fmla="*/ 7403211 h 7720647"/>
                <a:gd name="connsiteX167" fmla="*/ 6755511 w 17682528"/>
                <a:gd name="connsiteY167" fmla="*/ 7358761 h 7720647"/>
                <a:gd name="connsiteX168" fmla="*/ 6761861 w 17682528"/>
                <a:gd name="connsiteY168" fmla="*/ 7371461 h 7720647"/>
                <a:gd name="connsiteX169" fmla="*/ 1492059 w 17682528"/>
                <a:gd name="connsiteY169" fmla="*/ 7428611 h 7720647"/>
                <a:gd name="connsiteX170" fmla="*/ 1517459 w 17682528"/>
                <a:gd name="connsiteY170" fmla="*/ 7358761 h 7720647"/>
                <a:gd name="connsiteX171" fmla="*/ 1492059 w 17682528"/>
                <a:gd name="connsiteY171" fmla="*/ 7428611 h 7720647"/>
                <a:gd name="connsiteX172" fmla="*/ 6692011 w 17682528"/>
                <a:gd name="connsiteY172" fmla="*/ 7365111 h 7720647"/>
                <a:gd name="connsiteX173" fmla="*/ 6615875 w 17682528"/>
                <a:gd name="connsiteY173" fmla="*/ 7447661 h 7720647"/>
                <a:gd name="connsiteX174" fmla="*/ 6685661 w 17682528"/>
                <a:gd name="connsiteY174" fmla="*/ 7352411 h 7720647"/>
                <a:gd name="connsiteX175" fmla="*/ 6692011 w 17682528"/>
                <a:gd name="connsiteY175" fmla="*/ 7365111 h 7720647"/>
                <a:gd name="connsiteX176" fmla="*/ 16101567 w 17682528"/>
                <a:gd name="connsiteY176" fmla="*/ 7377811 h 7720647"/>
                <a:gd name="connsiteX177" fmla="*/ 15866617 w 17682528"/>
                <a:gd name="connsiteY177" fmla="*/ 7447661 h 7720647"/>
                <a:gd name="connsiteX178" fmla="*/ 15752381 w 17682528"/>
                <a:gd name="connsiteY178" fmla="*/ 7479411 h 7720647"/>
                <a:gd name="connsiteX179" fmla="*/ 16019017 w 17682528"/>
                <a:gd name="connsiteY179" fmla="*/ 7339711 h 7720647"/>
                <a:gd name="connsiteX180" fmla="*/ 16101567 w 17682528"/>
                <a:gd name="connsiteY180" fmla="*/ 7377811 h 7720647"/>
                <a:gd name="connsiteX181" fmla="*/ 13282486 w 17682528"/>
                <a:gd name="connsiteY181" fmla="*/ 7530211 h 7720647"/>
                <a:gd name="connsiteX182" fmla="*/ 13301536 w 17682528"/>
                <a:gd name="connsiteY182" fmla="*/ 7454011 h 7720647"/>
                <a:gd name="connsiteX183" fmla="*/ 13269849 w 17682528"/>
                <a:gd name="connsiteY183" fmla="*/ 7492111 h 7720647"/>
                <a:gd name="connsiteX184" fmla="*/ 13269849 w 17682528"/>
                <a:gd name="connsiteY184" fmla="*/ 7466711 h 7720647"/>
                <a:gd name="connsiteX185" fmla="*/ 13339636 w 17682528"/>
                <a:gd name="connsiteY185" fmla="*/ 7384161 h 7720647"/>
                <a:gd name="connsiteX186" fmla="*/ 13320586 w 17682528"/>
                <a:gd name="connsiteY186" fmla="*/ 7377811 h 7720647"/>
                <a:gd name="connsiteX187" fmla="*/ 13409486 w 17682528"/>
                <a:gd name="connsiteY187" fmla="*/ 7339711 h 7720647"/>
                <a:gd name="connsiteX188" fmla="*/ 13282486 w 17682528"/>
                <a:gd name="connsiteY188" fmla="*/ 7530211 h 7720647"/>
                <a:gd name="connsiteX189" fmla="*/ 5758688 w 17682528"/>
                <a:gd name="connsiteY189" fmla="*/ 7346061 h 7720647"/>
                <a:gd name="connsiteX190" fmla="*/ 5853938 w 17682528"/>
                <a:gd name="connsiteY190" fmla="*/ 7415911 h 7720647"/>
                <a:gd name="connsiteX191" fmla="*/ 5758688 w 17682528"/>
                <a:gd name="connsiteY191" fmla="*/ 7346061 h 7720647"/>
                <a:gd name="connsiteX192" fmla="*/ 15117444 w 17682528"/>
                <a:gd name="connsiteY192" fmla="*/ 7327011 h 7720647"/>
                <a:gd name="connsiteX193" fmla="*/ 14945995 w 17682528"/>
                <a:gd name="connsiteY193" fmla="*/ 7422261 h 7720647"/>
                <a:gd name="connsiteX194" fmla="*/ 15028544 w 17682528"/>
                <a:gd name="connsiteY194" fmla="*/ 7346061 h 7720647"/>
                <a:gd name="connsiteX195" fmla="*/ 15098394 w 17682528"/>
                <a:gd name="connsiteY195" fmla="*/ 7327011 h 7720647"/>
                <a:gd name="connsiteX196" fmla="*/ 15117444 w 17682528"/>
                <a:gd name="connsiteY196" fmla="*/ 7327011 h 7720647"/>
                <a:gd name="connsiteX197" fmla="*/ 3803142 w 17682528"/>
                <a:gd name="connsiteY197" fmla="*/ 7333361 h 7720647"/>
                <a:gd name="connsiteX198" fmla="*/ 3771392 w 17682528"/>
                <a:gd name="connsiteY198" fmla="*/ 7327011 h 7720647"/>
                <a:gd name="connsiteX199" fmla="*/ 3790442 w 17682528"/>
                <a:gd name="connsiteY199" fmla="*/ 7320661 h 7720647"/>
                <a:gd name="connsiteX200" fmla="*/ 3803142 w 17682528"/>
                <a:gd name="connsiteY200" fmla="*/ 7333361 h 7720647"/>
                <a:gd name="connsiteX201" fmla="*/ 1650746 w 17682528"/>
                <a:gd name="connsiteY201" fmla="*/ 7320661 h 7720647"/>
                <a:gd name="connsiteX202" fmla="*/ 1644396 w 17682528"/>
                <a:gd name="connsiteY202" fmla="*/ 7365111 h 7720647"/>
                <a:gd name="connsiteX203" fmla="*/ 1612646 w 17682528"/>
                <a:gd name="connsiteY203" fmla="*/ 7339711 h 7720647"/>
                <a:gd name="connsiteX204" fmla="*/ 1625346 w 17682528"/>
                <a:gd name="connsiteY204" fmla="*/ 7320661 h 7720647"/>
                <a:gd name="connsiteX205" fmla="*/ 1650746 w 17682528"/>
                <a:gd name="connsiteY205" fmla="*/ 7320661 h 7720647"/>
                <a:gd name="connsiteX206" fmla="*/ 1358709 w 17682528"/>
                <a:gd name="connsiteY206" fmla="*/ 7403211 h 7720647"/>
                <a:gd name="connsiteX207" fmla="*/ 1371409 w 17682528"/>
                <a:gd name="connsiteY207" fmla="*/ 7409561 h 7720647"/>
                <a:gd name="connsiteX208" fmla="*/ 1441259 w 17682528"/>
                <a:gd name="connsiteY208" fmla="*/ 7371461 h 7720647"/>
                <a:gd name="connsiteX209" fmla="*/ 1441259 w 17682528"/>
                <a:gd name="connsiteY209" fmla="*/ 7403211 h 7720647"/>
                <a:gd name="connsiteX210" fmla="*/ 1377759 w 17682528"/>
                <a:gd name="connsiteY210" fmla="*/ 7441311 h 7720647"/>
                <a:gd name="connsiteX211" fmla="*/ 1396809 w 17682528"/>
                <a:gd name="connsiteY211" fmla="*/ 7454011 h 7720647"/>
                <a:gd name="connsiteX212" fmla="*/ 1346009 w 17682528"/>
                <a:gd name="connsiteY212" fmla="*/ 7479411 h 7720647"/>
                <a:gd name="connsiteX213" fmla="*/ 1352359 w 17682528"/>
                <a:gd name="connsiteY213" fmla="*/ 7434961 h 7720647"/>
                <a:gd name="connsiteX214" fmla="*/ 1307909 w 17682528"/>
                <a:gd name="connsiteY214" fmla="*/ 7479411 h 7720647"/>
                <a:gd name="connsiteX215" fmla="*/ 1441259 w 17682528"/>
                <a:gd name="connsiteY215" fmla="*/ 7314311 h 7720647"/>
                <a:gd name="connsiteX216" fmla="*/ 1358709 w 17682528"/>
                <a:gd name="connsiteY216" fmla="*/ 7403211 h 7720647"/>
                <a:gd name="connsiteX217" fmla="*/ 15701581 w 17682528"/>
                <a:gd name="connsiteY217" fmla="*/ 7511161 h 7720647"/>
                <a:gd name="connsiteX218" fmla="*/ 15644431 w 17682528"/>
                <a:gd name="connsiteY218" fmla="*/ 7466711 h 7720647"/>
                <a:gd name="connsiteX219" fmla="*/ 15580931 w 17682528"/>
                <a:gd name="connsiteY219" fmla="*/ 7568311 h 7720647"/>
                <a:gd name="connsiteX220" fmla="*/ 15542831 w 17682528"/>
                <a:gd name="connsiteY220" fmla="*/ 7384161 h 7720647"/>
                <a:gd name="connsiteX221" fmla="*/ 15568231 w 17682528"/>
                <a:gd name="connsiteY221" fmla="*/ 7301611 h 7720647"/>
                <a:gd name="connsiteX222" fmla="*/ 15701581 w 17682528"/>
                <a:gd name="connsiteY222" fmla="*/ 7511161 h 7720647"/>
                <a:gd name="connsiteX223" fmla="*/ 6857111 w 17682528"/>
                <a:gd name="connsiteY223" fmla="*/ 7314311 h 7720647"/>
                <a:gd name="connsiteX224" fmla="*/ 6774561 w 17682528"/>
                <a:gd name="connsiteY224" fmla="*/ 7365111 h 7720647"/>
                <a:gd name="connsiteX225" fmla="*/ 6850761 w 17682528"/>
                <a:gd name="connsiteY225" fmla="*/ 7301611 h 7720647"/>
                <a:gd name="connsiteX226" fmla="*/ 6857111 w 17682528"/>
                <a:gd name="connsiteY226" fmla="*/ 7314311 h 7720647"/>
                <a:gd name="connsiteX227" fmla="*/ 6723761 w 17682528"/>
                <a:gd name="connsiteY227" fmla="*/ 7358761 h 7720647"/>
                <a:gd name="connsiteX228" fmla="*/ 6704711 w 17682528"/>
                <a:gd name="connsiteY228" fmla="*/ 7358761 h 7720647"/>
                <a:gd name="connsiteX229" fmla="*/ 6806311 w 17682528"/>
                <a:gd name="connsiteY229" fmla="*/ 7301611 h 7720647"/>
                <a:gd name="connsiteX230" fmla="*/ 6723761 w 17682528"/>
                <a:gd name="connsiteY230" fmla="*/ 7358761 h 7720647"/>
                <a:gd name="connsiteX231" fmla="*/ 6647625 w 17682528"/>
                <a:gd name="connsiteY231" fmla="*/ 7365111 h 7720647"/>
                <a:gd name="connsiteX232" fmla="*/ 6742811 w 17682528"/>
                <a:gd name="connsiteY232" fmla="*/ 7301611 h 7720647"/>
                <a:gd name="connsiteX233" fmla="*/ 6647625 w 17682528"/>
                <a:gd name="connsiteY233" fmla="*/ 7365111 h 7720647"/>
                <a:gd name="connsiteX234" fmla="*/ 15098394 w 17682528"/>
                <a:gd name="connsiteY234" fmla="*/ 7314311 h 7720647"/>
                <a:gd name="connsiteX235" fmla="*/ 15034894 w 17682528"/>
                <a:gd name="connsiteY235" fmla="*/ 7327011 h 7720647"/>
                <a:gd name="connsiteX236" fmla="*/ 14965045 w 17682528"/>
                <a:gd name="connsiteY236" fmla="*/ 7384161 h 7720647"/>
                <a:gd name="connsiteX237" fmla="*/ 14888845 w 17682528"/>
                <a:gd name="connsiteY237" fmla="*/ 7403211 h 7720647"/>
                <a:gd name="connsiteX238" fmla="*/ 14806295 w 17682528"/>
                <a:gd name="connsiteY238" fmla="*/ 7377811 h 7720647"/>
                <a:gd name="connsiteX239" fmla="*/ 15034894 w 17682528"/>
                <a:gd name="connsiteY239" fmla="*/ 7295261 h 7720647"/>
                <a:gd name="connsiteX240" fmla="*/ 15098394 w 17682528"/>
                <a:gd name="connsiteY240" fmla="*/ 7314311 h 7720647"/>
                <a:gd name="connsiteX241" fmla="*/ 14222222 w 17682528"/>
                <a:gd name="connsiteY241" fmla="*/ 7320661 h 7720647"/>
                <a:gd name="connsiteX242" fmla="*/ 14311059 w 17682528"/>
                <a:gd name="connsiteY242" fmla="*/ 7384161 h 7720647"/>
                <a:gd name="connsiteX243" fmla="*/ 14387259 w 17682528"/>
                <a:gd name="connsiteY243" fmla="*/ 7365111 h 7720647"/>
                <a:gd name="connsiteX244" fmla="*/ 14273022 w 17682528"/>
                <a:gd name="connsiteY244" fmla="*/ 7390511 h 7720647"/>
                <a:gd name="connsiteX245" fmla="*/ 14063472 w 17682528"/>
                <a:gd name="connsiteY245" fmla="*/ 7352411 h 7720647"/>
                <a:gd name="connsiteX246" fmla="*/ 13879322 w 17682528"/>
                <a:gd name="connsiteY246" fmla="*/ 7346061 h 7720647"/>
                <a:gd name="connsiteX247" fmla="*/ 13917422 w 17682528"/>
                <a:gd name="connsiteY247" fmla="*/ 7327011 h 7720647"/>
                <a:gd name="connsiteX248" fmla="*/ 13968222 w 17682528"/>
                <a:gd name="connsiteY248" fmla="*/ 7346061 h 7720647"/>
                <a:gd name="connsiteX249" fmla="*/ 14069822 w 17682528"/>
                <a:gd name="connsiteY249" fmla="*/ 7295261 h 7720647"/>
                <a:gd name="connsiteX250" fmla="*/ 14107922 w 17682528"/>
                <a:gd name="connsiteY250" fmla="*/ 7295261 h 7720647"/>
                <a:gd name="connsiteX251" fmla="*/ 14222222 w 17682528"/>
                <a:gd name="connsiteY251" fmla="*/ 7320661 h 7720647"/>
                <a:gd name="connsiteX252" fmla="*/ 5898388 w 17682528"/>
                <a:gd name="connsiteY252" fmla="*/ 7377811 h 7720647"/>
                <a:gd name="connsiteX253" fmla="*/ 5796788 w 17682528"/>
                <a:gd name="connsiteY253" fmla="*/ 7295261 h 7720647"/>
                <a:gd name="connsiteX254" fmla="*/ 5898388 w 17682528"/>
                <a:gd name="connsiteY254" fmla="*/ 7377811 h 7720647"/>
                <a:gd name="connsiteX255" fmla="*/ 1390459 w 17682528"/>
                <a:gd name="connsiteY255" fmla="*/ 7327011 h 7720647"/>
                <a:gd name="connsiteX256" fmla="*/ 1403159 w 17682528"/>
                <a:gd name="connsiteY256" fmla="*/ 7307961 h 7720647"/>
                <a:gd name="connsiteX257" fmla="*/ 1390459 w 17682528"/>
                <a:gd name="connsiteY257" fmla="*/ 7301611 h 7720647"/>
                <a:gd name="connsiteX258" fmla="*/ 1422209 w 17682528"/>
                <a:gd name="connsiteY258" fmla="*/ 7295261 h 7720647"/>
                <a:gd name="connsiteX259" fmla="*/ 1390459 w 17682528"/>
                <a:gd name="connsiteY259" fmla="*/ 7327011 h 7720647"/>
                <a:gd name="connsiteX260" fmla="*/ 15536481 w 17682528"/>
                <a:gd name="connsiteY260" fmla="*/ 7288911 h 7720647"/>
                <a:gd name="connsiteX261" fmla="*/ 15422181 w 17682528"/>
                <a:gd name="connsiteY261" fmla="*/ 7511161 h 7720647"/>
                <a:gd name="connsiteX262" fmla="*/ 15409481 w 17682528"/>
                <a:gd name="connsiteY262" fmla="*/ 7434961 h 7720647"/>
                <a:gd name="connsiteX263" fmla="*/ 15517431 w 17682528"/>
                <a:gd name="connsiteY263" fmla="*/ 7288911 h 7720647"/>
                <a:gd name="connsiteX264" fmla="*/ 15536481 w 17682528"/>
                <a:gd name="connsiteY264" fmla="*/ 7288911 h 7720647"/>
                <a:gd name="connsiteX265" fmla="*/ 13485686 w 17682528"/>
                <a:gd name="connsiteY265" fmla="*/ 7288911 h 7720647"/>
                <a:gd name="connsiteX266" fmla="*/ 13352336 w 17682528"/>
                <a:gd name="connsiteY266" fmla="*/ 7333361 h 7720647"/>
                <a:gd name="connsiteX267" fmla="*/ 13301536 w 17682528"/>
                <a:gd name="connsiteY267" fmla="*/ 7327011 h 7720647"/>
                <a:gd name="connsiteX268" fmla="*/ 13403136 w 17682528"/>
                <a:gd name="connsiteY268" fmla="*/ 7288911 h 7720647"/>
                <a:gd name="connsiteX269" fmla="*/ 13485686 w 17682528"/>
                <a:gd name="connsiteY269" fmla="*/ 7288911 h 7720647"/>
                <a:gd name="connsiteX270" fmla="*/ 5739638 w 17682528"/>
                <a:gd name="connsiteY270" fmla="*/ 7295261 h 7720647"/>
                <a:gd name="connsiteX271" fmla="*/ 5834888 w 17682528"/>
                <a:gd name="connsiteY271" fmla="*/ 7365111 h 7720647"/>
                <a:gd name="connsiteX272" fmla="*/ 5739638 w 17682528"/>
                <a:gd name="connsiteY272" fmla="*/ 7295261 h 7720647"/>
                <a:gd name="connsiteX273" fmla="*/ 16222217 w 17682528"/>
                <a:gd name="connsiteY273" fmla="*/ 7282561 h 7720647"/>
                <a:gd name="connsiteX274" fmla="*/ 16222217 w 17682528"/>
                <a:gd name="connsiteY274" fmla="*/ 7295261 h 7720647"/>
                <a:gd name="connsiteX275" fmla="*/ 16152367 w 17682528"/>
                <a:gd name="connsiteY275" fmla="*/ 7295261 h 7720647"/>
                <a:gd name="connsiteX276" fmla="*/ 16165067 w 17682528"/>
                <a:gd name="connsiteY276" fmla="*/ 7282561 h 7720647"/>
                <a:gd name="connsiteX277" fmla="*/ 16222217 w 17682528"/>
                <a:gd name="connsiteY277" fmla="*/ 7282561 h 7720647"/>
                <a:gd name="connsiteX278" fmla="*/ 15999967 w 17682528"/>
                <a:gd name="connsiteY278" fmla="*/ 7295261 h 7720647"/>
                <a:gd name="connsiteX279" fmla="*/ 16012667 w 17682528"/>
                <a:gd name="connsiteY279" fmla="*/ 7320661 h 7720647"/>
                <a:gd name="connsiteX280" fmla="*/ 15733331 w 17682528"/>
                <a:gd name="connsiteY280" fmla="*/ 7473061 h 7720647"/>
                <a:gd name="connsiteX281" fmla="*/ 15726981 w 17682528"/>
                <a:gd name="connsiteY281" fmla="*/ 7409561 h 7720647"/>
                <a:gd name="connsiteX282" fmla="*/ 15879317 w 17682528"/>
                <a:gd name="connsiteY282" fmla="*/ 7288911 h 7720647"/>
                <a:gd name="connsiteX283" fmla="*/ 15923767 w 17682528"/>
                <a:gd name="connsiteY283" fmla="*/ 7282561 h 7720647"/>
                <a:gd name="connsiteX284" fmla="*/ 15999967 w 17682528"/>
                <a:gd name="connsiteY284" fmla="*/ 7295261 h 7720647"/>
                <a:gd name="connsiteX285" fmla="*/ 15333281 w 17682528"/>
                <a:gd name="connsiteY285" fmla="*/ 7282561 h 7720647"/>
                <a:gd name="connsiteX286" fmla="*/ 15288894 w 17682528"/>
                <a:gd name="connsiteY286" fmla="*/ 7358761 h 7720647"/>
                <a:gd name="connsiteX287" fmla="*/ 15250794 w 17682528"/>
                <a:gd name="connsiteY287" fmla="*/ 7466711 h 7720647"/>
                <a:gd name="connsiteX288" fmla="*/ 15244444 w 17682528"/>
                <a:gd name="connsiteY288" fmla="*/ 7511161 h 7720647"/>
                <a:gd name="connsiteX289" fmla="*/ 15187294 w 17682528"/>
                <a:gd name="connsiteY289" fmla="*/ 7428611 h 7720647"/>
                <a:gd name="connsiteX290" fmla="*/ 15199994 w 17682528"/>
                <a:gd name="connsiteY290" fmla="*/ 7384161 h 7720647"/>
                <a:gd name="connsiteX291" fmla="*/ 15187294 w 17682528"/>
                <a:gd name="connsiteY291" fmla="*/ 7377811 h 7720647"/>
                <a:gd name="connsiteX292" fmla="*/ 15053944 w 17682528"/>
                <a:gd name="connsiteY292" fmla="*/ 7460361 h 7720647"/>
                <a:gd name="connsiteX293" fmla="*/ 15034894 w 17682528"/>
                <a:gd name="connsiteY293" fmla="*/ 7460361 h 7720647"/>
                <a:gd name="connsiteX294" fmla="*/ 15060294 w 17682528"/>
                <a:gd name="connsiteY294" fmla="*/ 7403211 h 7720647"/>
                <a:gd name="connsiteX295" fmla="*/ 15003145 w 17682528"/>
                <a:gd name="connsiteY295" fmla="*/ 7441311 h 7720647"/>
                <a:gd name="connsiteX296" fmla="*/ 14939645 w 17682528"/>
                <a:gd name="connsiteY296" fmla="*/ 7441311 h 7720647"/>
                <a:gd name="connsiteX297" fmla="*/ 15307944 w 17682528"/>
                <a:gd name="connsiteY297" fmla="*/ 7282561 h 7720647"/>
                <a:gd name="connsiteX298" fmla="*/ 15333281 w 17682528"/>
                <a:gd name="connsiteY298" fmla="*/ 7282561 h 7720647"/>
                <a:gd name="connsiteX299" fmla="*/ 15472981 w 17682528"/>
                <a:gd name="connsiteY299" fmla="*/ 7307961 h 7720647"/>
                <a:gd name="connsiteX300" fmla="*/ 15326931 w 17682528"/>
                <a:gd name="connsiteY300" fmla="*/ 7390511 h 7720647"/>
                <a:gd name="connsiteX301" fmla="*/ 15307944 w 17682528"/>
                <a:gd name="connsiteY301" fmla="*/ 7358761 h 7720647"/>
                <a:gd name="connsiteX302" fmla="*/ 15365031 w 17682528"/>
                <a:gd name="connsiteY302" fmla="*/ 7282561 h 7720647"/>
                <a:gd name="connsiteX303" fmla="*/ 15403131 w 17682528"/>
                <a:gd name="connsiteY303" fmla="*/ 7301611 h 7720647"/>
                <a:gd name="connsiteX304" fmla="*/ 15434881 w 17682528"/>
                <a:gd name="connsiteY304" fmla="*/ 7276211 h 7720647"/>
                <a:gd name="connsiteX305" fmla="*/ 15472981 w 17682528"/>
                <a:gd name="connsiteY305" fmla="*/ 7307961 h 7720647"/>
                <a:gd name="connsiteX306" fmla="*/ 5669788 w 17682528"/>
                <a:gd name="connsiteY306" fmla="*/ 7282561 h 7720647"/>
                <a:gd name="connsiteX307" fmla="*/ 5752338 w 17682528"/>
                <a:gd name="connsiteY307" fmla="*/ 7333361 h 7720647"/>
                <a:gd name="connsiteX308" fmla="*/ 5669788 w 17682528"/>
                <a:gd name="connsiteY308" fmla="*/ 7282561 h 7720647"/>
                <a:gd name="connsiteX309" fmla="*/ 7041261 w 17682528"/>
                <a:gd name="connsiteY309" fmla="*/ 7276211 h 7720647"/>
                <a:gd name="connsiteX310" fmla="*/ 7041261 w 17682528"/>
                <a:gd name="connsiteY310" fmla="*/ 7295261 h 7720647"/>
                <a:gd name="connsiteX311" fmla="*/ 7022211 w 17682528"/>
                <a:gd name="connsiteY311" fmla="*/ 7307961 h 7720647"/>
                <a:gd name="connsiteX312" fmla="*/ 6996811 w 17682528"/>
                <a:gd name="connsiteY312" fmla="*/ 7269861 h 7720647"/>
                <a:gd name="connsiteX313" fmla="*/ 7041261 w 17682528"/>
                <a:gd name="connsiteY313" fmla="*/ 7276211 h 7720647"/>
                <a:gd name="connsiteX314" fmla="*/ 3409506 w 17682528"/>
                <a:gd name="connsiteY314" fmla="*/ 7301611 h 7720647"/>
                <a:gd name="connsiteX315" fmla="*/ 3422206 w 17682528"/>
                <a:gd name="connsiteY315" fmla="*/ 7333361 h 7720647"/>
                <a:gd name="connsiteX316" fmla="*/ 3466656 w 17682528"/>
                <a:gd name="connsiteY316" fmla="*/ 7307961 h 7720647"/>
                <a:gd name="connsiteX317" fmla="*/ 3587306 w 17682528"/>
                <a:gd name="connsiteY317" fmla="*/ 7314311 h 7720647"/>
                <a:gd name="connsiteX318" fmla="*/ 3587306 w 17682528"/>
                <a:gd name="connsiteY318" fmla="*/ 7339711 h 7720647"/>
                <a:gd name="connsiteX319" fmla="*/ 3726942 w 17682528"/>
                <a:gd name="connsiteY319" fmla="*/ 7295261 h 7720647"/>
                <a:gd name="connsiteX320" fmla="*/ 3752342 w 17682528"/>
                <a:gd name="connsiteY320" fmla="*/ 7295261 h 7720647"/>
                <a:gd name="connsiteX321" fmla="*/ 3752342 w 17682528"/>
                <a:gd name="connsiteY321" fmla="*/ 7314311 h 7720647"/>
                <a:gd name="connsiteX322" fmla="*/ 3593656 w 17682528"/>
                <a:gd name="connsiteY322" fmla="*/ 7346061 h 7720647"/>
                <a:gd name="connsiteX323" fmla="*/ 3453956 w 17682528"/>
                <a:gd name="connsiteY323" fmla="*/ 7339711 h 7720647"/>
                <a:gd name="connsiteX324" fmla="*/ 3276156 w 17682528"/>
                <a:gd name="connsiteY324" fmla="*/ 7301611 h 7720647"/>
                <a:gd name="connsiteX325" fmla="*/ 3276156 w 17682528"/>
                <a:gd name="connsiteY325" fmla="*/ 7282561 h 7720647"/>
                <a:gd name="connsiteX326" fmla="*/ 3301556 w 17682528"/>
                <a:gd name="connsiteY326" fmla="*/ 7269861 h 7720647"/>
                <a:gd name="connsiteX327" fmla="*/ 3409506 w 17682528"/>
                <a:gd name="connsiteY327" fmla="*/ 7301611 h 7720647"/>
                <a:gd name="connsiteX328" fmla="*/ 1244409 w 17682528"/>
                <a:gd name="connsiteY328" fmla="*/ 7390511 h 7720647"/>
                <a:gd name="connsiteX329" fmla="*/ 1333309 w 17682528"/>
                <a:gd name="connsiteY329" fmla="*/ 7269861 h 7720647"/>
                <a:gd name="connsiteX330" fmla="*/ 1244409 w 17682528"/>
                <a:gd name="connsiteY330" fmla="*/ 7390511 h 7720647"/>
                <a:gd name="connsiteX331" fmla="*/ 17047592 w 17682528"/>
                <a:gd name="connsiteY331" fmla="*/ 7542911 h 7720647"/>
                <a:gd name="connsiteX332" fmla="*/ 17003142 w 17682528"/>
                <a:gd name="connsiteY332" fmla="*/ 7580948 h 7720647"/>
                <a:gd name="connsiteX333" fmla="*/ 16768255 w 17682528"/>
                <a:gd name="connsiteY333" fmla="*/ 7422261 h 7720647"/>
                <a:gd name="connsiteX334" fmla="*/ 16539655 w 17682528"/>
                <a:gd name="connsiteY334" fmla="*/ 7307961 h 7720647"/>
                <a:gd name="connsiteX335" fmla="*/ 16565055 w 17682528"/>
                <a:gd name="connsiteY335" fmla="*/ 7295261 h 7720647"/>
                <a:gd name="connsiteX336" fmla="*/ 16761905 w 17682528"/>
                <a:gd name="connsiteY336" fmla="*/ 7384161 h 7720647"/>
                <a:gd name="connsiteX337" fmla="*/ 16787306 w 17682528"/>
                <a:gd name="connsiteY337" fmla="*/ 7390511 h 7720647"/>
                <a:gd name="connsiteX338" fmla="*/ 16685705 w 17682528"/>
                <a:gd name="connsiteY338" fmla="*/ 7263511 h 7720647"/>
                <a:gd name="connsiteX339" fmla="*/ 17047592 w 17682528"/>
                <a:gd name="connsiteY339" fmla="*/ 7542911 h 7720647"/>
                <a:gd name="connsiteX340" fmla="*/ 16177767 w 17682528"/>
                <a:gd name="connsiteY340" fmla="*/ 7269861 h 7720647"/>
                <a:gd name="connsiteX341" fmla="*/ 16222217 w 17682528"/>
                <a:gd name="connsiteY341" fmla="*/ 7263511 h 7720647"/>
                <a:gd name="connsiteX342" fmla="*/ 16177767 w 17682528"/>
                <a:gd name="connsiteY342" fmla="*/ 7269861 h 7720647"/>
                <a:gd name="connsiteX343" fmla="*/ 15663481 w 17682528"/>
                <a:gd name="connsiteY343" fmla="*/ 7276211 h 7720647"/>
                <a:gd name="connsiteX344" fmla="*/ 15625381 w 17682528"/>
                <a:gd name="connsiteY344" fmla="*/ 7390511 h 7720647"/>
                <a:gd name="connsiteX345" fmla="*/ 15580931 w 17682528"/>
                <a:gd name="connsiteY345" fmla="*/ 7295261 h 7720647"/>
                <a:gd name="connsiteX346" fmla="*/ 15631731 w 17682528"/>
                <a:gd name="connsiteY346" fmla="*/ 7263511 h 7720647"/>
                <a:gd name="connsiteX347" fmla="*/ 15663481 w 17682528"/>
                <a:gd name="connsiteY347" fmla="*/ 7276211 h 7720647"/>
                <a:gd name="connsiteX348" fmla="*/ 1657096 w 17682528"/>
                <a:gd name="connsiteY348" fmla="*/ 7295261 h 7720647"/>
                <a:gd name="connsiteX349" fmla="*/ 1638046 w 17682528"/>
                <a:gd name="connsiteY349" fmla="*/ 7295261 h 7720647"/>
                <a:gd name="connsiteX350" fmla="*/ 1663446 w 17682528"/>
                <a:gd name="connsiteY350" fmla="*/ 7263511 h 7720647"/>
                <a:gd name="connsiteX351" fmla="*/ 1657096 w 17682528"/>
                <a:gd name="connsiteY351" fmla="*/ 7295261 h 7720647"/>
                <a:gd name="connsiteX352" fmla="*/ 1511109 w 17682528"/>
                <a:gd name="connsiteY352" fmla="*/ 7301611 h 7720647"/>
                <a:gd name="connsiteX353" fmla="*/ 1504759 w 17682528"/>
                <a:gd name="connsiteY353" fmla="*/ 7263511 h 7720647"/>
                <a:gd name="connsiteX354" fmla="*/ 1511109 w 17682528"/>
                <a:gd name="connsiteY354" fmla="*/ 7301611 h 7720647"/>
                <a:gd name="connsiteX355" fmla="*/ 6768211 w 17682528"/>
                <a:gd name="connsiteY355" fmla="*/ 7301611 h 7720647"/>
                <a:gd name="connsiteX356" fmla="*/ 6838061 w 17682528"/>
                <a:gd name="connsiteY356" fmla="*/ 7257161 h 7720647"/>
                <a:gd name="connsiteX357" fmla="*/ 6768211 w 17682528"/>
                <a:gd name="connsiteY357" fmla="*/ 7301611 h 7720647"/>
                <a:gd name="connsiteX358" fmla="*/ 3765042 w 17682528"/>
                <a:gd name="connsiteY358" fmla="*/ 7307961 h 7720647"/>
                <a:gd name="connsiteX359" fmla="*/ 3834892 w 17682528"/>
                <a:gd name="connsiteY359" fmla="*/ 7257161 h 7720647"/>
                <a:gd name="connsiteX360" fmla="*/ 3765042 w 17682528"/>
                <a:gd name="connsiteY360" fmla="*/ 7307961 h 7720647"/>
                <a:gd name="connsiteX361" fmla="*/ 3701542 w 17682528"/>
                <a:gd name="connsiteY361" fmla="*/ 7282561 h 7720647"/>
                <a:gd name="connsiteX362" fmla="*/ 3644392 w 17682528"/>
                <a:gd name="connsiteY362" fmla="*/ 7295261 h 7720647"/>
                <a:gd name="connsiteX363" fmla="*/ 3561906 w 17682528"/>
                <a:gd name="connsiteY363" fmla="*/ 7295261 h 7720647"/>
                <a:gd name="connsiteX364" fmla="*/ 3695192 w 17682528"/>
                <a:gd name="connsiteY364" fmla="*/ 7257161 h 7720647"/>
                <a:gd name="connsiteX365" fmla="*/ 3701542 w 17682528"/>
                <a:gd name="connsiteY365" fmla="*/ 7282561 h 7720647"/>
                <a:gd name="connsiteX366" fmla="*/ 3549206 w 17682528"/>
                <a:gd name="connsiteY366" fmla="*/ 7276211 h 7720647"/>
                <a:gd name="connsiteX367" fmla="*/ 3511106 w 17682528"/>
                <a:gd name="connsiteY367" fmla="*/ 7295261 h 7720647"/>
                <a:gd name="connsiteX368" fmla="*/ 3403156 w 17682528"/>
                <a:gd name="connsiteY368" fmla="*/ 7282561 h 7720647"/>
                <a:gd name="connsiteX369" fmla="*/ 3396806 w 17682528"/>
                <a:gd name="connsiteY369" fmla="*/ 7263511 h 7720647"/>
                <a:gd name="connsiteX370" fmla="*/ 3422206 w 17682528"/>
                <a:gd name="connsiteY370" fmla="*/ 7257161 h 7720647"/>
                <a:gd name="connsiteX371" fmla="*/ 3549206 w 17682528"/>
                <a:gd name="connsiteY371" fmla="*/ 7276211 h 7720647"/>
                <a:gd name="connsiteX372" fmla="*/ 15676181 w 17682528"/>
                <a:gd name="connsiteY372" fmla="*/ 7263511 h 7720647"/>
                <a:gd name="connsiteX373" fmla="*/ 15663481 w 17682528"/>
                <a:gd name="connsiteY373" fmla="*/ 7257161 h 7720647"/>
                <a:gd name="connsiteX374" fmla="*/ 15688881 w 17682528"/>
                <a:gd name="connsiteY374" fmla="*/ 7244461 h 7720647"/>
                <a:gd name="connsiteX375" fmla="*/ 15676181 w 17682528"/>
                <a:gd name="connsiteY375" fmla="*/ 7263511 h 7720647"/>
                <a:gd name="connsiteX376" fmla="*/ 13498386 w 17682528"/>
                <a:gd name="connsiteY376" fmla="*/ 7269861 h 7720647"/>
                <a:gd name="connsiteX377" fmla="*/ 13326936 w 17682528"/>
                <a:gd name="connsiteY377" fmla="*/ 7282561 h 7720647"/>
                <a:gd name="connsiteX378" fmla="*/ 13441236 w 17682528"/>
                <a:gd name="connsiteY378" fmla="*/ 7250811 h 7720647"/>
                <a:gd name="connsiteX379" fmla="*/ 13396786 w 17682528"/>
                <a:gd name="connsiteY379" fmla="*/ 7244461 h 7720647"/>
                <a:gd name="connsiteX380" fmla="*/ 13479336 w 17682528"/>
                <a:gd name="connsiteY380" fmla="*/ 7238111 h 7720647"/>
                <a:gd name="connsiteX381" fmla="*/ 13498386 w 17682528"/>
                <a:gd name="connsiteY381" fmla="*/ 7269861 h 7720647"/>
                <a:gd name="connsiteX382" fmla="*/ 6863461 w 17682528"/>
                <a:gd name="connsiteY382" fmla="*/ 7307961 h 7720647"/>
                <a:gd name="connsiteX383" fmla="*/ 6914261 w 17682528"/>
                <a:gd name="connsiteY383" fmla="*/ 7238111 h 7720647"/>
                <a:gd name="connsiteX384" fmla="*/ 6863461 w 17682528"/>
                <a:gd name="connsiteY384" fmla="*/ 7307961 h 7720647"/>
                <a:gd name="connsiteX385" fmla="*/ 6831711 w 17682528"/>
                <a:gd name="connsiteY385" fmla="*/ 7295261 h 7720647"/>
                <a:gd name="connsiteX386" fmla="*/ 6888861 w 17682528"/>
                <a:gd name="connsiteY386" fmla="*/ 7238111 h 7720647"/>
                <a:gd name="connsiteX387" fmla="*/ 6831711 w 17682528"/>
                <a:gd name="connsiteY387" fmla="*/ 7295261 h 7720647"/>
                <a:gd name="connsiteX388" fmla="*/ 16558705 w 17682528"/>
                <a:gd name="connsiteY388" fmla="*/ 7282561 h 7720647"/>
                <a:gd name="connsiteX389" fmla="*/ 16565055 w 17682528"/>
                <a:gd name="connsiteY389" fmla="*/ 7231761 h 7720647"/>
                <a:gd name="connsiteX390" fmla="*/ 16660305 w 17682528"/>
                <a:gd name="connsiteY390" fmla="*/ 7257161 h 7720647"/>
                <a:gd name="connsiteX391" fmla="*/ 16749205 w 17682528"/>
                <a:gd name="connsiteY391" fmla="*/ 7365111 h 7720647"/>
                <a:gd name="connsiteX392" fmla="*/ 16558705 w 17682528"/>
                <a:gd name="connsiteY392" fmla="*/ 7282561 h 7720647"/>
                <a:gd name="connsiteX393" fmla="*/ 5784088 w 17682528"/>
                <a:gd name="connsiteY393" fmla="*/ 7269861 h 7720647"/>
                <a:gd name="connsiteX394" fmla="*/ 5784088 w 17682528"/>
                <a:gd name="connsiteY394" fmla="*/ 7288911 h 7720647"/>
                <a:gd name="connsiteX395" fmla="*/ 5714238 w 17682528"/>
                <a:gd name="connsiteY395" fmla="*/ 7225411 h 7720647"/>
                <a:gd name="connsiteX396" fmla="*/ 5784088 w 17682528"/>
                <a:gd name="connsiteY396" fmla="*/ 7269861 h 7720647"/>
                <a:gd name="connsiteX397" fmla="*/ 3625406 w 17682528"/>
                <a:gd name="connsiteY397" fmla="*/ 7225411 h 7720647"/>
                <a:gd name="connsiteX398" fmla="*/ 3619056 w 17682528"/>
                <a:gd name="connsiteY398" fmla="*/ 7250811 h 7720647"/>
                <a:gd name="connsiteX399" fmla="*/ 3473006 w 17682528"/>
                <a:gd name="connsiteY399" fmla="*/ 7244461 h 7720647"/>
                <a:gd name="connsiteX400" fmla="*/ 3511106 w 17682528"/>
                <a:gd name="connsiteY400" fmla="*/ 7225411 h 7720647"/>
                <a:gd name="connsiteX401" fmla="*/ 3625406 w 17682528"/>
                <a:gd name="connsiteY401" fmla="*/ 7225411 h 7720647"/>
                <a:gd name="connsiteX402" fmla="*/ 1542859 w 17682528"/>
                <a:gd name="connsiteY402" fmla="*/ 7301611 h 7720647"/>
                <a:gd name="connsiteX403" fmla="*/ 1555559 w 17682528"/>
                <a:gd name="connsiteY403" fmla="*/ 7307961 h 7720647"/>
                <a:gd name="connsiteX404" fmla="*/ 1561909 w 17682528"/>
                <a:gd name="connsiteY404" fmla="*/ 7327011 h 7720647"/>
                <a:gd name="connsiteX405" fmla="*/ 1542859 w 17682528"/>
                <a:gd name="connsiteY405" fmla="*/ 7377811 h 7720647"/>
                <a:gd name="connsiteX406" fmla="*/ 1536509 w 17682528"/>
                <a:gd name="connsiteY406" fmla="*/ 7288911 h 7720647"/>
                <a:gd name="connsiteX407" fmla="*/ 1523809 w 17682528"/>
                <a:gd name="connsiteY407" fmla="*/ 7238111 h 7720647"/>
                <a:gd name="connsiteX408" fmla="*/ 1536509 w 17682528"/>
                <a:gd name="connsiteY408" fmla="*/ 7225411 h 7720647"/>
                <a:gd name="connsiteX409" fmla="*/ 1542859 w 17682528"/>
                <a:gd name="connsiteY409" fmla="*/ 7301611 h 7720647"/>
                <a:gd name="connsiteX410" fmla="*/ 16006317 w 17682528"/>
                <a:gd name="connsiteY410" fmla="*/ 7219061 h 7720647"/>
                <a:gd name="connsiteX411" fmla="*/ 15999967 w 17682528"/>
                <a:gd name="connsiteY411" fmla="*/ 7238111 h 7720647"/>
                <a:gd name="connsiteX412" fmla="*/ 16019017 w 17682528"/>
                <a:gd name="connsiteY412" fmla="*/ 7269861 h 7720647"/>
                <a:gd name="connsiteX413" fmla="*/ 15955517 w 17682528"/>
                <a:gd name="connsiteY413" fmla="*/ 7269861 h 7720647"/>
                <a:gd name="connsiteX414" fmla="*/ 15974567 w 17682528"/>
                <a:gd name="connsiteY414" fmla="*/ 7219061 h 7720647"/>
                <a:gd name="connsiteX415" fmla="*/ 16006317 w 17682528"/>
                <a:gd name="connsiteY415" fmla="*/ 7219061 h 7720647"/>
                <a:gd name="connsiteX416" fmla="*/ 15422181 w 17682528"/>
                <a:gd name="connsiteY416" fmla="*/ 7269861 h 7720647"/>
                <a:gd name="connsiteX417" fmla="*/ 15212694 w 17682528"/>
                <a:gd name="connsiteY417" fmla="*/ 7288911 h 7720647"/>
                <a:gd name="connsiteX418" fmla="*/ 15212694 w 17682528"/>
                <a:gd name="connsiteY418" fmla="*/ 7244461 h 7720647"/>
                <a:gd name="connsiteX419" fmla="*/ 15193644 w 17682528"/>
                <a:gd name="connsiteY419" fmla="*/ 7225411 h 7720647"/>
                <a:gd name="connsiteX420" fmla="*/ 15250794 w 17682528"/>
                <a:gd name="connsiteY420" fmla="*/ 7219061 h 7720647"/>
                <a:gd name="connsiteX421" fmla="*/ 15422181 w 17682528"/>
                <a:gd name="connsiteY421" fmla="*/ 7269861 h 7720647"/>
                <a:gd name="connsiteX422" fmla="*/ 13612686 w 17682528"/>
                <a:gd name="connsiteY422" fmla="*/ 7225411 h 7720647"/>
                <a:gd name="connsiteX423" fmla="*/ 13580936 w 17682528"/>
                <a:gd name="connsiteY423" fmla="*/ 7219061 h 7720647"/>
                <a:gd name="connsiteX424" fmla="*/ 13612686 w 17682528"/>
                <a:gd name="connsiteY424" fmla="*/ 7225411 h 7720647"/>
                <a:gd name="connsiteX425" fmla="*/ 5733288 w 17682528"/>
                <a:gd name="connsiteY425" fmla="*/ 7288911 h 7720647"/>
                <a:gd name="connsiteX426" fmla="*/ 5644452 w 17682528"/>
                <a:gd name="connsiteY426" fmla="*/ 7219061 h 7720647"/>
                <a:gd name="connsiteX427" fmla="*/ 5733288 w 17682528"/>
                <a:gd name="connsiteY427" fmla="*/ 7288911 h 7720647"/>
                <a:gd name="connsiteX428" fmla="*/ 3714242 w 17682528"/>
                <a:gd name="connsiteY428" fmla="*/ 7282561 h 7720647"/>
                <a:gd name="connsiteX429" fmla="*/ 3726942 w 17682528"/>
                <a:gd name="connsiteY429" fmla="*/ 7250811 h 7720647"/>
                <a:gd name="connsiteX430" fmla="*/ 3803142 w 17682528"/>
                <a:gd name="connsiteY430" fmla="*/ 7225411 h 7720647"/>
                <a:gd name="connsiteX431" fmla="*/ 3809492 w 17682528"/>
                <a:gd name="connsiteY431" fmla="*/ 7244461 h 7720647"/>
                <a:gd name="connsiteX432" fmla="*/ 3834892 w 17682528"/>
                <a:gd name="connsiteY432" fmla="*/ 7219061 h 7720647"/>
                <a:gd name="connsiteX433" fmla="*/ 3714242 w 17682528"/>
                <a:gd name="connsiteY433" fmla="*/ 7282561 h 7720647"/>
                <a:gd name="connsiteX434" fmla="*/ 3282506 w 17682528"/>
                <a:gd name="connsiteY434" fmla="*/ 7212711 h 7720647"/>
                <a:gd name="connsiteX435" fmla="*/ 3384106 w 17682528"/>
                <a:gd name="connsiteY435" fmla="*/ 7250811 h 7720647"/>
                <a:gd name="connsiteX436" fmla="*/ 3384106 w 17682528"/>
                <a:gd name="connsiteY436" fmla="*/ 7276211 h 7720647"/>
                <a:gd name="connsiteX437" fmla="*/ 3250756 w 17682528"/>
                <a:gd name="connsiteY437" fmla="*/ 7219061 h 7720647"/>
                <a:gd name="connsiteX438" fmla="*/ 3257106 w 17682528"/>
                <a:gd name="connsiteY438" fmla="*/ 7212711 h 7720647"/>
                <a:gd name="connsiteX439" fmla="*/ 3282506 w 17682528"/>
                <a:gd name="connsiteY439" fmla="*/ 7212711 h 7720647"/>
                <a:gd name="connsiteX440" fmla="*/ 16736505 w 17682528"/>
                <a:gd name="connsiteY440" fmla="*/ 7269861 h 7720647"/>
                <a:gd name="connsiteX441" fmla="*/ 16571405 w 17682528"/>
                <a:gd name="connsiteY441" fmla="*/ 7206361 h 7720647"/>
                <a:gd name="connsiteX442" fmla="*/ 16736505 w 17682528"/>
                <a:gd name="connsiteY442" fmla="*/ 7269861 h 7720647"/>
                <a:gd name="connsiteX443" fmla="*/ 14488859 w 17682528"/>
                <a:gd name="connsiteY443" fmla="*/ 7212711 h 7720647"/>
                <a:gd name="connsiteX444" fmla="*/ 14526959 w 17682528"/>
                <a:gd name="connsiteY444" fmla="*/ 7225411 h 7720647"/>
                <a:gd name="connsiteX445" fmla="*/ 14558709 w 17682528"/>
                <a:gd name="connsiteY445" fmla="*/ 7225411 h 7720647"/>
                <a:gd name="connsiteX446" fmla="*/ 14596809 w 17682528"/>
                <a:gd name="connsiteY446" fmla="*/ 7257161 h 7720647"/>
                <a:gd name="connsiteX447" fmla="*/ 14634909 w 17682528"/>
                <a:gd name="connsiteY447" fmla="*/ 7269861 h 7720647"/>
                <a:gd name="connsiteX448" fmla="*/ 14673009 w 17682528"/>
                <a:gd name="connsiteY448" fmla="*/ 7314311 h 7720647"/>
                <a:gd name="connsiteX449" fmla="*/ 14698409 w 17682528"/>
                <a:gd name="connsiteY449" fmla="*/ 7371461 h 7720647"/>
                <a:gd name="connsiteX450" fmla="*/ 14628559 w 17682528"/>
                <a:gd name="connsiteY450" fmla="*/ 7377811 h 7720647"/>
                <a:gd name="connsiteX451" fmla="*/ 14285722 w 17682528"/>
                <a:gd name="connsiteY451" fmla="*/ 7314311 h 7720647"/>
                <a:gd name="connsiteX452" fmla="*/ 14215872 w 17682528"/>
                <a:gd name="connsiteY452" fmla="*/ 7269861 h 7720647"/>
                <a:gd name="connsiteX453" fmla="*/ 14279372 w 17682528"/>
                <a:gd name="connsiteY453" fmla="*/ 7238111 h 7720647"/>
                <a:gd name="connsiteX454" fmla="*/ 14311059 w 17682528"/>
                <a:gd name="connsiteY454" fmla="*/ 7250811 h 7720647"/>
                <a:gd name="connsiteX455" fmla="*/ 14342809 w 17682528"/>
                <a:gd name="connsiteY455" fmla="*/ 7225411 h 7720647"/>
                <a:gd name="connsiteX456" fmla="*/ 14355509 w 17682528"/>
                <a:gd name="connsiteY456" fmla="*/ 7269861 h 7720647"/>
                <a:gd name="connsiteX457" fmla="*/ 14368209 w 17682528"/>
                <a:gd name="connsiteY457" fmla="*/ 7276211 h 7720647"/>
                <a:gd name="connsiteX458" fmla="*/ 14450759 w 17682528"/>
                <a:gd name="connsiteY458" fmla="*/ 7206361 h 7720647"/>
                <a:gd name="connsiteX459" fmla="*/ 14488859 w 17682528"/>
                <a:gd name="connsiteY459" fmla="*/ 7212711 h 7720647"/>
                <a:gd name="connsiteX460" fmla="*/ 6869811 w 17682528"/>
                <a:gd name="connsiteY460" fmla="*/ 7238111 h 7720647"/>
                <a:gd name="connsiteX461" fmla="*/ 6895211 w 17682528"/>
                <a:gd name="connsiteY461" fmla="*/ 7206361 h 7720647"/>
                <a:gd name="connsiteX462" fmla="*/ 6869811 w 17682528"/>
                <a:gd name="connsiteY462" fmla="*/ 7238111 h 7720647"/>
                <a:gd name="connsiteX463" fmla="*/ 16006317 w 17682528"/>
                <a:gd name="connsiteY463" fmla="*/ 7206361 h 7720647"/>
                <a:gd name="connsiteX464" fmla="*/ 15968217 w 17682528"/>
                <a:gd name="connsiteY464" fmla="*/ 7200011 h 7720647"/>
                <a:gd name="connsiteX465" fmla="*/ 16006317 w 17682528"/>
                <a:gd name="connsiteY465" fmla="*/ 7206361 h 7720647"/>
                <a:gd name="connsiteX466" fmla="*/ 15955517 w 17682528"/>
                <a:gd name="connsiteY466" fmla="*/ 7200011 h 7720647"/>
                <a:gd name="connsiteX467" fmla="*/ 15949167 w 17682528"/>
                <a:gd name="connsiteY467" fmla="*/ 7225411 h 7720647"/>
                <a:gd name="connsiteX468" fmla="*/ 15961867 w 17682528"/>
                <a:gd name="connsiteY468" fmla="*/ 7244461 h 7720647"/>
                <a:gd name="connsiteX469" fmla="*/ 15942817 w 17682528"/>
                <a:gd name="connsiteY469" fmla="*/ 7263511 h 7720647"/>
                <a:gd name="connsiteX470" fmla="*/ 15726981 w 17682528"/>
                <a:gd name="connsiteY470" fmla="*/ 7377811 h 7720647"/>
                <a:gd name="connsiteX471" fmla="*/ 15644431 w 17682528"/>
                <a:gd name="connsiteY471" fmla="*/ 7409561 h 7720647"/>
                <a:gd name="connsiteX472" fmla="*/ 15911067 w 17682528"/>
                <a:gd name="connsiteY472" fmla="*/ 7200011 h 7720647"/>
                <a:gd name="connsiteX473" fmla="*/ 15955517 w 17682528"/>
                <a:gd name="connsiteY473" fmla="*/ 7200011 h 7720647"/>
                <a:gd name="connsiteX474" fmla="*/ 8247571 w 17682528"/>
                <a:gd name="connsiteY474" fmla="*/ 7282561 h 7720647"/>
                <a:gd name="connsiteX475" fmla="*/ 8247571 w 17682528"/>
                <a:gd name="connsiteY475" fmla="*/ 7523861 h 7720647"/>
                <a:gd name="connsiteX476" fmla="*/ 8101584 w 17682528"/>
                <a:gd name="connsiteY476" fmla="*/ 7523861 h 7720647"/>
                <a:gd name="connsiteX477" fmla="*/ 8101584 w 17682528"/>
                <a:gd name="connsiteY477" fmla="*/ 7358761 h 7720647"/>
                <a:gd name="connsiteX478" fmla="*/ 8177784 w 17682528"/>
                <a:gd name="connsiteY478" fmla="*/ 7200011 h 7720647"/>
                <a:gd name="connsiteX479" fmla="*/ 8247571 w 17682528"/>
                <a:gd name="connsiteY479" fmla="*/ 7282561 h 7720647"/>
                <a:gd name="connsiteX480" fmla="*/ 15619031 w 17682528"/>
                <a:gd name="connsiteY480" fmla="*/ 7257161 h 7720647"/>
                <a:gd name="connsiteX481" fmla="*/ 15599981 w 17682528"/>
                <a:gd name="connsiteY481" fmla="*/ 7257161 h 7720647"/>
                <a:gd name="connsiteX482" fmla="*/ 15739681 w 17682528"/>
                <a:gd name="connsiteY482" fmla="*/ 7200011 h 7720647"/>
                <a:gd name="connsiteX483" fmla="*/ 15619031 w 17682528"/>
                <a:gd name="connsiteY483" fmla="*/ 7257161 h 7720647"/>
                <a:gd name="connsiteX484" fmla="*/ 13822172 w 17682528"/>
                <a:gd name="connsiteY484" fmla="*/ 7295261 h 7720647"/>
                <a:gd name="connsiteX485" fmla="*/ 13784136 w 17682528"/>
                <a:gd name="connsiteY485" fmla="*/ 7301611 h 7720647"/>
                <a:gd name="connsiteX486" fmla="*/ 13631736 w 17682528"/>
                <a:gd name="connsiteY486" fmla="*/ 7238111 h 7720647"/>
                <a:gd name="connsiteX487" fmla="*/ 13612686 w 17682528"/>
                <a:gd name="connsiteY487" fmla="*/ 7200011 h 7720647"/>
                <a:gd name="connsiteX488" fmla="*/ 13625386 w 17682528"/>
                <a:gd name="connsiteY488" fmla="*/ 7180961 h 7720647"/>
                <a:gd name="connsiteX489" fmla="*/ 13822172 w 17682528"/>
                <a:gd name="connsiteY489" fmla="*/ 7295261 h 7720647"/>
                <a:gd name="connsiteX490" fmla="*/ 11155553 w 17682528"/>
                <a:gd name="connsiteY490" fmla="*/ 7365111 h 7720647"/>
                <a:gd name="connsiteX491" fmla="*/ 11155553 w 17682528"/>
                <a:gd name="connsiteY491" fmla="*/ 7682548 h 7720647"/>
                <a:gd name="connsiteX492" fmla="*/ 10895203 w 17682528"/>
                <a:gd name="connsiteY492" fmla="*/ 7663498 h 7720647"/>
                <a:gd name="connsiteX493" fmla="*/ 10895203 w 17682528"/>
                <a:gd name="connsiteY493" fmla="*/ 7606348 h 7720647"/>
                <a:gd name="connsiteX494" fmla="*/ 10907903 w 17682528"/>
                <a:gd name="connsiteY494" fmla="*/ 7466711 h 7720647"/>
                <a:gd name="connsiteX495" fmla="*/ 11034903 w 17682528"/>
                <a:gd name="connsiteY495" fmla="*/ 7180961 h 7720647"/>
                <a:gd name="connsiteX496" fmla="*/ 11155553 w 17682528"/>
                <a:gd name="connsiteY496" fmla="*/ 7365111 h 7720647"/>
                <a:gd name="connsiteX497" fmla="*/ 15371381 w 17682528"/>
                <a:gd name="connsiteY497" fmla="*/ 7206361 h 7720647"/>
                <a:gd name="connsiteX498" fmla="*/ 15517431 w 17682528"/>
                <a:gd name="connsiteY498" fmla="*/ 7276211 h 7720647"/>
                <a:gd name="connsiteX499" fmla="*/ 15485681 w 17682528"/>
                <a:gd name="connsiteY499" fmla="*/ 7295261 h 7720647"/>
                <a:gd name="connsiteX500" fmla="*/ 15180944 w 17682528"/>
                <a:gd name="connsiteY500" fmla="*/ 7212711 h 7720647"/>
                <a:gd name="connsiteX501" fmla="*/ 15161894 w 17682528"/>
                <a:gd name="connsiteY501" fmla="*/ 7180961 h 7720647"/>
                <a:gd name="connsiteX502" fmla="*/ 15301594 w 17682528"/>
                <a:gd name="connsiteY502" fmla="*/ 7174611 h 7720647"/>
                <a:gd name="connsiteX503" fmla="*/ 15371381 w 17682528"/>
                <a:gd name="connsiteY503" fmla="*/ 7206361 h 7720647"/>
                <a:gd name="connsiteX504" fmla="*/ 15993617 w 17682528"/>
                <a:gd name="connsiteY504" fmla="*/ 7180961 h 7720647"/>
                <a:gd name="connsiteX505" fmla="*/ 15961867 w 17682528"/>
                <a:gd name="connsiteY505" fmla="*/ 7187311 h 7720647"/>
                <a:gd name="connsiteX506" fmla="*/ 15987267 w 17682528"/>
                <a:gd name="connsiteY506" fmla="*/ 7168261 h 7720647"/>
                <a:gd name="connsiteX507" fmla="*/ 15993617 w 17682528"/>
                <a:gd name="connsiteY507" fmla="*/ 7180961 h 7720647"/>
                <a:gd name="connsiteX508" fmla="*/ 5123815 w 17682528"/>
                <a:gd name="connsiteY508" fmla="*/ 7288911 h 7720647"/>
                <a:gd name="connsiteX509" fmla="*/ 5111115 w 17682528"/>
                <a:gd name="connsiteY509" fmla="*/ 7295261 h 7720647"/>
                <a:gd name="connsiteX510" fmla="*/ 5104765 w 17682528"/>
                <a:gd name="connsiteY510" fmla="*/ 7219061 h 7720647"/>
                <a:gd name="connsiteX511" fmla="*/ 5123815 w 17682528"/>
                <a:gd name="connsiteY511" fmla="*/ 7168261 h 7720647"/>
                <a:gd name="connsiteX512" fmla="*/ 5123815 w 17682528"/>
                <a:gd name="connsiteY512" fmla="*/ 7288911 h 7720647"/>
                <a:gd name="connsiteX513" fmla="*/ 5631752 w 17682528"/>
                <a:gd name="connsiteY513" fmla="*/ 7206361 h 7720647"/>
                <a:gd name="connsiteX514" fmla="*/ 5625402 w 17682528"/>
                <a:gd name="connsiteY514" fmla="*/ 7219061 h 7720647"/>
                <a:gd name="connsiteX515" fmla="*/ 5555552 w 17682528"/>
                <a:gd name="connsiteY515" fmla="*/ 7168261 h 7720647"/>
                <a:gd name="connsiteX516" fmla="*/ 5561902 w 17682528"/>
                <a:gd name="connsiteY516" fmla="*/ 7161911 h 7720647"/>
                <a:gd name="connsiteX517" fmla="*/ 5631752 w 17682528"/>
                <a:gd name="connsiteY517" fmla="*/ 7206361 h 7720647"/>
                <a:gd name="connsiteX518" fmla="*/ 5504752 w 17682528"/>
                <a:gd name="connsiteY518" fmla="*/ 7161911 h 7720647"/>
                <a:gd name="connsiteX519" fmla="*/ 5663438 w 17682528"/>
                <a:gd name="connsiteY519" fmla="*/ 7263511 h 7720647"/>
                <a:gd name="connsiteX520" fmla="*/ 5657152 w 17682528"/>
                <a:gd name="connsiteY520" fmla="*/ 7276211 h 7720647"/>
                <a:gd name="connsiteX521" fmla="*/ 5492052 w 17682528"/>
                <a:gd name="connsiteY521" fmla="*/ 7161911 h 7720647"/>
                <a:gd name="connsiteX522" fmla="*/ 5504752 w 17682528"/>
                <a:gd name="connsiteY522" fmla="*/ 7161911 h 7720647"/>
                <a:gd name="connsiteX523" fmla="*/ 16222217 w 17682528"/>
                <a:gd name="connsiteY523" fmla="*/ 7244461 h 7720647"/>
                <a:gd name="connsiteX524" fmla="*/ 16203167 w 17682528"/>
                <a:gd name="connsiteY524" fmla="*/ 7244461 h 7720647"/>
                <a:gd name="connsiteX525" fmla="*/ 16247617 w 17682528"/>
                <a:gd name="connsiteY525" fmla="*/ 7155561 h 7720647"/>
                <a:gd name="connsiteX526" fmla="*/ 16222217 w 17682528"/>
                <a:gd name="connsiteY526" fmla="*/ 7244461 h 7720647"/>
                <a:gd name="connsiteX527" fmla="*/ 15923767 w 17682528"/>
                <a:gd name="connsiteY527" fmla="*/ 7168261 h 7720647"/>
                <a:gd name="connsiteX528" fmla="*/ 15930117 w 17682528"/>
                <a:gd name="connsiteY528" fmla="*/ 7180961 h 7720647"/>
                <a:gd name="connsiteX529" fmla="*/ 15638081 w 17682528"/>
                <a:gd name="connsiteY529" fmla="*/ 7390511 h 7720647"/>
                <a:gd name="connsiteX530" fmla="*/ 15638081 w 17682528"/>
                <a:gd name="connsiteY530" fmla="*/ 7333361 h 7720647"/>
                <a:gd name="connsiteX531" fmla="*/ 15885667 w 17682528"/>
                <a:gd name="connsiteY531" fmla="*/ 7155561 h 7720647"/>
                <a:gd name="connsiteX532" fmla="*/ 15923767 w 17682528"/>
                <a:gd name="connsiteY532" fmla="*/ 7168261 h 7720647"/>
                <a:gd name="connsiteX533" fmla="*/ 15568231 w 17682528"/>
                <a:gd name="connsiteY533" fmla="*/ 7250811 h 7720647"/>
                <a:gd name="connsiteX534" fmla="*/ 15555531 w 17682528"/>
                <a:gd name="connsiteY534" fmla="*/ 7288911 h 7720647"/>
                <a:gd name="connsiteX535" fmla="*/ 15517431 w 17682528"/>
                <a:gd name="connsiteY535" fmla="*/ 7244461 h 7720647"/>
                <a:gd name="connsiteX536" fmla="*/ 15377731 w 17682528"/>
                <a:gd name="connsiteY536" fmla="*/ 7193661 h 7720647"/>
                <a:gd name="connsiteX537" fmla="*/ 15276194 w 17682528"/>
                <a:gd name="connsiteY537" fmla="*/ 7161911 h 7720647"/>
                <a:gd name="connsiteX538" fmla="*/ 15403131 w 17682528"/>
                <a:gd name="connsiteY538" fmla="*/ 7155561 h 7720647"/>
                <a:gd name="connsiteX539" fmla="*/ 15568231 w 17682528"/>
                <a:gd name="connsiteY539" fmla="*/ 7250811 h 7720647"/>
                <a:gd name="connsiteX540" fmla="*/ 13320586 w 17682528"/>
                <a:gd name="connsiteY540" fmla="*/ 7187311 h 7720647"/>
                <a:gd name="connsiteX541" fmla="*/ 13301536 w 17682528"/>
                <a:gd name="connsiteY541" fmla="*/ 7155561 h 7720647"/>
                <a:gd name="connsiteX542" fmla="*/ 13320586 w 17682528"/>
                <a:gd name="connsiteY542" fmla="*/ 7187311 h 7720647"/>
                <a:gd name="connsiteX543" fmla="*/ 3663442 w 17682528"/>
                <a:gd name="connsiteY543" fmla="*/ 7244461 h 7720647"/>
                <a:gd name="connsiteX544" fmla="*/ 3631692 w 17682528"/>
                <a:gd name="connsiteY544" fmla="*/ 7244461 h 7720647"/>
                <a:gd name="connsiteX545" fmla="*/ 3745992 w 17682528"/>
                <a:gd name="connsiteY545" fmla="*/ 7200011 h 7720647"/>
                <a:gd name="connsiteX546" fmla="*/ 3758692 w 17682528"/>
                <a:gd name="connsiteY546" fmla="*/ 7219061 h 7720647"/>
                <a:gd name="connsiteX547" fmla="*/ 3834892 w 17682528"/>
                <a:gd name="connsiteY547" fmla="*/ 7155561 h 7720647"/>
                <a:gd name="connsiteX548" fmla="*/ 3663442 w 17682528"/>
                <a:gd name="connsiteY548" fmla="*/ 7244461 h 7720647"/>
                <a:gd name="connsiteX549" fmla="*/ 16228567 w 17682528"/>
                <a:gd name="connsiteY549" fmla="*/ 7149211 h 7720647"/>
                <a:gd name="connsiteX550" fmla="*/ 16228567 w 17682528"/>
                <a:gd name="connsiteY550" fmla="*/ 7161911 h 7720647"/>
                <a:gd name="connsiteX551" fmla="*/ 16190467 w 17682528"/>
                <a:gd name="connsiteY551" fmla="*/ 7231761 h 7720647"/>
                <a:gd name="connsiteX552" fmla="*/ 16063467 w 17682528"/>
                <a:gd name="connsiteY552" fmla="*/ 7327011 h 7720647"/>
                <a:gd name="connsiteX553" fmla="*/ 16031717 w 17682528"/>
                <a:gd name="connsiteY553" fmla="*/ 7327011 h 7720647"/>
                <a:gd name="connsiteX554" fmla="*/ 16107917 w 17682528"/>
                <a:gd name="connsiteY554" fmla="*/ 7257161 h 7720647"/>
                <a:gd name="connsiteX555" fmla="*/ 16184117 w 17682528"/>
                <a:gd name="connsiteY555" fmla="*/ 7142861 h 7720647"/>
                <a:gd name="connsiteX556" fmla="*/ 16228567 w 17682528"/>
                <a:gd name="connsiteY556" fmla="*/ 7149211 h 7720647"/>
                <a:gd name="connsiteX557" fmla="*/ 13326936 w 17682528"/>
                <a:gd name="connsiteY557" fmla="*/ 7168261 h 7720647"/>
                <a:gd name="connsiteX558" fmla="*/ 13314236 w 17682528"/>
                <a:gd name="connsiteY558" fmla="*/ 7142861 h 7720647"/>
                <a:gd name="connsiteX559" fmla="*/ 13326936 w 17682528"/>
                <a:gd name="connsiteY559" fmla="*/ 7168261 h 7720647"/>
                <a:gd name="connsiteX560" fmla="*/ 15168244 w 17682528"/>
                <a:gd name="connsiteY560" fmla="*/ 7161911 h 7720647"/>
                <a:gd name="connsiteX561" fmla="*/ 15155544 w 17682528"/>
                <a:gd name="connsiteY561" fmla="*/ 7168261 h 7720647"/>
                <a:gd name="connsiteX562" fmla="*/ 15085694 w 17682528"/>
                <a:gd name="connsiteY562" fmla="*/ 7142861 h 7720647"/>
                <a:gd name="connsiteX563" fmla="*/ 15123794 w 17682528"/>
                <a:gd name="connsiteY563" fmla="*/ 7136511 h 7720647"/>
                <a:gd name="connsiteX564" fmla="*/ 15168244 w 17682528"/>
                <a:gd name="connsiteY564" fmla="*/ 7161911 h 7720647"/>
                <a:gd name="connsiteX565" fmla="*/ 14971395 w 17682528"/>
                <a:gd name="connsiteY565" fmla="*/ 7161911 h 7720647"/>
                <a:gd name="connsiteX566" fmla="*/ 15053944 w 17682528"/>
                <a:gd name="connsiteY566" fmla="*/ 7149211 h 7720647"/>
                <a:gd name="connsiteX567" fmla="*/ 15130144 w 17682528"/>
                <a:gd name="connsiteY567" fmla="*/ 7161911 h 7720647"/>
                <a:gd name="connsiteX568" fmla="*/ 15161894 w 17682528"/>
                <a:gd name="connsiteY568" fmla="*/ 7206361 h 7720647"/>
                <a:gd name="connsiteX569" fmla="*/ 15161894 w 17682528"/>
                <a:gd name="connsiteY569" fmla="*/ 7219061 h 7720647"/>
                <a:gd name="connsiteX570" fmla="*/ 15199994 w 17682528"/>
                <a:gd name="connsiteY570" fmla="*/ 7263511 h 7720647"/>
                <a:gd name="connsiteX571" fmla="*/ 15174594 w 17682528"/>
                <a:gd name="connsiteY571" fmla="*/ 7301611 h 7720647"/>
                <a:gd name="connsiteX572" fmla="*/ 15136494 w 17682528"/>
                <a:gd name="connsiteY572" fmla="*/ 7320661 h 7720647"/>
                <a:gd name="connsiteX573" fmla="*/ 15072994 w 17682528"/>
                <a:gd name="connsiteY573" fmla="*/ 7282561 h 7720647"/>
                <a:gd name="connsiteX574" fmla="*/ 15028544 w 17682528"/>
                <a:gd name="connsiteY574" fmla="*/ 7282561 h 7720647"/>
                <a:gd name="connsiteX575" fmla="*/ 14990445 w 17682528"/>
                <a:gd name="connsiteY575" fmla="*/ 7282561 h 7720647"/>
                <a:gd name="connsiteX576" fmla="*/ 14920595 w 17682528"/>
                <a:gd name="connsiteY576" fmla="*/ 7307961 h 7720647"/>
                <a:gd name="connsiteX577" fmla="*/ 14838045 w 17682528"/>
                <a:gd name="connsiteY577" fmla="*/ 7358761 h 7720647"/>
                <a:gd name="connsiteX578" fmla="*/ 14774609 w 17682528"/>
                <a:gd name="connsiteY578" fmla="*/ 7358761 h 7720647"/>
                <a:gd name="connsiteX579" fmla="*/ 14761909 w 17682528"/>
                <a:gd name="connsiteY579" fmla="*/ 7346061 h 7720647"/>
                <a:gd name="connsiteX580" fmla="*/ 14806295 w 17682528"/>
                <a:gd name="connsiteY580" fmla="*/ 7257161 h 7720647"/>
                <a:gd name="connsiteX581" fmla="*/ 14742859 w 17682528"/>
                <a:gd name="connsiteY581" fmla="*/ 7168261 h 7720647"/>
                <a:gd name="connsiteX582" fmla="*/ 14793659 w 17682528"/>
                <a:gd name="connsiteY582" fmla="*/ 7161911 h 7720647"/>
                <a:gd name="connsiteX583" fmla="*/ 14888845 w 17682528"/>
                <a:gd name="connsiteY583" fmla="*/ 7288911 h 7720647"/>
                <a:gd name="connsiteX584" fmla="*/ 14901545 w 17682528"/>
                <a:gd name="connsiteY584" fmla="*/ 7288911 h 7720647"/>
                <a:gd name="connsiteX585" fmla="*/ 14806295 w 17682528"/>
                <a:gd name="connsiteY585" fmla="*/ 7168261 h 7720647"/>
                <a:gd name="connsiteX586" fmla="*/ 14869795 w 17682528"/>
                <a:gd name="connsiteY586" fmla="*/ 7136511 h 7720647"/>
                <a:gd name="connsiteX587" fmla="*/ 14971395 w 17682528"/>
                <a:gd name="connsiteY587" fmla="*/ 7161911 h 7720647"/>
                <a:gd name="connsiteX588" fmla="*/ 16361855 w 17682528"/>
                <a:gd name="connsiteY588" fmla="*/ 7257161 h 7720647"/>
                <a:gd name="connsiteX589" fmla="*/ 16253967 w 17682528"/>
                <a:gd name="connsiteY589" fmla="*/ 7282561 h 7720647"/>
                <a:gd name="connsiteX590" fmla="*/ 16234917 w 17682528"/>
                <a:gd name="connsiteY590" fmla="*/ 7282561 h 7720647"/>
                <a:gd name="connsiteX591" fmla="*/ 16234917 w 17682528"/>
                <a:gd name="connsiteY591" fmla="*/ 7238111 h 7720647"/>
                <a:gd name="connsiteX592" fmla="*/ 16266667 w 17682528"/>
                <a:gd name="connsiteY592" fmla="*/ 7155561 h 7720647"/>
                <a:gd name="connsiteX593" fmla="*/ 16438055 w 17682528"/>
                <a:gd name="connsiteY593" fmla="*/ 7130161 h 7720647"/>
                <a:gd name="connsiteX594" fmla="*/ 16361855 w 17682528"/>
                <a:gd name="connsiteY594" fmla="*/ 7257161 h 7720647"/>
                <a:gd name="connsiteX595" fmla="*/ 16152367 w 17682528"/>
                <a:gd name="connsiteY595" fmla="*/ 7136511 h 7720647"/>
                <a:gd name="connsiteX596" fmla="*/ 16025367 w 17682528"/>
                <a:gd name="connsiteY596" fmla="*/ 7314311 h 7720647"/>
                <a:gd name="connsiteX597" fmla="*/ 16019017 w 17682528"/>
                <a:gd name="connsiteY597" fmla="*/ 7295261 h 7720647"/>
                <a:gd name="connsiteX598" fmla="*/ 16101567 w 17682528"/>
                <a:gd name="connsiteY598" fmla="*/ 7161911 h 7720647"/>
                <a:gd name="connsiteX599" fmla="*/ 16107917 w 17682528"/>
                <a:gd name="connsiteY599" fmla="*/ 7130161 h 7720647"/>
                <a:gd name="connsiteX600" fmla="*/ 16152367 w 17682528"/>
                <a:gd name="connsiteY600" fmla="*/ 7136511 h 7720647"/>
                <a:gd name="connsiteX601" fmla="*/ 8736457 w 17682528"/>
                <a:gd name="connsiteY601" fmla="*/ 7238111 h 7720647"/>
                <a:gd name="connsiteX602" fmla="*/ 8736457 w 17682528"/>
                <a:gd name="connsiteY602" fmla="*/ 7549261 h 7720647"/>
                <a:gd name="connsiteX603" fmla="*/ 8558721 w 17682528"/>
                <a:gd name="connsiteY603" fmla="*/ 7549261 h 7720647"/>
                <a:gd name="connsiteX604" fmla="*/ 8558721 w 17682528"/>
                <a:gd name="connsiteY604" fmla="*/ 7282561 h 7720647"/>
                <a:gd name="connsiteX605" fmla="*/ 8653971 w 17682528"/>
                <a:gd name="connsiteY605" fmla="*/ 7130161 h 7720647"/>
                <a:gd name="connsiteX606" fmla="*/ 8736457 w 17682528"/>
                <a:gd name="connsiteY606" fmla="*/ 7238111 h 7720647"/>
                <a:gd name="connsiteX607" fmla="*/ 7053961 w 17682528"/>
                <a:gd name="connsiteY607" fmla="*/ 7168261 h 7720647"/>
                <a:gd name="connsiteX608" fmla="*/ 7047611 w 17682528"/>
                <a:gd name="connsiteY608" fmla="*/ 7219061 h 7720647"/>
                <a:gd name="connsiteX609" fmla="*/ 7009511 w 17682528"/>
                <a:gd name="connsiteY609" fmla="*/ 7161911 h 7720647"/>
                <a:gd name="connsiteX610" fmla="*/ 7009511 w 17682528"/>
                <a:gd name="connsiteY610" fmla="*/ 7130161 h 7720647"/>
                <a:gd name="connsiteX611" fmla="*/ 7053961 w 17682528"/>
                <a:gd name="connsiteY611" fmla="*/ 7168261 h 7720647"/>
                <a:gd name="connsiteX612" fmla="*/ 3238056 w 17682528"/>
                <a:gd name="connsiteY612" fmla="*/ 7193661 h 7720647"/>
                <a:gd name="connsiteX613" fmla="*/ 3238056 w 17682528"/>
                <a:gd name="connsiteY613" fmla="*/ 7219061 h 7720647"/>
                <a:gd name="connsiteX614" fmla="*/ 3111119 w 17682528"/>
                <a:gd name="connsiteY614" fmla="*/ 7142861 h 7720647"/>
                <a:gd name="connsiteX615" fmla="*/ 3123756 w 17682528"/>
                <a:gd name="connsiteY615" fmla="*/ 7130161 h 7720647"/>
                <a:gd name="connsiteX616" fmla="*/ 3238056 w 17682528"/>
                <a:gd name="connsiteY616" fmla="*/ 7193661 h 7720647"/>
                <a:gd name="connsiteX617" fmla="*/ 6596825 w 17682528"/>
                <a:gd name="connsiteY617" fmla="*/ 7327011 h 7720647"/>
                <a:gd name="connsiteX618" fmla="*/ 6476175 w 17682528"/>
                <a:gd name="connsiteY618" fmla="*/ 7441311 h 7720647"/>
                <a:gd name="connsiteX619" fmla="*/ 6558725 w 17682528"/>
                <a:gd name="connsiteY619" fmla="*/ 7358761 h 7720647"/>
                <a:gd name="connsiteX620" fmla="*/ 6590475 w 17682528"/>
                <a:gd name="connsiteY620" fmla="*/ 7288911 h 7720647"/>
                <a:gd name="connsiteX621" fmla="*/ 6838061 w 17682528"/>
                <a:gd name="connsiteY621" fmla="*/ 7130161 h 7720647"/>
                <a:gd name="connsiteX622" fmla="*/ 6882511 w 17682528"/>
                <a:gd name="connsiteY622" fmla="*/ 7123811 h 7720647"/>
                <a:gd name="connsiteX623" fmla="*/ 6596825 w 17682528"/>
                <a:gd name="connsiteY623" fmla="*/ 7327011 h 7720647"/>
                <a:gd name="connsiteX624" fmla="*/ 3923792 w 17682528"/>
                <a:gd name="connsiteY624" fmla="*/ 7123811 h 7720647"/>
                <a:gd name="connsiteX625" fmla="*/ 4006342 w 17682528"/>
                <a:gd name="connsiteY625" fmla="*/ 7212711 h 7720647"/>
                <a:gd name="connsiteX626" fmla="*/ 3911092 w 17682528"/>
                <a:gd name="connsiteY626" fmla="*/ 7123811 h 7720647"/>
                <a:gd name="connsiteX627" fmla="*/ 3923792 w 17682528"/>
                <a:gd name="connsiteY627" fmla="*/ 7123811 h 7720647"/>
                <a:gd name="connsiteX628" fmla="*/ 3212656 w 17682528"/>
                <a:gd name="connsiteY628" fmla="*/ 7123811 h 7720647"/>
                <a:gd name="connsiteX629" fmla="*/ 3320606 w 17682528"/>
                <a:gd name="connsiteY629" fmla="*/ 7200011 h 7720647"/>
                <a:gd name="connsiteX630" fmla="*/ 3352356 w 17682528"/>
                <a:gd name="connsiteY630" fmla="*/ 7187311 h 7720647"/>
                <a:gd name="connsiteX631" fmla="*/ 3466656 w 17682528"/>
                <a:gd name="connsiteY631" fmla="*/ 7219061 h 7720647"/>
                <a:gd name="connsiteX632" fmla="*/ 3466656 w 17682528"/>
                <a:gd name="connsiteY632" fmla="*/ 7244461 h 7720647"/>
                <a:gd name="connsiteX633" fmla="*/ 3180906 w 17682528"/>
                <a:gd name="connsiteY633" fmla="*/ 7136511 h 7720647"/>
                <a:gd name="connsiteX634" fmla="*/ 3187256 w 17682528"/>
                <a:gd name="connsiteY634" fmla="*/ 7123811 h 7720647"/>
                <a:gd name="connsiteX635" fmla="*/ 3212656 w 17682528"/>
                <a:gd name="connsiteY635" fmla="*/ 7123811 h 7720647"/>
                <a:gd name="connsiteX636" fmla="*/ 17003142 w 17682528"/>
                <a:gd name="connsiteY636" fmla="*/ 7117461 h 7720647"/>
                <a:gd name="connsiteX637" fmla="*/ 17225392 w 17682528"/>
                <a:gd name="connsiteY637" fmla="*/ 7339711 h 7720647"/>
                <a:gd name="connsiteX638" fmla="*/ 17180942 w 17682528"/>
                <a:gd name="connsiteY638" fmla="*/ 7371461 h 7720647"/>
                <a:gd name="connsiteX639" fmla="*/ 16939642 w 17682528"/>
                <a:gd name="connsiteY639" fmla="*/ 7117461 h 7720647"/>
                <a:gd name="connsiteX640" fmla="*/ 17003142 w 17682528"/>
                <a:gd name="connsiteY640" fmla="*/ 7117461 h 7720647"/>
                <a:gd name="connsiteX641" fmla="*/ 16888842 w 17682528"/>
                <a:gd name="connsiteY641" fmla="*/ 7117461 h 7720647"/>
                <a:gd name="connsiteX642" fmla="*/ 17085692 w 17682528"/>
                <a:gd name="connsiteY642" fmla="*/ 7409561 h 7720647"/>
                <a:gd name="connsiteX643" fmla="*/ 17041242 w 17682528"/>
                <a:gd name="connsiteY643" fmla="*/ 7415911 h 7720647"/>
                <a:gd name="connsiteX644" fmla="*/ 16920592 w 17682528"/>
                <a:gd name="connsiteY644" fmla="*/ 7238111 h 7720647"/>
                <a:gd name="connsiteX645" fmla="*/ 16774605 w 17682528"/>
                <a:gd name="connsiteY645" fmla="*/ 7161911 h 7720647"/>
                <a:gd name="connsiteX646" fmla="*/ 16831756 w 17682528"/>
                <a:gd name="connsiteY646" fmla="*/ 7187311 h 7720647"/>
                <a:gd name="connsiteX647" fmla="*/ 16838042 w 17682528"/>
                <a:gd name="connsiteY647" fmla="*/ 7174611 h 7720647"/>
                <a:gd name="connsiteX648" fmla="*/ 16914242 w 17682528"/>
                <a:gd name="connsiteY648" fmla="*/ 7187311 h 7720647"/>
                <a:gd name="connsiteX649" fmla="*/ 16869792 w 17682528"/>
                <a:gd name="connsiteY649" fmla="*/ 7117461 h 7720647"/>
                <a:gd name="connsiteX650" fmla="*/ 16888842 w 17682528"/>
                <a:gd name="connsiteY650" fmla="*/ 7117461 h 7720647"/>
                <a:gd name="connsiteX651" fmla="*/ 16558705 w 17682528"/>
                <a:gd name="connsiteY651" fmla="*/ 7219061 h 7720647"/>
                <a:gd name="connsiteX652" fmla="*/ 16526955 w 17682528"/>
                <a:gd name="connsiteY652" fmla="*/ 7307961 h 7720647"/>
                <a:gd name="connsiteX653" fmla="*/ 16469805 w 17682528"/>
                <a:gd name="connsiteY653" fmla="*/ 7307961 h 7720647"/>
                <a:gd name="connsiteX654" fmla="*/ 16488855 w 17682528"/>
                <a:gd name="connsiteY654" fmla="*/ 7276211 h 7720647"/>
                <a:gd name="connsiteX655" fmla="*/ 16380905 w 17682528"/>
                <a:gd name="connsiteY655" fmla="*/ 7263511 h 7720647"/>
                <a:gd name="connsiteX656" fmla="*/ 16463455 w 17682528"/>
                <a:gd name="connsiteY656" fmla="*/ 7117461 h 7720647"/>
                <a:gd name="connsiteX657" fmla="*/ 16558705 w 17682528"/>
                <a:gd name="connsiteY657" fmla="*/ 7219061 h 7720647"/>
                <a:gd name="connsiteX658" fmla="*/ 4603179 w 17682528"/>
                <a:gd name="connsiteY658" fmla="*/ 7136511 h 7720647"/>
                <a:gd name="connsiteX659" fmla="*/ 4514279 w 17682528"/>
                <a:gd name="connsiteY659" fmla="*/ 7136511 h 7720647"/>
                <a:gd name="connsiteX660" fmla="*/ 4596829 w 17682528"/>
                <a:gd name="connsiteY660" fmla="*/ 7117461 h 7720647"/>
                <a:gd name="connsiteX661" fmla="*/ 4603179 w 17682528"/>
                <a:gd name="connsiteY661" fmla="*/ 7136511 h 7720647"/>
                <a:gd name="connsiteX662" fmla="*/ 15593631 w 17682528"/>
                <a:gd name="connsiteY662" fmla="*/ 7155561 h 7720647"/>
                <a:gd name="connsiteX663" fmla="*/ 15619031 w 17682528"/>
                <a:gd name="connsiteY663" fmla="*/ 7193661 h 7720647"/>
                <a:gd name="connsiteX664" fmla="*/ 15574581 w 17682528"/>
                <a:gd name="connsiteY664" fmla="*/ 7276211 h 7720647"/>
                <a:gd name="connsiteX665" fmla="*/ 15498381 w 17682528"/>
                <a:gd name="connsiteY665" fmla="*/ 7180961 h 7720647"/>
                <a:gd name="connsiteX666" fmla="*/ 15371381 w 17682528"/>
                <a:gd name="connsiteY666" fmla="*/ 7142861 h 7720647"/>
                <a:gd name="connsiteX667" fmla="*/ 15466631 w 17682528"/>
                <a:gd name="connsiteY667" fmla="*/ 7111111 h 7720647"/>
                <a:gd name="connsiteX668" fmla="*/ 15593631 w 17682528"/>
                <a:gd name="connsiteY668" fmla="*/ 7155561 h 7720647"/>
                <a:gd name="connsiteX669" fmla="*/ 4495229 w 17682528"/>
                <a:gd name="connsiteY669" fmla="*/ 7123811 h 7720647"/>
                <a:gd name="connsiteX670" fmla="*/ 4412679 w 17682528"/>
                <a:gd name="connsiteY670" fmla="*/ 7111111 h 7720647"/>
                <a:gd name="connsiteX671" fmla="*/ 4495229 w 17682528"/>
                <a:gd name="connsiteY671" fmla="*/ 7123811 h 7720647"/>
                <a:gd name="connsiteX672" fmla="*/ 16088867 w 17682528"/>
                <a:gd name="connsiteY672" fmla="*/ 7104761 h 7720647"/>
                <a:gd name="connsiteX673" fmla="*/ 16076167 w 17682528"/>
                <a:gd name="connsiteY673" fmla="*/ 7123811 h 7720647"/>
                <a:gd name="connsiteX674" fmla="*/ 16095217 w 17682528"/>
                <a:gd name="connsiteY674" fmla="*/ 7136511 h 7720647"/>
                <a:gd name="connsiteX675" fmla="*/ 16076167 w 17682528"/>
                <a:gd name="connsiteY675" fmla="*/ 7193661 h 7720647"/>
                <a:gd name="connsiteX676" fmla="*/ 16057117 w 17682528"/>
                <a:gd name="connsiteY676" fmla="*/ 7104761 h 7720647"/>
                <a:gd name="connsiteX677" fmla="*/ 16088867 w 17682528"/>
                <a:gd name="connsiteY677" fmla="*/ 7104761 h 7720647"/>
                <a:gd name="connsiteX678" fmla="*/ 16063467 w 17682528"/>
                <a:gd name="connsiteY678" fmla="*/ 7180961 h 7720647"/>
                <a:gd name="connsiteX679" fmla="*/ 16031717 w 17682528"/>
                <a:gd name="connsiteY679" fmla="*/ 7269861 h 7720647"/>
                <a:gd name="connsiteX680" fmla="*/ 16019017 w 17682528"/>
                <a:gd name="connsiteY680" fmla="*/ 7238111 h 7720647"/>
                <a:gd name="connsiteX681" fmla="*/ 16038067 w 17682528"/>
                <a:gd name="connsiteY681" fmla="*/ 7212711 h 7720647"/>
                <a:gd name="connsiteX682" fmla="*/ 15999967 w 17682528"/>
                <a:gd name="connsiteY682" fmla="*/ 7155561 h 7720647"/>
                <a:gd name="connsiteX683" fmla="*/ 16038067 w 17682528"/>
                <a:gd name="connsiteY683" fmla="*/ 7104761 h 7720647"/>
                <a:gd name="connsiteX684" fmla="*/ 16063467 w 17682528"/>
                <a:gd name="connsiteY684" fmla="*/ 7180961 h 7720647"/>
                <a:gd name="connsiteX685" fmla="*/ 7053961 w 17682528"/>
                <a:gd name="connsiteY685" fmla="*/ 7111111 h 7720647"/>
                <a:gd name="connsiteX686" fmla="*/ 7053961 w 17682528"/>
                <a:gd name="connsiteY686" fmla="*/ 7130161 h 7720647"/>
                <a:gd name="connsiteX687" fmla="*/ 7041261 w 17682528"/>
                <a:gd name="connsiteY687" fmla="*/ 7123811 h 7720647"/>
                <a:gd name="connsiteX688" fmla="*/ 7041261 w 17682528"/>
                <a:gd name="connsiteY688" fmla="*/ 7104761 h 7720647"/>
                <a:gd name="connsiteX689" fmla="*/ 7053961 w 17682528"/>
                <a:gd name="connsiteY689" fmla="*/ 7111111 h 7720647"/>
                <a:gd name="connsiteX690" fmla="*/ 5396802 w 17682528"/>
                <a:gd name="connsiteY690" fmla="*/ 7111111 h 7720647"/>
                <a:gd name="connsiteX691" fmla="*/ 5479352 w 17682528"/>
                <a:gd name="connsiteY691" fmla="*/ 7161911 h 7720647"/>
                <a:gd name="connsiteX692" fmla="*/ 5396802 w 17682528"/>
                <a:gd name="connsiteY692" fmla="*/ 7111111 h 7720647"/>
                <a:gd name="connsiteX693" fmla="*/ 3542856 w 17682528"/>
                <a:gd name="connsiteY693" fmla="*/ 7111111 h 7720647"/>
                <a:gd name="connsiteX694" fmla="*/ 3504756 w 17682528"/>
                <a:gd name="connsiteY694" fmla="*/ 7104761 h 7720647"/>
                <a:gd name="connsiteX695" fmla="*/ 3542856 w 17682528"/>
                <a:gd name="connsiteY695" fmla="*/ 7111111 h 7720647"/>
                <a:gd name="connsiteX696" fmla="*/ 16888842 w 17682528"/>
                <a:gd name="connsiteY696" fmla="*/ 7168261 h 7720647"/>
                <a:gd name="connsiteX697" fmla="*/ 16800006 w 17682528"/>
                <a:gd name="connsiteY697" fmla="*/ 7098411 h 7720647"/>
                <a:gd name="connsiteX698" fmla="*/ 16888842 w 17682528"/>
                <a:gd name="connsiteY698" fmla="*/ 7168261 h 7720647"/>
                <a:gd name="connsiteX699" fmla="*/ 15244444 w 17682528"/>
                <a:gd name="connsiteY699" fmla="*/ 7155561 h 7720647"/>
                <a:gd name="connsiteX700" fmla="*/ 15193644 w 17682528"/>
                <a:gd name="connsiteY700" fmla="*/ 7161911 h 7720647"/>
                <a:gd name="connsiteX701" fmla="*/ 15130144 w 17682528"/>
                <a:gd name="connsiteY701" fmla="*/ 7123811 h 7720647"/>
                <a:gd name="connsiteX702" fmla="*/ 15187294 w 17682528"/>
                <a:gd name="connsiteY702" fmla="*/ 7098411 h 7720647"/>
                <a:gd name="connsiteX703" fmla="*/ 15244444 w 17682528"/>
                <a:gd name="connsiteY703" fmla="*/ 7155561 h 7720647"/>
                <a:gd name="connsiteX704" fmla="*/ 5517452 w 17682528"/>
                <a:gd name="connsiteY704" fmla="*/ 7098411 h 7720647"/>
                <a:gd name="connsiteX705" fmla="*/ 5701538 w 17682528"/>
                <a:gd name="connsiteY705" fmla="*/ 7206361 h 7720647"/>
                <a:gd name="connsiteX706" fmla="*/ 5688838 w 17682528"/>
                <a:gd name="connsiteY706" fmla="*/ 7225411 h 7720647"/>
                <a:gd name="connsiteX707" fmla="*/ 5504752 w 17682528"/>
                <a:gd name="connsiteY707" fmla="*/ 7098411 h 7720647"/>
                <a:gd name="connsiteX708" fmla="*/ 5517452 w 17682528"/>
                <a:gd name="connsiteY708" fmla="*/ 7098411 h 7720647"/>
                <a:gd name="connsiteX709" fmla="*/ 5542852 w 17682528"/>
                <a:gd name="connsiteY709" fmla="*/ 7161911 h 7720647"/>
                <a:gd name="connsiteX710" fmla="*/ 5453952 w 17682528"/>
                <a:gd name="connsiteY710" fmla="*/ 7098411 h 7720647"/>
                <a:gd name="connsiteX711" fmla="*/ 5542852 w 17682528"/>
                <a:gd name="connsiteY711" fmla="*/ 7161911 h 7720647"/>
                <a:gd name="connsiteX712" fmla="*/ 4685665 w 17682528"/>
                <a:gd name="connsiteY712" fmla="*/ 7111111 h 7720647"/>
                <a:gd name="connsiteX713" fmla="*/ 4615879 w 17682528"/>
                <a:gd name="connsiteY713" fmla="*/ 7130161 h 7720647"/>
                <a:gd name="connsiteX714" fmla="*/ 4679315 w 17682528"/>
                <a:gd name="connsiteY714" fmla="*/ 7098411 h 7720647"/>
                <a:gd name="connsiteX715" fmla="*/ 4685665 w 17682528"/>
                <a:gd name="connsiteY715" fmla="*/ 7111111 h 7720647"/>
                <a:gd name="connsiteX716" fmla="*/ 4393629 w 17682528"/>
                <a:gd name="connsiteY716" fmla="*/ 7111111 h 7720647"/>
                <a:gd name="connsiteX717" fmla="*/ 4323779 w 17682528"/>
                <a:gd name="connsiteY717" fmla="*/ 7104761 h 7720647"/>
                <a:gd name="connsiteX718" fmla="*/ 4323779 w 17682528"/>
                <a:gd name="connsiteY718" fmla="*/ 7092061 h 7720647"/>
                <a:gd name="connsiteX719" fmla="*/ 4393629 w 17682528"/>
                <a:gd name="connsiteY719" fmla="*/ 7111111 h 7720647"/>
                <a:gd name="connsiteX720" fmla="*/ 15917417 w 17682528"/>
                <a:gd name="connsiteY720" fmla="*/ 7149211 h 7720647"/>
                <a:gd name="connsiteX721" fmla="*/ 15879317 w 17682528"/>
                <a:gd name="connsiteY721" fmla="*/ 7136511 h 7720647"/>
                <a:gd name="connsiteX722" fmla="*/ 15853917 w 17682528"/>
                <a:gd name="connsiteY722" fmla="*/ 7104761 h 7720647"/>
                <a:gd name="connsiteX723" fmla="*/ 15879317 w 17682528"/>
                <a:gd name="connsiteY723" fmla="*/ 7085711 h 7720647"/>
                <a:gd name="connsiteX724" fmla="*/ 15917417 w 17682528"/>
                <a:gd name="connsiteY724" fmla="*/ 7149211 h 7720647"/>
                <a:gd name="connsiteX725" fmla="*/ 15587281 w 17682528"/>
                <a:gd name="connsiteY725" fmla="*/ 7085711 h 7720647"/>
                <a:gd name="connsiteX726" fmla="*/ 15790481 w 17682528"/>
                <a:gd name="connsiteY726" fmla="*/ 7174611 h 7720647"/>
                <a:gd name="connsiteX727" fmla="*/ 15752381 w 17682528"/>
                <a:gd name="connsiteY727" fmla="*/ 7187311 h 7720647"/>
                <a:gd name="connsiteX728" fmla="*/ 15631731 w 17682528"/>
                <a:gd name="connsiteY728" fmla="*/ 7111111 h 7720647"/>
                <a:gd name="connsiteX729" fmla="*/ 15568231 w 17682528"/>
                <a:gd name="connsiteY729" fmla="*/ 7085711 h 7720647"/>
                <a:gd name="connsiteX730" fmla="*/ 15587281 w 17682528"/>
                <a:gd name="connsiteY730" fmla="*/ 7085711 h 7720647"/>
                <a:gd name="connsiteX731" fmla="*/ 15549181 w 17682528"/>
                <a:gd name="connsiteY731" fmla="*/ 7092061 h 7720647"/>
                <a:gd name="connsiteX732" fmla="*/ 15523781 w 17682528"/>
                <a:gd name="connsiteY732" fmla="*/ 7085711 h 7720647"/>
                <a:gd name="connsiteX733" fmla="*/ 15549181 w 17682528"/>
                <a:gd name="connsiteY733" fmla="*/ 7092061 h 7720647"/>
                <a:gd name="connsiteX734" fmla="*/ 13472986 w 17682528"/>
                <a:gd name="connsiteY734" fmla="*/ 7136511 h 7720647"/>
                <a:gd name="connsiteX735" fmla="*/ 13403136 w 17682528"/>
                <a:gd name="connsiteY735" fmla="*/ 7085711 h 7720647"/>
                <a:gd name="connsiteX736" fmla="*/ 13472986 w 17682528"/>
                <a:gd name="connsiteY736" fmla="*/ 7136511 h 7720647"/>
                <a:gd name="connsiteX737" fmla="*/ 10260266 w 17682528"/>
                <a:gd name="connsiteY737" fmla="*/ 7231761 h 7720647"/>
                <a:gd name="connsiteX738" fmla="*/ 10260266 w 17682528"/>
                <a:gd name="connsiteY738" fmla="*/ 7638098 h 7720647"/>
                <a:gd name="connsiteX739" fmla="*/ 9980930 w 17682528"/>
                <a:gd name="connsiteY739" fmla="*/ 7638098 h 7720647"/>
                <a:gd name="connsiteX740" fmla="*/ 9987280 w 17682528"/>
                <a:gd name="connsiteY740" fmla="*/ 7333361 h 7720647"/>
                <a:gd name="connsiteX741" fmla="*/ 10146030 w 17682528"/>
                <a:gd name="connsiteY741" fmla="*/ 7085711 h 7720647"/>
                <a:gd name="connsiteX742" fmla="*/ 10260266 w 17682528"/>
                <a:gd name="connsiteY742" fmla="*/ 7231761 h 7720647"/>
                <a:gd name="connsiteX743" fmla="*/ 7028561 w 17682528"/>
                <a:gd name="connsiteY743" fmla="*/ 7111111 h 7720647"/>
                <a:gd name="connsiteX744" fmla="*/ 7009511 w 17682528"/>
                <a:gd name="connsiteY744" fmla="*/ 7085711 h 7720647"/>
                <a:gd name="connsiteX745" fmla="*/ 7028561 w 17682528"/>
                <a:gd name="connsiteY745" fmla="*/ 7111111 h 7720647"/>
                <a:gd name="connsiteX746" fmla="*/ 16025367 w 17682528"/>
                <a:gd name="connsiteY746" fmla="*/ 7098411 h 7720647"/>
                <a:gd name="connsiteX747" fmla="*/ 15961867 w 17682528"/>
                <a:gd name="connsiteY747" fmla="*/ 7168261 h 7720647"/>
                <a:gd name="connsiteX748" fmla="*/ 15987267 w 17682528"/>
                <a:gd name="connsiteY748" fmla="*/ 7079361 h 7720647"/>
                <a:gd name="connsiteX749" fmla="*/ 16025367 w 17682528"/>
                <a:gd name="connsiteY749" fmla="*/ 7098411 h 7720647"/>
                <a:gd name="connsiteX750" fmla="*/ 4552379 w 17682528"/>
                <a:gd name="connsiteY750" fmla="*/ 7079361 h 7720647"/>
                <a:gd name="connsiteX751" fmla="*/ 4552379 w 17682528"/>
                <a:gd name="connsiteY751" fmla="*/ 7098411 h 7720647"/>
                <a:gd name="connsiteX752" fmla="*/ 4469829 w 17682528"/>
                <a:gd name="connsiteY752" fmla="*/ 7098411 h 7720647"/>
                <a:gd name="connsiteX753" fmla="*/ 4469829 w 17682528"/>
                <a:gd name="connsiteY753" fmla="*/ 7079361 h 7720647"/>
                <a:gd name="connsiteX754" fmla="*/ 4552379 w 17682528"/>
                <a:gd name="connsiteY754" fmla="*/ 7079361 h 7720647"/>
                <a:gd name="connsiteX755" fmla="*/ 14603159 w 17682528"/>
                <a:gd name="connsiteY755" fmla="*/ 7168261 h 7720647"/>
                <a:gd name="connsiteX756" fmla="*/ 14685709 w 17682528"/>
                <a:gd name="connsiteY756" fmla="*/ 7155561 h 7720647"/>
                <a:gd name="connsiteX757" fmla="*/ 14793659 w 17682528"/>
                <a:gd name="connsiteY757" fmla="*/ 7257161 h 7720647"/>
                <a:gd name="connsiteX758" fmla="*/ 14717459 w 17682528"/>
                <a:gd name="connsiteY758" fmla="*/ 7358761 h 7720647"/>
                <a:gd name="connsiteX759" fmla="*/ 14685709 w 17682528"/>
                <a:gd name="connsiteY759" fmla="*/ 7352411 h 7720647"/>
                <a:gd name="connsiteX760" fmla="*/ 14641259 w 17682528"/>
                <a:gd name="connsiteY760" fmla="*/ 7257161 h 7720647"/>
                <a:gd name="connsiteX761" fmla="*/ 14603159 w 17682528"/>
                <a:gd name="connsiteY761" fmla="*/ 7244461 h 7720647"/>
                <a:gd name="connsiteX762" fmla="*/ 14577759 w 17682528"/>
                <a:gd name="connsiteY762" fmla="*/ 7219061 h 7720647"/>
                <a:gd name="connsiteX763" fmla="*/ 14450759 w 17682528"/>
                <a:gd name="connsiteY763" fmla="*/ 7193661 h 7720647"/>
                <a:gd name="connsiteX764" fmla="*/ 14387259 w 17682528"/>
                <a:gd name="connsiteY764" fmla="*/ 7219061 h 7720647"/>
                <a:gd name="connsiteX765" fmla="*/ 14368209 w 17682528"/>
                <a:gd name="connsiteY765" fmla="*/ 7263511 h 7720647"/>
                <a:gd name="connsiteX766" fmla="*/ 14342809 w 17682528"/>
                <a:gd name="connsiteY766" fmla="*/ 7212711 h 7720647"/>
                <a:gd name="connsiteX767" fmla="*/ 14323759 w 17682528"/>
                <a:gd name="connsiteY767" fmla="*/ 7219061 h 7720647"/>
                <a:gd name="connsiteX768" fmla="*/ 14279372 w 17682528"/>
                <a:gd name="connsiteY768" fmla="*/ 7219061 h 7720647"/>
                <a:gd name="connsiteX769" fmla="*/ 14215872 w 17682528"/>
                <a:gd name="connsiteY769" fmla="*/ 7250811 h 7720647"/>
                <a:gd name="connsiteX770" fmla="*/ 14196822 w 17682528"/>
                <a:gd name="connsiteY770" fmla="*/ 7250811 h 7720647"/>
                <a:gd name="connsiteX771" fmla="*/ 14190472 w 17682528"/>
                <a:gd name="connsiteY771" fmla="*/ 7231761 h 7720647"/>
                <a:gd name="connsiteX772" fmla="*/ 14355509 w 17682528"/>
                <a:gd name="connsiteY772" fmla="*/ 7098411 h 7720647"/>
                <a:gd name="connsiteX773" fmla="*/ 14393609 w 17682528"/>
                <a:gd name="connsiteY773" fmla="*/ 7073011 h 7720647"/>
                <a:gd name="connsiteX774" fmla="*/ 14603159 w 17682528"/>
                <a:gd name="connsiteY774" fmla="*/ 7168261 h 7720647"/>
                <a:gd name="connsiteX775" fmla="*/ 13517436 w 17682528"/>
                <a:gd name="connsiteY775" fmla="*/ 7231761 h 7720647"/>
                <a:gd name="connsiteX776" fmla="*/ 13479336 w 17682528"/>
                <a:gd name="connsiteY776" fmla="*/ 7174611 h 7720647"/>
                <a:gd name="connsiteX777" fmla="*/ 13530136 w 17682528"/>
                <a:gd name="connsiteY777" fmla="*/ 7073011 h 7720647"/>
                <a:gd name="connsiteX778" fmla="*/ 13517436 w 17682528"/>
                <a:gd name="connsiteY778" fmla="*/ 7231761 h 7720647"/>
                <a:gd name="connsiteX779" fmla="*/ 4723765 w 17682528"/>
                <a:gd name="connsiteY779" fmla="*/ 7098411 h 7720647"/>
                <a:gd name="connsiteX780" fmla="*/ 4698365 w 17682528"/>
                <a:gd name="connsiteY780" fmla="*/ 7104761 h 7720647"/>
                <a:gd name="connsiteX781" fmla="*/ 4723765 w 17682528"/>
                <a:gd name="connsiteY781" fmla="*/ 7073011 h 7720647"/>
                <a:gd name="connsiteX782" fmla="*/ 4723765 w 17682528"/>
                <a:gd name="connsiteY782" fmla="*/ 7098411 h 7720647"/>
                <a:gd name="connsiteX783" fmla="*/ 3682492 w 17682528"/>
                <a:gd name="connsiteY783" fmla="*/ 7123811 h 7720647"/>
                <a:gd name="connsiteX784" fmla="*/ 3752342 w 17682528"/>
                <a:gd name="connsiteY784" fmla="*/ 7073011 h 7720647"/>
                <a:gd name="connsiteX785" fmla="*/ 3682492 w 17682528"/>
                <a:gd name="connsiteY785" fmla="*/ 7123811 h 7720647"/>
                <a:gd name="connsiteX786" fmla="*/ 13587286 w 17682528"/>
                <a:gd name="connsiteY786" fmla="*/ 7161911 h 7720647"/>
                <a:gd name="connsiteX787" fmla="*/ 13549186 w 17682528"/>
                <a:gd name="connsiteY787" fmla="*/ 7225411 h 7720647"/>
                <a:gd name="connsiteX788" fmla="*/ 13530136 w 17682528"/>
                <a:gd name="connsiteY788" fmla="*/ 7225411 h 7720647"/>
                <a:gd name="connsiteX789" fmla="*/ 13530136 w 17682528"/>
                <a:gd name="connsiteY789" fmla="*/ 7136511 h 7720647"/>
                <a:gd name="connsiteX790" fmla="*/ 13555536 w 17682528"/>
                <a:gd name="connsiteY790" fmla="*/ 7066661 h 7720647"/>
                <a:gd name="connsiteX791" fmla="*/ 13587286 w 17682528"/>
                <a:gd name="connsiteY791" fmla="*/ 7161911 h 7720647"/>
                <a:gd name="connsiteX792" fmla="*/ 13295186 w 17682528"/>
                <a:gd name="connsiteY792" fmla="*/ 7104761 h 7720647"/>
                <a:gd name="connsiteX793" fmla="*/ 13307886 w 17682528"/>
                <a:gd name="connsiteY793" fmla="*/ 7066661 h 7720647"/>
                <a:gd name="connsiteX794" fmla="*/ 13295186 w 17682528"/>
                <a:gd name="connsiteY794" fmla="*/ 7104761 h 7720647"/>
                <a:gd name="connsiteX795" fmla="*/ 4292029 w 17682528"/>
                <a:gd name="connsiteY795" fmla="*/ 7104761 h 7720647"/>
                <a:gd name="connsiteX796" fmla="*/ 4228529 w 17682528"/>
                <a:gd name="connsiteY796" fmla="*/ 7079361 h 7720647"/>
                <a:gd name="connsiteX797" fmla="*/ 4228529 w 17682528"/>
                <a:gd name="connsiteY797" fmla="*/ 7066661 h 7720647"/>
                <a:gd name="connsiteX798" fmla="*/ 4292029 w 17682528"/>
                <a:gd name="connsiteY798" fmla="*/ 7104761 h 7720647"/>
                <a:gd name="connsiteX799" fmla="*/ 1517459 w 17682528"/>
                <a:gd name="connsiteY799" fmla="*/ 7149211 h 7720647"/>
                <a:gd name="connsiteX800" fmla="*/ 1530159 w 17682528"/>
                <a:gd name="connsiteY800" fmla="*/ 7123811 h 7720647"/>
                <a:gd name="connsiteX801" fmla="*/ 1568259 w 17682528"/>
                <a:gd name="connsiteY801" fmla="*/ 7225411 h 7720647"/>
                <a:gd name="connsiteX802" fmla="*/ 1580959 w 17682528"/>
                <a:gd name="connsiteY802" fmla="*/ 7206361 h 7720647"/>
                <a:gd name="connsiteX803" fmla="*/ 1587309 w 17682528"/>
                <a:gd name="connsiteY803" fmla="*/ 7320661 h 7720647"/>
                <a:gd name="connsiteX804" fmla="*/ 1542859 w 17682528"/>
                <a:gd name="connsiteY804" fmla="*/ 7200011 h 7720647"/>
                <a:gd name="connsiteX805" fmla="*/ 1453959 w 17682528"/>
                <a:gd name="connsiteY805" fmla="*/ 7092061 h 7720647"/>
                <a:gd name="connsiteX806" fmla="*/ 1460309 w 17682528"/>
                <a:gd name="connsiteY806" fmla="*/ 7066661 h 7720647"/>
                <a:gd name="connsiteX807" fmla="*/ 1517459 w 17682528"/>
                <a:gd name="connsiteY807" fmla="*/ 7149211 h 7720647"/>
                <a:gd name="connsiteX808" fmla="*/ 13314236 w 17682528"/>
                <a:gd name="connsiteY808" fmla="*/ 7098411 h 7720647"/>
                <a:gd name="connsiteX809" fmla="*/ 13326936 w 17682528"/>
                <a:gd name="connsiteY809" fmla="*/ 7060375 h 7720647"/>
                <a:gd name="connsiteX810" fmla="*/ 13314236 w 17682528"/>
                <a:gd name="connsiteY810" fmla="*/ 7098411 h 7720647"/>
                <a:gd name="connsiteX811" fmla="*/ 7034911 w 17682528"/>
                <a:gd name="connsiteY811" fmla="*/ 7079361 h 7720647"/>
                <a:gd name="connsiteX812" fmla="*/ 7028561 w 17682528"/>
                <a:gd name="connsiteY812" fmla="*/ 7060375 h 7720647"/>
                <a:gd name="connsiteX813" fmla="*/ 7034911 w 17682528"/>
                <a:gd name="connsiteY813" fmla="*/ 7079361 h 7720647"/>
                <a:gd name="connsiteX814" fmla="*/ 4450779 w 17682528"/>
                <a:gd name="connsiteY814" fmla="*/ 7073011 h 7720647"/>
                <a:gd name="connsiteX815" fmla="*/ 4457129 w 17682528"/>
                <a:gd name="connsiteY815" fmla="*/ 7098411 h 7720647"/>
                <a:gd name="connsiteX816" fmla="*/ 4355529 w 17682528"/>
                <a:gd name="connsiteY816" fmla="*/ 7079361 h 7720647"/>
                <a:gd name="connsiteX817" fmla="*/ 4374579 w 17682528"/>
                <a:gd name="connsiteY817" fmla="*/ 7060375 h 7720647"/>
                <a:gd name="connsiteX818" fmla="*/ 4450779 w 17682528"/>
                <a:gd name="connsiteY818" fmla="*/ 7073011 h 7720647"/>
                <a:gd name="connsiteX819" fmla="*/ 1314259 w 17682528"/>
                <a:gd name="connsiteY819" fmla="*/ 7104761 h 7720647"/>
                <a:gd name="connsiteX820" fmla="*/ 1339659 w 17682528"/>
                <a:gd name="connsiteY820" fmla="*/ 7060375 h 7720647"/>
                <a:gd name="connsiteX821" fmla="*/ 1314259 w 17682528"/>
                <a:gd name="connsiteY821" fmla="*/ 7104761 h 7720647"/>
                <a:gd name="connsiteX822" fmla="*/ 15631731 w 17682528"/>
                <a:gd name="connsiteY822" fmla="*/ 7130161 h 7720647"/>
                <a:gd name="connsiteX823" fmla="*/ 15707931 w 17682528"/>
                <a:gd name="connsiteY823" fmla="*/ 7187311 h 7720647"/>
                <a:gd name="connsiteX824" fmla="*/ 15625381 w 17682528"/>
                <a:gd name="connsiteY824" fmla="*/ 7219061 h 7720647"/>
                <a:gd name="connsiteX825" fmla="*/ 15466631 w 17682528"/>
                <a:gd name="connsiteY825" fmla="*/ 7098411 h 7720647"/>
                <a:gd name="connsiteX826" fmla="*/ 15365031 w 17682528"/>
                <a:gd name="connsiteY826" fmla="*/ 7130161 h 7720647"/>
                <a:gd name="connsiteX827" fmla="*/ 15282544 w 17682528"/>
                <a:gd name="connsiteY827" fmla="*/ 7054025 h 7720647"/>
                <a:gd name="connsiteX828" fmla="*/ 15631731 w 17682528"/>
                <a:gd name="connsiteY828" fmla="*/ 7130161 h 7720647"/>
                <a:gd name="connsiteX829" fmla="*/ 15345981 w 17682528"/>
                <a:gd name="connsiteY829" fmla="*/ 7136511 h 7720647"/>
                <a:gd name="connsiteX830" fmla="*/ 15269844 w 17682528"/>
                <a:gd name="connsiteY830" fmla="*/ 7149211 h 7720647"/>
                <a:gd name="connsiteX831" fmla="*/ 15199994 w 17682528"/>
                <a:gd name="connsiteY831" fmla="*/ 7085711 h 7720647"/>
                <a:gd name="connsiteX832" fmla="*/ 15244444 w 17682528"/>
                <a:gd name="connsiteY832" fmla="*/ 7054025 h 7720647"/>
                <a:gd name="connsiteX833" fmla="*/ 15345981 w 17682528"/>
                <a:gd name="connsiteY833" fmla="*/ 7136511 h 7720647"/>
                <a:gd name="connsiteX834" fmla="*/ 14380909 w 17682528"/>
                <a:gd name="connsiteY834" fmla="*/ 7066661 h 7720647"/>
                <a:gd name="connsiteX835" fmla="*/ 14171422 w 17682528"/>
                <a:gd name="connsiteY835" fmla="*/ 7231761 h 7720647"/>
                <a:gd name="connsiteX836" fmla="*/ 14298359 w 17682528"/>
                <a:gd name="connsiteY836" fmla="*/ 7333361 h 7720647"/>
                <a:gd name="connsiteX837" fmla="*/ 14387259 w 17682528"/>
                <a:gd name="connsiteY837" fmla="*/ 7346061 h 7720647"/>
                <a:gd name="connsiteX838" fmla="*/ 14317409 w 17682528"/>
                <a:gd name="connsiteY838" fmla="*/ 7365111 h 7720647"/>
                <a:gd name="connsiteX839" fmla="*/ 14228572 w 17682528"/>
                <a:gd name="connsiteY839" fmla="*/ 7307961 h 7720647"/>
                <a:gd name="connsiteX840" fmla="*/ 14082522 w 17682528"/>
                <a:gd name="connsiteY840" fmla="*/ 7276211 h 7720647"/>
                <a:gd name="connsiteX841" fmla="*/ 13968222 w 17682528"/>
                <a:gd name="connsiteY841" fmla="*/ 7327011 h 7720647"/>
                <a:gd name="connsiteX842" fmla="*/ 13917422 w 17682528"/>
                <a:gd name="connsiteY842" fmla="*/ 7314311 h 7720647"/>
                <a:gd name="connsiteX843" fmla="*/ 13872972 w 17682528"/>
                <a:gd name="connsiteY843" fmla="*/ 7327011 h 7720647"/>
                <a:gd name="connsiteX844" fmla="*/ 13841222 w 17682528"/>
                <a:gd name="connsiteY844" fmla="*/ 7301611 h 7720647"/>
                <a:gd name="connsiteX845" fmla="*/ 13885672 w 17682528"/>
                <a:gd name="connsiteY845" fmla="*/ 7231761 h 7720647"/>
                <a:gd name="connsiteX846" fmla="*/ 13955522 w 17682528"/>
                <a:gd name="connsiteY846" fmla="*/ 7231761 h 7720647"/>
                <a:gd name="connsiteX847" fmla="*/ 13968222 w 17682528"/>
                <a:gd name="connsiteY847" fmla="*/ 7225411 h 7720647"/>
                <a:gd name="connsiteX848" fmla="*/ 13898372 w 17682528"/>
                <a:gd name="connsiteY848" fmla="*/ 7174611 h 7720647"/>
                <a:gd name="connsiteX849" fmla="*/ 13955522 w 17682528"/>
                <a:gd name="connsiteY849" fmla="*/ 7111111 h 7720647"/>
                <a:gd name="connsiteX850" fmla="*/ 13942822 w 17682528"/>
                <a:gd name="connsiteY850" fmla="*/ 7098411 h 7720647"/>
                <a:gd name="connsiteX851" fmla="*/ 14025372 w 17682528"/>
                <a:gd name="connsiteY851" fmla="*/ 7073011 h 7720647"/>
                <a:gd name="connsiteX852" fmla="*/ 14101572 w 17682528"/>
                <a:gd name="connsiteY852" fmla="*/ 7085711 h 7720647"/>
                <a:gd name="connsiteX853" fmla="*/ 14133322 w 17682528"/>
                <a:gd name="connsiteY853" fmla="*/ 7073011 h 7720647"/>
                <a:gd name="connsiteX854" fmla="*/ 14241272 w 17682528"/>
                <a:gd name="connsiteY854" fmla="*/ 7073011 h 7720647"/>
                <a:gd name="connsiteX855" fmla="*/ 14336459 w 17682528"/>
                <a:gd name="connsiteY855" fmla="*/ 7054025 h 7720647"/>
                <a:gd name="connsiteX856" fmla="*/ 14380909 w 17682528"/>
                <a:gd name="connsiteY856" fmla="*/ 7066661 h 7720647"/>
                <a:gd name="connsiteX857" fmla="*/ 13428536 w 17682528"/>
                <a:gd name="connsiteY857" fmla="*/ 7060375 h 7720647"/>
                <a:gd name="connsiteX858" fmla="*/ 13403136 w 17682528"/>
                <a:gd name="connsiteY858" fmla="*/ 7047675 h 7720647"/>
                <a:gd name="connsiteX859" fmla="*/ 13428536 w 17682528"/>
                <a:gd name="connsiteY859" fmla="*/ 7060375 h 7720647"/>
                <a:gd name="connsiteX860" fmla="*/ 5492052 w 17682528"/>
                <a:gd name="connsiteY860" fmla="*/ 7079361 h 7720647"/>
                <a:gd name="connsiteX861" fmla="*/ 5492052 w 17682528"/>
                <a:gd name="connsiteY861" fmla="*/ 7098411 h 7720647"/>
                <a:gd name="connsiteX862" fmla="*/ 5428552 w 17682528"/>
                <a:gd name="connsiteY862" fmla="*/ 7047675 h 7720647"/>
                <a:gd name="connsiteX863" fmla="*/ 5492052 w 17682528"/>
                <a:gd name="connsiteY863" fmla="*/ 7079361 h 7720647"/>
                <a:gd name="connsiteX864" fmla="*/ 5358702 w 17682528"/>
                <a:gd name="connsiteY864" fmla="*/ 7054025 h 7720647"/>
                <a:gd name="connsiteX865" fmla="*/ 5434902 w 17682528"/>
                <a:gd name="connsiteY865" fmla="*/ 7098411 h 7720647"/>
                <a:gd name="connsiteX866" fmla="*/ 5358702 w 17682528"/>
                <a:gd name="connsiteY866" fmla="*/ 7054025 h 7720647"/>
                <a:gd name="connsiteX867" fmla="*/ 4711065 w 17682528"/>
                <a:gd name="connsiteY867" fmla="*/ 7066661 h 7720647"/>
                <a:gd name="connsiteX868" fmla="*/ 4590479 w 17682528"/>
                <a:gd name="connsiteY868" fmla="*/ 7104761 h 7720647"/>
                <a:gd name="connsiteX869" fmla="*/ 4565079 w 17682528"/>
                <a:gd name="connsiteY869" fmla="*/ 7104761 h 7720647"/>
                <a:gd name="connsiteX870" fmla="*/ 4565079 w 17682528"/>
                <a:gd name="connsiteY870" fmla="*/ 7079361 h 7720647"/>
                <a:gd name="connsiteX871" fmla="*/ 4634929 w 17682528"/>
                <a:gd name="connsiteY871" fmla="*/ 7073011 h 7720647"/>
                <a:gd name="connsiteX872" fmla="*/ 4647565 w 17682528"/>
                <a:gd name="connsiteY872" fmla="*/ 7092061 h 7720647"/>
                <a:gd name="connsiteX873" fmla="*/ 4711065 w 17682528"/>
                <a:gd name="connsiteY873" fmla="*/ 7047675 h 7720647"/>
                <a:gd name="connsiteX874" fmla="*/ 4711065 w 17682528"/>
                <a:gd name="connsiteY874" fmla="*/ 7066661 h 7720647"/>
                <a:gd name="connsiteX875" fmla="*/ 13396786 w 17682528"/>
                <a:gd name="connsiteY875" fmla="*/ 7079361 h 7720647"/>
                <a:gd name="connsiteX876" fmla="*/ 13339636 w 17682528"/>
                <a:gd name="connsiteY876" fmla="*/ 7060375 h 7720647"/>
                <a:gd name="connsiteX877" fmla="*/ 13365036 w 17682528"/>
                <a:gd name="connsiteY877" fmla="*/ 7041325 h 7720647"/>
                <a:gd name="connsiteX878" fmla="*/ 13396786 w 17682528"/>
                <a:gd name="connsiteY878" fmla="*/ 7079361 h 7720647"/>
                <a:gd name="connsiteX879" fmla="*/ 4584129 w 17682528"/>
                <a:gd name="connsiteY879" fmla="*/ 7041325 h 7720647"/>
                <a:gd name="connsiteX880" fmla="*/ 4584129 w 17682528"/>
                <a:gd name="connsiteY880" fmla="*/ 7060375 h 7720647"/>
                <a:gd name="connsiteX881" fmla="*/ 4507929 w 17682528"/>
                <a:gd name="connsiteY881" fmla="*/ 7060375 h 7720647"/>
                <a:gd name="connsiteX882" fmla="*/ 4520629 w 17682528"/>
                <a:gd name="connsiteY882" fmla="*/ 7041325 h 7720647"/>
                <a:gd name="connsiteX883" fmla="*/ 4584129 w 17682528"/>
                <a:gd name="connsiteY883" fmla="*/ 7041325 h 7720647"/>
                <a:gd name="connsiteX884" fmla="*/ 4342829 w 17682528"/>
                <a:gd name="connsiteY884" fmla="*/ 7079361 h 7720647"/>
                <a:gd name="connsiteX885" fmla="*/ 4266629 w 17682528"/>
                <a:gd name="connsiteY885" fmla="*/ 7060375 h 7720647"/>
                <a:gd name="connsiteX886" fmla="*/ 4342829 w 17682528"/>
                <a:gd name="connsiteY886" fmla="*/ 7047675 h 7720647"/>
                <a:gd name="connsiteX887" fmla="*/ 4342829 w 17682528"/>
                <a:gd name="connsiteY887" fmla="*/ 7079361 h 7720647"/>
                <a:gd name="connsiteX888" fmla="*/ 4209479 w 17682528"/>
                <a:gd name="connsiteY888" fmla="*/ 7060375 h 7720647"/>
                <a:gd name="connsiteX889" fmla="*/ 4209479 w 17682528"/>
                <a:gd name="connsiteY889" fmla="*/ 7079361 h 7720647"/>
                <a:gd name="connsiteX890" fmla="*/ 4120642 w 17682528"/>
                <a:gd name="connsiteY890" fmla="*/ 7047675 h 7720647"/>
                <a:gd name="connsiteX891" fmla="*/ 4126992 w 17682528"/>
                <a:gd name="connsiteY891" fmla="*/ 7034975 h 7720647"/>
                <a:gd name="connsiteX892" fmla="*/ 4209479 w 17682528"/>
                <a:gd name="connsiteY892" fmla="*/ 7060375 h 7720647"/>
                <a:gd name="connsiteX893" fmla="*/ 3022219 w 17682528"/>
                <a:gd name="connsiteY893" fmla="*/ 7117461 h 7720647"/>
                <a:gd name="connsiteX894" fmla="*/ 3123756 w 17682528"/>
                <a:gd name="connsiteY894" fmla="*/ 7180961 h 7720647"/>
                <a:gd name="connsiteX895" fmla="*/ 3136456 w 17682528"/>
                <a:gd name="connsiteY895" fmla="*/ 7219061 h 7720647"/>
                <a:gd name="connsiteX896" fmla="*/ 3155506 w 17682528"/>
                <a:gd name="connsiteY896" fmla="*/ 7206361 h 7720647"/>
                <a:gd name="connsiteX897" fmla="*/ 3269806 w 17682528"/>
                <a:gd name="connsiteY897" fmla="*/ 7257161 h 7720647"/>
                <a:gd name="connsiteX898" fmla="*/ 3263456 w 17682528"/>
                <a:gd name="connsiteY898" fmla="*/ 7295261 h 7720647"/>
                <a:gd name="connsiteX899" fmla="*/ 2901569 w 17682528"/>
                <a:gd name="connsiteY899" fmla="*/ 7041325 h 7720647"/>
                <a:gd name="connsiteX900" fmla="*/ 3009519 w 17682528"/>
                <a:gd name="connsiteY900" fmla="*/ 7123811 h 7720647"/>
                <a:gd name="connsiteX901" fmla="*/ 3022219 w 17682528"/>
                <a:gd name="connsiteY901" fmla="*/ 7117461 h 7720647"/>
                <a:gd name="connsiteX902" fmla="*/ 13403136 w 17682528"/>
                <a:gd name="connsiteY902" fmla="*/ 7028625 h 7720647"/>
                <a:gd name="connsiteX903" fmla="*/ 13384086 w 17682528"/>
                <a:gd name="connsiteY903" fmla="*/ 7028625 h 7720647"/>
                <a:gd name="connsiteX904" fmla="*/ 13403136 w 17682528"/>
                <a:gd name="connsiteY904" fmla="*/ 7028625 h 7720647"/>
                <a:gd name="connsiteX905" fmla="*/ 7053961 w 17682528"/>
                <a:gd name="connsiteY905" fmla="*/ 7054025 h 7720647"/>
                <a:gd name="connsiteX906" fmla="*/ 7034911 w 17682528"/>
                <a:gd name="connsiteY906" fmla="*/ 7028625 h 7720647"/>
                <a:gd name="connsiteX907" fmla="*/ 7053961 w 17682528"/>
                <a:gd name="connsiteY907" fmla="*/ 7054025 h 7720647"/>
                <a:gd name="connsiteX908" fmla="*/ 5384102 w 17682528"/>
                <a:gd name="connsiteY908" fmla="*/ 7104761 h 7720647"/>
                <a:gd name="connsiteX909" fmla="*/ 5301552 w 17682528"/>
                <a:gd name="connsiteY909" fmla="*/ 7047675 h 7720647"/>
                <a:gd name="connsiteX910" fmla="*/ 5307902 w 17682528"/>
                <a:gd name="connsiteY910" fmla="*/ 7028625 h 7720647"/>
                <a:gd name="connsiteX911" fmla="*/ 5384102 w 17682528"/>
                <a:gd name="connsiteY911" fmla="*/ 7104761 h 7720647"/>
                <a:gd name="connsiteX912" fmla="*/ 4495229 w 17682528"/>
                <a:gd name="connsiteY912" fmla="*/ 7054025 h 7720647"/>
                <a:gd name="connsiteX913" fmla="*/ 4412679 w 17682528"/>
                <a:gd name="connsiteY913" fmla="*/ 7034975 h 7720647"/>
                <a:gd name="connsiteX914" fmla="*/ 4425379 w 17682528"/>
                <a:gd name="connsiteY914" fmla="*/ 7028625 h 7720647"/>
                <a:gd name="connsiteX915" fmla="*/ 4495229 w 17682528"/>
                <a:gd name="connsiteY915" fmla="*/ 7054025 h 7720647"/>
                <a:gd name="connsiteX916" fmla="*/ 16609505 w 17682528"/>
                <a:gd name="connsiteY916" fmla="*/ 7066661 h 7720647"/>
                <a:gd name="connsiteX917" fmla="*/ 16736505 w 17682528"/>
                <a:gd name="connsiteY917" fmla="*/ 7244461 h 7720647"/>
                <a:gd name="connsiteX918" fmla="*/ 16647605 w 17682528"/>
                <a:gd name="connsiteY918" fmla="*/ 7200011 h 7720647"/>
                <a:gd name="connsiteX919" fmla="*/ 16628555 w 17682528"/>
                <a:gd name="connsiteY919" fmla="*/ 7212711 h 7720647"/>
                <a:gd name="connsiteX920" fmla="*/ 16571405 w 17682528"/>
                <a:gd name="connsiteY920" fmla="*/ 7187311 h 7720647"/>
                <a:gd name="connsiteX921" fmla="*/ 16469805 w 17682528"/>
                <a:gd name="connsiteY921" fmla="*/ 7092061 h 7720647"/>
                <a:gd name="connsiteX922" fmla="*/ 16463455 w 17682528"/>
                <a:gd name="connsiteY922" fmla="*/ 7066661 h 7720647"/>
                <a:gd name="connsiteX923" fmla="*/ 16539655 w 17682528"/>
                <a:gd name="connsiteY923" fmla="*/ 7022275 h 7720647"/>
                <a:gd name="connsiteX924" fmla="*/ 16609505 w 17682528"/>
                <a:gd name="connsiteY924" fmla="*/ 7066661 h 7720647"/>
                <a:gd name="connsiteX925" fmla="*/ 9460293 w 17682528"/>
                <a:gd name="connsiteY925" fmla="*/ 7200011 h 7720647"/>
                <a:gd name="connsiteX926" fmla="*/ 9460293 w 17682528"/>
                <a:gd name="connsiteY926" fmla="*/ 7587298 h 7720647"/>
                <a:gd name="connsiteX927" fmla="*/ 9180957 w 17682528"/>
                <a:gd name="connsiteY927" fmla="*/ 7587298 h 7720647"/>
                <a:gd name="connsiteX928" fmla="*/ 9180957 w 17682528"/>
                <a:gd name="connsiteY928" fmla="*/ 7288911 h 7720647"/>
                <a:gd name="connsiteX929" fmla="*/ 9339643 w 17682528"/>
                <a:gd name="connsiteY929" fmla="*/ 7022275 h 7720647"/>
                <a:gd name="connsiteX930" fmla="*/ 9460293 w 17682528"/>
                <a:gd name="connsiteY930" fmla="*/ 7200011 h 7720647"/>
                <a:gd name="connsiteX931" fmla="*/ 4679315 w 17682528"/>
                <a:gd name="connsiteY931" fmla="*/ 7041325 h 7720647"/>
                <a:gd name="connsiteX932" fmla="*/ 4596829 w 17682528"/>
                <a:gd name="connsiteY932" fmla="*/ 7060375 h 7720647"/>
                <a:gd name="connsiteX933" fmla="*/ 4679315 w 17682528"/>
                <a:gd name="connsiteY933" fmla="*/ 7022275 h 7720647"/>
                <a:gd name="connsiteX934" fmla="*/ 4679315 w 17682528"/>
                <a:gd name="connsiteY934" fmla="*/ 7041325 h 7720647"/>
                <a:gd name="connsiteX935" fmla="*/ 15041244 w 17682528"/>
                <a:gd name="connsiteY935" fmla="*/ 7104761 h 7720647"/>
                <a:gd name="connsiteX936" fmla="*/ 14952345 w 17682528"/>
                <a:gd name="connsiteY936" fmla="*/ 7098411 h 7720647"/>
                <a:gd name="connsiteX937" fmla="*/ 15104744 w 17682528"/>
                <a:gd name="connsiteY937" fmla="*/ 7015925 h 7720647"/>
                <a:gd name="connsiteX938" fmla="*/ 15041244 w 17682528"/>
                <a:gd name="connsiteY938" fmla="*/ 7104761 h 7720647"/>
                <a:gd name="connsiteX939" fmla="*/ 13422186 w 17682528"/>
                <a:gd name="connsiteY939" fmla="*/ 7015925 h 7720647"/>
                <a:gd name="connsiteX940" fmla="*/ 13396786 w 17682528"/>
                <a:gd name="connsiteY940" fmla="*/ 7015925 h 7720647"/>
                <a:gd name="connsiteX941" fmla="*/ 13422186 w 17682528"/>
                <a:gd name="connsiteY941" fmla="*/ 7015925 h 7720647"/>
                <a:gd name="connsiteX942" fmla="*/ 7022211 w 17682528"/>
                <a:gd name="connsiteY942" fmla="*/ 7028625 h 7720647"/>
                <a:gd name="connsiteX943" fmla="*/ 7009511 w 17682528"/>
                <a:gd name="connsiteY943" fmla="*/ 7034975 h 7720647"/>
                <a:gd name="connsiteX944" fmla="*/ 7009511 w 17682528"/>
                <a:gd name="connsiteY944" fmla="*/ 7015925 h 7720647"/>
                <a:gd name="connsiteX945" fmla="*/ 7022211 w 17682528"/>
                <a:gd name="connsiteY945" fmla="*/ 7028625 h 7720647"/>
                <a:gd name="connsiteX946" fmla="*/ 4196779 w 17682528"/>
                <a:gd name="connsiteY946" fmla="*/ 7015925 h 7720647"/>
                <a:gd name="connsiteX947" fmla="*/ 4253929 w 17682528"/>
                <a:gd name="connsiteY947" fmla="*/ 7054025 h 7720647"/>
                <a:gd name="connsiteX948" fmla="*/ 4184078 w 17682528"/>
                <a:gd name="connsiteY948" fmla="*/ 7015925 h 7720647"/>
                <a:gd name="connsiteX949" fmla="*/ 4196779 w 17682528"/>
                <a:gd name="connsiteY949" fmla="*/ 7015925 h 7720647"/>
                <a:gd name="connsiteX950" fmla="*/ 16876142 w 17682528"/>
                <a:gd name="connsiteY950" fmla="*/ 7041325 h 7720647"/>
                <a:gd name="connsiteX951" fmla="*/ 17009492 w 17682528"/>
                <a:gd name="connsiteY951" fmla="*/ 7028625 h 7720647"/>
                <a:gd name="connsiteX952" fmla="*/ 17104742 w 17682528"/>
                <a:gd name="connsiteY952" fmla="*/ 7047675 h 7720647"/>
                <a:gd name="connsiteX953" fmla="*/ 16996792 w 17682528"/>
                <a:gd name="connsiteY953" fmla="*/ 7073011 h 7720647"/>
                <a:gd name="connsiteX954" fmla="*/ 17028542 w 17682528"/>
                <a:gd name="connsiteY954" fmla="*/ 7098411 h 7720647"/>
                <a:gd name="connsiteX955" fmla="*/ 16914242 w 17682528"/>
                <a:gd name="connsiteY955" fmla="*/ 7104761 h 7720647"/>
                <a:gd name="connsiteX956" fmla="*/ 16717455 w 17682528"/>
                <a:gd name="connsiteY956" fmla="*/ 7034975 h 7720647"/>
                <a:gd name="connsiteX957" fmla="*/ 16742855 w 17682528"/>
                <a:gd name="connsiteY957" fmla="*/ 7009575 h 7720647"/>
                <a:gd name="connsiteX958" fmla="*/ 16876142 w 17682528"/>
                <a:gd name="connsiteY958" fmla="*/ 7041325 h 7720647"/>
                <a:gd name="connsiteX959" fmla="*/ 4399979 w 17682528"/>
                <a:gd name="connsiteY959" fmla="*/ 7028625 h 7720647"/>
                <a:gd name="connsiteX960" fmla="*/ 4399979 w 17682528"/>
                <a:gd name="connsiteY960" fmla="*/ 7047675 h 7720647"/>
                <a:gd name="connsiteX961" fmla="*/ 4317429 w 17682528"/>
                <a:gd name="connsiteY961" fmla="*/ 7028625 h 7720647"/>
                <a:gd name="connsiteX962" fmla="*/ 4323779 w 17682528"/>
                <a:gd name="connsiteY962" fmla="*/ 7009575 h 7720647"/>
                <a:gd name="connsiteX963" fmla="*/ 4399979 w 17682528"/>
                <a:gd name="connsiteY963" fmla="*/ 7028625 h 7720647"/>
                <a:gd name="connsiteX964" fmla="*/ 4107942 w 17682528"/>
                <a:gd name="connsiteY964" fmla="*/ 7028625 h 7720647"/>
                <a:gd name="connsiteX965" fmla="*/ 4107942 w 17682528"/>
                <a:gd name="connsiteY965" fmla="*/ 7047675 h 7720647"/>
                <a:gd name="connsiteX966" fmla="*/ 4031742 w 17682528"/>
                <a:gd name="connsiteY966" fmla="*/ 7009575 h 7720647"/>
                <a:gd name="connsiteX967" fmla="*/ 4107942 w 17682528"/>
                <a:gd name="connsiteY967" fmla="*/ 7028625 h 7720647"/>
                <a:gd name="connsiteX968" fmla="*/ 3403156 w 17682528"/>
                <a:gd name="connsiteY968" fmla="*/ 7034975 h 7720647"/>
                <a:gd name="connsiteX969" fmla="*/ 3415856 w 17682528"/>
                <a:gd name="connsiteY969" fmla="*/ 7015925 h 7720647"/>
                <a:gd name="connsiteX970" fmla="*/ 3479356 w 17682528"/>
                <a:gd name="connsiteY970" fmla="*/ 7054025 h 7720647"/>
                <a:gd name="connsiteX971" fmla="*/ 3485706 w 17682528"/>
                <a:gd name="connsiteY971" fmla="*/ 7041325 h 7720647"/>
                <a:gd name="connsiteX972" fmla="*/ 3498406 w 17682528"/>
                <a:gd name="connsiteY972" fmla="*/ 7041325 h 7720647"/>
                <a:gd name="connsiteX973" fmla="*/ 3555556 w 17682528"/>
                <a:gd name="connsiteY973" fmla="*/ 7079361 h 7720647"/>
                <a:gd name="connsiteX974" fmla="*/ 3561906 w 17682528"/>
                <a:gd name="connsiteY974" fmla="*/ 7066661 h 7720647"/>
                <a:gd name="connsiteX975" fmla="*/ 3574606 w 17682528"/>
                <a:gd name="connsiteY975" fmla="*/ 7066661 h 7720647"/>
                <a:gd name="connsiteX976" fmla="*/ 3625406 w 17682528"/>
                <a:gd name="connsiteY976" fmla="*/ 7092061 h 7720647"/>
                <a:gd name="connsiteX977" fmla="*/ 3593656 w 17682528"/>
                <a:gd name="connsiteY977" fmla="*/ 7104761 h 7720647"/>
                <a:gd name="connsiteX978" fmla="*/ 3428556 w 17682528"/>
                <a:gd name="connsiteY978" fmla="*/ 7066661 h 7720647"/>
                <a:gd name="connsiteX979" fmla="*/ 3492056 w 17682528"/>
                <a:gd name="connsiteY979" fmla="*/ 7111111 h 7720647"/>
                <a:gd name="connsiteX980" fmla="*/ 3390456 w 17682528"/>
                <a:gd name="connsiteY980" fmla="*/ 7104761 h 7720647"/>
                <a:gd name="connsiteX981" fmla="*/ 3390456 w 17682528"/>
                <a:gd name="connsiteY981" fmla="*/ 7009575 h 7720647"/>
                <a:gd name="connsiteX982" fmla="*/ 3403156 w 17682528"/>
                <a:gd name="connsiteY982" fmla="*/ 7034975 h 7720647"/>
                <a:gd name="connsiteX983" fmla="*/ 1346009 w 17682528"/>
                <a:gd name="connsiteY983" fmla="*/ 7054025 h 7720647"/>
                <a:gd name="connsiteX984" fmla="*/ 1377759 w 17682528"/>
                <a:gd name="connsiteY984" fmla="*/ 7009575 h 7720647"/>
                <a:gd name="connsiteX985" fmla="*/ 1346009 w 17682528"/>
                <a:gd name="connsiteY985" fmla="*/ 7054025 h 7720647"/>
                <a:gd name="connsiteX986" fmla="*/ 3841242 w 17682528"/>
                <a:gd name="connsiteY986" fmla="*/ 7047675 h 7720647"/>
                <a:gd name="connsiteX987" fmla="*/ 3600006 w 17682528"/>
                <a:gd name="connsiteY987" fmla="*/ 7161911 h 7720647"/>
                <a:gd name="connsiteX988" fmla="*/ 3504756 w 17682528"/>
                <a:gd name="connsiteY988" fmla="*/ 7155561 h 7720647"/>
                <a:gd name="connsiteX989" fmla="*/ 3828542 w 17682528"/>
                <a:gd name="connsiteY989" fmla="*/ 7047675 h 7720647"/>
                <a:gd name="connsiteX990" fmla="*/ 3809492 w 17682528"/>
                <a:gd name="connsiteY990" fmla="*/ 7003225 h 7720647"/>
                <a:gd name="connsiteX991" fmla="*/ 3841242 w 17682528"/>
                <a:gd name="connsiteY991" fmla="*/ 7047675 h 7720647"/>
                <a:gd name="connsiteX992" fmla="*/ 16780956 w 17682528"/>
                <a:gd name="connsiteY992" fmla="*/ 7104761 h 7720647"/>
                <a:gd name="connsiteX993" fmla="*/ 16806356 w 17682528"/>
                <a:gd name="connsiteY993" fmla="*/ 7161911 h 7720647"/>
                <a:gd name="connsiteX994" fmla="*/ 16730155 w 17682528"/>
                <a:gd name="connsiteY994" fmla="*/ 7136511 h 7720647"/>
                <a:gd name="connsiteX995" fmla="*/ 16774605 w 17682528"/>
                <a:gd name="connsiteY995" fmla="*/ 7244461 h 7720647"/>
                <a:gd name="connsiteX996" fmla="*/ 16787306 w 17682528"/>
                <a:gd name="connsiteY996" fmla="*/ 7301611 h 7720647"/>
                <a:gd name="connsiteX997" fmla="*/ 16761905 w 17682528"/>
                <a:gd name="connsiteY997" fmla="*/ 7282561 h 7720647"/>
                <a:gd name="connsiteX998" fmla="*/ 16730155 w 17682528"/>
                <a:gd name="connsiteY998" fmla="*/ 7180961 h 7720647"/>
                <a:gd name="connsiteX999" fmla="*/ 16558705 w 17682528"/>
                <a:gd name="connsiteY999" fmla="*/ 7015925 h 7720647"/>
                <a:gd name="connsiteX1000" fmla="*/ 16609505 w 17682528"/>
                <a:gd name="connsiteY1000" fmla="*/ 6996875 h 7720647"/>
                <a:gd name="connsiteX1001" fmla="*/ 16780956 w 17682528"/>
                <a:gd name="connsiteY1001" fmla="*/ 7104761 h 7720647"/>
                <a:gd name="connsiteX1002" fmla="*/ 16787306 w 17682528"/>
                <a:gd name="connsiteY1002" fmla="*/ 7003225 h 7720647"/>
                <a:gd name="connsiteX1003" fmla="*/ 16761905 w 17682528"/>
                <a:gd name="connsiteY1003" fmla="*/ 6990525 h 7720647"/>
                <a:gd name="connsiteX1004" fmla="*/ 16787306 w 17682528"/>
                <a:gd name="connsiteY1004" fmla="*/ 7003225 h 7720647"/>
                <a:gd name="connsiteX1005" fmla="*/ 16507905 w 17682528"/>
                <a:gd name="connsiteY1005" fmla="*/ 6990525 h 7720647"/>
                <a:gd name="connsiteX1006" fmla="*/ 16520605 w 17682528"/>
                <a:gd name="connsiteY1006" fmla="*/ 7009575 h 7720647"/>
                <a:gd name="connsiteX1007" fmla="*/ 16444405 w 17682528"/>
                <a:gd name="connsiteY1007" fmla="*/ 7066661 h 7720647"/>
                <a:gd name="connsiteX1008" fmla="*/ 16457105 w 17682528"/>
                <a:gd name="connsiteY1008" fmla="*/ 7098411 h 7720647"/>
                <a:gd name="connsiteX1009" fmla="*/ 16279367 w 17682528"/>
                <a:gd name="connsiteY1009" fmla="*/ 7142861 h 7720647"/>
                <a:gd name="connsiteX1010" fmla="*/ 16101567 w 17682528"/>
                <a:gd name="connsiteY1010" fmla="*/ 7117461 h 7720647"/>
                <a:gd name="connsiteX1011" fmla="*/ 16139667 w 17682528"/>
                <a:gd name="connsiteY1011" fmla="*/ 7079361 h 7720647"/>
                <a:gd name="connsiteX1012" fmla="*/ 16076167 w 17682528"/>
                <a:gd name="connsiteY1012" fmla="*/ 7092061 h 7720647"/>
                <a:gd name="connsiteX1013" fmla="*/ 15999967 w 17682528"/>
                <a:gd name="connsiteY1013" fmla="*/ 7073011 h 7720647"/>
                <a:gd name="connsiteX1014" fmla="*/ 16139667 w 17682528"/>
                <a:gd name="connsiteY1014" fmla="*/ 7047675 h 7720647"/>
                <a:gd name="connsiteX1015" fmla="*/ 16355505 w 17682528"/>
                <a:gd name="connsiteY1015" fmla="*/ 6990525 h 7720647"/>
                <a:gd name="connsiteX1016" fmla="*/ 16507905 w 17682528"/>
                <a:gd name="connsiteY1016" fmla="*/ 6990525 h 7720647"/>
                <a:gd name="connsiteX1017" fmla="*/ 7034911 w 17682528"/>
                <a:gd name="connsiteY1017" fmla="*/ 7003225 h 7720647"/>
                <a:gd name="connsiteX1018" fmla="*/ 7022211 w 17682528"/>
                <a:gd name="connsiteY1018" fmla="*/ 6990525 h 7720647"/>
                <a:gd name="connsiteX1019" fmla="*/ 7034911 w 17682528"/>
                <a:gd name="connsiteY1019" fmla="*/ 7003225 h 7720647"/>
                <a:gd name="connsiteX1020" fmla="*/ 4692015 w 17682528"/>
                <a:gd name="connsiteY1020" fmla="*/ 7034975 h 7720647"/>
                <a:gd name="connsiteX1021" fmla="*/ 4730115 w 17682528"/>
                <a:gd name="connsiteY1021" fmla="*/ 6990525 h 7720647"/>
                <a:gd name="connsiteX1022" fmla="*/ 4692015 w 17682528"/>
                <a:gd name="connsiteY1022" fmla="*/ 7034975 h 7720647"/>
                <a:gd name="connsiteX1023" fmla="*/ 1320609 w 17682528"/>
                <a:gd name="connsiteY1023" fmla="*/ 7022275 h 7720647"/>
                <a:gd name="connsiteX1024" fmla="*/ 1346009 w 17682528"/>
                <a:gd name="connsiteY1024" fmla="*/ 6996875 h 7720647"/>
                <a:gd name="connsiteX1025" fmla="*/ 1282509 w 17682528"/>
                <a:gd name="connsiteY1025" fmla="*/ 7130161 h 7720647"/>
                <a:gd name="connsiteX1026" fmla="*/ 1250759 w 17682528"/>
                <a:gd name="connsiteY1026" fmla="*/ 7123811 h 7720647"/>
                <a:gd name="connsiteX1027" fmla="*/ 1225359 w 17682528"/>
                <a:gd name="connsiteY1027" fmla="*/ 7142861 h 7720647"/>
                <a:gd name="connsiteX1028" fmla="*/ 1225359 w 17682528"/>
                <a:gd name="connsiteY1028" fmla="*/ 7117461 h 7720647"/>
                <a:gd name="connsiteX1029" fmla="*/ 1314259 w 17682528"/>
                <a:gd name="connsiteY1029" fmla="*/ 6990525 h 7720647"/>
                <a:gd name="connsiteX1030" fmla="*/ 1320609 w 17682528"/>
                <a:gd name="connsiteY1030" fmla="*/ 7022275 h 7720647"/>
                <a:gd name="connsiteX1031" fmla="*/ 14749209 w 17682528"/>
                <a:gd name="connsiteY1031" fmla="*/ 6984175 h 7720647"/>
                <a:gd name="connsiteX1032" fmla="*/ 14774609 w 17682528"/>
                <a:gd name="connsiteY1032" fmla="*/ 7034975 h 7720647"/>
                <a:gd name="connsiteX1033" fmla="*/ 14787309 w 17682528"/>
                <a:gd name="connsiteY1033" fmla="*/ 7041325 h 7720647"/>
                <a:gd name="connsiteX1034" fmla="*/ 14857095 w 17682528"/>
                <a:gd name="connsiteY1034" fmla="*/ 6990525 h 7720647"/>
                <a:gd name="connsiteX1035" fmla="*/ 14920595 w 17682528"/>
                <a:gd name="connsiteY1035" fmla="*/ 7060375 h 7720647"/>
                <a:gd name="connsiteX1036" fmla="*/ 14952345 w 17682528"/>
                <a:gd name="connsiteY1036" fmla="*/ 7041325 h 7720647"/>
                <a:gd name="connsiteX1037" fmla="*/ 14971395 w 17682528"/>
                <a:gd name="connsiteY1037" fmla="*/ 7060375 h 7720647"/>
                <a:gd name="connsiteX1038" fmla="*/ 14800009 w 17682528"/>
                <a:gd name="connsiteY1038" fmla="*/ 7149211 h 7720647"/>
                <a:gd name="connsiteX1039" fmla="*/ 14704759 w 17682528"/>
                <a:gd name="connsiteY1039" fmla="*/ 7142861 h 7720647"/>
                <a:gd name="connsiteX1040" fmla="*/ 14761909 w 17682528"/>
                <a:gd name="connsiteY1040" fmla="*/ 7098411 h 7720647"/>
                <a:gd name="connsiteX1041" fmla="*/ 14755559 w 17682528"/>
                <a:gd name="connsiteY1041" fmla="*/ 7085711 h 7720647"/>
                <a:gd name="connsiteX1042" fmla="*/ 14603159 w 17682528"/>
                <a:gd name="connsiteY1042" fmla="*/ 7155561 h 7720647"/>
                <a:gd name="connsiteX1043" fmla="*/ 14419009 w 17682528"/>
                <a:gd name="connsiteY1043" fmla="*/ 7073011 h 7720647"/>
                <a:gd name="connsiteX1044" fmla="*/ 14488859 w 17682528"/>
                <a:gd name="connsiteY1044" fmla="*/ 7041325 h 7720647"/>
                <a:gd name="connsiteX1045" fmla="*/ 14533309 w 17682528"/>
                <a:gd name="connsiteY1045" fmla="*/ 7066661 h 7720647"/>
                <a:gd name="connsiteX1046" fmla="*/ 14584109 w 17682528"/>
                <a:gd name="connsiteY1046" fmla="*/ 7009575 h 7720647"/>
                <a:gd name="connsiteX1047" fmla="*/ 14673009 w 17682528"/>
                <a:gd name="connsiteY1047" fmla="*/ 6990525 h 7720647"/>
                <a:gd name="connsiteX1048" fmla="*/ 14704759 w 17682528"/>
                <a:gd name="connsiteY1048" fmla="*/ 7009575 h 7720647"/>
                <a:gd name="connsiteX1049" fmla="*/ 14711109 w 17682528"/>
                <a:gd name="connsiteY1049" fmla="*/ 6984175 h 7720647"/>
                <a:gd name="connsiteX1050" fmla="*/ 14749209 w 17682528"/>
                <a:gd name="connsiteY1050" fmla="*/ 6984175 h 7720647"/>
                <a:gd name="connsiteX1051" fmla="*/ 13936472 w 17682528"/>
                <a:gd name="connsiteY1051" fmla="*/ 7085711 h 7720647"/>
                <a:gd name="connsiteX1052" fmla="*/ 13860272 w 17682528"/>
                <a:gd name="connsiteY1052" fmla="*/ 7130161 h 7720647"/>
                <a:gd name="connsiteX1053" fmla="*/ 13720636 w 17682528"/>
                <a:gd name="connsiteY1053" fmla="*/ 7079361 h 7720647"/>
                <a:gd name="connsiteX1054" fmla="*/ 13784136 w 17682528"/>
                <a:gd name="connsiteY1054" fmla="*/ 7073011 h 7720647"/>
                <a:gd name="connsiteX1055" fmla="*/ 13733336 w 17682528"/>
                <a:gd name="connsiteY1055" fmla="*/ 7054025 h 7720647"/>
                <a:gd name="connsiteX1056" fmla="*/ 13657136 w 17682528"/>
                <a:gd name="connsiteY1056" fmla="*/ 6984175 h 7720647"/>
                <a:gd name="connsiteX1057" fmla="*/ 13936472 w 17682528"/>
                <a:gd name="connsiteY1057" fmla="*/ 7085711 h 7720647"/>
                <a:gd name="connsiteX1058" fmla="*/ 4304729 w 17682528"/>
                <a:gd name="connsiteY1058" fmla="*/ 7009575 h 7720647"/>
                <a:gd name="connsiteX1059" fmla="*/ 4222179 w 17682528"/>
                <a:gd name="connsiteY1059" fmla="*/ 7003225 h 7720647"/>
                <a:gd name="connsiteX1060" fmla="*/ 4222179 w 17682528"/>
                <a:gd name="connsiteY1060" fmla="*/ 6984175 h 7720647"/>
                <a:gd name="connsiteX1061" fmla="*/ 4304729 w 17682528"/>
                <a:gd name="connsiteY1061" fmla="*/ 7009575 h 7720647"/>
                <a:gd name="connsiteX1062" fmla="*/ 4012692 w 17682528"/>
                <a:gd name="connsiteY1062" fmla="*/ 7003225 h 7720647"/>
                <a:gd name="connsiteX1063" fmla="*/ 3942842 w 17682528"/>
                <a:gd name="connsiteY1063" fmla="*/ 6990525 h 7720647"/>
                <a:gd name="connsiteX1064" fmla="*/ 3936492 w 17682528"/>
                <a:gd name="connsiteY1064" fmla="*/ 6977825 h 7720647"/>
                <a:gd name="connsiteX1065" fmla="*/ 4012692 w 17682528"/>
                <a:gd name="connsiteY1065" fmla="*/ 7003225 h 7720647"/>
                <a:gd name="connsiteX1066" fmla="*/ 4895215 w 17682528"/>
                <a:gd name="connsiteY1066" fmla="*/ 7028625 h 7720647"/>
                <a:gd name="connsiteX1067" fmla="*/ 4933315 w 17682528"/>
                <a:gd name="connsiteY1067" fmla="*/ 7123811 h 7720647"/>
                <a:gd name="connsiteX1068" fmla="*/ 4965065 w 17682528"/>
                <a:gd name="connsiteY1068" fmla="*/ 7130161 h 7720647"/>
                <a:gd name="connsiteX1069" fmla="*/ 4939665 w 17682528"/>
                <a:gd name="connsiteY1069" fmla="*/ 7092061 h 7720647"/>
                <a:gd name="connsiteX1070" fmla="*/ 4939665 w 17682528"/>
                <a:gd name="connsiteY1070" fmla="*/ 7066661 h 7720647"/>
                <a:gd name="connsiteX1071" fmla="*/ 5066665 w 17682528"/>
                <a:gd name="connsiteY1071" fmla="*/ 7263511 h 7720647"/>
                <a:gd name="connsiteX1072" fmla="*/ 5003165 w 17682528"/>
                <a:gd name="connsiteY1072" fmla="*/ 7212711 h 7720647"/>
                <a:gd name="connsiteX1073" fmla="*/ 4939665 w 17682528"/>
                <a:gd name="connsiteY1073" fmla="*/ 7206361 h 7720647"/>
                <a:gd name="connsiteX1074" fmla="*/ 4869815 w 17682528"/>
                <a:gd name="connsiteY1074" fmla="*/ 7174611 h 7720647"/>
                <a:gd name="connsiteX1075" fmla="*/ 4831715 w 17682528"/>
                <a:gd name="connsiteY1075" fmla="*/ 7136511 h 7720647"/>
                <a:gd name="connsiteX1076" fmla="*/ 4774565 w 17682528"/>
                <a:gd name="connsiteY1076" fmla="*/ 7123811 h 7720647"/>
                <a:gd name="connsiteX1077" fmla="*/ 4742815 w 17682528"/>
                <a:gd name="connsiteY1077" fmla="*/ 7085711 h 7720647"/>
                <a:gd name="connsiteX1078" fmla="*/ 4749165 w 17682528"/>
                <a:gd name="connsiteY1078" fmla="*/ 7047675 h 7720647"/>
                <a:gd name="connsiteX1079" fmla="*/ 4793615 w 17682528"/>
                <a:gd name="connsiteY1079" fmla="*/ 7085711 h 7720647"/>
                <a:gd name="connsiteX1080" fmla="*/ 4799965 w 17682528"/>
                <a:gd name="connsiteY1080" fmla="*/ 7073011 h 7720647"/>
                <a:gd name="connsiteX1081" fmla="*/ 4787265 w 17682528"/>
                <a:gd name="connsiteY1081" fmla="*/ 7034975 h 7720647"/>
                <a:gd name="connsiteX1082" fmla="*/ 4831715 w 17682528"/>
                <a:gd name="connsiteY1082" fmla="*/ 7047675 h 7720647"/>
                <a:gd name="connsiteX1083" fmla="*/ 4768215 w 17682528"/>
                <a:gd name="connsiteY1083" fmla="*/ 6971475 h 7720647"/>
                <a:gd name="connsiteX1084" fmla="*/ 4895215 w 17682528"/>
                <a:gd name="connsiteY1084" fmla="*/ 7028625 h 7720647"/>
                <a:gd name="connsiteX1085" fmla="*/ 4006342 w 17682528"/>
                <a:gd name="connsiteY1085" fmla="*/ 6958775 h 7720647"/>
                <a:gd name="connsiteX1086" fmla="*/ 4069842 w 17682528"/>
                <a:gd name="connsiteY1086" fmla="*/ 6996875 h 7720647"/>
                <a:gd name="connsiteX1087" fmla="*/ 4076192 w 17682528"/>
                <a:gd name="connsiteY1087" fmla="*/ 6977825 h 7720647"/>
                <a:gd name="connsiteX1088" fmla="*/ 4165028 w 17682528"/>
                <a:gd name="connsiteY1088" fmla="*/ 7009575 h 7720647"/>
                <a:gd name="connsiteX1089" fmla="*/ 4165028 w 17682528"/>
                <a:gd name="connsiteY1089" fmla="*/ 7028625 h 7720647"/>
                <a:gd name="connsiteX1090" fmla="*/ 3980942 w 17682528"/>
                <a:gd name="connsiteY1090" fmla="*/ 6971475 h 7720647"/>
                <a:gd name="connsiteX1091" fmla="*/ 3987292 w 17682528"/>
                <a:gd name="connsiteY1091" fmla="*/ 6958775 h 7720647"/>
                <a:gd name="connsiteX1092" fmla="*/ 4006342 w 17682528"/>
                <a:gd name="connsiteY1092" fmla="*/ 6958775 h 7720647"/>
                <a:gd name="connsiteX1093" fmla="*/ 3847592 w 17682528"/>
                <a:gd name="connsiteY1093" fmla="*/ 6965125 h 7720647"/>
                <a:gd name="connsiteX1094" fmla="*/ 3917442 w 17682528"/>
                <a:gd name="connsiteY1094" fmla="*/ 6984175 h 7720647"/>
                <a:gd name="connsiteX1095" fmla="*/ 3847592 w 17682528"/>
                <a:gd name="connsiteY1095" fmla="*/ 6965125 h 7720647"/>
                <a:gd name="connsiteX1096" fmla="*/ 17053942 w 17682528"/>
                <a:gd name="connsiteY1096" fmla="*/ 6977825 h 7720647"/>
                <a:gd name="connsiteX1097" fmla="*/ 17117442 w 17682528"/>
                <a:gd name="connsiteY1097" fmla="*/ 7028625 h 7720647"/>
                <a:gd name="connsiteX1098" fmla="*/ 17003142 w 17682528"/>
                <a:gd name="connsiteY1098" fmla="*/ 7009575 h 7720647"/>
                <a:gd name="connsiteX1099" fmla="*/ 16882492 w 17682528"/>
                <a:gd name="connsiteY1099" fmla="*/ 7022275 h 7720647"/>
                <a:gd name="connsiteX1100" fmla="*/ 16800006 w 17682528"/>
                <a:gd name="connsiteY1100" fmla="*/ 7009575 h 7720647"/>
                <a:gd name="connsiteX1101" fmla="*/ 16857092 w 17682528"/>
                <a:gd name="connsiteY1101" fmla="*/ 7003225 h 7720647"/>
                <a:gd name="connsiteX1102" fmla="*/ 16958692 w 17682528"/>
                <a:gd name="connsiteY1102" fmla="*/ 6952425 h 7720647"/>
                <a:gd name="connsiteX1103" fmla="*/ 17053942 w 17682528"/>
                <a:gd name="connsiteY1103" fmla="*/ 6977825 h 7720647"/>
                <a:gd name="connsiteX1104" fmla="*/ 16907892 w 17682528"/>
                <a:gd name="connsiteY1104" fmla="*/ 6958775 h 7720647"/>
                <a:gd name="connsiteX1105" fmla="*/ 16869792 w 17682528"/>
                <a:gd name="connsiteY1105" fmla="*/ 6990525 h 7720647"/>
                <a:gd name="connsiteX1106" fmla="*/ 16774605 w 17682528"/>
                <a:gd name="connsiteY1106" fmla="*/ 6984175 h 7720647"/>
                <a:gd name="connsiteX1107" fmla="*/ 16787306 w 17682528"/>
                <a:gd name="connsiteY1107" fmla="*/ 6952425 h 7720647"/>
                <a:gd name="connsiteX1108" fmla="*/ 16907892 w 17682528"/>
                <a:gd name="connsiteY1108" fmla="*/ 6958775 h 7720647"/>
                <a:gd name="connsiteX1109" fmla="*/ 15434881 w 17682528"/>
                <a:gd name="connsiteY1109" fmla="*/ 6958775 h 7720647"/>
                <a:gd name="connsiteX1110" fmla="*/ 15841217 w 17682528"/>
                <a:gd name="connsiteY1110" fmla="*/ 7149211 h 7720647"/>
                <a:gd name="connsiteX1111" fmla="*/ 15809531 w 17682528"/>
                <a:gd name="connsiteY1111" fmla="*/ 7168261 h 7720647"/>
                <a:gd name="connsiteX1112" fmla="*/ 15536481 w 17682528"/>
                <a:gd name="connsiteY1112" fmla="*/ 7066661 h 7720647"/>
                <a:gd name="connsiteX1113" fmla="*/ 15479331 w 17682528"/>
                <a:gd name="connsiteY1113" fmla="*/ 7079361 h 7720647"/>
                <a:gd name="connsiteX1114" fmla="*/ 15263494 w 17682528"/>
                <a:gd name="connsiteY1114" fmla="*/ 7041325 h 7720647"/>
                <a:gd name="connsiteX1115" fmla="*/ 15345981 w 17682528"/>
                <a:gd name="connsiteY1115" fmla="*/ 6971475 h 7720647"/>
                <a:gd name="connsiteX1116" fmla="*/ 15561881 w 17682528"/>
                <a:gd name="connsiteY1116" fmla="*/ 7060375 h 7720647"/>
                <a:gd name="connsiteX1117" fmla="*/ 15365031 w 17682528"/>
                <a:gd name="connsiteY1117" fmla="*/ 6965125 h 7720647"/>
                <a:gd name="connsiteX1118" fmla="*/ 15403131 w 17682528"/>
                <a:gd name="connsiteY1118" fmla="*/ 6952425 h 7720647"/>
                <a:gd name="connsiteX1119" fmla="*/ 15434881 w 17682528"/>
                <a:gd name="connsiteY1119" fmla="*/ 6958775 h 7720647"/>
                <a:gd name="connsiteX1120" fmla="*/ 6984111 w 17682528"/>
                <a:gd name="connsiteY1120" fmla="*/ 6952425 h 7720647"/>
                <a:gd name="connsiteX1121" fmla="*/ 6990461 w 17682528"/>
                <a:gd name="connsiteY1121" fmla="*/ 7130161 h 7720647"/>
                <a:gd name="connsiteX1122" fmla="*/ 6939661 w 17682528"/>
                <a:gd name="connsiteY1122" fmla="*/ 7174611 h 7720647"/>
                <a:gd name="connsiteX1123" fmla="*/ 6933311 w 17682528"/>
                <a:gd name="connsiteY1123" fmla="*/ 7142861 h 7720647"/>
                <a:gd name="connsiteX1124" fmla="*/ 6965061 w 17682528"/>
                <a:gd name="connsiteY1124" fmla="*/ 7123811 h 7720647"/>
                <a:gd name="connsiteX1125" fmla="*/ 6965061 w 17682528"/>
                <a:gd name="connsiteY1125" fmla="*/ 7034975 h 7720647"/>
                <a:gd name="connsiteX1126" fmla="*/ 6939661 w 17682528"/>
                <a:gd name="connsiteY1126" fmla="*/ 7028625 h 7720647"/>
                <a:gd name="connsiteX1127" fmla="*/ 6920611 w 17682528"/>
                <a:gd name="connsiteY1127" fmla="*/ 7060375 h 7720647"/>
                <a:gd name="connsiteX1128" fmla="*/ 6901561 w 17682528"/>
                <a:gd name="connsiteY1128" fmla="*/ 7060375 h 7720647"/>
                <a:gd name="connsiteX1129" fmla="*/ 6869811 w 17682528"/>
                <a:gd name="connsiteY1129" fmla="*/ 7022275 h 7720647"/>
                <a:gd name="connsiteX1130" fmla="*/ 6838061 w 17682528"/>
                <a:gd name="connsiteY1130" fmla="*/ 7060375 h 7720647"/>
                <a:gd name="connsiteX1131" fmla="*/ 6812661 w 17682528"/>
                <a:gd name="connsiteY1131" fmla="*/ 7060375 h 7720647"/>
                <a:gd name="connsiteX1132" fmla="*/ 6812661 w 17682528"/>
                <a:gd name="connsiteY1132" fmla="*/ 7034975 h 7720647"/>
                <a:gd name="connsiteX1133" fmla="*/ 6787261 w 17682528"/>
                <a:gd name="connsiteY1133" fmla="*/ 7028625 h 7720647"/>
                <a:gd name="connsiteX1134" fmla="*/ 6768211 w 17682528"/>
                <a:gd name="connsiteY1134" fmla="*/ 7079361 h 7720647"/>
                <a:gd name="connsiteX1135" fmla="*/ 6787261 w 17682528"/>
                <a:gd name="connsiteY1135" fmla="*/ 7123811 h 7720647"/>
                <a:gd name="connsiteX1136" fmla="*/ 6749161 w 17682528"/>
                <a:gd name="connsiteY1136" fmla="*/ 7174611 h 7720647"/>
                <a:gd name="connsiteX1137" fmla="*/ 6768211 w 17682528"/>
                <a:gd name="connsiteY1137" fmla="*/ 6952425 h 7720647"/>
                <a:gd name="connsiteX1138" fmla="*/ 6984111 w 17682528"/>
                <a:gd name="connsiteY1138" fmla="*/ 6952425 h 7720647"/>
                <a:gd name="connsiteX1139" fmla="*/ 5295202 w 17682528"/>
                <a:gd name="connsiteY1139" fmla="*/ 7015925 h 7720647"/>
                <a:gd name="connsiteX1140" fmla="*/ 5295202 w 17682528"/>
                <a:gd name="connsiteY1140" fmla="*/ 7034975 h 7720647"/>
                <a:gd name="connsiteX1141" fmla="*/ 5250752 w 17682528"/>
                <a:gd name="connsiteY1141" fmla="*/ 6971475 h 7720647"/>
                <a:gd name="connsiteX1142" fmla="*/ 5250752 w 17682528"/>
                <a:gd name="connsiteY1142" fmla="*/ 6952425 h 7720647"/>
                <a:gd name="connsiteX1143" fmla="*/ 5295202 w 17682528"/>
                <a:gd name="connsiteY1143" fmla="*/ 7015925 h 7720647"/>
                <a:gd name="connsiteX1144" fmla="*/ 4209479 w 17682528"/>
                <a:gd name="connsiteY1144" fmla="*/ 6996875 h 7720647"/>
                <a:gd name="connsiteX1145" fmla="*/ 4120642 w 17682528"/>
                <a:gd name="connsiteY1145" fmla="*/ 6971475 h 7720647"/>
                <a:gd name="connsiteX1146" fmla="*/ 4126992 w 17682528"/>
                <a:gd name="connsiteY1146" fmla="*/ 6952425 h 7720647"/>
                <a:gd name="connsiteX1147" fmla="*/ 4209479 w 17682528"/>
                <a:gd name="connsiteY1147" fmla="*/ 6996875 h 7720647"/>
                <a:gd name="connsiteX1148" fmla="*/ 3809492 w 17682528"/>
                <a:gd name="connsiteY1148" fmla="*/ 7047675 h 7720647"/>
                <a:gd name="connsiteX1149" fmla="*/ 3771392 w 17682528"/>
                <a:gd name="connsiteY1149" fmla="*/ 7092061 h 7720647"/>
                <a:gd name="connsiteX1150" fmla="*/ 3707892 w 17682528"/>
                <a:gd name="connsiteY1150" fmla="*/ 6952425 h 7720647"/>
                <a:gd name="connsiteX1151" fmla="*/ 3809492 w 17682528"/>
                <a:gd name="connsiteY1151" fmla="*/ 7047675 h 7720647"/>
                <a:gd name="connsiteX1152" fmla="*/ 2952369 w 17682528"/>
                <a:gd name="connsiteY1152" fmla="*/ 6952425 h 7720647"/>
                <a:gd name="connsiteX1153" fmla="*/ 3066669 w 17682528"/>
                <a:gd name="connsiteY1153" fmla="*/ 7054025 h 7720647"/>
                <a:gd name="connsiteX1154" fmla="*/ 3085719 w 17682528"/>
                <a:gd name="connsiteY1154" fmla="*/ 7041325 h 7720647"/>
                <a:gd name="connsiteX1155" fmla="*/ 3174556 w 17682528"/>
                <a:gd name="connsiteY1155" fmla="*/ 7098411 h 7720647"/>
                <a:gd name="connsiteX1156" fmla="*/ 3174556 w 17682528"/>
                <a:gd name="connsiteY1156" fmla="*/ 7130161 h 7720647"/>
                <a:gd name="connsiteX1157" fmla="*/ 2933319 w 17682528"/>
                <a:gd name="connsiteY1157" fmla="*/ 6965125 h 7720647"/>
                <a:gd name="connsiteX1158" fmla="*/ 2939669 w 17682528"/>
                <a:gd name="connsiteY1158" fmla="*/ 6952425 h 7720647"/>
                <a:gd name="connsiteX1159" fmla="*/ 2952369 w 17682528"/>
                <a:gd name="connsiteY1159" fmla="*/ 6952425 h 7720647"/>
                <a:gd name="connsiteX1160" fmla="*/ 2965069 w 17682528"/>
                <a:gd name="connsiteY1160" fmla="*/ 7009575 h 7720647"/>
                <a:gd name="connsiteX1161" fmla="*/ 2977769 w 17682528"/>
                <a:gd name="connsiteY1161" fmla="*/ 7047675 h 7720647"/>
                <a:gd name="connsiteX1162" fmla="*/ 2990469 w 17682528"/>
                <a:gd name="connsiteY1162" fmla="*/ 7034975 h 7720647"/>
                <a:gd name="connsiteX1163" fmla="*/ 3104769 w 17682528"/>
                <a:gd name="connsiteY1163" fmla="*/ 7111111 h 7720647"/>
                <a:gd name="connsiteX1164" fmla="*/ 3104769 w 17682528"/>
                <a:gd name="connsiteY1164" fmla="*/ 7136511 h 7720647"/>
                <a:gd name="connsiteX1165" fmla="*/ 2863469 w 17682528"/>
                <a:gd name="connsiteY1165" fmla="*/ 6971475 h 7720647"/>
                <a:gd name="connsiteX1166" fmla="*/ 2876169 w 17682528"/>
                <a:gd name="connsiteY1166" fmla="*/ 6952425 h 7720647"/>
                <a:gd name="connsiteX1167" fmla="*/ 2965069 w 17682528"/>
                <a:gd name="connsiteY1167" fmla="*/ 7009575 h 7720647"/>
                <a:gd name="connsiteX1168" fmla="*/ 2888869 w 17682528"/>
                <a:gd name="connsiteY1168" fmla="*/ 7034975 h 7720647"/>
                <a:gd name="connsiteX1169" fmla="*/ 2787269 w 17682528"/>
                <a:gd name="connsiteY1169" fmla="*/ 6958775 h 7720647"/>
                <a:gd name="connsiteX1170" fmla="*/ 2888869 w 17682528"/>
                <a:gd name="connsiteY1170" fmla="*/ 7015925 h 7720647"/>
                <a:gd name="connsiteX1171" fmla="*/ 2888869 w 17682528"/>
                <a:gd name="connsiteY1171" fmla="*/ 7034975 h 7720647"/>
                <a:gd name="connsiteX1172" fmla="*/ 14444409 w 17682528"/>
                <a:gd name="connsiteY1172" fmla="*/ 7041325 h 7720647"/>
                <a:gd name="connsiteX1173" fmla="*/ 14425359 w 17682528"/>
                <a:gd name="connsiteY1173" fmla="*/ 7047675 h 7720647"/>
                <a:gd name="connsiteX1174" fmla="*/ 14399959 w 17682528"/>
                <a:gd name="connsiteY1174" fmla="*/ 7015925 h 7720647"/>
                <a:gd name="connsiteX1175" fmla="*/ 14457109 w 17682528"/>
                <a:gd name="connsiteY1175" fmla="*/ 6946075 h 7720647"/>
                <a:gd name="connsiteX1176" fmla="*/ 14444409 w 17682528"/>
                <a:gd name="connsiteY1176" fmla="*/ 7041325 h 7720647"/>
                <a:gd name="connsiteX1177" fmla="*/ 13841222 w 17682528"/>
                <a:gd name="connsiteY1177" fmla="*/ 6946075 h 7720647"/>
                <a:gd name="connsiteX1178" fmla="*/ 14114272 w 17682528"/>
                <a:gd name="connsiteY1178" fmla="*/ 7073011 h 7720647"/>
                <a:gd name="connsiteX1179" fmla="*/ 13930122 w 17682528"/>
                <a:gd name="connsiteY1179" fmla="*/ 7060375 h 7720647"/>
                <a:gd name="connsiteX1180" fmla="*/ 13676186 w 17682528"/>
                <a:gd name="connsiteY1180" fmla="*/ 6977825 h 7720647"/>
                <a:gd name="connsiteX1181" fmla="*/ 13790422 w 17682528"/>
                <a:gd name="connsiteY1181" fmla="*/ 6971475 h 7720647"/>
                <a:gd name="connsiteX1182" fmla="*/ 13765086 w 17682528"/>
                <a:gd name="connsiteY1182" fmla="*/ 6946075 h 7720647"/>
                <a:gd name="connsiteX1183" fmla="*/ 13841222 w 17682528"/>
                <a:gd name="connsiteY1183" fmla="*/ 6946075 h 7720647"/>
                <a:gd name="connsiteX1184" fmla="*/ 1428559 w 17682528"/>
                <a:gd name="connsiteY1184" fmla="*/ 7009575 h 7720647"/>
                <a:gd name="connsiteX1185" fmla="*/ 1441259 w 17682528"/>
                <a:gd name="connsiteY1185" fmla="*/ 6971475 h 7720647"/>
                <a:gd name="connsiteX1186" fmla="*/ 1492059 w 17682528"/>
                <a:gd name="connsiteY1186" fmla="*/ 7054025 h 7720647"/>
                <a:gd name="connsiteX1187" fmla="*/ 1511109 w 17682528"/>
                <a:gd name="connsiteY1187" fmla="*/ 7022275 h 7720647"/>
                <a:gd name="connsiteX1188" fmla="*/ 1568259 w 17682528"/>
                <a:gd name="connsiteY1188" fmla="*/ 7130161 h 7720647"/>
                <a:gd name="connsiteX1189" fmla="*/ 1574609 w 17682528"/>
                <a:gd name="connsiteY1189" fmla="*/ 7111111 h 7720647"/>
                <a:gd name="connsiteX1190" fmla="*/ 1618996 w 17682528"/>
                <a:gd name="connsiteY1190" fmla="*/ 7212711 h 7720647"/>
                <a:gd name="connsiteX1191" fmla="*/ 1612646 w 17682528"/>
                <a:gd name="connsiteY1191" fmla="*/ 7263511 h 7720647"/>
                <a:gd name="connsiteX1192" fmla="*/ 1409509 w 17682528"/>
                <a:gd name="connsiteY1192" fmla="*/ 7022275 h 7720647"/>
                <a:gd name="connsiteX1193" fmla="*/ 1428559 w 17682528"/>
                <a:gd name="connsiteY1193" fmla="*/ 7060375 h 7720647"/>
                <a:gd name="connsiteX1194" fmla="*/ 1428559 w 17682528"/>
                <a:gd name="connsiteY1194" fmla="*/ 7104761 h 7720647"/>
                <a:gd name="connsiteX1195" fmla="*/ 1466659 w 17682528"/>
                <a:gd name="connsiteY1195" fmla="*/ 7174611 h 7720647"/>
                <a:gd name="connsiteX1196" fmla="*/ 1479359 w 17682528"/>
                <a:gd name="connsiteY1196" fmla="*/ 7155561 h 7720647"/>
                <a:gd name="connsiteX1197" fmla="*/ 1511109 w 17682528"/>
                <a:gd name="connsiteY1197" fmla="*/ 7219061 h 7720647"/>
                <a:gd name="connsiteX1198" fmla="*/ 1485709 w 17682528"/>
                <a:gd name="connsiteY1198" fmla="*/ 7187311 h 7720647"/>
                <a:gd name="connsiteX1199" fmla="*/ 1473009 w 17682528"/>
                <a:gd name="connsiteY1199" fmla="*/ 7200011 h 7720647"/>
                <a:gd name="connsiteX1200" fmla="*/ 1485709 w 17682528"/>
                <a:gd name="connsiteY1200" fmla="*/ 7238111 h 7720647"/>
                <a:gd name="connsiteX1201" fmla="*/ 1466659 w 17682528"/>
                <a:gd name="connsiteY1201" fmla="*/ 7180961 h 7720647"/>
                <a:gd name="connsiteX1202" fmla="*/ 1434909 w 17682528"/>
                <a:gd name="connsiteY1202" fmla="*/ 7142861 h 7720647"/>
                <a:gd name="connsiteX1203" fmla="*/ 1422209 w 17682528"/>
                <a:gd name="connsiteY1203" fmla="*/ 7149211 h 7720647"/>
                <a:gd name="connsiteX1204" fmla="*/ 1434909 w 17682528"/>
                <a:gd name="connsiteY1204" fmla="*/ 7180961 h 7720647"/>
                <a:gd name="connsiteX1205" fmla="*/ 1409509 w 17682528"/>
                <a:gd name="connsiteY1205" fmla="*/ 7155561 h 7720647"/>
                <a:gd name="connsiteX1206" fmla="*/ 1396809 w 17682528"/>
                <a:gd name="connsiteY1206" fmla="*/ 6946075 h 7720647"/>
                <a:gd name="connsiteX1207" fmla="*/ 1428559 w 17682528"/>
                <a:gd name="connsiteY1207" fmla="*/ 7009575 h 7720647"/>
                <a:gd name="connsiteX1208" fmla="*/ 16082517 w 17682528"/>
                <a:gd name="connsiteY1208" fmla="*/ 6952425 h 7720647"/>
                <a:gd name="connsiteX1209" fmla="*/ 16038067 w 17682528"/>
                <a:gd name="connsiteY1209" fmla="*/ 6965125 h 7720647"/>
                <a:gd name="connsiteX1210" fmla="*/ 16076167 w 17682528"/>
                <a:gd name="connsiteY1210" fmla="*/ 6984175 h 7720647"/>
                <a:gd name="connsiteX1211" fmla="*/ 15987267 w 17682528"/>
                <a:gd name="connsiteY1211" fmla="*/ 7034975 h 7720647"/>
                <a:gd name="connsiteX1212" fmla="*/ 16025367 w 17682528"/>
                <a:gd name="connsiteY1212" fmla="*/ 6939725 h 7720647"/>
                <a:gd name="connsiteX1213" fmla="*/ 16082517 w 17682528"/>
                <a:gd name="connsiteY1213" fmla="*/ 6952425 h 7720647"/>
                <a:gd name="connsiteX1214" fmla="*/ 13384086 w 17682528"/>
                <a:gd name="connsiteY1214" fmla="*/ 6965125 h 7720647"/>
                <a:gd name="connsiteX1215" fmla="*/ 13384086 w 17682528"/>
                <a:gd name="connsiteY1215" fmla="*/ 6933375 h 7720647"/>
                <a:gd name="connsiteX1216" fmla="*/ 13384086 w 17682528"/>
                <a:gd name="connsiteY1216" fmla="*/ 6965125 h 7720647"/>
                <a:gd name="connsiteX1217" fmla="*/ 4615879 w 17682528"/>
                <a:gd name="connsiteY1217" fmla="*/ 6958775 h 7720647"/>
                <a:gd name="connsiteX1218" fmla="*/ 4647565 w 17682528"/>
                <a:gd name="connsiteY1218" fmla="*/ 6933375 h 7720647"/>
                <a:gd name="connsiteX1219" fmla="*/ 4615879 w 17682528"/>
                <a:gd name="connsiteY1219" fmla="*/ 6958775 h 7720647"/>
                <a:gd name="connsiteX1220" fmla="*/ 3974592 w 17682528"/>
                <a:gd name="connsiteY1220" fmla="*/ 6958775 h 7720647"/>
                <a:gd name="connsiteX1221" fmla="*/ 3968242 w 17682528"/>
                <a:gd name="connsiteY1221" fmla="*/ 6971475 h 7720647"/>
                <a:gd name="connsiteX1222" fmla="*/ 3892042 w 17682528"/>
                <a:gd name="connsiteY1222" fmla="*/ 6933375 h 7720647"/>
                <a:gd name="connsiteX1223" fmla="*/ 3974592 w 17682528"/>
                <a:gd name="connsiteY1223" fmla="*/ 6958775 h 7720647"/>
                <a:gd name="connsiteX1224" fmla="*/ 3834892 w 17682528"/>
                <a:gd name="connsiteY1224" fmla="*/ 6958775 h 7720647"/>
                <a:gd name="connsiteX1225" fmla="*/ 3707892 w 17682528"/>
                <a:gd name="connsiteY1225" fmla="*/ 6933375 h 7720647"/>
                <a:gd name="connsiteX1226" fmla="*/ 3834892 w 17682528"/>
                <a:gd name="connsiteY1226" fmla="*/ 6958775 h 7720647"/>
                <a:gd name="connsiteX1227" fmla="*/ 15282544 w 17682528"/>
                <a:gd name="connsiteY1227" fmla="*/ 6939725 h 7720647"/>
                <a:gd name="connsiteX1228" fmla="*/ 15301594 w 17682528"/>
                <a:gd name="connsiteY1228" fmla="*/ 6927025 h 7720647"/>
                <a:gd name="connsiteX1229" fmla="*/ 15358681 w 17682528"/>
                <a:gd name="connsiteY1229" fmla="*/ 6946075 h 7720647"/>
                <a:gd name="connsiteX1230" fmla="*/ 15206344 w 17682528"/>
                <a:gd name="connsiteY1230" fmla="*/ 7060375 h 7720647"/>
                <a:gd name="connsiteX1231" fmla="*/ 14977745 w 17682528"/>
                <a:gd name="connsiteY1231" fmla="*/ 7142861 h 7720647"/>
                <a:gd name="connsiteX1232" fmla="*/ 14901545 w 17682528"/>
                <a:gd name="connsiteY1232" fmla="*/ 7136511 h 7720647"/>
                <a:gd name="connsiteX1233" fmla="*/ 14888845 w 17682528"/>
                <a:gd name="connsiteY1233" fmla="*/ 7123811 h 7720647"/>
                <a:gd name="connsiteX1234" fmla="*/ 14926945 w 17682528"/>
                <a:gd name="connsiteY1234" fmla="*/ 7104761 h 7720647"/>
                <a:gd name="connsiteX1235" fmla="*/ 15003145 w 17682528"/>
                <a:gd name="connsiteY1235" fmla="*/ 7123811 h 7720647"/>
                <a:gd name="connsiteX1236" fmla="*/ 15117444 w 17682528"/>
                <a:gd name="connsiteY1236" fmla="*/ 7003225 h 7720647"/>
                <a:gd name="connsiteX1237" fmla="*/ 15168244 w 17682528"/>
                <a:gd name="connsiteY1237" fmla="*/ 6977825 h 7720647"/>
                <a:gd name="connsiteX1238" fmla="*/ 15244444 w 17682528"/>
                <a:gd name="connsiteY1238" fmla="*/ 6927025 h 7720647"/>
                <a:gd name="connsiteX1239" fmla="*/ 15282544 w 17682528"/>
                <a:gd name="connsiteY1239" fmla="*/ 6939725 h 7720647"/>
                <a:gd name="connsiteX1240" fmla="*/ 15123794 w 17682528"/>
                <a:gd name="connsiteY1240" fmla="*/ 6958775 h 7720647"/>
                <a:gd name="connsiteX1241" fmla="*/ 14996795 w 17682528"/>
                <a:gd name="connsiteY1241" fmla="*/ 7060375 h 7720647"/>
                <a:gd name="connsiteX1242" fmla="*/ 14958695 w 17682528"/>
                <a:gd name="connsiteY1242" fmla="*/ 7028625 h 7720647"/>
                <a:gd name="connsiteX1243" fmla="*/ 14926945 w 17682528"/>
                <a:gd name="connsiteY1243" fmla="*/ 7034975 h 7720647"/>
                <a:gd name="connsiteX1244" fmla="*/ 14857095 w 17682528"/>
                <a:gd name="connsiteY1244" fmla="*/ 6977825 h 7720647"/>
                <a:gd name="connsiteX1245" fmla="*/ 14787309 w 17682528"/>
                <a:gd name="connsiteY1245" fmla="*/ 7022275 h 7720647"/>
                <a:gd name="connsiteX1246" fmla="*/ 14780959 w 17682528"/>
                <a:gd name="connsiteY1246" fmla="*/ 6996875 h 7720647"/>
                <a:gd name="connsiteX1247" fmla="*/ 14901545 w 17682528"/>
                <a:gd name="connsiteY1247" fmla="*/ 6933375 h 7720647"/>
                <a:gd name="connsiteX1248" fmla="*/ 14965045 w 17682528"/>
                <a:gd name="connsiteY1248" fmla="*/ 6952425 h 7720647"/>
                <a:gd name="connsiteX1249" fmla="*/ 14996795 w 17682528"/>
                <a:gd name="connsiteY1249" fmla="*/ 6990525 h 7720647"/>
                <a:gd name="connsiteX1250" fmla="*/ 15066644 w 17682528"/>
                <a:gd name="connsiteY1250" fmla="*/ 6927025 h 7720647"/>
                <a:gd name="connsiteX1251" fmla="*/ 15123794 w 17682528"/>
                <a:gd name="connsiteY1251" fmla="*/ 6958775 h 7720647"/>
                <a:gd name="connsiteX1252" fmla="*/ 4107942 w 17682528"/>
                <a:gd name="connsiteY1252" fmla="*/ 6952425 h 7720647"/>
                <a:gd name="connsiteX1253" fmla="*/ 4031742 w 17682528"/>
                <a:gd name="connsiteY1253" fmla="*/ 6946075 h 7720647"/>
                <a:gd name="connsiteX1254" fmla="*/ 4038092 w 17682528"/>
                <a:gd name="connsiteY1254" fmla="*/ 6927025 h 7720647"/>
                <a:gd name="connsiteX1255" fmla="*/ 4107942 w 17682528"/>
                <a:gd name="connsiteY1255" fmla="*/ 6952425 h 7720647"/>
                <a:gd name="connsiteX1256" fmla="*/ 7047611 w 17682528"/>
                <a:gd name="connsiteY1256" fmla="*/ 6958775 h 7720647"/>
                <a:gd name="connsiteX1257" fmla="*/ 7047611 w 17682528"/>
                <a:gd name="connsiteY1257" fmla="*/ 6984175 h 7720647"/>
                <a:gd name="connsiteX1258" fmla="*/ 7003161 w 17682528"/>
                <a:gd name="connsiteY1258" fmla="*/ 6952425 h 7720647"/>
                <a:gd name="connsiteX1259" fmla="*/ 7003161 w 17682528"/>
                <a:gd name="connsiteY1259" fmla="*/ 6920675 h 7720647"/>
                <a:gd name="connsiteX1260" fmla="*/ 7047611 w 17682528"/>
                <a:gd name="connsiteY1260" fmla="*/ 6958775 h 7720647"/>
                <a:gd name="connsiteX1261" fmla="*/ 895223 w 17682528"/>
                <a:gd name="connsiteY1261" fmla="*/ 6939725 h 7720647"/>
                <a:gd name="connsiteX1262" fmla="*/ 806323 w 17682528"/>
                <a:gd name="connsiteY1262" fmla="*/ 7003225 h 7720647"/>
                <a:gd name="connsiteX1263" fmla="*/ 895223 w 17682528"/>
                <a:gd name="connsiteY1263" fmla="*/ 6920675 h 7720647"/>
                <a:gd name="connsiteX1264" fmla="*/ 895223 w 17682528"/>
                <a:gd name="connsiteY1264" fmla="*/ 6939725 h 7720647"/>
                <a:gd name="connsiteX1265" fmla="*/ 16844392 w 17682528"/>
                <a:gd name="connsiteY1265" fmla="*/ 6952425 h 7720647"/>
                <a:gd name="connsiteX1266" fmla="*/ 16793656 w 17682528"/>
                <a:gd name="connsiteY1266" fmla="*/ 6939725 h 7720647"/>
                <a:gd name="connsiteX1267" fmla="*/ 16800006 w 17682528"/>
                <a:gd name="connsiteY1267" fmla="*/ 6914325 h 7720647"/>
                <a:gd name="connsiteX1268" fmla="*/ 16844392 w 17682528"/>
                <a:gd name="connsiteY1268" fmla="*/ 6952425 h 7720647"/>
                <a:gd name="connsiteX1269" fmla="*/ 5168202 w 17682528"/>
                <a:gd name="connsiteY1269" fmla="*/ 6965125 h 7720647"/>
                <a:gd name="connsiteX1270" fmla="*/ 5199952 w 17682528"/>
                <a:gd name="connsiteY1270" fmla="*/ 6990525 h 7720647"/>
                <a:gd name="connsiteX1271" fmla="*/ 5174552 w 17682528"/>
                <a:gd name="connsiteY1271" fmla="*/ 7028625 h 7720647"/>
                <a:gd name="connsiteX1272" fmla="*/ 5180902 w 17682528"/>
                <a:gd name="connsiteY1272" fmla="*/ 7041325 h 7720647"/>
                <a:gd name="connsiteX1273" fmla="*/ 5225352 w 17682528"/>
                <a:gd name="connsiteY1273" fmla="*/ 7028625 h 7720647"/>
                <a:gd name="connsiteX1274" fmla="*/ 5187252 w 17682528"/>
                <a:gd name="connsiteY1274" fmla="*/ 7092061 h 7720647"/>
                <a:gd name="connsiteX1275" fmla="*/ 5225352 w 17682528"/>
                <a:gd name="connsiteY1275" fmla="*/ 7073011 h 7720647"/>
                <a:gd name="connsiteX1276" fmla="*/ 5288852 w 17682528"/>
                <a:gd name="connsiteY1276" fmla="*/ 7085711 h 7720647"/>
                <a:gd name="connsiteX1277" fmla="*/ 5111115 w 17682528"/>
                <a:gd name="connsiteY1277" fmla="*/ 7415911 h 7720647"/>
                <a:gd name="connsiteX1278" fmla="*/ 5047615 w 17682528"/>
                <a:gd name="connsiteY1278" fmla="*/ 7371461 h 7720647"/>
                <a:gd name="connsiteX1279" fmla="*/ 5028565 w 17682528"/>
                <a:gd name="connsiteY1279" fmla="*/ 7327011 h 7720647"/>
                <a:gd name="connsiteX1280" fmla="*/ 4882515 w 17682528"/>
                <a:gd name="connsiteY1280" fmla="*/ 7206361 h 7720647"/>
                <a:gd name="connsiteX1281" fmla="*/ 4965065 w 17682528"/>
                <a:gd name="connsiteY1281" fmla="*/ 7231761 h 7720647"/>
                <a:gd name="connsiteX1282" fmla="*/ 5079365 w 17682528"/>
                <a:gd name="connsiteY1282" fmla="*/ 7307961 h 7720647"/>
                <a:gd name="connsiteX1283" fmla="*/ 5104765 w 17682528"/>
                <a:gd name="connsiteY1283" fmla="*/ 7390511 h 7720647"/>
                <a:gd name="connsiteX1284" fmla="*/ 5111115 w 17682528"/>
                <a:gd name="connsiteY1284" fmla="*/ 7352411 h 7720647"/>
                <a:gd name="connsiteX1285" fmla="*/ 5066665 w 17682528"/>
                <a:gd name="connsiteY1285" fmla="*/ 7193661 h 7720647"/>
                <a:gd name="connsiteX1286" fmla="*/ 5142865 w 17682528"/>
                <a:gd name="connsiteY1286" fmla="*/ 6946075 h 7720647"/>
                <a:gd name="connsiteX1287" fmla="*/ 5168202 w 17682528"/>
                <a:gd name="connsiteY1287" fmla="*/ 6907975 h 7720647"/>
                <a:gd name="connsiteX1288" fmla="*/ 5168202 w 17682528"/>
                <a:gd name="connsiteY1288" fmla="*/ 6965125 h 7720647"/>
                <a:gd name="connsiteX1289" fmla="*/ 3872992 w 17682528"/>
                <a:gd name="connsiteY1289" fmla="*/ 6927025 h 7720647"/>
                <a:gd name="connsiteX1290" fmla="*/ 3872992 w 17682528"/>
                <a:gd name="connsiteY1290" fmla="*/ 6946075 h 7720647"/>
                <a:gd name="connsiteX1291" fmla="*/ 3777742 w 17682528"/>
                <a:gd name="connsiteY1291" fmla="*/ 6927025 h 7720647"/>
                <a:gd name="connsiteX1292" fmla="*/ 3777742 w 17682528"/>
                <a:gd name="connsiteY1292" fmla="*/ 6907975 h 7720647"/>
                <a:gd name="connsiteX1293" fmla="*/ 3872992 w 17682528"/>
                <a:gd name="connsiteY1293" fmla="*/ 6927025 h 7720647"/>
                <a:gd name="connsiteX1294" fmla="*/ 13142849 w 17682528"/>
                <a:gd name="connsiteY1294" fmla="*/ 6901625 h 7720647"/>
                <a:gd name="connsiteX1295" fmla="*/ 13282486 w 17682528"/>
                <a:gd name="connsiteY1295" fmla="*/ 7041325 h 7720647"/>
                <a:gd name="connsiteX1296" fmla="*/ 13263499 w 17682528"/>
                <a:gd name="connsiteY1296" fmla="*/ 7041325 h 7720647"/>
                <a:gd name="connsiteX1297" fmla="*/ 13168249 w 17682528"/>
                <a:gd name="connsiteY1297" fmla="*/ 6965125 h 7720647"/>
                <a:gd name="connsiteX1298" fmla="*/ 13244449 w 17682528"/>
                <a:gd name="connsiteY1298" fmla="*/ 6996875 h 7720647"/>
                <a:gd name="connsiteX1299" fmla="*/ 13193649 w 17682528"/>
                <a:gd name="connsiteY1299" fmla="*/ 6965125 h 7720647"/>
                <a:gd name="connsiteX1300" fmla="*/ 13130149 w 17682528"/>
                <a:gd name="connsiteY1300" fmla="*/ 6901625 h 7720647"/>
                <a:gd name="connsiteX1301" fmla="*/ 13142849 w 17682528"/>
                <a:gd name="connsiteY1301" fmla="*/ 6901625 h 7720647"/>
                <a:gd name="connsiteX1302" fmla="*/ 3942842 w 17682528"/>
                <a:gd name="connsiteY1302" fmla="*/ 6901625 h 7720647"/>
                <a:gd name="connsiteX1303" fmla="*/ 4019042 w 17682528"/>
                <a:gd name="connsiteY1303" fmla="*/ 6927025 h 7720647"/>
                <a:gd name="connsiteX1304" fmla="*/ 4019042 w 17682528"/>
                <a:gd name="connsiteY1304" fmla="*/ 6946075 h 7720647"/>
                <a:gd name="connsiteX1305" fmla="*/ 3923792 w 17682528"/>
                <a:gd name="connsiteY1305" fmla="*/ 6901625 h 7720647"/>
                <a:gd name="connsiteX1306" fmla="*/ 3942842 w 17682528"/>
                <a:gd name="connsiteY1306" fmla="*/ 6901625 h 7720647"/>
                <a:gd name="connsiteX1307" fmla="*/ 1663446 w 17682528"/>
                <a:gd name="connsiteY1307" fmla="*/ 7130161 h 7720647"/>
                <a:gd name="connsiteX1308" fmla="*/ 1663446 w 17682528"/>
                <a:gd name="connsiteY1308" fmla="*/ 7238111 h 7720647"/>
                <a:gd name="connsiteX1309" fmla="*/ 1638046 w 17682528"/>
                <a:gd name="connsiteY1309" fmla="*/ 7111111 h 7720647"/>
                <a:gd name="connsiteX1310" fmla="*/ 1492059 w 17682528"/>
                <a:gd name="connsiteY1310" fmla="*/ 6901625 h 7720647"/>
                <a:gd name="connsiteX1311" fmla="*/ 1663446 w 17682528"/>
                <a:gd name="connsiteY1311" fmla="*/ 7130161 h 7720647"/>
                <a:gd name="connsiteX1312" fmla="*/ 16114267 w 17682528"/>
                <a:gd name="connsiteY1312" fmla="*/ 6927025 h 7720647"/>
                <a:gd name="connsiteX1313" fmla="*/ 16146017 w 17682528"/>
                <a:gd name="connsiteY1313" fmla="*/ 6895275 h 7720647"/>
                <a:gd name="connsiteX1314" fmla="*/ 16114267 w 17682528"/>
                <a:gd name="connsiteY1314" fmla="*/ 6927025 h 7720647"/>
                <a:gd name="connsiteX1315" fmla="*/ 3765042 w 17682528"/>
                <a:gd name="connsiteY1315" fmla="*/ 6907975 h 7720647"/>
                <a:gd name="connsiteX1316" fmla="*/ 3682492 w 17682528"/>
                <a:gd name="connsiteY1316" fmla="*/ 6914325 h 7720647"/>
                <a:gd name="connsiteX1317" fmla="*/ 3688842 w 17682528"/>
                <a:gd name="connsiteY1317" fmla="*/ 6895275 h 7720647"/>
                <a:gd name="connsiteX1318" fmla="*/ 3765042 w 17682528"/>
                <a:gd name="connsiteY1318" fmla="*/ 6907975 h 7720647"/>
                <a:gd name="connsiteX1319" fmla="*/ 3669792 w 17682528"/>
                <a:gd name="connsiteY1319" fmla="*/ 6914325 h 7720647"/>
                <a:gd name="connsiteX1320" fmla="*/ 3619056 w 17682528"/>
                <a:gd name="connsiteY1320" fmla="*/ 6914325 h 7720647"/>
                <a:gd name="connsiteX1321" fmla="*/ 3580956 w 17682528"/>
                <a:gd name="connsiteY1321" fmla="*/ 6901625 h 7720647"/>
                <a:gd name="connsiteX1322" fmla="*/ 3669792 w 17682528"/>
                <a:gd name="connsiteY1322" fmla="*/ 6895275 h 7720647"/>
                <a:gd name="connsiteX1323" fmla="*/ 3669792 w 17682528"/>
                <a:gd name="connsiteY1323" fmla="*/ 6914325 h 7720647"/>
                <a:gd name="connsiteX1324" fmla="*/ 3720592 w 17682528"/>
                <a:gd name="connsiteY1324" fmla="*/ 7028625 h 7720647"/>
                <a:gd name="connsiteX1325" fmla="*/ 3714242 w 17682528"/>
                <a:gd name="connsiteY1325" fmla="*/ 7047675 h 7720647"/>
                <a:gd name="connsiteX1326" fmla="*/ 3409506 w 17682528"/>
                <a:gd name="connsiteY1326" fmla="*/ 6933375 h 7720647"/>
                <a:gd name="connsiteX1327" fmla="*/ 3396806 w 17682528"/>
                <a:gd name="connsiteY1327" fmla="*/ 6946075 h 7720647"/>
                <a:gd name="connsiteX1328" fmla="*/ 3441256 w 17682528"/>
                <a:gd name="connsiteY1328" fmla="*/ 6971475 h 7720647"/>
                <a:gd name="connsiteX1329" fmla="*/ 3453956 w 17682528"/>
                <a:gd name="connsiteY1329" fmla="*/ 7003225 h 7720647"/>
                <a:gd name="connsiteX1330" fmla="*/ 3466656 w 17682528"/>
                <a:gd name="connsiteY1330" fmla="*/ 6977825 h 7720647"/>
                <a:gd name="connsiteX1331" fmla="*/ 3517456 w 17682528"/>
                <a:gd name="connsiteY1331" fmla="*/ 7009575 h 7720647"/>
                <a:gd name="connsiteX1332" fmla="*/ 3523806 w 17682528"/>
                <a:gd name="connsiteY1332" fmla="*/ 6996875 h 7720647"/>
                <a:gd name="connsiteX1333" fmla="*/ 3580956 w 17682528"/>
                <a:gd name="connsiteY1333" fmla="*/ 7028625 h 7720647"/>
                <a:gd name="connsiteX1334" fmla="*/ 3587306 w 17682528"/>
                <a:gd name="connsiteY1334" fmla="*/ 7015925 h 7720647"/>
                <a:gd name="connsiteX1335" fmla="*/ 3600006 w 17682528"/>
                <a:gd name="connsiteY1335" fmla="*/ 7015925 h 7720647"/>
                <a:gd name="connsiteX1336" fmla="*/ 3657092 w 17682528"/>
                <a:gd name="connsiteY1336" fmla="*/ 7066661 h 7720647"/>
                <a:gd name="connsiteX1337" fmla="*/ 3663442 w 17682528"/>
                <a:gd name="connsiteY1337" fmla="*/ 7054025 h 7720647"/>
                <a:gd name="connsiteX1338" fmla="*/ 3682492 w 17682528"/>
                <a:gd name="connsiteY1338" fmla="*/ 7073011 h 7720647"/>
                <a:gd name="connsiteX1339" fmla="*/ 3669792 w 17682528"/>
                <a:gd name="connsiteY1339" fmla="*/ 7079361 h 7720647"/>
                <a:gd name="connsiteX1340" fmla="*/ 3600006 w 17682528"/>
                <a:gd name="connsiteY1340" fmla="*/ 7041325 h 7720647"/>
                <a:gd name="connsiteX1341" fmla="*/ 3409506 w 17682528"/>
                <a:gd name="connsiteY1341" fmla="*/ 6990525 h 7720647"/>
                <a:gd name="connsiteX1342" fmla="*/ 3390456 w 17682528"/>
                <a:gd name="connsiteY1342" fmla="*/ 6965125 h 7720647"/>
                <a:gd name="connsiteX1343" fmla="*/ 3396806 w 17682528"/>
                <a:gd name="connsiteY1343" fmla="*/ 6895275 h 7720647"/>
                <a:gd name="connsiteX1344" fmla="*/ 3720592 w 17682528"/>
                <a:gd name="connsiteY1344" fmla="*/ 7028625 h 7720647"/>
                <a:gd name="connsiteX1345" fmla="*/ 16514255 w 17682528"/>
                <a:gd name="connsiteY1345" fmla="*/ 6971475 h 7720647"/>
                <a:gd name="connsiteX1346" fmla="*/ 16349155 w 17682528"/>
                <a:gd name="connsiteY1346" fmla="*/ 6971475 h 7720647"/>
                <a:gd name="connsiteX1347" fmla="*/ 16044417 w 17682528"/>
                <a:gd name="connsiteY1347" fmla="*/ 7054025 h 7720647"/>
                <a:gd name="connsiteX1348" fmla="*/ 15987267 w 17682528"/>
                <a:gd name="connsiteY1348" fmla="*/ 7054025 h 7720647"/>
                <a:gd name="connsiteX1349" fmla="*/ 16120617 w 17682528"/>
                <a:gd name="connsiteY1349" fmla="*/ 6990525 h 7720647"/>
                <a:gd name="connsiteX1350" fmla="*/ 16126967 w 17682528"/>
                <a:gd name="connsiteY1350" fmla="*/ 6977825 h 7720647"/>
                <a:gd name="connsiteX1351" fmla="*/ 16082517 w 17682528"/>
                <a:gd name="connsiteY1351" fmla="*/ 6971475 h 7720647"/>
                <a:gd name="connsiteX1352" fmla="*/ 16139667 w 17682528"/>
                <a:gd name="connsiteY1352" fmla="*/ 6927025 h 7720647"/>
                <a:gd name="connsiteX1353" fmla="*/ 16222217 w 17682528"/>
                <a:gd name="connsiteY1353" fmla="*/ 6971475 h 7720647"/>
                <a:gd name="connsiteX1354" fmla="*/ 16285717 w 17682528"/>
                <a:gd name="connsiteY1354" fmla="*/ 6952425 h 7720647"/>
                <a:gd name="connsiteX1355" fmla="*/ 16317467 w 17682528"/>
                <a:gd name="connsiteY1355" fmla="*/ 6927025 h 7720647"/>
                <a:gd name="connsiteX1356" fmla="*/ 16355505 w 17682528"/>
                <a:gd name="connsiteY1356" fmla="*/ 6914325 h 7720647"/>
                <a:gd name="connsiteX1357" fmla="*/ 16393605 w 17682528"/>
                <a:gd name="connsiteY1357" fmla="*/ 6888925 h 7720647"/>
                <a:gd name="connsiteX1358" fmla="*/ 16514255 w 17682528"/>
                <a:gd name="connsiteY1358" fmla="*/ 6971475 h 7720647"/>
                <a:gd name="connsiteX1359" fmla="*/ 5238052 w 17682528"/>
                <a:gd name="connsiteY1359" fmla="*/ 6933375 h 7720647"/>
                <a:gd name="connsiteX1360" fmla="*/ 5225352 w 17682528"/>
                <a:gd name="connsiteY1360" fmla="*/ 6888925 h 7720647"/>
                <a:gd name="connsiteX1361" fmla="*/ 5238052 w 17682528"/>
                <a:gd name="connsiteY1361" fmla="*/ 6933375 h 7720647"/>
                <a:gd name="connsiteX1362" fmla="*/ 14685709 w 17682528"/>
                <a:gd name="connsiteY1362" fmla="*/ 6895275 h 7720647"/>
                <a:gd name="connsiteX1363" fmla="*/ 14704759 w 17682528"/>
                <a:gd name="connsiteY1363" fmla="*/ 6882575 h 7720647"/>
                <a:gd name="connsiteX1364" fmla="*/ 14736509 w 17682528"/>
                <a:gd name="connsiteY1364" fmla="*/ 6888925 h 7720647"/>
                <a:gd name="connsiteX1365" fmla="*/ 14761909 w 17682528"/>
                <a:gd name="connsiteY1365" fmla="*/ 6907975 h 7720647"/>
                <a:gd name="connsiteX1366" fmla="*/ 14673009 w 17682528"/>
                <a:gd name="connsiteY1366" fmla="*/ 6901625 h 7720647"/>
                <a:gd name="connsiteX1367" fmla="*/ 14673009 w 17682528"/>
                <a:gd name="connsiteY1367" fmla="*/ 6882575 h 7720647"/>
                <a:gd name="connsiteX1368" fmla="*/ 14685709 w 17682528"/>
                <a:gd name="connsiteY1368" fmla="*/ 6895275 h 7720647"/>
                <a:gd name="connsiteX1369" fmla="*/ 3904742 w 17682528"/>
                <a:gd name="connsiteY1369" fmla="*/ 6895275 h 7720647"/>
                <a:gd name="connsiteX1370" fmla="*/ 3904742 w 17682528"/>
                <a:gd name="connsiteY1370" fmla="*/ 6914325 h 7720647"/>
                <a:gd name="connsiteX1371" fmla="*/ 3822192 w 17682528"/>
                <a:gd name="connsiteY1371" fmla="*/ 6895275 h 7720647"/>
                <a:gd name="connsiteX1372" fmla="*/ 3828542 w 17682528"/>
                <a:gd name="connsiteY1372" fmla="*/ 6876225 h 7720647"/>
                <a:gd name="connsiteX1373" fmla="*/ 3904742 w 17682528"/>
                <a:gd name="connsiteY1373" fmla="*/ 6895275 h 7720647"/>
                <a:gd name="connsiteX1374" fmla="*/ 3530156 w 17682528"/>
                <a:gd name="connsiteY1374" fmla="*/ 6882575 h 7720647"/>
                <a:gd name="connsiteX1375" fmla="*/ 3549206 w 17682528"/>
                <a:gd name="connsiteY1375" fmla="*/ 6882575 h 7720647"/>
                <a:gd name="connsiteX1376" fmla="*/ 3530156 w 17682528"/>
                <a:gd name="connsiteY1376" fmla="*/ 6882575 h 7720647"/>
                <a:gd name="connsiteX1377" fmla="*/ 15580931 w 17682528"/>
                <a:gd name="connsiteY1377" fmla="*/ 6882575 h 7720647"/>
                <a:gd name="connsiteX1378" fmla="*/ 15536481 w 17682528"/>
                <a:gd name="connsiteY1378" fmla="*/ 6952425 h 7720647"/>
                <a:gd name="connsiteX1379" fmla="*/ 15574581 w 17682528"/>
                <a:gd name="connsiteY1379" fmla="*/ 6952425 h 7720647"/>
                <a:gd name="connsiteX1380" fmla="*/ 15739681 w 17682528"/>
                <a:gd name="connsiteY1380" fmla="*/ 6895275 h 7720647"/>
                <a:gd name="connsiteX1381" fmla="*/ 15733331 w 17682528"/>
                <a:gd name="connsiteY1381" fmla="*/ 6933375 h 7720647"/>
                <a:gd name="connsiteX1382" fmla="*/ 15834867 w 17682528"/>
                <a:gd name="connsiteY1382" fmla="*/ 6888925 h 7720647"/>
                <a:gd name="connsiteX1383" fmla="*/ 15847567 w 17682528"/>
                <a:gd name="connsiteY1383" fmla="*/ 7015925 h 7720647"/>
                <a:gd name="connsiteX1384" fmla="*/ 15841217 w 17682528"/>
                <a:gd name="connsiteY1384" fmla="*/ 7073011 h 7720647"/>
                <a:gd name="connsiteX1385" fmla="*/ 15796831 w 17682528"/>
                <a:gd name="connsiteY1385" fmla="*/ 7079361 h 7720647"/>
                <a:gd name="connsiteX1386" fmla="*/ 15860267 w 17682528"/>
                <a:gd name="connsiteY1386" fmla="*/ 7123811 h 7720647"/>
                <a:gd name="connsiteX1387" fmla="*/ 15860267 w 17682528"/>
                <a:gd name="connsiteY1387" fmla="*/ 7142861 h 7720647"/>
                <a:gd name="connsiteX1388" fmla="*/ 15415831 w 17682528"/>
                <a:gd name="connsiteY1388" fmla="*/ 6946075 h 7720647"/>
                <a:gd name="connsiteX1389" fmla="*/ 15580931 w 17682528"/>
                <a:gd name="connsiteY1389" fmla="*/ 6869875 h 7720647"/>
                <a:gd name="connsiteX1390" fmla="*/ 15580931 w 17682528"/>
                <a:gd name="connsiteY1390" fmla="*/ 6882575 h 7720647"/>
                <a:gd name="connsiteX1391" fmla="*/ 14609509 w 17682528"/>
                <a:gd name="connsiteY1391" fmla="*/ 6888925 h 7720647"/>
                <a:gd name="connsiteX1392" fmla="*/ 14634909 w 17682528"/>
                <a:gd name="connsiteY1392" fmla="*/ 6952425 h 7720647"/>
                <a:gd name="connsiteX1393" fmla="*/ 14673009 w 17682528"/>
                <a:gd name="connsiteY1393" fmla="*/ 6914325 h 7720647"/>
                <a:gd name="connsiteX1394" fmla="*/ 14704759 w 17682528"/>
                <a:gd name="connsiteY1394" fmla="*/ 6914325 h 7720647"/>
                <a:gd name="connsiteX1395" fmla="*/ 14780959 w 17682528"/>
                <a:gd name="connsiteY1395" fmla="*/ 6971475 h 7720647"/>
                <a:gd name="connsiteX1396" fmla="*/ 14774609 w 17682528"/>
                <a:gd name="connsiteY1396" fmla="*/ 6984175 h 7720647"/>
                <a:gd name="connsiteX1397" fmla="*/ 14711109 w 17682528"/>
                <a:gd name="connsiteY1397" fmla="*/ 6971475 h 7720647"/>
                <a:gd name="connsiteX1398" fmla="*/ 14539659 w 17682528"/>
                <a:gd name="connsiteY1398" fmla="*/ 7047675 h 7720647"/>
                <a:gd name="connsiteX1399" fmla="*/ 14457109 w 17682528"/>
                <a:gd name="connsiteY1399" fmla="*/ 7034975 h 7720647"/>
                <a:gd name="connsiteX1400" fmla="*/ 14450759 w 17682528"/>
                <a:gd name="connsiteY1400" fmla="*/ 7009575 h 7720647"/>
                <a:gd name="connsiteX1401" fmla="*/ 14495209 w 17682528"/>
                <a:gd name="connsiteY1401" fmla="*/ 6888925 h 7720647"/>
                <a:gd name="connsiteX1402" fmla="*/ 14539659 w 17682528"/>
                <a:gd name="connsiteY1402" fmla="*/ 6869875 h 7720647"/>
                <a:gd name="connsiteX1403" fmla="*/ 14609509 w 17682528"/>
                <a:gd name="connsiteY1403" fmla="*/ 6888925 h 7720647"/>
                <a:gd name="connsiteX1404" fmla="*/ 2101596 w 17682528"/>
                <a:gd name="connsiteY1404" fmla="*/ 6939725 h 7720647"/>
                <a:gd name="connsiteX1405" fmla="*/ 1993646 w 17682528"/>
                <a:gd name="connsiteY1405" fmla="*/ 6869875 h 7720647"/>
                <a:gd name="connsiteX1406" fmla="*/ 2101596 w 17682528"/>
                <a:gd name="connsiteY1406" fmla="*/ 6939725 h 7720647"/>
                <a:gd name="connsiteX1407" fmla="*/ 3733292 w 17682528"/>
                <a:gd name="connsiteY1407" fmla="*/ 6876225 h 7720647"/>
                <a:gd name="connsiteX1408" fmla="*/ 3809492 w 17682528"/>
                <a:gd name="connsiteY1408" fmla="*/ 6876225 h 7720647"/>
                <a:gd name="connsiteX1409" fmla="*/ 3733292 w 17682528"/>
                <a:gd name="connsiteY1409" fmla="*/ 6876225 h 7720647"/>
                <a:gd name="connsiteX1410" fmla="*/ 1904746 w 17682528"/>
                <a:gd name="connsiteY1410" fmla="*/ 6863525 h 7720647"/>
                <a:gd name="connsiteX1411" fmla="*/ 1993646 w 17682528"/>
                <a:gd name="connsiteY1411" fmla="*/ 6901625 h 7720647"/>
                <a:gd name="connsiteX1412" fmla="*/ 2031746 w 17682528"/>
                <a:gd name="connsiteY1412" fmla="*/ 6952425 h 7720647"/>
                <a:gd name="connsiteX1413" fmla="*/ 1974596 w 17682528"/>
                <a:gd name="connsiteY1413" fmla="*/ 6914325 h 7720647"/>
                <a:gd name="connsiteX1414" fmla="*/ 1930146 w 17682528"/>
                <a:gd name="connsiteY1414" fmla="*/ 6901625 h 7720647"/>
                <a:gd name="connsiteX1415" fmla="*/ 1879346 w 17682528"/>
                <a:gd name="connsiteY1415" fmla="*/ 6863525 h 7720647"/>
                <a:gd name="connsiteX1416" fmla="*/ 1904746 w 17682528"/>
                <a:gd name="connsiteY1416" fmla="*/ 6863525 h 7720647"/>
                <a:gd name="connsiteX1417" fmla="*/ 16863442 w 17682528"/>
                <a:gd name="connsiteY1417" fmla="*/ 6920675 h 7720647"/>
                <a:gd name="connsiteX1418" fmla="*/ 16857092 w 17682528"/>
                <a:gd name="connsiteY1418" fmla="*/ 6933375 h 7720647"/>
                <a:gd name="connsiteX1419" fmla="*/ 16806356 w 17682528"/>
                <a:gd name="connsiteY1419" fmla="*/ 6895275 h 7720647"/>
                <a:gd name="connsiteX1420" fmla="*/ 16806356 w 17682528"/>
                <a:gd name="connsiteY1420" fmla="*/ 6857175 h 7720647"/>
                <a:gd name="connsiteX1421" fmla="*/ 16863442 w 17682528"/>
                <a:gd name="connsiteY1421" fmla="*/ 6920675 h 7720647"/>
                <a:gd name="connsiteX1422" fmla="*/ 15123794 w 17682528"/>
                <a:gd name="connsiteY1422" fmla="*/ 6939725 h 7720647"/>
                <a:gd name="connsiteX1423" fmla="*/ 15111094 w 17682528"/>
                <a:gd name="connsiteY1423" fmla="*/ 6920675 h 7720647"/>
                <a:gd name="connsiteX1424" fmla="*/ 15161894 w 17682528"/>
                <a:gd name="connsiteY1424" fmla="*/ 6882575 h 7720647"/>
                <a:gd name="connsiteX1425" fmla="*/ 15231744 w 17682528"/>
                <a:gd name="connsiteY1425" fmla="*/ 6857175 h 7720647"/>
                <a:gd name="connsiteX1426" fmla="*/ 15123794 w 17682528"/>
                <a:gd name="connsiteY1426" fmla="*/ 6939725 h 7720647"/>
                <a:gd name="connsiteX1427" fmla="*/ 14952345 w 17682528"/>
                <a:gd name="connsiteY1427" fmla="*/ 6869875 h 7720647"/>
                <a:gd name="connsiteX1428" fmla="*/ 14996795 w 17682528"/>
                <a:gd name="connsiteY1428" fmla="*/ 6857175 h 7720647"/>
                <a:gd name="connsiteX1429" fmla="*/ 15047594 w 17682528"/>
                <a:gd name="connsiteY1429" fmla="*/ 6895275 h 7720647"/>
                <a:gd name="connsiteX1430" fmla="*/ 15003145 w 17682528"/>
                <a:gd name="connsiteY1430" fmla="*/ 6971475 h 7720647"/>
                <a:gd name="connsiteX1431" fmla="*/ 14901545 w 17682528"/>
                <a:gd name="connsiteY1431" fmla="*/ 6920675 h 7720647"/>
                <a:gd name="connsiteX1432" fmla="*/ 14793659 w 17682528"/>
                <a:gd name="connsiteY1432" fmla="*/ 6952425 h 7720647"/>
                <a:gd name="connsiteX1433" fmla="*/ 14780959 w 17682528"/>
                <a:gd name="connsiteY1433" fmla="*/ 6933375 h 7720647"/>
                <a:gd name="connsiteX1434" fmla="*/ 14825345 w 17682528"/>
                <a:gd name="connsiteY1434" fmla="*/ 6888925 h 7720647"/>
                <a:gd name="connsiteX1435" fmla="*/ 14914245 w 17682528"/>
                <a:gd name="connsiteY1435" fmla="*/ 6857175 h 7720647"/>
                <a:gd name="connsiteX1436" fmla="*/ 14952345 w 17682528"/>
                <a:gd name="connsiteY1436" fmla="*/ 6869875 h 7720647"/>
                <a:gd name="connsiteX1437" fmla="*/ 3714242 w 17682528"/>
                <a:gd name="connsiteY1437" fmla="*/ 6857175 h 7720647"/>
                <a:gd name="connsiteX1438" fmla="*/ 3714242 w 17682528"/>
                <a:gd name="connsiteY1438" fmla="*/ 6876225 h 7720647"/>
                <a:gd name="connsiteX1439" fmla="*/ 3644392 w 17682528"/>
                <a:gd name="connsiteY1439" fmla="*/ 6876225 h 7720647"/>
                <a:gd name="connsiteX1440" fmla="*/ 3650742 w 17682528"/>
                <a:gd name="connsiteY1440" fmla="*/ 6857175 h 7720647"/>
                <a:gd name="connsiteX1441" fmla="*/ 3714242 w 17682528"/>
                <a:gd name="connsiteY1441" fmla="*/ 6857175 h 7720647"/>
                <a:gd name="connsiteX1442" fmla="*/ 3631692 w 17682528"/>
                <a:gd name="connsiteY1442" fmla="*/ 6857175 h 7720647"/>
                <a:gd name="connsiteX1443" fmla="*/ 3631692 w 17682528"/>
                <a:gd name="connsiteY1443" fmla="*/ 6876225 h 7720647"/>
                <a:gd name="connsiteX1444" fmla="*/ 3561906 w 17682528"/>
                <a:gd name="connsiteY1444" fmla="*/ 6882575 h 7720647"/>
                <a:gd name="connsiteX1445" fmla="*/ 3593656 w 17682528"/>
                <a:gd name="connsiteY1445" fmla="*/ 6857175 h 7720647"/>
                <a:gd name="connsiteX1446" fmla="*/ 3631692 w 17682528"/>
                <a:gd name="connsiteY1446" fmla="*/ 6857175 h 7720647"/>
                <a:gd name="connsiteX1447" fmla="*/ 2926969 w 17682528"/>
                <a:gd name="connsiteY1447" fmla="*/ 6933375 h 7720647"/>
                <a:gd name="connsiteX1448" fmla="*/ 2926969 w 17682528"/>
                <a:gd name="connsiteY1448" fmla="*/ 6958775 h 7720647"/>
                <a:gd name="connsiteX1449" fmla="*/ 2806319 w 17682528"/>
                <a:gd name="connsiteY1449" fmla="*/ 6869875 h 7720647"/>
                <a:gd name="connsiteX1450" fmla="*/ 2812669 w 17682528"/>
                <a:gd name="connsiteY1450" fmla="*/ 6857175 h 7720647"/>
                <a:gd name="connsiteX1451" fmla="*/ 2926969 w 17682528"/>
                <a:gd name="connsiteY1451" fmla="*/ 6933375 h 7720647"/>
                <a:gd name="connsiteX1452" fmla="*/ 2774569 w 17682528"/>
                <a:gd name="connsiteY1452" fmla="*/ 6933375 h 7720647"/>
                <a:gd name="connsiteX1453" fmla="*/ 2774569 w 17682528"/>
                <a:gd name="connsiteY1453" fmla="*/ 6952425 h 7720647"/>
                <a:gd name="connsiteX1454" fmla="*/ 2653919 w 17682528"/>
                <a:gd name="connsiteY1454" fmla="*/ 6857175 h 7720647"/>
                <a:gd name="connsiteX1455" fmla="*/ 2774569 w 17682528"/>
                <a:gd name="connsiteY1455" fmla="*/ 6933375 h 7720647"/>
                <a:gd name="connsiteX1456" fmla="*/ 2114233 w 17682528"/>
                <a:gd name="connsiteY1456" fmla="*/ 6857175 h 7720647"/>
                <a:gd name="connsiteX1457" fmla="*/ 2171383 w 17682528"/>
                <a:gd name="connsiteY1457" fmla="*/ 6920675 h 7720647"/>
                <a:gd name="connsiteX1458" fmla="*/ 2101596 w 17682528"/>
                <a:gd name="connsiteY1458" fmla="*/ 6857175 h 7720647"/>
                <a:gd name="connsiteX1459" fmla="*/ 2114233 w 17682528"/>
                <a:gd name="connsiteY1459" fmla="*/ 6857175 h 7720647"/>
                <a:gd name="connsiteX1460" fmla="*/ 16685705 w 17682528"/>
                <a:gd name="connsiteY1460" fmla="*/ 6914325 h 7720647"/>
                <a:gd name="connsiteX1461" fmla="*/ 16615855 w 17682528"/>
                <a:gd name="connsiteY1461" fmla="*/ 6850825 h 7720647"/>
                <a:gd name="connsiteX1462" fmla="*/ 16685705 w 17682528"/>
                <a:gd name="connsiteY1462" fmla="*/ 6914325 h 7720647"/>
                <a:gd name="connsiteX1463" fmla="*/ 16469805 w 17682528"/>
                <a:gd name="connsiteY1463" fmla="*/ 6901625 h 7720647"/>
                <a:gd name="connsiteX1464" fmla="*/ 16399955 w 17682528"/>
                <a:gd name="connsiteY1464" fmla="*/ 6876225 h 7720647"/>
                <a:gd name="connsiteX1465" fmla="*/ 16406305 w 17682528"/>
                <a:gd name="connsiteY1465" fmla="*/ 6850825 h 7720647"/>
                <a:gd name="connsiteX1466" fmla="*/ 16469805 w 17682528"/>
                <a:gd name="connsiteY1466" fmla="*/ 6901625 h 7720647"/>
                <a:gd name="connsiteX1467" fmla="*/ 2736469 w 17682528"/>
                <a:gd name="connsiteY1467" fmla="*/ 6850825 h 7720647"/>
                <a:gd name="connsiteX1468" fmla="*/ 2857119 w 17682528"/>
                <a:gd name="connsiteY1468" fmla="*/ 6933375 h 7720647"/>
                <a:gd name="connsiteX1469" fmla="*/ 2857119 w 17682528"/>
                <a:gd name="connsiteY1469" fmla="*/ 6965125 h 7720647"/>
                <a:gd name="connsiteX1470" fmla="*/ 2711069 w 17682528"/>
                <a:gd name="connsiteY1470" fmla="*/ 6863525 h 7720647"/>
                <a:gd name="connsiteX1471" fmla="*/ 2723769 w 17682528"/>
                <a:gd name="connsiteY1471" fmla="*/ 6850825 h 7720647"/>
                <a:gd name="connsiteX1472" fmla="*/ 2736469 w 17682528"/>
                <a:gd name="connsiteY1472" fmla="*/ 6850825 h 7720647"/>
                <a:gd name="connsiteX1473" fmla="*/ 13917422 w 17682528"/>
                <a:gd name="connsiteY1473" fmla="*/ 6920675 h 7720647"/>
                <a:gd name="connsiteX1474" fmla="*/ 13974572 w 17682528"/>
                <a:gd name="connsiteY1474" fmla="*/ 6933375 h 7720647"/>
                <a:gd name="connsiteX1475" fmla="*/ 14165072 w 17682528"/>
                <a:gd name="connsiteY1475" fmla="*/ 7060375 h 7720647"/>
                <a:gd name="connsiteX1476" fmla="*/ 13790422 w 17682528"/>
                <a:gd name="connsiteY1476" fmla="*/ 6844475 h 7720647"/>
                <a:gd name="connsiteX1477" fmla="*/ 13917422 w 17682528"/>
                <a:gd name="connsiteY1477" fmla="*/ 6920675 h 7720647"/>
                <a:gd name="connsiteX1478" fmla="*/ 13136499 w 17682528"/>
                <a:gd name="connsiteY1478" fmla="*/ 6882575 h 7720647"/>
                <a:gd name="connsiteX1479" fmla="*/ 13111099 w 17682528"/>
                <a:gd name="connsiteY1479" fmla="*/ 6882575 h 7720647"/>
                <a:gd name="connsiteX1480" fmla="*/ 13098399 w 17682528"/>
                <a:gd name="connsiteY1480" fmla="*/ 6869875 h 7720647"/>
                <a:gd name="connsiteX1481" fmla="*/ 13136499 w 17682528"/>
                <a:gd name="connsiteY1481" fmla="*/ 6844475 h 7720647"/>
                <a:gd name="connsiteX1482" fmla="*/ 13136499 w 17682528"/>
                <a:gd name="connsiteY1482" fmla="*/ 6882575 h 7720647"/>
                <a:gd name="connsiteX1483" fmla="*/ 1599946 w 17682528"/>
                <a:gd name="connsiteY1483" fmla="*/ 7104761 h 7720647"/>
                <a:gd name="connsiteX1484" fmla="*/ 1473009 w 17682528"/>
                <a:gd name="connsiteY1484" fmla="*/ 6965125 h 7720647"/>
                <a:gd name="connsiteX1485" fmla="*/ 1396809 w 17682528"/>
                <a:gd name="connsiteY1485" fmla="*/ 6914325 h 7720647"/>
                <a:gd name="connsiteX1486" fmla="*/ 1390459 w 17682528"/>
                <a:gd name="connsiteY1486" fmla="*/ 6844475 h 7720647"/>
                <a:gd name="connsiteX1487" fmla="*/ 1599946 w 17682528"/>
                <a:gd name="connsiteY1487" fmla="*/ 7104761 h 7720647"/>
                <a:gd name="connsiteX1488" fmla="*/ 16533305 w 17682528"/>
                <a:gd name="connsiteY1488" fmla="*/ 6946075 h 7720647"/>
                <a:gd name="connsiteX1489" fmla="*/ 16615855 w 17682528"/>
                <a:gd name="connsiteY1489" fmla="*/ 6876225 h 7720647"/>
                <a:gd name="connsiteX1490" fmla="*/ 16533305 w 17682528"/>
                <a:gd name="connsiteY1490" fmla="*/ 6971475 h 7720647"/>
                <a:gd name="connsiteX1491" fmla="*/ 16546005 w 17682528"/>
                <a:gd name="connsiteY1491" fmla="*/ 6971475 h 7720647"/>
                <a:gd name="connsiteX1492" fmla="*/ 16628555 w 17682528"/>
                <a:gd name="connsiteY1492" fmla="*/ 6888925 h 7720647"/>
                <a:gd name="connsiteX1493" fmla="*/ 16679355 w 17682528"/>
                <a:gd name="connsiteY1493" fmla="*/ 6933375 h 7720647"/>
                <a:gd name="connsiteX1494" fmla="*/ 16647605 w 17682528"/>
                <a:gd name="connsiteY1494" fmla="*/ 6971475 h 7720647"/>
                <a:gd name="connsiteX1495" fmla="*/ 16552355 w 17682528"/>
                <a:gd name="connsiteY1495" fmla="*/ 6996875 h 7720647"/>
                <a:gd name="connsiteX1496" fmla="*/ 16526955 w 17682528"/>
                <a:gd name="connsiteY1496" fmla="*/ 6977825 h 7720647"/>
                <a:gd name="connsiteX1497" fmla="*/ 16431705 w 17682528"/>
                <a:gd name="connsiteY1497" fmla="*/ 6838125 h 7720647"/>
                <a:gd name="connsiteX1498" fmla="*/ 16533305 w 17682528"/>
                <a:gd name="connsiteY1498" fmla="*/ 6946075 h 7720647"/>
                <a:gd name="connsiteX1499" fmla="*/ 13834872 w 17682528"/>
                <a:gd name="connsiteY1499" fmla="*/ 6838125 h 7720647"/>
                <a:gd name="connsiteX1500" fmla="*/ 14126972 w 17682528"/>
                <a:gd name="connsiteY1500" fmla="*/ 6952425 h 7720647"/>
                <a:gd name="connsiteX1501" fmla="*/ 14247622 w 17682528"/>
                <a:gd name="connsiteY1501" fmla="*/ 6990525 h 7720647"/>
                <a:gd name="connsiteX1502" fmla="*/ 14317409 w 17682528"/>
                <a:gd name="connsiteY1502" fmla="*/ 7041325 h 7720647"/>
                <a:gd name="connsiteX1503" fmla="*/ 14228572 w 17682528"/>
                <a:gd name="connsiteY1503" fmla="*/ 7060375 h 7720647"/>
                <a:gd name="connsiteX1504" fmla="*/ 13923772 w 17682528"/>
                <a:gd name="connsiteY1504" fmla="*/ 6907975 h 7720647"/>
                <a:gd name="connsiteX1505" fmla="*/ 13803122 w 17682528"/>
                <a:gd name="connsiteY1505" fmla="*/ 6838125 h 7720647"/>
                <a:gd name="connsiteX1506" fmla="*/ 13834872 w 17682528"/>
                <a:gd name="connsiteY1506" fmla="*/ 6838125 h 7720647"/>
                <a:gd name="connsiteX1507" fmla="*/ 15885667 w 17682528"/>
                <a:gd name="connsiteY1507" fmla="*/ 6857175 h 7720647"/>
                <a:gd name="connsiteX1508" fmla="*/ 15968217 w 17682528"/>
                <a:gd name="connsiteY1508" fmla="*/ 6882575 h 7720647"/>
                <a:gd name="connsiteX1509" fmla="*/ 16006317 w 17682528"/>
                <a:gd name="connsiteY1509" fmla="*/ 6946075 h 7720647"/>
                <a:gd name="connsiteX1510" fmla="*/ 15968217 w 17682528"/>
                <a:gd name="connsiteY1510" fmla="*/ 7028625 h 7720647"/>
                <a:gd name="connsiteX1511" fmla="*/ 15955517 w 17682528"/>
                <a:gd name="connsiteY1511" fmla="*/ 7028625 h 7720647"/>
                <a:gd name="connsiteX1512" fmla="*/ 15904717 w 17682528"/>
                <a:gd name="connsiteY1512" fmla="*/ 7034975 h 7720647"/>
                <a:gd name="connsiteX1513" fmla="*/ 15968217 w 17682528"/>
                <a:gd name="connsiteY1513" fmla="*/ 7079361 h 7720647"/>
                <a:gd name="connsiteX1514" fmla="*/ 15942817 w 17682528"/>
                <a:gd name="connsiteY1514" fmla="*/ 7168261 h 7720647"/>
                <a:gd name="connsiteX1515" fmla="*/ 15892017 w 17682528"/>
                <a:gd name="connsiteY1515" fmla="*/ 7060375 h 7720647"/>
                <a:gd name="connsiteX1516" fmla="*/ 15847567 w 17682528"/>
                <a:gd name="connsiteY1516" fmla="*/ 7085711 h 7720647"/>
                <a:gd name="connsiteX1517" fmla="*/ 15860267 w 17682528"/>
                <a:gd name="connsiteY1517" fmla="*/ 7015925 h 7720647"/>
                <a:gd name="connsiteX1518" fmla="*/ 15847567 w 17682528"/>
                <a:gd name="connsiteY1518" fmla="*/ 6895275 h 7720647"/>
                <a:gd name="connsiteX1519" fmla="*/ 15866617 w 17682528"/>
                <a:gd name="connsiteY1519" fmla="*/ 6831775 h 7720647"/>
                <a:gd name="connsiteX1520" fmla="*/ 15885667 w 17682528"/>
                <a:gd name="connsiteY1520" fmla="*/ 6857175 h 7720647"/>
                <a:gd name="connsiteX1521" fmla="*/ 15403131 w 17682528"/>
                <a:gd name="connsiteY1521" fmla="*/ 6907975 h 7720647"/>
                <a:gd name="connsiteX1522" fmla="*/ 15403131 w 17682528"/>
                <a:gd name="connsiteY1522" fmla="*/ 6939725 h 7720647"/>
                <a:gd name="connsiteX1523" fmla="*/ 15384081 w 17682528"/>
                <a:gd name="connsiteY1523" fmla="*/ 6946075 h 7720647"/>
                <a:gd name="connsiteX1524" fmla="*/ 15301594 w 17682528"/>
                <a:gd name="connsiteY1524" fmla="*/ 6907975 h 7720647"/>
                <a:gd name="connsiteX1525" fmla="*/ 15288894 w 17682528"/>
                <a:gd name="connsiteY1525" fmla="*/ 6914325 h 7720647"/>
                <a:gd name="connsiteX1526" fmla="*/ 15238094 w 17682528"/>
                <a:gd name="connsiteY1526" fmla="*/ 6914325 h 7720647"/>
                <a:gd name="connsiteX1527" fmla="*/ 15161894 w 17682528"/>
                <a:gd name="connsiteY1527" fmla="*/ 6971475 h 7720647"/>
                <a:gd name="connsiteX1528" fmla="*/ 15142844 w 17682528"/>
                <a:gd name="connsiteY1528" fmla="*/ 6971475 h 7720647"/>
                <a:gd name="connsiteX1529" fmla="*/ 15136494 w 17682528"/>
                <a:gd name="connsiteY1529" fmla="*/ 6958775 h 7720647"/>
                <a:gd name="connsiteX1530" fmla="*/ 15250794 w 17682528"/>
                <a:gd name="connsiteY1530" fmla="*/ 6844475 h 7720647"/>
                <a:gd name="connsiteX1531" fmla="*/ 15276194 w 17682528"/>
                <a:gd name="connsiteY1531" fmla="*/ 6831775 h 7720647"/>
                <a:gd name="connsiteX1532" fmla="*/ 15403131 w 17682528"/>
                <a:gd name="connsiteY1532" fmla="*/ 6907975 h 7720647"/>
                <a:gd name="connsiteX1533" fmla="*/ 2406333 w 17682528"/>
                <a:gd name="connsiteY1533" fmla="*/ 6965125 h 7720647"/>
                <a:gd name="connsiteX1534" fmla="*/ 2387283 w 17682528"/>
                <a:gd name="connsiteY1534" fmla="*/ 6977825 h 7720647"/>
                <a:gd name="connsiteX1535" fmla="*/ 2419033 w 17682528"/>
                <a:gd name="connsiteY1535" fmla="*/ 7034975 h 7720647"/>
                <a:gd name="connsiteX1536" fmla="*/ 2399983 w 17682528"/>
                <a:gd name="connsiteY1536" fmla="*/ 7034975 h 7720647"/>
                <a:gd name="connsiteX1537" fmla="*/ 2349183 w 17682528"/>
                <a:gd name="connsiteY1537" fmla="*/ 6971475 h 7720647"/>
                <a:gd name="connsiteX1538" fmla="*/ 2279333 w 17682528"/>
                <a:gd name="connsiteY1538" fmla="*/ 6863525 h 7720647"/>
                <a:gd name="connsiteX1539" fmla="*/ 2279333 w 17682528"/>
                <a:gd name="connsiteY1539" fmla="*/ 6825425 h 7720647"/>
                <a:gd name="connsiteX1540" fmla="*/ 2406333 w 17682528"/>
                <a:gd name="connsiteY1540" fmla="*/ 6965125 h 7720647"/>
                <a:gd name="connsiteX1541" fmla="*/ 4565079 w 17682528"/>
                <a:gd name="connsiteY1541" fmla="*/ 7003225 h 7720647"/>
                <a:gd name="connsiteX1542" fmla="*/ 4730115 w 17682528"/>
                <a:gd name="connsiteY1542" fmla="*/ 6958775 h 7720647"/>
                <a:gd name="connsiteX1543" fmla="*/ 4546029 w 17682528"/>
                <a:gd name="connsiteY1543" fmla="*/ 7022275 h 7720647"/>
                <a:gd name="connsiteX1544" fmla="*/ 3657092 w 17682528"/>
                <a:gd name="connsiteY1544" fmla="*/ 6831775 h 7720647"/>
                <a:gd name="connsiteX1545" fmla="*/ 3511106 w 17682528"/>
                <a:gd name="connsiteY1545" fmla="*/ 6869875 h 7720647"/>
                <a:gd name="connsiteX1546" fmla="*/ 3504756 w 17682528"/>
                <a:gd name="connsiteY1546" fmla="*/ 6857175 h 7720647"/>
                <a:gd name="connsiteX1547" fmla="*/ 3676142 w 17682528"/>
                <a:gd name="connsiteY1547" fmla="*/ 6819075 h 7720647"/>
                <a:gd name="connsiteX1548" fmla="*/ 4565079 w 17682528"/>
                <a:gd name="connsiteY1548" fmla="*/ 7003225 h 7720647"/>
                <a:gd name="connsiteX1549" fmla="*/ 15231744 w 17682528"/>
                <a:gd name="connsiteY1549" fmla="*/ 6812725 h 7720647"/>
                <a:gd name="connsiteX1550" fmla="*/ 15238094 w 17682528"/>
                <a:gd name="connsiteY1550" fmla="*/ 6838125 h 7720647"/>
                <a:gd name="connsiteX1551" fmla="*/ 15098394 w 17682528"/>
                <a:gd name="connsiteY1551" fmla="*/ 6914325 h 7720647"/>
                <a:gd name="connsiteX1552" fmla="*/ 15079344 w 17682528"/>
                <a:gd name="connsiteY1552" fmla="*/ 6914325 h 7720647"/>
                <a:gd name="connsiteX1553" fmla="*/ 15187294 w 17682528"/>
                <a:gd name="connsiteY1553" fmla="*/ 6812725 h 7720647"/>
                <a:gd name="connsiteX1554" fmla="*/ 15231744 w 17682528"/>
                <a:gd name="connsiteY1554" fmla="*/ 6812725 h 7720647"/>
                <a:gd name="connsiteX1555" fmla="*/ 3460306 w 17682528"/>
                <a:gd name="connsiteY1555" fmla="*/ 6876225 h 7720647"/>
                <a:gd name="connsiteX1556" fmla="*/ 3415856 w 17682528"/>
                <a:gd name="connsiteY1556" fmla="*/ 6850825 h 7720647"/>
                <a:gd name="connsiteX1557" fmla="*/ 3415856 w 17682528"/>
                <a:gd name="connsiteY1557" fmla="*/ 6831775 h 7720647"/>
                <a:gd name="connsiteX1558" fmla="*/ 3479356 w 17682528"/>
                <a:gd name="connsiteY1558" fmla="*/ 6812725 h 7720647"/>
                <a:gd name="connsiteX1559" fmla="*/ 3460306 w 17682528"/>
                <a:gd name="connsiteY1559" fmla="*/ 6876225 h 7720647"/>
                <a:gd name="connsiteX1560" fmla="*/ 4755515 w 17682528"/>
                <a:gd name="connsiteY1560" fmla="*/ 6825425 h 7720647"/>
                <a:gd name="connsiteX1561" fmla="*/ 4717415 w 17682528"/>
                <a:gd name="connsiteY1561" fmla="*/ 6806375 h 7720647"/>
                <a:gd name="connsiteX1562" fmla="*/ 4755515 w 17682528"/>
                <a:gd name="connsiteY1562" fmla="*/ 6825425 h 7720647"/>
                <a:gd name="connsiteX1563" fmla="*/ 3549206 w 17682528"/>
                <a:gd name="connsiteY1563" fmla="*/ 6806375 h 7720647"/>
                <a:gd name="connsiteX1564" fmla="*/ 3600006 w 17682528"/>
                <a:gd name="connsiteY1564" fmla="*/ 6806375 h 7720647"/>
                <a:gd name="connsiteX1565" fmla="*/ 3485706 w 17682528"/>
                <a:gd name="connsiteY1565" fmla="*/ 6850825 h 7720647"/>
                <a:gd name="connsiteX1566" fmla="*/ 3511106 w 17682528"/>
                <a:gd name="connsiteY1566" fmla="*/ 6888925 h 7720647"/>
                <a:gd name="connsiteX1567" fmla="*/ 3473006 w 17682528"/>
                <a:gd name="connsiteY1567" fmla="*/ 6850825 h 7720647"/>
                <a:gd name="connsiteX1568" fmla="*/ 3574606 w 17682528"/>
                <a:gd name="connsiteY1568" fmla="*/ 6806375 h 7720647"/>
                <a:gd name="connsiteX1569" fmla="*/ 3549206 w 17682528"/>
                <a:gd name="connsiteY1569" fmla="*/ 6806375 h 7720647"/>
                <a:gd name="connsiteX1570" fmla="*/ 15574581 w 17682528"/>
                <a:gd name="connsiteY1570" fmla="*/ 6850825 h 7720647"/>
                <a:gd name="connsiteX1571" fmla="*/ 15422181 w 17682528"/>
                <a:gd name="connsiteY1571" fmla="*/ 6920675 h 7720647"/>
                <a:gd name="connsiteX1572" fmla="*/ 15384081 w 17682528"/>
                <a:gd name="connsiteY1572" fmla="*/ 6863525 h 7720647"/>
                <a:gd name="connsiteX1573" fmla="*/ 15599981 w 17682528"/>
                <a:gd name="connsiteY1573" fmla="*/ 6793675 h 7720647"/>
                <a:gd name="connsiteX1574" fmla="*/ 15574581 w 17682528"/>
                <a:gd name="connsiteY1574" fmla="*/ 6850825 h 7720647"/>
                <a:gd name="connsiteX1575" fmla="*/ 9333293 w 17682528"/>
                <a:gd name="connsiteY1575" fmla="*/ 6812725 h 7720647"/>
                <a:gd name="connsiteX1576" fmla="*/ 9339643 w 17682528"/>
                <a:gd name="connsiteY1576" fmla="*/ 6787325 h 7720647"/>
                <a:gd name="connsiteX1577" fmla="*/ 9333293 w 17682528"/>
                <a:gd name="connsiteY1577" fmla="*/ 6812725 h 7720647"/>
                <a:gd name="connsiteX1578" fmla="*/ 5212652 w 17682528"/>
                <a:gd name="connsiteY1578" fmla="*/ 6844475 h 7720647"/>
                <a:gd name="connsiteX1579" fmla="*/ 5206302 w 17682528"/>
                <a:gd name="connsiteY1579" fmla="*/ 6787325 h 7720647"/>
                <a:gd name="connsiteX1580" fmla="*/ 5212652 w 17682528"/>
                <a:gd name="connsiteY1580" fmla="*/ 6844475 h 7720647"/>
                <a:gd name="connsiteX1581" fmla="*/ 16774605 w 17682528"/>
                <a:gd name="connsiteY1581" fmla="*/ 6850825 h 7720647"/>
                <a:gd name="connsiteX1582" fmla="*/ 16793656 w 17682528"/>
                <a:gd name="connsiteY1582" fmla="*/ 6838125 h 7720647"/>
                <a:gd name="connsiteX1583" fmla="*/ 16793656 w 17682528"/>
                <a:gd name="connsiteY1583" fmla="*/ 6895275 h 7720647"/>
                <a:gd name="connsiteX1584" fmla="*/ 16704755 w 17682528"/>
                <a:gd name="connsiteY1584" fmla="*/ 7022275 h 7720647"/>
                <a:gd name="connsiteX1585" fmla="*/ 16653955 w 17682528"/>
                <a:gd name="connsiteY1585" fmla="*/ 6990525 h 7720647"/>
                <a:gd name="connsiteX1586" fmla="*/ 16692055 w 17682528"/>
                <a:gd name="connsiteY1586" fmla="*/ 6946075 h 7720647"/>
                <a:gd name="connsiteX1587" fmla="*/ 16704755 w 17682528"/>
                <a:gd name="connsiteY1587" fmla="*/ 6971475 h 7720647"/>
                <a:gd name="connsiteX1588" fmla="*/ 16717455 w 17682528"/>
                <a:gd name="connsiteY1588" fmla="*/ 6965125 h 7720647"/>
                <a:gd name="connsiteX1589" fmla="*/ 16704755 w 17682528"/>
                <a:gd name="connsiteY1589" fmla="*/ 6946075 h 7720647"/>
                <a:gd name="connsiteX1590" fmla="*/ 16749205 w 17682528"/>
                <a:gd name="connsiteY1590" fmla="*/ 6831775 h 7720647"/>
                <a:gd name="connsiteX1591" fmla="*/ 16736505 w 17682528"/>
                <a:gd name="connsiteY1591" fmla="*/ 6780975 h 7720647"/>
                <a:gd name="connsiteX1592" fmla="*/ 16774605 w 17682528"/>
                <a:gd name="connsiteY1592" fmla="*/ 6850825 h 7720647"/>
                <a:gd name="connsiteX1593" fmla="*/ 16800006 w 17682528"/>
                <a:gd name="connsiteY1593" fmla="*/ 6825425 h 7720647"/>
                <a:gd name="connsiteX1594" fmla="*/ 16780956 w 17682528"/>
                <a:gd name="connsiteY1594" fmla="*/ 6831775 h 7720647"/>
                <a:gd name="connsiteX1595" fmla="*/ 16780956 w 17682528"/>
                <a:gd name="connsiteY1595" fmla="*/ 6774625 h 7720647"/>
                <a:gd name="connsiteX1596" fmla="*/ 16800006 w 17682528"/>
                <a:gd name="connsiteY1596" fmla="*/ 6806375 h 7720647"/>
                <a:gd name="connsiteX1597" fmla="*/ 16800006 w 17682528"/>
                <a:gd name="connsiteY1597" fmla="*/ 6825425 h 7720647"/>
                <a:gd name="connsiteX1598" fmla="*/ 4603179 w 17682528"/>
                <a:gd name="connsiteY1598" fmla="*/ 6857175 h 7720647"/>
                <a:gd name="connsiteX1599" fmla="*/ 4552379 w 17682528"/>
                <a:gd name="connsiteY1599" fmla="*/ 6825425 h 7720647"/>
                <a:gd name="connsiteX1600" fmla="*/ 4609529 w 17682528"/>
                <a:gd name="connsiteY1600" fmla="*/ 6907975 h 7720647"/>
                <a:gd name="connsiteX1601" fmla="*/ 4533329 w 17682528"/>
                <a:gd name="connsiteY1601" fmla="*/ 6831775 h 7720647"/>
                <a:gd name="connsiteX1602" fmla="*/ 4590479 w 17682528"/>
                <a:gd name="connsiteY1602" fmla="*/ 6920675 h 7720647"/>
                <a:gd name="connsiteX1603" fmla="*/ 4533329 w 17682528"/>
                <a:gd name="connsiteY1603" fmla="*/ 6850825 h 7720647"/>
                <a:gd name="connsiteX1604" fmla="*/ 4526979 w 17682528"/>
                <a:gd name="connsiteY1604" fmla="*/ 6774625 h 7720647"/>
                <a:gd name="connsiteX1605" fmla="*/ 4603179 w 17682528"/>
                <a:gd name="connsiteY1605" fmla="*/ 6857175 h 7720647"/>
                <a:gd name="connsiteX1606" fmla="*/ 3720592 w 17682528"/>
                <a:gd name="connsiteY1606" fmla="*/ 6787325 h 7720647"/>
                <a:gd name="connsiteX1607" fmla="*/ 3612706 w 17682528"/>
                <a:gd name="connsiteY1607" fmla="*/ 6780975 h 7720647"/>
                <a:gd name="connsiteX1608" fmla="*/ 3396806 w 17682528"/>
                <a:gd name="connsiteY1608" fmla="*/ 6838125 h 7720647"/>
                <a:gd name="connsiteX1609" fmla="*/ 3752342 w 17682528"/>
                <a:gd name="connsiteY1609" fmla="*/ 7028625 h 7720647"/>
                <a:gd name="connsiteX1610" fmla="*/ 3536506 w 17682528"/>
                <a:gd name="connsiteY1610" fmla="*/ 7136511 h 7720647"/>
                <a:gd name="connsiteX1611" fmla="*/ 3415856 w 17682528"/>
                <a:gd name="connsiteY1611" fmla="*/ 7123811 h 7720647"/>
                <a:gd name="connsiteX1612" fmla="*/ 3504756 w 17682528"/>
                <a:gd name="connsiteY1612" fmla="*/ 7130161 h 7720647"/>
                <a:gd name="connsiteX1613" fmla="*/ 3739642 w 17682528"/>
                <a:gd name="connsiteY1613" fmla="*/ 7028625 h 7720647"/>
                <a:gd name="connsiteX1614" fmla="*/ 3384106 w 17682528"/>
                <a:gd name="connsiteY1614" fmla="*/ 6838125 h 7720647"/>
                <a:gd name="connsiteX1615" fmla="*/ 3568256 w 17682528"/>
                <a:gd name="connsiteY1615" fmla="*/ 6774625 h 7720647"/>
                <a:gd name="connsiteX1616" fmla="*/ 3720592 w 17682528"/>
                <a:gd name="connsiteY1616" fmla="*/ 6787325 h 7720647"/>
                <a:gd name="connsiteX1617" fmla="*/ 2634869 w 17682528"/>
                <a:gd name="connsiteY1617" fmla="*/ 6838125 h 7720647"/>
                <a:gd name="connsiteX1618" fmla="*/ 2634869 w 17682528"/>
                <a:gd name="connsiteY1618" fmla="*/ 6857175 h 7720647"/>
                <a:gd name="connsiteX1619" fmla="*/ 2533333 w 17682528"/>
                <a:gd name="connsiteY1619" fmla="*/ 6787325 h 7720647"/>
                <a:gd name="connsiteX1620" fmla="*/ 2539683 w 17682528"/>
                <a:gd name="connsiteY1620" fmla="*/ 6774625 h 7720647"/>
                <a:gd name="connsiteX1621" fmla="*/ 2634869 w 17682528"/>
                <a:gd name="connsiteY1621" fmla="*/ 6838125 h 7720647"/>
                <a:gd name="connsiteX1622" fmla="*/ 13422186 w 17682528"/>
                <a:gd name="connsiteY1622" fmla="*/ 6895275 h 7720647"/>
                <a:gd name="connsiteX1623" fmla="*/ 13371386 w 17682528"/>
                <a:gd name="connsiteY1623" fmla="*/ 7022275 h 7720647"/>
                <a:gd name="connsiteX1624" fmla="*/ 13403136 w 17682528"/>
                <a:gd name="connsiteY1624" fmla="*/ 6946075 h 7720647"/>
                <a:gd name="connsiteX1625" fmla="*/ 13365036 w 17682528"/>
                <a:gd name="connsiteY1625" fmla="*/ 6895275 h 7720647"/>
                <a:gd name="connsiteX1626" fmla="*/ 13377736 w 17682528"/>
                <a:gd name="connsiteY1626" fmla="*/ 6863525 h 7720647"/>
                <a:gd name="connsiteX1627" fmla="*/ 13352336 w 17682528"/>
                <a:gd name="connsiteY1627" fmla="*/ 6850825 h 7720647"/>
                <a:gd name="connsiteX1628" fmla="*/ 13365036 w 17682528"/>
                <a:gd name="connsiteY1628" fmla="*/ 6806375 h 7720647"/>
                <a:gd name="connsiteX1629" fmla="*/ 13352336 w 17682528"/>
                <a:gd name="connsiteY1629" fmla="*/ 6780975 h 7720647"/>
                <a:gd name="connsiteX1630" fmla="*/ 13365036 w 17682528"/>
                <a:gd name="connsiteY1630" fmla="*/ 6761925 h 7720647"/>
                <a:gd name="connsiteX1631" fmla="*/ 13422186 w 17682528"/>
                <a:gd name="connsiteY1631" fmla="*/ 6895275 h 7720647"/>
                <a:gd name="connsiteX1632" fmla="*/ 1466659 w 17682528"/>
                <a:gd name="connsiteY1632" fmla="*/ 6844475 h 7720647"/>
                <a:gd name="connsiteX1633" fmla="*/ 1453959 w 17682528"/>
                <a:gd name="connsiteY1633" fmla="*/ 6819075 h 7720647"/>
                <a:gd name="connsiteX1634" fmla="*/ 1460309 w 17682528"/>
                <a:gd name="connsiteY1634" fmla="*/ 6761925 h 7720647"/>
                <a:gd name="connsiteX1635" fmla="*/ 1466659 w 17682528"/>
                <a:gd name="connsiteY1635" fmla="*/ 6844475 h 7720647"/>
                <a:gd name="connsiteX1636" fmla="*/ 4869815 w 17682528"/>
                <a:gd name="connsiteY1636" fmla="*/ 6825425 h 7720647"/>
                <a:gd name="connsiteX1637" fmla="*/ 4882515 w 17682528"/>
                <a:gd name="connsiteY1637" fmla="*/ 6863525 h 7720647"/>
                <a:gd name="connsiteX1638" fmla="*/ 4946015 w 17682528"/>
                <a:gd name="connsiteY1638" fmla="*/ 6933375 h 7720647"/>
                <a:gd name="connsiteX1639" fmla="*/ 5009515 w 17682528"/>
                <a:gd name="connsiteY1639" fmla="*/ 7066661 h 7720647"/>
                <a:gd name="connsiteX1640" fmla="*/ 4996815 w 17682528"/>
                <a:gd name="connsiteY1640" fmla="*/ 7073011 h 7720647"/>
                <a:gd name="connsiteX1641" fmla="*/ 4863465 w 17682528"/>
                <a:gd name="connsiteY1641" fmla="*/ 6958775 h 7720647"/>
                <a:gd name="connsiteX1642" fmla="*/ 4787265 w 17682528"/>
                <a:gd name="connsiteY1642" fmla="*/ 6952425 h 7720647"/>
                <a:gd name="connsiteX1643" fmla="*/ 4749165 w 17682528"/>
                <a:gd name="connsiteY1643" fmla="*/ 6863525 h 7720647"/>
                <a:gd name="connsiteX1644" fmla="*/ 4793615 w 17682528"/>
                <a:gd name="connsiteY1644" fmla="*/ 6869875 h 7720647"/>
                <a:gd name="connsiteX1645" fmla="*/ 4768215 w 17682528"/>
                <a:gd name="connsiteY1645" fmla="*/ 6831775 h 7720647"/>
                <a:gd name="connsiteX1646" fmla="*/ 4844415 w 17682528"/>
                <a:gd name="connsiteY1646" fmla="*/ 6876225 h 7720647"/>
                <a:gd name="connsiteX1647" fmla="*/ 4850765 w 17682528"/>
                <a:gd name="connsiteY1647" fmla="*/ 6857175 h 7720647"/>
                <a:gd name="connsiteX1648" fmla="*/ 4844415 w 17682528"/>
                <a:gd name="connsiteY1648" fmla="*/ 6844475 h 7720647"/>
                <a:gd name="connsiteX1649" fmla="*/ 4717415 w 17682528"/>
                <a:gd name="connsiteY1649" fmla="*/ 6761925 h 7720647"/>
                <a:gd name="connsiteX1650" fmla="*/ 4787265 w 17682528"/>
                <a:gd name="connsiteY1650" fmla="*/ 6780975 h 7720647"/>
                <a:gd name="connsiteX1651" fmla="*/ 4799965 w 17682528"/>
                <a:gd name="connsiteY1651" fmla="*/ 6749225 h 7720647"/>
                <a:gd name="connsiteX1652" fmla="*/ 4869815 w 17682528"/>
                <a:gd name="connsiteY1652" fmla="*/ 6825425 h 7720647"/>
                <a:gd name="connsiteX1653" fmla="*/ 14260322 w 17682528"/>
                <a:gd name="connsiteY1653" fmla="*/ 6812725 h 7720647"/>
                <a:gd name="connsiteX1654" fmla="*/ 14273022 w 17682528"/>
                <a:gd name="connsiteY1654" fmla="*/ 6819075 h 7720647"/>
                <a:gd name="connsiteX1655" fmla="*/ 14311059 w 17682528"/>
                <a:gd name="connsiteY1655" fmla="*/ 6774625 h 7720647"/>
                <a:gd name="connsiteX1656" fmla="*/ 14355509 w 17682528"/>
                <a:gd name="connsiteY1656" fmla="*/ 6768275 h 7720647"/>
                <a:gd name="connsiteX1657" fmla="*/ 14444409 w 17682528"/>
                <a:gd name="connsiteY1657" fmla="*/ 6838125 h 7720647"/>
                <a:gd name="connsiteX1658" fmla="*/ 14412659 w 17682528"/>
                <a:gd name="connsiteY1658" fmla="*/ 6888925 h 7720647"/>
                <a:gd name="connsiteX1659" fmla="*/ 14425359 w 17682528"/>
                <a:gd name="connsiteY1659" fmla="*/ 6895275 h 7720647"/>
                <a:gd name="connsiteX1660" fmla="*/ 14476159 w 17682528"/>
                <a:gd name="connsiteY1660" fmla="*/ 6882575 h 7720647"/>
                <a:gd name="connsiteX1661" fmla="*/ 14482509 w 17682528"/>
                <a:gd name="connsiteY1661" fmla="*/ 6895275 h 7720647"/>
                <a:gd name="connsiteX1662" fmla="*/ 14387259 w 17682528"/>
                <a:gd name="connsiteY1662" fmla="*/ 7015925 h 7720647"/>
                <a:gd name="connsiteX1663" fmla="*/ 14406309 w 17682528"/>
                <a:gd name="connsiteY1663" fmla="*/ 7060375 h 7720647"/>
                <a:gd name="connsiteX1664" fmla="*/ 14241272 w 17682528"/>
                <a:gd name="connsiteY1664" fmla="*/ 6895275 h 7720647"/>
                <a:gd name="connsiteX1665" fmla="*/ 14234922 w 17682528"/>
                <a:gd name="connsiteY1665" fmla="*/ 6920675 h 7720647"/>
                <a:gd name="connsiteX1666" fmla="*/ 14247622 w 17682528"/>
                <a:gd name="connsiteY1666" fmla="*/ 6977825 h 7720647"/>
                <a:gd name="connsiteX1667" fmla="*/ 14107922 w 17682528"/>
                <a:gd name="connsiteY1667" fmla="*/ 6806375 h 7720647"/>
                <a:gd name="connsiteX1668" fmla="*/ 14177772 w 17682528"/>
                <a:gd name="connsiteY1668" fmla="*/ 6755575 h 7720647"/>
                <a:gd name="connsiteX1669" fmla="*/ 14222222 w 17682528"/>
                <a:gd name="connsiteY1669" fmla="*/ 6742875 h 7720647"/>
                <a:gd name="connsiteX1670" fmla="*/ 14260322 w 17682528"/>
                <a:gd name="connsiteY1670" fmla="*/ 6812725 h 7720647"/>
                <a:gd name="connsiteX1671" fmla="*/ 16825406 w 17682528"/>
                <a:gd name="connsiteY1671" fmla="*/ 6742875 h 7720647"/>
                <a:gd name="connsiteX1672" fmla="*/ 16812706 w 17682528"/>
                <a:gd name="connsiteY1672" fmla="*/ 6730175 h 7720647"/>
                <a:gd name="connsiteX1673" fmla="*/ 16825406 w 17682528"/>
                <a:gd name="connsiteY1673" fmla="*/ 6742875 h 7720647"/>
                <a:gd name="connsiteX1674" fmla="*/ 13345986 w 17682528"/>
                <a:gd name="connsiteY1674" fmla="*/ 6812725 h 7720647"/>
                <a:gd name="connsiteX1675" fmla="*/ 13333286 w 17682528"/>
                <a:gd name="connsiteY1675" fmla="*/ 6844475 h 7720647"/>
                <a:gd name="connsiteX1676" fmla="*/ 13345986 w 17682528"/>
                <a:gd name="connsiteY1676" fmla="*/ 6869875 h 7720647"/>
                <a:gd name="connsiteX1677" fmla="*/ 13365036 w 17682528"/>
                <a:gd name="connsiteY1677" fmla="*/ 6958775 h 7720647"/>
                <a:gd name="connsiteX1678" fmla="*/ 13314236 w 17682528"/>
                <a:gd name="connsiteY1678" fmla="*/ 7041325 h 7720647"/>
                <a:gd name="connsiteX1679" fmla="*/ 13295186 w 17682528"/>
                <a:gd name="connsiteY1679" fmla="*/ 7028625 h 7720647"/>
                <a:gd name="connsiteX1680" fmla="*/ 13263499 w 17682528"/>
                <a:gd name="connsiteY1680" fmla="*/ 6977825 h 7720647"/>
                <a:gd name="connsiteX1681" fmla="*/ 13149199 w 17682528"/>
                <a:gd name="connsiteY1681" fmla="*/ 6888925 h 7720647"/>
                <a:gd name="connsiteX1682" fmla="*/ 13142849 w 17682528"/>
                <a:gd name="connsiteY1682" fmla="*/ 6819075 h 7720647"/>
                <a:gd name="connsiteX1683" fmla="*/ 13161899 w 17682528"/>
                <a:gd name="connsiteY1683" fmla="*/ 6749225 h 7720647"/>
                <a:gd name="connsiteX1684" fmla="*/ 13174599 w 17682528"/>
                <a:gd name="connsiteY1684" fmla="*/ 6768275 h 7720647"/>
                <a:gd name="connsiteX1685" fmla="*/ 13174599 w 17682528"/>
                <a:gd name="connsiteY1685" fmla="*/ 6742875 h 7720647"/>
                <a:gd name="connsiteX1686" fmla="*/ 13225399 w 17682528"/>
                <a:gd name="connsiteY1686" fmla="*/ 6730175 h 7720647"/>
                <a:gd name="connsiteX1687" fmla="*/ 13345986 w 17682528"/>
                <a:gd name="connsiteY1687" fmla="*/ 6812725 h 7720647"/>
                <a:gd name="connsiteX1688" fmla="*/ 15904717 w 17682528"/>
                <a:gd name="connsiteY1688" fmla="*/ 6755575 h 7720647"/>
                <a:gd name="connsiteX1689" fmla="*/ 15828517 w 17682528"/>
                <a:gd name="connsiteY1689" fmla="*/ 6869875 h 7720647"/>
                <a:gd name="connsiteX1690" fmla="*/ 15771431 w 17682528"/>
                <a:gd name="connsiteY1690" fmla="*/ 6901625 h 7720647"/>
                <a:gd name="connsiteX1691" fmla="*/ 15752381 w 17682528"/>
                <a:gd name="connsiteY1691" fmla="*/ 6901625 h 7720647"/>
                <a:gd name="connsiteX1692" fmla="*/ 15758731 w 17682528"/>
                <a:gd name="connsiteY1692" fmla="*/ 6857175 h 7720647"/>
                <a:gd name="connsiteX1693" fmla="*/ 15568231 w 17682528"/>
                <a:gd name="connsiteY1693" fmla="*/ 6939725 h 7720647"/>
                <a:gd name="connsiteX1694" fmla="*/ 15765081 w 17682528"/>
                <a:gd name="connsiteY1694" fmla="*/ 6723825 h 7720647"/>
                <a:gd name="connsiteX1695" fmla="*/ 15904717 w 17682528"/>
                <a:gd name="connsiteY1695" fmla="*/ 6755575 h 7720647"/>
                <a:gd name="connsiteX1696" fmla="*/ 9428543 w 17682528"/>
                <a:gd name="connsiteY1696" fmla="*/ 6774625 h 7720647"/>
                <a:gd name="connsiteX1697" fmla="*/ 9441243 w 17682528"/>
                <a:gd name="connsiteY1697" fmla="*/ 6793675 h 7720647"/>
                <a:gd name="connsiteX1698" fmla="*/ 9358693 w 17682528"/>
                <a:gd name="connsiteY1698" fmla="*/ 6857175 h 7720647"/>
                <a:gd name="connsiteX1699" fmla="*/ 9326943 w 17682528"/>
                <a:gd name="connsiteY1699" fmla="*/ 6844475 h 7720647"/>
                <a:gd name="connsiteX1700" fmla="*/ 9365043 w 17682528"/>
                <a:gd name="connsiteY1700" fmla="*/ 6838125 h 7720647"/>
                <a:gd name="connsiteX1701" fmla="*/ 9358693 w 17682528"/>
                <a:gd name="connsiteY1701" fmla="*/ 6812725 h 7720647"/>
                <a:gd name="connsiteX1702" fmla="*/ 9384093 w 17682528"/>
                <a:gd name="connsiteY1702" fmla="*/ 6761925 h 7720647"/>
                <a:gd name="connsiteX1703" fmla="*/ 9447593 w 17682528"/>
                <a:gd name="connsiteY1703" fmla="*/ 6723825 h 7720647"/>
                <a:gd name="connsiteX1704" fmla="*/ 9428543 w 17682528"/>
                <a:gd name="connsiteY1704" fmla="*/ 6774625 h 7720647"/>
                <a:gd name="connsiteX1705" fmla="*/ 1961896 w 17682528"/>
                <a:gd name="connsiteY1705" fmla="*/ 6780975 h 7720647"/>
                <a:gd name="connsiteX1706" fmla="*/ 1942846 w 17682528"/>
                <a:gd name="connsiteY1706" fmla="*/ 6780975 h 7720647"/>
                <a:gd name="connsiteX1707" fmla="*/ 1879346 w 17682528"/>
                <a:gd name="connsiteY1707" fmla="*/ 6723825 h 7720647"/>
                <a:gd name="connsiteX1708" fmla="*/ 1961896 w 17682528"/>
                <a:gd name="connsiteY1708" fmla="*/ 6780975 h 7720647"/>
                <a:gd name="connsiteX1709" fmla="*/ 15936467 w 17682528"/>
                <a:gd name="connsiteY1709" fmla="*/ 6717475 h 7720647"/>
                <a:gd name="connsiteX1710" fmla="*/ 15898367 w 17682528"/>
                <a:gd name="connsiteY1710" fmla="*/ 6736525 h 7720647"/>
                <a:gd name="connsiteX1711" fmla="*/ 15866617 w 17682528"/>
                <a:gd name="connsiteY1711" fmla="*/ 6730175 h 7720647"/>
                <a:gd name="connsiteX1712" fmla="*/ 15898367 w 17682528"/>
                <a:gd name="connsiteY1712" fmla="*/ 6717475 h 7720647"/>
                <a:gd name="connsiteX1713" fmla="*/ 15936467 w 17682528"/>
                <a:gd name="connsiteY1713" fmla="*/ 6717475 h 7720647"/>
                <a:gd name="connsiteX1714" fmla="*/ 2171383 w 17682528"/>
                <a:gd name="connsiteY1714" fmla="*/ 6812725 h 7720647"/>
                <a:gd name="connsiteX1715" fmla="*/ 2038096 w 17682528"/>
                <a:gd name="connsiteY1715" fmla="*/ 6717475 h 7720647"/>
                <a:gd name="connsiteX1716" fmla="*/ 2050796 w 17682528"/>
                <a:gd name="connsiteY1716" fmla="*/ 6717475 h 7720647"/>
                <a:gd name="connsiteX1717" fmla="*/ 2171383 w 17682528"/>
                <a:gd name="connsiteY1717" fmla="*/ 6812725 h 7720647"/>
                <a:gd name="connsiteX1718" fmla="*/ 4507929 w 17682528"/>
                <a:gd name="connsiteY1718" fmla="*/ 6736525 h 7720647"/>
                <a:gd name="connsiteX1719" fmla="*/ 4514279 w 17682528"/>
                <a:gd name="connsiteY1719" fmla="*/ 6711125 h 7720647"/>
                <a:gd name="connsiteX1720" fmla="*/ 4507929 w 17682528"/>
                <a:gd name="connsiteY1720" fmla="*/ 6736525 h 7720647"/>
                <a:gd name="connsiteX1721" fmla="*/ 16469805 w 17682528"/>
                <a:gd name="connsiteY1721" fmla="*/ 6704775 h 7720647"/>
                <a:gd name="connsiteX1722" fmla="*/ 16533305 w 17682528"/>
                <a:gd name="connsiteY1722" fmla="*/ 6844475 h 7720647"/>
                <a:gd name="connsiteX1723" fmla="*/ 16577755 w 17682528"/>
                <a:gd name="connsiteY1723" fmla="*/ 6806375 h 7720647"/>
                <a:gd name="connsiteX1724" fmla="*/ 16596805 w 17682528"/>
                <a:gd name="connsiteY1724" fmla="*/ 6857175 h 7720647"/>
                <a:gd name="connsiteX1725" fmla="*/ 16533305 w 17682528"/>
                <a:gd name="connsiteY1725" fmla="*/ 6914325 h 7720647"/>
                <a:gd name="connsiteX1726" fmla="*/ 16444405 w 17682528"/>
                <a:gd name="connsiteY1726" fmla="*/ 6825425 h 7720647"/>
                <a:gd name="connsiteX1727" fmla="*/ 16457105 w 17682528"/>
                <a:gd name="connsiteY1727" fmla="*/ 6768275 h 7720647"/>
                <a:gd name="connsiteX1728" fmla="*/ 16444405 w 17682528"/>
                <a:gd name="connsiteY1728" fmla="*/ 6704775 h 7720647"/>
                <a:gd name="connsiteX1729" fmla="*/ 16469805 w 17682528"/>
                <a:gd name="connsiteY1729" fmla="*/ 6704775 h 7720647"/>
                <a:gd name="connsiteX1730" fmla="*/ 15060294 w 17682528"/>
                <a:gd name="connsiteY1730" fmla="*/ 6907975 h 7720647"/>
                <a:gd name="connsiteX1731" fmla="*/ 15028544 w 17682528"/>
                <a:gd name="connsiteY1731" fmla="*/ 6857175 h 7720647"/>
                <a:gd name="connsiteX1732" fmla="*/ 15231744 w 17682528"/>
                <a:gd name="connsiteY1732" fmla="*/ 6704775 h 7720647"/>
                <a:gd name="connsiteX1733" fmla="*/ 15060294 w 17682528"/>
                <a:gd name="connsiteY1733" fmla="*/ 6907975 h 7720647"/>
                <a:gd name="connsiteX1734" fmla="*/ 14539659 w 17682528"/>
                <a:gd name="connsiteY1734" fmla="*/ 6742875 h 7720647"/>
                <a:gd name="connsiteX1735" fmla="*/ 14590459 w 17682528"/>
                <a:gd name="connsiteY1735" fmla="*/ 6780975 h 7720647"/>
                <a:gd name="connsiteX1736" fmla="*/ 14622209 w 17682528"/>
                <a:gd name="connsiteY1736" fmla="*/ 6844475 h 7720647"/>
                <a:gd name="connsiteX1737" fmla="*/ 14603159 w 17682528"/>
                <a:gd name="connsiteY1737" fmla="*/ 6876225 h 7720647"/>
                <a:gd name="connsiteX1738" fmla="*/ 14539659 w 17682528"/>
                <a:gd name="connsiteY1738" fmla="*/ 6850825 h 7720647"/>
                <a:gd name="connsiteX1739" fmla="*/ 14438059 w 17682528"/>
                <a:gd name="connsiteY1739" fmla="*/ 6876225 h 7720647"/>
                <a:gd name="connsiteX1740" fmla="*/ 14457109 w 17682528"/>
                <a:gd name="connsiteY1740" fmla="*/ 6838125 h 7720647"/>
                <a:gd name="connsiteX1741" fmla="*/ 14368209 w 17682528"/>
                <a:gd name="connsiteY1741" fmla="*/ 6755575 h 7720647"/>
                <a:gd name="connsiteX1742" fmla="*/ 14330109 w 17682528"/>
                <a:gd name="connsiteY1742" fmla="*/ 6761925 h 7720647"/>
                <a:gd name="connsiteX1743" fmla="*/ 14457109 w 17682528"/>
                <a:gd name="connsiteY1743" fmla="*/ 6704775 h 7720647"/>
                <a:gd name="connsiteX1744" fmla="*/ 14539659 w 17682528"/>
                <a:gd name="connsiteY1744" fmla="*/ 6742875 h 7720647"/>
                <a:gd name="connsiteX1745" fmla="*/ 13371386 w 17682528"/>
                <a:gd name="connsiteY1745" fmla="*/ 6730175 h 7720647"/>
                <a:gd name="connsiteX1746" fmla="*/ 13345986 w 17682528"/>
                <a:gd name="connsiteY1746" fmla="*/ 6761925 h 7720647"/>
                <a:gd name="connsiteX1747" fmla="*/ 13282486 w 17682528"/>
                <a:gd name="connsiteY1747" fmla="*/ 6711125 h 7720647"/>
                <a:gd name="connsiteX1748" fmla="*/ 13339636 w 17682528"/>
                <a:gd name="connsiteY1748" fmla="*/ 6704775 h 7720647"/>
                <a:gd name="connsiteX1749" fmla="*/ 13371386 w 17682528"/>
                <a:gd name="connsiteY1749" fmla="*/ 6730175 h 7720647"/>
                <a:gd name="connsiteX1750" fmla="*/ 7726934 w 17682528"/>
                <a:gd name="connsiteY1750" fmla="*/ 6749225 h 7720647"/>
                <a:gd name="connsiteX1751" fmla="*/ 7726934 w 17682528"/>
                <a:gd name="connsiteY1751" fmla="*/ 6704775 h 7720647"/>
                <a:gd name="connsiteX1752" fmla="*/ 7726934 w 17682528"/>
                <a:gd name="connsiteY1752" fmla="*/ 6749225 h 7720647"/>
                <a:gd name="connsiteX1753" fmla="*/ 2520633 w 17682528"/>
                <a:gd name="connsiteY1753" fmla="*/ 6761925 h 7720647"/>
                <a:gd name="connsiteX1754" fmla="*/ 2520633 w 17682528"/>
                <a:gd name="connsiteY1754" fmla="*/ 6787325 h 7720647"/>
                <a:gd name="connsiteX1755" fmla="*/ 2419033 w 17682528"/>
                <a:gd name="connsiteY1755" fmla="*/ 6717475 h 7720647"/>
                <a:gd name="connsiteX1756" fmla="*/ 2425383 w 17682528"/>
                <a:gd name="connsiteY1756" fmla="*/ 6704775 h 7720647"/>
                <a:gd name="connsiteX1757" fmla="*/ 2520633 w 17682528"/>
                <a:gd name="connsiteY1757" fmla="*/ 6761925 h 7720647"/>
                <a:gd name="connsiteX1758" fmla="*/ 7777734 w 17682528"/>
                <a:gd name="connsiteY1758" fmla="*/ 6736525 h 7720647"/>
                <a:gd name="connsiteX1759" fmla="*/ 7784084 w 17682528"/>
                <a:gd name="connsiteY1759" fmla="*/ 6698425 h 7720647"/>
                <a:gd name="connsiteX1760" fmla="*/ 7790434 w 17682528"/>
                <a:gd name="connsiteY1760" fmla="*/ 6742875 h 7720647"/>
                <a:gd name="connsiteX1761" fmla="*/ 7777734 w 17682528"/>
                <a:gd name="connsiteY1761" fmla="*/ 6736525 h 7720647"/>
                <a:gd name="connsiteX1762" fmla="*/ 5263452 w 17682528"/>
                <a:gd name="connsiteY1762" fmla="*/ 6774625 h 7720647"/>
                <a:gd name="connsiteX1763" fmla="*/ 5282502 w 17682528"/>
                <a:gd name="connsiteY1763" fmla="*/ 6882575 h 7720647"/>
                <a:gd name="connsiteX1764" fmla="*/ 5288852 w 17682528"/>
                <a:gd name="connsiteY1764" fmla="*/ 6869875 h 7720647"/>
                <a:gd name="connsiteX1765" fmla="*/ 5326952 w 17682528"/>
                <a:gd name="connsiteY1765" fmla="*/ 6971475 h 7720647"/>
                <a:gd name="connsiteX1766" fmla="*/ 5333302 w 17682528"/>
                <a:gd name="connsiteY1766" fmla="*/ 6958775 h 7720647"/>
                <a:gd name="connsiteX1767" fmla="*/ 5415852 w 17682528"/>
                <a:gd name="connsiteY1767" fmla="*/ 7034975 h 7720647"/>
                <a:gd name="connsiteX1768" fmla="*/ 5409502 w 17682528"/>
                <a:gd name="connsiteY1768" fmla="*/ 7054025 h 7720647"/>
                <a:gd name="connsiteX1769" fmla="*/ 5238052 w 17682528"/>
                <a:gd name="connsiteY1769" fmla="*/ 6698425 h 7720647"/>
                <a:gd name="connsiteX1770" fmla="*/ 5263452 w 17682528"/>
                <a:gd name="connsiteY1770" fmla="*/ 6774625 h 7720647"/>
                <a:gd name="connsiteX1771" fmla="*/ 2603183 w 17682528"/>
                <a:gd name="connsiteY1771" fmla="*/ 6787325 h 7720647"/>
                <a:gd name="connsiteX1772" fmla="*/ 2609533 w 17682528"/>
                <a:gd name="connsiteY1772" fmla="*/ 6774625 h 7720647"/>
                <a:gd name="connsiteX1773" fmla="*/ 2622169 w 17682528"/>
                <a:gd name="connsiteY1773" fmla="*/ 6774625 h 7720647"/>
                <a:gd name="connsiteX1774" fmla="*/ 2704719 w 17682528"/>
                <a:gd name="connsiteY1774" fmla="*/ 6825425 h 7720647"/>
                <a:gd name="connsiteX1775" fmla="*/ 2704719 w 17682528"/>
                <a:gd name="connsiteY1775" fmla="*/ 6857175 h 7720647"/>
                <a:gd name="connsiteX1776" fmla="*/ 2488883 w 17682528"/>
                <a:gd name="connsiteY1776" fmla="*/ 6717475 h 7720647"/>
                <a:gd name="connsiteX1777" fmla="*/ 2495233 w 17682528"/>
                <a:gd name="connsiteY1777" fmla="*/ 6698425 h 7720647"/>
                <a:gd name="connsiteX1778" fmla="*/ 2603183 w 17682528"/>
                <a:gd name="connsiteY1778" fmla="*/ 6787325 h 7720647"/>
                <a:gd name="connsiteX1779" fmla="*/ 15288894 w 17682528"/>
                <a:gd name="connsiteY1779" fmla="*/ 6742875 h 7720647"/>
                <a:gd name="connsiteX1780" fmla="*/ 15396781 w 17682528"/>
                <a:gd name="connsiteY1780" fmla="*/ 6717475 h 7720647"/>
                <a:gd name="connsiteX1781" fmla="*/ 15244444 w 17682528"/>
                <a:gd name="connsiteY1781" fmla="*/ 6812725 h 7720647"/>
                <a:gd name="connsiteX1782" fmla="*/ 15212694 w 17682528"/>
                <a:gd name="connsiteY1782" fmla="*/ 6793675 h 7720647"/>
                <a:gd name="connsiteX1783" fmla="*/ 15301594 w 17682528"/>
                <a:gd name="connsiteY1783" fmla="*/ 6692075 h 7720647"/>
                <a:gd name="connsiteX1784" fmla="*/ 15288894 w 17682528"/>
                <a:gd name="connsiteY1784" fmla="*/ 6742875 h 7720647"/>
                <a:gd name="connsiteX1785" fmla="*/ 16685705 w 17682528"/>
                <a:gd name="connsiteY1785" fmla="*/ 6857175 h 7720647"/>
                <a:gd name="connsiteX1786" fmla="*/ 16685705 w 17682528"/>
                <a:gd name="connsiteY1786" fmla="*/ 6882575 h 7720647"/>
                <a:gd name="connsiteX1787" fmla="*/ 16584105 w 17682528"/>
                <a:gd name="connsiteY1787" fmla="*/ 6780975 h 7720647"/>
                <a:gd name="connsiteX1788" fmla="*/ 16533305 w 17682528"/>
                <a:gd name="connsiteY1788" fmla="*/ 6819075 h 7720647"/>
                <a:gd name="connsiteX1789" fmla="*/ 16482505 w 17682528"/>
                <a:gd name="connsiteY1789" fmla="*/ 6723825 h 7720647"/>
                <a:gd name="connsiteX1790" fmla="*/ 16482505 w 17682528"/>
                <a:gd name="connsiteY1790" fmla="*/ 6704775 h 7720647"/>
                <a:gd name="connsiteX1791" fmla="*/ 16609505 w 17682528"/>
                <a:gd name="connsiteY1791" fmla="*/ 6685725 h 7720647"/>
                <a:gd name="connsiteX1792" fmla="*/ 16685705 w 17682528"/>
                <a:gd name="connsiteY1792" fmla="*/ 6857175 h 7720647"/>
                <a:gd name="connsiteX1793" fmla="*/ 7834884 w 17682528"/>
                <a:gd name="connsiteY1793" fmla="*/ 6730175 h 7720647"/>
                <a:gd name="connsiteX1794" fmla="*/ 7822184 w 17682528"/>
                <a:gd name="connsiteY1794" fmla="*/ 6704775 h 7720647"/>
                <a:gd name="connsiteX1795" fmla="*/ 7841234 w 17682528"/>
                <a:gd name="connsiteY1795" fmla="*/ 6679375 h 7720647"/>
                <a:gd name="connsiteX1796" fmla="*/ 7834884 w 17682528"/>
                <a:gd name="connsiteY1796" fmla="*/ 6730175 h 7720647"/>
                <a:gd name="connsiteX1797" fmla="*/ 7752334 w 17682528"/>
                <a:gd name="connsiteY1797" fmla="*/ 6780975 h 7720647"/>
                <a:gd name="connsiteX1798" fmla="*/ 7745984 w 17682528"/>
                <a:gd name="connsiteY1798" fmla="*/ 6755575 h 7720647"/>
                <a:gd name="connsiteX1799" fmla="*/ 7765034 w 17682528"/>
                <a:gd name="connsiteY1799" fmla="*/ 6679375 h 7720647"/>
                <a:gd name="connsiteX1800" fmla="*/ 7752334 w 17682528"/>
                <a:gd name="connsiteY1800" fmla="*/ 6780975 h 7720647"/>
                <a:gd name="connsiteX1801" fmla="*/ 5352352 w 17682528"/>
                <a:gd name="connsiteY1801" fmla="*/ 7028625 h 7720647"/>
                <a:gd name="connsiteX1802" fmla="*/ 5352352 w 17682528"/>
                <a:gd name="connsiteY1802" fmla="*/ 7047675 h 7720647"/>
                <a:gd name="connsiteX1803" fmla="*/ 5219002 w 17682528"/>
                <a:gd name="connsiteY1803" fmla="*/ 6761925 h 7720647"/>
                <a:gd name="connsiteX1804" fmla="*/ 5206302 w 17682528"/>
                <a:gd name="connsiteY1804" fmla="*/ 6679375 h 7720647"/>
                <a:gd name="connsiteX1805" fmla="*/ 5219002 w 17682528"/>
                <a:gd name="connsiteY1805" fmla="*/ 6679375 h 7720647"/>
                <a:gd name="connsiteX1806" fmla="*/ 5352352 w 17682528"/>
                <a:gd name="connsiteY1806" fmla="*/ 7028625 h 7720647"/>
                <a:gd name="connsiteX1807" fmla="*/ 9345993 w 17682528"/>
                <a:gd name="connsiteY1807" fmla="*/ 6717475 h 7720647"/>
                <a:gd name="connsiteX1808" fmla="*/ 9345993 w 17682528"/>
                <a:gd name="connsiteY1808" fmla="*/ 6736525 h 7720647"/>
                <a:gd name="connsiteX1809" fmla="*/ 9384093 w 17682528"/>
                <a:gd name="connsiteY1809" fmla="*/ 6736525 h 7720647"/>
                <a:gd name="connsiteX1810" fmla="*/ 9358693 w 17682528"/>
                <a:gd name="connsiteY1810" fmla="*/ 6768275 h 7720647"/>
                <a:gd name="connsiteX1811" fmla="*/ 9326943 w 17682528"/>
                <a:gd name="connsiteY1811" fmla="*/ 6736525 h 7720647"/>
                <a:gd name="connsiteX1812" fmla="*/ 9301543 w 17682528"/>
                <a:gd name="connsiteY1812" fmla="*/ 6761925 h 7720647"/>
                <a:gd name="connsiteX1813" fmla="*/ 9301543 w 17682528"/>
                <a:gd name="connsiteY1813" fmla="*/ 6717475 h 7720647"/>
                <a:gd name="connsiteX1814" fmla="*/ 9326943 w 17682528"/>
                <a:gd name="connsiteY1814" fmla="*/ 6723825 h 7720647"/>
                <a:gd name="connsiteX1815" fmla="*/ 9377743 w 17682528"/>
                <a:gd name="connsiteY1815" fmla="*/ 6673025 h 7720647"/>
                <a:gd name="connsiteX1816" fmla="*/ 9345993 w 17682528"/>
                <a:gd name="connsiteY1816" fmla="*/ 6717475 h 7720647"/>
                <a:gd name="connsiteX1817" fmla="*/ 7898384 w 17682528"/>
                <a:gd name="connsiteY1817" fmla="*/ 6679375 h 7720647"/>
                <a:gd name="connsiteX1818" fmla="*/ 7872984 w 17682528"/>
                <a:gd name="connsiteY1818" fmla="*/ 6704775 h 7720647"/>
                <a:gd name="connsiteX1819" fmla="*/ 7898384 w 17682528"/>
                <a:gd name="connsiteY1819" fmla="*/ 6704775 h 7720647"/>
                <a:gd name="connsiteX1820" fmla="*/ 7892034 w 17682528"/>
                <a:gd name="connsiteY1820" fmla="*/ 6742875 h 7720647"/>
                <a:gd name="connsiteX1821" fmla="*/ 7879334 w 17682528"/>
                <a:gd name="connsiteY1821" fmla="*/ 6736525 h 7720647"/>
                <a:gd name="connsiteX1822" fmla="*/ 7879334 w 17682528"/>
                <a:gd name="connsiteY1822" fmla="*/ 6723825 h 7720647"/>
                <a:gd name="connsiteX1823" fmla="*/ 7841234 w 17682528"/>
                <a:gd name="connsiteY1823" fmla="*/ 6768275 h 7720647"/>
                <a:gd name="connsiteX1824" fmla="*/ 7866634 w 17682528"/>
                <a:gd name="connsiteY1824" fmla="*/ 6673025 h 7720647"/>
                <a:gd name="connsiteX1825" fmla="*/ 7898384 w 17682528"/>
                <a:gd name="connsiteY1825" fmla="*/ 6679375 h 7720647"/>
                <a:gd name="connsiteX1826" fmla="*/ 7999984 w 17682528"/>
                <a:gd name="connsiteY1826" fmla="*/ 6749225 h 7720647"/>
                <a:gd name="connsiteX1827" fmla="*/ 7987284 w 17682528"/>
                <a:gd name="connsiteY1827" fmla="*/ 6761925 h 7720647"/>
                <a:gd name="connsiteX1828" fmla="*/ 7961884 w 17682528"/>
                <a:gd name="connsiteY1828" fmla="*/ 6717475 h 7720647"/>
                <a:gd name="connsiteX1829" fmla="*/ 7911084 w 17682528"/>
                <a:gd name="connsiteY1829" fmla="*/ 6768275 h 7720647"/>
                <a:gd name="connsiteX1830" fmla="*/ 7968234 w 17682528"/>
                <a:gd name="connsiteY1830" fmla="*/ 6666675 h 7720647"/>
                <a:gd name="connsiteX1831" fmla="*/ 7999984 w 17682528"/>
                <a:gd name="connsiteY1831" fmla="*/ 6749225 h 7720647"/>
                <a:gd name="connsiteX1832" fmla="*/ 15650781 w 17682528"/>
                <a:gd name="connsiteY1832" fmla="*/ 6673025 h 7720647"/>
                <a:gd name="connsiteX1833" fmla="*/ 15549181 w 17682528"/>
                <a:gd name="connsiteY1833" fmla="*/ 6787325 h 7720647"/>
                <a:gd name="connsiteX1834" fmla="*/ 15384081 w 17682528"/>
                <a:gd name="connsiteY1834" fmla="*/ 6850825 h 7720647"/>
                <a:gd name="connsiteX1835" fmla="*/ 15365031 w 17682528"/>
                <a:gd name="connsiteY1835" fmla="*/ 6850825 h 7720647"/>
                <a:gd name="connsiteX1836" fmla="*/ 15390431 w 17682528"/>
                <a:gd name="connsiteY1836" fmla="*/ 6825425 h 7720647"/>
                <a:gd name="connsiteX1837" fmla="*/ 15377731 w 17682528"/>
                <a:gd name="connsiteY1837" fmla="*/ 6819075 h 7720647"/>
                <a:gd name="connsiteX1838" fmla="*/ 15339631 w 17682528"/>
                <a:gd name="connsiteY1838" fmla="*/ 6844475 h 7720647"/>
                <a:gd name="connsiteX1839" fmla="*/ 15263494 w 17682528"/>
                <a:gd name="connsiteY1839" fmla="*/ 6819075 h 7720647"/>
                <a:gd name="connsiteX1840" fmla="*/ 15441231 w 17682528"/>
                <a:gd name="connsiteY1840" fmla="*/ 6704775 h 7720647"/>
                <a:gd name="connsiteX1841" fmla="*/ 15428531 w 17682528"/>
                <a:gd name="connsiteY1841" fmla="*/ 6736525 h 7720647"/>
                <a:gd name="connsiteX1842" fmla="*/ 15441231 w 17682528"/>
                <a:gd name="connsiteY1842" fmla="*/ 6742875 h 7720647"/>
                <a:gd name="connsiteX1843" fmla="*/ 15644431 w 17682528"/>
                <a:gd name="connsiteY1843" fmla="*/ 6660325 h 7720647"/>
                <a:gd name="connsiteX1844" fmla="*/ 15650781 w 17682528"/>
                <a:gd name="connsiteY1844" fmla="*/ 6673025 h 7720647"/>
                <a:gd name="connsiteX1845" fmla="*/ 8298371 w 17682528"/>
                <a:gd name="connsiteY1845" fmla="*/ 6660325 h 7720647"/>
                <a:gd name="connsiteX1846" fmla="*/ 8292021 w 17682528"/>
                <a:gd name="connsiteY1846" fmla="*/ 6660325 h 7720647"/>
                <a:gd name="connsiteX1847" fmla="*/ 8298371 w 17682528"/>
                <a:gd name="connsiteY1847" fmla="*/ 6660325 h 7720647"/>
                <a:gd name="connsiteX1848" fmla="*/ 5206302 w 17682528"/>
                <a:gd name="connsiteY1848" fmla="*/ 6749225 h 7720647"/>
                <a:gd name="connsiteX1849" fmla="*/ 5199952 w 17682528"/>
                <a:gd name="connsiteY1849" fmla="*/ 6780975 h 7720647"/>
                <a:gd name="connsiteX1850" fmla="*/ 5174552 w 17682528"/>
                <a:gd name="connsiteY1850" fmla="*/ 6660325 h 7720647"/>
                <a:gd name="connsiteX1851" fmla="*/ 5206302 w 17682528"/>
                <a:gd name="connsiteY1851" fmla="*/ 6749225 h 7720647"/>
                <a:gd name="connsiteX1852" fmla="*/ 1949196 w 17682528"/>
                <a:gd name="connsiteY1852" fmla="*/ 6717475 h 7720647"/>
                <a:gd name="connsiteX1853" fmla="*/ 1892046 w 17682528"/>
                <a:gd name="connsiteY1853" fmla="*/ 6660325 h 7720647"/>
                <a:gd name="connsiteX1854" fmla="*/ 1949196 w 17682528"/>
                <a:gd name="connsiteY1854" fmla="*/ 6717475 h 7720647"/>
                <a:gd name="connsiteX1855" fmla="*/ 8622221 w 17682528"/>
                <a:gd name="connsiteY1855" fmla="*/ 6660325 h 7720647"/>
                <a:gd name="connsiteX1856" fmla="*/ 8590471 w 17682528"/>
                <a:gd name="connsiteY1856" fmla="*/ 6730175 h 7720647"/>
                <a:gd name="connsiteX1857" fmla="*/ 8571421 w 17682528"/>
                <a:gd name="connsiteY1857" fmla="*/ 6730175 h 7720647"/>
                <a:gd name="connsiteX1858" fmla="*/ 8565071 w 17682528"/>
                <a:gd name="connsiteY1858" fmla="*/ 6717475 h 7720647"/>
                <a:gd name="connsiteX1859" fmla="*/ 8603171 w 17682528"/>
                <a:gd name="connsiteY1859" fmla="*/ 6653975 h 7720647"/>
                <a:gd name="connsiteX1860" fmla="*/ 8622221 w 17682528"/>
                <a:gd name="connsiteY1860" fmla="*/ 6660325 h 7720647"/>
                <a:gd name="connsiteX1861" fmla="*/ 8114284 w 17682528"/>
                <a:gd name="connsiteY1861" fmla="*/ 6704775 h 7720647"/>
                <a:gd name="connsiteX1862" fmla="*/ 8088884 w 17682528"/>
                <a:gd name="connsiteY1862" fmla="*/ 6704775 h 7720647"/>
                <a:gd name="connsiteX1863" fmla="*/ 8082534 w 17682528"/>
                <a:gd name="connsiteY1863" fmla="*/ 6717475 h 7720647"/>
                <a:gd name="connsiteX1864" fmla="*/ 8107934 w 17682528"/>
                <a:gd name="connsiteY1864" fmla="*/ 6730175 h 7720647"/>
                <a:gd name="connsiteX1865" fmla="*/ 8107934 w 17682528"/>
                <a:gd name="connsiteY1865" fmla="*/ 6755575 h 7720647"/>
                <a:gd name="connsiteX1866" fmla="*/ 8088884 w 17682528"/>
                <a:gd name="connsiteY1866" fmla="*/ 6755575 h 7720647"/>
                <a:gd name="connsiteX1867" fmla="*/ 8069834 w 17682528"/>
                <a:gd name="connsiteY1867" fmla="*/ 6742875 h 7720647"/>
                <a:gd name="connsiteX1868" fmla="*/ 8019034 w 17682528"/>
                <a:gd name="connsiteY1868" fmla="*/ 6761925 h 7720647"/>
                <a:gd name="connsiteX1869" fmla="*/ 8038084 w 17682528"/>
                <a:gd name="connsiteY1869" fmla="*/ 6660325 h 7720647"/>
                <a:gd name="connsiteX1870" fmla="*/ 8038084 w 17682528"/>
                <a:gd name="connsiteY1870" fmla="*/ 6742875 h 7720647"/>
                <a:gd name="connsiteX1871" fmla="*/ 8050784 w 17682528"/>
                <a:gd name="connsiteY1871" fmla="*/ 6749225 h 7720647"/>
                <a:gd name="connsiteX1872" fmla="*/ 8069834 w 17682528"/>
                <a:gd name="connsiteY1872" fmla="*/ 6685725 h 7720647"/>
                <a:gd name="connsiteX1873" fmla="*/ 8095234 w 17682528"/>
                <a:gd name="connsiteY1873" fmla="*/ 6704775 h 7720647"/>
                <a:gd name="connsiteX1874" fmla="*/ 8095234 w 17682528"/>
                <a:gd name="connsiteY1874" fmla="*/ 6673025 h 7720647"/>
                <a:gd name="connsiteX1875" fmla="*/ 8107934 w 17682528"/>
                <a:gd name="connsiteY1875" fmla="*/ 6653975 h 7720647"/>
                <a:gd name="connsiteX1876" fmla="*/ 8114284 w 17682528"/>
                <a:gd name="connsiteY1876" fmla="*/ 6704775 h 7720647"/>
                <a:gd name="connsiteX1877" fmla="*/ 16444405 w 17682528"/>
                <a:gd name="connsiteY1877" fmla="*/ 6768275 h 7720647"/>
                <a:gd name="connsiteX1878" fmla="*/ 16419005 w 17682528"/>
                <a:gd name="connsiteY1878" fmla="*/ 6838125 h 7720647"/>
                <a:gd name="connsiteX1879" fmla="*/ 16399955 w 17682528"/>
                <a:gd name="connsiteY1879" fmla="*/ 6812725 h 7720647"/>
                <a:gd name="connsiteX1880" fmla="*/ 16349155 w 17682528"/>
                <a:gd name="connsiteY1880" fmla="*/ 6901625 h 7720647"/>
                <a:gd name="connsiteX1881" fmla="*/ 16330105 w 17682528"/>
                <a:gd name="connsiteY1881" fmla="*/ 6914325 h 7720647"/>
                <a:gd name="connsiteX1882" fmla="*/ 16323817 w 17682528"/>
                <a:gd name="connsiteY1882" fmla="*/ 6895275 h 7720647"/>
                <a:gd name="connsiteX1883" fmla="*/ 16234917 w 17682528"/>
                <a:gd name="connsiteY1883" fmla="*/ 6958775 h 7720647"/>
                <a:gd name="connsiteX1884" fmla="*/ 16209517 w 17682528"/>
                <a:gd name="connsiteY1884" fmla="*/ 6946075 h 7720647"/>
                <a:gd name="connsiteX1885" fmla="*/ 16152367 w 17682528"/>
                <a:gd name="connsiteY1885" fmla="*/ 6920675 h 7720647"/>
                <a:gd name="connsiteX1886" fmla="*/ 16171417 w 17682528"/>
                <a:gd name="connsiteY1886" fmla="*/ 6895275 h 7720647"/>
                <a:gd name="connsiteX1887" fmla="*/ 16152367 w 17682528"/>
                <a:gd name="connsiteY1887" fmla="*/ 6876225 h 7720647"/>
                <a:gd name="connsiteX1888" fmla="*/ 16063467 w 17682528"/>
                <a:gd name="connsiteY1888" fmla="*/ 6939725 h 7720647"/>
                <a:gd name="connsiteX1889" fmla="*/ 16031717 w 17682528"/>
                <a:gd name="connsiteY1889" fmla="*/ 6920675 h 7720647"/>
                <a:gd name="connsiteX1890" fmla="*/ 15980917 w 17682528"/>
                <a:gd name="connsiteY1890" fmla="*/ 6895275 h 7720647"/>
                <a:gd name="connsiteX1891" fmla="*/ 15993617 w 17682528"/>
                <a:gd name="connsiteY1891" fmla="*/ 6876225 h 7720647"/>
                <a:gd name="connsiteX1892" fmla="*/ 15923767 w 17682528"/>
                <a:gd name="connsiteY1892" fmla="*/ 6869875 h 7720647"/>
                <a:gd name="connsiteX1893" fmla="*/ 15885667 w 17682528"/>
                <a:gd name="connsiteY1893" fmla="*/ 6812725 h 7720647"/>
                <a:gd name="connsiteX1894" fmla="*/ 15904717 w 17682528"/>
                <a:gd name="connsiteY1894" fmla="*/ 6780975 h 7720647"/>
                <a:gd name="connsiteX1895" fmla="*/ 16025367 w 17682528"/>
                <a:gd name="connsiteY1895" fmla="*/ 6819075 h 7720647"/>
                <a:gd name="connsiteX1896" fmla="*/ 16292067 w 17682528"/>
                <a:gd name="connsiteY1896" fmla="*/ 6673025 h 7720647"/>
                <a:gd name="connsiteX1897" fmla="*/ 16234917 w 17682528"/>
                <a:gd name="connsiteY1897" fmla="*/ 6812725 h 7720647"/>
                <a:gd name="connsiteX1898" fmla="*/ 16298417 w 17682528"/>
                <a:gd name="connsiteY1898" fmla="*/ 6647625 h 7720647"/>
                <a:gd name="connsiteX1899" fmla="*/ 16444405 w 17682528"/>
                <a:gd name="connsiteY1899" fmla="*/ 6768275 h 7720647"/>
                <a:gd name="connsiteX1900" fmla="*/ 8228521 w 17682528"/>
                <a:gd name="connsiteY1900" fmla="*/ 6666675 h 7720647"/>
                <a:gd name="connsiteX1901" fmla="*/ 8209471 w 17682528"/>
                <a:gd name="connsiteY1901" fmla="*/ 6679375 h 7720647"/>
                <a:gd name="connsiteX1902" fmla="*/ 8209471 w 17682528"/>
                <a:gd name="connsiteY1902" fmla="*/ 6698425 h 7720647"/>
                <a:gd name="connsiteX1903" fmla="*/ 8228521 w 17682528"/>
                <a:gd name="connsiteY1903" fmla="*/ 6711125 h 7720647"/>
                <a:gd name="connsiteX1904" fmla="*/ 8196834 w 17682528"/>
                <a:gd name="connsiteY1904" fmla="*/ 6717475 h 7720647"/>
                <a:gd name="connsiteX1905" fmla="*/ 8222171 w 17682528"/>
                <a:gd name="connsiteY1905" fmla="*/ 6730175 h 7720647"/>
                <a:gd name="connsiteX1906" fmla="*/ 8222171 w 17682528"/>
                <a:gd name="connsiteY1906" fmla="*/ 6749225 h 7720647"/>
                <a:gd name="connsiteX1907" fmla="*/ 8190484 w 17682528"/>
                <a:gd name="connsiteY1907" fmla="*/ 6711125 h 7720647"/>
                <a:gd name="connsiteX1908" fmla="*/ 8203121 w 17682528"/>
                <a:gd name="connsiteY1908" fmla="*/ 6647625 h 7720647"/>
                <a:gd name="connsiteX1909" fmla="*/ 8228521 w 17682528"/>
                <a:gd name="connsiteY1909" fmla="*/ 6666675 h 7720647"/>
                <a:gd name="connsiteX1910" fmla="*/ 8171434 w 17682528"/>
                <a:gd name="connsiteY1910" fmla="*/ 6730175 h 7720647"/>
                <a:gd name="connsiteX1911" fmla="*/ 8133334 w 17682528"/>
                <a:gd name="connsiteY1911" fmla="*/ 6755575 h 7720647"/>
                <a:gd name="connsiteX1912" fmla="*/ 8158734 w 17682528"/>
                <a:gd name="connsiteY1912" fmla="*/ 6723825 h 7720647"/>
                <a:gd name="connsiteX1913" fmla="*/ 8133334 w 17682528"/>
                <a:gd name="connsiteY1913" fmla="*/ 6717475 h 7720647"/>
                <a:gd name="connsiteX1914" fmla="*/ 8158734 w 17682528"/>
                <a:gd name="connsiteY1914" fmla="*/ 6717475 h 7720647"/>
                <a:gd name="connsiteX1915" fmla="*/ 8177784 w 17682528"/>
                <a:gd name="connsiteY1915" fmla="*/ 6647625 h 7720647"/>
                <a:gd name="connsiteX1916" fmla="*/ 8171434 w 17682528"/>
                <a:gd name="connsiteY1916" fmla="*/ 6730175 h 7720647"/>
                <a:gd name="connsiteX1917" fmla="*/ 16768255 w 17682528"/>
                <a:gd name="connsiteY1917" fmla="*/ 6742875 h 7720647"/>
                <a:gd name="connsiteX1918" fmla="*/ 16768255 w 17682528"/>
                <a:gd name="connsiteY1918" fmla="*/ 6780975 h 7720647"/>
                <a:gd name="connsiteX1919" fmla="*/ 16704755 w 17682528"/>
                <a:gd name="connsiteY1919" fmla="*/ 6755575 h 7720647"/>
                <a:gd name="connsiteX1920" fmla="*/ 16736505 w 17682528"/>
                <a:gd name="connsiteY1920" fmla="*/ 6831775 h 7720647"/>
                <a:gd name="connsiteX1921" fmla="*/ 16704755 w 17682528"/>
                <a:gd name="connsiteY1921" fmla="*/ 6901625 h 7720647"/>
                <a:gd name="connsiteX1922" fmla="*/ 16628555 w 17682528"/>
                <a:gd name="connsiteY1922" fmla="*/ 6685725 h 7720647"/>
                <a:gd name="connsiteX1923" fmla="*/ 16698405 w 17682528"/>
                <a:gd name="connsiteY1923" fmla="*/ 6641275 h 7720647"/>
                <a:gd name="connsiteX1924" fmla="*/ 16768255 w 17682528"/>
                <a:gd name="connsiteY1924" fmla="*/ 6742875 h 7720647"/>
                <a:gd name="connsiteX1925" fmla="*/ 15663481 w 17682528"/>
                <a:gd name="connsiteY1925" fmla="*/ 6660325 h 7720647"/>
                <a:gd name="connsiteX1926" fmla="*/ 15644431 w 17682528"/>
                <a:gd name="connsiteY1926" fmla="*/ 6647625 h 7720647"/>
                <a:gd name="connsiteX1927" fmla="*/ 15682531 w 17682528"/>
                <a:gd name="connsiteY1927" fmla="*/ 6641275 h 7720647"/>
                <a:gd name="connsiteX1928" fmla="*/ 15663481 w 17682528"/>
                <a:gd name="connsiteY1928" fmla="*/ 6660325 h 7720647"/>
                <a:gd name="connsiteX1929" fmla="*/ 8330121 w 17682528"/>
                <a:gd name="connsiteY1929" fmla="*/ 6653975 h 7720647"/>
                <a:gd name="connsiteX1930" fmla="*/ 8317421 w 17682528"/>
                <a:gd name="connsiteY1930" fmla="*/ 6711125 h 7720647"/>
                <a:gd name="connsiteX1931" fmla="*/ 8336471 w 17682528"/>
                <a:gd name="connsiteY1931" fmla="*/ 6736525 h 7720647"/>
                <a:gd name="connsiteX1932" fmla="*/ 8349171 w 17682528"/>
                <a:gd name="connsiteY1932" fmla="*/ 6647625 h 7720647"/>
                <a:gd name="connsiteX1933" fmla="*/ 8355521 w 17682528"/>
                <a:gd name="connsiteY1933" fmla="*/ 6666675 h 7720647"/>
                <a:gd name="connsiteX1934" fmla="*/ 8336471 w 17682528"/>
                <a:gd name="connsiteY1934" fmla="*/ 6749225 h 7720647"/>
                <a:gd name="connsiteX1935" fmla="*/ 8323771 w 17682528"/>
                <a:gd name="connsiteY1935" fmla="*/ 6736525 h 7720647"/>
                <a:gd name="connsiteX1936" fmla="*/ 8304721 w 17682528"/>
                <a:gd name="connsiteY1936" fmla="*/ 6749225 h 7720647"/>
                <a:gd name="connsiteX1937" fmla="*/ 8298371 w 17682528"/>
                <a:gd name="connsiteY1937" fmla="*/ 6730175 h 7720647"/>
                <a:gd name="connsiteX1938" fmla="*/ 8311071 w 17682528"/>
                <a:gd name="connsiteY1938" fmla="*/ 6685725 h 7720647"/>
                <a:gd name="connsiteX1939" fmla="*/ 8285671 w 17682528"/>
                <a:gd name="connsiteY1939" fmla="*/ 6673025 h 7720647"/>
                <a:gd name="connsiteX1940" fmla="*/ 8260271 w 17682528"/>
                <a:gd name="connsiteY1940" fmla="*/ 6749225 h 7720647"/>
                <a:gd name="connsiteX1941" fmla="*/ 8266621 w 17682528"/>
                <a:gd name="connsiteY1941" fmla="*/ 6730175 h 7720647"/>
                <a:gd name="connsiteX1942" fmla="*/ 8247571 w 17682528"/>
                <a:gd name="connsiteY1942" fmla="*/ 6723825 h 7720647"/>
                <a:gd name="connsiteX1943" fmla="*/ 8266621 w 17682528"/>
                <a:gd name="connsiteY1943" fmla="*/ 6660325 h 7720647"/>
                <a:gd name="connsiteX1944" fmla="*/ 8285671 w 17682528"/>
                <a:gd name="connsiteY1944" fmla="*/ 6641275 h 7720647"/>
                <a:gd name="connsiteX1945" fmla="*/ 8330121 w 17682528"/>
                <a:gd name="connsiteY1945" fmla="*/ 6653975 h 7720647"/>
                <a:gd name="connsiteX1946" fmla="*/ 16736505 w 17682528"/>
                <a:gd name="connsiteY1946" fmla="*/ 6634925 h 7720647"/>
                <a:gd name="connsiteX1947" fmla="*/ 16800006 w 17682528"/>
                <a:gd name="connsiteY1947" fmla="*/ 6717475 h 7720647"/>
                <a:gd name="connsiteX1948" fmla="*/ 16844392 w 17682528"/>
                <a:gd name="connsiteY1948" fmla="*/ 6755575 h 7720647"/>
                <a:gd name="connsiteX1949" fmla="*/ 16850742 w 17682528"/>
                <a:gd name="connsiteY1949" fmla="*/ 6787325 h 7720647"/>
                <a:gd name="connsiteX1950" fmla="*/ 16838042 w 17682528"/>
                <a:gd name="connsiteY1950" fmla="*/ 6876225 h 7720647"/>
                <a:gd name="connsiteX1951" fmla="*/ 16717455 w 17682528"/>
                <a:gd name="connsiteY1951" fmla="*/ 6634925 h 7720647"/>
                <a:gd name="connsiteX1952" fmla="*/ 16736505 w 17682528"/>
                <a:gd name="connsiteY1952" fmla="*/ 6634925 h 7720647"/>
                <a:gd name="connsiteX1953" fmla="*/ 15758731 w 17682528"/>
                <a:gd name="connsiteY1953" fmla="*/ 6692075 h 7720647"/>
                <a:gd name="connsiteX1954" fmla="*/ 15752381 w 17682528"/>
                <a:gd name="connsiteY1954" fmla="*/ 6711125 h 7720647"/>
                <a:gd name="connsiteX1955" fmla="*/ 15587281 w 17682528"/>
                <a:gd name="connsiteY1955" fmla="*/ 6907975 h 7720647"/>
                <a:gd name="connsiteX1956" fmla="*/ 15593631 w 17682528"/>
                <a:gd name="connsiteY1956" fmla="*/ 6838125 h 7720647"/>
                <a:gd name="connsiteX1957" fmla="*/ 15625381 w 17682528"/>
                <a:gd name="connsiteY1957" fmla="*/ 6780975 h 7720647"/>
                <a:gd name="connsiteX1958" fmla="*/ 15593631 w 17682528"/>
                <a:gd name="connsiteY1958" fmla="*/ 6780975 h 7720647"/>
                <a:gd name="connsiteX1959" fmla="*/ 15739681 w 17682528"/>
                <a:gd name="connsiteY1959" fmla="*/ 6634925 h 7720647"/>
                <a:gd name="connsiteX1960" fmla="*/ 15758731 w 17682528"/>
                <a:gd name="connsiteY1960" fmla="*/ 6692075 h 7720647"/>
                <a:gd name="connsiteX1961" fmla="*/ 8571421 w 17682528"/>
                <a:gd name="connsiteY1961" fmla="*/ 6634925 h 7720647"/>
                <a:gd name="connsiteX1962" fmla="*/ 8501571 w 17682528"/>
                <a:gd name="connsiteY1962" fmla="*/ 6736525 h 7720647"/>
                <a:gd name="connsiteX1963" fmla="*/ 8539671 w 17682528"/>
                <a:gd name="connsiteY1963" fmla="*/ 6634925 h 7720647"/>
                <a:gd name="connsiteX1964" fmla="*/ 8571421 w 17682528"/>
                <a:gd name="connsiteY1964" fmla="*/ 6634925 h 7720647"/>
                <a:gd name="connsiteX1965" fmla="*/ 8399971 w 17682528"/>
                <a:gd name="connsiteY1965" fmla="*/ 6679375 h 7720647"/>
                <a:gd name="connsiteX1966" fmla="*/ 8387271 w 17682528"/>
                <a:gd name="connsiteY1966" fmla="*/ 6730175 h 7720647"/>
                <a:gd name="connsiteX1967" fmla="*/ 8399971 w 17682528"/>
                <a:gd name="connsiteY1967" fmla="*/ 6736525 h 7720647"/>
                <a:gd name="connsiteX1968" fmla="*/ 8374571 w 17682528"/>
                <a:gd name="connsiteY1968" fmla="*/ 6742875 h 7720647"/>
                <a:gd name="connsiteX1969" fmla="*/ 8399971 w 17682528"/>
                <a:gd name="connsiteY1969" fmla="*/ 6634925 h 7720647"/>
                <a:gd name="connsiteX1970" fmla="*/ 8399971 w 17682528"/>
                <a:gd name="connsiteY1970" fmla="*/ 6679375 h 7720647"/>
                <a:gd name="connsiteX1971" fmla="*/ 8495221 w 17682528"/>
                <a:gd name="connsiteY1971" fmla="*/ 6634925 h 7720647"/>
                <a:gd name="connsiteX1972" fmla="*/ 8476171 w 17682528"/>
                <a:gd name="connsiteY1972" fmla="*/ 6736525 h 7720647"/>
                <a:gd name="connsiteX1973" fmla="*/ 8457121 w 17682528"/>
                <a:gd name="connsiteY1973" fmla="*/ 6736525 h 7720647"/>
                <a:gd name="connsiteX1974" fmla="*/ 8463471 w 17682528"/>
                <a:gd name="connsiteY1974" fmla="*/ 6723825 h 7720647"/>
                <a:gd name="connsiteX1975" fmla="*/ 8412671 w 17682528"/>
                <a:gd name="connsiteY1975" fmla="*/ 6717475 h 7720647"/>
                <a:gd name="connsiteX1976" fmla="*/ 8419021 w 17682528"/>
                <a:gd name="connsiteY1976" fmla="*/ 6653975 h 7720647"/>
                <a:gd name="connsiteX1977" fmla="*/ 8457121 w 17682528"/>
                <a:gd name="connsiteY1977" fmla="*/ 6647625 h 7720647"/>
                <a:gd name="connsiteX1978" fmla="*/ 8438071 w 17682528"/>
                <a:gd name="connsiteY1978" fmla="*/ 6673025 h 7720647"/>
                <a:gd name="connsiteX1979" fmla="*/ 8463471 w 17682528"/>
                <a:gd name="connsiteY1979" fmla="*/ 6679375 h 7720647"/>
                <a:gd name="connsiteX1980" fmla="*/ 8476171 w 17682528"/>
                <a:gd name="connsiteY1980" fmla="*/ 6628575 h 7720647"/>
                <a:gd name="connsiteX1981" fmla="*/ 8495221 w 17682528"/>
                <a:gd name="connsiteY1981" fmla="*/ 6634925 h 7720647"/>
                <a:gd name="connsiteX1982" fmla="*/ 5085715 w 17682528"/>
                <a:gd name="connsiteY1982" fmla="*/ 6653975 h 7720647"/>
                <a:gd name="connsiteX1983" fmla="*/ 5098415 w 17682528"/>
                <a:gd name="connsiteY1983" fmla="*/ 6673025 h 7720647"/>
                <a:gd name="connsiteX1984" fmla="*/ 5142865 w 17682528"/>
                <a:gd name="connsiteY1984" fmla="*/ 6653975 h 7720647"/>
                <a:gd name="connsiteX1985" fmla="*/ 5149215 w 17682528"/>
                <a:gd name="connsiteY1985" fmla="*/ 6679375 h 7720647"/>
                <a:gd name="connsiteX1986" fmla="*/ 5073015 w 17682528"/>
                <a:gd name="connsiteY1986" fmla="*/ 6780975 h 7720647"/>
                <a:gd name="connsiteX1987" fmla="*/ 5034915 w 17682528"/>
                <a:gd name="connsiteY1987" fmla="*/ 6806375 h 7720647"/>
                <a:gd name="connsiteX1988" fmla="*/ 5034915 w 17682528"/>
                <a:gd name="connsiteY1988" fmla="*/ 6825425 h 7720647"/>
                <a:gd name="connsiteX1989" fmla="*/ 5047615 w 17682528"/>
                <a:gd name="connsiteY1989" fmla="*/ 6838125 h 7720647"/>
                <a:gd name="connsiteX1990" fmla="*/ 5111115 w 17682528"/>
                <a:gd name="connsiteY1990" fmla="*/ 6780975 h 7720647"/>
                <a:gd name="connsiteX1991" fmla="*/ 5130165 w 17682528"/>
                <a:gd name="connsiteY1991" fmla="*/ 6780975 h 7720647"/>
                <a:gd name="connsiteX1992" fmla="*/ 5136515 w 17682528"/>
                <a:gd name="connsiteY1992" fmla="*/ 6793675 h 7720647"/>
                <a:gd name="connsiteX1993" fmla="*/ 5111115 w 17682528"/>
                <a:gd name="connsiteY1993" fmla="*/ 6844475 h 7720647"/>
                <a:gd name="connsiteX1994" fmla="*/ 5142865 w 17682528"/>
                <a:gd name="connsiteY1994" fmla="*/ 6838125 h 7720647"/>
                <a:gd name="connsiteX1995" fmla="*/ 5092065 w 17682528"/>
                <a:gd name="connsiteY1995" fmla="*/ 7022275 h 7720647"/>
                <a:gd name="connsiteX1996" fmla="*/ 5041265 w 17682528"/>
                <a:gd name="connsiteY1996" fmla="*/ 7136511 h 7720647"/>
                <a:gd name="connsiteX1997" fmla="*/ 5034915 w 17682528"/>
                <a:gd name="connsiteY1997" fmla="*/ 7066661 h 7720647"/>
                <a:gd name="connsiteX1998" fmla="*/ 5041265 w 17682528"/>
                <a:gd name="connsiteY1998" fmla="*/ 6984175 h 7720647"/>
                <a:gd name="connsiteX1999" fmla="*/ 5098415 w 17682528"/>
                <a:gd name="connsiteY1999" fmla="*/ 6882575 h 7720647"/>
                <a:gd name="connsiteX2000" fmla="*/ 5073015 w 17682528"/>
                <a:gd name="connsiteY2000" fmla="*/ 6876225 h 7720647"/>
                <a:gd name="connsiteX2001" fmla="*/ 5015865 w 17682528"/>
                <a:gd name="connsiteY2001" fmla="*/ 6990525 h 7720647"/>
                <a:gd name="connsiteX2002" fmla="*/ 5003165 w 17682528"/>
                <a:gd name="connsiteY2002" fmla="*/ 6939725 h 7720647"/>
                <a:gd name="connsiteX2003" fmla="*/ 5003165 w 17682528"/>
                <a:gd name="connsiteY2003" fmla="*/ 6730175 h 7720647"/>
                <a:gd name="connsiteX2004" fmla="*/ 5098415 w 17682528"/>
                <a:gd name="connsiteY2004" fmla="*/ 6628575 h 7720647"/>
                <a:gd name="connsiteX2005" fmla="*/ 5085715 w 17682528"/>
                <a:gd name="connsiteY2005" fmla="*/ 6653975 h 7720647"/>
                <a:gd name="connsiteX2006" fmla="*/ 2558733 w 17682528"/>
                <a:gd name="connsiteY2006" fmla="*/ 6673025 h 7720647"/>
                <a:gd name="connsiteX2007" fmla="*/ 2571433 w 17682528"/>
                <a:gd name="connsiteY2007" fmla="*/ 6711125 h 7720647"/>
                <a:gd name="connsiteX2008" fmla="*/ 2590483 w 17682528"/>
                <a:gd name="connsiteY2008" fmla="*/ 6692075 h 7720647"/>
                <a:gd name="connsiteX2009" fmla="*/ 2672969 w 17682528"/>
                <a:gd name="connsiteY2009" fmla="*/ 6749225 h 7720647"/>
                <a:gd name="connsiteX2010" fmla="*/ 2685669 w 17682528"/>
                <a:gd name="connsiteY2010" fmla="*/ 6787325 h 7720647"/>
                <a:gd name="connsiteX2011" fmla="*/ 2698369 w 17682528"/>
                <a:gd name="connsiteY2011" fmla="*/ 6768275 h 7720647"/>
                <a:gd name="connsiteX2012" fmla="*/ 2793619 w 17682528"/>
                <a:gd name="connsiteY2012" fmla="*/ 6831775 h 7720647"/>
                <a:gd name="connsiteX2013" fmla="*/ 2793619 w 17682528"/>
                <a:gd name="connsiteY2013" fmla="*/ 6863525 h 7720647"/>
                <a:gd name="connsiteX2014" fmla="*/ 2476183 w 17682528"/>
                <a:gd name="connsiteY2014" fmla="*/ 6641275 h 7720647"/>
                <a:gd name="connsiteX2015" fmla="*/ 2482533 w 17682528"/>
                <a:gd name="connsiteY2015" fmla="*/ 6628575 h 7720647"/>
                <a:gd name="connsiteX2016" fmla="*/ 2558733 w 17682528"/>
                <a:gd name="connsiteY2016" fmla="*/ 6673025 h 7720647"/>
                <a:gd name="connsiteX2017" fmla="*/ 8609521 w 17682528"/>
                <a:gd name="connsiteY2017" fmla="*/ 6615875 h 7720647"/>
                <a:gd name="connsiteX2018" fmla="*/ 8628571 w 17682528"/>
                <a:gd name="connsiteY2018" fmla="*/ 6622225 h 7720647"/>
                <a:gd name="connsiteX2019" fmla="*/ 8609521 w 17682528"/>
                <a:gd name="connsiteY2019" fmla="*/ 6615875 h 7720647"/>
                <a:gd name="connsiteX2020" fmla="*/ 1720596 w 17682528"/>
                <a:gd name="connsiteY2020" fmla="*/ 6634925 h 7720647"/>
                <a:gd name="connsiteX2021" fmla="*/ 1720596 w 17682528"/>
                <a:gd name="connsiteY2021" fmla="*/ 6615875 h 7720647"/>
                <a:gd name="connsiteX2022" fmla="*/ 1720596 w 17682528"/>
                <a:gd name="connsiteY2022" fmla="*/ 6634925 h 7720647"/>
                <a:gd name="connsiteX2023" fmla="*/ 17066642 w 17682528"/>
                <a:gd name="connsiteY2023" fmla="*/ 6844475 h 7720647"/>
                <a:gd name="connsiteX2024" fmla="*/ 16926942 w 17682528"/>
                <a:gd name="connsiteY2024" fmla="*/ 6819075 h 7720647"/>
                <a:gd name="connsiteX2025" fmla="*/ 16876142 w 17682528"/>
                <a:gd name="connsiteY2025" fmla="*/ 6907975 h 7720647"/>
                <a:gd name="connsiteX2026" fmla="*/ 16850742 w 17682528"/>
                <a:gd name="connsiteY2026" fmla="*/ 6869875 h 7720647"/>
                <a:gd name="connsiteX2027" fmla="*/ 16863442 w 17682528"/>
                <a:gd name="connsiteY2027" fmla="*/ 6787325 h 7720647"/>
                <a:gd name="connsiteX2028" fmla="*/ 16857092 w 17682528"/>
                <a:gd name="connsiteY2028" fmla="*/ 6761925 h 7720647"/>
                <a:gd name="connsiteX2029" fmla="*/ 16812706 w 17682528"/>
                <a:gd name="connsiteY2029" fmla="*/ 6673025 h 7720647"/>
                <a:gd name="connsiteX2030" fmla="*/ 16742855 w 17682528"/>
                <a:gd name="connsiteY2030" fmla="*/ 6609525 h 7720647"/>
                <a:gd name="connsiteX2031" fmla="*/ 17066642 w 17682528"/>
                <a:gd name="connsiteY2031" fmla="*/ 6844475 h 7720647"/>
                <a:gd name="connsiteX2032" fmla="*/ 8774557 w 17682528"/>
                <a:gd name="connsiteY2032" fmla="*/ 6609525 h 7720647"/>
                <a:gd name="connsiteX2033" fmla="*/ 8768207 w 17682528"/>
                <a:gd name="connsiteY2033" fmla="*/ 6634925 h 7720647"/>
                <a:gd name="connsiteX2034" fmla="*/ 8749157 w 17682528"/>
                <a:gd name="connsiteY2034" fmla="*/ 6634925 h 7720647"/>
                <a:gd name="connsiteX2035" fmla="*/ 8755507 w 17682528"/>
                <a:gd name="connsiteY2035" fmla="*/ 6609525 h 7720647"/>
                <a:gd name="connsiteX2036" fmla="*/ 8774557 w 17682528"/>
                <a:gd name="connsiteY2036" fmla="*/ 6609525 h 7720647"/>
                <a:gd name="connsiteX2037" fmla="*/ 8730107 w 17682528"/>
                <a:gd name="connsiteY2037" fmla="*/ 6609525 h 7720647"/>
                <a:gd name="connsiteX2038" fmla="*/ 8711057 w 17682528"/>
                <a:gd name="connsiteY2038" fmla="*/ 6660325 h 7720647"/>
                <a:gd name="connsiteX2039" fmla="*/ 8698421 w 17682528"/>
                <a:gd name="connsiteY2039" fmla="*/ 6653975 h 7720647"/>
                <a:gd name="connsiteX2040" fmla="*/ 8685721 w 17682528"/>
                <a:gd name="connsiteY2040" fmla="*/ 6679375 h 7720647"/>
                <a:gd name="connsiteX2041" fmla="*/ 8704771 w 17682528"/>
                <a:gd name="connsiteY2041" fmla="*/ 6692075 h 7720647"/>
                <a:gd name="connsiteX2042" fmla="*/ 8749157 w 17682528"/>
                <a:gd name="connsiteY2042" fmla="*/ 6647625 h 7720647"/>
                <a:gd name="connsiteX2043" fmla="*/ 8761857 w 17682528"/>
                <a:gd name="connsiteY2043" fmla="*/ 6660325 h 7720647"/>
                <a:gd name="connsiteX2044" fmla="*/ 8641271 w 17682528"/>
                <a:gd name="connsiteY2044" fmla="*/ 6730175 h 7720647"/>
                <a:gd name="connsiteX2045" fmla="*/ 8685721 w 17682528"/>
                <a:gd name="connsiteY2045" fmla="*/ 6704775 h 7720647"/>
                <a:gd name="connsiteX2046" fmla="*/ 8685721 w 17682528"/>
                <a:gd name="connsiteY2046" fmla="*/ 6685725 h 7720647"/>
                <a:gd name="connsiteX2047" fmla="*/ 8673021 w 17682528"/>
                <a:gd name="connsiteY2047" fmla="*/ 6673025 h 7720647"/>
                <a:gd name="connsiteX2048" fmla="*/ 8647621 w 17682528"/>
                <a:gd name="connsiteY2048" fmla="*/ 6685725 h 7720647"/>
                <a:gd name="connsiteX2049" fmla="*/ 8679371 w 17682528"/>
                <a:gd name="connsiteY2049" fmla="*/ 6653975 h 7720647"/>
                <a:gd name="connsiteX2050" fmla="*/ 8653971 w 17682528"/>
                <a:gd name="connsiteY2050" fmla="*/ 6634925 h 7720647"/>
                <a:gd name="connsiteX2051" fmla="*/ 8660321 w 17682528"/>
                <a:gd name="connsiteY2051" fmla="*/ 6615875 h 7720647"/>
                <a:gd name="connsiteX2052" fmla="*/ 8679371 w 17682528"/>
                <a:gd name="connsiteY2052" fmla="*/ 6615875 h 7720647"/>
                <a:gd name="connsiteX2053" fmla="*/ 8673021 w 17682528"/>
                <a:gd name="connsiteY2053" fmla="*/ 6628575 h 7720647"/>
                <a:gd name="connsiteX2054" fmla="*/ 8685721 w 17682528"/>
                <a:gd name="connsiteY2054" fmla="*/ 6641275 h 7720647"/>
                <a:gd name="connsiteX2055" fmla="*/ 8704771 w 17682528"/>
                <a:gd name="connsiteY2055" fmla="*/ 6609525 h 7720647"/>
                <a:gd name="connsiteX2056" fmla="*/ 8730107 w 17682528"/>
                <a:gd name="connsiteY2056" fmla="*/ 6609525 h 7720647"/>
                <a:gd name="connsiteX2057" fmla="*/ 4933315 w 17682528"/>
                <a:gd name="connsiteY2057" fmla="*/ 6628575 h 7720647"/>
                <a:gd name="connsiteX2058" fmla="*/ 4952365 w 17682528"/>
                <a:gd name="connsiteY2058" fmla="*/ 6609525 h 7720647"/>
                <a:gd name="connsiteX2059" fmla="*/ 4984115 w 17682528"/>
                <a:gd name="connsiteY2059" fmla="*/ 6634925 h 7720647"/>
                <a:gd name="connsiteX2060" fmla="*/ 4996815 w 17682528"/>
                <a:gd name="connsiteY2060" fmla="*/ 6615875 h 7720647"/>
                <a:gd name="connsiteX2061" fmla="*/ 5003165 w 17682528"/>
                <a:gd name="connsiteY2061" fmla="*/ 6628575 h 7720647"/>
                <a:gd name="connsiteX2062" fmla="*/ 4965065 w 17682528"/>
                <a:gd name="connsiteY2062" fmla="*/ 6685725 h 7720647"/>
                <a:gd name="connsiteX2063" fmla="*/ 5003165 w 17682528"/>
                <a:gd name="connsiteY2063" fmla="*/ 6685725 h 7720647"/>
                <a:gd name="connsiteX2064" fmla="*/ 4984115 w 17682528"/>
                <a:gd name="connsiteY2064" fmla="*/ 6755575 h 7720647"/>
                <a:gd name="connsiteX2065" fmla="*/ 4977765 w 17682528"/>
                <a:gd name="connsiteY2065" fmla="*/ 6933375 h 7720647"/>
                <a:gd name="connsiteX2066" fmla="*/ 4939665 w 17682528"/>
                <a:gd name="connsiteY2066" fmla="*/ 6895275 h 7720647"/>
                <a:gd name="connsiteX2067" fmla="*/ 4901565 w 17682528"/>
                <a:gd name="connsiteY2067" fmla="*/ 6825425 h 7720647"/>
                <a:gd name="connsiteX2068" fmla="*/ 4825365 w 17682528"/>
                <a:gd name="connsiteY2068" fmla="*/ 6742875 h 7720647"/>
                <a:gd name="connsiteX2069" fmla="*/ 4825365 w 17682528"/>
                <a:gd name="connsiteY2069" fmla="*/ 6717475 h 7720647"/>
                <a:gd name="connsiteX2070" fmla="*/ 4838065 w 17682528"/>
                <a:gd name="connsiteY2070" fmla="*/ 6723825 h 7720647"/>
                <a:gd name="connsiteX2071" fmla="*/ 4850765 w 17682528"/>
                <a:gd name="connsiteY2071" fmla="*/ 6704775 h 7720647"/>
                <a:gd name="connsiteX2072" fmla="*/ 4933315 w 17682528"/>
                <a:gd name="connsiteY2072" fmla="*/ 6780975 h 7720647"/>
                <a:gd name="connsiteX2073" fmla="*/ 4939665 w 17682528"/>
                <a:gd name="connsiteY2073" fmla="*/ 6761925 h 7720647"/>
                <a:gd name="connsiteX2074" fmla="*/ 4876165 w 17682528"/>
                <a:gd name="connsiteY2074" fmla="*/ 6673025 h 7720647"/>
                <a:gd name="connsiteX2075" fmla="*/ 4882515 w 17682528"/>
                <a:gd name="connsiteY2075" fmla="*/ 6634925 h 7720647"/>
                <a:gd name="connsiteX2076" fmla="*/ 4895215 w 17682528"/>
                <a:gd name="connsiteY2076" fmla="*/ 6647625 h 7720647"/>
                <a:gd name="connsiteX2077" fmla="*/ 4914265 w 17682528"/>
                <a:gd name="connsiteY2077" fmla="*/ 6647625 h 7720647"/>
                <a:gd name="connsiteX2078" fmla="*/ 4914265 w 17682528"/>
                <a:gd name="connsiteY2078" fmla="*/ 6609525 h 7720647"/>
                <a:gd name="connsiteX2079" fmla="*/ 4933315 w 17682528"/>
                <a:gd name="connsiteY2079" fmla="*/ 6628575 h 7720647"/>
                <a:gd name="connsiteX2080" fmla="*/ 16285717 w 17682528"/>
                <a:gd name="connsiteY2080" fmla="*/ 6641275 h 7720647"/>
                <a:gd name="connsiteX2081" fmla="*/ 16088867 w 17682528"/>
                <a:gd name="connsiteY2081" fmla="*/ 6800025 h 7720647"/>
                <a:gd name="connsiteX2082" fmla="*/ 16038067 w 17682528"/>
                <a:gd name="connsiteY2082" fmla="*/ 6800025 h 7720647"/>
                <a:gd name="connsiteX2083" fmla="*/ 16285717 w 17682528"/>
                <a:gd name="connsiteY2083" fmla="*/ 6603175 h 7720647"/>
                <a:gd name="connsiteX2084" fmla="*/ 16285717 w 17682528"/>
                <a:gd name="connsiteY2084" fmla="*/ 6641275 h 7720647"/>
                <a:gd name="connsiteX2085" fmla="*/ 4653915 w 17682528"/>
                <a:gd name="connsiteY2085" fmla="*/ 6761925 h 7720647"/>
                <a:gd name="connsiteX2086" fmla="*/ 4647565 w 17682528"/>
                <a:gd name="connsiteY2086" fmla="*/ 6736525 h 7720647"/>
                <a:gd name="connsiteX2087" fmla="*/ 4857115 w 17682528"/>
                <a:gd name="connsiteY2087" fmla="*/ 6603175 h 7720647"/>
                <a:gd name="connsiteX2088" fmla="*/ 4653915 w 17682528"/>
                <a:gd name="connsiteY2088" fmla="*/ 6761925 h 7720647"/>
                <a:gd name="connsiteX2089" fmla="*/ 16266667 w 17682528"/>
                <a:gd name="connsiteY2089" fmla="*/ 6609525 h 7720647"/>
                <a:gd name="connsiteX2090" fmla="*/ 16228567 w 17682528"/>
                <a:gd name="connsiteY2090" fmla="*/ 6673025 h 7720647"/>
                <a:gd name="connsiteX2091" fmla="*/ 16133317 w 17682528"/>
                <a:gd name="connsiteY2091" fmla="*/ 6717475 h 7720647"/>
                <a:gd name="connsiteX2092" fmla="*/ 15999967 w 17682528"/>
                <a:gd name="connsiteY2092" fmla="*/ 6806375 h 7720647"/>
                <a:gd name="connsiteX2093" fmla="*/ 15993617 w 17682528"/>
                <a:gd name="connsiteY2093" fmla="*/ 6787325 h 7720647"/>
                <a:gd name="connsiteX2094" fmla="*/ 15968217 w 17682528"/>
                <a:gd name="connsiteY2094" fmla="*/ 6800025 h 7720647"/>
                <a:gd name="connsiteX2095" fmla="*/ 15917417 w 17682528"/>
                <a:gd name="connsiteY2095" fmla="*/ 6768275 h 7720647"/>
                <a:gd name="connsiteX2096" fmla="*/ 15955517 w 17682528"/>
                <a:gd name="connsiteY2096" fmla="*/ 6723825 h 7720647"/>
                <a:gd name="connsiteX2097" fmla="*/ 15917417 w 17682528"/>
                <a:gd name="connsiteY2097" fmla="*/ 6698425 h 7720647"/>
                <a:gd name="connsiteX2098" fmla="*/ 15834867 w 17682528"/>
                <a:gd name="connsiteY2098" fmla="*/ 6730175 h 7720647"/>
                <a:gd name="connsiteX2099" fmla="*/ 15771431 w 17682528"/>
                <a:gd name="connsiteY2099" fmla="*/ 6704775 h 7720647"/>
                <a:gd name="connsiteX2100" fmla="*/ 15765081 w 17682528"/>
                <a:gd name="connsiteY2100" fmla="*/ 6653975 h 7720647"/>
                <a:gd name="connsiteX2101" fmla="*/ 15784131 w 17682528"/>
                <a:gd name="connsiteY2101" fmla="*/ 6647625 h 7720647"/>
                <a:gd name="connsiteX2102" fmla="*/ 15758731 w 17682528"/>
                <a:gd name="connsiteY2102" fmla="*/ 6641275 h 7720647"/>
                <a:gd name="connsiteX2103" fmla="*/ 15790481 w 17682528"/>
                <a:gd name="connsiteY2103" fmla="*/ 6609525 h 7720647"/>
                <a:gd name="connsiteX2104" fmla="*/ 15860267 w 17682528"/>
                <a:gd name="connsiteY2104" fmla="*/ 6634925 h 7720647"/>
                <a:gd name="connsiteX2105" fmla="*/ 16012667 w 17682528"/>
                <a:gd name="connsiteY2105" fmla="*/ 6666675 h 7720647"/>
                <a:gd name="connsiteX2106" fmla="*/ 16139667 w 17682528"/>
                <a:gd name="connsiteY2106" fmla="*/ 6660325 h 7720647"/>
                <a:gd name="connsiteX2107" fmla="*/ 16012667 w 17682528"/>
                <a:gd name="connsiteY2107" fmla="*/ 6711125 h 7720647"/>
                <a:gd name="connsiteX2108" fmla="*/ 16025367 w 17682528"/>
                <a:gd name="connsiteY2108" fmla="*/ 6717475 h 7720647"/>
                <a:gd name="connsiteX2109" fmla="*/ 16203167 w 17682528"/>
                <a:gd name="connsiteY2109" fmla="*/ 6647625 h 7720647"/>
                <a:gd name="connsiteX2110" fmla="*/ 16266667 w 17682528"/>
                <a:gd name="connsiteY2110" fmla="*/ 6596825 h 7720647"/>
                <a:gd name="connsiteX2111" fmla="*/ 16266667 w 17682528"/>
                <a:gd name="connsiteY2111" fmla="*/ 6609525 h 7720647"/>
                <a:gd name="connsiteX2112" fmla="*/ 15625381 w 17682528"/>
                <a:gd name="connsiteY2112" fmla="*/ 6634925 h 7720647"/>
                <a:gd name="connsiteX2113" fmla="*/ 15447581 w 17682528"/>
                <a:gd name="connsiteY2113" fmla="*/ 6723825 h 7720647"/>
                <a:gd name="connsiteX2114" fmla="*/ 15460281 w 17682528"/>
                <a:gd name="connsiteY2114" fmla="*/ 6666675 h 7720647"/>
                <a:gd name="connsiteX2115" fmla="*/ 15365031 w 17682528"/>
                <a:gd name="connsiteY2115" fmla="*/ 6711125 h 7720647"/>
                <a:gd name="connsiteX2116" fmla="*/ 15326931 w 17682528"/>
                <a:gd name="connsiteY2116" fmla="*/ 6711125 h 7720647"/>
                <a:gd name="connsiteX2117" fmla="*/ 15530131 w 17682528"/>
                <a:gd name="connsiteY2117" fmla="*/ 6596825 h 7720647"/>
                <a:gd name="connsiteX2118" fmla="*/ 15625381 w 17682528"/>
                <a:gd name="connsiteY2118" fmla="*/ 6634925 h 7720647"/>
                <a:gd name="connsiteX2119" fmla="*/ 14749209 w 17682528"/>
                <a:gd name="connsiteY2119" fmla="*/ 6615875 h 7720647"/>
                <a:gd name="connsiteX2120" fmla="*/ 14730159 w 17682528"/>
                <a:gd name="connsiteY2120" fmla="*/ 6641275 h 7720647"/>
                <a:gd name="connsiteX2121" fmla="*/ 14730159 w 17682528"/>
                <a:gd name="connsiteY2121" fmla="*/ 6679375 h 7720647"/>
                <a:gd name="connsiteX2122" fmla="*/ 14755559 w 17682528"/>
                <a:gd name="connsiteY2122" fmla="*/ 6749225 h 7720647"/>
                <a:gd name="connsiteX2123" fmla="*/ 14768259 w 17682528"/>
                <a:gd name="connsiteY2123" fmla="*/ 6806375 h 7720647"/>
                <a:gd name="connsiteX2124" fmla="*/ 14818995 w 17682528"/>
                <a:gd name="connsiteY2124" fmla="*/ 6863525 h 7720647"/>
                <a:gd name="connsiteX2125" fmla="*/ 14774609 w 17682528"/>
                <a:gd name="connsiteY2125" fmla="*/ 6920675 h 7720647"/>
                <a:gd name="connsiteX2126" fmla="*/ 14774609 w 17682528"/>
                <a:gd name="connsiteY2126" fmla="*/ 6895275 h 7720647"/>
                <a:gd name="connsiteX2127" fmla="*/ 14730159 w 17682528"/>
                <a:gd name="connsiteY2127" fmla="*/ 6863525 h 7720647"/>
                <a:gd name="connsiteX2128" fmla="*/ 14704759 w 17682528"/>
                <a:gd name="connsiteY2128" fmla="*/ 6876225 h 7720647"/>
                <a:gd name="connsiteX2129" fmla="*/ 14679359 w 17682528"/>
                <a:gd name="connsiteY2129" fmla="*/ 6857175 h 7720647"/>
                <a:gd name="connsiteX2130" fmla="*/ 14653959 w 17682528"/>
                <a:gd name="connsiteY2130" fmla="*/ 6914325 h 7720647"/>
                <a:gd name="connsiteX2131" fmla="*/ 14634909 w 17682528"/>
                <a:gd name="connsiteY2131" fmla="*/ 6933375 h 7720647"/>
                <a:gd name="connsiteX2132" fmla="*/ 14641259 w 17682528"/>
                <a:gd name="connsiteY2132" fmla="*/ 6914325 h 7720647"/>
                <a:gd name="connsiteX2133" fmla="*/ 14615859 w 17682528"/>
                <a:gd name="connsiteY2133" fmla="*/ 6869875 h 7720647"/>
                <a:gd name="connsiteX2134" fmla="*/ 14634909 w 17682528"/>
                <a:gd name="connsiteY2134" fmla="*/ 6844475 h 7720647"/>
                <a:gd name="connsiteX2135" fmla="*/ 14615859 w 17682528"/>
                <a:gd name="connsiteY2135" fmla="*/ 6812725 h 7720647"/>
                <a:gd name="connsiteX2136" fmla="*/ 14603159 w 17682528"/>
                <a:gd name="connsiteY2136" fmla="*/ 6774625 h 7720647"/>
                <a:gd name="connsiteX2137" fmla="*/ 14539659 w 17682528"/>
                <a:gd name="connsiteY2137" fmla="*/ 6723825 h 7720647"/>
                <a:gd name="connsiteX2138" fmla="*/ 14590459 w 17682528"/>
                <a:gd name="connsiteY2138" fmla="*/ 6698425 h 7720647"/>
                <a:gd name="connsiteX2139" fmla="*/ 14615859 w 17682528"/>
                <a:gd name="connsiteY2139" fmla="*/ 6673025 h 7720647"/>
                <a:gd name="connsiteX2140" fmla="*/ 14736509 w 17682528"/>
                <a:gd name="connsiteY2140" fmla="*/ 6596825 h 7720647"/>
                <a:gd name="connsiteX2141" fmla="*/ 14749209 w 17682528"/>
                <a:gd name="connsiteY2141" fmla="*/ 6615875 h 7720647"/>
                <a:gd name="connsiteX2142" fmla="*/ 14704759 w 17682528"/>
                <a:gd name="connsiteY2142" fmla="*/ 6577775 h 7720647"/>
                <a:gd name="connsiteX2143" fmla="*/ 14711109 w 17682528"/>
                <a:gd name="connsiteY2143" fmla="*/ 6596825 h 7720647"/>
                <a:gd name="connsiteX2144" fmla="*/ 14603159 w 17682528"/>
                <a:gd name="connsiteY2144" fmla="*/ 6653975 h 7720647"/>
                <a:gd name="connsiteX2145" fmla="*/ 14600364 w 17682528"/>
                <a:gd name="connsiteY2145" fmla="*/ 6657404 h 7720647"/>
                <a:gd name="connsiteX2146" fmla="*/ 14603159 w 17682528"/>
                <a:gd name="connsiteY2146" fmla="*/ 6666675 h 7720647"/>
                <a:gd name="connsiteX2147" fmla="*/ 14533309 w 17682528"/>
                <a:gd name="connsiteY2147" fmla="*/ 6711125 h 7720647"/>
                <a:gd name="connsiteX2148" fmla="*/ 14482509 w 17682528"/>
                <a:gd name="connsiteY2148" fmla="*/ 6692075 h 7720647"/>
                <a:gd name="connsiteX2149" fmla="*/ 14546009 w 17682528"/>
                <a:gd name="connsiteY2149" fmla="*/ 6634925 h 7720647"/>
                <a:gd name="connsiteX2150" fmla="*/ 14641259 w 17682528"/>
                <a:gd name="connsiteY2150" fmla="*/ 6577775 h 7720647"/>
                <a:gd name="connsiteX2151" fmla="*/ 14704759 w 17682528"/>
                <a:gd name="connsiteY2151" fmla="*/ 6577775 h 7720647"/>
                <a:gd name="connsiteX2152" fmla="*/ 2298383 w 17682528"/>
                <a:gd name="connsiteY2152" fmla="*/ 6653975 h 7720647"/>
                <a:gd name="connsiteX2153" fmla="*/ 2304733 w 17682528"/>
                <a:gd name="connsiteY2153" fmla="*/ 6641275 h 7720647"/>
                <a:gd name="connsiteX2154" fmla="*/ 2323783 w 17682528"/>
                <a:gd name="connsiteY2154" fmla="*/ 6641275 h 7720647"/>
                <a:gd name="connsiteX2155" fmla="*/ 2406333 w 17682528"/>
                <a:gd name="connsiteY2155" fmla="*/ 6692075 h 7720647"/>
                <a:gd name="connsiteX2156" fmla="*/ 2406333 w 17682528"/>
                <a:gd name="connsiteY2156" fmla="*/ 6717475 h 7720647"/>
                <a:gd name="connsiteX2157" fmla="*/ 2196783 w 17682528"/>
                <a:gd name="connsiteY2157" fmla="*/ 6596825 h 7720647"/>
                <a:gd name="connsiteX2158" fmla="*/ 2209483 w 17682528"/>
                <a:gd name="connsiteY2158" fmla="*/ 6577775 h 7720647"/>
                <a:gd name="connsiteX2159" fmla="*/ 2298383 w 17682528"/>
                <a:gd name="connsiteY2159" fmla="*/ 6653975 h 7720647"/>
                <a:gd name="connsiteX2160" fmla="*/ 8819007 w 17682528"/>
                <a:gd name="connsiteY2160" fmla="*/ 6571425 h 7720647"/>
                <a:gd name="connsiteX2161" fmla="*/ 8819007 w 17682528"/>
                <a:gd name="connsiteY2161" fmla="*/ 6749225 h 7720647"/>
                <a:gd name="connsiteX2162" fmla="*/ 7657148 w 17682528"/>
                <a:gd name="connsiteY2162" fmla="*/ 6812725 h 7720647"/>
                <a:gd name="connsiteX2163" fmla="*/ 7663498 w 17682528"/>
                <a:gd name="connsiteY2163" fmla="*/ 6761925 h 7720647"/>
                <a:gd name="connsiteX2164" fmla="*/ 7669848 w 17682528"/>
                <a:gd name="connsiteY2164" fmla="*/ 6711125 h 7720647"/>
                <a:gd name="connsiteX2165" fmla="*/ 7771384 w 17682528"/>
                <a:gd name="connsiteY2165" fmla="*/ 6653975 h 7720647"/>
                <a:gd name="connsiteX2166" fmla="*/ 8780907 w 17682528"/>
                <a:gd name="connsiteY2166" fmla="*/ 6571425 h 7720647"/>
                <a:gd name="connsiteX2167" fmla="*/ 8819007 w 17682528"/>
                <a:gd name="connsiteY2167" fmla="*/ 6571425 h 7720647"/>
                <a:gd name="connsiteX2168" fmla="*/ 4603179 w 17682528"/>
                <a:gd name="connsiteY2168" fmla="*/ 6730175 h 7720647"/>
                <a:gd name="connsiteX2169" fmla="*/ 4704715 w 17682528"/>
                <a:gd name="connsiteY2169" fmla="*/ 6901625 h 7720647"/>
                <a:gd name="connsiteX2170" fmla="*/ 4666615 w 17682528"/>
                <a:gd name="connsiteY2170" fmla="*/ 6946075 h 7720647"/>
                <a:gd name="connsiteX2171" fmla="*/ 4558729 w 17682528"/>
                <a:gd name="connsiteY2171" fmla="*/ 6717475 h 7720647"/>
                <a:gd name="connsiteX2172" fmla="*/ 4774565 w 17682528"/>
                <a:gd name="connsiteY2172" fmla="*/ 6571425 h 7720647"/>
                <a:gd name="connsiteX2173" fmla="*/ 4603179 w 17682528"/>
                <a:gd name="connsiteY2173" fmla="*/ 6730175 h 7720647"/>
                <a:gd name="connsiteX2174" fmla="*/ 1415859 w 17682528"/>
                <a:gd name="connsiteY2174" fmla="*/ 6641275 h 7720647"/>
                <a:gd name="connsiteX2175" fmla="*/ 1434909 w 17682528"/>
                <a:gd name="connsiteY2175" fmla="*/ 6577775 h 7720647"/>
                <a:gd name="connsiteX2176" fmla="*/ 1415859 w 17682528"/>
                <a:gd name="connsiteY2176" fmla="*/ 6641275 h 7720647"/>
                <a:gd name="connsiteX2177" fmla="*/ 16768255 w 17682528"/>
                <a:gd name="connsiteY2177" fmla="*/ 6571425 h 7720647"/>
                <a:gd name="connsiteX2178" fmla="*/ 16526955 w 17682528"/>
                <a:gd name="connsiteY2178" fmla="*/ 6692075 h 7720647"/>
                <a:gd name="connsiteX2179" fmla="*/ 16450755 w 17682528"/>
                <a:gd name="connsiteY2179" fmla="*/ 6685725 h 7720647"/>
                <a:gd name="connsiteX2180" fmla="*/ 16546005 w 17682528"/>
                <a:gd name="connsiteY2180" fmla="*/ 6615875 h 7720647"/>
                <a:gd name="connsiteX2181" fmla="*/ 16615855 w 17682528"/>
                <a:gd name="connsiteY2181" fmla="*/ 6609525 h 7720647"/>
                <a:gd name="connsiteX2182" fmla="*/ 16711105 w 17682528"/>
                <a:gd name="connsiteY2182" fmla="*/ 6565075 h 7720647"/>
                <a:gd name="connsiteX2183" fmla="*/ 16768255 w 17682528"/>
                <a:gd name="connsiteY2183" fmla="*/ 6571425 h 7720647"/>
                <a:gd name="connsiteX2184" fmla="*/ 4628579 w 17682528"/>
                <a:gd name="connsiteY2184" fmla="*/ 6730175 h 7720647"/>
                <a:gd name="connsiteX2185" fmla="*/ 4736465 w 17682528"/>
                <a:gd name="connsiteY2185" fmla="*/ 6901625 h 7720647"/>
                <a:gd name="connsiteX2186" fmla="*/ 4577779 w 17682528"/>
                <a:gd name="connsiteY2186" fmla="*/ 6984175 h 7720647"/>
                <a:gd name="connsiteX2187" fmla="*/ 4609529 w 17682528"/>
                <a:gd name="connsiteY2187" fmla="*/ 6984175 h 7720647"/>
                <a:gd name="connsiteX2188" fmla="*/ 4565079 w 17682528"/>
                <a:gd name="connsiteY2188" fmla="*/ 6984175 h 7720647"/>
                <a:gd name="connsiteX2189" fmla="*/ 4723765 w 17682528"/>
                <a:gd name="connsiteY2189" fmla="*/ 6901625 h 7720647"/>
                <a:gd name="connsiteX2190" fmla="*/ 4622229 w 17682528"/>
                <a:gd name="connsiteY2190" fmla="*/ 6730175 h 7720647"/>
                <a:gd name="connsiteX2191" fmla="*/ 4774565 w 17682528"/>
                <a:gd name="connsiteY2191" fmla="*/ 6634925 h 7720647"/>
                <a:gd name="connsiteX2192" fmla="*/ 4857115 w 17682528"/>
                <a:gd name="connsiteY2192" fmla="*/ 6565075 h 7720647"/>
                <a:gd name="connsiteX2193" fmla="*/ 4628579 w 17682528"/>
                <a:gd name="connsiteY2193" fmla="*/ 6730175 h 7720647"/>
                <a:gd name="connsiteX2194" fmla="*/ 15066644 w 17682528"/>
                <a:gd name="connsiteY2194" fmla="*/ 6558725 h 7720647"/>
                <a:gd name="connsiteX2195" fmla="*/ 15111094 w 17682528"/>
                <a:gd name="connsiteY2195" fmla="*/ 6590475 h 7720647"/>
                <a:gd name="connsiteX2196" fmla="*/ 15098394 w 17682528"/>
                <a:gd name="connsiteY2196" fmla="*/ 6615875 h 7720647"/>
                <a:gd name="connsiteX2197" fmla="*/ 15111094 w 17682528"/>
                <a:gd name="connsiteY2197" fmla="*/ 6622225 h 7720647"/>
                <a:gd name="connsiteX2198" fmla="*/ 15161894 w 17682528"/>
                <a:gd name="connsiteY2198" fmla="*/ 6577775 h 7720647"/>
                <a:gd name="connsiteX2199" fmla="*/ 15193644 w 17682528"/>
                <a:gd name="connsiteY2199" fmla="*/ 6584125 h 7720647"/>
                <a:gd name="connsiteX2200" fmla="*/ 15187294 w 17682528"/>
                <a:gd name="connsiteY2200" fmla="*/ 6615875 h 7720647"/>
                <a:gd name="connsiteX2201" fmla="*/ 15219044 w 17682528"/>
                <a:gd name="connsiteY2201" fmla="*/ 6609525 h 7720647"/>
                <a:gd name="connsiteX2202" fmla="*/ 15206344 w 17682528"/>
                <a:gd name="connsiteY2202" fmla="*/ 6622225 h 7720647"/>
                <a:gd name="connsiteX2203" fmla="*/ 15209837 w 17682528"/>
                <a:gd name="connsiteY2203" fmla="*/ 6625082 h 7720647"/>
                <a:gd name="connsiteX2204" fmla="*/ 15225394 w 17682528"/>
                <a:gd name="connsiteY2204" fmla="*/ 6622225 h 7720647"/>
                <a:gd name="connsiteX2205" fmla="*/ 15250794 w 17682528"/>
                <a:gd name="connsiteY2205" fmla="*/ 6660325 h 7720647"/>
                <a:gd name="connsiteX2206" fmla="*/ 15022194 w 17682528"/>
                <a:gd name="connsiteY2206" fmla="*/ 6844475 h 7720647"/>
                <a:gd name="connsiteX2207" fmla="*/ 14984095 w 17682528"/>
                <a:gd name="connsiteY2207" fmla="*/ 6844475 h 7720647"/>
                <a:gd name="connsiteX2208" fmla="*/ 15085694 w 17682528"/>
                <a:gd name="connsiteY2208" fmla="*/ 6673025 h 7720647"/>
                <a:gd name="connsiteX2209" fmla="*/ 14952345 w 17682528"/>
                <a:gd name="connsiteY2209" fmla="*/ 6850825 h 7720647"/>
                <a:gd name="connsiteX2210" fmla="*/ 14901545 w 17682528"/>
                <a:gd name="connsiteY2210" fmla="*/ 6850825 h 7720647"/>
                <a:gd name="connsiteX2211" fmla="*/ 14920595 w 17682528"/>
                <a:gd name="connsiteY2211" fmla="*/ 6761925 h 7720647"/>
                <a:gd name="connsiteX2212" fmla="*/ 14907895 w 17682528"/>
                <a:gd name="connsiteY2212" fmla="*/ 6673025 h 7720647"/>
                <a:gd name="connsiteX2213" fmla="*/ 15003145 w 17682528"/>
                <a:gd name="connsiteY2213" fmla="*/ 6565075 h 7720647"/>
                <a:gd name="connsiteX2214" fmla="*/ 15009495 w 17682528"/>
                <a:gd name="connsiteY2214" fmla="*/ 6590475 h 7720647"/>
                <a:gd name="connsiteX2215" fmla="*/ 15022194 w 17682528"/>
                <a:gd name="connsiteY2215" fmla="*/ 6596825 h 7720647"/>
                <a:gd name="connsiteX2216" fmla="*/ 15041244 w 17682528"/>
                <a:gd name="connsiteY2216" fmla="*/ 6558725 h 7720647"/>
                <a:gd name="connsiteX2217" fmla="*/ 15066644 w 17682528"/>
                <a:gd name="connsiteY2217" fmla="*/ 6558725 h 7720647"/>
                <a:gd name="connsiteX2218" fmla="*/ 2380933 w 17682528"/>
                <a:gd name="connsiteY2218" fmla="*/ 6558725 h 7720647"/>
                <a:gd name="connsiteX2219" fmla="*/ 2463483 w 17682528"/>
                <a:gd name="connsiteY2219" fmla="*/ 6609525 h 7720647"/>
                <a:gd name="connsiteX2220" fmla="*/ 2463483 w 17682528"/>
                <a:gd name="connsiteY2220" fmla="*/ 6647625 h 7720647"/>
                <a:gd name="connsiteX2221" fmla="*/ 2355533 w 17682528"/>
                <a:gd name="connsiteY2221" fmla="*/ 6571425 h 7720647"/>
                <a:gd name="connsiteX2222" fmla="*/ 2361883 w 17682528"/>
                <a:gd name="connsiteY2222" fmla="*/ 6558725 h 7720647"/>
                <a:gd name="connsiteX2223" fmla="*/ 2380933 w 17682528"/>
                <a:gd name="connsiteY2223" fmla="*/ 6558725 h 7720647"/>
                <a:gd name="connsiteX2224" fmla="*/ 10126980 w 17682528"/>
                <a:gd name="connsiteY2224" fmla="*/ 6584125 h 7720647"/>
                <a:gd name="connsiteX2225" fmla="*/ 10120630 w 17682528"/>
                <a:gd name="connsiteY2225" fmla="*/ 6552438 h 7720647"/>
                <a:gd name="connsiteX2226" fmla="*/ 10133330 w 17682528"/>
                <a:gd name="connsiteY2226" fmla="*/ 6552438 h 7720647"/>
                <a:gd name="connsiteX2227" fmla="*/ 10126980 w 17682528"/>
                <a:gd name="connsiteY2227" fmla="*/ 6584125 h 7720647"/>
                <a:gd name="connsiteX2228" fmla="*/ 15517431 w 17682528"/>
                <a:gd name="connsiteY2228" fmla="*/ 6546088 h 7720647"/>
                <a:gd name="connsiteX2229" fmla="*/ 15511081 w 17682528"/>
                <a:gd name="connsiteY2229" fmla="*/ 6558725 h 7720647"/>
                <a:gd name="connsiteX2230" fmla="*/ 15523781 w 17682528"/>
                <a:gd name="connsiteY2230" fmla="*/ 6584125 h 7720647"/>
                <a:gd name="connsiteX2231" fmla="*/ 15314231 w 17682528"/>
                <a:gd name="connsiteY2231" fmla="*/ 6698425 h 7720647"/>
                <a:gd name="connsiteX2232" fmla="*/ 15371381 w 17682528"/>
                <a:gd name="connsiteY2232" fmla="*/ 6622225 h 7720647"/>
                <a:gd name="connsiteX2233" fmla="*/ 15339631 w 17682528"/>
                <a:gd name="connsiteY2233" fmla="*/ 6622225 h 7720647"/>
                <a:gd name="connsiteX2234" fmla="*/ 15415831 w 17682528"/>
                <a:gd name="connsiteY2234" fmla="*/ 6546088 h 7720647"/>
                <a:gd name="connsiteX2235" fmla="*/ 15517431 w 17682528"/>
                <a:gd name="connsiteY2235" fmla="*/ 6546088 h 7720647"/>
                <a:gd name="connsiteX2236" fmla="*/ 15307944 w 17682528"/>
                <a:gd name="connsiteY2236" fmla="*/ 6647625 h 7720647"/>
                <a:gd name="connsiteX2237" fmla="*/ 15333281 w 17682528"/>
                <a:gd name="connsiteY2237" fmla="*/ 6641275 h 7720647"/>
                <a:gd name="connsiteX2238" fmla="*/ 15238094 w 17682528"/>
                <a:gd name="connsiteY2238" fmla="*/ 6723825 h 7720647"/>
                <a:gd name="connsiteX2239" fmla="*/ 15263494 w 17682528"/>
                <a:gd name="connsiteY2239" fmla="*/ 6660325 h 7720647"/>
                <a:gd name="connsiteX2240" fmla="*/ 15206344 w 17682528"/>
                <a:gd name="connsiteY2240" fmla="*/ 6584125 h 7720647"/>
                <a:gd name="connsiteX2241" fmla="*/ 15377731 w 17682528"/>
                <a:gd name="connsiteY2241" fmla="*/ 6546088 h 7720647"/>
                <a:gd name="connsiteX2242" fmla="*/ 15307944 w 17682528"/>
                <a:gd name="connsiteY2242" fmla="*/ 6647625 h 7720647"/>
                <a:gd name="connsiteX2243" fmla="*/ 14577759 w 17682528"/>
                <a:gd name="connsiteY2243" fmla="*/ 6546088 h 7720647"/>
                <a:gd name="connsiteX2244" fmla="*/ 14520609 w 17682528"/>
                <a:gd name="connsiteY2244" fmla="*/ 6558725 h 7720647"/>
                <a:gd name="connsiteX2245" fmla="*/ 14552359 w 17682528"/>
                <a:gd name="connsiteY2245" fmla="*/ 6539738 h 7720647"/>
                <a:gd name="connsiteX2246" fmla="*/ 14577759 w 17682528"/>
                <a:gd name="connsiteY2246" fmla="*/ 6546088 h 7720647"/>
                <a:gd name="connsiteX2247" fmla="*/ 10666666 w 17682528"/>
                <a:gd name="connsiteY2247" fmla="*/ 6539738 h 7720647"/>
                <a:gd name="connsiteX2248" fmla="*/ 10679366 w 17682528"/>
                <a:gd name="connsiteY2248" fmla="*/ 6584125 h 7720647"/>
                <a:gd name="connsiteX2249" fmla="*/ 10628566 w 17682528"/>
                <a:gd name="connsiteY2249" fmla="*/ 6590475 h 7720647"/>
                <a:gd name="connsiteX2250" fmla="*/ 10634916 w 17682528"/>
                <a:gd name="connsiteY2250" fmla="*/ 6539738 h 7720647"/>
                <a:gd name="connsiteX2251" fmla="*/ 10666666 w 17682528"/>
                <a:gd name="connsiteY2251" fmla="*/ 6539738 h 7720647"/>
                <a:gd name="connsiteX2252" fmla="*/ 9352343 w 17682528"/>
                <a:gd name="connsiteY2252" fmla="*/ 6634925 h 7720647"/>
                <a:gd name="connsiteX2253" fmla="*/ 9333293 w 17682528"/>
                <a:gd name="connsiteY2253" fmla="*/ 6539738 h 7720647"/>
                <a:gd name="connsiteX2254" fmla="*/ 9365043 w 17682528"/>
                <a:gd name="connsiteY2254" fmla="*/ 6546088 h 7720647"/>
                <a:gd name="connsiteX2255" fmla="*/ 9352343 w 17682528"/>
                <a:gd name="connsiteY2255" fmla="*/ 6634925 h 7720647"/>
                <a:gd name="connsiteX2256" fmla="*/ 8863457 w 17682528"/>
                <a:gd name="connsiteY2256" fmla="*/ 6552438 h 7720647"/>
                <a:gd name="connsiteX2257" fmla="*/ 8844407 w 17682528"/>
                <a:gd name="connsiteY2257" fmla="*/ 6749225 h 7720647"/>
                <a:gd name="connsiteX2258" fmla="*/ 8831707 w 17682528"/>
                <a:gd name="connsiteY2258" fmla="*/ 6774625 h 7720647"/>
                <a:gd name="connsiteX2259" fmla="*/ 8704771 w 17682528"/>
                <a:gd name="connsiteY2259" fmla="*/ 6787325 h 7720647"/>
                <a:gd name="connsiteX2260" fmla="*/ 7631748 w 17682528"/>
                <a:gd name="connsiteY2260" fmla="*/ 6838125 h 7720647"/>
                <a:gd name="connsiteX2261" fmla="*/ 7631748 w 17682528"/>
                <a:gd name="connsiteY2261" fmla="*/ 6787325 h 7720647"/>
                <a:gd name="connsiteX2262" fmla="*/ 7644448 w 17682528"/>
                <a:gd name="connsiteY2262" fmla="*/ 6685725 h 7720647"/>
                <a:gd name="connsiteX2263" fmla="*/ 7752334 w 17682528"/>
                <a:gd name="connsiteY2263" fmla="*/ 6628575 h 7720647"/>
                <a:gd name="connsiteX2264" fmla="*/ 8850757 w 17682528"/>
                <a:gd name="connsiteY2264" fmla="*/ 6539738 h 7720647"/>
                <a:gd name="connsiteX2265" fmla="*/ 8863457 w 17682528"/>
                <a:gd name="connsiteY2265" fmla="*/ 6552438 h 7720647"/>
                <a:gd name="connsiteX2266" fmla="*/ 5295202 w 17682528"/>
                <a:gd name="connsiteY2266" fmla="*/ 6666675 h 7720647"/>
                <a:gd name="connsiteX2267" fmla="*/ 5263452 w 17682528"/>
                <a:gd name="connsiteY2267" fmla="*/ 6584125 h 7720647"/>
                <a:gd name="connsiteX2268" fmla="*/ 5301552 w 17682528"/>
                <a:gd name="connsiteY2268" fmla="*/ 6539738 h 7720647"/>
                <a:gd name="connsiteX2269" fmla="*/ 5295202 w 17682528"/>
                <a:gd name="connsiteY2269" fmla="*/ 6666675 h 7720647"/>
                <a:gd name="connsiteX2270" fmla="*/ 5168202 w 17682528"/>
                <a:gd name="connsiteY2270" fmla="*/ 6546088 h 7720647"/>
                <a:gd name="connsiteX2271" fmla="*/ 5187252 w 17682528"/>
                <a:gd name="connsiteY2271" fmla="*/ 6571425 h 7720647"/>
                <a:gd name="connsiteX2272" fmla="*/ 5244402 w 17682528"/>
                <a:gd name="connsiteY2272" fmla="*/ 6673025 h 7720647"/>
                <a:gd name="connsiteX2273" fmla="*/ 5168202 w 17682528"/>
                <a:gd name="connsiteY2273" fmla="*/ 6546088 h 7720647"/>
                <a:gd name="connsiteX2274" fmla="*/ 16850742 w 17682528"/>
                <a:gd name="connsiteY2274" fmla="*/ 6533388 h 7720647"/>
                <a:gd name="connsiteX2275" fmla="*/ 16939642 w 17682528"/>
                <a:gd name="connsiteY2275" fmla="*/ 6558725 h 7720647"/>
                <a:gd name="connsiteX2276" fmla="*/ 17066642 w 17682528"/>
                <a:gd name="connsiteY2276" fmla="*/ 6603175 h 7720647"/>
                <a:gd name="connsiteX2277" fmla="*/ 17136492 w 17682528"/>
                <a:gd name="connsiteY2277" fmla="*/ 6704775 h 7720647"/>
                <a:gd name="connsiteX2278" fmla="*/ 17092042 w 17682528"/>
                <a:gd name="connsiteY2278" fmla="*/ 6711125 h 7720647"/>
                <a:gd name="connsiteX2279" fmla="*/ 17015842 w 17682528"/>
                <a:gd name="connsiteY2279" fmla="*/ 6704775 h 7720647"/>
                <a:gd name="connsiteX2280" fmla="*/ 17079342 w 17682528"/>
                <a:gd name="connsiteY2280" fmla="*/ 6806375 h 7720647"/>
                <a:gd name="connsiteX2281" fmla="*/ 17079342 w 17682528"/>
                <a:gd name="connsiteY2281" fmla="*/ 6838125 h 7720647"/>
                <a:gd name="connsiteX2282" fmla="*/ 16768255 w 17682528"/>
                <a:gd name="connsiteY2282" fmla="*/ 6596825 h 7720647"/>
                <a:gd name="connsiteX2283" fmla="*/ 16793656 w 17682528"/>
                <a:gd name="connsiteY2283" fmla="*/ 6533388 h 7720647"/>
                <a:gd name="connsiteX2284" fmla="*/ 16850742 w 17682528"/>
                <a:gd name="connsiteY2284" fmla="*/ 6533388 h 7720647"/>
                <a:gd name="connsiteX2285" fmla="*/ 16304767 w 17682528"/>
                <a:gd name="connsiteY2285" fmla="*/ 6527038 h 7720647"/>
                <a:gd name="connsiteX2286" fmla="*/ 16266667 w 17682528"/>
                <a:gd name="connsiteY2286" fmla="*/ 6539738 h 7720647"/>
                <a:gd name="connsiteX2287" fmla="*/ 16273017 w 17682528"/>
                <a:gd name="connsiteY2287" fmla="*/ 6527038 h 7720647"/>
                <a:gd name="connsiteX2288" fmla="*/ 16304767 w 17682528"/>
                <a:gd name="connsiteY2288" fmla="*/ 6527038 h 7720647"/>
                <a:gd name="connsiteX2289" fmla="*/ 10253916 w 17682528"/>
                <a:gd name="connsiteY2289" fmla="*/ 6533388 h 7720647"/>
                <a:gd name="connsiteX2290" fmla="*/ 10266616 w 17682528"/>
                <a:gd name="connsiteY2290" fmla="*/ 6527038 h 7720647"/>
                <a:gd name="connsiteX2291" fmla="*/ 10253916 w 17682528"/>
                <a:gd name="connsiteY2291" fmla="*/ 6533388 h 7720647"/>
                <a:gd name="connsiteX2292" fmla="*/ 9282493 w 17682528"/>
                <a:gd name="connsiteY2292" fmla="*/ 6527038 h 7720647"/>
                <a:gd name="connsiteX2293" fmla="*/ 9295193 w 17682528"/>
                <a:gd name="connsiteY2293" fmla="*/ 6546088 h 7720647"/>
                <a:gd name="connsiteX2294" fmla="*/ 9282493 w 17682528"/>
                <a:gd name="connsiteY2294" fmla="*/ 6527038 h 7720647"/>
                <a:gd name="connsiteX2295" fmla="*/ 16780956 w 17682528"/>
                <a:gd name="connsiteY2295" fmla="*/ 6552438 h 7720647"/>
                <a:gd name="connsiteX2296" fmla="*/ 16609505 w 17682528"/>
                <a:gd name="connsiteY2296" fmla="*/ 6590475 h 7720647"/>
                <a:gd name="connsiteX2297" fmla="*/ 16514255 w 17682528"/>
                <a:gd name="connsiteY2297" fmla="*/ 6615875 h 7720647"/>
                <a:gd name="connsiteX2298" fmla="*/ 16406305 w 17682528"/>
                <a:gd name="connsiteY2298" fmla="*/ 6679375 h 7720647"/>
                <a:gd name="connsiteX2299" fmla="*/ 16292067 w 17682528"/>
                <a:gd name="connsiteY2299" fmla="*/ 6590475 h 7720647"/>
                <a:gd name="connsiteX2300" fmla="*/ 16387255 w 17682528"/>
                <a:gd name="connsiteY2300" fmla="*/ 6622225 h 7720647"/>
                <a:gd name="connsiteX2301" fmla="*/ 16736505 w 17682528"/>
                <a:gd name="connsiteY2301" fmla="*/ 6520688 h 7720647"/>
                <a:gd name="connsiteX2302" fmla="*/ 16780956 w 17682528"/>
                <a:gd name="connsiteY2302" fmla="*/ 6552438 h 7720647"/>
                <a:gd name="connsiteX2303" fmla="*/ 14895195 w 17682528"/>
                <a:gd name="connsiteY2303" fmla="*/ 6685725 h 7720647"/>
                <a:gd name="connsiteX2304" fmla="*/ 14857095 w 17682528"/>
                <a:gd name="connsiteY2304" fmla="*/ 6653975 h 7720647"/>
                <a:gd name="connsiteX2305" fmla="*/ 14882495 w 17682528"/>
                <a:gd name="connsiteY2305" fmla="*/ 6692075 h 7720647"/>
                <a:gd name="connsiteX2306" fmla="*/ 14907895 w 17682528"/>
                <a:gd name="connsiteY2306" fmla="*/ 6768275 h 7720647"/>
                <a:gd name="connsiteX2307" fmla="*/ 14850745 w 17682528"/>
                <a:gd name="connsiteY2307" fmla="*/ 6863525 h 7720647"/>
                <a:gd name="connsiteX2308" fmla="*/ 14780959 w 17682528"/>
                <a:gd name="connsiteY2308" fmla="*/ 6800025 h 7720647"/>
                <a:gd name="connsiteX2309" fmla="*/ 14774609 w 17682528"/>
                <a:gd name="connsiteY2309" fmla="*/ 6749225 h 7720647"/>
                <a:gd name="connsiteX2310" fmla="*/ 14749209 w 17682528"/>
                <a:gd name="connsiteY2310" fmla="*/ 6723825 h 7720647"/>
                <a:gd name="connsiteX2311" fmla="*/ 14742859 w 17682528"/>
                <a:gd name="connsiteY2311" fmla="*/ 6673025 h 7720647"/>
                <a:gd name="connsiteX2312" fmla="*/ 14793659 w 17682528"/>
                <a:gd name="connsiteY2312" fmla="*/ 6622225 h 7720647"/>
                <a:gd name="connsiteX2313" fmla="*/ 14749209 w 17682528"/>
                <a:gd name="connsiteY2313" fmla="*/ 6577775 h 7720647"/>
                <a:gd name="connsiteX2314" fmla="*/ 14787309 w 17682528"/>
                <a:gd name="connsiteY2314" fmla="*/ 6520688 h 7720647"/>
                <a:gd name="connsiteX2315" fmla="*/ 14895195 w 17682528"/>
                <a:gd name="connsiteY2315" fmla="*/ 6685725 h 7720647"/>
                <a:gd name="connsiteX2316" fmla="*/ 11092053 w 17682528"/>
                <a:gd name="connsiteY2316" fmla="*/ 6546088 h 7720647"/>
                <a:gd name="connsiteX2317" fmla="*/ 11104753 w 17682528"/>
                <a:gd name="connsiteY2317" fmla="*/ 6571425 h 7720647"/>
                <a:gd name="connsiteX2318" fmla="*/ 11060303 w 17682528"/>
                <a:gd name="connsiteY2318" fmla="*/ 6577775 h 7720647"/>
                <a:gd name="connsiteX2319" fmla="*/ 11060303 w 17682528"/>
                <a:gd name="connsiteY2319" fmla="*/ 6552438 h 7720647"/>
                <a:gd name="connsiteX2320" fmla="*/ 11117453 w 17682528"/>
                <a:gd name="connsiteY2320" fmla="*/ 6527038 h 7720647"/>
                <a:gd name="connsiteX2321" fmla="*/ 11092053 w 17682528"/>
                <a:gd name="connsiteY2321" fmla="*/ 6546088 h 7720647"/>
                <a:gd name="connsiteX2322" fmla="*/ 5168202 w 17682528"/>
                <a:gd name="connsiteY2322" fmla="*/ 6634925 h 7720647"/>
                <a:gd name="connsiteX2323" fmla="*/ 5041265 w 17682528"/>
                <a:gd name="connsiteY2323" fmla="*/ 6539738 h 7720647"/>
                <a:gd name="connsiteX2324" fmla="*/ 5047615 w 17682528"/>
                <a:gd name="connsiteY2324" fmla="*/ 6514338 h 7720647"/>
                <a:gd name="connsiteX2325" fmla="*/ 5168202 w 17682528"/>
                <a:gd name="connsiteY2325" fmla="*/ 6634925 h 7720647"/>
                <a:gd name="connsiteX2326" fmla="*/ 15834867 w 17682528"/>
                <a:gd name="connsiteY2326" fmla="*/ 6520688 h 7720647"/>
                <a:gd name="connsiteX2327" fmla="*/ 15872967 w 17682528"/>
                <a:gd name="connsiteY2327" fmla="*/ 6552438 h 7720647"/>
                <a:gd name="connsiteX2328" fmla="*/ 15917417 w 17682528"/>
                <a:gd name="connsiteY2328" fmla="*/ 6520688 h 7720647"/>
                <a:gd name="connsiteX2329" fmla="*/ 15974567 w 17682528"/>
                <a:gd name="connsiteY2329" fmla="*/ 6558725 h 7720647"/>
                <a:gd name="connsiteX2330" fmla="*/ 16057117 w 17682528"/>
                <a:gd name="connsiteY2330" fmla="*/ 6615875 h 7720647"/>
                <a:gd name="connsiteX2331" fmla="*/ 16069817 w 17682528"/>
                <a:gd name="connsiteY2331" fmla="*/ 6603175 h 7720647"/>
                <a:gd name="connsiteX2332" fmla="*/ 16120617 w 17682528"/>
                <a:gd name="connsiteY2332" fmla="*/ 6647625 h 7720647"/>
                <a:gd name="connsiteX2333" fmla="*/ 16063467 w 17682528"/>
                <a:gd name="connsiteY2333" fmla="*/ 6653975 h 7720647"/>
                <a:gd name="connsiteX2334" fmla="*/ 15923767 w 17682528"/>
                <a:gd name="connsiteY2334" fmla="*/ 6615875 h 7720647"/>
                <a:gd name="connsiteX2335" fmla="*/ 15923767 w 17682528"/>
                <a:gd name="connsiteY2335" fmla="*/ 6634925 h 7720647"/>
                <a:gd name="connsiteX2336" fmla="*/ 15765081 w 17682528"/>
                <a:gd name="connsiteY2336" fmla="*/ 6584125 h 7720647"/>
                <a:gd name="connsiteX2337" fmla="*/ 15828517 w 17682528"/>
                <a:gd name="connsiteY2337" fmla="*/ 6507988 h 7720647"/>
                <a:gd name="connsiteX2338" fmla="*/ 15834867 w 17682528"/>
                <a:gd name="connsiteY2338" fmla="*/ 6520688 h 7720647"/>
                <a:gd name="connsiteX2339" fmla="*/ 10660316 w 17682528"/>
                <a:gd name="connsiteY2339" fmla="*/ 6507988 h 7720647"/>
                <a:gd name="connsiteX2340" fmla="*/ 10660316 w 17682528"/>
                <a:gd name="connsiteY2340" fmla="*/ 6527038 h 7720647"/>
                <a:gd name="connsiteX2341" fmla="*/ 10634916 w 17682528"/>
                <a:gd name="connsiteY2341" fmla="*/ 6527038 h 7720647"/>
                <a:gd name="connsiteX2342" fmla="*/ 10634916 w 17682528"/>
                <a:gd name="connsiteY2342" fmla="*/ 6507988 h 7720647"/>
                <a:gd name="connsiteX2343" fmla="*/ 10660316 w 17682528"/>
                <a:gd name="connsiteY2343" fmla="*/ 6507988 h 7720647"/>
                <a:gd name="connsiteX2344" fmla="*/ 16330105 w 17682528"/>
                <a:gd name="connsiteY2344" fmla="*/ 6546088 h 7720647"/>
                <a:gd name="connsiteX2345" fmla="*/ 16311117 w 17682528"/>
                <a:gd name="connsiteY2345" fmla="*/ 6539738 h 7720647"/>
                <a:gd name="connsiteX2346" fmla="*/ 16393605 w 17682528"/>
                <a:gd name="connsiteY2346" fmla="*/ 6501638 h 7720647"/>
                <a:gd name="connsiteX2347" fmla="*/ 16330105 w 17682528"/>
                <a:gd name="connsiteY2347" fmla="*/ 6546088 h 7720647"/>
                <a:gd name="connsiteX2348" fmla="*/ 14666659 w 17682528"/>
                <a:gd name="connsiteY2348" fmla="*/ 6514338 h 7720647"/>
                <a:gd name="connsiteX2349" fmla="*/ 14653959 w 17682528"/>
                <a:gd name="connsiteY2349" fmla="*/ 6520688 h 7720647"/>
                <a:gd name="connsiteX2350" fmla="*/ 14660309 w 17682528"/>
                <a:gd name="connsiteY2350" fmla="*/ 6501638 h 7720647"/>
                <a:gd name="connsiteX2351" fmla="*/ 14666659 w 17682528"/>
                <a:gd name="connsiteY2351" fmla="*/ 6514338 h 7720647"/>
                <a:gd name="connsiteX2352" fmla="*/ 10730166 w 17682528"/>
                <a:gd name="connsiteY2352" fmla="*/ 6514338 h 7720647"/>
                <a:gd name="connsiteX2353" fmla="*/ 10704766 w 17682528"/>
                <a:gd name="connsiteY2353" fmla="*/ 6520688 h 7720647"/>
                <a:gd name="connsiteX2354" fmla="*/ 10711116 w 17682528"/>
                <a:gd name="connsiteY2354" fmla="*/ 6501638 h 7720647"/>
                <a:gd name="connsiteX2355" fmla="*/ 10730166 w 17682528"/>
                <a:gd name="connsiteY2355" fmla="*/ 6514338 h 7720647"/>
                <a:gd name="connsiteX2356" fmla="*/ 10260266 w 17682528"/>
                <a:gd name="connsiteY2356" fmla="*/ 6514338 h 7720647"/>
                <a:gd name="connsiteX2357" fmla="*/ 10266616 w 17682528"/>
                <a:gd name="connsiteY2357" fmla="*/ 6501638 h 7720647"/>
                <a:gd name="connsiteX2358" fmla="*/ 10260266 w 17682528"/>
                <a:gd name="connsiteY2358" fmla="*/ 6514338 h 7720647"/>
                <a:gd name="connsiteX2359" fmla="*/ 16044417 w 17682528"/>
                <a:gd name="connsiteY2359" fmla="*/ 6552438 h 7720647"/>
                <a:gd name="connsiteX2360" fmla="*/ 16095217 w 17682528"/>
                <a:gd name="connsiteY2360" fmla="*/ 6584125 h 7720647"/>
                <a:gd name="connsiteX2361" fmla="*/ 16241267 w 17682528"/>
                <a:gd name="connsiteY2361" fmla="*/ 6596825 h 7720647"/>
                <a:gd name="connsiteX2362" fmla="*/ 16165067 w 17682528"/>
                <a:gd name="connsiteY2362" fmla="*/ 6647625 h 7720647"/>
                <a:gd name="connsiteX2363" fmla="*/ 16050767 w 17682528"/>
                <a:gd name="connsiteY2363" fmla="*/ 6571425 h 7720647"/>
                <a:gd name="connsiteX2364" fmla="*/ 15974567 w 17682528"/>
                <a:gd name="connsiteY2364" fmla="*/ 6539738 h 7720647"/>
                <a:gd name="connsiteX2365" fmla="*/ 15917417 w 17682528"/>
                <a:gd name="connsiteY2365" fmla="*/ 6501638 h 7720647"/>
                <a:gd name="connsiteX2366" fmla="*/ 15879317 w 17682528"/>
                <a:gd name="connsiteY2366" fmla="*/ 6527038 h 7720647"/>
                <a:gd name="connsiteX2367" fmla="*/ 15930117 w 17682528"/>
                <a:gd name="connsiteY2367" fmla="*/ 6495288 h 7720647"/>
                <a:gd name="connsiteX2368" fmla="*/ 16044417 w 17682528"/>
                <a:gd name="connsiteY2368" fmla="*/ 6552438 h 7720647"/>
                <a:gd name="connsiteX2369" fmla="*/ 15453931 w 17682528"/>
                <a:gd name="connsiteY2369" fmla="*/ 6527038 h 7720647"/>
                <a:gd name="connsiteX2370" fmla="*/ 15219044 w 17682528"/>
                <a:gd name="connsiteY2370" fmla="*/ 6558725 h 7720647"/>
                <a:gd name="connsiteX2371" fmla="*/ 15352331 w 17682528"/>
                <a:gd name="connsiteY2371" fmla="*/ 6520688 h 7720647"/>
                <a:gd name="connsiteX2372" fmla="*/ 15409481 w 17682528"/>
                <a:gd name="connsiteY2372" fmla="*/ 6495288 h 7720647"/>
                <a:gd name="connsiteX2373" fmla="*/ 15453931 w 17682528"/>
                <a:gd name="connsiteY2373" fmla="*/ 6527038 h 7720647"/>
                <a:gd name="connsiteX2374" fmla="*/ 15225394 w 17682528"/>
                <a:gd name="connsiteY2374" fmla="*/ 6533388 h 7720647"/>
                <a:gd name="connsiteX2375" fmla="*/ 15193644 w 17682528"/>
                <a:gd name="connsiteY2375" fmla="*/ 6558725 h 7720647"/>
                <a:gd name="connsiteX2376" fmla="*/ 15155544 w 17682528"/>
                <a:gd name="connsiteY2376" fmla="*/ 6558725 h 7720647"/>
                <a:gd name="connsiteX2377" fmla="*/ 15123794 w 17682528"/>
                <a:gd name="connsiteY2377" fmla="*/ 6603175 h 7720647"/>
                <a:gd name="connsiteX2378" fmla="*/ 15072994 w 17682528"/>
                <a:gd name="connsiteY2378" fmla="*/ 6546088 h 7720647"/>
                <a:gd name="connsiteX2379" fmla="*/ 15079344 w 17682528"/>
                <a:gd name="connsiteY2379" fmla="*/ 6520688 h 7720647"/>
                <a:gd name="connsiteX2380" fmla="*/ 15066644 w 17682528"/>
                <a:gd name="connsiteY2380" fmla="*/ 6495288 h 7720647"/>
                <a:gd name="connsiteX2381" fmla="*/ 15225394 w 17682528"/>
                <a:gd name="connsiteY2381" fmla="*/ 6533388 h 7720647"/>
                <a:gd name="connsiteX2382" fmla="*/ 10330116 w 17682528"/>
                <a:gd name="connsiteY2382" fmla="*/ 6501638 h 7720647"/>
                <a:gd name="connsiteX2383" fmla="*/ 10323766 w 17682528"/>
                <a:gd name="connsiteY2383" fmla="*/ 6539738 h 7720647"/>
                <a:gd name="connsiteX2384" fmla="*/ 10304716 w 17682528"/>
                <a:gd name="connsiteY2384" fmla="*/ 6539738 h 7720647"/>
                <a:gd name="connsiteX2385" fmla="*/ 10311066 w 17682528"/>
                <a:gd name="connsiteY2385" fmla="*/ 6495288 h 7720647"/>
                <a:gd name="connsiteX2386" fmla="*/ 10330116 w 17682528"/>
                <a:gd name="connsiteY2386" fmla="*/ 6501638 h 7720647"/>
                <a:gd name="connsiteX2387" fmla="*/ 10165080 w 17682528"/>
                <a:gd name="connsiteY2387" fmla="*/ 6495288 h 7720647"/>
                <a:gd name="connsiteX2388" fmla="*/ 10190480 w 17682528"/>
                <a:gd name="connsiteY2388" fmla="*/ 6539738 h 7720647"/>
                <a:gd name="connsiteX2389" fmla="*/ 10158730 w 17682528"/>
                <a:gd name="connsiteY2389" fmla="*/ 6539738 h 7720647"/>
                <a:gd name="connsiteX2390" fmla="*/ 10158730 w 17682528"/>
                <a:gd name="connsiteY2390" fmla="*/ 6596825 h 7720647"/>
                <a:gd name="connsiteX2391" fmla="*/ 10139680 w 17682528"/>
                <a:gd name="connsiteY2391" fmla="*/ 6609525 h 7720647"/>
                <a:gd name="connsiteX2392" fmla="*/ 10126980 w 17682528"/>
                <a:gd name="connsiteY2392" fmla="*/ 6590475 h 7720647"/>
                <a:gd name="connsiteX2393" fmla="*/ 10114280 w 17682528"/>
                <a:gd name="connsiteY2393" fmla="*/ 6609525 h 7720647"/>
                <a:gd name="connsiteX2394" fmla="*/ 10088880 w 17682528"/>
                <a:gd name="connsiteY2394" fmla="*/ 6609525 h 7720647"/>
                <a:gd name="connsiteX2395" fmla="*/ 10088880 w 17682528"/>
                <a:gd name="connsiteY2395" fmla="*/ 6546088 h 7720647"/>
                <a:gd name="connsiteX2396" fmla="*/ 10069830 w 17682528"/>
                <a:gd name="connsiteY2396" fmla="*/ 6558725 h 7720647"/>
                <a:gd name="connsiteX2397" fmla="*/ 10069830 w 17682528"/>
                <a:gd name="connsiteY2397" fmla="*/ 6634925 h 7720647"/>
                <a:gd name="connsiteX2398" fmla="*/ 10120630 w 17682528"/>
                <a:gd name="connsiteY2398" fmla="*/ 6634925 h 7720647"/>
                <a:gd name="connsiteX2399" fmla="*/ 10165080 w 17682528"/>
                <a:gd name="connsiteY2399" fmla="*/ 6615875 h 7720647"/>
                <a:gd name="connsiteX2400" fmla="*/ 10184130 w 17682528"/>
                <a:gd name="connsiteY2400" fmla="*/ 6628575 h 7720647"/>
                <a:gd name="connsiteX2401" fmla="*/ 10050780 w 17682528"/>
                <a:gd name="connsiteY2401" fmla="*/ 6628575 h 7720647"/>
                <a:gd name="connsiteX2402" fmla="*/ 10050780 w 17682528"/>
                <a:gd name="connsiteY2402" fmla="*/ 6507988 h 7720647"/>
                <a:gd name="connsiteX2403" fmla="*/ 10082530 w 17682528"/>
                <a:gd name="connsiteY2403" fmla="*/ 6507988 h 7720647"/>
                <a:gd name="connsiteX2404" fmla="*/ 10095230 w 17682528"/>
                <a:gd name="connsiteY2404" fmla="*/ 6546088 h 7720647"/>
                <a:gd name="connsiteX2405" fmla="*/ 10095230 w 17682528"/>
                <a:gd name="connsiteY2405" fmla="*/ 6501638 h 7720647"/>
                <a:gd name="connsiteX2406" fmla="*/ 10120630 w 17682528"/>
                <a:gd name="connsiteY2406" fmla="*/ 6501638 h 7720647"/>
                <a:gd name="connsiteX2407" fmla="*/ 10114280 w 17682528"/>
                <a:gd name="connsiteY2407" fmla="*/ 6533388 h 7720647"/>
                <a:gd name="connsiteX2408" fmla="*/ 10126980 w 17682528"/>
                <a:gd name="connsiteY2408" fmla="*/ 6546088 h 7720647"/>
                <a:gd name="connsiteX2409" fmla="*/ 10139680 w 17682528"/>
                <a:gd name="connsiteY2409" fmla="*/ 6495288 h 7720647"/>
                <a:gd name="connsiteX2410" fmla="*/ 10165080 w 17682528"/>
                <a:gd name="connsiteY2410" fmla="*/ 6495288 h 7720647"/>
                <a:gd name="connsiteX2411" fmla="*/ 5060315 w 17682528"/>
                <a:gd name="connsiteY2411" fmla="*/ 6495288 h 7720647"/>
                <a:gd name="connsiteX2412" fmla="*/ 5206302 w 17682528"/>
                <a:gd name="connsiteY2412" fmla="*/ 6653975 h 7720647"/>
                <a:gd name="connsiteX2413" fmla="*/ 5149215 w 17682528"/>
                <a:gd name="connsiteY2413" fmla="*/ 6571425 h 7720647"/>
                <a:gd name="connsiteX2414" fmla="*/ 5041265 w 17682528"/>
                <a:gd name="connsiteY2414" fmla="*/ 6495288 h 7720647"/>
                <a:gd name="connsiteX2415" fmla="*/ 5060315 w 17682528"/>
                <a:gd name="connsiteY2415" fmla="*/ 6495288 h 7720647"/>
                <a:gd name="connsiteX2416" fmla="*/ 17174592 w 17682528"/>
                <a:gd name="connsiteY2416" fmla="*/ 6558725 h 7720647"/>
                <a:gd name="connsiteX2417" fmla="*/ 17104742 w 17682528"/>
                <a:gd name="connsiteY2417" fmla="*/ 6565075 h 7720647"/>
                <a:gd name="connsiteX2418" fmla="*/ 17104742 w 17682528"/>
                <a:gd name="connsiteY2418" fmla="*/ 6584125 h 7720647"/>
                <a:gd name="connsiteX2419" fmla="*/ 17060292 w 17682528"/>
                <a:gd name="connsiteY2419" fmla="*/ 6577775 h 7720647"/>
                <a:gd name="connsiteX2420" fmla="*/ 16926942 w 17682528"/>
                <a:gd name="connsiteY2420" fmla="*/ 6539738 h 7720647"/>
                <a:gd name="connsiteX2421" fmla="*/ 16780956 w 17682528"/>
                <a:gd name="connsiteY2421" fmla="*/ 6520688 h 7720647"/>
                <a:gd name="connsiteX2422" fmla="*/ 16882492 w 17682528"/>
                <a:gd name="connsiteY2422" fmla="*/ 6488938 h 7720647"/>
                <a:gd name="connsiteX2423" fmla="*/ 17174592 w 17682528"/>
                <a:gd name="connsiteY2423" fmla="*/ 6558725 h 7720647"/>
                <a:gd name="connsiteX2424" fmla="*/ 14647609 w 17682528"/>
                <a:gd name="connsiteY2424" fmla="*/ 6539738 h 7720647"/>
                <a:gd name="connsiteX2425" fmla="*/ 14622209 w 17682528"/>
                <a:gd name="connsiteY2425" fmla="*/ 6552438 h 7720647"/>
                <a:gd name="connsiteX2426" fmla="*/ 14552359 w 17682528"/>
                <a:gd name="connsiteY2426" fmla="*/ 6527038 h 7720647"/>
                <a:gd name="connsiteX2427" fmla="*/ 14507909 w 17682528"/>
                <a:gd name="connsiteY2427" fmla="*/ 6558725 h 7720647"/>
                <a:gd name="connsiteX2428" fmla="*/ 14539659 w 17682528"/>
                <a:gd name="connsiteY2428" fmla="*/ 6615875 h 7720647"/>
                <a:gd name="connsiteX2429" fmla="*/ 14495209 w 17682528"/>
                <a:gd name="connsiteY2429" fmla="*/ 6653975 h 7720647"/>
                <a:gd name="connsiteX2430" fmla="*/ 14482509 w 17682528"/>
                <a:gd name="connsiteY2430" fmla="*/ 6673025 h 7720647"/>
                <a:gd name="connsiteX2431" fmla="*/ 14273022 w 17682528"/>
                <a:gd name="connsiteY2431" fmla="*/ 6806375 h 7720647"/>
                <a:gd name="connsiteX2432" fmla="*/ 14273022 w 17682528"/>
                <a:gd name="connsiteY2432" fmla="*/ 6749225 h 7720647"/>
                <a:gd name="connsiteX2433" fmla="*/ 14355509 w 17682528"/>
                <a:gd name="connsiteY2433" fmla="*/ 6590475 h 7720647"/>
                <a:gd name="connsiteX2434" fmla="*/ 14463459 w 17682528"/>
                <a:gd name="connsiteY2434" fmla="*/ 6565075 h 7720647"/>
                <a:gd name="connsiteX2435" fmla="*/ 14393609 w 17682528"/>
                <a:gd name="connsiteY2435" fmla="*/ 6558725 h 7720647"/>
                <a:gd name="connsiteX2436" fmla="*/ 14565059 w 17682528"/>
                <a:gd name="connsiteY2436" fmla="*/ 6488938 h 7720647"/>
                <a:gd name="connsiteX2437" fmla="*/ 14647609 w 17682528"/>
                <a:gd name="connsiteY2437" fmla="*/ 6539738 h 7720647"/>
                <a:gd name="connsiteX2438" fmla="*/ 11479339 w 17682528"/>
                <a:gd name="connsiteY2438" fmla="*/ 6501638 h 7720647"/>
                <a:gd name="connsiteX2439" fmla="*/ 11466639 w 17682528"/>
                <a:gd name="connsiteY2439" fmla="*/ 6571425 h 7720647"/>
                <a:gd name="connsiteX2440" fmla="*/ 11441239 w 17682528"/>
                <a:gd name="connsiteY2440" fmla="*/ 6577775 h 7720647"/>
                <a:gd name="connsiteX2441" fmla="*/ 11403139 w 17682528"/>
                <a:gd name="connsiteY2441" fmla="*/ 6558725 h 7720647"/>
                <a:gd name="connsiteX2442" fmla="*/ 11377739 w 17682528"/>
                <a:gd name="connsiteY2442" fmla="*/ 6577775 h 7720647"/>
                <a:gd name="connsiteX2443" fmla="*/ 11345989 w 17682528"/>
                <a:gd name="connsiteY2443" fmla="*/ 6577775 h 7720647"/>
                <a:gd name="connsiteX2444" fmla="*/ 11339639 w 17682528"/>
                <a:gd name="connsiteY2444" fmla="*/ 6533388 h 7720647"/>
                <a:gd name="connsiteX2445" fmla="*/ 11276139 w 17682528"/>
                <a:gd name="connsiteY2445" fmla="*/ 6584125 h 7720647"/>
                <a:gd name="connsiteX2446" fmla="*/ 11250739 w 17682528"/>
                <a:gd name="connsiteY2446" fmla="*/ 6558725 h 7720647"/>
                <a:gd name="connsiteX2447" fmla="*/ 11352339 w 17682528"/>
                <a:gd name="connsiteY2447" fmla="*/ 6495288 h 7720647"/>
                <a:gd name="connsiteX2448" fmla="*/ 11415839 w 17682528"/>
                <a:gd name="connsiteY2448" fmla="*/ 6501638 h 7720647"/>
                <a:gd name="connsiteX2449" fmla="*/ 11390439 w 17682528"/>
                <a:gd name="connsiteY2449" fmla="*/ 6507988 h 7720647"/>
                <a:gd name="connsiteX2450" fmla="*/ 11396789 w 17682528"/>
                <a:gd name="connsiteY2450" fmla="*/ 6558725 h 7720647"/>
                <a:gd name="connsiteX2451" fmla="*/ 11422189 w 17682528"/>
                <a:gd name="connsiteY2451" fmla="*/ 6558725 h 7720647"/>
                <a:gd name="connsiteX2452" fmla="*/ 11428539 w 17682528"/>
                <a:gd name="connsiteY2452" fmla="*/ 6507988 h 7720647"/>
                <a:gd name="connsiteX2453" fmla="*/ 11447589 w 17682528"/>
                <a:gd name="connsiteY2453" fmla="*/ 6488938 h 7720647"/>
                <a:gd name="connsiteX2454" fmla="*/ 11479339 w 17682528"/>
                <a:gd name="connsiteY2454" fmla="*/ 6501638 h 7720647"/>
                <a:gd name="connsiteX2455" fmla="*/ 11098403 w 17682528"/>
                <a:gd name="connsiteY2455" fmla="*/ 6482588 h 7720647"/>
                <a:gd name="connsiteX2456" fmla="*/ 11060303 w 17682528"/>
                <a:gd name="connsiteY2456" fmla="*/ 6533388 h 7720647"/>
                <a:gd name="connsiteX2457" fmla="*/ 11066653 w 17682528"/>
                <a:gd name="connsiteY2457" fmla="*/ 6482588 h 7720647"/>
                <a:gd name="connsiteX2458" fmla="*/ 11098403 w 17682528"/>
                <a:gd name="connsiteY2458" fmla="*/ 6482588 h 7720647"/>
                <a:gd name="connsiteX2459" fmla="*/ 10342816 w 17682528"/>
                <a:gd name="connsiteY2459" fmla="*/ 6558725 h 7720647"/>
                <a:gd name="connsiteX2460" fmla="*/ 10368216 w 17682528"/>
                <a:gd name="connsiteY2460" fmla="*/ 6565075 h 7720647"/>
                <a:gd name="connsiteX2461" fmla="*/ 10323766 w 17682528"/>
                <a:gd name="connsiteY2461" fmla="*/ 6590475 h 7720647"/>
                <a:gd name="connsiteX2462" fmla="*/ 10323766 w 17682528"/>
                <a:gd name="connsiteY2462" fmla="*/ 6634925 h 7720647"/>
                <a:gd name="connsiteX2463" fmla="*/ 10304716 w 17682528"/>
                <a:gd name="connsiteY2463" fmla="*/ 6641275 h 7720647"/>
                <a:gd name="connsiteX2464" fmla="*/ 10298366 w 17682528"/>
                <a:gd name="connsiteY2464" fmla="*/ 6622225 h 7720647"/>
                <a:gd name="connsiteX2465" fmla="*/ 10311066 w 17682528"/>
                <a:gd name="connsiteY2465" fmla="*/ 6565075 h 7720647"/>
                <a:gd name="connsiteX2466" fmla="*/ 10298366 w 17682528"/>
                <a:gd name="connsiteY2466" fmla="*/ 6546088 h 7720647"/>
                <a:gd name="connsiteX2467" fmla="*/ 10222230 w 17682528"/>
                <a:gd name="connsiteY2467" fmla="*/ 6641275 h 7720647"/>
                <a:gd name="connsiteX2468" fmla="*/ 10247566 w 17682528"/>
                <a:gd name="connsiteY2468" fmla="*/ 6596825 h 7720647"/>
                <a:gd name="connsiteX2469" fmla="*/ 10215880 w 17682528"/>
                <a:gd name="connsiteY2469" fmla="*/ 6596825 h 7720647"/>
                <a:gd name="connsiteX2470" fmla="*/ 10253916 w 17682528"/>
                <a:gd name="connsiteY2470" fmla="*/ 6565075 h 7720647"/>
                <a:gd name="connsiteX2471" fmla="*/ 10228580 w 17682528"/>
                <a:gd name="connsiteY2471" fmla="*/ 6558725 h 7720647"/>
                <a:gd name="connsiteX2472" fmla="*/ 10228580 w 17682528"/>
                <a:gd name="connsiteY2472" fmla="*/ 6482588 h 7720647"/>
                <a:gd name="connsiteX2473" fmla="*/ 10361866 w 17682528"/>
                <a:gd name="connsiteY2473" fmla="*/ 6488938 h 7720647"/>
                <a:gd name="connsiteX2474" fmla="*/ 10342816 w 17682528"/>
                <a:gd name="connsiteY2474" fmla="*/ 6558725 h 7720647"/>
                <a:gd name="connsiteX2475" fmla="*/ 4717415 w 17682528"/>
                <a:gd name="connsiteY2475" fmla="*/ 6603175 h 7720647"/>
                <a:gd name="connsiteX2476" fmla="*/ 4653915 w 17682528"/>
                <a:gd name="connsiteY2476" fmla="*/ 6641275 h 7720647"/>
                <a:gd name="connsiteX2477" fmla="*/ 4539679 w 17682528"/>
                <a:gd name="connsiteY2477" fmla="*/ 6717475 h 7720647"/>
                <a:gd name="connsiteX2478" fmla="*/ 4647565 w 17682528"/>
                <a:gd name="connsiteY2478" fmla="*/ 6888925 h 7720647"/>
                <a:gd name="connsiteX2479" fmla="*/ 4482529 w 17682528"/>
                <a:gd name="connsiteY2479" fmla="*/ 6971475 h 7720647"/>
                <a:gd name="connsiteX2480" fmla="*/ 4279329 w 17682528"/>
                <a:gd name="connsiteY2480" fmla="*/ 6939725 h 7720647"/>
                <a:gd name="connsiteX2481" fmla="*/ 4463479 w 17682528"/>
                <a:gd name="connsiteY2481" fmla="*/ 6958775 h 7720647"/>
                <a:gd name="connsiteX2482" fmla="*/ 4634929 w 17682528"/>
                <a:gd name="connsiteY2482" fmla="*/ 6888925 h 7720647"/>
                <a:gd name="connsiteX2483" fmla="*/ 4526979 w 17682528"/>
                <a:gd name="connsiteY2483" fmla="*/ 6717475 h 7720647"/>
                <a:gd name="connsiteX2484" fmla="*/ 4558729 w 17682528"/>
                <a:gd name="connsiteY2484" fmla="*/ 6673025 h 7720647"/>
                <a:gd name="connsiteX2485" fmla="*/ 4774565 w 17682528"/>
                <a:gd name="connsiteY2485" fmla="*/ 6482588 h 7720647"/>
                <a:gd name="connsiteX2486" fmla="*/ 4717415 w 17682528"/>
                <a:gd name="connsiteY2486" fmla="*/ 6603175 h 7720647"/>
                <a:gd name="connsiteX2487" fmla="*/ 15206344 w 17682528"/>
                <a:gd name="connsiteY2487" fmla="*/ 6476238 h 7720647"/>
                <a:gd name="connsiteX2488" fmla="*/ 15269844 w 17682528"/>
                <a:gd name="connsiteY2488" fmla="*/ 6514338 h 7720647"/>
                <a:gd name="connsiteX2489" fmla="*/ 15244444 w 17682528"/>
                <a:gd name="connsiteY2489" fmla="*/ 6520688 h 7720647"/>
                <a:gd name="connsiteX2490" fmla="*/ 15193644 w 17682528"/>
                <a:gd name="connsiteY2490" fmla="*/ 6476238 h 7720647"/>
                <a:gd name="connsiteX2491" fmla="*/ 15206344 w 17682528"/>
                <a:gd name="connsiteY2491" fmla="*/ 6476238 h 7720647"/>
                <a:gd name="connsiteX2492" fmla="*/ 11174603 w 17682528"/>
                <a:gd name="connsiteY2492" fmla="*/ 6476238 h 7720647"/>
                <a:gd name="connsiteX2493" fmla="*/ 11174603 w 17682528"/>
                <a:gd name="connsiteY2493" fmla="*/ 6565075 h 7720647"/>
                <a:gd name="connsiteX2494" fmla="*/ 11149203 w 17682528"/>
                <a:gd name="connsiteY2494" fmla="*/ 6571425 h 7720647"/>
                <a:gd name="connsiteX2495" fmla="*/ 11149203 w 17682528"/>
                <a:gd name="connsiteY2495" fmla="*/ 6476238 h 7720647"/>
                <a:gd name="connsiteX2496" fmla="*/ 11174603 w 17682528"/>
                <a:gd name="connsiteY2496" fmla="*/ 6476238 h 7720647"/>
                <a:gd name="connsiteX2497" fmla="*/ 10717466 w 17682528"/>
                <a:gd name="connsiteY2497" fmla="*/ 6469888 h 7720647"/>
                <a:gd name="connsiteX2498" fmla="*/ 10717466 w 17682528"/>
                <a:gd name="connsiteY2498" fmla="*/ 6488938 h 7720647"/>
                <a:gd name="connsiteX2499" fmla="*/ 10634916 w 17682528"/>
                <a:gd name="connsiteY2499" fmla="*/ 6488938 h 7720647"/>
                <a:gd name="connsiteX2500" fmla="*/ 10641266 w 17682528"/>
                <a:gd name="connsiteY2500" fmla="*/ 6469888 h 7720647"/>
                <a:gd name="connsiteX2501" fmla="*/ 10717466 w 17682528"/>
                <a:gd name="connsiteY2501" fmla="*/ 6469888 h 7720647"/>
                <a:gd name="connsiteX2502" fmla="*/ 10495216 w 17682528"/>
                <a:gd name="connsiteY2502" fmla="*/ 6469888 h 7720647"/>
                <a:gd name="connsiteX2503" fmla="*/ 10488866 w 17682528"/>
                <a:gd name="connsiteY2503" fmla="*/ 6495288 h 7720647"/>
                <a:gd name="connsiteX2504" fmla="*/ 10558716 w 17682528"/>
                <a:gd name="connsiteY2504" fmla="*/ 6596825 h 7720647"/>
                <a:gd name="connsiteX2505" fmla="*/ 10539666 w 17682528"/>
                <a:gd name="connsiteY2505" fmla="*/ 6622225 h 7720647"/>
                <a:gd name="connsiteX2506" fmla="*/ 10482516 w 17682528"/>
                <a:gd name="connsiteY2506" fmla="*/ 6546088 h 7720647"/>
                <a:gd name="connsiteX2507" fmla="*/ 10393616 w 17682528"/>
                <a:gd name="connsiteY2507" fmla="*/ 6628575 h 7720647"/>
                <a:gd name="connsiteX2508" fmla="*/ 10463466 w 17682528"/>
                <a:gd name="connsiteY2508" fmla="*/ 6469888 h 7720647"/>
                <a:gd name="connsiteX2509" fmla="*/ 10495216 w 17682528"/>
                <a:gd name="connsiteY2509" fmla="*/ 6469888 h 7720647"/>
                <a:gd name="connsiteX2510" fmla="*/ 5155502 w 17682528"/>
                <a:gd name="connsiteY2510" fmla="*/ 6539738 h 7720647"/>
                <a:gd name="connsiteX2511" fmla="*/ 5041265 w 17682528"/>
                <a:gd name="connsiteY2511" fmla="*/ 6482588 h 7720647"/>
                <a:gd name="connsiteX2512" fmla="*/ 5161852 w 17682528"/>
                <a:gd name="connsiteY2512" fmla="*/ 6527038 h 7720647"/>
                <a:gd name="connsiteX2513" fmla="*/ 5155502 w 17682528"/>
                <a:gd name="connsiteY2513" fmla="*/ 6539738 h 7720647"/>
                <a:gd name="connsiteX2514" fmla="*/ 1638046 w 17682528"/>
                <a:gd name="connsiteY2514" fmla="*/ 6469888 h 7720647"/>
                <a:gd name="connsiteX2515" fmla="*/ 1587309 w 17682528"/>
                <a:gd name="connsiteY2515" fmla="*/ 6679375 h 7720647"/>
                <a:gd name="connsiteX2516" fmla="*/ 2025396 w 17682528"/>
                <a:gd name="connsiteY2516" fmla="*/ 7282561 h 7720647"/>
                <a:gd name="connsiteX2517" fmla="*/ 2019046 w 17682528"/>
                <a:gd name="connsiteY2517" fmla="*/ 7352411 h 7720647"/>
                <a:gd name="connsiteX2518" fmla="*/ 1993646 w 17682528"/>
                <a:gd name="connsiteY2518" fmla="*/ 7244461 h 7720647"/>
                <a:gd name="connsiteX2519" fmla="*/ 1790446 w 17682528"/>
                <a:gd name="connsiteY2519" fmla="*/ 6952425 h 7720647"/>
                <a:gd name="connsiteX2520" fmla="*/ 1618996 w 17682528"/>
                <a:gd name="connsiteY2520" fmla="*/ 6819075 h 7720647"/>
                <a:gd name="connsiteX2521" fmla="*/ 1618996 w 17682528"/>
                <a:gd name="connsiteY2521" fmla="*/ 6787325 h 7720647"/>
                <a:gd name="connsiteX2522" fmla="*/ 1536509 w 17682528"/>
                <a:gd name="connsiteY2522" fmla="*/ 6787325 h 7720647"/>
                <a:gd name="connsiteX2523" fmla="*/ 1580959 w 17682528"/>
                <a:gd name="connsiteY2523" fmla="*/ 6761925 h 7720647"/>
                <a:gd name="connsiteX2524" fmla="*/ 1479359 w 17682528"/>
                <a:gd name="connsiteY2524" fmla="*/ 6730175 h 7720647"/>
                <a:gd name="connsiteX2525" fmla="*/ 1511109 w 17682528"/>
                <a:gd name="connsiteY2525" fmla="*/ 6717475 h 7720647"/>
                <a:gd name="connsiteX2526" fmla="*/ 1504759 w 17682528"/>
                <a:gd name="connsiteY2526" fmla="*/ 6679375 h 7720647"/>
                <a:gd name="connsiteX2527" fmla="*/ 1568259 w 17682528"/>
                <a:gd name="connsiteY2527" fmla="*/ 6660325 h 7720647"/>
                <a:gd name="connsiteX2528" fmla="*/ 1511109 w 17682528"/>
                <a:gd name="connsiteY2528" fmla="*/ 6647625 h 7720647"/>
                <a:gd name="connsiteX2529" fmla="*/ 1574609 w 17682528"/>
                <a:gd name="connsiteY2529" fmla="*/ 6622225 h 7720647"/>
                <a:gd name="connsiteX2530" fmla="*/ 1511109 w 17682528"/>
                <a:gd name="connsiteY2530" fmla="*/ 6609525 h 7720647"/>
                <a:gd name="connsiteX2531" fmla="*/ 1542859 w 17682528"/>
                <a:gd name="connsiteY2531" fmla="*/ 6577775 h 7720647"/>
                <a:gd name="connsiteX2532" fmla="*/ 1587309 w 17682528"/>
                <a:gd name="connsiteY2532" fmla="*/ 6571425 h 7720647"/>
                <a:gd name="connsiteX2533" fmla="*/ 1536509 w 17682528"/>
                <a:gd name="connsiteY2533" fmla="*/ 6558725 h 7720647"/>
                <a:gd name="connsiteX2534" fmla="*/ 1568259 w 17682528"/>
                <a:gd name="connsiteY2534" fmla="*/ 6539738 h 7720647"/>
                <a:gd name="connsiteX2535" fmla="*/ 1580959 w 17682528"/>
                <a:gd name="connsiteY2535" fmla="*/ 6533388 h 7720647"/>
                <a:gd name="connsiteX2536" fmla="*/ 1536509 w 17682528"/>
                <a:gd name="connsiteY2536" fmla="*/ 6514338 h 7720647"/>
                <a:gd name="connsiteX2537" fmla="*/ 1587309 w 17682528"/>
                <a:gd name="connsiteY2537" fmla="*/ 6469888 h 7720647"/>
                <a:gd name="connsiteX2538" fmla="*/ 1638046 w 17682528"/>
                <a:gd name="connsiteY2538" fmla="*/ 6469888 h 7720647"/>
                <a:gd name="connsiteX2539" fmla="*/ 1441259 w 17682528"/>
                <a:gd name="connsiteY2539" fmla="*/ 6546088 h 7720647"/>
                <a:gd name="connsiteX2540" fmla="*/ 1460309 w 17682528"/>
                <a:gd name="connsiteY2540" fmla="*/ 6469888 h 7720647"/>
                <a:gd name="connsiteX2541" fmla="*/ 1441259 w 17682528"/>
                <a:gd name="connsiteY2541" fmla="*/ 6546088 h 7720647"/>
                <a:gd name="connsiteX2542" fmla="*/ 1999996 w 17682528"/>
                <a:gd name="connsiteY2542" fmla="*/ 6501638 h 7720647"/>
                <a:gd name="connsiteX2543" fmla="*/ 2019046 w 17682528"/>
                <a:gd name="connsiteY2543" fmla="*/ 6482588 h 7720647"/>
                <a:gd name="connsiteX2544" fmla="*/ 2082546 w 17682528"/>
                <a:gd name="connsiteY2544" fmla="*/ 6514338 h 7720647"/>
                <a:gd name="connsiteX2545" fmla="*/ 2095246 w 17682528"/>
                <a:gd name="connsiteY2545" fmla="*/ 6552438 h 7720647"/>
                <a:gd name="connsiteX2546" fmla="*/ 2114233 w 17682528"/>
                <a:gd name="connsiteY2546" fmla="*/ 6533388 h 7720647"/>
                <a:gd name="connsiteX2547" fmla="*/ 2184083 w 17682528"/>
                <a:gd name="connsiteY2547" fmla="*/ 6565075 h 7720647"/>
                <a:gd name="connsiteX2548" fmla="*/ 2184083 w 17682528"/>
                <a:gd name="connsiteY2548" fmla="*/ 6590475 h 7720647"/>
                <a:gd name="connsiteX2549" fmla="*/ 1987296 w 17682528"/>
                <a:gd name="connsiteY2549" fmla="*/ 6507988 h 7720647"/>
                <a:gd name="connsiteX2550" fmla="*/ 1993646 w 17682528"/>
                <a:gd name="connsiteY2550" fmla="*/ 6463538 h 7720647"/>
                <a:gd name="connsiteX2551" fmla="*/ 1999996 w 17682528"/>
                <a:gd name="connsiteY2551" fmla="*/ 6501638 h 7720647"/>
                <a:gd name="connsiteX2552" fmla="*/ 15447581 w 17682528"/>
                <a:gd name="connsiteY2552" fmla="*/ 6457188 h 7720647"/>
                <a:gd name="connsiteX2553" fmla="*/ 15428531 w 17682528"/>
                <a:gd name="connsiteY2553" fmla="*/ 6476238 h 7720647"/>
                <a:gd name="connsiteX2554" fmla="*/ 15384081 w 17682528"/>
                <a:gd name="connsiteY2554" fmla="*/ 6482588 h 7720647"/>
                <a:gd name="connsiteX2555" fmla="*/ 15326931 w 17682528"/>
                <a:gd name="connsiteY2555" fmla="*/ 6507988 h 7720647"/>
                <a:gd name="connsiteX2556" fmla="*/ 15307944 w 17682528"/>
                <a:gd name="connsiteY2556" fmla="*/ 6501638 h 7720647"/>
                <a:gd name="connsiteX2557" fmla="*/ 15422181 w 17682528"/>
                <a:gd name="connsiteY2557" fmla="*/ 6457188 h 7720647"/>
                <a:gd name="connsiteX2558" fmla="*/ 15447581 w 17682528"/>
                <a:gd name="connsiteY2558" fmla="*/ 6457188 h 7720647"/>
                <a:gd name="connsiteX2559" fmla="*/ 11930126 w 17682528"/>
                <a:gd name="connsiteY2559" fmla="*/ 6488938 h 7720647"/>
                <a:gd name="connsiteX2560" fmla="*/ 11892026 w 17682528"/>
                <a:gd name="connsiteY2560" fmla="*/ 6457188 h 7720647"/>
                <a:gd name="connsiteX2561" fmla="*/ 11974576 w 17682528"/>
                <a:gd name="connsiteY2561" fmla="*/ 6450838 h 7720647"/>
                <a:gd name="connsiteX2562" fmla="*/ 11930126 w 17682528"/>
                <a:gd name="connsiteY2562" fmla="*/ 6488938 h 7720647"/>
                <a:gd name="connsiteX2563" fmla="*/ 10761853 w 17682528"/>
                <a:gd name="connsiteY2563" fmla="*/ 6457188 h 7720647"/>
                <a:gd name="connsiteX2564" fmla="*/ 10742803 w 17682528"/>
                <a:gd name="connsiteY2564" fmla="*/ 6507988 h 7720647"/>
                <a:gd name="connsiteX2565" fmla="*/ 10761853 w 17682528"/>
                <a:gd name="connsiteY2565" fmla="*/ 6527038 h 7720647"/>
                <a:gd name="connsiteX2566" fmla="*/ 10711116 w 17682528"/>
                <a:gd name="connsiteY2566" fmla="*/ 6527038 h 7720647"/>
                <a:gd name="connsiteX2567" fmla="*/ 10704766 w 17682528"/>
                <a:gd name="connsiteY2567" fmla="*/ 6539738 h 7720647"/>
                <a:gd name="connsiteX2568" fmla="*/ 10736516 w 17682528"/>
                <a:gd name="connsiteY2568" fmla="*/ 6584125 h 7720647"/>
                <a:gd name="connsiteX2569" fmla="*/ 10749153 w 17682528"/>
                <a:gd name="connsiteY2569" fmla="*/ 6565075 h 7720647"/>
                <a:gd name="connsiteX2570" fmla="*/ 10761853 w 17682528"/>
                <a:gd name="connsiteY2570" fmla="*/ 6609525 h 7720647"/>
                <a:gd name="connsiteX2571" fmla="*/ 10736516 w 17682528"/>
                <a:gd name="connsiteY2571" fmla="*/ 6615875 h 7720647"/>
                <a:gd name="connsiteX2572" fmla="*/ 10685716 w 17682528"/>
                <a:gd name="connsiteY2572" fmla="*/ 6590475 h 7720647"/>
                <a:gd name="connsiteX2573" fmla="*/ 10596816 w 17682528"/>
                <a:gd name="connsiteY2573" fmla="*/ 6622225 h 7720647"/>
                <a:gd name="connsiteX2574" fmla="*/ 10584116 w 17682528"/>
                <a:gd name="connsiteY2574" fmla="*/ 6609525 h 7720647"/>
                <a:gd name="connsiteX2575" fmla="*/ 10603166 w 17682528"/>
                <a:gd name="connsiteY2575" fmla="*/ 6457188 h 7720647"/>
                <a:gd name="connsiteX2576" fmla="*/ 10634916 w 17682528"/>
                <a:gd name="connsiteY2576" fmla="*/ 6469888 h 7720647"/>
                <a:gd name="connsiteX2577" fmla="*/ 10730166 w 17682528"/>
                <a:gd name="connsiteY2577" fmla="*/ 6450838 h 7720647"/>
                <a:gd name="connsiteX2578" fmla="*/ 10761853 w 17682528"/>
                <a:gd name="connsiteY2578" fmla="*/ 6457188 h 7720647"/>
                <a:gd name="connsiteX2579" fmla="*/ 15180944 w 17682528"/>
                <a:gd name="connsiteY2579" fmla="*/ 6463538 h 7720647"/>
                <a:gd name="connsiteX2580" fmla="*/ 15168244 w 17682528"/>
                <a:gd name="connsiteY2580" fmla="*/ 6476238 h 7720647"/>
                <a:gd name="connsiteX2581" fmla="*/ 15199994 w 17682528"/>
                <a:gd name="connsiteY2581" fmla="*/ 6514338 h 7720647"/>
                <a:gd name="connsiteX2582" fmla="*/ 15034894 w 17682528"/>
                <a:gd name="connsiteY2582" fmla="*/ 6450838 h 7720647"/>
                <a:gd name="connsiteX2583" fmla="*/ 15072994 w 17682528"/>
                <a:gd name="connsiteY2583" fmla="*/ 6444488 h 7720647"/>
                <a:gd name="connsiteX2584" fmla="*/ 15180944 w 17682528"/>
                <a:gd name="connsiteY2584" fmla="*/ 6463538 h 7720647"/>
                <a:gd name="connsiteX2585" fmla="*/ 11117453 w 17682528"/>
                <a:gd name="connsiteY2585" fmla="*/ 6438138 h 7720647"/>
                <a:gd name="connsiteX2586" fmla="*/ 11117453 w 17682528"/>
                <a:gd name="connsiteY2586" fmla="*/ 6469888 h 7720647"/>
                <a:gd name="connsiteX2587" fmla="*/ 11066653 w 17682528"/>
                <a:gd name="connsiteY2587" fmla="*/ 6469888 h 7720647"/>
                <a:gd name="connsiteX2588" fmla="*/ 11066653 w 17682528"/>
                <a:gd name="connsiteY2588" fmla="*/ 6438138 h 7720647"/>
                <a:gd name="connsiteX2589" fmla="*/ 11117453 w 17682528"/>
                <a:gd name="connsiteY2589" fmla="*/ 6438138 h 7720647"/>
                <a:gd name="connsiteX2590" fmla="*/ 11180953 w 17682528"/>
                <a:gd name="connsiteY2590" fmla="*/ 6431788 h 7720647"/>
                <a:gd name="connsiteX2591" fmla="*/ 11180953 w 17682528"/>
                <a:gd name="connsiteY2591" fmla="*/ 6457188 h 7720647"/>
                <a:gd name="connsiteX2592" fmla="*/ 11155553 w 17682528"/>
                <a:gd name="connsiteY2592" fmla="*/ 6457188 h 7720647"/>
                <a:gd name="connsiteX2593" fmla="*/ 11155553 w 17682528"/>
                <a:gd name="connsiteY2593" fmla="*/ 6431788 h 7720647"/>
                <a:gd name="connsiteX2594" fmla="*/ 11180953 w 17682528"/>
                <a:gd name="connsiteY2594" fmla="*/ 6431788 h 7720647"/>
                <a:gd name="connsiteX2595" fmla="*/ 10901553 w 17682528"/>
                <a:gd name="connsiteY2595" fmla="*/ 6476238 h 7720647"/>
                <a:gd name="connsiteX2596" fmla="*/ 10920603 w 17682528"/>
                <a:gd name="connsiteY2596" fmla="*/ 6482588 h 7720647"/>
                <a:gd name="connsiteX2597" fmla="*/ 10971403 w 17682528"/>
                <a:gd name="connsiteY2597" fmla="*/ 6457188 h 7720647"/>
                <a:gd name="connsiteX2598" fmla="*/ 10996803 w 17682528"/>
                <a:gd name="connsiteY2598" fmla="*/ 6476238 h 7720647"/>
                <a:gd name="connsiteX2599" fmla="*/ 10901553 w 17682528"/>
                <a:gd name="connsiteY2599" fmla="*/ 6482588 h 7720647"/>
                <a:gd name="connsiteX2600" fmla="*/ 10990453 w 17682528"/>
                <a:gd name="connsiteY2600" fmla="*/ 6565075 h 7720647"/>
                <a:gd name="connsiteX2601" fmla="*/ 10965053 w 17682528"/>
                <a:gd name="connsiteY2601" fmla="*/ 6603175 h 7720647"/>
                <a:gd name="connsiteX2602" fmla="*/ 10901553 w 17682528"/>
                <a:gd name="connsiteY2602" fmla="*/ 6520688 h 7720647"/>
                <a:gd name="connsiteX2603" fmla="*/ 10793603 w 17682528"/>
                <a:gd name="connsiteY2603" fmla="*/ 6609525 h 7720647"/>
                <a:gd name="connsiteX2604" fmla="*/ 10869803 w 17682528"/>
                <a:gd name="connsiteY2604" fmla="*/ 6495288 h 7720647"/>
                <a:gd name="connsiteX2605" fmla="*/ 10799953 w 17682528"/>
                <a:gd name="connsiteY2605" fmla="*/ 6488938 h 7720647"/>
                <a:gd name="connsiteX2606" fmla="*/ 10869803 w 17682528"/>
                <a:gd name="connsiteY2606" fmla="*/ 6438138 h 7720647"/>
                <a:gd name="connsiteX2607" fmla="*/ 10914253 w 17682528"/>
                <a:gd name="connsiteY2607" fmla="*/ 6438138 h 7720647"/>
                <a:gd name="connsiteX2608" fmla="*/ 10901553 w 17682528"/>
                <a:gd name="connsiteY2608" fmla="*/ 6476238 h 7720647"/>
                <a:gd name="connsiteX2609" fmla="*/ 17206342 w 17682528"/>
                <a:gd name="connsiteY2609" fmla="*/ 6552438 h 7720647"/>
                <a:gd name="connsiteX2610" fmla="*/ 16876142 w 17682528"/>
                <a:gd name="connsiteY2610" fmla="*/ 6469888 h 7720647"/>
                <a:gd name="connsiteX2611" fmla="*/ 16723805 w 17682528"/>
                <a:gd name="connsiteY2611" fmla="*/ 6507988 h 7720647"/>
                <a:gd name="connsiteX2612" fmla="*/ 16914242 w 17682528"/>
                <a:gd name="connsiteY2612" fmla="*/ 6425438 h 7720647"/>
                <a:gd name="connsiteX2613" fmla="*/ 17206342 w 17682528"/>
                <a:gd name="connsiteY2613" fmla="*/ 6552438 h 7720647"/>
                <a:gd name="connsiteX2614" fmla="*/ 16584105 w 17682528"/>
                <a:gd name="connsiteY2614" fmla="*/ 6425438 h 7720647"/>
                <a:gd name="connsiteX2615" fmla="*/ 16584105 w 17682528"/>
                <a:gd name="connsiteY2615" fmla="*/ 6438138 h 7720647"/>
                <a:gd name="connsiteX2616" fmla="*/ 16387255 w 17682528"/>
                <a:gd name="connsiteY2616" fmla="*/ 6609525 h 7720647"/>
                <a:gd name="connsiteX2617" fmla="*/ 16285717 w 17682528"/>
                <a:gd name="connsiteY2617" fmla="*/ 6571425 h 7720647"/>
                <a:gd name="connsiteX2618" fmla="*/ 16292067 w 17682528"/>
                <a:gd name="connsiteY2618" fmla="*/ 6546088 h 7720647"/>
                <a:gd name="connsiteX2619" fmla="*/ 16336455 w 17682528"/>
                <a:gd name="connsiteY2619" fmla="*/ 6558725 h 7720647"/>
                <a:gd name="connsiteX2620" fmla="*/ 16476155 w 17682528"/>
                <a:gd name="connsiteY2620" fmla="*/ 6444488 h 7720647"/>
                <a:gd name="connsiteX2621" fmla="*/ 16501555 w 17682528"/>
                <a:gd name="connsiteY2621" fmla="*/ 6469888 h 7720647"/>
                <a:gd name="connsiteX2622" fmla="*/ 16526955 w 17682528"/>
                <a:gd name="connsiteY2622" fmla="*/ 6438138 h 7720647"/>
                <a:gd name="connsiteX2623" fmla="*/ 16565055 w 17682528"/>
                <a:gd name="connsiteY2623" fmla="*/ 6425438 h 7720647"/>
                <a:gd name="connsiteX2624" fmla="*/ 16584105 w 17682528"/>
                <a:gd name="connsiteY2624" fmla="*/ 6425438 h 7720647"/>
                <a:gd name="connsiteX2625" fmla="*/ 2209483 w 17682528"/>
                <a:gd name="connsiteY2625" fmla="*/ 6463538 h 7720647"/>
                <a:gd name="connsiteX2626" fmla="*/ 2222183 w 17682528"/>
                <a:gd name="connsiteY2626" fmla="*/ 6501638 h 7720647"/>
                <a:gd name="connsiteX2627" fmla="*/ 2247583 w 17682528"/>
                <a:gd name="connsiteY2627" fmla="*/ 6482588 h 7720647"/>
                <a:gd name="connsiteX2628" fmla="*/ 2342833 w 17682528"/>
                <a:gd name="connsiteY2628" fmla="*/ 6533388 h 7720647"/>
                <a:gd name="connsiteX2629" fmla="*/ 2342833 w 17682528"/>
                <a:gd name="connsiteY2629" fmla="*/ 6571425 h 7720647"/>
                <a:gd name="connsiteX2630" fmla="*/ 2120583 w 17682528"/>
                <a:gd name="connsiteY2630" fmla="*/ 6450838 h 7720647"/>
                <a:gd name="connsiteX2631" fmla="*/ 2139633 w 17682528"/>
                <a:gd name="connsiteY2631" fmla="*/ 6425438 h 7720647"/>
                <a:gd name="connsiteX2632" fmla="*/ 2209483 w 17682528"/>
                <a:gd name="connsiteY2632" fmla="*/ 6463538 h 7720647"/>
                <a:gd name="connsiteX2633" fmla="*/ 2050796 w 17682528"/>
                <a:gd name="connsiteY2633" fmla="*/ 6469888 h 7720647"/>
                <a:gd name="connsiteX2634" fmla="*/ 2057146 w 17682528"/>
                <a:gd name="connsiteY2634" fmla="*/ 6450838 h 7720647"/>
                <a:gd name="connsiteX2635" fmla="*/ 2076196 w 17682528"/>
                <a:gd name="connsiteY2635" fmla="*/ 6450838 h 7720647"/>
                <a:gd name="connsiteX2636" fmla="*/ 2158683 w 17682528"/>
                <a:gd name="connsiteY2636" fmla="*/ 6514338 h 7720647"/>
                <a:gd name="connsiteX2637" fmla="*/ 2177733 w 17682528"/>
                <a:gd name="connsiteY2637" fmla="*/ 6501638 h 7720647"/>
                <a:gd name="connsiteX2638" fmla="*/ 2247583 w 17682528"/>
                <a:gd name="connsiteY2638" fmla="*/ 6539738 h 7720647"/>
                <a:gd name="connsiteX2639" fmla="*/ 2260283 w 17682528"/>
                <a:gd name="connsiteY2639" fmla="*/ 6577775 h 7720647"/>
                <a:gd name="connsiteX2640" fmla="*/ 2279333 w 17682528"/>
                <a:gd name="connsiteY2640" fmla="*/ 6565075 h 7720647"/>
                <a:gd name="connsiteX2641" fmla="*/ 2374583 w 17682528"/>
                <a:gd name="connsiteY2641" fmla="*/ 6622225 h 7720647"/>
                <a:gd name="connsiteX2642" fmla="*/ 2380933 w 17682528"/>
                <a:gd name="connsiteY2642" fmla="*/ 6647625 h 7720647"/>
                <a:gd name="connsiteX2643" fmla="*/ 2399983 w 17682528"/>
                <a:gd name="connsiteY2643" fmla="*/ 6634925 h 7720647"/>
                <a:gd name="connsiteX2644" fmla="*/ 2482533 w 17682528"/>
                <a:gd name="connsiteY2644" fmla="*/ 6685725 h 7720647"/>
                <a:gd name="connsiteX2645" fmla="*/ 2482533 w 17682528"/>
                <a:gd name="connsiteY2645" fmla="*/ 6704775 h 7720647"/>
                <a:gd name="connsiteX2646" fmla="*/ 1987296 w 17682528"/>
                <a:gd name="connsiteY2646" fmla="*/ 6438138 h 7720647"/>
                <a:gd name="connsiteX2647" fmla="*/ 1987296 w 17682528"/>
                <a:gd name="connsiteY2647" fmla="*/ 6412738 h 7720647"/>
                <a:gd name="connsiteX2648" fmla="*/ 2050796 w 17682528"/>
                <a:gd name="connsiteY2648" fmla="*/ 6469888 h 7720647"/>
                <a:gd name="connsiteX2649" fmla="*/ 11225403 w 17682528"/>
                <a:gd name="connsiteY2649" fmla="*/ 6425438 h 7720647"/>
                <a:gd name="connsiteX2650" fmla="*/ 11212703 w 17682528"/>
                <a:gd name="connsiteY2650" fmla="*/ 6584125 h 7720647"/>
                <a:gd name="connsiteX2651" fmla="*/ 11193653 w 17682528"/>
                <a:gd name="connsiteY2651" fmla="*/ 6590475 h 7720647"/>
                <a:gd name="connsiteX2652" fmla="*/ 11130153 w 17682528"/>
                <a:gd name="connsiteY2652" fmla="*/ 6577775 h 7720647"/>
                <a:gd name="connsiteX2653" fmla="*/ 11028553 w 17682528"/>
                <a:gd name="connsiteY2653" fmla="*/ 6603175 h 7720647"/>
                <a:gd name="connsiteX2654" fmla="*/ 11015853 w 17682528"/>
                <a:gd name="connsiteY2654" fmla="*/ 6596825 h 7720647"/>
                <a:gd name="connsiteX2655" fmla="*/ 11028553 w 17682528"/>
                <a:gd name="connsiteY2655" fmla="*/ 6425438 h 7720647"/>
                <a:gd name="connsiteX2656" fmla="*/ 11079353 w 17682528"/>
                <a:gd name="connsiteY2656" fmla="*/ 6431788 h 7720647"/>
                <a:gd name="connsiteX2657" fmla="*/ 11187303 w 17682528"/>
                <a:gd name="connsiteY2657" fmla="*/ 6419088 h 7720647"/>
                <a:gd name="connsiteX2658" fmla="*/ 11206353 w 17682528"/>
                <a:gd name="connsiteY2658" fmla="*/ 6406388 h 7720647"/>
                <a:gd name="connsiteX2659" fmla="*/ 11225403 w 17682528"/>
                <a:gd name="connsiteY2659" fmla="*/ 6425438 h 7720647"/>
                <a:gd name="connsiteX2660" fmla="*/ 16577755 w 17682528"/>
                <a:gd name="connsiteY2660" fmla="*/ 6412738 h 7720647"/>
                <a:gd name="connsiteX2661" fmla="*/ 16590455 w 17682528"/>
                <a:gd name="connsiteY2661" fmla="*/ 6400038 h 7720647"/>
                <a:gd name="connsiteX2662" fmla="*/ 16577755 w 17682528"/>
                <a:gd name="connsiteY2662" fmla="*/ 6412738 h 7720647"/>
                <a:gd name="connsiteX2663" fmla="*/ 16031717 w 17682528"/>
                <a:gd name="connsiteY2663" fmla="*/ 6406388 h 7720647"/>
                <a:gd name="connsiteX2664" fmla="*/ 16076167 w 17682528"/>
                <a:gd name="connsiteY2664" fmla="*/ 6400038 h 7720647"/>
                <a:gd name="connsiteX2665" fmla="*/ 16076167 w 17682528"/>
                <a:gd name="connsiteY2665" fmla="*/ 6444488 h 7720647"/>
                <a:gd name="connsiteX2666" fmla="*/ 16088867 w 17682528"/>
                <a:gd name="connsiteY2666" fmla="*/ 6450838 h 7720647"/>
                <a:gd name="connsiteX2667" fmla="*/ 16126967 w 17682528"/>
                <a:gd name="connsiteY2667" fmla="*/ 6438138 h 7720647"/>
                <a:gd name="connsiteX2668" fmla="*/ 16171417 w 17682528"/>
                <a:gd name="connsiteY2668" fmla="*/ 6476238 h 7720647"/>
                <a:gd name="connsiteX2669" fmla="*/ 16234917 w 17682528"/>
                <a:gd name="connsiteY2669" fmla="*/ 6514338 h 7720647"/>
                <a:gd name="connsiteX2670" fmla="*/ 16273017 w 17682528"/>
                <a:gd name="connsiteY2670" fmla="*/ 6558725 h 7720647"/>
                <a:gd name="connsiteX2671" fmla="*/ 16273017 w 17682528"/>
                <a:gd name="connsiteY2671" fmla="*/ 6584125 h 7720647"/>
                <a:gd name="connsiteX2672" fmla="*/ 16165067 w 17682528"/>
                <a:gd name="connsiteY2672" fmla="*/ 6590475 h 7720647"/>
                <a:gd name="connsiteX2673" fmla="*/ 16050767 w 17682528"/>
                <a:gd name="connsiteY2673" fmla="*/ 6501638 h 7720647"/>
                <a:gd name="connsiteX2674" fmla="*/ 16038067 w 17682528"/>
                <a:gd name="connsiteY2674" fmla="*/ 6539738 h 7720647"/>
                <a:gd name="connsiteX2675" fmla="*/ 15911067 w 17682528"/>
                <a:gd name="connsiteY2675" fmla="*/ 6419088 h 7720647"/>
                <a:gd name="connsiteX2676" fmla="*/ 15993617 w 17682528"/>
                <a:gd name="connsiteY2676" fmla="*/ 6400038 h 7720647"/>
                <a:gd name="connsiteX2677" fmla="*/ 16031717 w 17682528"/>
                <a:gd name="connsiteY2677" fmla="*/ 6406388 h 7720647"/>
                <a:gd name="connsiteX2678" fmla="*/ 15523781 w 17682528"/>
                <a:gd name="connsiteY2678" fmla="*/ 6400038 h 7720647"/>
                <a:gd name="connsiteX2679" fmla="*/ 15561881 w 17682528"/>
                <a:gd name="connsiteY2679" fmla="*/ 6431788 h 7720647"/>
                <a:gd name="connsiteX2680" fmla="*/ 15472981 w 17682528"/>
                <a:gd name="connsiteY2680" fmla="*/ 6400038 h 7720647"/>
                <a:gd name="connsiteX2681" fmla="*/ 15523781 w 17682528"/>
                <a:gd name="connsiteY2681" fmla="*/ 6400038 h 7720647"/>
                <a:gd name="connsiteX2682" fmla="*/ 15917417 w 17682528"/>
                <a:gd name="connsiteY2682" fmla="*/ 6469888 h 7720647"/>
                <a:gd name="connsiteX2683" fmla="*/ 15847567 w 17682528"/>
                <a:gd name="connsiteY2683" fmla="*/ 6438138 h 7720647"/>
                <a:gd name="connsiteX2684" fmla="*/ 15841217 w 17682528"/>
                <a:gd name="connsiteY2684" fmla="*/ 6393688 h 7720647"/>
                <a:gd name="connsiteX2685" fmla="*/ 15917417 w 17682528"/>
                <a:gd name="connsiteY2685" fmla="*/ 6469888 h 7720647"/>
                <a:gd name="connsiteX2686" fmla="*/ 15282544 w 17682528"/>
                <a:gd name="connsiteY2686" fmla="*/ 6425438 h 7720647"/>
                <a:gd name="connsiteX2687" fmla="*/ 15225394 w 17682528"/>
                <a:gd name="connsiteY2687" fmla="*/ 6431788 h 7720647"/>
                <a:gd name="connsiteX2688" fmla="*/ 15301594 w 17682528"/>
                <a:gd name="connsiteY2688" fmla="*/ 6476238 h 7720647"/>
                <a:gd name="connsiteX2689" fmla="*/ 15301594 w 17682528"/>
                <a:gd name="connsiteY2689" fmla="*/ 6495288 h 7720647"/>
                <a:gd name="connsiteX2690" fmla="*/ 15282544 w 17682528"/>
                <a:gd name="connsiteY2690" fmla="*/ 6501638 h 7720647"/>
                <a:gd name="connsiteX2691" fmla="*/ 15206344 w 17682528"/>
                <a:gd name="connsiteY2691" fmla="*/ 6450838 h 7720647"/>
                <a:gd name="connsiteX2692" fmla="*/ 15142844 w 17682528"/>
                <a:gd name="connsiteY2692" fmla="*/ 6438138 h 7720647"/>
                <a:gd name="connsiteX2693" fmla="*/ 15022194 w 17682528"/>
                <a:gd name="connsiteY2693" fmla="*/ 6438138 h 7720647"/>
                <a:gd name="connsiteX2694" fmla="*/ 15142844 w 17682528"/>
                <a:gd name="connsiteY2694" fmla="*/ 6393688 h 7720647"/>
                <a:gd name="connsiteX2695" fmla="*/ 15282544 w 17682528"/>
                <a:gd name="connsiteY2695" fmla="*/ 6425438 h 7720647"/>
                <a:gd name="connsiteX2696" fmla="*/ 14920595 w 17682528"/>
                <a:gd name="connsiteY2696" fmla="*/ 6425438 h 7720647"/>
                <a:gd name="connsiteX2697" fmla="*/ 14920595 w 17682528"/>
                <a:gd name="connsiteY2697" fmla="*/ 6457188 h 7720647"/>
                <a:gd name="connsiteX2698" fmla="*/ 14933295 w 17682528"/>
                <a:gd name="connsiteY2698" fmla="*/ 6476238 h 7720647"/>
                <a:gd name="connsiteX2699" fmla="*/ 14984095 w 17682528"/>
                <a:gd name="connsiteY2699" fmla="*/ 6438138 h 7720647"/>
                <a:gd name="connsiteX2700" fmla="*/ 15066644 w 17682528"/>
                <a:gd name="connsiteY2700" fmla="*/ 6520688 h 7720647"/>
                <a:gd name="connsiteX2701" fmla="*/ 15022194 w 17682528"/>
                <a:gd name="connsiteY2701" fmla="*/ 6558725 h 7720647"/>
                <a:gd name="connsiteX2702" fmla="*/ 15003145 w 17682528"/>
                <a:gd name="connsiteY2702" fmla="*/ 6552438 h 7720647"/>
                <a:gd name="connsiteX2703" fmla="*/ 14895195 w 17682528"/>
                <a:gd name="connsiteY2703" fmla="*/ 6615875 h 7720647"/>
                <a:gd name="connsiteX2704" fmla="*/ 14793659 w 17682528"/>
                <a:gd name="connsiteY2704" fmla="*/ 6501638 h 7720647"/>
                <a:gd name="connsiteX2705" fmla="*/ 14736509 w 17682528"/>
                <a:gd name="connsiteY2705" fmla="*/ 6584125 h 7720647"/>
                <a:gd name="connsiteX2706" fmla="*/ 14723809 w 17682528"/>
                <a:gd name="connsiteY2706" fmla="*/ 6565075 h 7720647"/>
                <a:gd name="connsiteX2707" fmla="*/ 14742859 w 17682528"/>
                <a:gd name="connsiteY2707" fmla="*/ 6488938 h 7720647"/>
                <a:gd name="connsiteX2708" fmla="*/ 14838045 w 17682528"/>
                <a:gd name="connsiteY2708" fmla="*/ 6400038 h 7720647"/>
                <a:gd name="connsiteX2709" fmla="*/ 14863445 w 17682528"/>
                <a:gd name="connsiteY2709" fmla="*/ 6419088 h 7720647"/>
                <a:gd name="connsiteX2710" fmla="*/ 14876145 w 17682528"/>
                <a:gd name="connsiteY2710" fmla="*/ 6406388 h 7720647"/>
                <a:gd name="connsiteX2711" fmla="*/ 14882495 w 17682528"/>
                <a:gd name="connsiteY2711" fmla="*/ 6419088 h 7720647"/>
                <a:gd name="connsiteX2712" fmla="*/ 14888845 w 17682528"/>
                <a:gd name="connsiteY2712" fmla="*/ 6393688 h 7720647"/>
                <a:gd name="connsiteX2713" fmla="*/ 14920595 w 17682528"/>
                <a:gd name="connsiteY2713" fmla="*/ 6425438 h 7720647"/>
                <a:gd name="connsiteX2714" fmla="*/ 14673009 w 17682528"/>
                <a:gd name="connsiteY2714" fmla="*/ 6450838 h 7720647"/>
                <a:gd name="connsiteX2715" fmla="*/ 14685709 w 17682528"/>
                <a:gd name="connsiteY2715" fmla="*/ 6457188 h 7720647"/>
                <a:gd name="connsiteX2716" fmla="*/ 14711109 w 17682528"/>
                <a:gd name="connsiteY2716" fmla="*/ 6444488 h 7720647"/>
                <a:gd name="connsiteX2717" fmla="*/ 14730159 w 17682528"/>
                <a:gd name="connsiteY2717" fmla="*/ 6501638 h 7720647"/>
                <a:gd name="connsiteX2718" fmla="*/ 14704759 w 17682528"/>
                <a:gd name="connsiteY2718" fmla="*/ 6558725 h 7720647"/>
                <a:gd name="connsiteX2719" fmla="*/ 14546009 w 17682528"/>
                <a:gd name="connsiteY2719" fmla="*/ 6584125 h 7720647"/>
                <a:gd name="connsiteX2720" fmla="*/ 14533309 w 17682528"/>
                <a:gd name="connsiteY2720" fmla="*/ 6565075 h 7720647"/>
                <a:gd name="connsiteX2721" fmla="*/ 14571409 w 17682528"/>
                <a:gd name="connsiteY2721" fmla="*/ 6558725 h 7720647"/>
                <a:gd name="connsiteX2722" fmla="*/ 14615859 w 17682528"/>
                <a:gd name="connsiteY2722" fmla="*/ 6571425 h 7720647"/>
                <a:gd name="connsiteX2723" fmla="*/ 14679359 w 17682528"/>
                <a:gd name="connsiteY2723" fmla="*/ 6507988 h 7720647"/>
                <a:gd name="connsiteX2724" fmla="*/ 14653959 w 17682528"/>
                <a:gd name="connsiteY2724" fmla="*/ 6482588 h 7720647"/>
                <a:gd name="connsiteX2725" fmla="*/ 14653959 w 17682528"/>
                <a:gd name="connsiteY2725" fmla="*/ 6393688 h 7720647"/>
                <a:gd name="connsiteX2726" fmla="*/ 14673009 w 17682528"/>
                <a:gd name="connsiteY2726" fmla="*/ 6450838 h 7720647"/>
                <a:gd name="connsiteX2727" fmla="*/ 11441239 w 17682528"/>
                <a:gd name="connsiteY2727" fmla="*/ 6393688 h 7720647"/>
                <a:gd name="connsiteX2728" fmla="*/ 11428539 w 17682528"/>
                <a:gd name="connsiteY2728" fmla="*/ 6406388 h 7720647"/>
                <a:gd name="connsiteX2729" fmla="*/ 11434889 w 17682528"/>
                <a:gd name="connsiteY2729" fmla="*/ 6431788 h 7720647"/>
                <a:gd name="connsiteX2730" fmla="*/ 11466639 w 17682528"/>
                <a:gd name="connsiteY2730" fmla="*/ 6412738 h 7720647"/>
                <a:gd name="connsiteX2731" fmla="*/ 11485689 w 17682528"/>
                <a:gd name="connsiteY2731" fmla="*/ 6425438 h 7720647"/>
                <a:gd name="connsiteX2732" fmla="*/ 11428539 w 17682528"/>
                <a:gd name="connsiteY2732" fmla="*/ 6431788 h 7720647"/>
                <a:gd name="connsiteX2733" fmla="*/ 11434889 w 17682528"/>
                <a:gd name="connsiteY2733" fmla="*/ 6476238 h 7720647"/>
                <a:gd name="connsiteX2734" fmla="*/ 11466639 w 17682528"/>
                <a:gd name="connsiteY2734" fmla="*/ 6457188 h 7720647"/>
                <a:gd name="connsiteX2735" fmla="*/ 11479339 w 17682528"/>
                <a:gd name="connsiteY2735" fmla="*/ 6469888 h 7720647"/>
                <a:gd name="connsiteX2736" fmla="*/ 11345989 w 17682528"/>
                <a:gd name="connsiteY2736" fmla="*/ 6482588 h 7720647"/>
                <a:gd name="connsiteX2737" fmla="*/ 11390439 w 17682528"/>
                <a:gd name="connsiteY2737" fmla="*/ 6463538 h 7720647"/>
                <a:gd name="connsiteX2738" fmla="*/ 11390439 w 17682528"/>
                <a:gd name="connsiteY2738" fmla="*/ 6444488 h 7720647"/>
                <a:gd name="connsiteX2739" fmla="*/ 11371389 w 17682528"/>
                <a:gd name="connsiteY2739" fmla="*/ 6438138 h 7720647"/>
                <a:gd name="connsiteX2740" fmla="*/ 11288839 w 17682528"/>
                <a:gd name="connsiteY2740" fmla="*/ 6507988 h 7720647"/>
                <a:gd name="connsiteX2741" fmla="*/ 11333289 w 17682528"/>
                <a:gd name="connsiteY2741" fmla="*/ 6507988 h 7720647"/>
                <a:gd name="connsiteX2742" fmla="*/ 11263439 w 17682528"/>
                <a:gd name="connsiteY2742" fmla="*/ 6539738 h 7720647"/>
                <a:gd name="connsiteX2743" fmla="*/ 11257089 w 17682528"/>
                <a:gd name="connsiteY2743" fmla="*/ 6520688 h 7720647"/>
                <a:gd name="connsiteX2744" fmla="*/ 11288839 w 17682528"/>
                <a:gd name="connsiteY2744" fmla="*/ 6482588 h 7720647"/>
                <a:gd name="connsiteX2745" fmla="*/ 11263439 w 17682528"/>
                <a:gd name="connsiteY2745" fmla="*/ 6482588 h 7720647"/>
                <a:gd name="connsiteX2746" fmla="*/ 11257089 w 17682528"/>
                <a:gd name="connsiteY2746" fmla="*/ 6469888 h 7720647"/>
                <a:gd name="connsiteX2747" fmla="*/ 11276139 w 17682528"/>
                <a:gd name="connsiteY2747" fmla="*/ 6406388 h 7720647"/>
                <a:gd name="connsiteX2748" fmla="*/ 11320589 w 17682528"/>
                <a:gd name="connsiteY2748" fmla="*/ 6406388 h 7720647"/>
                <a:gd name="connsiteX2749" fmla="*/ 11288839 w 17682528"/>
                <a:gd name="connsiteY2749" fmla="*/ 6463538 h 7720647"/>
                <a:gd name="connsiteX2750" fmla="*/ 11314239 w 17682528"/>
                <a:gd name="connsiteY2750" fmla="*/ 6431788 h 7720647"/>
                <a:gd name="connsiteX2751" fmla="*/ 11333289 w 17682528"/>
                <a:gd name="connsiteY2751" fmla="*/ 6444488 h 7720647"/>
                <a:gd name="connsiteX2752" fmla="*/ 11384089 w 17682528"/>
                <a:gd name="connsiteY2752" fmla="*/ 6425438 h 7720647"/>
                <a:gd name="connsiteX2753" fmla="*/ 11396789 w 17682528"/>
                <a:gd name="connsiteY2753" fmla="*/ 6393688 h 7720647"/>
                <a:gd name="connsiteX2754" fmla="*/ 11441239 w 17682528"/>
                <a:gd name="connsiteY2754" fmla="*/ 6393688 h 7720647"/>
                <a:gd name="connsiteX2755" fmla="*/ 9453943 w 17682528"/>
                <a:gd name="connsiteY2755" fmla="*/ 6698425 h 7720647"/>
                <a:gd name="connsiteX2756" fmla="*/ 9384093 w 17682528"/>
                <a:gd name="connsiteY2756" fmla="*/ 6666675 h 7720647"/>
                <a:gd name="connsiteX2757" fmla="*/ 9403143 w 17682528"/>
                <a:gd name="connsiteY2757" fmla="*/ 6590475 h 7720647"/>
                <a:gd name="connsiteX2758" fmla="*/ 9415843 w 17682528"/>
                <a:gd name="connsiteY2758" fmla="*/ 6482588 h 7720647"/>
                <a:gd name="connsiteX2759" fmla="*/ 9339643 w 17682528"/>
                <a:gd name="connsiteY2759" fmla="*/ 6412738 h 7720647"/>
                <a:gd name="connsiteX2760" fmla="*/ 9250743 w 17682528"/>
                <a:gd name="connsiteY2760" fmla="*/ 6488938 h 7720647"/>
                <a:gd name="connsiteX2761" fmla="*/ 9263443 w 17682528"/>
                <a:gd name="connsiteY2761" fmla="*/ 6533388 h 7720647"/>
                <a:gd name="connsiteX2762" fmla="*/ 9307893 w 17682528"/>
                <a:gd name="connsiteY2762" fmla="*/ 6514338 h 7720647"/>
                <a:gd name="connsiteX2763" fmla="*/ 9282493 w 17682528"/>
                <a:gd name="connsiteY2763" fmla="*/ 6507988 h 7720647"/>
                <a:gd name="connsiteX2764" fmla="*/ 9301543 w 17682528"/>
                <a:gd name="connsiteY2764" fmla="*/ 6457188 h 7720647"/>
                <a:gd name="connsiteX2765" fmla="*/ 9333293 w 17682528"/>
                <a:gd name="connsiteY2765" fmla="*/ 6457188 h 7720647"/>
                <a:gd name="connsiteX2766" fmla="*/ 9339643 w 17682528"/>
                <a:gd name="connsiteY2766" fmla="*/ 6482588 h 7720647"/>
                <a:gd name="connsiteX2767" fmla="*/ 9314243 w 17682528"/>
                <a:gd name="connsiteY2767" fmla="*/ 6520688 h 7720647"/>
                <a:gd name="connsiteX2768" fmla="*/ 9301543 w 17682528"/>
                <a:gd name="connsiteY2768" fmla="*/ 6584125 h 7720647"/>
                <a:gd name="connsiteX2769" fmla="*/ 9326943 w 17682528"/>
                <a:gd name="connsiteY2769" fmla="*/ 6603175 h 7720647"/>
                <a:gd name="connsiteX2770" fmla="*/ 9320593 w 17682528"/>
                <a:gd name="connsiteY2770" fmla="*/ 6622225 h 7720647"/>
                <a:gd name="connsiteX2771" fmla="*/ 9301543 w 17682528"/>
                <a:gd name="connsiteY2771" fmla="*/ 6634925 h 7720647"/>
                <a:gd name="connsiteX2772" fmla="*/ 9326943 w 17682528"/>
                <a:gd name="connsiteY2772" fmla="*/ 6653975 h 7720647"/>
                <a:gd name="connsiteX2773" fmla="*/ 9301543 w 17682528"/>
                <a:gd name="connsiteY2773" fmla="*/ 6660325 h 7720647"/>
                <a:gd name="connsiteX2774" fmla="*/ 9276143 w 17682528"/>
                <a:gd name="connsiteY2774" fmla="*/ 6647625 h 7720647"/>
                <a:gd name="connsiteX2775" fmla="*/ 9288843 w 17682528"/>
                <a:gd name="connsiteY2775" fmla="*/ 6673025 h 7720647"/>
                <a:gd name="connsiteX2776" fmla="*/ 9218993 w 17682528"/>
                <a:gd name="connsiteY2776" fmla="*/ 6704775 h 7720647"/>
                <a:gd name="connsiteX2777" fmla="*/ 9238043 w 17682528"/>
                <a:gd name="connsiteY2777" fmla="*/ 6419088 h 7720647"/>
                <a:gd name="connsiteX2778" fmla="*/ 9472993 w 17682528"/>
                <a:gd name="connsiteY2778" fmla="*/ 6393688 h 7720647"/>
                <a:gd name="connsiteX2779" fmla="*/ 9453943 w 17682528"/>
                <a:gd name="connsiteY2779" fmla="*/ 6698425 h 7720647"/>
                <a:gd name="connsiteX2780" fmla="*/ 16323817 w 17682528"/>
                <a:gd name="connsiteY2780" fmla="*/ 6425438 h 7720647"/>
                <a:gd name="connsiteX2781" fmla="*/ 16355505 w 17682528"/>
                <a:gd name="connsiteY2781" fmla="*/ 6406388 h 7720647"/>
                <a:gd name="connsiteX2782" fmla="*/ 16387255 w 17682528"/>
                <a:gd name="connsiteY2782" fmla="*/ 6438138 h 7720647"/>
                <a:gd name="connsiteX2783" fmla="*/ 16406305 w 17682528"/>
                <a:gd name="connsiteY2783" fmla="*/ 6425438 h 7720647"/>
                <a:gd name="connsiteX2784" fmla="*/ 16431705 w 17682528"/>
                <a:gd name="connsiteY2784" fmla="*/ 6438138 h 7720647"/>
                <a:gd name="connsiteX2785" fmla="*/ 16342805 w 17682528"/>
                <a:gd name="connsiteY2785" fmla="*/ 6514338 h 7720647"/>
                <a:gd name="connsiteX2786" fmla="*/ 16298417 w 17682528"/>
                <a:gd name="connsiteY2786" fmla="*/ 6507988 h 7720647"/>
                <a:gd name="connsiteX2787" fmla="*/ 16311117 w 17682528"/>
                <a:gd name="connsiteY2787" fmla="*/ 6463538 h 7720647"/>
                <a:gd name="connsiteX2788" fmla="*/ 16266667 w 17682528"/>
                <a:gd name="connsiteY2788" fmla="*/ 6514338 h 7720647"/>
                <a:gd name="connsiteX2789" fmla="*/ 16241267 w 17682528"/>
                <a:gd name="connsiteY2789" fmla="*/ 6482588 h 7720647"/>
                <a:gd name="connsiteX2790" fmla="*/ 16177767 w 17682528"/>
                <a:gd name="connsiteY2790" fmla="*/ 6463538 h 7720647"/>
                <a:gd name="connsiteX2791" fmla="*/ 16114267 w 17682528"/>
                <a:gd name="connsiteY2791" fmla="*/ 6425438 h 7720647"/>
                <a:gd name="connsiteX2792" fmla="*/ 16190467 w 17682528"/>
                <a:gd name="connsiteY2792" fmla="*/ 6400038 h 7720647"/>
                <a:gd name="connsiteX2793" fmla="*/ 16228567 w 17682528"/>
                <a:gd name="connsiteY2793" fmla="*/ 6412738 h 7720647"/>
                <a:gd name="connsiteX2794" fmla="*/ 16279367 w 17682528"/>
                <a:gd name="connsiteY2794" fmla="*/ 6387338 h 7720647"/>
                <a:gd name="connsiteX2795" fmla="*/ 16323817 w 17682528"/>
                <a:gd name="connsiteY2795" fmla="*/ 6425438 h 7720647"/>
                <a:gd name="connsiteX2796" fmla="*/ 5587302 w 17682528"/>
                <a:gd name="connsiteY2796" fmla="*/ 6469888 h 7720647"/>
                <a:gd name="connsiteX2797" fmla="*/ 5669788 w 17682528"/>
                <a:gd name="connsiteY2797" fmla="*/ 6590475 h 7720647"/>
                <a:gd name="connsiteX2798" fmla="*/ 5974588 w 17682528"/>
                <a:gd name="connsiteY2798" fmla="*/ 6831775 h 7720647"/>
                <a:gd name="connsiteX2799" fmla="*/ 6266625 w 17682528"/>
                <a:gd name="connsiteY2799" fmla="*/ 6641275 h 7720647"/>
                <a:gd name="connsiteX2800" fmla="*/ 6361875 w 17682528"/>
                <a:gd name="connsiteY2800" fmla="*/ 6666675 h 7720647"/>
                <a:gd name="connsiteX2801" fmla="*/ 6495225 w 17682528"/>
                <a:gd name="connsiteY2801" fmla="*/ 6812725 h 7720647"/>
                <a:gd name="connsiteX2802" fmla="*/ 6704711 w 17682528"/>
                <a:gd name="connsiteY2802" fmla="*/ 6958775 h 7720647"/>
                <a:gd name="connsiteX2803" fmla="*/ 6736461 w 17682528"/>
                <a:gd name="connsiteY2803" fmla="*/ 7060375 h 7720647"/>
                <a:gd name="connsiteX2804" fmla="*/ 6723761 w 17682528"/>
                <a:gd name="connsiteY2804" fmla="*/ 7180961 h 7720647"/>
                <a:gd name="connsiteX2805" fmla="*/ 6584125 w 17682528"/>
                <a:gd name="connsiteY2805" fmla="*/ 7231761 h 7720647"/>
                <a:gd name="connsiteX2806" fmla="*/ 6482525 w 17682528"/>
                <a:gd name="connsiteY2806" fmla="*/ 7371461 h 7720647"/>
                <a:gd name="connsiteX2807" fmla="*/ 6292025 w 17682528"/>
                <a:gd name="connsiteY2807" fmla="*/ 7441311 h 7720647"/>
                <a:gd name="connsiteX2808" fmla="*/ 5942838 w 17682528"/>
                <a:gd name="connsiteY2808" fmla="*/ 7339711 h 7720647"/>
                <a:gd name="connsiteX2809" fmla="*/ 5847588 w 17682528"/>
                <a:gd name="connsiteY2809" fmla="*/ 7257161 h 7720647"/>
                <a:gd name="connsiteX2810" fmla="*/ 5644452 w 17682528"/>
                <a:gd name="connsiteY2810" fmla="*/ 7104761 h 7720647"/>
                <a:gd name="connsiteX2811" fmla="*/ 5352352 w 17682528"/>
                <a:gd name="connsiteY2811" fmla="*/ 6901625 h 7720647"/>
                <a:gd name="connsiteX2812" fmla="*/ 5307902 w 17682528"/>
                <a:gd name="connsiteY2812" fmla="*/ 6761925 h 7720647"/>
                <a:gd name="connsiteX2813" fmla="*/ 5307902 w 17682528"/>
                <a:gd name="connsiteY2813" fmla="*/ 6730175 h 7720647"/>
                <a:gd name="connsiteX2814" fmla="*/ 5434902 w 17682528"/>
                <a:gd name="connsiteY2814" fmla="*/ 6825425 h 7720647"/>
                <a:gd name="connsiteX2815" fmla="*/ 5447602 w 17682528"/>
                <a:gd name="connsiteY2815" fmla="*/ 6863525 h 7720647"/>
                <a:gd name="connsiteX2816" fmla="*/ 5523802 w 17682528"/>
                <a:gd name="connsiteY2816" fmla="*/ 6901625 h 7720647"/>
                <a:gd name="connsiteX2817" fmla="*/ 5307902 w 17682528"/>
                <a:gd name="connsiteY2817" fmla="*/ 6711125 h 7720647"/>
                <a:gd name="connsiteX2818" fmla="*/ 5307902 w 17682528"/>
                <a:gd name="connsiteY2818" fmla="*/ 6685725 h 7720647"/>
                <a:gd name="connsiteX2819" fmla="*/ 5326952 w 17682528"/>
                <a:gd name="connsiteY2819" fmla="*/ 6571425 h 7720647"/>
                <a:gd name="connsiteX2820" fmla="*/ 5422202 w 17682528"/>
                <a:gd name="connsiteY2820" fmla="*/ 6457188 h 7720647"/>
                <a:gd name="connsiteX2821" fmla="*/ 5473002 w 17682528"/>
                <a:gd name="connsiteY2821" fmla="*/ 6495288 h 7720647"/>
                <a:gd name="connsiteX2822" fmla="*/ 5536502 w 17682528"/>
                <a:gd name="connsiteY2822" fmla="*/ 6609525 h 7720647"/>
                <a:gd name="connsiteX2823" fmla="*/ 5631752 w 17682528"/>
                <a:gd name="connsiteY2823" fmla="*/ 6749225 h 7720647"/>
                <a:gd name="connsiteX2824" fmla="*/ 5650802 w 17682528"/>
                <a:gd name="connsiteY2824" fmla="*/ 6819075 h 7720647"/>
                <a:gd name="connsiteX2825" fmla="*/ 5638102 w 17682528"/>
                <a:gd name="connsiteY2825" fmla="*/ 6850825 h 7720647"/>
                <a:gd name="connsiteX2826" fmla="*/ 5682488 w 17682528"/>
                <a:gd name="connsiteY2826" fmla="*/ 6939725 h 7720647"/>
                <a:gd name="connsiteX2827" fmla="*/ 5688838 w 17682528"/>
                <a:gd name="connsiteY2827" fmla="*/ 6920675 h 7720647"/>
                <a:gd name="connsiteX2828" fmla="*/ 5657152 w 17682528"/>
                <a:gd name="connsiteY2828" fmla="*/ 6850825 h 7720647"/>
                <a:gd name="connsiteX2829" fmla="*/ 5669788 w 17682528"/>
                <a:gd name="connsiteY2829" fmla="*/ 6819075 h 7720647"/>
                <a:gd name="connsiteX2830" fmla="*/ 5657152 w 17682528"/>
                <a:gd name="connsiteY2830" fmla="*/ 6755575 h 7720647"/>
                <a:gd name="connsiteX2831" fmla="*/ 5828538 w 17682528"/>
                <a:gd name="connsiteY2831" fmla="*/ 6844475 h 7720647"/>
                <a:gd name="connsiteX2832" fmla="*/ 5853938 w 17682528"/>
                <a:gd name="connsiteY2832" fmla="*/ 6895275 h 7720647"/>
                <a:gd name="connsiteX2833" fmla="*/ 5911088 w 17682528"/>
                <a:gd name="connsiteY2833" fmla="*/ 6927025 h 7720647"/>
                <a:gd name="connsiteX2834" fmla="*/ 5866638 w 17682528"/>
                <a:gd name="connsiteY2834" fmla="*/ 6888925 h 7720647"/>
                <a:gd name="connsiteX2835" fmla="*/ 5644452 w 17682528"/>
                <a:gd name="connsiteY2835" fmla="*/ 6723825 h 7720647"/>
                <a:gd name="connsiteX2836" fmla="*/ 5561902 w 17682528"/>
                <a:gd name="connsiteY2836" fmla="*/ 6609525 h 7720647"/>
                <a:gd name="connsiteX2837" fmla="*/ 5422202 w 17682528"/>
                <a:gd name="connsiteY2837" fmla="*/ 6438138 h 7720647"/>
                <a:gd name="connsiteX2838" fmla="*/ 5320602 w 17682528"/>
                <a:gd name="connsiteY2838" fmla="*/ 6507988 h 7720647"/>
                <a:gd name="connsiteX2839" fmla="*/ 5288852 w 17682528"/>
                <a:gd name="connsiteY2839" fmla="*/ 6520688 h 7720647"/>
                <a:gd name="connsiteX2840" fmla="*/ 5257102 w 17682528"/>
                <a:gd name="connsiteY2840" fmla="*/ 6558725 h 7720647"/>
                <a:gd name="connsiteX2841" fmla="*/ 5174552 w 17682528"/>
                <a:gd name="connsiteY2841" fmla="*/ 6476238 h 7720647"/>
                <a:gd name="connsiteX2842" fmla="*/ 5371402 w 17682528"/>
                <a:gd name="connsiteY2842" fmla="*/ 6380988 h 7720647"/>
                <a:gd name="connsiteX2843" fmla="*/ 5587302 w 17682528"/>
                <a:gd name="connsiteY2843" fmla="*/ 6469888 h 7720647"/>
                <a:gd name="connsiteX2844" fmla="*/ 4958715 w 17682528"/>
                <a:gd name="connsiteY2844" fmla="*/ 6387338 h 7720647"/>
                <a:gd name="connsiteX2845" fmla="*/ 4958715 w 17682528"/>
                <a:gd name="connsiteY2845" fmla="*/ 6488938 h 7720647"/>
                <a:gd name="connsiteX2846" fmla="*/ 4920615 w 17682528"/>
                <a:gd name="connsiteY2846" fmla="*/ 6488938 h 7720647"/>
                <a:gd name="connsiteX2847" fmla="*/ 4914265 w 17682528"/>
                <a:gd name="connsiteY2847" fmla="*/ 6419088 h 7720647"/>
                <a:gd name="connsiteX2848" fmla="*/ 4933315 w 17682528"/>
                <a:gd name="connsiteY2848" fmla="*/ 6380988 h 7720647"/>
                <a:gd name="connsiteX2849" fmla="*/ 4958715 w 17682528"/>
                <a:gd name="connsiteY2849" fmla="*/ 6387338 h 7720647"/>
                <a:gd name="connsiteX2850" fmla="*/ 2107883 w 17682528"/>
                <a:gd name="connsiteY2850" fmla="*/ 6406388 h 7720647"/>
                <a:gd name="connsiteX2851" fmla="*/ 2107883 w 17682528"/>
                <a:gd name="connsiteY2851" fmla="*/ 6444488 h 7720647"/>
                <a:gd name="connsiteX2852" fmla="*/ 2031746 w 17682528"/>
                <a:gd name="connsiteY2852" fmla="*/ 6406388 h 7720647"/>
                <a:gd name="connsiteX2853" fmla="*/ 2050796 w 17682528"/>
                <a:gd name="connsiteY2853" fmla="*/ 6380988 h 7720647"/>
                <a:gd name="connsiteX2854" fmla="*/ 2107883 w 17682528"/>
                <a:gd name="connsiteY2854" fmla="*/ 6406388 h 7720647"/>
                <a:gd name="connsiteX2855" fmla="*/ 1492059 w 17682528"/>
                <a:gd name="connsiteY2855" fmla="*/ 6495288 h 7720647"/>
                <a:gd name="connsiteX2856" fmla="*/ 1460309 w 17682528"/>
                <a:gd name="connsiteY2856" fmla="*/ 6584125 h 7720647"/>
                <a:gd name="connsiteX2857" fmla="*/ 1479359 w 17682528"/>
                <a:gd name="connsiteY2857" fmla="*/ 6558725 h 7720647"/>
                <a:gd name="connsiteX2858" fmla="*/ 1453959 w 17682528"/>
                <a:gd name="connsiteY2858" fmla="*/ 6698425 h 7720647"/>
                <a:gd name="connsiteX2859" fmla="*/ 1434909 w 17682528"/>
                <a:gd name="connsiteY2859" fmla="*/ 6660325 h 7720647"/>
                <a:gd name="connsiteX2860" fmla="*/ 1498409 w 17682528"/>
                <a:gd name="connsiteY2860" fmla="*/ 6444488 h 7720647"/>
                <a:gd name="connsiteX2861" fmla="*/ 1523809 w 17682528"/>
                <a:gd name="connsiteY2861" fmla="*/ 6380988 h 7720647"/>
                <a:gd name="connsiteX2862" fmla="*/ 1492059 w 17682528"/>
                <a:gd name="connsiteY2862" fmla="*/ 6495288 h 7720647"/>
                <a:gd name="connsiteX2863" fmla="*/ 1473009 w 17682528"/>
                <a:gd name="connsiteY2863" fmla="*/ 6444488 h 7720647"/>
                <a:gd name="connsiteX2864" fmla="*/ 1504759 w 17682528"/>
                <a:gd name="connsiteY2864" fmla="*/ 6387338 h 7720647"/>
                <a:gd name="connsiteX2865" fmla="*/ 1473009 w 17682528"/>
                <a:gd name="connsiteY2865" fmla="*/ 6444488 h 7720647"/>
                <a:gd name="connsiteX2866" fmla="*/ 5085715 w 17682528"/>
                <a:gd name="connsiteY2866" fmla="*/ 6406388 h 7720647"/>
                <a:gd name="connsiteX2867" fmla="*/ 5053965 w 17682528"/>
                <a:gd name="connsiteY2867" fmla="*/ 6393688 h 7720647"/>
                <a:gd name="connsiteX2868" fmla="*/ 5053965 w 17682528"/>
                <a:gd name="connsiteY2868" fmla="*/ 6374638 h 7720647"/>
                <a:gd name="connsiteX2869" fmla="*/ 5085715 w 17682528"/>
                <a:gd name="connsiteY2869" fmla="*/ 6406388 h 7720647"/>
                <a:gd name="connsiteX2870" fmla="*/ 4749165 w 17682528"/>
                <a:gd name="connsiteY2870" fmla="*/ 6419088 h 7720647"/>
                <a:gd name="connsiteX2871" fmla="*/ 4730115 w 17682528"/>
                <a:gd name="connsiteY2871" fmla="*/ 6488938 h 7720647"/>
                <a:gd name="connsiteX2872" fmla="*/ 4711065 w 17682528"/>
                <a:gd name="connsiteY2872" fmla="*/ 6488938 h 7720647"/>
                <a:gd name="connsiteX2873" fmla="*/ 4711065 w 17682528"/>
                <a:gd name="connsiteY2873" fmla="*/ 6387338 h 7720647"/>
                <a:gd name="connsiteX2874" fmla="*/ 4730115 w 17682528"/>
                <a:gd name="connsiteY2874" fmla="*/ 6374638 h 7720647"/>
                <a:gd name="connsiteX2875" fmla="*/ 4749165 w 17682528"/>
                <a:gd name="connsiteY2875" fmla="*/ 6419088 h 7720647"/>
                <a:gd name="connsiteX2876" fmla="*/ 14628559 w 17682528"/>
                <a:gd name="connsiteY2876" fmla="*/ 6380988 h 7720647"/>
                <a:gd name="connsiteX2877" fmla="*/ 14628559 w 17682528"/>
                <a:gd name="connsiteY2877" fmla="*/ 6482588 h 7720647"/>
                <a:gd name="connsiteX2878" fmla="*/ 14565059 w 17682528"/>
                <a:gd name="connsiteY2878" fmla="*/ 6476238 h 7720647"/>
                <a:gd name="connsiteX2879" fmla="*/ 14444409 w 17682528"/>
                <a:gd name="connsiteY2879" fmla="*/ 6501638 h 7720647"/>
                <a:gd name="connsiteX2880" fmla="*/ 14374559 w 17682528"/>
                <a:gd name="connsiteY2880" fmla="*/ 6565075 h 7720647"/>
                <a:gd name="connsiteX2881" fmla="*/ 14253972 w 17682528"/>
                <a:gd name="connsiteY2881" fmla="*/ 6742875 h 7720647"/>
                <a:gd name="connsiteX2882" fmla="*/ 14228572 w 17682528"/>
                <a:gd name="connsiteY2882" fmla="*/ 6609525 h 7720647"/>
                <a:gd name="connsiteX2883" fmla="*/ 14273022 w 17682528"/>
                <a:gd name="connsiteY2883" fmla="*/ 6507988 h 7720647"/>
                <a:gd name="connsiteX2884" fmla="*/ 14317409 w 17682528"/>
                <a:gd name="connsiteY2884" fmla="*/ 6533388 h 7720647"/>
                <a:gd name="connsiteX2885" fmla="*/ 14330109 w 17682528"/>
                <a:gd name="connsiteY2885" fmla="*/ 6507988 h 7720647"/>
                <a:gd name="connsiteX2886" fmla="*/ 14311059 w 17682528"/>
                <a:gd name="connsiteY2886" fmla="*/ 6469888 h 7720647"/>
                <a:gd name="connsiteX2887" fmla="*/ 14355509 w 17682528"/>
                <a:gd name="connsiteY2887" fmla="*/ 6431788 h 7720647"/>
                <a:gd name="connsiteX2888" fmla="*/ 14374559 w 17682528"/>
                <a:gd name="connsiteY2888" fmla="*/ 6450838 h 7720647"/>
                <a:gd name="connsiteX2889" fmla="*/ 14431709 w 17682528"/>
                <a:gd name="connsiteY2889" fmla="*/ 6380988 h 7720647"/>
                <a:gd name="connsiteX2890" fmla="*/ 14514259 w 17682528"/>
                <a:gd name="connsiteY2890" fmla="*/ 6425438 h 7720647"/>
                <a:gd name="connsiteX2891" fmla="*/ 14590459 w 17682528"/>
                <a:gd name="connsiteY2891" fmla="*/ 6368288 h 7720647"/>
                <a:gd name="connsiteX2892" fmla="*/ 14628559 w 17682528"/>
                <a:gd name="connsiteY2892" fmla="*/ 6380988 h 7720647"/>
                <a:gd name="connsiteX2893" fmla="*/ 11758676 w 17682528"/>
                <a:gd name="connsiteY2893" fmla="*/ 6387338 h 7720647"/>
                <a:gd name="connsiteX2894" fmla="*/ 11625389 w 17682528"/>
                <a:gd name="connsiteY2894" fmla="*/ 6400038 h 7720647"/>
                <a:gd name="connsiteX2895" fmla="*/ 11619039 w 17682528"/>
                <a:gd name="connsiteY2895" fmla="*/ 6444488 h 7720647"/>
                <a:gd name="connsiteX2896" fmla="*/ 11650789 w 17682528"/>
                <a:gd name="connsiteY2896" fmla="*/ 6450838 h 7720647"/>
                <a:gd name="connsiteX2897" fmla="*/ 11707939 w 17682528"/>
                <a:gd name="connsiteY2897" fmla="*/ 6425438 h 7720647"/>
                <a:gd name="connsiteX2898" fmla="*/ 11739689 w 17682528"/>
                <a:gd name="connsiteY2898" fmla="*/ 6444488 h 7720647"/>
                <a:gd name="connsiteX2899" fmla="*/ 11663489 w 17682528"/>
                <a:gd name="connsiteY2899" fmla="*/ 6565075 h 7720647"/>
                <a:gd name="connsiteX2900" fmla="*/ 11631739 w 17682528"/>
                <a:gd name="connsiteY2900" fmla="*/ 6539738 h 7720647"/>
                <a:gd name="connsiteX2901" fmla="*/ 11688889 w 17682528"/>
                <a:gd name="connsiteY2901" fmla="*/ 6457188 h 7720647"/>
                <a:gd name="connsiteX2902" fmla="*/ 11650789 w 17682528"/>
                <a:gd name="connsiteY2902" fmla="*/ 6450838 h 7720647"/>
                <a:gd name="connsiteX2903" fmla="*/ 11625389 w 17682528"/>
                <a:gd name="connsiteY2903" fmla="*/ 6450838 h 7720647"/>
                <a:gd name="connsiteX2904" fmla="*/ 11593639 w 17682528"/>
                <a:gd name="connsiteY2904" fmla="*/ 6507988 h 7720647"/>
                <a:gd name="connsiteX2905" fmla="*/ 11498389 w 17682528"/>
                <a:gd name="connsiteY2905" fmla="*/ 6577775 h 7720647"/>
                <a:gd name="connsiteX2906" fmla="*/ 11549189 w 17682528"/>
                <a:gd name="connsiteY2906" fmla="*/ 6527038 h 7720647"/>
                <a:gd name="connsiteX2907" fmla="*/ 11587289 w 17682528"/>
                <a:gd name="connsiteY2907" fmla="*/ 6431788 h 7720647"/>
                <a:gd name="connsiteX2908" fmla="*/ 11587289 w 17682528"/>
                <a:gd name="connsiteY2908" fmla="*/ 6412738 h 7720647"/>
                <a:gd name="connsiteX2909" fmla="*/ 11517439 w 17682528"/>
                <a:gd name="connsiteY2909" fmla="*/ 6406388 h 7720647"/>
                <a:gd name="connsiteX2910" fmla="*/ 11695239 w 17682528"/>
                <a:gd name="connsiteY2910" fmla="*/ 6387338 h 7720647"/>
                <a:gd name="connsiteX2911" fmla="*/ 11726989 w 17682528"/>
                <a:gd name="connsiteY2911" fmla="*/ 6368288 h 7720647"/>
                <a:gd name="connsiteX2912" fmla="*/ 11758676 w 17682528"/>
                <a:gd name="connsiteY2912" fmla="*/ 6387338 h 7720647"/>
                <a:gd name="connsiteX2913" fmla="*/ 16349155 w 17682528"/>
                <a:gd name="connsiteY2913" fmla="*/ 6361938 h 7720647"/>
                <a:gd name="connsiteX2914" fmla="*/ 16342805 w 17682528"/>
                <a:gd name="connsiteY2914" fmla="*/ 6361938 h 7720647"/>
                <a:gd name="connsiteX2915" fmla="*/ 16349155 w 17682528"/>
                <a:gd name="connsiteY2915" fmla="*/ 6361938 h 7720647"/>
                <a:gd name="connsiteX2916" fmla="*/ 16304767 w 17682528"/>
                <a:gd name="connsiteY2916" fmla="*/ 6361938 h 7720647"/>
                <a:gd name="connsiteX2917" fmla="*/ 16317467 w 17682528"/>
                <a:gd name="connsiteY2917" fmla="*/ 6374638 h 7720647"/>
                <a:gd name="connsiteX2918" fmla="*/ 16304767 w 17682528"/>
                <a:gd name="connsiteY2918" fmla="*/ 6361938 h 7720647"/>
                <a:gd name="connsiteX2919" fmla="*/ 8850757 w 17682528"/>
                <a:gd name="connsiteY2919" fmla="*/ 6393688 h 7720647"/>
                <a:gd name="connsiteX2920" fmla="*/ 8825357 w 17682528"/>
                <a:gd name="connsiteY2920" fmla="*/ 6393688 h 7720647"/>
                <a:gd name="connsiteX2921" fmla="*/ 8825357 w 17682528"/>
                <a:gd name="connsiteY2921" fmla="*/ 6368288 h 7720647"/>
                <a:gd name="connsiteX2922" fmla="*/ 8857107 w 17682528"/>
                <a:gd name="connsiteY2922" fmla="*/ 6361938 h 7720647"/>
                <a:gd name="connsiteX2923" fmla="*/ 8850757 w 17682528"/>
                <a:gd name="connsiteY2923" fmla="*/ 6393688 h 7720647"/>
                <a:gd name="connsiteX2924" fmla="*/ 11955526 w 17682528"/>
                <a:gd name="connsiteY2924" fmla="*/ 6374638 h 7720647"/>
                <a:gd name="connsiteX2925" fmla="*/ 11961876 w 17682528"/>
                <a:gd name="connsiteY2925" fmla="*/ 6400038 h 7720647"/>
                <a:gd name="connsiteX2926" fmla="*/ 12006326 w 17682528"/>
                <a:gd name="connsiteY2926" fmla="*/ 6400038 h 7720647"/>
                <a:gd name="connsiteX2927" fmla="*/ 12006326 w 17682528"/>
                <a:gd name="connsiteY2927" fmla="*/ 6361938 h 7720647"/>
                <a:gd name="connsiteX2928" fmla="*/ 12057126 w 17682528"/>
                <a:gd name="connsiteY2928" fmla="*/ 6361938 h 7720647"/>
                <a:gd name="connsiteX2929" fmla="*/ 12050776 w 17682528"/>
                <a:gd name="connsiteY2929" fmla="*/ 6406388 h 7720647"/>
                <a:gd name="connsiteX2930" fmla="*/ 12025376 w 17682528"/>
                <a:gd name="connsiteY2930" fmla="*/ 6412738 h 7720647"/>
                <a:gd name="connsiteX2931" fmla="*/ 11980926 w 17682528"/>
                <a:gd name="connsiteY2931" fmla="*/ 6400038 h 7720647"/>
                <a:gd name="connsiteX2932" fmla="*/ 11892026 w 17682528"/>
                <a:gd name="connsiteY2932" fmla="*/ 6412738 h 7720647"/>
                <a:gd name="connsiteX2933" fmla="*/ 11930126 w 17682528"/>
                <a:gd name="connsiteY2933" fmla="*/ 6419088 h 7720647"/>
                <a:gd name="connsiteX2934" fmla="*/ 11923776 w 17682528"/>
                <a:gd name="connsiteY2934" fmla="*/ 6444488 h 7720647"/>
                <a:gd name="connsiteX2935" fmla="*/ 12012676 w 17682528"/>
                <a:gd name="connsiteY2935" fmla="*/ 6425438 h 7720647"/>
                <a:gd name="connsiteX2936" fmla="*/ 12044426 w 17682528"/>
                <a:gd name="connsiteY2936" fmla="*/ 6444488 h 7720647"/>
                <a:gd name="connsiteX2937" fmla="*/ 11904726 w 17682528"/>
                <a:gd name="connsiteY2937" fmla="*/ 6539738 h 7720647"/>
                <a:gd name="connsiteX2938" fmla="*/ 11809476 w 17682528"/>
                <a:gd name="connsiteY2938" fmla="*/ 6565075 h 7720647"/>
                <a:gd name="connsiteX2939" fmla="*/ 11790426 w 17682528"/>
                <a:gd name="connsiteY2939" fmla="*/ 6565075 h 7720647"/>
                <a:gd name="connsiteX2940" fmla="*/ 11885676 w 17682528"/>
                <a:gd name="connsiteY2940" fmla="*/ 6520688 h 7720647"/>
                <a:gd name="connsiteX2941" fmla="*/ 11879326 w 17682528"/>
                <a:gd name="connsiteY2941" fmla="*/ 6482588 h 7720647"/>
                <a:gd name="connsiteX2942" fmla="*/ 11860276 w 17682528"/>
                <a:gd name="connsiteY2942" fmla="*/ 6476238 h 7720647"/>
                <a:gd name="connsiteX2943" fmla="*/ 11803126 w 17682528"/>
                <a:gd name="connsiteY2943" fmla="*/ 6501638 h 7720647"/>
                <a:gd name="connsiteX2944" fmla="*/ 11872976 w 17682528"/>
                <a:gd name="connsiteY2944" fmla="*/ 6419088 h 7720647"/>
                <a:gd name="connsiteX2945" fmla="*/ 11815826 w 17682528"/>
                <a:gd name="connsiteY2945" fmla="*/ 6419088 h 7720647"/>
                <a:gd name="connsiteX2946" fmla="*/ 11815826 w 17682528"/>
                <a:gd name="connsiteY2946" fmla="*/ 6374638 h 7720647"/>
                <a:gd name="connsiteX2947" fmla="*/ 11866626 w 17682528"/>
                <a:gd name="connsiteY2947" fmla="*/ 6374638 h 7720647"/>
                <a:gd name="connsiteX2948" fmla="*/ 11860276 w 17682528"/>
                <a:gd name="connsiteY2948" fmla="*/ 6406388 h 7720647"/>
                <a:gd name="connsiteX2949" fmla="*/ 11911076 w 17682528"/>
                <a:gd name="connsiteY2949" fmla="*/ 6406388 h 7720647"/>
                <a:gd name="connsiteX2950" fmla="*/ 11911076 w 17682528"/>
                <a:gd name="connsiteY2950" fmla="*/ 6361938 h 7720647"/>
                <a:gd name="connsiteX2951" fmla="*/ 11968226 w 17682528"/>
                <a:gd name="connsiteY2951" fmla="*/ 6361938 h 7720647"/>
                <a:gd name="connsiteX2952" fmla="*/ 11955526 w 17682528"/>
                <a:gd name="connsiteY2952" fmla="*/ 6374638 h 7720647"/>
                <a:gd name="connsiteX2953" fmla="*/ 5041265 w 17682528"/>
                <a:gd name="connsiteY2953" fmla="*/ 6368288 h 7720647"/>
                <a:gd name="connsiteX2954" fmla="*/ 5041265 w 17682528"/>
                <a:gd name="connsiteY2954" fmla="*/ 6387338 h 7720647"/>
                <a:gd name="connsiteX2955" fmla="*/ 5015865 w 17682528"/>
                <a:gd name="connsiteY2955" fmla="*/ 6355588 h 7720647"/>
                <a:gd name="connsiteX2956" fmla="*/ 5041265 w 17682528"/>
                <a:gd name="connsiteY2956" fmla="*/ 6368288 h 7720647"/>
                <a:gd name="connsiteX2957" fmla="*/ 2019046 w 17682528"/>
                <a:gd name="connsiteY2957" fmla="*/ 6368288 h 7720647"/>
                <a:gd name="connsiteX2958" fmla="*/ 2019046 w 17682528"/>
                <a:gd name="connsiteY2958" fmla="*/ 6400038 h 7720647"/>
                <a:gd name="connsiteX2959" fmla="*/ 1987296 w 17682528"/>
                <a:gd name="connsiteY2959" fmla="*/ 6387338 h 7720647"/>
                <a:gd name="connsiteX2960" fmla="*/ 1987296 w 17682528"/>
                <a:gd name="connsiteY2960" fmla="*/ 6355588 h 7720647"/>
                <a:gd name="connsiteX2961" fmla="*/ 2019046 w 17682528"/>
                <a:gd name="connsiteY2961" fmla="*/ 6368288 h 7720647"/>
                <a:gd name="connsiteX2962" fmla="*/ 16292067 w 17682528"/>
                <a:gd name="connsiteY2962" fmla="*/ 6355588 h 7720647"/>
                <a:gd name="connsiteX2963" fmla="*/ 16260317 w 17682528"/>
                <a:gd name="connsiteY2963" fmla="*/ 6349238 h 7720647"/>
                <a:gd name="connsiteX2964" fmla="*/ 16292067 w 17682528"/>
                <a:gd name="connsiteY2964" fmla="*/ 6355588 h 7720647"/>
                <a:gd name="connsiteX2965" fmla="*/ 5073015 w 17682528"/>
                <a:gd name="connsiteY2965" fmla="*/ 6368288 h 7720647"/>
                <a:gd name="connsiteX2966" fmla="*/ 5073015 w 17682528"/>
                <a:gd name="connsiteY2966" fmla="*/ 6342888 h 7720647"/>
                <a:gd name="connsiteX2967" fmla="*/ 5073015 w 17682528"/>
                <a:gd name="connsiteY2967" fmla="*/ 6368288 h 7720647"/>
                <a:gd name="connsiteX2968" fmla="*/ 16285717 w 17682528"/>
                <a:gd name="connsiteY2968" fmla="*/ 6336538 h 7720647"/>
                <a:gd name="connsiteX2969" fmla="*/ 16279367 w 17682528"/>
                <a:gd name="connsiteY2969" fmla="*/ 6336538 h 7720647"/>
                <a:gd name="connsiteX2970" fmla="*/ 16285717 w 17682528"/>
                <a:gd name="connsiteY2970" fmla="*/ 6336538 h 7720647"/>
                <a:gd name="connsiteX2971" fmla="*/ 9142857 w 17682528"/>
                <a:gd name="connsiteY2971" fmla="*/ 6336538 h 7720647"/>
                <a:gd name="connsiteX2972" fmla="*/ 9142857 w 17682528"/>
                <a:gd name="connsiteY2972" fmla="*/ 6361938 h 7720647"/>
                <a:gd name="connsiteX2973" fmla="*/ 9130157 w 17682528"/>
                <a:gd name="connsiteY2973" fmla="*/ 6361938 h 7720647"/>
                <a:gd name="connsiteX2974" fmla="*/ 9130157 w 17682528"/>
                <a:gd name="connsiteY2974" fmla="*/ 6336538 h 7720647"/>
                <a:gd name="connsiteX2975" fmla="*/ 9142857 w 17682528"/>
                <a:gd name="connsiteY2975" fmla="*/ 6336538 h 7720647"/>
                <a:gd name="connsiteX2976" fmla="*/ 8939657 w 17682528"/>
                <a:gd name="connsiteY2976" fmla="*/ 6380988 h 7720647"/>
                <a:gd name="connsiteX2977" fmla="*/ 8946007 w 17682528"/>
                <a:gd name="connsiteY2977" fmla="*/ 6336538 h 7720647"/>
                <a:gd name="connsiteX2978" fmla="*/ 8939657 w 17682528"/>
                <a:gd name="connsiteY2978" fmla="*/ 6380988 h 7720647"/>
                <a:gd name="connsiteX2979" fmla="*/ 5060315 w 17682528"/>
                <a:gd name="connsiteY2979" fmla="*/ 6349238 h 7720647"/>
                <a:gd name="connsiteX2980" fmla="*/ 5034915 w 17682528"/>
                <a:gd name="connsiteY2980" fmla="*/ 6323838 h 7720647"/>
                <a:gd name="connsiteX2981" fmla="*/ 5060315 w 17682528"/>
                <a:gd name="connsiteY2981" fmla="*/ 6349238 h 7720647"/>
                <a:gd name="connsiteX2982" fmla="*/ 1517459 w 17682528"/>
                <a:gd name="connsiteY2982" fmla="*/ 6355588 h 7720647"/>
                <a:gd name="connsiteX2983" fmla="*/ 1530159 w 17682528"/>
                <a:gd name="connsiteY2983" fmla="*/ 6323838 h 7720647"/>
                <a:gd name="connsiteX2984" fmla="*/ 1517459 w 17682528"/>
                <a:gd name="connsiteY2984" fmla="*/ 6355588 h 7720647"/>
                <a:gd name="connsiteX2985" fmla="*/ 16895192 w 17682528"/>
                <a:gd name="connsiteY2985" fmla="*/ 6330188 h 7720647"/>
                <a:gd name="connsiteX2986" fmla="*/ 16838042 w 17682528"/>
                <a:gd name="connsiteY2986" fmla="*/ 6380988 h 7720647"/>
                <a:gd name="connsiteX2987" fmla="*/ 16888842 w 17682528"/>
                <a:gd name="connsiteY2987" fmla="*/ 6317488 h 7720647"/>
                <a:gd name="connsiteX2988" fmla="*/ 16895192 w 17682528"/>
                <a:gd name="connsiteY2988" fmla="*/ 6330188 h 7720647"/>
                <a:gd name="connsiteX2989" fmla="*/ 16311117 w 17682528"/>
                <a:gd name="connsiteY2989" fmla="*/ 6349238 h 7720647"/>
                <a:gd name="connsiteX2990" fmla="*/ 16285717 w 17682528"/>
                <a:gd name="connsiteY2990" fmla="*/ 6317488 h 7720647"/>
                <a:gd name="connsiteX2991" fmla="*/ 16311117 w 17682528"/>
                <a:gd name="connsiteY2991" fmla="*/ 6349238 h 7720647"/>
                <a:gd name="connsiteX2992" fmla="*/ 15726981 w 17682528"/>
                <a:gd name="connsiteY2992" fmla="*/ 6311138 h 7720647"/>
                <a:gd name="connsiteX2993" fmla="*/ 15765081 w 17682528"/>
                <a:gd name="connsiteY2993" fmla="*/ 6355588 h 7720647"/>
                <a:gd name="connsiteX2994" fmla="*/ 15796831 w 17682528"/>
                <a:gd name="connsiteY2994" fmla="*/ 6342888 h 7720647"/>
                <a:gd name="connsiteX2995" fmla="*/ 15841217 w 17682528"/>
                <a:gd name="connsiteY2995" fmla="*/ 6368288 h 7720647"/>
                <a:gd name="connsiteX2996" fmla="*/ 15828517 w 17682528"/>
                <a:gd name="connsiteY2996" fmla="*/ 6406388 h 7720647"/>
                <a:gd name="connsiteX2997" fmla="*/ 15853917 w 17682528"/>
                <a:gd name="connsiteY2997" fmla="*/ 6457188 h 7720647"/>
                <a:gd name="connsiteX2998" fmla="*/ 15707931 w 17682528"/>
                <a:gd name="connsiteY2998" fmla="*/ 6311138 h 7720647"/>
                <a:gd name="connsiteX2999" fmla="*/ 15726981 w 17682528"/>
                <a:gd name="connsiteY2999" fmla="*/ 6311138 h 7720647"/>
                <a:gd name="connsiteX3000" fmla="*/ 9441243 w 17682528"/>
                <a:gd name="connsiteY3000" fmla="*/ 6336538 h 7720647"/>
                <a:gd name="connsiteX3001" fmla="*/ 9422193 w 17682528"/>
                <a:gd name="connsiteY3001" fmla="*/ 6336538 h 7720647"/>
                <a:gd name="connsiteX3002" fmla="*/ 9415843 w 17682528"/>
                <a:gd name="connsiteY3002" fmla="*/ 6323838 h 7720647"/>
                <a:gd name="connsiteX3003" fmla="*/ 9441243 w 17682528"/>
                <a:gd name="connsiteY3003" fmla="*/ 6311138 h 7720647"/>
                <a:gd name="connsiteX3004" fmla="*/ 9441243 w 17682528"/>
                <a:gd name="connsiteY3004" fmla="*/ 6336538 h 7720647"/>
                <a:gd name="connsiteX3005" fmla="*/ 1758696 w 17682528"/>
                <a:gd name="connsiteY3005" fmla="*/ 6812725 h 7720647"/>
                <a:gd name="connsiteX3006" fmla="*/ 1714246 w 17682528"/>
                <a:gd name="connsiteY3006" fmla="*/ 6641275 h 7720647"/>
                <a:gd name="connsiteX3007" fmla="*/ 1701546 w 17682528"/>
                <a:gd name="connsiteY3007" fmla="*/ 6774625 h 7720647"/>
                <a:gd name="connsiteX3008" fmla="*/ 1682496 w 17682528"/>
                <a:gd name="connsiteY3008" fmla="*/ 6647625 h 7720647"/>
                <a:gd name="connsiteX3009" fmla="*/ 1676146 w 17682528"/>
                <a:gd name="connsiteY3009" fmla="*/ 6749225 h 7720647"/>
                <a:gd name="connsiteX3010" fmla="*/ 1663446 w 17682528"/>
                <a:gd name="connsiteY3010" fmla="*/ 6609525 h 7720647"/>
                <a:gd name="connsiteX3011" fmla="*/ 1650746 w 17682528"/>
                <a:gd name="connsiteY3011" fmla="*/ 6717475 h 7720647"/>
                <a:gd name="connsiteX3012" fmla="*/ 1644396 w 17682528"/>
                <a:gd name="connsiteY3012" fmla="*/ 6660325 h 7720647"/>
                <a:gd name="connsiteX3013" fmla="*/ 1758696 w 17682528"/>
                <a:gd name="connsiteY3013" fmla="*/ 6311138 h 7720647"/>
                <a:gd name="connsiteX3014" fmla="*/ 1758696 w 17682528"/>
                <a:gd name="connsiteY3014" fmla="*/ 6812725 h 7720647"/>
                <a:gd name="connsiteX3015" fmla="*/ 14501559 w 17682528"/>
                <a:gd name="connsiteY3015" fmla="*/ 6387338 h 7720647"/>
                <a:gd name="connsiteX3016" fmla="*/ 14450759 w 17682528"/>
                <a:gd name="connsiteY3016" fmla="*/ 6374638 h 7720647"/>
                <a:gd name="connsiteX3017" fmla="*/ 14488859 w 17682528"/>
                <a:gd name="connsiteY3017" fmla="*/ 6355588 h 7720647"/>
                <a:gd name="connsiteX3018" fmla="*/ 14507909 w 17682528"/>
                <a:gd name="connsiteY3018" fmla="*/ 6323838 h 7720647"/>
                <a:gd name="connsiteX3019" fmla="*/ 14546009 w 17682528"/>
                <a:gd name="connsiteY3019" fmla="*/ 6304788 h 7720647"/>
                <a:gd name="connsiteX3020" fmla="*/ 14501559 w 17682528"/>
                <a:gd name="connsiteY3020" fmla="*/ 6387338 h 7720647"/>
                <a:gd name="connsiteX3021" fmla="*/ 9231693 w 17682528"/>
                <a:gd name="connsiteY3021" fmla="*/ 6355588 h 7720647"/>
                <a:gd name="connsiteX3022" fmla="*/ 9218993 w 17682528"/>
                <a:gd name="connsiteY3022" fmla="*/ 6355588 h 7720647"/>
                <a:gd name="connsiteX3023" fmla="*/ 9218993 w 17682528"/>
                <a:gd name="connsiteY3023" fmla="*/ 6304788 h 7720647"/>
                <a:gd name="connsiteX3024" fmla="*/ 9231693 w 17682528"/>
                <a:gd name="connsiteY3024" fmla="*/ 6304788 h 7720647"/>
                <a:gd name="connsiteX3025" fmla="*/ 9231693 w 17682528"/>
                <a:gd name="connsiteY3025" fmla="*/ 6355588 h 7720647"/>
                <a:gd name="connsiteX3026" fmla="*/ 5022215 w 17682528"/>
                <a:gd name="connsiteY3026" fmla="*/ 6330188 h 7720647"/>
                <a:gd name="connsiteX3027" fmla="*/ 5015865 w 17682528"/>
                <a:gd name="connsiteY3027" fmla="*/ 6304788 h 7720647"/>
                <a:gd name="connsiteX3028" fmla="*/ 5022215 w 17682528"/>
                <a:gd name="connsiteY3028" fmla="*/ 6330188 h 7720647"/>
                <a:gd name="connsiteX3029" fmla="*/ 16533305 w 17682528"/>
                <a:gd name="connsiteY3029" fmla="*/ 6558725 h 7720647"/>
                <a:gd name="connsiteX3030" fmla="*/ 16584105 w 17682528"/>
                <a:gd name="connsiteY3030" fmla="*/ 6469888 h 7720647"/>
                <a:gd name="connsiteX3031" fmla="*/ 16609505 w 17682528"/>
                <a:gd name="connsiteY3031" fmla="*/ 6393688 h 7720647"/>
                <a:gd name="connsiteX3032" fmla="*/ 16692055 w 17682528"/>
                <a:gd name="connsiteY3032" fmla="*/ 6298438 h 7720647"/>
                <a:gd name="connsiteX3033" fmla="*/ 16533305 w 17682528"/>
                <a:gd name="connsiteY3033" fmla="*/ 6558725 h 7720647"/>
                <a:gd name="connsiteX3034" fmla="*/ 14571409 w 17682528"/>
                <a:gd name="connsiteY3034" fmla="*/ 6336538 h 7720647"/>
                <a:gd name="connsiteX3035" fmla="*/ 14514259 w 17682528"/>
                <a:gd name="connsiteY3035" fmla="*/ 6406388 h 7720647"/>
                <a:gd name="connsiteX3036" fmla="*/ 14565059 w 17682528"/>
                <a:gd name="connsiteY3036" fmla="*/ 6298438 h 7720647"/>
                <a:gd name="connsiteX3037" fmla="*/ 14571409 w 17682528"/>
                <a:gd name="connsiteY3037" fmla="*/ 6336538 h 7720647"/>
                <a:gd name="connsiteX3038" fmla="*/ 12196826 w 17682528"/>
                <a:gd name="connsiteY3038" fmla="*/ 6577775 h 7720647"/>
                <a:gd name="connsiteX3039" fmla="*/ 9974580 w 17682528"/>
                <a:gd name="connsiteY3039" fmla="*/ 6685725 h 7720647"/>
                <a:gd name="connsiteX3040" fmla="*/ 9974580 w 17682528"/>
                <a:gd name="connsiteY3040" fmla="*/ 6653975 h 7720647"/>
                <a:gd name="connsiteX3041" fmla="*/ 9987280 w 17682528"/>
                <a:gd name="connsiteY3041" fmla="*/ 6520688 h 7720647"/>
                <a:gd name="connsiteX3042" fmla="*/ 9993630 w 17682528"/>
                <a:gd name="connsiteY3042" fmla="*/ 6476238 h 7720647"/>
                <a:gd name="connsiteX3043" fmla="*/ 10228580 w 17682528"/>
                <a:gd name="connsiteY3043" fmla="*/ 6457188 h 7720647"/>
                <a:gd name="connsiteX3044" fmla="*/ 12215876 w 17682528"/>
                <a:gd name="connsiteY3044" fmla="*/ 6298438 h 7720647"/>
                <a:gd name="connsiteX3045" fmla="*/ 12196826 w 17682528"/>
                <a:gd name="connsiteY3045" fmla="*/ 6577775 h 7720647"/>
                <a:gd name="connsiteX3046" fmla="*/ 2857119 w 17682528"/>
                <a:gd name="connsiteY3046" fmla="*/ 6812725 h 7720647"/>
                <a:gd name="connsiteX3047" fmla="*/ 3193606 w 17682528"/>
                <a:gd name="connsiteY3047" fmla="*/ 7060375 h 7720647"/>
                <a:gd name="connsiteX3048" fmla="*/ 3606356 w 17682528"/>
                <a:gd name="connsiteY3048" fmla="*/ 7180961 h 7720647"/>
                <a:gd name="connsiteX3049" fmla="*/ 3834892 w 17682528"/>
                <a:gd name="connsiteY3049" fmla="*/ 7104761 h 7720647"/>
                <a:gd name="connsiteX3050" fmla="*/ 3561906 w 17682528"/>
                <a:gd name="connsiteY3050" fmla="*/ 7206361 h 7720647"/>
                <a:gd name="connsiteX3051" fmla="*/ 3174556 w 17682528"/>
                <a:gd name="connsiteY3051" fmla="*/ 7073011 h 7720647"/>
                <a:gd name="connsiteX3052" fmla="*/ 1987296 w 17682528"/>
                <a:gd name="connsiteY3052" fmla="*/ 6330188 h 7720647"/>
                <a:gd name="connsiteX3053" fmla="*/ 1987296 w 17682528"/>
                <a:gd name="connsiteY3053" fmla="*/ 6298438 h 7720647"/>
                <a:gd name="connsiteX3054" fmla="*/ 2857119 w 17682528"/>
                <a:gd name="connsiteY3054" fmla="*/ 6812725 h 7720647"/>
                <a:gd name="connsiteX3055" fmla="*/ 9688893 w 17682528"/>
                <a:gd name="connsiteY3055" fmla="*/ 6311138 h 7720647"/>
                <a:gd name="connsiteX3056" fmla="*/ 9650793 w 17682528"/>
                <a:gd name="connsiteY3056" fmla="*/ 6311138 h 7720647"/>
                <a:gd name="connsiteX3057" fmla="*/ 9688893 w 17682528"/>
                <a:gd name="connsiteY3057" fmla="*/ 6292088 h 7720647"/>
                <a:gd name="connsiteX3058" fmla="*/ 9688893 w 17682528"/>
                <a:gd name="connsiteY3058" fmla="*/ 6311138 h 7720647"/>
                <a:gd name="connsiteX3059" fmla="*/ 9542843 w 17682528"/>
                <a:gd name="connsiteY3059" fmla="*/ 6323838 h 7720647"/>
                <a:gd name="connsiteX3060" fmla="*/ 9523793 w 17682528"/>
                <a:gd name="connsiteY3060" fmla="*/ 6317488 h 7720647"/>
                <a:gd name="connsiteX3061" fmla="*/ 9523793 w 17682528"/>
                <a:gd name="connsiteY3061" fmla="*/ 6292088 h 7720647"/>
                <a:gd name="connsiteX3062" fmla="*/ 9536493 w 17682528"/>
                <a:gd name="connsiteY3062" fmla="*/ 6292088 h 7720647"/>
                <a:gd name="connsiteX3063" fmla="*/ 9542843 w 17682528"/>
                <a:gd name="connsiteY3063" fmla="*/ 6323838 h 7720647"/>
                <a:gd name="connsiteX3064" fmla="*/ 9498393 w 17682528"/>
                <a:gd name="connsiteY3064" fmla="*/ 6330188 h 7720647"/>
                <a:gd name="connsiteX3065" fmla="*/ 9472993 w 17682528"/>
                <a:gd name="connsiteY3065" fmla="*/ 6330188 h 7720647"/>
                <a:gd name="connsiteX3066" fmla="*/ 9472993 w 17682528"/>
                <a:gd name="connsiteY3066" fmla="*/ 6298438 h 7720647"/>
                <a:gd name="connsiteX3067" fmla="*/ 9498393 w 17682528"/>
                <a:gd name="connsiteY3067" fmla="*/ 6292088 h 7720647"/>
                <a:gd name="connsiteX3068" fmla="*/ 9498393 w 17682528"/>
                <a:gd name="connsiteY3068" fmla="*/ 6330188 h 7720647"/>
                <a:gd name="connsiteX3069" fmla="*/ 1396809 w 17682528"/>
                <a:gd name="connsiteY3069" fmla="*/ 6685725 h 7720647"/>
                <a:gd name="connsiteX3070" fmla="*/ 1485709 w 17682528"/>
                <a:gd name="connsiteY3070" fmla="*/ 6895275 h 7720647"/>
                <a:gd name="connsiteX3071" fmla="*/ 1377759 w 17682528"/>
                <a:gd name="connsiteY3071" fmla="*/ 6698425 h 7720647"/>
                <a:gd name="connsiteX3072" fmla="*/ 1530159 w 17682528"/>
                <a:gd name="connsiteY3072" fmla="*/ 6285738 h 7720647"/>
                <a:gd name="connsiteX3073" fmla="*/ 1396809 w 17682528"/>
                <a:gd name="connsiteY3073" fmla="*/ 6685725 h 7720647"/>
                <a:gd name="connsiteX3074" fmla="*/ 17130142 w 17682528"/>
                <a:gd name="connsiteY3074" fmla="*/ 6273038 h 7720647"/>
                <a:gd name="connsiteX3075" fmla="*/ 16939642 w 17682528"/>
                <a:gd name="connsiteY3075" fmla="*/ 6374638 h 7720647"/>
                <a:gd name="connsiteX3076" fmla="*/ 16914242 w 17682528"/>
                <a:gd name="connsiteY3076" fmla="*/ 6374638 h 7720647"/>
                <a:gd name="connsiteX3077" fmla="*/ 16958692 w 17682528"/>
                <a:gd name="connsiteY3077" fmla="*/ 6292088 h 7720647"/>
                <a:gd name="connsiteX3078" fmla="*/ 17098392 w 17682528"/>
                <a:gd name="connsiteY3078" fmla="*/ 6273038 h 7720647"/>
                <a:gd name="connsiteX3079" fmla="*/ 17130142 w 17682528"/>
                <a:gd name="connsiteY3079" fmla="*/ 6273038 h 7720647"/>
                <a:gd name="connsiteX3080" fmla="*/ 12241276 w 17682528"/>
                <a:gd name="connsiteY3080" fmla="*/ 6273038 h 7720647"/>
                <a:gd name="connsiteX3081" fmla="*/ 12241276 w 17682528"/>
                <a:gd name="connsiteY3081" fmla="*/ 6330188 h 7720647"/>
                <a:gd name="connsiteX3082" fmla="*/ 12215876 w 17682528"/>
                <a:gd name="connsiteY3082" fmla="*/ 6590475 h 7720647"/>
                <a:gd name="connsiteX3083" fmla="*/ 12114276 w 17682528"/>
                <a:gd name="connsiteY3083" fmla="*/ 6609525 h 7720647"/>
                <a:gd name="connsiteX3084" fmla="*/ 9949180 w 17682528"/>
                <a:gd name="connsiteY3084" fmla="*/ 6711125 h 7720647"/>
                <a:gd name="connsiteX3085" fmla="*/ 9949180 w 17682528"/>
                <a:gd name="connsiteY3085" fmla="*/ 6634925 h 7720647"/>
                <a:gd name="connsiteX3086" fmla="*/ 9961880 w 17682528"/>
                <a:gd name="connsiteY3086" fmla="*/ 6501638 h 7720647"/>
                <a:gd name="connsiteX3087" fmla="*/ 9974580 w 17682528"/>
                <a:gd name="connsiteY3087" fmla="*/ 6450838 h 7720647"/>
                <a:gd name="connsiteX3088" fmla="*/ 10209530 w 17682528"/>
                <a:gd name="connsiteY3088" fmla="*/ 6431788 h 7720647"/>
                <a:gd name="connsiteX3089" fmla="*/ 12171426 w 17682528"/>
                <a:gd name="connsiteY3089" fmla="*/ 6273038 h 7720647"/>
                <a:gd name="connsiteX3090" fmla="*/ 12241276 w 17682528"/>
                <a:gd name="connsiteY3090" fmla="*/ 6273038 h 7720647"/>
                <a:gd name="connsiteX3091" fmla="*/ 4990465 w 17682528"/>
                <a:gd name="connsiteY3091" fmla="*/ 6527038 h 7720647"/>
                <a:gd name="connsiteX3092" fmla="*/ 4939665 w 17682528"/>
                <a:gd name="connsiteY3092" fmla="*/ 6546088 h 7720647"/>
                <a:gd name="connsiteX3093" fmla="*/ 4882515 w 17682528"/>
                <a:gd name="connsiteY3093" fmla="*/ 6533388 h 7720647"/>
                <a:gd name="connsiteX3094" fmla="*/ 4876165 w 17682528"/>
                <a:gd name="connsiteY3094" fmla="*/ 6419088 h 7720647"/>
                <a:gd name="connsiteX3095" fmla="*/ 4838065 w 17682528"/>
                <a:gd name="connsiteY3095" fmla="*/ 6361938 h 7720647"/>
                <a:gd name="connsiteX3096" fmla="*/ 4799965 w 17682528"/>
                <a:gd name="connsiteY3096" fmla="*/ 6387338 h 7720647"/>
                <a:gd name="connsiteX3097" fmla="*/ 4799965 w 17682528"/>
                <a:gd name="connsiteY3097" fmla="*/ 6501638 h 7720647"/>
                <a:gd name="connsiteX3098" fmla="*/ 4850765 w 17682528"/>
                <a:gd name="connsiteY3098" fmla="*/ 6514338 h 7720647"/>
                <a:gd name="connsiteX3099" fmla="*/ 4850765 w 17682528"/>
                <a:gd name="connsiteY3099" fmla="*/ 6533388 h 7720647"/>
                <a:gd name="connsiteX3100" fmla="*/ 4793615 w 17682528"/>
                <a:gd name="connsiteY3100" fmla="*/ 6603175 h 7720647"/>
                <a:gd name="connsiteX3101" fmla="*/ 4787265 w 17682528"/>
                <a:gd name="connsiteY3101" fmla="*/ 6469888 h 7720647"/>
                <a:gd name="connsiteX3102" fmla="*/ 4761865 w 17682528"/>
                <a:gd name="connsiteY3102" fmla="*/ 6469888 h 7720647"/>
                <a:gd name="connsiteX3103" fmla="*/ 4742815 w 17682528"/>
                <a:gd name="connsiteY3103" fmla="*/ 6533388 h 7720647"/>
                <a:gd name="connsiteX3104" fmla="*/ 4679315 w 17682528"/>
                <a:gd name="connsiteY3104" fmla="*/ 6520688 h 7720647"/>
                <a:gd name="connsiteX3105" fmla="*/ 4698365 w 17682528"/>
                <a:gd name="connsiteY3105" fmla="*/ 6273038 h 7720647"/>
                <a:gd name="connsiteX3106" fmla="*/ 4990465 w 17682528"/>
                <a:gd name="connsiteY3106" fmla="*/ 6273038 h 7720647"/>
                <a:gd name="connsiteX3107" fmla="*/ 4990465 w 17682528"/>
                <a:gd name="connsiteY3107" fmla="*/ 6527038 h 7720647"/>
                <a:gd name="connsiteX3108" fmla="*/ 9784080 w 17682528"/>
                <a:gd name="connsiteY3108" fmla="*/ 6298438 h 7720647"/>
                <a:gd name="connsiteX3109" fmla="*/ 9758680 w 17682528"/>
                <a:gd name="connsiteY3109" fmla="*/ 6304788 h 7720647"/>
                <a:gd name="connsiteX3110" fmla="*/ 9758680 w 17682528"/>
                <a:gd name="connsiteY3110" fmla="*/ 6273038 h 7720647"/>
                <a:gd name="connsiteX3111" fmla="*/ 9777730 w 17682528"/>
                <a:gd name="connsiteY3111" fmla="*/ 6266688 h 7720647"/>
                <a:gd name="connsiteX3112" fmla="*/ 9784080 w 17682528"/>
                <a:gd name="connsiteY3112" fmla="*/ 6298438 h 7720647"/>
                <a:gd name="connsiteX3113" fmla="*/ 17295242 w 17682528"/>
                <a:gd name="connsiteY3113" fmla="*/ 6273038 h 7720647"/>
                <a:gd name="connsiteX3114" fmla="*/ 17060292 w 17682528"/>
                <a:gd name="connsiteY3114" fmla="*/ 6336538 h 7720647"/>
                <a:gd name="connsiteX3115" fmla="*/ 17123792 w 17682528"/>
                <a:gd name="connsiteY3115" fmla="*/ 6285738 h 7720647"/>
                <a:gd name="connsiteX3116" fmla="*/ 17168242 w 17682528"/>
                <a:gd name="connsiteY3116" fmla="*/ 6279388 h 7720647"/>
                <a:gd name="connsiteX3117" fmla="*/ 17225392 w 17682528"/>
                <a:gd name="connsiteY3117" fmla="*/ 6260338 h 7720647"/>
                <a:gd name="connsiteX3118" fmla="*/ 17295242 w 17682528"/>
                <a:gd name="connsiteY3118" fmla="*/ 6273038 h 7720647"/>
                <a:gd name="connsiteX3119" fmla="*/ 16495205 w 17682528"/>
                <a:gd name="connsiteY3119" fmla="*/ 6304788 h 7720647"/>
                <a:gd name="connsiteX3120" fmla="*/ 16450755 w 17682528"/>
                <a:gd name="connsiteY3120" fmla="*/ 6342888 h 7720647"/>
                <a:gd name="connsiteX3121" fmla="*/ 16438055 w 17682528"/>
                <a:gd name="connsiteY3121" fmla="*/ 6425438 h 7720647"/>
                <a:gd name="connsiteX3122" fmla="*/ 16380905 w 17682528"/>
                <a:gd name="connsiteY3122" fmla="*/ 6393688 h 7720647"/>
                <a:gd name="connsiteX3123" fmla="*/ 16330105 w 17682528"/>
                <a:gd name="connsiteY3123" fmla="*/ 6393688 h 7720647"/>
                <a:gd name="connsiteX3124" fmla="*/ 16323817 w 17682528"/>
                <a:gd name="connsiteY3124" fmla="*/ 6387338 h 7720647"/>
                <a:gd name="connsiteX3125" fmla="*/ 16368205 w 17682528"/>
                <a:gd name="connsiteY3125" fmla="*/ 6387338 h 7720647"/>
                <a:gd name="connsiteX3126" fmla="*/ 16374555 w 17682528"/>
                <a:gd name="connsiteY3126" fmla="*/ 6374638 h 7720647"/>
                <a:gd name="connsiteX3127" fmla="*/ 16355505 w 17682528"/>
                <a:gd name="connsiteY3127" fmla="*/ 6349238 h 7720647"/>
                <a:gd name="connsiteX3128" fmla="*/ 16463455 w 17682528"/>
                <a:gd name="connsiteY3128" fmla="*/ 6260338 h 7720647"/>
                <a:gd name="connsiteX3129" fmla="*/ 16495205 w 17682528"/>
                <a:gd name="connsiteY3129" fmla="*/ 6304788 h 7720647"/>
                <a:gd name="connsiteX3130" fmla="*/ 9892030 w 17682528"/>
                <a:gd name="connsiteY3130" fmla="*/ 6292088 h 7720647"/>
                <a:gd name="connsiteX3131" fmla="*/ 9860280 w 17682528"/>
                <a:gd name="connsiteY3131" fmla="*/ 6292088 h 7720647"/>
                <a:gd name="connsiteX3132" fmla="*/ 9860280 w 17682528"/>
                <a:gd name="connsiteY3132" fmla="*/ 6266688 h 7720647"/>
                <a:gd name="connsiteX3133" fmla="*/ 9892030 w 17682528"/>
                <a:gd name="connsiteY3133" fmla="*/ 6260338 h 7720647"/>
                <a:gd name="connsiteX3134" fmla="*/ 9892030 w 17682528"/>
                <a:gd name="connsiteY3134" fmla="*/ 6292088 h 7720647"/>
                <a:gd name="connsiteX3135" fmla="*/ 16628555 w 17682528"/>
                <a:gd name="connsiteY3135" fmla="*/ 6520688 h 7720647"/>
                <a:gd name="connsiteX3136" fmla="*/ 16768255 w 17682528"/>
                <a:gd name="connsiteY3136" fmla="*/ 6412738 h 7720647"/>
                <a:gd name="connsiteX3137" fmla="*/ 16901542 w 17682528"/>
                <a:gd name="connsiteY3137" fmla="*/ 6342888 h 7720647"/>
                <a:gd name="connsiteX3138" fmla="*/ 16901542 w 17682528"/>
                <a:gd name="connsiteY3138" fmla="*/ 6298438 h 7720647"/>
                <a:gd name="connsiteX3139" fmla="*/ 16958692 w 17682528"/>
                <a:gd name="connsiteY3139" fmla="*/ 6253988 h 7720647"/>
                <a:gd name="connsiteX3140" fmla="*/ 16628555 w 17682528"/>
                <a:gd name="connsiteY3140" fmla="*/ 6520688 h 7720647"/>
                <a:gd name="connsiteX3141" fmla="*/ 15822167 w 17682528"/>
                <a:gd name="connsiteY3141" fmla="*/ 6273038 h 7720647"/>
                <a:gd name="connsiteX3142" fmla="*/ 15847567 w 17682528"/>
                <a:gd name="connsiteY3142" fmla="*/ 6311138 h 7720647"/>
                <a:gd name="connsiteX3143" fmla="*/ 15942817 w 17682528"/>
                <a:gd name="connsiteY3143" fmla="*/ 6393688 h 7720647"/>
                <a:gd name="connsiteX3144" fmla="*/ 15892017 w 17682528"/>
                <a:gd name="connsiteY3144" fmla="*/ 6412738 h 7720647"/>
                <a:gd name="connsiteX3145" fmla="*/ 15904717 w 17682528"/>
                <a:gd name="connsiteY3145" fmla="*/ 6431788 h 7720647"/>
                <a:gd name="connsiteX3146" fmla="*/ 15822167 w 17682528"/>
                <a:gd name="connsiteY3146" fmla="*/ 6336538 h 7720647"/>
                <a:gd name="connsiteX3147" fmla="*/ 15765081 w 17682528"/>
                <a:gd name="connsiteY3147" fmla="*/ 6330188 h 7720647"/>
                <a:gd name="connsiteX3148" fmla="*/ 15695231 w 17682528"/>
                <a:gd name="connsiteY3148" fmla="*/ 6285738 h 7720647"/>
                <a:gd name="connsiteX3149" fmla="*/ 15746031 w 17682528"/>
                <a:gd name="connsiteY3149" fmla="*/ 6247638 h 7720647"/>
                <a:gd name="connsiteX3150" fmla="*/ 15822167 w 17682528"/>
                <a:gd name="connsiteY3150" fmla="*/ 6273038 h 7720647"/>
                <a:gd name="connsiteX3151" fmla="*/ 10019030 w 17682528"/>
                <a:gd name="connsiteY3151" fmla="*/ 6247638 h 7720647"/>
                <a:gd name="connsiteX3152" fmla="*/ 10012680 w 17682528"/>
                <a:gd name="connsiteY3152" fmla="*/ 6279388 h 7720647"/>
                <a:gd name="connsiteX3153" fmla="*/ 9987280 w 17682528"/>
                <a:gd name="connsiteY3153" fmla="*/ 6279388 h 7720647"/>
                <a:gd name="connsiteX3154" fmla="*/ 9993630 w 17682528"/>
                <a:gd name="connsiteY3154" fmla="*/ 6247638 h 7720647"/>
                <a:gd name="connsiteX3155" fmla="*/ 10019030 w 17682528"/>
                <a:gd name="connsiteY3155" fmla="*/ 6247638 h 7720647"/>
                <a:gd name="connsiteX3156" fmla="*/ 2069846 w 17682528"/>
                <a:gd name="connsiteY3156" fmla="*/ 6266688 h 7720647"/>
                <a:gd name="connsiteX3157" fmla="*/ 2069846 w 17682528"/>
                <a:gd name="connsiteY3157" fmla="*/ 6292088 h 7720647"/>
                <a:gd name="connsiteX3158" fmla="*/ 2025396 w 17682528"/>
                <a:gd name="connsiteY3158" fmla="*/ 6266688 h 7720647"/>
                <a:gd name="connsiteX3159" fmla="*/ 2019046 w 17682528"/>
                <a:gd name="connsiteY3159" fmla="*/ 6241288 h 7720647"/>
                <a:gd name="connsiteX3160" fmla="*/ 2069846 w 17682528"/>
                <a:gd name="connsiteY3160" fmla="*/ 6266688 h 7720647"/>
                <a:gd name="connsiteX3161" fmla="*/ 16546005 w 17682528"/>
                <a:gd name="connsiteY3161" fmla="*/ 6285738 h 7720647"/>
                <a:gd name="connsiteX3162" fmla="*/ 16501555 w 17682528"/>
                <a:gd name="connsiteY3162" fmla="*/ 6444488 h 7720647"/>
                <a:gd name="connsiteX3163" fmla="*/ 16457105 w 17682528"/>
                <a:gd name="connsiteY3163" fmla="*/ 6438138 h 7720647"/>
                <a:gd name="connsiteX3164" fmla="*/ 16444405 w 17682528"/>
                <a:gd name="connsiteY3164" fmla="*/ 6400038 h 7720647"/>
                <a:gd name="connsiteX3165" fmla="*/ 16514255 w 17682528"/>
                <a:gd name="connsiteY3165" fmla="*/ 6311138 h 7720647"/>
                <a:gd name="connsiteX3166" fmla="*/ 16495205 w 17682528"/>
                <a:gd name="connsiteY3166" fmla="*/ 6279388 h 7720647"/>
                <a:gd name="connsiteX3167" fmla="*/ 16546005 w 17682528"/>
                <a:gd name="connsiteY3167" fmla="*/ 6234938 h 7720647"/>
                <a:gd name="connsiteX3168" fmla="*/ 16546005 w 17682528"/>
                <a:gd name="connsiteY3168" fmla="*/ 6285738 h 7720647"/>
                <a:gd name="connsiteX3169" fmla="*/ 15682531 w 17682528"/>
                <a:gd name="connsiteY3169" fmla="*/ 6279388 h 7720647"/>
                <a:gd name="connsiteX3170" fmla="*/ 15688881 w 17682528"/>
                <a:gd name="connsiteY3170" fmla="*/ 6304788 h 7720647"/>
                <a:gd name="connsiteX3171" fmla="*/ 15834867 w 17682528"/>
                <a:gd name="connsiteY3171" fmla="*/ 6469888 h 7720647"/>
                <a:gd name="connsiteX3172" fmla="*/ 15765081 w 17682528"/>
                <a:gd name="connsiteY3172" fmla="*/ 6476238 h 7720647"/>
                <a:gd name="connsiteX3173" fmla="*/ 15669831 w 17682528"/>
                <a:gd name="connsiteY3173" fmla="*/ 6457188 h 7720647"/>
                <a:gd name="connsiteX3174" fmla="*/ 15657131 w 17682528"/>
                <a:gd name="connsiteY3174" fmla="*/ 6463538 h 7720647"/>
                <a:gd name="connsiteX3175" fmla="*/ 15771431 w 17682528"/>
                <a:gd name="connsiteY3175" fmla="*/ 6488938 h 7720647"/>
                <a:gd name="connsiteX3176" fmla="*/ 15866617 w 17682528"/>
                <a:gd name="connsiteY3176" fmla="*/ 6476238 h 7720647"/>
                <a:gd name="connsiteX3177" fmla="*/ 15930117 w 17682528"/>
                <a:gd name="connsiteY3177" fmla="*/ 6482588 h 7720647"/>
                <a:gd name="connsiteX3178" fmla="*/ 15866617 w 17682528"/>
                <a:gd name="connsiteY3178" fmla="*/ 6507988 h 7720647"/>
                <a:gd name="connsiteX3179" fmla="*/ 15841217 w 17682528"/>
                <a:gd name="connsiteY3179" fmla="*/ 6488938 h 7720647"/>
                <a:gd name="connsiteX3180" fmla="*/ 15752381 w 17682528"/>
                <a:gd name="connsiteY3180" fmla="*/ 6577775 h 7720647"/>
                <a:gd name="connsiteX3181" fmla="*/ 15765081 w 17682528"/>
                <a:gd name="connsiteY3181" fmla="*/ 6603175 h 7720647"/>
                <a:gd name="connsiteX3182" fmla="*/ 15676181 w 17682528"/>
                <a:gd name="connsiteY3182" fmla="*/ 6628575 h 7720647"/>
                <a:gd name="connsiteX3183" fmla="*/ 15587281 w 17682528"/>
                <a:gd name="connsiteY3183" fmla="*/ 6596825 h 7720647"/>
                <a:gd name="connsiteX3184" fmla="*/ 15580931 w 17682528"/>
                <a:gd name="connsiteY3184" fmla="*/ 6577775 h 7720647"/>
                <a:gd name="connsiteX3185" fmla="*/ 15568231 w 17682528"/>
                <a:gd name="connsiteY3185" fmla="*/ 6571425 h 7720647"/>
                <a:gd name="connsiteX3186" fmla="*/ 15542831 w 17682528"/>
                <a:gd name="connsiteY3186" fmla="*/ 6584125 h 7720647"/>
                <a:gd name="connsiteX3187" fmla="*/ 15523781 w 17682528"/>
                <a:gd name="connsiteY3187" fmla="*/ 6558725 h 7720647"/>
                <a:gd name="connsiteX3188" fmla="*/ 15542831 w 17682528"/>
                <a:gd name="connsiteY3188" fmla="*/ 6533388 h 7720647"/>
                <a:gd name="connsiteX3189" fmla="*/ 15479331 w 17682528"/>
                <a:gd name="connsiteY3189" fmla="*/ 6527038 h 7720647"/>
                <a:gd name="connsiteX3190" fmla="*/ 15447581 w 17682528"/>
                <a:gd name="connsiteY3190" fmla="*/ 6482588 h 7720647"/>
                <a:gd name="connsiteX3191" fmla="*/ 15561881 w 17682528"/>
                <a:gd name="connsiteY3191" fmla="*/ 6450838 h 7720647"/>
                <a:gd name="connsiteX3192" fmla="*/ 15574581 w 17682528"/>
                <a:gd name="connsiteY3192" fmla="*/ 6431788 h 7720647"/>
                <a:gd name="connsiteX3193" fmla="*/ 15460281 w 17682528"/>
                <a:gd name="connsiteY3193" fmla="*/ 6393688 h 7720647"/>
                <a:gd name="connsiteX3194" fmla="*/ 15447581 w 17682528"/>
                <a:gd name="connsiteY3194" fmla="*/ 6368288 h 7720647"/>
                <a:gd name="connsiteX3195" fmla="*/ 15466631 w 17682528"/>
                <a:gd name="connsiteY3195" fmla="*/ 6317488 h 7720647"/>
                <a:gd name="connsiteX3196" fmla="*/ 15580931 w 17682528"/>
                <a:gd name="connsiteY3196" fmla="*/ 6253988 h 7720647"/>
                <a:gd name="connsiteX3197" fmla="*/ 15612681 w 17682528"/>
                <a:gd name="connsiteY3197" fmla="*/ 6266688 h 7720647"/>
                <a:gd name="connsiteX3198" fmla="*/ 15619031 w 17682528"/>
                <a:gd name="connsiteY3198" fmla="*/ 6241288 h 7720647"/>
                <a:gd name="connsiteX3199" fmla="*/ 15720631 w 17682528"/>
                <a:gd name="connsiteY3199" fmla="*/ 6234938 h 7720647"/>
                <a:gd name="connsiteX3200" fmla="*/ 15682531 w 17682528"/>
                <a:gd name="connsiteY3200" fmla="*/ 6279388 h 7720647"/>
                <a:gd name="connsiteX3201" fmla="*/ 1193609 w 17682528"/>
                <a:gd name="connsiteY3201" fmla="*/ 6368288 h 7720647"/>
                <a:gd name="connsiteX3202" fmla="*/ 1314259 w 17682528"/>
                <a:gd name="connsiteY3202" fmla="*/ 6234938 h 7720647"/>
                <a:gd name="connsiteX3203" fmla="*/ 1193609 w 17682528"/>
                <a:gd name="connsiteY3203" fmla="*/ 6368288 h 7720647"/>
                <a:gd name="connsiteX3204" fmla="*/ 10139680 w 17682528"/>
                <a:gd name="connsiteY3204" fmla="*/ 6266688 h 7720647"/>
                <a:gd name="connsiteX3205" fmla="*/ 10114280 w 17682528"/>
                <a:gd name="connsiteY3205" fmla="*/ 6266688 h 7720647"/>
                <a:gd name="connsiteX3206" fmla="*/ 10114280 w 17682528"/>
                <a:gd name="connsiteY3206" fmla="*/ 6234938 h 7720647"/>
                <a:gd name="connsiteX3207" fmla="*/ 10139680 w 17682528"/>
                <a:gd name="connsiteY3207" fmla="*/ 6228588 h 7720647"/>
                <a:gd name="connsiteX3208" fmla="*/ 10139680 w 17682528"/>
                <a:gd name="connsiteY3208" fmla="*/ 6266688 h 7720647"/>
                <a:gd name="connsiteX3209" fmla="*/ 5079365 w 17682528"/>
                <a:gd name="connsiteY3209" fmla="*/ 6298438 h 7720647"/>
                <a:gd name="connsiteX3210" fmla="*/ 5079365 w 17682528"/>
                <a:gd name="connsiteY3210" fmla="*/ 6323838 h 7720647"/>
                <a:gd name="connsiteX3211" fmla="*/ 5009515 w 17682528"/>
                <a:gd name="connsiteY3211" fmla="*/ 6228588 h 7720647"/>
                <a:gd name="connsiteX3212" fmla="*/ 5079365 w 17682528"/>
                <a:gd name="connsiteY3212" fmla="*/ 6298438 h 7720647"/>
                <a:gd name="connsiteX3213" fmla="*/ 17092042 w 17682528"/>
                <a:gd name="connsiteY3213" fmla="*/ 6222238 h 7720647"/>
                <a:gd name="connsiteX3214" fmla="*/ 17085692 w 17682528"/>
                <a:gd name="connsiteY3214" fmla="*/ 6241288 h 7720647"/>
                <a:gd name="connsiteX3215" fmla="*/ 17161892 w 17682528"/>
                <a:gd name="connsiteY3215" fmla="*/ 6260338 h 7720647"/>
                <a:gd name="connsiteX3216" fmla="*/ 16965042 w 17682528"/>
                <a:gd name="connsiteY3216" fmla="*/ 6273038 h 7720647"/>
                <a:gd name="connsiteX3217" fmla="*/ 16990442 w 17682528"/>
                <a:gd name="connsiteY3217" fmla="*/ 6222238 h 7720647"/>
                <a:gd name="connsiteX3218" fmla="*/ 17092042 w 17682528"/>
                <a:gd name="connsiteY3218" fmla="*/ 6222238 h 7720647"/>
                <a:gd name="connsiteX3219" fmla="*/ 16063467 w 17682528"/>
                <a:gd name="connsiteY3219" fmla="*/ 6234938 h 7720647"/>
                <a:gd name="connsiteX3220" fmla="*/ 16057117 w 17682528"/>
                <a:gd name="connsiteY3220" fmla="*/ 6266688 h 7720647"/>
                <a:gd name="connsiteX3221" fmla="*/ 16088867 w 17682528"/>
                <a:gd name="connsiteY3221" fmla="*/ 6266688 h 7720647"/>
                <a:gd name="connsiteX3222" fmla="*/ 16114267 w 17682528"/>
                <a:gd name="connsiteY3222" fmla="*/ 6292088 h 7720647"/>
                <a:gd name="connsiteX3223" fmla="*/ 16133317 w 17682528"/>
                <a:gd name="connsiteY3223" fmla="*/ 6342888 h 7720647"/>
                <a:gd name="connsiteX3224" fmla="*/ 16088867 w 17682528"/>
                <a:gd name="connsiteY3224" fmla="*/ 6438138 h 7720647"/>
                <a:gd name="connsiteX3225" fmla="*/ 15980917 w 17682528"/>
                <a:gd name="connsiteY3225" fmla="*/ 6349238 h 7720647"/>
                <a:gd name="connsiteX3226" fmla="*/ 16006317 w 17682528"/>
                <a:gd name="connsiteY3226" fmla="*/ 6298438 h 7720647"/>
                <a:gd name="connsiteX3227" fmla="*/ 15968217 w 17682528"/>
                <a:gd name="connsiteY3227" fmla="*/ 6330188 h 7720647"/>
                <a:gd name="connsiteX3228" fmla="*/ 15949167 w 17682528"/>
                <a:gd name="connsiteY3228" fmla="*/ 6253988 h 7720647"/>
                <a:gd name="connsiteX3229" fmla="*/ 16012667 w 17682528"/>
                <a:gd name="connsiteY3229" fmla="*/ 6222238 h 7720647"/>
                <a:gd name="connsiteX3230" fmla="*/ 16063467 w 17682528"/>
                <a:gd name="connsiteY3230" fmla="*/ 6234938 h 7720647"/>
                <a:gd name="connsiteX3231" fmla="*/ 15066644 w 17682528"/>
                <a:gd name="connsiteY3231" fmla="*/ 6330188 h 7720647"/>
                <a:gd name="connsiteX3232" fmla="*/ 15104744 w 17682528"/>
                <a:gd name="connsiteY3232" fmla="*/ 6311138 h 7720647"/>
                <a:gd name="connsiteX3233" fmla="*/ 15009495 w 17682528"/>
                <a:gd name="connsiteY3233" fmla="*/ 6425438 h 7720647"/>
                <a:gd name="connsiteX3234" fmla="*/ 14977745 w 17682528"/>
                <a:gd name="connsiteY3234" fmla="*/ 6425438 h 7720647"/>
                <a:gd name="connsiteX3235" fmla="*/ 14933295 w 17682528"/>
                <a:gd name="connsiteY3235" fmla="*/ 6457188 h 7720647"/>
                <a:gd name="connsiteX3236" fmla="*/ 14945995 w 17682528"/>
                <a:gd name="connsiteY3236" fmla="*/ 6431788 h 7720647"/>
                <a:gd name="connsiteX3237" fmla="*/ 14907895 w 17682528"/>
                <a:gd name="connsiteY3237" fmla="*/ 6387338 h 7720647"/>
                <a:gd name="connsiteX3238" fmla="*/ 15098394 w 17682528"/>
                <a:gd name="connsiteY3238" fmla="*/ 6222238 h 7720647"/>
                <a:gd name="connsiteX3239" fmla="*/ 15066644 w 17682528"/>
                <a:gd name="connsiteY3239" fmla="*/ 6330188 h 7720647"/>
                <a:gd name="connsiteX3240" fmla="*/ 10260266 w 17682528"/>
                <a:gd name="connsiteY3240" fmla="*/ 6253988 h 7720647"/>
                <a:gd name="connsiteX3241" fmla="*/ 10228580 w 17682528"/>
                <a:gd name="connsiteY3241" fmla="*/ 6260338 h 7720647"/>
                <a:gd name="connsiteX3242" fmla="*/ 10228580 w 17682528"/>
                <a:gd name="connsiteY3242" fmla="*/ 6222238 h 7720647"/>
                <a:gd name="connsiteX3243" fmla="*/ 10260266 w 17682528"/>
                <a:gd name="connsiteY3243" fmla="*/ 6215888 h 7720647"/>
                <a:gd name="connsiteX3244" fmla="*/ 10260266 w 17682528"/>
                <a:gd name="connsiteY3244" fmla="*/ 6253988 h 7720647"/>
                <a:gd name="connsiteX3245" fmla="*/ 10590466 w 17682528"/>
                <a:gd name="connsiteY3245" fmla="*/ 6209538 h 7720647"/>
                <a:gd name="connsiteX3246" fmla="*/ 10552366 w 17682528"/>
                <a:gd name="connsiteY3246" fmla="*/ 6222238 h 7720647"/>
                <a:gd name="connsiteX3247" fmla="*/ 10565066 w 17682528"/>
                <a:gd name="connsiteY3247" fmla="*/ 6209538 h 7720647"/>
                <a:gd name="connsiteX3248" fmla="*/ 10590466 w 17682528"/>
                <a:gd name="connsiteY3248" fmla="*/ 6209538 h 7720647"/>
                <a:gd name="connsiteX3249" fmla="*/ 10387266 w 17682528"/>
                <a:gd name="connsiteY3249" fmla="*/ 6241288 h 7720647"/>
                <a:gd name="connsiteX3250" fmla="*/ 10349166 w 17682528"/>
                <a:gd name="connsiteY3250" fmla="*/ 6247638 h 7720647"/>
                <a:gd name="connsiteX3251" fmla="*/ 10380916 w 17682528"/>
                <a:gd name="connsiteY3251" fmla="*/ 6209538 h 7720647"/>
                <a:gd name="connsiteX3252" fmla="*/ 10387266 w 17682528"/>
                <a:gd name="connsiteY3252" fmla="*/ 6241288 h 7720647"/>
                <a:gd name="connsiteX3253" fmla="*/ 10520616 w 17682528"/>
                <a:gd name="connsiteY3253" fmla="*/ 6228588 h 7720647"/>
                <a:gd name="connsiteX3254" fmla="*/ 10488866 w 17682528"/>
                <a:gd name="connsiteY3254" fmla="*/ 6234938 h 7720647"/>
                <a:gd name="connsiteX3255" fmla="*/ 10488866 w 17682528"/>
                <a:gd name="connsiteY3255" fmla="*/ 6203188 h 7720647"/>
                <a:gd name="connsiteX3256" fmla="*/ 10520616 w 17682528"/>
                <a:gd name="connsiteY3256" fmla="*/ 6196838 h 7720647"/>
                <a:gd name="connsiteX3257" fmla="*/ 10520616 w 17682528"/>
                <a:gd name="connsiteY3257" fmla="*/ 6228588 h 7720647"/>
                <a:gd name="connsiteX3258" fmla="*/ 10717466 w 17682528"/>
                <a:gd name="connsiteY3258" fmla="*/ 6209538 h 7720647"/>
                <a:gd name="connsiteX3259" fmla="*/ 10679366 w 17682528"/>
                <a:gd name="connsiteY3259" fmla="*/ 6215888 h 7720647"/>
                <a:gd name="connsiteX3260" fmla="*/ 10673016 w 17682528"/>
                <a:gd name="connsiteY3260" fmla="*/ 6196838 h 7720647"/>
                <a:gd name="connsiteX3261" fmla="*/ 10717466 w 17682528"/>
                <a:gd name="connsiteY3261" fmla="*/ 6190488 h 7720647"/>
                <a:gd name="connsiteX3262" fmla="*/ 10717466 w 17682528"/>
                <a:gd name="connsiteY3262" fmla="*/ 6209538 h 7720647"/>
                <a:gd name="connsiteX3263" fmla="*/ 1999996 w 17682528"/>
                <a:gd name="connsiteY3263" fmla="*/ 6260338 h 7720647"/>
                <a:gd name="connsiteX3264" fmla="*/ 1942846 w 17682528"/>
                <a:gd name="connsiteY3264" fmla="*/ 6222238 h 7720647"/>
                <a:gd name="connsiteX3265" fmla="*/ 1942846 w 17682528"/>
                <a:gd name="connsiteY3265" fmla="*/ 6190488 h 7720647"/>
                <a:gd name="connsiteX3266" fmla="*/ 1999996 w 17682528"/>
                <a:gd name="connsiteY3266" fmla="*/ 6260338 h 7720647"/>
                <a:gd name="connsiteX3267" fmla="*/ 15752381 w 17682528"/>
                <a:gd name="connsiteY3267" fmla="*/ 6209538 h 7720647"/>
                <a:gd name="connsiteX3268" fmla="*/ 15726981 w 17682528"/>
                <a:gd name="connsiteY3268" fmla="*/ 6196838 h 7720647"/>
                <a:gd name="connsiteX3269" fmla="*/ 15733331 w 17682528"/>
                <a:gd name="connsiteY3269" fmla="*/ 6184138 h 7720647"/>
                <a:gd name="connsiteX3270" fmla="*/ 15752381 w 17682528"/>
                <a:gd name="connsiteY3270" fmla="*/ 6209538 h 7720647"/>
                <a:gd name="connsiteX3271" fmla="*/ 10653966 w 17682528"/>
                <a:gd name="connsiteY3271" fmla="*/ 6184138 h 7720647"/>
                <a:gd name="connsiteX3272" fmla="*/ 10653966 w 17682528"/>
                <a:gd name="connsiteY3272" fmla="*/ 6215888 h 7720647"/>
                <a:gd name="connsiteX3273" fmla="*/ 10622216 w 17682528"/>
                <a:gd name="connsiteY3273" fmla="*/ 6222238 h 7720647"/>
                <a:gd name="connsiteX3274" fmla="*/ 10628566 w 17682528"/>
                <a:gd name="connsiteY3274" fmla="*/ 6184138 h 7720647"/>
                <a:gd name="connsiteX3275" fmla="*/ 10653966 w 17682528"/>
                <a:gd name="connsiteY3275" fmla="*/ 6184138 h 7720647"/>
                <a:gd name="connsiteX3276" fmla="*/ 8704771 w 17682528"/>
                <a:gd name="connsiteY3276" fmla="*/ 6222238 h 7720647"/>
                <a:gd name="connsiteX3277" fmla="*/ 8704771 w 17682528"/>
                <a:gd name="connsiteY3277" fmla="*/ 6412738 h 7720647"/>
                <a:gd name="connsiteX3278" fmla="*/ 8539671 w 17682528"/>
                <a:gd name="connsiteY3278" fmla="*/ 6412738 h 7720647"/>
                <a:gd name="connsiteX3279" fmla="*/ 8539671 w 17682528"/>
                <a:gd name="connsiteY3279" fmla="*/ 6222238 h 7720647"/>
                <a:gd name="connsiteX3280" fmla="*/ 8634921 w 17682528"/>
                <a:gd name="connsiteY3280" fmla="*/ 6177788 h 7720647"/>
                <a:gd name="connsiteX3281" fmla="*/ 8704771 w 17682528"/>
                <a:gd name="connsiteY3281" fmla="*/ 6222238 h 7720647"/>
                <a:gd name="connsiteX3282" fmla="*/ 2063496 w 17682528"/>
                <a:gd name="connsiteY3282" fmla="*/ 6184138 h 7720647"/>
                <a:gd name="connsiteX3283" fmla="*/ 2063496 w 17682528"/>
                <a:gd name="connsiteY3283" fmla="*/ 6228588 h 7720647"/>
                <a:gd name="connsiteX3284" fmla="*/ 2050796 w 17682528"/>
                <a:gd name="connsiteY3284" fmla="*/ 6177788 h 7720647"/>
                <a:gd name="connsiteX3285" fmla="*/ 2063496 w 17682528"/>
                <a:gd name="connsiteY3285" fmla="*/ 6184138 h 7720647"/>
                <a:gd name="connsiteX3286" fmla="*/ 16711105 w 17682528"/>
                <a:gd name="connsiteY3286" fmla="*/ 6228588 h 7720647"/>
                <a:gd name="connsiteX3287" fmla="*/ 16615855 w 17682528"/>
                <a:gd name="connsiteY3287" fmla="*/ 6368288 h 7720647"/>
                <a:gd name="connsiteX3288" fmla="*/ 16647605 w 17682528"/>
                <a:gd name="connsiteY3288" fmla="*/ 6241288 h 7720647"/>
                <a:gd name="connsiteX3289" fmla="*/ 16641255 w 17682528"/>
                <a:gd name="connsiteY3289" fmla="*/ 6171438 h 7720647"/>
                <a:gd name="connsiteX3290" fmla="*/ 16666655 w 17682528"/>
                <a:gd name="connsiteY3290" fmla="*/ 6171438 h 7720647"/>
                <a:gd name="connsiteX3291" fmla="*/ 16711105 w 17682528"/>
                <a:gd name="connsiteY3291" fmla="*/ 6228588 h 7720647"/>
                <a:gd name="connsiteX3292" fmla="*/ 16482505 w 17682528"/>
                <a:gd name="connsiteY3292" fmla="*/ 6209538 h 7720647"/>
                <a:gd name="connsiteX3293" fmla="*/ 16476155 w 17682528"/>
                <a:gd name="connsiteY3293" fmla="*/ 6241288 h 7720647"/>
                <a:gd name="connsiteX3294" fmla="*/ 16431705 w 17682528"/>
                <a:gd name="connsiteY3294" fmla="*/ 6171438 h 7720647"/>
                <a:gd name="connsiteX3295" fmla="*/ 16482505 w 17682528"/>
                <a:gd name="connsiteY3295" fmla="*/ 6209538 h 7720647"/>
                <a:gd name="connsiteX3296" fmla="*/ 15517431 w 17682528"/>
                <a:gd name="connsiteY3296" fmla="*/ 6203188 h 7720647"/>
                <a:gd name="connsiteX3297" fmla="*/ 15492031 w 17682528"/>
                <a:gd name="connsiteY3297" fmla="*/ 6241288 h 7720647"/>
                <a:gd name="connsiteX3298" fmla="*/ 15472981 w 17682528"/>
                <a:gd name="connsiteY3298" fmla="*/ 6241288 h 7720647"/>
                <a:gd name="connsiteX3299" fmla="*/ 15460281 w 17682528"/>
                <a:gd name="connsiteY3299" fmla="*/ 6228588 h 7720647"/>
                <a:gd name="connsiteX3300" fmla="*/ 15472981 w 17682528"/>
                <a:gd name="connsiteY3300" fmla="*/ 6209538 h 7720647"/>
                <a:gd name="connsiteX3301" fmla="*/ 15492031 w 17682528"/>
                <a:gd name="connsiteY3301" fmla="*/ 6222238 h 7720647"/>
                <a:gd name="connsiteX3302" fmla="*/ 15498381 w 17682528"/>
                <a:gd name="connsiteY3302" fmla="*/ 6209538 h 7720647"/>
                <a:gd name="connsiteX3303" fmla="*/ 15472981 w 17682528"/>
                <a:gd name="connsiteY3303" fmla="*/ 6190488 h 7720647"/>
                <a:gd name="connsiteX3304" fmla="*/ 15441231 w 17682528"/>
                <a:gd name="connsiteY3304" fmla="*/ 6215888 h 7720647"/>
                <a:gd name="connsiteX3305" fmla="*/ 15434881 w 17682528"/>
                <a:gd name="connsiteY3305" fmla="*/ 6196838 h 7720647"/>
                <a:gd name="connsiteX3306" fmla="*/ 15479331 w 17682528"/>
                <a:gd name="connsiteY3306" fmla="*/ 6171438 h 7720647"/>
                <a:gd name="connsiteX3307" fmla="*/ 15517431 w 17682528"/>
                <a:gd name="connsiteY3307" fmla="*/ 6203188 h 7720647"/>
                <a:gd name="connsiteX3308" fmla="*/ 14831695 w 17682528"/>
                <a:gd name="connsiteY3308" fmla="*/ 6234938 h 7720647"/>
                <a:gd name="connsiteX3309" fmla="*/ 14844395 w 17682528"/>
                <a:gd name="connsiteY3309" fmla="*/ 6215888 h 7720647"/>
                <a:gd name="connsiteX3310" fmla="*/ 14876145 w 17682528"/>
                <a:gd name="connsiteY3310" fmla="*/ 6247638 h 7720647"/>
                <a:gd name="connsiteX3311" fmla="*/ 14800009 w 17682528"/>
                <a:gd name="connsiteY3311" fmla="*/ 6393688 h 7720647"/>
                <a:gd name="connsiteX3312" fmla="*/ 14806295 w 17682528"/>
                <a:gd name="connsiteY3312" fmla="*/ 6171438 h 7720647"/>
                <a:gd name="connsiteX3313" fmla="*/ 14831695 w 17682528"/>
                <a:gd name="connsiteY3313" fmla="*/ 6234938 h 7720647"/>
                <a:gd name="connsiteX3314" fmla="*/ 16444405 w 17682528"/>
                <a:gd name="connsiteY3314" fmla="*/ 6209538 h 7720647"/>
                <a:gd name="connsiteX3315" fmla="*/ 16387255 w 17682528"/>
                <a:gd name="connsiteY3315" fmla="*/ 6165088 h 7720647"/>
                <a:gd name="connsiteX3316" fmla="*/ 16444405 w 17682528"/>
                <a:gd name="connsiteY3316" fmla="*/ 6209538 h 7720647"/>
                <a:gd name="connsiteX3317" fmla="*/ 14387259 w 17682528"/>
                <a:gd name="connsiteY3317" fmla="*/ 6368288 h 7720647"/>
                <a:gd name="connsiteX3318" fmla="*/ 14387259 w 17682528"/>
                <a:gd name="connsiteY3318" fmla="*/ 6387338 h 7720647"/>
                <a:gd name="connsiteX3319" fmla="*/ 14368209 w 17682528"/>
                <a:gd name="connsiteY3319" fmla="*/ 6387338 h 7720647"/>
                <a:gd name="connsiteX3320" fmla="*/ 14241272 w 17682528"/>
                <a:gd name="connsiteY3320" fmla="*/ 6266688 h 7720647"/>
                <a:gd name="connsiteX3321" fmla="*/ 14241272 w 17682528"/>
                <a:gd name="connsiteY3321" fmla="*/ 6196838 h 7720647"/>
                <a:gd name="connsiteX3322" fmla="*/ 14285722 w 17682528"/>
                <a:gd name="connsiteY3322" fmla="*/ 6222238 h 7720647"/>
                <a:gd name="connsiteX3323" fmla="*/ 14266672 w 17682528"/>
                <a:gd name="connsiteY3323" fmla="*/ 6196838 h 7720647"/>
                <a:gd name="connsiteX3324" fmla="*/ 14266672 w 17682528"/>
                <a:gd name="connsiteY3324" fmla="*/ 6165088 h 7720647"/>
                <a:gd name="connsiteX3325" fmla="*/ 14387259 w 17682528"/>
                <a:gd name="connsiteY3325" fmla="*/ 6368288 h 7720647"/>
                <a:gd name="connsiteX3326" fmla="*/ 10787253 w 17682528"/>
                <a:gd name="connsiteY3326" fmla="*/ 6203188 h 7720647"/>
                <a:gd name="connsiteX3327" fmla="*/ 10761853 w 17682528"/>
                <a:gd name="connsiteY3327" fmla="*/ 6209538 h 7720647"/>
                <a:gd name="connsiteX3328" fmla="*/ 10761853 w 17682528"/>
                <a:gd name="connsiteY3328" fmla="*/ 6171438 h 7720647"/>
                <a:gd name="connsiteX3329" fmla="*/ 10787253 w 17682528"/>
                <a:gd name="connsiteY3329" fmla="*/ 6165088 h 7720647"/>
                <a:gd name="connsiteX3330" fmla="*/ 10787253 w 17682528"/>
                <a:gd name="connsiteY3330" fmla="*/ 6203188 h 7720647"/>
                <a:gd name="connsiteX3331" fmla="*/ 10933303 w 17682528"/>
                <a:gd name="connsiteY3331" fmla="*/ 6165088 h 7720647"/>
                <a:gd name="connsiteX3332" fmla="*/ 10933303 w 17682528"/>
                <a:gd name="connsiteY3332" fmla="*/ 6190488 h 7720647"/>
                <a:gd name="connsiteX3333" fmla="*/ 10907903 w 17682528"/>
                <a:gd name="connsiteY3333" fmla="*/ 6190488 h 7720647"/>
                <a:gd name="connsiteX3334" fmla="*/ 10914253 w 17682528"/>
                <a:gd name="connsiteY3334" fmla="*/ 6158738 h 7720647"/>
                <a:gd name="connsiteX3335" fmla="*/ 10933303 w 17682528"/>
                <a:gd name="connsiteY3335" fmla="*/ 6165088 h 7720647"/>
                <a:gd name="connsiteX3336" fmla="*/ 16634905 w 17682528"/>
                <a:gd name="connsiteY3336" fmla="*/ 6234938 h 7720647"/>
                <a:gd name="connsiteX3337" fmla="*/ 16533305 w 17682528"/>
                <a:gd name="connsiteY3337" fmla="*/ 6419088 h 7720647"/>
                <a:gd name="connsiteX3338" fmla="*/ 16533305 w 17682528"/>
                <a:gd name="connsiteY3338" fmla="*/ 6368288 h 7720647"/>
                <a:gd name="connsiteX3339" fmla="*/ 16558705 w 17682528"/>
                <a:gd name="connsiteY3339" fmla="*/ 6273038 h 7720647"/>
                <a:gd name="connsiteX3340" fmla="*/ 16603155 w 17682528"/>
                <a:gd name="connsiteY3340" fmla="*/ 6152388 h 7720647"/>
                <a:gd name="connsiteX3341" fmla="*/ 16634905 w 17682528"/>
                <a:gd name="connsiteY3341" fmla="*/ 6234938 h 7720647"/>
                <a:gd name="connsiteX3342" fmla="*/ 16146017 w 17682528"/>
                <a:gd name="connsiteY3342" fmla="*/ 6171438 h 7720647"/>
                <a:gd name="connsiteX3343" fmla="*/ 16209517 w 17682528"/>
                <a:gd name="connsiteY3343" fmla="*/ 6171438 h 7720647"/>
                <a:gd name="connsiteX3344" fmla="*/ 16342805 w 17682528"/>
                <a:gd name="connsiteY3344" fmla="*/ 6241288 h 7720647"/>
                <a:gd name="connsiteX3345" fmla="*/ 16425355 w 17682528"/>
                <a:gd name="connsiteY3345" fmla="*/ 6228588 h 7720647"/>
                <a:gd name="connsiteX3346" fmla="*/ 16457105 w 17682528"/>
                <a:gd name="connsiteY3346" fmla="*/ 6241288 h 7720647"/>
                <a:gd name="connsiteX3347" fmla="*/ 16387255 w 17682528"/>
                <a:gd name="connsiteY3347" fmla="*/ 6304788 h 7720647"/>
                <a:gd name="connsiteX3348" fmla="*/ 16323817 w 17682528"/>
                <a:gd name="connsiteY3348" fmla="*/ 6323838 h 7720647"/>
                <a:gd name="connsiteX3349" fmla="*/ 16298417 w 17682528"/>
                <a:gd name="connsiteY3349" fmla="*/ 6285738 h 7720647"/>
                <a:gd name="connsiteX3350" fmla="*/ 16273017 w 17682528"/>
                <a:gd name="connsiteY3350" fmla="*/ 6323838 h 7720647"/>
                <a:gd name="connsiteX3351" fmla="*/ 16247617 w 17682528"/>
                <a:gd name="connsiteY3351" fmla="*/ 6323838 h 7720647"/>
                <a:gd name="connsiteX3352" fmla="*/ 16107917 w 17682528"/>
                <a:gd name="connsiteY3352" fmla="*/ 6152388 h 7720647"/>
                <a:gd name="connsiteX3353" fmla="*/ 16146017 w 17682528"/>
                <a:gd name="connsiteY3353" fmla="*/ 6171438 h 7720647"/>
                <a:gd name="connsiteX3354" fmla="*/ 14793659 w 17682528"/>
                <a:gd name="connsiteY3354" fmla="*/ 6349238 h 7720647"/>
                <a:gd name="connsiteX3355" fmla="*/ 14749209 w 17682528"/>
                <a:gd name="connsiteY3355" fmla="*/ 6419088 h 7720647"/>
                <a:gd name="connsiteX3356" fmla="*/ 14679359 w 17682528"/>
                <a:gd name="connsiteY3356" fmla="*/ 6304788 h 7720647"/>
                <a:gd name="connsiteX3357" fmla="*/ 14723809 w 17682528"/>
                <a:gd name="connsiteY3357" fmla="*/ 6203188 h 7720647"/>
                <a:gd name="connsiteX3358" fmla="*/ 14736509 w 17682528"/>
                <a:gd name="connsiteY3358" fmla="*/ 6234938 h 7720647"/>
                <a:gd name="connsiteX3359" fmla="*/ 14793659 w 17682528"/>
                <a:gd name="connsiteY3359" fmla="*/ 6152388 h 7720647"/>
                <a:gd name="connsiteX3360" fmla="*/ 14793659 w 17682528"/>
                <a:gd name="connsiteY3360" fmla="*/ 6349238 h 7720647"/>
                <a:gd name="connsiteX3361" fmla="*/ 14469809 w 17682528"/>
                <a:gd name="connsiteY3361" fmla="*/ 6279388 h 7720647"/>
                <a:gd name="connsiteX3362" fmla="*/ 14412659 w 17682528"/>
                <a:gd name="connsiteY3362" fmla="*/ 6228588 h 7720647"/>
                <a:gd name="connsiteX3363" fmla="*/ 14406309 w 17682528"/>
                <a:gd name="connsiteY3363" fmla="*/ 6190488 h 7720647"/>
                <a:gd name="connsiteX3364" fmla="*/ 14380909 w 17682528"/>
                <a:gd name="connsiteY3364" fmla="*/ 6152388 h 7720647"/>
                <a:gd name="connsiteX3365" fmla="*/ 14469809 w 17682528"/>
                <a:gd name="connsiteY3365" fmla="*/ 6279388 h 7720647"/>
                <a:gd name="connsiteX3366" fmla="*/ 14387259 w 17682528"/>
                <a:gd name="connsiteY3366" fmla="*/ 6190488 h 7720647"/>
                <a:gd name="connsiteX3367" fmla="*/ 14393609 w 17682528"/>
                <a:gd name="connsiteY3367" fmla="*/ 6222238 h 7720647"/>
                <a:gd name="connsiteX3368" fmla="*/ 14463459 w 17682528"/>
                <a:gd name="connsiteY3368" fmla="*/ 6311138 h 7720647"/>
                <a:gd name="connsiteX3369" fmla="*/ 14399959 w 17682528"/>
                <a:gd name="connsiteY3369" fmla="*/ 6374638 h 7720647"/>
                <a:gd name="connsiteX3370" fmla="*/ 14292072 w 17682528"/>
                <a:gd name="connsiteY3370" fmla="*/ 6165088 h 7720647"/>
                <a:gd name="connsiteX3371" fmla="*/ 14342809 w 17682528"/>
                <a:gd name="connsiteY3371" fmla="*/ 6184138 h 7720647"/>
                <a:gd name="connsiteX3372" fmla="*/ 14368209 w 17682528"/>
                <a:gd name="connsiteY3372" fmla="*/ 6203188 h 7720647"/>
                <a:gd name="connsiteX3373" fmla="*/ 14380909 w 17682528"/>
                <a:gd name="connsiteY3373" fmla="*/ 6203188 h 7720647"/>
                <a:gd name="connsiteX3374" fmla="*/ 14361859 w 17682528"/>
                <a:gd name="connsiteY3374" fmla="*/ 6165088 h 7720647"/>
                <a:gd name="connsiteX3375" fmla="*/ 14368209 w 17682528"/>
                <a:gd name="connsiteY3375" fmla="*/ 6152388 h 7720647"/>
                <a:gd name="connsiteX3376" fmla="*/ 14387259 w 17682528"/>
                <a:gd name="connsiteY3376" fmla="*/ 6190488 h 7720647"/>
                <a:gd name="connsiteX3377" fmla="*/ 15879317 w 17682528"/>
                <a:gd name="connsiteY3377" fmla="*/ 6196838 h 7720647"/>
                <a:gd name="connsiteX3378" fmla="*/ 15898367 w 17682528"/>
                <a:gd name="connsiteY3378" fmla="*/ 6260338 h 7720647"/>
                <a:gd name="connsiteX3379" fmla="*/ 15853917 w 17682528"/>
                <a:gd name="connsiteY3379" fmla="*/ 6196838 h 7720647"/>
                <a:gd name="connsiteX3380" fmla="*/ 15892017 w 17682528"/>
                <a:gd name="connsiteY3380" fmla="*/ 6146038 h 7720647"/>
                <a:gd name="connsiteX3381" fmla="*/ 15879317 w 17682528"/>
                <a:gd name="connsiteY3381" fmla="*/ 6196838 h 7720647"/>
                <a:gd name="connsiteX3382" fmla="*/ 14844395 w 17682528"/>
                <a:gd name="connsiteY3382" fmla="*/ 6165088 h 7720647"/>
                <a:gd name="connsiteX3383" fmla="*/ 14844395 w 17682528"/>
                <a:gd name="connsiteY3383" fmla="*/ 6196838 h 7720647"/>
                <a:gd name="connsiteX3384" fmla="*/ 14812645 w 17682528"/>
                <a:gd name="connsiteY3384" fmla="*/ 6146038 h 7720647"/>
                <a:gd name="connsiteX3385" fmla="*/ 14844395 w 17682528"/>
                <a:gd name="connsiteY3385" fmla="*/ 6165088 h 7720647"/>
                <a:gd name="connsiteX3386" fmla="*/ 11073003 w 17682528"/>
                <a:gd name="connsiteY3386" fmla="*/ 6146038 h 7720647"/>
                <a:gd name="connsiteX3387" fmla="*/ 11073003 w 17682528"/>
                <a:gd name="connsiteY3387" fmla="*/ 6177788 h 7720647"/>
                <a:gd name="connsiteX3388" fmla="*/ 11053953 w 17682528"/>
                <a:gd name="connsiteY3388" fmla="*/ 6177788 h 7720647"/>
                <a:gd name="connsiteX3389" fmla="*/ 11047603 w 17682528"/>
                <a:gd name="connsiteY3389" fmla="*/ 6158738 h 7720647"/>
                <a:gd name="connsiteX3390" fmla="*/ 11060303 w 17682528"/>
                <a:gd name="connsiteY3390" fmla="*/ 6139688 h 7720647"/>
                <a:gd name="connsiteX3391" fmla="*/ 11073003 w 17682528"/>
                <a:gd name="connsiteY3391" fmla="*/ 6146038 h 7720647"/>
                <a:gd name="connsiteX3392" fmla="*/ 17104742 w 17682528"/>
                <a:gd name="connsiteY3392" fmla="*/ 6139688 h 7720647"/>
                <a:gd name="connsiteX3393" fmla="*/ 17047592 w 17682528"/>
                <a:gd name="connsiteY3393" fmla="*/ 6146038 h 7720647"/>
                <a:gd name="connsiteX3394" fmla="*/ 17034892 w 17682528"/>
                <a:gd name="connsiteY3394" fmla="*/ 6133338 h 7720647"/>
                <a:gd name="connsiteX3395" fmla="*/ 17104742 w 17682528"/>
                <a:gd name="connsiteY3395" fmla="*/ 6139688 h 7720647"/>
                <a:gd name="connsiteX3396" fmla="*/ 17047592 w 17682528"/>
                <a:gd name="connsiteY3396" fmla="*/ 6171438 h 7720647"/>
                <a:gd name="connsiteX3397" fmla="*/ 17003142 w 17682528"/>
                <a:gd name="connsiteY3397" fmla="*/ 6209538 h 7720647"/>
                <a:gd name="connsiteX3398" fmla="*/ 16990442 w 17682528"/>
                <a:gd name="connsiteY3398" fmla="*/ 6133338 h 7720647"/>
                <a:gd name="connsiteX3399" fmla="*/ 17047592 w 17682528"/>
                <a:gd name="connsiteY3399" fmla="*/ 6171438 h 7720647"/>
                <a:gd name="connsiteX3400" fmla="*/ 2038096 w 17682528"/>
                <a:gd name="connsiteY3400" fmla="*/ 6203188 h 7720647"/>
                <a:gd name="connsiteX3401" fmla="*/ 1980946 w 17682528"/>
                <a:gd name="connsiteY3401" fmla="*/ 6165088 h 7720647"/>
                <a:gd name="connsiteX3402" fmla="*/ 1980946 w 17682528"/>
                <a:gd name="connsiteY3402" fmla="*/ 6133338 h 7720647"/>
                <a:gd name="connsiteX3403" fmla="*/ 2038096 w 17682528"/>
                <a:gd name="connsiteY3403" fmla="*/ 6203188 h 7720647"/>
                <a:gd name="connsiteX3404" fmla="*/ 16292067 w 17682528"/>
                <a:gd name="connsiteY3404" fmla="*/ 6126988 h 7720647"/>
                <a:gd name="connsiteX3405" fmla="*/ 16260317 w 17682528"/>
                <a:gd name="connsiteY3405" fmla="*/ 6139688 h 7720647"/>
                <a:gd name="connsiteX3406" fmla="*/ 16266667 w 17682528"/>
                <a:gd name="connsiteY3406" fmla="*/ 6152388 h 7720647"/>
                <a:gd name="connsiteX3407" fmla="*/ 16304767 w 17682528"/>
                <a:gd name="connsiteY3407" fmla="*/ 6139688 h 7720647"/>
                <a:gd name="connsiteX3408" fmla="*/ 16419005 w 17682528"/>
                <a:gd name="connsiteY3408" fmla="*/ 6215888 h 7720647"/>
                <a:gd name="connsiteX3409" fmla="*/ 16342805 w 17682528"/>
                <a:gd name="connsiteY3409" fmla="*/ 6228588 h 7720647"/>
                <a:gd name="connsiteX3410" fmla="*/ 16247617 w 17682528"/>
                <a:gd name="connsiteY3410" fmla="*/ 6190488 h 7720647"/>
                <a:gd name="connsiteX3411" fmla="*/ 16209517 w 17682528"/>
                <a:gd name="connsiteY3411" fmla="*/ 6152388 h 7720647"/>
                <a:gd name="connsiteX3412" fmla="*/ 16165067 w 17682528"/>
                <a:gd name="connsiteY3412" fmla="*/ 6165088 h 7720647"/>
                <a:gd name="connsiteX3413" fmla="*/ 16120617 w 17682528"/>
                <a:gd name="connsiteY3413" fmla="*/ 6139688 h 7720647"/>
                <a:gd name="connsiteX3414" fmla="*/ 16215867 w 17682528"/>
                <a:gd name="connsiteY3414" fmla="*/ 6114288 h 7720647"/>
                <a:gd name="connsiteX3415" fmla="*/ 16292067 w 17682528"/>
                <a:gd name="connsiteY3415" fmla="*/ 6126988 h 7720647"/>
                <a:gd name="connsiteX3416" fmla="*/ 11384089 w 17682528"/>
                <a:gd name="connsiteY3416" fmla="*/ 6146038 h 7720647"/>
                <a:gd name="connsiteX3417" fmla="*/ 11326939 w 17682528"/>
                <a:gd name="connsiteY3417" fmla="*/ 6146038 h 7720647"/>
                <a:gd name="connsiteX3418" fmla="*/ 11326939 w 17682528"/>
                <a:gd name="connsiteY3418" fmla="*/ 6120638 h 7720647"/>
                <a:gd name="connsiteX3419" fmla="*/ 11384089 w 17682528"/>
                <a:gd name="connsiteY3419" fmla="*/ 6114288 h 7720647"/>
                <a:gd name="connsiteX3420" fmla="*/ 11384089 w 17682528"/>
                <a:gd name="connsiteY3420" fmla="*/ 6146038 h 7720647"/>
                <a:gd name="connsiteX3421" fmla="*/ 15790481 w 17682528"/>
                <a:gd name="connsiteY3421" fmla="*/ 6209538 h 7720647"/>
                <a:gd name="connsiteX3422" fmla="*/ 15822167 w 17682528"/>
                <a:gd name="connsiteY3422" fmla="*/ 6253988 h 7720647"/>
                <a:gd name="connsiteX3423" fmla="*/ 15726981 w 17682528"/>
                <a:gd name="connsiteY3423" fmla="*/ 6126988 h 7720647"/>
                <a:gd name="connsiteX3424" fmla="*/ 15726981 w 17682528"/>
                <a:gd name="connsiteY3424" fmla="*/ 6107938 h 7720647"/>
                <a:gd name="connsiteX3425" fmla="*/ 15790481 w 17682528"/>
                <a:gd name="connsiteY3425" fmla="*/ 6209538 h 7720647"/>
                <a:gd name="connsiteX3426" fmla="*/ 16609505 w 17682528"/>
                <a:gd name="connsiteY3426" fmla="*/ 6120638 h 7720647"/>
                <a:gd name="connsiteX3427" fmla="*/ 16558705 w 17682528"/>
                <a:gd name="connsiteY3427" fmla="*/ 6222238 h 7720647"/>
                <a:gd name="connsiteX3428" fmla="*/ 16501555 w 17682528"/>
                <a:gd name="connsiteY3428" fmla="*/ 6139688 h 7720647"/>
                <a:gd name="connsiteX3429" fmla="*/ 16603155 w 17682528"/>
                <a:gd name="connsiteY3429" fmla="*/ 6101588 h 7720647"/>
                <a:gd name="connsiteX3430" fmla="*/ 16609505 w 17682528"/>
                <a:gd name="connsiteY3430" fmla="*/ 6120638 h 7720647"/>
                <a:gd name="connsiteX3431" fmla="*/ 1961896 w 17682528"/>
                <a:gd name="connsiteY3431" fmla="*/ 6120638 h 7720647"/>
                <a:gd name="connsiteX3432" fmla="*/ 1961896 w 17682528"/>
                <a:gd name="connsiteY3432" fmla="*/ 6152388 h 7720647"/>
                <a:gd name="connsiteX3433" fmla="*/ 1942846 w 17682528"/>
                <a:gd name="connsiteY3433" fmla="*/ 6139688 h 7720647"/>
                <a:gd name="connsiteX3434" fmla="*/ 1942846 w 17682528"/>
                <a:gd name="connsiteY3434" fmla="*/ 6101588 h 7720647"/>
                <a:gd name="connsiteX3435" fmla="*/ 1961896 w 17682528"/>
                <a:gd name="connsiteY3435" fmla="*/ 6120638 h 7720647"/>
                <a:gd name="connsiteX3436" fmla="*/ 2393633 w 17682528"/>
                <a:gd name="connsiteY3436" fmla="*/ 6158738 h 7720647"/>
                <a:gd name="connsiteX3437" fmla="*/ 2469833 w 17682528"/>
                <a:gd name="connsiteY3437" fmla="*/ 6171438 h 7720647"/>
                <a:gd name="connsiteX3438" fmla="*/ 2571433 w 17682528"/>
                <a:gd name="connsiteY3438" fmla="*/ 6247638 h 7720647"/>
                <a:gd name="connsiteX3439" fmla="*/ 2672969 w 17682528"/>
                <a:gd name="connsiteY3439" fmla="*/ 6317488 h 7720647"/>
                <a:gd name="connsiteX3440" fmla="*/ 2723769 w 17682528"/>
                <a:gd name="connsiteY3440" fmla="*/ 6438138 h 7720647"/>
                <a:gd name="connsiteX3441" fmla="*/ 2996819 w 17682528"/>
                <a:gd name="connsiteY3441" fmla="*/ 6622225 h 7720647"/>
                <a:gd name="connsiteX3442" fmla="*/ 3015869 w 17682528"/>
                <a:gd name="connsiteY3442" fmla="*/ 6685725 h 7720647"/>
                <a:gd name="connsiteX3443" fmla="*/ 3117469 w 17682528"/>
                <a:gd name="connsiteY3443" fmla="*/ 6787325 h 7720647"/>
                <a:gd name="connsiteX3444" fmla="*/ 3231706 w 17682528"/>
                <a:gd name="connsiteY3444" fmla="*/ 6984175 h 7720647"/>
                <a:gd name="connsiteX3445" fmla="*/ 3244406 w 17682528"/>
                <a:gd name="connsiteY3445" fmla="*/ 6971475 h 7720647"/>
                <a:gd name="connsiteX3446" fmla="*/ 3142806 w 17682528"/>
                <a:gd name="connsiteY3446" fmla="*/ 6787325 h 7720647"/>
                <a:gd name="connsiteX3447" fmla="*/ 3034919 w 17682528"/>
                <a:gd name="connsiteY3447" fmla="*/ 6679375 h 7720647"/>
                <a:gd name="connsiteX3448" fmla="*/ 3009519 w 17682528"/>
                <a:gd name="connsiteY3448" fmla="*/ 6603175 h 7720647"/>
                <a:gd name="connsiteX3449" fmla="*/ 2939669 w 17682528"/>
                <a:gd name="connsiteY3449" fmla="*/ 6520688 h 7720647"/>
                <a:gd name="connsiteX3450" fmla="*/ 3047619 w 17682528"/>
                <a:gd name="connsiteY3450" fmla="*/ 6584125 h 7720647"/>
                <a:gd name="connsiteX3451" fmla="*/ 3180906 w 17682528"/>
                <a:gd name="connsiteY3451" fmla="*/ 6704775 h 7720647"/>
                <a:gd name="connsiteX3452" fmla="*/ 3250756 w 17682528"/>
                <a:gd name="connsiteY3452" fmla="*/ 6736525 h 7720647"/>
                <a:gd name="connsiteX3453" fmla="*/ 3199956 w 17682528"/>
                <a:gd name="connsiteY3453" fmla="*/ 6692075 h 7720647"/>
                <a:gd name="connsiteX3454" fmla="*/ 3187256 w 17682528"/>
                <a:gd name="connsiteY3454" fmla="*/ 6666675 h 7720647"/>
                <a:gd name="connsiteX3455" fmla="*/ 3047619 w 17682528"/>
                <a:gd name="connsiteY3455" fmla="*/ 6565075 h 7720647"/>
                <a:gd name="connsiteX3456" fmla="*/ 2952369 w 17682528"/>
                <a:gd name="connsiteY3456" fmla="*/ 6507988 h 7720647"/>
                <a:gd name="connsiteX3457" fmla="*/ 2812669 w 17682528"/>
                <a:gd name="connsiteY3457" fmla="*/ 6463538 h 7720647"/>
                <a:gd name="connsiteX3458" fmla="*/ 2825369 w 17682528"/>
                <a:gd name="connsiteY3458" fmla="*/ 6444488 h 7720647"/>
                <a:gd name="connsiteX3459" fmla="*/ 2907919 w 17682528"/>
                <a:gd name="connsiteY3459" fmla="*/ 6431788 h 7720647"/>
                <a:gd name="connsiteX3460" fmla="*/ 3022219 w 17682528"/>
                <a:gd name="connsiteY3460" fmla="*/ 6444488 h 7720647"/>
                <a:gd name="connsiteX3461" fmla="*/ 3193606 w 17682528"/>
                <a:gd name="connsiteY3461" fmla="*/ 6425438 h 7720647"/>
                <a:gd name="connsiteX3462" fmla="*/ 3377756 w 17682528"/>
                <a:gd name="connsiteY3462" fmla="*/ 6457188 h 7720647"/>
                <a:gd name="connsiteX3463" fmla="*/ 4069842 w 17682528"/>
                <a:gd name="connsiteY3463" fmla="*/ 6800025 h 7720647"/>
                <a:gd name="connsiteX3464" fmla="*/ 4082542 w 17682528"/>
                <a:gd name="connsiteY3464" fmla="*/ 6787325 h 7720647"/>
                <a:gd name="connsiteX3465" fmla="*/ 4006342 w 17682528"/>
                <a:gd name="connsiteY3465" fmla="*/ 6755575 h 7720647"/>
                <a:gd name="connsiteX3466" fmla="*/ 4247579 w 17682528"/>
                <a:gd name="connsiteY3466" fmla="*/ 6533388 h 7720647"/>
                <a:gd name="connsiteX3467" fmla="*/ 4311079 w 17682528"/>
                <a:gd name="connsiteY3467" fmla="*/ 6533388 h 7720647"/>
                <a:gd name="connsiteX3468" fmla="*/ 4406329 w 17682528"/>
                <a:gd name="connsiteY3468" fmla="*/ 6469888 h 7720647"/>
                <a:gd name="connsiteX3469" fmla="*/ 4565079 w 17682528"/>
                <a:gd name="connsiteY3469" fmla="*/ 6431788 h 7720647"/>
                <a:gd name="connsiteX3470" fmla="*/ 4469829 w 17682528"/>
                <a:gd name="connsiteY3470" fmla="*/ 6552438 h 7720647"/>
                <a:gd name="connsiteX3471" fmla="*/ 4425379 w 17682528"/>
                <a:gd name="connsiteY3471" fmla="*/ 6571425 h 7720647"/>
                <a:gd name="connsiteX3472" fmla="*/ 4349179 w 17682528"/>
                <a:gd name="connsiteY3472" fmla="*/ 6647625 h 7720647"/>
                <a:gd name="connsiteX3473" fmla="*/ 4317429 w 17682528"/>
                <a:gd name="connsiteY3473" fmla="*/ 6653975 h 7720647"/>
                <a:gd name="connsiteX3474" fmla="*/ 4272979 w 17682528"/>
                <a:gd name="connsiteY3474" fmla="*/ 6698425 h 7720647"/>
                <a:gd name="connsiteX3475" fmla="*/ 4196779 w 17682528"/>
                <a:gd name="connsiteY3475" fmla="*/ 6742875 h 7720647"/>
                <a:gd name="connsiteX3476" fmla="*/ 4203129 w 17682528"/>
                <a:gd name="connsiteY3476" fmla="*/ 6755575 h 7720647"/>
                <a:gd name="connsiteX3477" fmla="*/ 4304729 w 17682528"/>
                <a:gd name="connsiteY3477" fmla="*/ 6692075 h 7720647"/>
                <a:gd name="connsiteX3478" fmla="*/ 4323779 w 17682528"/>
                <a:gd name="connsiteY3478" fmla="*/ 6692075 h 7720647"/>
                <a:gd name="connsiteX3479" fmla="*/ 4285679 w 17682528"/>
                <a:gd name="connsiteY3479" fmla="*/ 6793675 h 7720647"/>
                <a:gd name="connsiteX3480" fmla="*/ 4374579 w 17682528"/>
                <a:gd name="connsiteY3480" fmla="*/ 6653975 h 7720647"/>
                <a:gd name="connsiteX3481" fmla="*/ 4444429 w 17682528"/>
                <a:gd name="connsiteY3481" fmla="*/ 6590475 h 7720647"/>
                <a:gd name="connsiteX3482" fmla="*/ 4482529 w 17682528"/>
                <a:gd name="connsiteY3482" fmla="*/ 6577775 h 7720647"/>
                <a:gd name="connsiteX3483" fmla="*/ 4520629 w 17682528"/>
                <a:gd name="connsiteY3483" fmla="*/ 6507988 h 7720647"/>
                <a:gd name="connsiteX3484" fmla="*/ 4660265 w 17682528"/>
                <a:gd name="connsiteY3484" fmla="*/ 6406388 h 7720647"/>
                <a:gd name="connsiteX3485" fmla="*/ 4552379 w 17682528"/>
                <a:gd name="connsiteY3485" fmla="*/ 6520688 h 7720647"/>
                <a:gd name="connsiteX3486" fmla="*/ 4577779 w 17682528"/>
                <a:gd name="connsiteY3486" fmla="*/ 6501638 h 7720647"/>
                <a:gd name="connsiteX3487" fmla="*/ 4615879 w 17682528"/>
                <a:gd name="connsiteY3487" fmla="*/ 6501638 h 7720647"/>
                <a:gd name="connsiteX3488" fmla="*/ 4501579 w 17682528"/>
                <a:gd name="connsiteY3488" fmla="*/ 6603175 h 7720647"/>
                <a:gd name="connsiteX3489" fmla="*/ 4438079 w 17682528"/>
                <a:gd name="connsiteY3489" fmla="*/ 6704775 h 7720647"/>
                <a:gd name="connsiteX3490" fmla="*/ 4495229 w 17682528"/>
                <a:gd name="connsiteY3490" fmla="*/ 6660325 h 7720647"/>
                <a:gd name="connsiteX3491" fmla="*/ 4431729 w 17682528"/>
                <a:gd name="connsiteY3491" fmla="*/ 6774625 h 7720647"/>
                <a:gd name="connsiteX3492" fmla="*/ 4438079 w 17682528"/>
                <a:gd name="connsiteY3492" fmla="*/ 6800025 h 7720647"/>
                <a:gd name="connsiteX3493" fmla="*/ 4482529 w 17682528"/>
                <a:gd name="connsiteY3493" fmla="*/ 6768275 h 7720647"/>
                <a:gd name="connsiteX3494" fmla="*/ 4399979 w 17682528"/>
                <a:gd name="connsiteY3494" fmla="*/ 6888925 h 7720647"/>
                <a:gd name="connsiteX3495" fmla="*/ 4463479 w 17682528"/>
                <a:gd name="connsiteY3495" fmla="*/ 6831775 h 7720647"/>
                <a:gd name="connsiteX3496" fmla="*/ 4488879 w 17682528"/>
                <a:gd name="connsiteY3496" fmla="*/ 6863525 h 7720647"/>
                <a:gd name="connsiteX3497" fmla="*/ 4463479 w 17682528"/>
                <a:gd name="connsiteY3497" fmla="*/ 6914325 h 7720647"/>
                <a:gd name="connsiteX3498" fmla="*/ 4501579 w 17682528"/>
                <a:gd name="connsiteY3498" fmla="*/ 6888925 h 7720647"/>
                <a:gd name="connsiteX3499" fmla="*/ 4526979 w 17682528"/>
                <a:gd name="connsiteY3499" fmla="*/ 6920675 h 7720647"/>
                <a:gd name="connsiteX3500" fmla="*/ 4539679 w 17682528"/>
                <a:gd name="connsiteY3500" fmla="*/ 6876225 h 7720647"/>
                <a:gd name="connsiteX3501" fmla="*/ 4577779 w 17682528"/>
                <a:gd name="connsiteY3501" fmla="*/ 6927025 h 7720647"/>
                <a:gd name="connsiteX3502" fmla="*/ 4463479 w 17682528"/>
                <a:gd name="connsiteY3502" fmla="*/ 6939725 h 7720647"/>
                <a:gd name="connsiteX3503" fmla="*/ 3568256 w 17682528"/>
                <a:gd name="connsiteY3503" fmla="*/ 6755575 h 7720647"/>
                <a:gd name="connsiteX3504" fmla="*/ 3371406 w 17682528"/>
                <a:gd name="connsiteY3504" fmla="*/ 6812725 h 7720647"/>
                <a:gd name="connsiteX3505" fmla="*/ 3358706 w 17682528"/>
                <a:gd name="connsiteY3505" fmla="*/ 6914325 h 7720647"/>
                <a:gd name="connsiteX3506" fmla="*/ 3352356 w 17682528"/>
                <a:gd name="connsiteY3506" fmla="*/ 7092061 h 7720647"/>
                <a:gd name="connsiteX3507" fmla="*/ 3130106 w 17682528"/>
                <a:gd name="connsiteY3507" fmla="*/ 6984175 h 7720647"/>
                <a:gd name="connsiteX3508" fmla="*/ 3136456 w 17682528"/>
                <a:gd name="connsiteY3508" fmla="*/ 6971475 h 7720647"/>
                <a:gd name="connsiteX3509" fmla="*/ 3117469 w 17682528"/>
                <a:gd name="connsiteY3509" fmla="*/ 6933375 h 7720647"/>
                <a:gd name="connsiteX3510" fmla="*/ 3111119 w 17682528"/>
                <a:gd name="connsiteY3510" fmla="*/ 6857175 h 7720647"/>
                <a:gd name="connsiteX3511" fmla="*/ 3053969 w 17682528"/>
                <a:gd name="connsiteY3511" fmla="*/ 6755575 h 7720647"/>
                <a:gd name="connsiteX3512" fmla="*/ 2971419 w 17682528"/>
                <a:gd name="connsiteY3512" fmla="*/ 6622225 h 7720647"/>
                <a:gd name="connsiteX3513" fmla="*/ 2965069 w 17682528"/>
                <a:gd name="connsiteY3513" fmla="*/ 6634925 h 7720647"/>
                <a:gd name="connsiteX3514" fmla="*/ 2977769 w 17682528"/>
                <a:gd name="connsiteY3514" fmla="*/ 6660325 h 7720647"/>
                <a:gd name="connsiteX3515" fmla="*/ 3098419 w 17682528"/>
                <a:gd name="connsiteY3515" fmla="*/ 6888925 h 7720647"/>
                <a:gd name="connsiteX3516" fmla="*/ 3098419 w 17682528"/>
                <a:gd name="connsiteY3516" fmla="*/ 6939725 h 7720647"/>
                <a:gd name="connsiteX3517" fmla="*/ 3123756 w 17682528"/>
                <a:gd name="connsiteY3517" fmla="*/ 6984175 h 7720647"/>
                <a:gd name="connsiteX3518" fmla="*/ 2107883 w 17682528"/>
                <a:gd name="connsiteY3518" fmla="*/ 6317488 h 7720647"/>
                <a:gd name="connsiteX3519" fmla="*/ 2145983 w 17682528"/>
                <a:gd name="connsiteY3519" fmla="*/ 6273038 h 7720647"/>
                <a:gd name="connsiteX3520" fmla="*/ 2203133 w 17682528"/>
                <a:gd name="connsiteY3520" fmla="*/ 6241288 h 7720647"/>
                <a:gd name="connsiteX3521" fmla="*/ 2190433 w 17682528"/>
                <a:gd name="connsiteY3521" fmla="*/ 6234938 h 7720647"/>
                <a:gd name="connsiteX3522" fmla="*/ 2095246 w 17682528"/>
                <a:gd name="connsiteY3522" fmla="*/ 6298438 h 7720647"/>
                <a:gd name="connsiteX3523" fmla="*/ 2088896 w 17682528"/>
                <a:gd name="connsiteY3523" fmla="*/ 6234938 h 7720647"/>
                <a:gd name="connsiteX3524" fmla="*/ 2095246 w 17682528"/>
                <a:gd name="connsiteY3524" fmla="*/ 6203188 h 7720647"/>
                <a:gd name="connsiteX3525" fmla="*/ 2196783 w 17682528"/>
                <a:gd name="connsiteY3525" fmla="*/ 6171438 h 7720647"/>
                <a:gd name="connsiteX3526" fmla="*/ 2272983 w 17682528"/>
                <a:gd name="connsiteY3526" fmla="*/ 6095238 h 7720647"/>
                <a:gd name="connsiteX3527" fmla="*/ 2393633 w 17682528"/>
                <a:gd name="connsiteY3527" fmla="*/ 6158738 h 7720647"/>
                <a:gd name="connsiteX3528" fmla="*/ 11542839 w 17682528"/>
                <a:gd name="connsiteY3528" fmla="*/ 6095238 h 7720647"/>
                <a:gd name="connsiteX3529" fmla="*/ 11542839 w 17682528"/>
                <a:gd name="connsiteY3529" fmla="*/ 6133338 h 7720647"/>
                <a:gd name="connsiteX3530" fmla="*/ 11517439 w 17682528"/>
                <a:gd name="connsiteY3530" fmla="*/ 6133338 h 7720647"/>
                <a:gd name="connsiteX3531" fmla="*/ 11517439 w 17682528"/>
                <a:gd name="connsiteY3531" fmla="*/ 6101588 h 7720647"/>
                <a:gd name="connsiteX3532" fmla="*/ 11530139 w 17682528"/>
                <a:gd name="connsiteY3532" fmla="*/ 6088888 h 7720647"/>
                <a:gd name="connsiteX3533" fmla="*/ 11542839 w 17682528"/>
                <a:gd name="connsiteY3533" fmla="*/ 6095238 h 7720647"/>
                <a:gd name="connsiteX3534" fmla="*/ 16838042 w 17682528"/>
                <a:gd name="connsiteY3534" fmla="*/ 6114288 h 7720647"/>
                <a:gd name="connsiteX3535" fmla="*/ 16831756 w 17682528"/>
                <a:gd name="connsiteY3535" fmla="*/ 6095238 h 7720647"/>
                <a:gd name="connsiteX3536" fmla="*/ 16850742 w 17682528"/>
                <a:gd name="connsiteY3536" fmla="*/ 6082538 h 7720647"/>
                <a:gd name="connsiteX3537" fmla="*/ 16838042 w 17682528"/>
                <a:gd name="connsiteY3537" fmla="*/ 6114288 h 7720647"/>
                <a:gd name="connsiteX3538" fmla="*/ 15714281 w 17682528"/>
                <a:gd name="connsiteY3538" fmla="*/ 6152388 h 7720647"/>
                <a:gd name="connsiteX3539" fmla="*/ 15714281 w 17682528"/>
                <a:gd name="connsiteY3539" fmla="*/ 6190488 h 7720647"/>
                <a:gd name="connsiteX3540" fmla="*/ 15695231 w 17682528"/>
                <a:gd name="connsiteY3540" fmla="*/ 6190488 h 7720647"/>
                <a:gd name="connsiteX3541" fmla="*/ 15599981 w 17682528"/>
                <a:gd name="connsiteY3541" fmla="*/ 6126988 h 7720647"/>
                <a:gd name="connsiteX3542" fmla="*/ 15650781 w 17682528"/>
                <a:gd name="connsiteY3542" fmla="*/ 6082538 h 7720647"/>
                <a:gd name="connsiteX3543" fmla="*/ 15714281 w 17682528"/>
                <a:gd name="connsiteY3543" fmla="*/ 6152388 h 7720647"/>
                <a:gd name="connsiteX3544" fmla="*/ 15403131 w 17682528"/>
                <a:gd name="connsiteY3544" fmla="*/ 6082538 h 7720647"/>
                <a:gd name="connsiteX3545" fmla="*/ 15396781 w 17682528"/>
                <a:gd name="connsiteY3545" fmla="*/ 6082538 h 7720647"/>
                <a:gd name="connsiteX3546" fmla="*/ 15403131 w 17682528"/>
                <a:gd name="connsiteY3546" fmla="*/ 6082538 h 7720647"/>
                <a:gd name="connsiteX3547" fmla="*/ 14349159 w 17682528"/>
                <a:gd name="connsiteY3547" fmla="*/ 6152388 h 7720647"/>
                <a:gd name="connsiteX3548" fmla="*/ 14349159 w 17682528"/>
                <a:gd name="connsiteY3548" fmla="*/ 6177788 h 7720647"/>
                <a:gd name="connsiteX3549" fmla="*/ 14279372 w 17682528"/>
                <a:gd name="connsiteY3549" fmla="*/ 6146038 h 7720647"/>
                <a:gd name="connsiteX3550" fmla="*/ 14234922 w 17682528"/>
                <a:gd name="connsiteY3550" fmla="*/ 6076188 h 7720647"/>
                <a:gd name="connsiteX3551" fmla="*/ 14349159 w 17682528"/>
                <a:gd name="connsiteY3551" fmla="*/ 6152388 h 7720647"/>
                <a:gd name="connsiteX3552" fmla="*/ 15714281 w 17682528"/>
                <a:gd name="connsiteY3552" fmla="*/ 6114288 h 7720647"/>
                <a:gd name="connsiteX3553" fmla="*/ 15688881 w 17682528"/>
                <a:gd name="connsiteY3553" fmla="*/ 6082538 h 7720647"/>
                <a:gd name="connsiteX3554" fmla="*/ 15714281 w 17682528"/>
                <a:gd name="connsiteY3554" fmla="*/ 6063488 h 7720647"/>
                <a:gd name="connsiteX3555" fmla="*/ 15714281 w 17682528"/>
                <a:gd name="connsiteY3555" fmla="*/ 6114288 h 7720647"/>
                <a:gd name="connsiteX3556" fmla="*/ 17174592 w 17682528"/>
                <a:gd name="connsiteY3556" fmla="*/ 6088888 h 7720647"/>
                <a:gd name="connsiteX3557" fmla="*/ 17130142 w 17682528"/>
                <a:gd name="connsiteY3557" fmla="*/ 6146038 h 7720647"/>
                <a:gd name="connsiteX3558" fmla="*/ 17066642 w 17682528"/>
                <a:gd name="connsiteY3558" fmla="*/ 6114288 h 7720647"/>
                <a:gd name="connsiteX3559" fmla="*/ 17022192 w 17682528"/>
                <a:gd name="connsiteY3559" fmla="*/ 6126988 h 7720647"/>
                <a:gd name="connsiteX3560" fmla="*/ 16920592 w 17682528"/>
                <a:gd name="connsiteY3560" fmla="*/ 6076188 h 7720647"/>
                <a:gd name="connsiteX3561" fmla="*/ 16996792 w 17682528"/>
                <a:gd name="connsiteY3561" fmla="*/ 6095238 h 7720647"/>
                <a:gd name="connsiteX3562" fmla="*/ 17085692 w 17682528"/>
                <a:gd name="connsiteY3562" fmla="*/ 6076188 h 7720647"/>
                <a:gd name="connsiteX3563" fmla="*/ 17142842 w 17682528"/>
                <a:gd name="connsiteY3563" fmla="*/ 6050788 h 7720647"/>
                <a:gd name="connsiteX3564" fmla="*/ 17174592 w 17682528"/>
                <a:gd name="connsiteY3564" fmla="*/ 6088888 h 7720647"/>
                <a:gd name="connsiteX3565" fmla="*/ 16863442 w 17682528"/>
                <a:gd name="connsiteY3565" fmla="*/ 6063488 h 7720647"/>
                <a:gd name="connsiteX3566" fmla="*/ 16812706 w 17682528"/>
                <a:gd name="connsiteY3566" fmla="*/ 6107938 h 7720647"/>
                <a:gd name="connsiteX3567" fmla="*/ 16838042 w 17682528"/>
                <a:gd name="connsiteY3567" fmla="*/ 6139688 h 7720647"/>
                <a:gd name="connsiteX3568" fmla="*/ 16895192 w 17682528"/>
                <a:gd name="connsiteY3568" fmla="*/ 6107938 h 7720647"/>
                <a:gd name="connsiteX3569" fmla="*/ 16945992 w 17682528"/>
                <a:gd name="connsiteY3569" fmla="*/ 6114288 h 7720647"/>
                <a:gd name="connsiteX3570" fmla="*/ 16952342 w 17682528"/>
                <a:gd name="connsiteY3570" fmla="*/ 6126988 h 7720647"/>
                <a:gd name="connsiteX3571" fmla="*/ 16939642 w 17682528"/>
                <a:gd name="connsiteY3571" fmla="*/ 6146038 h 7720647"/>
                <a:gd name="connsiteX3572" fmla="*/ 16971392 w 17682528"/>
                <a:gd name="connsiteY3572" fmla="*/ 6133338 h 7720647"/>
                <a:gd name="connsiteX3573" fmla="*/ 16965042 w 17682528"/>
                <a:gd name="connsiteY3573" fmla="*/ 6165088 h 7720647"/>
                <a:gd name="connsiteX3574" fmla="*/ 16977742 w 17682528"/>
                <a:gd name="connsiteY3574" fmla="*/ 6152388 h 7720647"/>
                <a:gd name="connsiteX3575" fmla="*/ 16990442 w 17682528"/>
                <a:gd name="connsiteY3575" fmla="*/ 6184138 h 7720647"/>
                <a:gd name="connsiteX3576" fmla="*/ 16965042 w 17682528"/>
                <a:gd name="connsiteY3576" fmla="*/ 6222238 h 7720647"/>
                <a:gd name="connsiteX3577" fmla="*/ 16819056 w 17682528"/>
                <a:gd name="connsiteY3577" fmla="*/ 6374638 h 7720647"/>
                <a:gd name="connsiteX3578" fmla="*/ 16761905 w 17682528"/>
                <a:gd name="connsiteY3578" fmla="*/ 6400038 h 7720647"/>
                <a:gd name="connsiteX3579" fmla="*/ 16660305 w 17682528"/>
                <a:gd name="connsiteY3579" fmla="*/ 6482588 h 7720647"/>
                <a:gd name="connsiteX3580" fmla="*/ 16704755 w 17682528"/>
                <a:gd name="connsiteY3580" fmla="*/ 6380988 h 7720647"/>
                <a:gd name="connsiteX3581" fmla="*/ 16800006 w 17682528"/>
                <a:gd name="connsiteY3581" fmla="*/ 6228588 h 7720647"/>
                <a:gd name="connsiteX3582" fmla="*/ 16711105 w 17682528"/>
                <a:gd name="connsiteY3582" fmla="*/ 6323838 h 7720647"/>
                <a:gd name="connsiteX3583" fmla="*/ 16730155 w 17682528"/>
                <a:gd name="connsiteY3583" fmla="*/ 6222238 h 7720647"/>
                <a:gd name="connsiteX3584" fmla="*/ 16717455 w 17682528"/>
                <a:gd name="connsiteY3584" fmla="*/ 6203188 h 7720647"/>
                <a:gd name="connsiteX3585" fmla="*/ 16660305 w 17682528"/>
                <a:gd name="connsiteY3585" fmla="*/ 6152388 h 7720647"/>
                <a:gd name="connsiteX3586" fmla="*/ 16628555 w 17682528"/>
                <a:gd name="connsiteY3586" fmla="*/ 6158738 h 7720647"/>
                <a:gd name="connsiteX3587" fmla="*/ 16622205 w 17682528"/>
                <a:gd name="connsiteY3587" fmla="*/ 6139688 h 7720647"/>
                <a:gd name="connsiteX3588" fmla="*/ 16742855 w 17682528"/>
                <a:gd name="connsiteY3588" fmla="*/ 6057138 h 7720647"/>
                <a:gd name="connsiteX3589" fmla="*/ 16761905 w 17682528"/>
                <a:gd name="connsiteY3589" fmla="*/ 6057138 h 7720647"/>
                <a:gd name="connsiteX3590" fmla="*/ 16768255 w 17682528"/>
                <a:gd name="connsiteY3590" fmla="*/ 6120638 h 7720647"/>
                <a:gd name="connsiteX3591" fmla="*/ 16819056 w 17682528"/>
                <a:gd name="connsiteY3591" fmla="*/ 6050788 h 7720647"/>
                <a:gd name="connsiteX3592" fmla="*/ 16863442 w 17682528"/>
                <a:gd name="connsiteY3592" fmla="*/ 6063488 h 7720647"/>
                <a:gd name="connsiteX3593" fmla="*/ 15911067 w 17682528"/>
                <a:gd name="connsiteY3593" fmla="*/ 6101588 h 7720647"/>
                <a:gd name="connsiteX3594" fmla="*/ 15834867 w 17682528"/>
                <a:gd name="connsiteY3594" fmla="*/ 6196838 h 7720647"/>
                <a:gd name="connsiteX3595" fmla="*/ 15860267 w 17682528"/>
                <a:gd name="connsiteY3595" fmla="*/ 6253988 h 7720647"/>
                <a:gd name="connsiteX3596" fmla="*/ 15904717 w 17682528"/>
                <a:gd name="connsiteY3596" fmla="*/ 6292088 h 7720647"/>
                <a:gd name="connsiteX3597" fmla="*/ 15974567 w 17682528"/>
                <a:gd name="connsiteY3597" fmla="*/ 6387338 h 7720647"/>
                <a:gd name="connsiteX3598" fmla="*/ 15828517 w 17682528"/>
                <a:gd name="connsiteY3598" fmla="*/ 6203188 h 7720647"/>
                <a:gd name="connsiteX3599" fmla="*/ 15885667 w 17682528"/>
                <a:gd name="connsiteY3599" fmla="*/ 6050788 h 7720647"/>
                <a:gd name="connsiteX3600" fmla="*/ 15911067 w 17682528"/>
                <a:gd name="connsiteY3600" fmla="*/ 6101588 h 7720647"/>
                <a:gd name="connsiteX3601" fmla="*/ 1892046 w 17682528"/>
                <a:gd name="connsiteY3601" fmla="*/ 6050788 h 7720647"/>
                <a:gd name="connsiteX3602" fmla="*/ 1917446 w 17682528"/>
                <a:gd name="connsiteY3602" fmla="*/ 6546088 h 7720647"/>
                <a:gd name="connsiteX3603" fmla="*/ 1777746 w 17682528"/>
                <a:gd name="connsiteY3603" fmla="*/ 6546088 h 7720647"/>
                <a:gd name="connsiteX3604" fmla="*/ 1777746 w 17682528"/>
                <a:gd name="connsiteY3604" fmla="*/ 6444488 h 7720647"/>
                <a:gd name="connsiteX3605" fmla="*/ 1853946 w 17682528"/>
                <a:gd name="connsiteY3605" fmla="*/ 6444488 h 7720647"/>
                <a:gd name="connsiteX3606" fmla="*/ 1853946 w 17682528"/>
                <a:gd name="connsiteY3606" fmla="*/ 6260338 h 7720647"/>
                <a:gd name="connsiteX3607" fmla="*/ 1803146 w 17682528"/>
                <a:gd name="connsiteY3607" fmla="*/ 6228588 h 7720647"/>
                <a:gd name="connsiteX3608" fmla="*/ 1752346 w 17682528"/>
                <a:gd name="connsiteY3608" fmla="*/ 6260338 h 7720647"/>
                <a:gd name="connsiteX3609" fmla="*/ 1695196 w 17682528"/>
                <a:gd name="connsiteY3609" fmla="*/ 6330188 h 7720647"/>
                <a:gd name="connsiteX3610" fmla="*/ 1631696 w 17682528"/>
                <a:gd name="connsiteY3610" fmla="*/ 6215888 h 7720647"/>
                <a:gd name="connsiteX3611" fmla="*/ 1568259 w 17682528"/>
                <a:gd name="connsiteY3611" fmla="*/ 6247638 h 7720647"/>
                <a:gd name="connsiteX3612" fmla="*/ 1568259 w 17682528"/>
                <a:gd name="connsiteY3612" fmla="*/ 6463538 h 7720647"/>
                <a:gd name="connsiteX3613" fmla="*/ 1555559 w 17682528"/>
                <a:gd name="connsiteY3613" fmla="*/ 6349238 h 7720647"/>
                <a:gd name="connsiteX3614" fmla="*/ 1561909 w 17682528"/>
                <a:gd name="connsiteY3614" fmla="*/ 6266688 h 7720647"/>
                <a:gd name="connsiteX3615" fmla="*/ 1542859 w 17682528"/>
                <a:gd name="connsiteY3615" fmla="*/ 6260338 h 7720647"/>
                <a:gd name="connsiteX3616" fmla="*/ 1492059 w 17682528"/>
                <a:gd name="connsiteY3616" fmla="*/ 6317488 h 7720647"/>
                <a:gd name="connsiteX3617" fmla="*/ 1441259 w 17682528"/>
                <a:gd name="connsiteY3617" fmla="*/ 6222238 h 7720647"/>
                <a:gd name="connsiteX3618" fmla="*/ 1390459 w 17682528"/>
                <a:gd name="connsiteY3618" fmla="*/ 6253988 h 7720647"/>
                <a:gd name="connsiteX3619" fmla="*/ 1390459 w 17682528"/>
                <a:gd name="connsiteY3619" fmla="*/ 6444488 h 7720647"/>
                <a:gd name="connsiteX3620" fmla="*/ 1428559 w 17682528"/>
                <a:gd name="connsiteY3620" fmla="*/ 6444488 h 7720647"/>
                <a:gd name="connsiteX3621" fmla="*/ 1346009 w 17682528"/>
                <a:gd name="connsiteY3621" fmla="*/ 6539738 h 7720647"/>
                <a:gd name="connsiteX3622" fmla="*/ 1384109 w 17682528"/>
                <a:gd name="connsiteY3622" fmla="*/ 6050788 h 7720647"/>
                <a:gd name="connsiteX3623" fmla="*/ 1892046 w 17682528"/>
                <a:gd name="connsiteY3623" fmla="*/ 6050788 h 7720647"/>
                <a:gd name="connsiteX3624" fmla="*/ 14793659 w 17682528"/>
                <a:gd name="connsiteY3624" fmla="*/ 6133338 h 7720647"/>
                <a:gd name="connsiteX3625" fmla="*/ 14749209 w 17682528"/>
                <a:gd name="connsiteY3625" fmla="*/ 6203188 h 7720647"/>
                <a:gd name="connsiteX3626" fmla="*/ 14730159 w 17682528"/>
                <a:gd name="connsiteY3626" fmla="*/ 6184138 h 7720647"/>
                <a:gd name="connsiteX3627" fmla="*/ 14666659 w 17682528"/>
                <a:gd name="connsiteY3627" fmla="*/ 6304788 h 7720647"/>
                <a:gd name="connsiteX3628" fmla="*/ 14749209 w 17682528"/>
                <a:gd name="connsiteY3628" fmla="*/ 6431788 h 7720647"/>
                <a:gd name="connsiteX3629" fmla="*/ 14730159 w 17682528"/>
                <a:gd name="connsiteY3629" fmla="*/ 6450838 h 7720647"/>
                <a:gd name="connsiteX3630" fmla="*/ 14711109 w 17682528"/>
                <a:gd name="connsiteY3630" fmla="*/ 6431788 h 7720647"/>
                <a:gd name="connsiteX3631" fmla="*/ 14692059 w 17682528"/>
                <a:gd name="connsiteY3631" fmla="*/ 6444488 h 7720647"/>
                <a:gd name="connsiteX3632" fmla="*/ 14653959 w 17682528"/>
                <a:gd name="connsiteY3632" fmla="*/ 6380988 h 7720647"/>
                <a:gd name="connsiteX3633" fmla="*/ 14653959 w 17682528"/>
                <a:gd name="connsiteY3633" fmla="*/ 6044502 h 7720647"/>
                <a:gd name="connsiteX3634" fmla="*/ 14793659 w 17682528"/>
                <a:gd name="connsiteY3634" fmla="*/ 6133338 h 7720647"/>
                <a:gd name="connsiteX3635" fmla="*/ 14622209 w 17682528"/>
                <a:gd name="connsiteY3635" fmla="*/ 6368288 h 7720647"/>
                <a:gd name="connsiteX3636" fmla="*/ 14584109 w 17682528"/>
                <a:gd name="connsiteY3636" fmla="*/ 6349238 h 7720647"/>
                <a:gd name="connsiteX3637" fmla="*/ 14565059 w 17682528"/>
                <a:gd name="connsiteY3637" fmla="*/ 6247638 h 7720647"/>
                <a:gd name="connsiteX3638" fmla="*/ 14539659 w 17682528"/>
                <a:gd name="connsiteY3638" fmla="*/ 6292088 h 7720647"/>
                <a:gd name="connsiteX3639" fmla="*/ 14476159 w 17682528"/>
                <a:gd name="connsiteY3639" fmla="*/ 6336538 h 7720647"/>
                <a:gd name="connsiteX3640" fmla="*/ 14374559 w 17682528"/>
                <a:gd name="connsiteY3640" fmla="*/ 6120638 h 7720647"/>
                <a:gd name="connsiteX3641" fmla="*/ 14361859 w 17682528"/>
                <a:gd name="connsiteY3641" fmla="*/ 6139688 h 7720647"/>
                <a:gd name="connsiteX3642" fmla="*/ 14260322 w 17682528"/>
                <a:gd name="connsiteY3642" fmla="*/ 6069838 h 7720647"/>
                <a:gd name="connsiteX3643" fmla="*/ 14622209 w 17682528"/>
                <a:gd name="connsiteY3643" fmla="*/ 6038152 h 7720647"/>
                <a:gd name="connsiteX3644" fmla="*/ 14622209 w 17682528"/>
                <a:gd name="connsiteY3644" fmla="*/ 6368288 h 7720647"/>
                <a:gd name="connsiteX3645" fmla="*/ 16488855 w 17682528"/>
                <a:gd name="connsiteY3645" fmla="*/ 6260338 h 7720647"/>
                <a:gd name="connsiteX3646" fmla="*/ 16501555 w 17682528"/>
                <a:gd name="connsiteY3646" fmla="*/ 6203188 h 7720647"/>
                <a:gd name="connsiteX3647" fmla="*/ 16374555 w 17682528"/>
                <a:gd name="connsiteY3647" fmla="*/ 6133338 h 7720647"/>
                <a:gd name="connsiteX3648" fmla="*/ 16368205 w 17682528"/>
                <a:gd name="connsiteY3648" fmla="*/ 6107938 h 7720647"/>
                <a:gd name="connsiteX3649" fmla="*/ 16323817 w 17682528"/>
                <a:gd name="connsiteY3649" fmla="*/ 6044502 h 7720647"/>
                <a:gd name="connsiteX3650" fmla="*/ 16533305 w 17682528"/>
                <a:gd name="connsiteY3650" fmla="*/ 6222238 h 7720647"/>
                <a:gd name="connsiteX3651" fmla="*/ 16488855 w 17682528"/>
                <a:gd name="connsiteY3651" fmla="*/ 6260338 h 7720647"/>
                <a:gd name="connsiteX3652" fmla="*/ 14945995 w 17682528"/>
                <a:gd name="connsiteY3652" fmla="*/ 6012752 h 7720647"/>
                <a:gd name="connsiteX3653" fmla="*/ 15155544 w 17682528"/>
                <a:gd name="connsiteY3653" fmla="*/ 6038152 h 7720647"/>
                <a:gd name="connsiteX3654" fmla="*/ 15123794 w 17682528"/>
                <a:gd name="connsiteY3654" fmla="*/ 6057138 h 7720647"/>
                <a:gd name="connsiteX3655" fmla="*/ 15053944 w 17682528"/>
                <a:gd name="connsiteY3655" fmla="*/ 6025452 h 7720647"/>
                <a:gd name="connsiteX3656" fmla="*/ 15003145 w 17682528"/>
                <a:gd name="connsiteY3656" fmla="*/ 6025452 h 7720647"/>
                <a:gd name="connsiteX3657" fmla="*/ 14876145 w 17682528"/>
                <a:gd name="connsiteY3657" fmla="*/ 6114288 h 7720647"/>
                <a:gd name="connsiteX3658" fmla="*/ 14939645 w 17682528"/>
                <a:gd name="connsiteY3658" fmla="*/ 6165088 h 7720647"/>
                <a:gd name="connsiteX3659" fmla="*/ 14965045 w 17682528"/>
                <a:gd name="connsiteY3659" fmla="*/ 6190488 h 7720647"/>
                <a:gd name="connsiteX3660" fmla="*/ 15003145 w 17682528"/>
                <a:gd name="connsiteY3660" fmla="*/ 6209538 h 7720647"/>
                <a:gd name="connsiteX3661" fmla="*/ 15079344 w 17682528"/>
                <a:gd name="connsiteY3661" fmla="*/ 6184138 h 7720647"/>
                <a:gd name="connsiteX3662" fmla="*/ 15104744 w 17682528"/>
                <a:gd name="connsiteY3662" fmla="*/ 6146038 h 7720647"/>
                <a:gd name="connsiteX3663" fmla="*/ 15117444 w 17682528"/>
                <a:gd name="connsiteY3663" fmla="*/ 6101588 h 7720647"/>
                <a:gd name="connsiteX3664" fmla="*/ 15028544 w 17682528"/>
                <a:gd name="connsiteY3664" fmla="*/ 6050788 h 7720647"/>
                <a:gd name="connsiteX3665" fmla="*/ 14933295 w 17682528"/>
                <a:gd name="connsiteY3665" fmla="*/ 6101588 h 7720647"/>
                <a:gd name="connsiteX3666" fmla="*/ 15015844 w 17682528"/>
                <a:gd name="connsiteY3666" fmla="*/ 6165088 h 7720647"/>
                <a:gd name="connsiteX3667" fmla="*/ 15072994 w 17682528"/>
                <a:gd name="connsiteY3667" fmla="*/ 6114288 h 7720647"/>
                <a:gd name="connsiteX3668" fmla="*/ 15028544 w 17682528"/>
                <a:gd name="connsiteY3668" fmla="*/ 6082538 h 7720647"/>
                <a:gd name="connsiteX3669" fmla="*/ 14996795 w 17682528"/>
                <a:gd name="connsiteY3669" fmla="*/ 6107938 h 7720647"/>
                <a:gd name="connsiteX3670" fmla="*/ 15015844 w 17682528"/>
                <a:gd name="connsiteY3670" fmla="*/ 6139688 h 7720647"/>
                <a:gd name="connsiteX3671" fmla="*/ 15034894 w 17682528"/>
                <a:gd name="connsiteY3671" fmla="*/ 6126988 h 7720647"/>
                <a:gd name="connsiteX3672" fmla="*/ 15015844 w 17682528"/>
                <a:gd name="connsiteY3672" fmla="*/ 6101588 h 7720647"/>
                <a:gd name="connsiteX3673" fmla="*/ 15047594 w 17682528"/>
                <a:gd name="connsiteY3673" fmla="*/ 6101588 h 7720647"/>
                <a:gd name="connsiteX3674" fmla="*/ 15053944 w 17682528"/>
                <a:gd name="connsiteY3674" fmla="*/ 6114288 h 7720647"/>
                <a:gd name="connsiteX3675" fmla="*/ 15015844 w 17682528"/>
                <a:gd name="connsiteY3675" fmla="*/ 6152388 h 7720647"/>
                <a:gd name="connsiteX3676" fmla="*/ 14952345 w 17682528"/>
                <a:gd name="connsiteY3676" fmla="*/ 6101588 h 7720647"/>
                <a:gd name="connsiteX3677" fmla="*/ 15028544 w 17682528"/>
                <a:gd name="connsiteY3677" fmla="*/ 6069838 h 7720647"/>
                <a:gd name="connsiteX3678" fmla="*/ 15098394 w 17682528"/>
                <a:gd name="connsiteY3678" fmla="*/ 6095238 h 7720647"/>
                <a:gd name="connsiteX3679" fmla="*/ 15092044 w 17682528"/>
                <a:gd name="connsiteY3679" fmla="*/ 6146038 h 7720647"/>
                <a:gd name="connsiteX3680" fmla="*/ 14996795 w 17682528"/>
                <a:gd name="connsiteY3680" fmla="*/ 6190488 h 7720647"/>
                <a:gd name="connsiteX3681" fmla="*/ 14901545 w 17682528"/>
                <a:gd name="connsiteY3681" fmla="*/ 6126988 h 7720647"/>
                <a:gd name="connsiteX3682" fmla="*/ 14895195 w 17682528"/>
                <a:gd name="connsiteY3682" fmla="*/ 6107938 h 7720647"/>
                <a:gd name="connsiteX3683" fmla="*/ 14945995 w 17682528"/>
                <a:gd name="connsiteY3683" fmla="*/ 6050788 h 7720647"/>
                <a:gd name="connsiteX3684" fmla="*/ 15034894 w 17682528"/>
                <a:gd name="connsiteY3684" fmla="*/ 6038152 h 7720647"/>
                <a:gd name="connsiteX3685" fmla="*/ 15123794 w 17682528"/>
                <a:gd name="connsiteY3685" fmla="*/ 6076188 h 7720647"/>
                <a:gd name="connsiteX3686" fmla="*/ 15180944 w 17682528"/>
                <a:gd name="connsiteY3686" fmla="*/ 6044502 h 7720647"/>
                <a:gd name="connsiteX3687" fmla="*/ 15276194 w 17682528"/>
                <a:gd name="connsiteY3687" fmla="*/ 6069838 h 7720647"/>
                <a:gd name="connsiteX3688" fmla="*/ 15136494 w 17682528"/>
                <a:gd name="connsiteY3688" fmla="*/ 6209538 h 7720647"/>
                <a:gd name="connsiteX3689" fmla="*/ 15225394 w 17682528"/>
                <a:gd name="connsiteY3689" fmla="*/ 6336538 h 7720647"/>
                <a:gd name="connsiteX3690" fmla="*/ 15326931 w 17682528"/>
                <a:gd name="connsiteY3690" fmla="*/ 6228588 h 7720647"/>
                <a:gd name="connsiteX3691" fmla="*/ 15377731 w 17682528"/>
                <a:gd name="connsiteY3691" fmla="*/ 6184138 h 7720647"/>
                <a:gd name="connsiteX3692" fmla="*/ 15428531 w 17682528"/>
                <a:gd name="connsiteY3692" fmla="*/ 6228588 h 7720647"/>
                <a:gd name="connsiteX3693" fmla="*/ 15377731 w 17682528"/>
                <a:gd name="connsiteY3693" fmla="*/ 6279388 h 7720647"/>
                <a:gd name="connsiteX3694" fmla="*/ 15352331 w 17682528"/>
                <a:gd name="connsiteY3694" fmla="*/ 6273038 h 7720647"/>
                <a:gd name="connsiteX3695" fmla="*/ 15352331 w 17682528"/>
                <a:gd name="connsiteY3695" fmla="*/ 6228588 h 7720647"/>
                <a:gd name="connsiteX3696" fmla="*/ 15384081 w 17682528"/>
                <a:gd name="connsiteY3696" fmla="*/ 6222238 h 7720647"/>
                <a:gd name="connsiteX3697" fmla="*/ 15390431 w 17682528"/>
                <a:gd name="connsiteY3697" fmla="*/ 6234938 h 7720647"/>
                <a:gd name="connsiteX3698" fmla="*/ 15371381 w 17682528"/>
                <a:gd name="connsiteY3698" fmla="*/ 6260338 h 7720647"/>
                <a:gd name="connsiteX3699" fmla="*/ 15384081 w 17682528"/>
                <a:gd name="connsiteY3699" fmla="*/ 6266688 h 7720647"/>
                <a:gd name="connsiteX3700" fmla="*/ 15409481 w 17682528"/>
                <a:gd name="connsiteY3700" fmla="*/ 6234938 h 7720647"/>
                <a:gd name="connsiteX3701" fmla="*/ 15377731 w 17682528"/>
                <a:gd name="connsiteY3701" fmla="*/ 6203188 h 7720647"/>
                <a:gd name="connsiteX3702" fmla="*/ 15333281 w 17682528"/>
                <a:gd name="connsiteY3702" fmla="*/ 6247638 h 7720647"/>
                <a:gd name="connsiteX3703" fmla="*/ 15377731 w 17682528"/>
                <a:gd name="connsiteY3703" fmla="*/ 6292088 h 7720647"/>
                <a:gd name="connsiteX3704" fmla="*/ 15447581 w 17682528"/>
                <a:gd name="connsiteY3704" fmla="*/ 6234938 h 7720647"/>
                <a:gd name="connsiteX3705" fmla="*/ 15485681 w 17682528"/>
                <a:gd name="connsiteY3705" fmla="*/ 6260338 h 7720647"/>
                <a:gd name="connsiteX3706" fmla="*/ 15536481 w 17682528"/>
                <a:gd name="connsiteY3706" fmla="*/ 6196838 h 7720647"/>
                <a:gd name="connsiteX3707" fmla="*/ 15479331 w 17682528"/>
                <a:gd name="connsiteY3707" fmla="*/ 6152388 h 7720647"/>
                <a:gd name="connsiteX3708" fmla="*/ 15422181 w 17682528"/>
                <a:gd name="connsiteY3708" fmla="*/ 6171438 h 7720647"/>
                <a:gd name="connsiteX3709" fmla="*/ 15326931 w 17682528"/>
                <a:gd name="connsiteY3709" fmla="*/ 6190488 h 7720647"/>
                <a:gd name="connsiteX3710" fmla="*/ 15301594 w 17682528"/>
                <a:gd name="connsiteY3710" fmla="*/ 6158738 h 7720647"/>
                <a:gd name="connsiteX3711" fmla="*/ 15250794 w 17682528"/>
                <a:gd name="connsiteY3711" fmla="*/ 6133338 h 7720647"/>
                <a:gd name="connsiteX3712" fmla="*/ 15174594 w 17682528"/>
                <a:gd name="connsiteY3712" fmla="*/ 6222238 h 7720647"/>
                <a:gd name="connsiteX3713" fmla="*/ 15225394 w 17682528"/>
                <a:gd name="connsiteY3713" fmla="*/ 6285738 h 7720647"/>
                <a:gd name="connsiteX3714" fmla="*/ 15295244 w 17682528"/>
                <a:gd name="connsiteY3714" fmla="*/ 6222238 h 7720647"/>
                <a:gd name="connsiteX3715" fmla="*/ 15263494 w 17682528"/>
                <a:gd name="connsiteY3715" fmla="*/ 6177788 h 7720647"/>
                <a:gd name="connsiteX3716" fmla="*/ 15231744 w 17682528"/>
                <a:gd name="connsiteY3716" fmla="*/ 6177788 h 7720647"/>
                <a:gd name="connsiteX3717" fmla="*/ 15219044 w 17682528"/>
                <a:gd name="connsiteY3717" fmla="*/ 6190488 h 7720647"/>
                <a:gd name="connsiteX3718" fmla="*/ 15231744 w 17682528"/>
                <a:gd name="connsiteY3718" fmla="*/ 6196838 h 7720647"/>
                <a:gd name="connsiteX3719" fmla="*/ 15250794 w 17682528"/>
                <a:gd name="connsiteY3719" fmla="*/ 6196838 h 7720647"/>
                <a:gd name="connsiteX3720" fmla="*/ 15276194 w 17682528"/>
                <a:gd name="connsiteY3720" fmla="*/ 6222238 h 7720647"/>
                <a:gd name="connsiteX3721" fmla="*/ 15225394 w 17682528"/>
                <a:gd name="connsiteY3721" fmla="*/ 6266688 h 7720647"/>
                <a:gd name="connsiteX3722" fmla="*/ 15193644 w 17682528"/>
                <a:gd name="connsiteY3722" fmla="*/ 6215888 h 7720647"/>
                <a:gd name="connsiteX3723" fmla="*/ 15250794 w 17682528"/>
                <a:gd name="connsiteY3723" fmla="*/ 6152388 h 7720647"/>
                <a:gd name="connsiteX3724" fmla="*/ 15307944 w 17682528"/>
                <a:gd name="connsiteY3724" fmla="*/ 6228588 h 7720647"/>
                <a:gd name="connsiteX3725" fmla="*/ 15225394 w 17682528"/>
                <a:gd name="connsiteY3725" fmla="*/ 6317488 h 7720647"/>
                <a:gd name="connsiteX3726" fmla="*/ 15155544 w 17682528"/>
                <a:gd name="connsiteY3726" fmla="*/ 6209538 h 7720647"/>
                <a:gd name="connsiteX3727" fmla="*/ 15307944 w 17682528"/>
                <a:gd name="connsiteY3727" fmla="*/ 6076188 h 7720647"/>
                <a:gd name="connsiteX3728" fmla="*/ 15784131 w 17682528"/>
                <a:gd name="connsiteY3728" fmla="*/ 6241288 h 7720647"/>
                <a:gd name="connsiteX3729" fmla="*/ 15688881 w 17682528"/>
                <a:gd name="connsiteY3729" fmla="*/ 6222238 h 7720647"/>
                <a:gd name="connsiteX3730" fmla="*/ 15599981 w 17682528"/>
                <a:gd name="connsiteY3730" fmla="*/ 6241288 h 7720647"/>
                <a:gd name="connsiteX3731" fmla="*/ 15428531 w 17682528"/>
                <a:gd name="connsiteY3731" fmla="*/ 6368288 h 7720647"/>
                <a:gd name="connsiteX3732" fmla="*/ 15492031 w 17682528"/>
                <a:gd name="connsiteY3732" fmla="*/ 6425438 h 7720647"/>
                <a:gd name="connsiteX3733" fmla="*/ 15320581 w 17682528"/>
                <a:gd name="connsiteY3733" fmla="*/ 6476238 h 7720647"/>
                <a:gd name="connsiteX3734" fmla="*/ 15282544 w 17682528"/>
                <a:gd name="connsiteY3734" fmla="*/ 6444488 h 7720647"/>
                <a:gd name="connsiteX3735" fmla="*/ 15307944 w 17682528"/>
                <a:gd name="connsiteY3735" fmla="*/ 6412738 h 7720647"/>
                <a:gd name="connsiteX3736" fmla="*/ 15142844 w 17682528"/>
                <a:gd name="connsiteY3736" fmla="*/ 6380988 h 7720647"/>
                <a:gd name="connsiteX3737" fmla="*/ 15072994 w 17682528"/>
                <a:gd name="connsiteY3737" fmla="*/ 6393688 h 7720647"/>
                <a:gd name="connsiteX3738" fmla="*/ 15117444 w 17682528"/>
                <a:gd name="connsiteY3738" fmla="*/ 6285738 h 7720647"/>
                <a:gd name="connsiteX3739" fmla="*/ 15092044 w 17682528"/>
                <a:gd name="connsiteY3739" fmla="*/ 6298438 h 7720647"/>
                <a:gd name="connsiteX3740" fmla="*/ 15123794 w 17682528"/>
                <a:gd name="connsiteY3740" fmla="*/ 6190488 h 7720647"/>
                <a:gd name="connsiteX3741" fmla="*/ 15003145 w 17682528"/>
                <a:gd name="connsiteY3741" fmla="*/ 6260338 h 7720647"/>
                <a:gd name="connsiteX3742" fmla="*/ 14869795 w 17682528"/>
                <a:gd name="connsiteY3742" fmla="*/ 6393688 h 7720647"/>
                <a:gd name="connsiteX3743" fmla="*/ 14818995 w 17682528"/>
                <a:gd name="connsiteY3743" fmla="*/ 6387338 h 7720647"/>
                <a:gd name="connsiteX3744" fmla="*/ 14952345 w 17682528"/>
                <a:gd name="connsiteY3744" fmla="*/ 6228588 h 7720647"/>
                <a:gd name="connsiteX3745" fmla="*/ 14945995 w 17682528"/>
                <a:gd name="connsiteY3745" fmla="*/ 6285738 h 7720647"/>
                <a:gd name="connsiteX3746" fmla="*/ 14971395 w 17682528"/>
                <a:gd name="connsiteY3746" fmla="*/ 6241288 h 7720647"/>
                <a:gd name="connsiteX3747" fmla="*/ 14971395 w 17682528"/>
                <a:gd name="connsiteY3747" fmla="*/ 6222238 h 7720647"/>
                <a:gd name="connsiteX3748" fmla="*/ 14952345 w 17682528"/>
                <a:gd name="connsiteY3748" fmla="*/ 6215888 h 7720647"/>
                <a:gd name="connsiteX3749" fmla="*/ 14895195 w 17682528"/>
                <a:gd name="connsiteY3749" fmla="*/ 6241288 h 7720647"/>
                <a:gd name="connsiteX3750" fmla="*/ 14863445 w 17682528"/>
                <a:gd name="connsiteY3750" fmla="*/ 6196838 h 7720647"/>
                <a:gd name="connsiteX3751" fmla="*/ 14857095 w 17682528"/>
                <a:gd name="connsiteY3751" fmla="*/ 6088888 h 7720647"/>
                <a:gd name="connsiteX3752" fmla="*/ 14857095 w 17682528"/>
                <a:gd name="connsiteY3752" fmla="*/ 6012752 h 7720647"/>
                <a:gd name="connsiteX3753" fmla="*/ 14945995 w 17682528"/>
                <a:gd name="connsiteY3753" fmla="*/ 6012752 h 7720647"/>
                <a:gd name="connsiteX3754" fmla="*/ 16311117 w 17682528"/>
                <a:gd name="connsiteY3754" fmla="*/ 6006402 h 7720647"/>
                <a:gd name="connsiteX3755" fmla="*/ 16361855 w 17682528"/>
                <a:gd name="connsiteY3755" fmla="*/ 6114288 h 7720647"/>
                <a:gd name="connsiteX3756" fmla="*/ 16361855 w 17682528"/>
                <a:gd name="connsiteY3756" fmla="*/ 6139688 h 7720647"/>
                <a:gd name="connsiteX3757" fmla="*/ 16177767 w 17682528"/>
                <a:gd name="connsiteY3757" fmla="*/ 6101588 h 7720647"/>
                <a:gd name="connsiteX3758" fmla="*/ 16177767 w 17682528"/>
                <a:gd name="connsiteY3758" fmla="*/ 6069838 h 7720647"/>
                <a:gd name="connsiteX3759" fmla="*/ 16260317 w 17682528"/>
                <a:gd name="connsiteY3759" fmla="*/ 6006402 h 7720647"/>
                <a:gd name="connsiteX3760" fmla="*/ 16311117 w 17682528"/>
                <a:gd name="connsiteY3760" fmla="*/ 6006402 h 7720647"/>
                <a:gd name="connsiteX3761" fmla="*/ 16907892 w 17682528"/>
                <a:gd name="connsiteY3761" fmla="*/ 6063488 h 7720647"/>
                <a:gd name="connsiteX3762" fmla="*/ 16895192 w 17682528"/>
                <a:gd name="connsiteY3762" fmla="*/ 6038152 h 7720647"/>
                <a:gd name="connsiteX3763" fmla="*/ 16907892 w 17682528"/>
                <a:gd name="connsiteY3763" fmla="*/ 6000052 h 7720647"/>
                <a:gd name="connsiteX3764" fmla="*/ 16907892 w 17682528"/>
                <a:gd name="connsiteY3764" fmla="*/ 6063488 h 7720647"/>
                <a:gd name="connsiteX3765" fmla="*/ 15511081 w 17682528"/>
                <a:gd name="connsiteY3765" fmla="*/ 6114288 h 7720647"/>
                <a:gd name="connsiteX3766" fmla="*/ 15536481 w 17682528"/>
                <a:gd name="connsiteY3766" fmla="*/ 6082538 h 7720647"/>
                <a:gd name="connsiteX3767" fmla="*/ 15593631 w 17682528"/>
                <a:gd name="connsiteY3767" fmla="*/ 6146038 h 7720647"/>
                <a:gd name="connsiteX3768" fmla="*/ 15403131 w 17682528"/>
                <a:gd name="connsiteY3768" fmla="*/ 6057138 h 7720647"/>
                <a:gd name="connsiteX3769" fmla="*/ 15447581 w 17682528"/>
                <a:gd name="connsiteY3769" fmla="*/ 5993702 h 7720647"/>
                <a:gd name="connsiteX3770" fmla="*/ 15511081 w 17682528"/>
                <a:gd name="connsiteY3770" fmla="*/ 6114288 h 7720647"/>
                <a:gd name="connsiteX3771" fmla="*/ 14965045 w 17682528"/>
                <a:gd name="connsiteY3771" fmla="*/ 6000052 h 7720647"/>
                <a:gd name="connsiteX3772" fmla="*/ 14945995 w 17682528"/>
                <a:gd name="connsiteY3772" fmla="*/ 6000052 h 7720647"/>
                <a:gd name="connsiteX3773" fmla="*/ 14945995 w 17682528"/>
                <a:gd name="connsiteY3773" fmla="*/ 5981002 h 7720647"/>
                <a:gd name="connsiteX3774" fmla="*/ 14965045 w 17682528"/>
                <a:gd name="connsiteY3774" fmla="*/ 6000052 h 7720647"/>
                <a:gd name="connsiteX3775" fmla="*/ 16768255 w 17682528"/>
                <a:gd name="connsiteY3775" fmla="*/ 5993702 h 7720647"/>
                <a:gd name="connsiteX3776" fmla="*/ 16780956 w 17682528"/>
                <a:gd name="connsiteY3776" fmla="*/ 6050788 h 7720647"/>
                <a:gd name="connsiteX3777" fmla="*/ 16660305 w 17682528"/>
                <a:gd name="connsiteY3777" fmla="*/ 6063488 h 7720647"/>
                <a:gd name="connsiteX3778" fmla="*/ 16647605 w 17682528"/>
                <a:gd name="connsiteY3778" fmla="*/ 6012752 h 7720647"/>
                <a:gd name="connsiteX3779" fmla="*/ 16660305 w 17682528"/>
                <a:gd name="connsiteY3779" fmla="*/ 5974652 h 7720647"/>
                <a:gd name="connsiteX3780" fmla="*/ 16768255 w 17682528"/>
                <a:gd name="connsiteY3780" fmla="*/ 5993702 h 7720647"/>
                <a:gd name="connsiteX3781" fmla="*/ 16114267 w 17682528"/>
                <a:gd name="connsiteY3781" fmla="*/ 5987352 h 7720647"/>
                <a:gd name="connsiteX3782" fmla="*/ 16196817 w 17682528"/>
                <a:gd name="connsiteY3782" fmla="*/ 6025452 h 7720647"/>
                <a:gd name="connsiteX3783" fmla="*/ 16171417 w 17682528"/>
                <a:gd name="connsiteY3783" fmla="*/ 6050788 h 7720647"/>
                <a:gd name="connsiteX3784" fmla="*/ 16158717 w 17682528"/>
                <a:gd name="connsiteY3784" fmla="*/ 6101588 h 7720647"/>
                <a:gd name="connsiteX3785" fmla="*/ 16095217 w 17682528"/>
                <a:gd name="connsiteY3785" fmla="*/ 6152388 h 7720647"/>
                <a:gd name="connsiteX3786" fmla="*/ 16165067 w 17682528"/>
                <a:gd name="connsiteY3786" fmla="*/ 6247638 h 7720647"/>
                <a:gd name="connsiteX3787" fmla="*/ 16266667 w 17682528"/>
                <a:gd name="connsiteY3787" fmla="*/ 6374638 h 7720647"/>
                <a:gd name="connsiteX3788" fmla="*/ 16222217 w 17682528"/>
                <a:gd name="connsiteY3788" fmla="*/ 6393688 h 7720647"/>
                <a:gd name="connsiteX3789" fmla="*/ 16196817 w 17682528"/>
                <a:gd name="connsiteY3789" fmla="*/ 6380988 h 7720647"/>
                <a:gd name="connsiteX3790" fmla="*/ 16139667 w 17682528"/>
                <a:gd name="connsiteY3790" fmla="*/ 6393688 h 7720647"/>
                <a:gd name="connsiteX3791" fmla="*/ 16152367 w 17682528"/>
                <a:gd name="connsiteY3791" fmla="*/ 6330188 h 7720647"/>
                <a:gd name="connsiteX3792" fmla="*/ 16114267 w 17682528"/>
                <a:gd name="connsiteY3792" fmla="*/ 6253988 h 7720647"/>
                <a:gd name="connsiteX3793" fmla="*/ 16076167 w 17682528"/>
                <a:gd name="connsiteY3793" fmla="*/ 6253988 h 7720647"/>
                <a:gd name="connsiteX3794" fmla="*/ 16050767 w 17682528"/>
                <a:gd name="connsiteY3794" fmla="*/ 6215888 h 7720647"/>
                <a:gd name="connsiteX3795" fmla="*/ 16019017 w 17682528"/>
                <a:gd name="connsiteY3795" fmla="*/ 6082538 h 7720647"/>
                <a:gd name="connsiteX3796" fmla="*/ 16012667 w 17682528"/>
                <a:gd name="connsiteY3796" fmla="*/ 6095238 h 7720647"/>
                <a:gd name="connsiteX3797" fmla="*/ 16038067 w 17682528"/>
                <a:gd name="connsiteY3797" fmla="*/ 6215888 h 7720647"/>
                <a:gd name="connsiteX3798" fmla="*/ 15930117 w 17682528"/>
                <a:gd name="connsiteY3798" fmla="*/ 6247638 h 7720647"/>
                <a:gd name="connsiteX3799" fmla="*/ 15968217 w 17682528"/>
                <a:gd name="connsiteY3799" fmla="*/ 6368288 h 7720647"/>
                <a:gd name="connsiteX3800" fmla="*/ 15898367 w 17682528"/>
                <a:gd name="connsiteY3800" fmla="*/ 6196838 h 7720647"/>
                <a:gd name="connsiteX3801" fmla="*/ 15923767 w 17682528"/>
                <a:gd name="connsiteY3801" fmla="*/ 6101588 h 7720647"/>
                <a:gd name="connsiteX3802" fmla="*/ 15892017 w 17682528"/>
                <a:gd name="connsiteY3802" fmla="*/ 6031802 h 7720647"/>
                <a:gd name="connsiteX3803" fmla="*/ 15955517 w 17682528"/>
                <a:gd name="connsiteY3803" fmla="*/ 5987352 h 7720647"/>
                <a:gd name="connsiteX3804" fmla="*/ 15993617 w 17682528"/>
                <a:gd name="connsiteY3804" fmla="*/ 6012752 h 7720647"/>
                <a:gd name="connsiteX3805" fmla="*/ 16019017 w 17682528"/>
                <a:gd name="connsiteY3805" fmla="*/ 5987352 h 7720647"/>
                <a:gd name="connsiteX3806" fmla="*/ 16076167 w 17682528"/>
                <a:gd name="connsiteY3806" fmla="*/ 5974652 h 7720647"/>
                <a:gd name="connsiteX3807" fmla="*/ 16114267 w 17682528"/>
                <a:gd name="connsiteY3807" fmla="*/ 5987352 h 7720647"/>
                <a:gd name="connsiteX3808" fmla="*/ 15384081 w 17682528"/>
                <a:gd name="connsiteY3808" fmla="*/ 6038152 h 7720647"/>
                <a:gd name="connsiteX3809" fmla="*/ 15384081 w 17682528"/>
                <a:gd name="connsiteY3809" fmla="*/ 6076188 h 7720647"/>
                <a:gd name="connsiteX3810" fmla="*/ 15307944 w 17682528"/>
                <a:gd name="connsiteY3810" fmla="*/ 6057138 h 7720647"/>
                <a:gd name="connsiteX3811" fmla="*/ 15333281 w 17682528"/>
                <a:gd name="connsiteY3811" fmla="*/ 5968302 h 7720647"/>
                <a:gd name="connsiteX3812" fmla="*/ 15384081 w 17682528"/>
                <a:gd name="connsiteY3812" fmla="*/ 6038152 h 7720647"/>
                <a:gd name="connsiteX3813" fmla="*/ 16907892 w 17682528"/>
                <a:gd name="connsiteY3813" fmla="*/ 5974652 h 7720647"/>
                <a:gd name="connsiteX3814" fmla="*/ 16876142 w 17682528"/>
                <a:gd name="connsiteY3814" fmla="*/ 6044502 h 7720647"/>
                <a:gd name="connsiteX3815" fmla="*/ 16895192 w 17682528"/>
                <a:gd name="connsiteY3815" fmla="*/ 6082538 h 7720647"/>
                <a:gd name="connsiteX3816" fmla="*/ 16850742 w 17682528"/>
                <a:gd name="connsiteY3816" fmla="*/ 6114288 h 7720647"/>
                <a:gd name="connsiteX3817" fmla="*/ 16882492 w 17682528"/>
                <a:gd name="connsiteY3817" fmla="*/ 6069838 h 7720647"/>
                <a:gd name="connsiteX3818" fmla="*/ 16787306 w 17682528"/>
                <a:gd name="connsiteY3818" fmla="*/ 6038152 h 7720647"/>
                <a:gd name="connsiteX3819" fmla="*/ 16780956 w 17682528"/>
                <a:gd name="connsiteY3819" fmla="*/ 5993702 h 7720647"/>
                <a:gd name="connsiteX3820" fmla="*/ 16888842 w 17682528"/>
                <a:gd name="connsiteY3820" fmla="*/ 5961952 h 7720647"/>
                <a:gd name="connsiteX3821" fmla="*/ 16907892 w 17682528"/>
                <a:gd name="connsiteY3821" fmla="*/ 5974652 h 7720647"/>
                <a:gd name="connsiteX3822" fmla="*/ 2057146 w 17682528"/>
                <a:gd name="connsiteY3822" fmla="*/ 6101588 h 7720647"/>
                <a:gd name="connsiteX3823" fmla="*/ 2057146 w 17682528"/>
                <a:gd name="connsiteY3823" fmla="*/ 6139688 h 7720647"/>
                <a:gd name="connsiteX3824" fmla="*/ 1936496 w 17682528"/>
                <a:gd name="connsiteY3824" fmla="*/ 6050788 h 7720647"/>
                <a:gd name="connsiteX3825" fmla="*/ 1936496 w 17682528"/>
                <a:gd name="connsiteY3825" fmla="*/ 5961952 h 7720647"/>
                <a:gd name="connsiteX3826" fmla="*/ 2057146 w 17682528"/>
                <a:gd name="connsiteY3826" fmla="*/ 6101588 h 7720647"/>
                <a:gd name="connsiteX3827" fmla="*/ 17142842 w 17682528"/>
                <a:gd name="connsiteY3827" fmla="*/ 5955602 h 7720647"/>
                <a:gd name="connsiteX3828" fmla="*/ 17168242 w 17682528"/>
                <a:gd name="connsiteY3828" fmla="*/ 5942902 h 7720647"/>
                <a:gd name="connsiteX3829" fmla="*/ 17142842 w 17682528"/>
                <a:gd name="connsiteY3829" fmla="*/ 5955602 h 7720647"/>
                <a:gd name="connsiteX3830" fmla="*/ 15644431 w 17682528"/>
                <a:gd name="connsiteY3830" fmla="*/ 6031802 h 7720647"/>
                <a:gd name="connsiteX3831" fmla="*/ 15593631 w 17682528"/>
                <a:gd name="connsiteY3831" fmla="*/ 6107938 h 7720647"/>
                <a:gd name="connsiteX3832" fmla="*/ 15549181 w 17682528"/>
                <a:gd name="connsiteY3832" fmla="*/ 6069838 h 7720647"/>
                <a:gd name="connsiteX3833" fmla="*/ 15580931 w 17682528"/>
                <a:gd name="connsiteY3833" fmla="*/ 5942902 h 7720647"/>
                <a:gd name="connsiteX3834" fmla="*/ 15644431 w 17682528"/>
                <a:gd name="connsiteY3834" fmla="*/ 6031802 h 7720647"/>
                <a:gd name="connsiteX3835" fmla="*/ 15974567 w 17682528"/>
                <a:gd name="connsiteY3835" fmla="*/ 5955602 h 7720647"/>
                <a:gd name="connsiteX3836" fmla="*/ 15974567 w 17682528"/>
                <a:gd name="connsiteY3836" fmla="*/ 5974652 h 7720647"/>
                <a:gd name="connsiteX3837" fmla="*/ 15898367 w 17682528"/>
                <a:gd name="connsiteY3837" fmla="*/ 5993702 h 7720647"/>
                <a:gd name="connsiteX3838" fmla="*/ 15860267 w 17682528"/>
                <a:gd name="connsiteY3838" fmla="*/ 6057138 h 7720647"/>
                <a:gd name="connsiteX3839" fmla="*/ 15815881 w 17682528"/>
                <a:gd name="connsiteY3839" fmla="*/ 6215888 h 7720647"/>
                <a:gd name="connsiteX3840" fmla="*/ 15733331 w 17682528"/>
                <a:gd name="connsiteY3840" fmla="*/ 6069838 h 7720647"/>
                <a:gd name="connsiteX3841" fmla="*/ 15784131 w 17682528"/>
                <a:gd name="connsiteY3841" fmla="*/ 6019102 h 7720647"/>
                <a:gd name="connsiteX3842" fmla="*/ 15771431 w 17682528"/>
                <a:gd name="connsiteY3842" fmla="*/ 6000052 h 7720647"/>
                <a:gd name="connsiteX3843" fmla="*/ 15796831 w 17682528"/>
                <a:gd name="connsiteY3843" fmla="*/ 5981002 h 7720647"/>
                <a:gd name="connsiteX3844" fmla="*/ 15841217 w 17682528"/>
                <a:gd name="connsiteY3844" fmla="*/ 6006402 h 7720647"/>
                <a:gd name="connsiteX3845" fmla="*/ 15847567 w 17682528"/>
                <a:gd name="connsiteY3845" fmla="*/ 5987352 h 7720647"/>
                <a:gd name="connsiteX3846" fmla="*/ 15834867 w 17682528"/>
                <a:gd name="connsiteY3846" fmla="*/ 5961952 h 7720647"/>
                <a:gd name="connsiteX3847" fmla="*/ 15866617 w 17682528"/>
                <a:gd name="connsiteY3847" fmla="*/ 5949252 h 7720647"/>
                <a:gd name="connsiteX3848" fmla="*/ 15892017 w 17682528"/>
                <a:gd name="connsiteY3848" fmla="*/ 5968302 h 7720647"/>
                <a:gd name="connsiteX3849" fmla="*/ 15930117 w 17682528"/>
                <a:gd name="connsiteY3849" fmla="*/ 5936552 h 7720647"/>
                <a:gd name="connsiteX3850" fmla="*/ 15974567 w 17682528"/>
                <a:gd name="connsiteY3850" fmla="*/ 5955602 h 7720647"/>
                <a:gd name="connsiteX3851" fmla="*/ 15231744 w 17682528"/>
                <a:gd name="connsiteY3851" fmla="*/ 6025452 h 7720647"/>
                <a:gd name="connsiteX3852" fmla="*/ 15225394 w 17682528"/>
                <a:gd name="connsiteY3852" fmla="*/ 6038152 h 7720647"/>
                <a:gd name="connsiteX3853" fmla="*/ 15142844 w 17682528"/>
                <a:gd name="connsiteY3853" fmla="*/ 6012752 h 7720647"/>
                <a:gd name="connsiteX3854" fmla="*/ 15187294 w 17682528"/>
                <a:gd name="connsiteY3854" fmla="*/ 5936552 h 7720647"/>
                <a:gd name="connsiteX3855" fmla="*/ 15231744 w 17682528"/>
                <a:gd name="connsiteY3855" fmla="*/ 6025452 h 7720647"/>
                <a:gd name="connsiteX3856" fmla="*/ 13631736 w 17682528"/>
                <a:gd name="connsiteY3856" fmla="*/ 5930202 h 7720647"/>
                <a:gd name="connsiteX3857" fmla="*/ 13612686 w 17682528"/>
                <a:gd name="connsiteY3857" fmla="*/ 5930202 h 7720647"/>
                <a:gd name="connsiteX3858" fmla="*/ 13631736 w 17682528"/>
                <a:gd name="connsiteY3858" fmla="*/ 5930202 h 7720647"/>
                <a:gd name="connsiteX3859" fmla="*/ 16800006 w 17682528"/>
                <a:gd name="connsiteY3859" fmla="*/ 5981002 h 7720647"/>
                <a:gd name="connsiteX3860" fmla="*/ 16780956 w 17682528"/>
                <a:gd name="connsiteY3860" fmla="*/ 5981002 h 7720647"/>
                <a:gd name="connsiteX3861" fmla="*/ 16907892 w 17682528"/>
                <a:gd name="connsiteY3861" fmla="*/ 5923852 h 7720647"/>
                <a:gd name="connsiteX3862" fmla="*/ 16800006 w 17682528"/>
                <a:gd name="connsiteY3862" fmla="*/ 5981002 h 7720647"/>
                <a:gd name="connsiteX3863" fmla="*/ 17015842 w 17682528"/>
                <a:gd name="connsiteY3863" fmla="*/ 5930202 h 7720647"/>
                <a:gd name="connsiteX3864" fmla="*/ 16920592 w 17682528"/>
                <a:gd name="connsiteY3864" fmla="*/ 5968302 h 7720647"/>
                <a:gd name="connsiteX3865" fmla="*/ 16901542 w 17682528"/>
                <a:gd name="connsiteY3865" fmla="*/ 5955602 h 7720647"/>
                <a:gd name="connsiteX3866" fmla="*/ 16965042 w 17682528"/>
                <a:gd name="connsiteY3866" fmla="*/ 5917502 h 7720647"/>
                <a:gd name="connsiteX3867" fmla="*/ 17015842 w 17682528"/>
                <a:gd name="connsiteY3867" fmla="*/ 5930202 h 7720647"/>
                <a:gd name="connsiteX3868" fmla="*/ 15123794 w 17682528"/>
                <a:gd name="connsiteY3868" fmla="*/ 6012752 h 7720647"/>
                <a:gd name="connsiteX3869" fmla="*/ 15053944 w 17682528"/>
                <a:gd name="connsiteY3869" fmla="*/ 6006402 h 7720647"/>
                <a:gd name="connsiteX3870" fmla="*/ 15072994 w 17682528"/>
                <a:gd name="connsiteY3870" fmla="*/ 5911152 h 7720647"/>
                <a:gd name="connsiteX3871" fmla="*/ 15123794 w 17682528"/>
                <a:gd name="connsiteY3871" fmla="*/ 6012752 h 7720647"/>
                <a:gd name="connsiteX3872" fmla="*/ 16336455 w 17682528"/>
                <a:gd name="connsiteY3872" fmla="*/ 5936552 h 7720647"/>
                <a:gd name="connsiteX3873" fmla="*/ 16476155 w 17682528"/>
                <a:gd name="connsiteY3873" fmla="*/ 6044502 h 7720647"/>
                <a:gd name="connsiteX3874" fmla="*/ 16482505 w 17682528"/>
                <a:gd name="connsiteY3874" fmla="*/ 6031802 h 7720647"/>
                <a:gd name="connsiteX3875" fmla="*/ 16419005 w 17682528"/>
                <a:gd name="connsiteY3875" fmla="*/ 5955602 h 7720647"/>
                <a:gd name="connsiteX3876" fmla="*/ 16476155 w 17682528"/>
                <a:gd name="connsiteY3876" fmla="*/ 5942902 h 7720647"/>
                <a:gd name="connsiteX3877" fmla="*/ 16615855 w 17682528"/>
                <a:gd name="connsiteY3877" fmla="*/ 6044502 h 7720647"/>
                <a:gd name="connsiteX3878" fmla="*/ 16603155 w 17682528"/>
                <a:gd name="connsiteY3878" fmla="*/ 6082538 h 7720647"/>
                <a:gd name="connsiteX3879" fmla="*/ 16533305 w 17682528"/>
                <a:gd name="connsiteY3879" fmla="*/ 6095238 h 7720647"/>
                <a:gd name="connsiteX3880" fmla="*/ 16488855 w 17682528"/>
                <a:gd name="connsiteY3880" fmla="*/ 6126988 h 7720647"/>
                <a:gd name="connsiteX3881" fmla="*/ 16355505 w 17682528"/>
                <a:gd name="connsiteY3881" fmla="*/ 6038152 h 7720647"/>
                <a:gd name="connsiteX3882" fmla="*/ 16317467 w 17682528"/>
                <a:gd name="connsiteY3882" fmla="*/ 5993702 h 7720647"/>
                <a:gd name="connsiteX3883" fmla="*/ 16273017 w 17682528"/>
                <a:gd name="connsiteY3883" fmla="*/ 5993702 h 7720647"/>
                <a:gd name="connsiteX3884" fmla="*/ 16247617 w 17682528"/>
                <a:gd name="connsiteY3884" fmla="*/ 5993702 h 7720647"/>
                <a:gd name="connsiteX3885" fmla="*/ 16330105 w 17682528"/>
                <a:gd name="connsiteY3885" fmla="*/ 5904802 h 7720647"/>
                <a:gd name="connsiteX3886" fmla="*/ 16336455 w 17682528"/>
                <a:gd name="connsiteY3886" fmla="*/ 5936552 h 7720647"/>
                <a:gd name="connsiteX3887" fmla="*/ 17187292 w 17682528"/>
                <a:gd name="connsiteY3887" fmla="*/ 5930202 h 7720647"/>
                <a:gd name="connsiteX3888" fmla="*/ 17117442 w 17682528"/>
                <a:gd name="connsiteY3888" fmla="*/ 5961952 h 7720647"/>
                <a:gd name="connsiteX3889" fmla="*/ 17174592 w 17682528"/>
                <a:gd name="connsiteY3889" fmla="*/ 5993702 h 7720647"/>
                <a:gd name="connsiteX3890" fmla="*/ 17174592 w 17682528"/>
                <a:gd name="connsiteY3890" fmla="*/ 6012752 h 7720647"/>
                <a:gd name="connsiteX3891" fmla="*/ 17130142 w 17682528"/>
                <a:gd name="connsiteY3891" fmla="*/ 6038152 h 7720647"/>
                <a:gd name="connsiteX3892" fmla="*/ 17003142 w 17682528"/>
                <a:gd name="connsiteY3892" fmla="*/ 6082538 h 7720647"/>
                <a:gd name="connsiteX3893" fmla="*/ 16920592 w 17682528"/>
                <a:gd name="connsiteY3893" fmla="*/ 6063488 h 7720647"/>
                <a:gd name="connsiteX3894" fmla="*/ 16933292 w 17682528"/>
                <a:gd name="connsiteY3894" fmla="*/ 6031802 h 7720647"/>
                <a:gd name="connsiteX3895" fmla="*/ 16920592 w 17682528"/>
                <a:gd name="connsiteY3895" fmla="*/ 5993702 h 7720647"/>
                <a:gd name="connsiteX3896" fmla="*/ 17047592 w 17682528"/>
                <a:gd name="connsiteY3896" fmla="*/ 5981002 h 7720647"/>
                <a:gd name="connsiteX3897" fmla="*/ 17060292 w 17682528"/>
                <a:gd name="connsiteY3897" fmla="*/ 5968302 h 7720647"/>
                <a:gd name="connsiteX3898" fmla="*/ 17047592 w 17682528"/>
                <a:gd name="connsiteY3898" fmla="*/ 5961952 h 7720647"/>
                <a:gd name="connsiteX3899" fmla="*/ 16933292 w 17682528"/>
                <a:gd name="connsiteY3899" fmla="*/ 5981002 h 7720647"/>
                <a:gd name="connsiteX3900" fmla="*/ 17072992 w 17682528"/>
                <a:gd name="connsiteY3900" fmla="*/ 5930202 h 7720647"/>
                <a:gd name="connsiteX3901" fmla="*/ 17130142 w 17682528"/>
                <a:gd name="connsiteY3901" fmla="*/ 5898452 h 7720647"/>
                <a:gd name="connsiteX3902" fmla="*/ 17187292 w 17682528"/>
                <a:gd name="connsiteY3902" fmla="*/ 5930202 h 7720647"/>
                <a:gd name="connsiteX3903" fmla="*/ 15853917 w 17682528"/>
                <a:gd name="connsiteY3903" fmla="*/ 5911152 h 7720647"/>
                <a:gd name="connsiteX3904" fmla="*/ 15853917 w 17682528"/>
                <a:gd name="connsiteY3904" fmla="*/ 5936552 h 7720647"/>
                <a:gd name="connsiteX3905" fmla="*/ 15828517 w 17682528"/>
                <a:gd name="connsiteY3905" fmla="*/ 5981002 h 7720647"/>
                <a:gd name="connsiteX3906" fmla="*/ 15765081 w 17682528"/>
                <a:gd name="connsiteY3906" fmla="*/ 5974652 h 7720647"/>
                <a:gd name="connsiteX3907" fmla="*/ 15765081 w 17682528"/>
                <a:gd name="connsiteY3907" fmla="*/ 5949252 h 7720647"/>
                <a:gd name="connsiteX3908" fmla="*/ 15809531 w 17682528"/>
                <a:gd name="connsiteY3908" fmla="*/ 5898452 h 7720647"/>
                <a:gd name="connsiteX3909" fmla="*/ 15853917 w 17682528"/>
                <a:gd name="connsiteY3909" fmla="*/ 5911152 h 7720647"/>
                <a:gd name="connsiteX3910" fmla="*/ 15752381 w 17682528"/>
                <a:gd name="connsiteY3910" fmla="*/ 5968302 h 7720647"/>
                <a:gd name="connsiteX3911" fmla="*/ 15669831 w 17682528"/>
                <a:gd name="connsiteY3911" fmla="*/ 6069838 h 7720647"/>
                <a:gd name="connsiteX3912" fmla="*/ 15657131 w 17682528"/>
                <a:gd name="connsiteY3912" fmla="*/ 6031802 h 7720647"/>
                <a:gd name="connsiteX3913" fmla="*/ 15701581 w 17682528"/>
                <a:gd name="connsiteY3913" fmla="*/ 5911152 h 7720647"/>
                <a:gd name="connsiteX3914" fmla="*/ 15701581 w 17682528"/>
                <a:gd name="connsiteY3914" fmla="*/ 5885752 h 7720647"/>
                <a:gd name="connsiteX3915" fmla="*/ 15752381 w 17682528"/>
                <a:gd name="connsiteY3915" fmla="*/ 5968302 h 7720647"/>
                <a:gd name="connsiteX3916" fmla="*/ 15314231 w 17682528"/>
                <a:gd name="connsiteY3916" fmla="*/ 5968302 h 7720647"/>
                <a:gd name="connsiteX3917" fmla="*/ 15288894 w 17682528"/>
                <a:gd name="connsiteY3917" fmla="*/ 6050788 h 7720647"/>
                <a:gd name="connsiteX3918" fmla="*/ 15238094 w 17682528"/>
                <a:gd name="connsiteY3918" fmla="*/ 5968302 h 7720647"/>
                <a:gd name="connsiteX3919" fmla="*/ 15282544 w 17682528"/>
                <a:gd name="connsiteY3919" fmla="*/ 5885752 h 7720647"/>
                <a:gd name="connsiteX3920" fmla="*/ 15314231 w 17682528"/>
                <a:gd name="connsiteY3920" fmla="*/ 5968302 h 7720647"/>
                <a:gd name="connsiteX3921" fmla="*/ 14920595 w 17682528"/>
                <a:gd name="connsiteY3921" fmla="*/ 5993702 h 7720647"/>
                <a:gd name="connsiteX3922" fmla="*/ 14857095 w 17682528"/>
                <a:gd name="connsiteY3922" fmla="*/ 5993702 h 7720647"/>
                <a:gd name="connsiteX3923" fmla="*/ 14863445 w 17682528"/>
                <a:gd name="connsiteY3923" fmla="*/ 5879402 h 7720647"/>
                <a:gd name="connsiteX3924" fmla="*/ 14920595 w 17682528"/>
                <a:gd name="connsiteY3924" fmla="*/ 5993702 h 7720647"/>
                <a:gd name="connsiteX3925" fmla="*/ 16920592 w 17682528"/>
                <a:gd name="connsiteY3925" fmla="*/ 5873052 h 7720647"/>
                <a:gd name="connsiteX3926" fmla="*/ 16914242 w 17682528"/>
                <a:gd name="connsiteY3926" fmla="*/ 5898452 h 7720647"/>
                <a:gd name="connsiteX3927" fmla="*/ 16952342 w 17682528"/>
                <a:gd name="connsiteY3927" fmla="*/ 5911152 h 7720647"/>
                <a:gd name="connsiteX3928" fmla="*/ 16787306 w 17682528"/>
                <a:gd name="connsiteY3928" fmla="*/ 5942902 h 7720647"/>
                <a:gd name="connsiteX3929" fmla="*/ 16793656 w 17682528"/>
                <a:gd name="connsiteY3929" fmla="*/ 5923852 h 7720647"/>
                <a:gd name="connsiteX3930" fmla="*/ 16761905 w 17682528"/>
                <a:gd name="connsiteY3930" fmla="*/ 5885752 h 7720647"/>
                <a:gd name="connsiteX3931" fmla="*/ 16793656 w 17682528"/>
                <a:gd name="connsiteY3931" fmla="*/ 5873052 h 7720647"/>
                <a:gd name="connsiteX3932" fmla="*/ 16920592 w 17682528"/>
                <a:gd name="connsiteY3932" fmla="*/ 5873052 h 7720647"/>
                <a:gd name="connsiteX3933" fmla="*/ 16431705 w 17682528"/>
                <a:gd name="connsiteY3933" fmla="*/ 5930202 h 7720647"/>
                <a:gd name="connsiteX3934" fmla="*/ 16380905 w 17682528"/>
                <a:gd name="connsiteY3934" fmla="*/ 5942902 h 7720647"/>
                <a:gd name="connsiteX3935" fmla="*/ 16342805 w 17682528"/>
                <a:gd name="connsiteY3935" fmla="*/ 5904802 h 7720647"/>
                <a:gd name="connsiteX3936" fmla="*/ 16387255 w 17682528"/>
                <a:gd name="connsiteY3936" fmla="*/ 5873052 h 7720647"/>
                <a:gd name="connsiteX3937" fmla="*/ 16431705 w 17682528"/>
                <a:gd name="connsiteY3937" fmla="*/ 5930202 h 7720647"/>
                <a:gd name="connsiteX3938" fmla="*/ 15568231 w 17682528"/>
                <a:gd name="connsiteY3938" fmla="*/ 5974652 h 7720647"/>
                <a:gd name="connsiteX3939" fmla="*/ 15523781 w 17682528"/>
                <a:gd name="connsiteY3939" fmla="*/ 6069838 h 7720647"/>
                <a:gd name="connsiteX3940" fmla="*/ 15460281 w 17682528"/>
                <a:gd name="connsiteY3940" fmla="*/ 5974652 h 7720647"/>
                <a:gd name="connsiteX3941" fmla="*/ 15511081 w 17682528"/>
                <a:gd name="connsiteY3941" fmla="*/ 5873052 h 7720647"/>
                <a:gd name="connsiteX3942" fmla="*/ 15568231 w 17682528"/>
                <a:gd name="connsiteY3942" fmla="*/ 5974652 h 7720647"/>
                <a:gd name="connsiteX3943" fmla="*/ 16647605 w 17682528"/>
                <a:gd name="connsiteY3943" fmla="*/ 5974652 h 7720647"/>
                <a:gd name="connsiteX3944" fmla="*/ 16628555 w 17682528"/>
                <a:gd name="connsiteY3944" fmla="*/ 6006402 h 7720647"/>
                <a:gd name="connsiteX3945" fmla="*/ 16647605 w 17682528"/>
                <a:gd name="connsiteY3945" fmla="*/ 6069838 h 7720647"/>
                <a:gd name="connsiteX3946" fmla="*/ 16615855 w 17682528"/>
                <a:gd name="connsiteY3946" fmla="*/ 6101588 h 7720647"/>
                <a:gd name="connsiteX3947" fmla="*/ 16628555 w 17682528"/>
                <a:gd name="connsiteY3947" fmla="*/ 6044502 h 7720647"/>
                <a:gd name="connsiteX3948" fmla="*/ 16444405 w 17682528"/>
                <a:gd name="connsiteY3948" fmla="*/ 5930202 h 7720647"/>
                <a:gd name="connsiteX3949" fmla="*/ 16546005 w 17682528"/>
                <a:gd name="connsiteY3949" fmla="*/ 5860352 h 7720647"/>
                <a:gd name="connsiteX3950" fmla="*/ 16647605 w 17682528"/>
                <a:gd name="connsiteY3950" fmla="*/ 5974652 h 7720647"/>
                <a:gd name="connsiteX3951" fmla="*/ 15790481 w 17682528"/>
                <a:gd name="connsiteY3951" fmla="*/ 5892102 h 7720647"/>
                <a:gd name="connsiteX3952" fmla="*/ 15758731 w 17682528"/>
                <a:gd name="connsiteY3952" fmla="*/ 5930202 h 7720647"/>
                <a:gd name="connsiteX3953" fmla="*/ 15701581 w 17682528"/>
                <a:gd name="connsiteY3953" fmla="*/ 5860352 h 7720647"/>
                <a:gd name="connsiteX3954" fmla="*/ 15790481 w 17682528"/>
                <a:gd name="connsiteY3954" fmla="*/ 5892102 h 7720647"/>
                <a:gd name="connsiteX3955" fmla="*/ 15441231 w 17682528"/>
                <a:gd name="connsiteY3955" fmla="*/ 5942902 h 7720647"/>
                <a:gd name="connsiteX3956" fmla="*/ 15396781 w 17682528"/>
                <a:gd name="connsiteY3956" fmla="*/ 6031802 h 7720647"/>
                <a:gd name="connsiteX3957" fmla="*/ 15352331 w 17682528"/>
                <a:gd name="connsiteY3957" fmla="*/ 5949252 h 7720647"/>
                <a:gd name="connsiteX3958" fmla="*/ 15396781 w 17682528"/>
                <a:gd name="connsiteY3958" fmla="*/ 5854002 h 7720647"/>
                <a:gd name="connsiteX3959" fmla="*/ 15441231 w 17682528"/>
                <a:gd name="connsiteY3959" fmla="*/ 5942902 h 7720647"/>
                <a:gd name="connsiteX3960" fmla="*/ 17606328 w 17682528"/>
                <a:gd name="connsiteY3960" fmla="*/ 5987352 h 7720647"/>
                <a:gd name="connsiteX3961" fmla="*/ 17460278 w 17682528"/>
                <a:gd name="connsiteY3961" fmla="*/ 5987352 h 7720647"/>
                <a:gd name="connsiteX3962" fmla="*/ 17479328 w 17682528"/>
                <a:gd name="connsiteY3962" fmla="*/ 6012752 h 7720647"/>
                <a:gd name="connsiteX3963" fmla="*/ 17415828 w 17682528"/>
                <a:gd name="connsiteY3963" fmla="*/ 6012752 h 7720647"/>
                <a:gd name="connsiteX3964" fmla="*/ 17212692 w 17682528"/>
                <a:gd name="connsiteY3964" fmla="*/ 5904802 h 7720647"/>
                <a:gd name="connsiteX3965" fmla="*/ 17257142 w 17682528"/>
                <a:gd name="connsiteY3965" fmla="*/ 5841302 h 7720647"/>
                <a:gd name="connsiteX3966" fmla="*/ 17606328 w 17682528"/>
                <a:gd name="connsiteY3966" fmla="*/ 5987352 h 7720647"/>
                <a:gd name="connsiteX3967" fmla="*/ 15688881 w 17682528"/>
                <a:gd name="connsiteY3967" fmla="*/ 5898452 h 7720647"/>
                <a:gd name="connsiteX3968" fmla="*/ 15650781 w 17682528"/>
                <a:gd name="connsiteY3968" fmla="*/ 5987352 h 7720647"/>
                <a:gd name="connsiteX3969" fmla="*/ 15580931 w 17682528"/>
                <a:gd name="connsiteY3969" fmla="*/ 5923852 h 7720647"/>
                <a:gd name="connsiteX3970" fmla="*/ 15631731 w 17682528"/>
                <a:gd name="connsiteY3970" fmla="*/ 5841302 h 7720647"/>
                <a:gd name="connsiteX3971" fmla="*/ 15688881 w 17682528"/>
                <a:gd name="connsiteY3971" fmla="*/ 5898452 h 7720647"/>
                <a:gd name="connsiteX3972" fmla="*/ 15053944 w 17682528"/>
                <a:gd name="connsiteY3972" fmla="*/ 5936552 h 7720647"/>
                <a:gd name="connsiteX3973" fmla="*/ 15028544 w 17682528"/>
                <a:gd name="connsiteY3973" fmla="*/ 6006402 h 7720647"/>
                <a:gd name="connsiteX3974" fmla="*/ 14958695 w 17682528"/>
                <a:gd name="connsiteY3974" fmla="*/ 5968302 h 7720647"/>
                <a:gd name="connsiteX3975" fmla="*/ 14996795 w 17682528"/>
                <a:gd name="connsiteY3975" fmla="*/ 5834952 h 7720647"/>
                <a:gd name="connsiteX3976" fmla="*/ 15053944 w 17682528"/>
                <a:gd name="connsiteY3976" fmla="*/ 5936552 h 7720647"/>
                <a:gd name="connsiteX3977" fmla="*/ 16266667 w 17682528"/>
                <a:gd name="connsiteY3977" fmla="*/ 5809552 h 7720647"/>
                <a:gd name="connsiteX3978" fmla="*/ 16273017 w 17682528"/>
                <a:gd name="connsiteY3978" fmla="*/ 5841302 h 7720647"/>
                <a:gd name="connsiteX3979" fmla="*/ 16317467 w 17682528"/>
                <a:gd name="connsiteY3979" fmla="*/ 5822252 h 7720647"/>
                <a:gd name="connsiteX3980" fmla="*/ 16380905 w 17682528"/>
                <a:gd name="connsiteY3980" fmla="*/ 5847652 h 7720647"/>
                <a:gd name="connsiteX3981" fmla="*/ 16234917 w 17682528"/>
                <a:gd name="connsiteY3981" fmla="*/ 6006402 h 7720647"/>
                <a:gd name="connsiteX3982" fmla="*/ 16209517 w 17682528"/>
                <a:gd name="connsiteY3982" fmla="*/ 6006402 h 7720647"/>
                <a:gd name="connsiteX3983" fmla="*/ 16171417 w 17682528"/>
                <a:gd name="connsiteY3983" fmla="*/ 5974652 h 7720647"/>
                <a:gd name="connsiteX3984" fmla="*/ 16069817 w 17682528"/>
                <a:gd name="connsiteY3984" fmla="*/ 5961952 h 7720647"/>
                <a:gd name="connsiteX3985" fmla="*/ 15999967 w 17682528"/>
                <a:gd name="connsiteY3985" fmla="*/ 5987352 h 7720647"/>
                <a:gd name="connsiteX3986" fmla="*/ 15987267 w 17682528"/>
                <a:gd name="connsiteY3986" fmla="*/ 5949252 h 7720647"/>
                <a:gd name="connsiteX3987" fmla="*/ 16069817 w 17682528"/>
                <a:gd name="connsiteY3987" fmla="*/ 5879402 h 7720647"/>
                <a:gd name="connsiteX3988" fmla="*/ 16057117 w 17682528"/>
                <a:gd name="connsiteY3988" fmla="*/ 5834952 h 7720647"/>
                <a:gd name="connsiteX3989" fmla="*/ 16126967 w 17682528"/>
                <a:gd name="connsiteY3989" fmla="*/ 5815902 h 7720647"/>
                <a:gd name="connsiteX3990" fmla="*/ 16177767 w 17682528"/>
                <a:gd name="connsiteY3990" fmla="*/ 5847652 h 7720647"/>
                <a:gd name="connsiteX3991" fmla="*/ 16222217 w 17682528"/>
                <a:gd name="connsiteY3991" fmla="*/ 5809552 h 7720647"/>
                <a:gd name="connsiteX3992" fmla="*/ 16266667 w 17682528"/>
                <a:gd name="connsiteY3992" fmla="*/ 5809552 h 7720647"/>
                <a:gd name="connsiteX3993" fmla="*/ 15612681 w 17682528"/>
                <a:gd name="connsiteY3993" fmla="*/ 5834952 h 7720647"/>
                <a:gd name="connsiteX3994" fmla="*/ 15568231 w 17682528"/>
                <a:gd name="connsiteY3994" fmla="*/ 5911152 h 7720647"/>
                <a:gd name="connsiteX3995" fmla="*/ 15511081 w 17682528"/>
                <a:gd name="connsiteY3995" fmla="*/ 5847652 h 7720647"/>
                <a:gd name="connsiteX3996" fmla="*/ 15504731 w 17682528"/>
                <a:gd name="connsiteY3996" fmla="*/ 5803202 h 7720647"/>
                <a:gd name="connsiteX3997" fmla="*/ 15612681 w 17682528"/>
                <a:gd name="connsiteY3997" fmla="*/ 5834952 h 7720647"/>
                <a:gd name="connsiteX3998" fmla="*/ 15263494 w 17682528"/>
                <a:gd name="connsiteY3998" fmla="*/ 5873052 h 7720647"/>
                <a:gd name="connsiteX3999" fmla="*/ 15231744 w 17682528"/>
                <a:gd name="connsiteY3999" fmla="*/ 5949252 h 7720647"/>
                <a:gd name="connsiteX4000" fmla="*/ 15193644 w 17682528"/>
                <a:gd name="connsiteY4000" fmla="*/ 5917502 h 7720647"/>
                <a:gd name="connsiteX4001" fmla="*/ 15187294 w 17682528"/>
                <a:gd name="connsiteY4001" fmla="*/ 5847652 h 7720647"/>
                <a:gd name="connsiteX4002" fmla="*/ 15219044 w 17682528"/>
                <a:gd name="connsiteY4002" fmla="*/ 5790502 h 7720647"/>
                <a:gd name="connsiteX4003" fmla="*/ 15263494 w 17682528"/>
                <a:gd name="connsiteY4003" fmla="*/ 5873052 h 7720647"/>
                <a:gd name="connsiteX4004" fmla="*/ 16577755 w 17682528"/>
                <a:gd name="connsiteY4004" fmla="*/ 5784152 h 7720647"/>
                <a:gd name="connsiteX4005" fmla="*/ 16628555 w 17682528"/>
                <a:gd name="connsiteY4005" fmla="*/ 5822252 h 7720647"/>
                <a:gd name="connsiteX4006" fmla="*/ 16666655 w 17682528"/>
                <a:gd name="connsiteY4006" fmla="*/ 5803202 h 7720647"/>
                <a:gd name="connsiteX4007" fmla="*/ 16711105 w 17682528"/>
                <a:gd name="connsiteY4007" fmla="*/ 5815902 h 7720647"/>
                <a:gd name="connsiteX4008" fmla="*/ 16711105 w 17682528"/>
                <a:gd name="connsiteY4008" fmla="*/ 5834952 h 7720647"/>
                <a:gd name="connsiteX4009" fmla="*/ 16698405 w 17682528"/>
                <a:gd name="connsiteY4009" fmla="*/ 5847652 h 7720647"/>
                <a:gd name="connsiteX4010" fmla="*/ 16736505 w 17682528"/>
                <a:gd name="connsiteY4010" fmla="*/ 5854002 h 7720647"/>
                <a:gd name="connsiteX4011" fmla="*/ 16780956 w 17682528"/>
                <a:gd name="connsiteY4011" fmla="*/ 5923852 h 7720647"/>
                <a:gd name="connsiteX4012" fmla="*/ 16736505 w 17682528"/>
                <a:gd name="connsiteY4012" fmla="*/ 5981002 h 7720647"/>
                <a:gd name="connsiteX4013" fmla="*/ 16647605 w 17682528"/>
                <a:gd name="connsiteY4013" fmla="*/ 5949252 h 7720647"/>
                <a:gd name="connsiteX4014" fmla="*/ 16622205 w 17682528"/>
                <a:gd name="connsiteY4014" fmla="*/ 5917502 h 7720647"/>
                <a:gd name="connsiteX4015" fmla="*/ 16577755 w 17682528"/>
                <a:gd name="connsiteY4015" fmla="*/ 5860352 h 7720647"/>
                <a:gd name="connsiteX4016" fmla="*/ 16552355 w 17682528"/>
                <a:gd name="connsiteY4016" fmla="*/ 5796852 h 7720647"/>
                <a:gd name="connsiteX4017" fmla="*/ 16565055 w 17682528"/>
                <a:gd name="connsiteY4017" fmla="*/ 5784152 h 7720647"/>
                <a:gd name="connsiteX4018" fmla="*/ 16577755 w 17682528"/>
                <a:gd name="connsiteY4018" fmla="*/ 5784152 h 7720647"/>
                <a:gd name="connsiteX4019" fmla="*/ 15479331 w 17682528"/>
                <a:gd name="connsiteY4019" fmla="*/ 5803202 h 7720647"/>
                <a:gd name="connsiteX4020" fmla="*/ 15498381 w 17682528"/>
                <a:gd name="connsiteY4020" fmla="*/ 5854002 h 7720647"/>
                <a:gd name="connsiteX4021" fmla="*/ 15453931 w 17682528"/>
                <a:gd name="connsiteY4021" fmla="*/ 5955602 h 7720647"/>
                <a:gd name="connsiteX4022" fmla="*/ 15409481 w 17682528"/>
                <a:gd name="connsiteY4022" fmla="*/ 5841302 h 7720647"/>
                <a:gd name="connsiteX4023" fmla="*/ 15447581 w 17682528"/>
                <a:gd name="connsiteY4023" fmla="*/ 5784152 h 7720647"/>
                <a:gd name="connsiteX4024" fmla="*/ 15479331 w 17682528"/>
                <a:gd name="connsiteY4024" fmla="*/ 5803202 h 7720647"/>
                <a:gd name="connsiteX4025" fmla="*/ 15365031 w 17682528"/>
                <a:gd name="connsiteY4025" fmla="*/ 5860352 h 7720647"/>
                <a:gd name="connsiteX4026" fmla="*/ 15339631 w 17682528"/>
                <a:gd name="connsiteY4026" fmla="*/ 5942902 h 7720647"/>
                <a:gd name="connsiteX4027" fmla="*/ 15295244 w 17682528"/>
                <a:gd name="connsiteY4027" fmla="*/ 5873052 h 7720647"/>
                <a:gd name="connsiteX4028" fmla="*/ 15333281 w 17682528"/>
                <a:gd name="connsiteY4028" fmla="*/ 5784152 h 7720647"/>
                <a:gd name="connsiteX4029" fmla="*/ 15365031 w 17682528"/>
                <a:gd name="connsiteY4029" fmla="*/ 5860352 h 7720647"/>
                <a:gd name="connsiteX4030" fmla="*/ 15174594 w 17682528"/>
                <a:gd name="connsiteY4030" fmla="*/ 5892102 h 7720647"/>
                <a:gd name="connsiteX4031" fmla="*/ 15136494 w 17682528"/>
                <a:gd name="connsiteY4031" fmla="*/ 5981002 h 7720647"/>
                <a:gd name="connsiteX4032" fmla="*/ 15079344 w 17682528"/>
                <a:gd name="connsiteY4032" fmla="*/ 5898452 h 7720647"/>
                <a:gd name="connsiteX4033" fmla="*/ 15117444 w 17682528"/>
                <a:gd name="connsiteY4033" fmla="*/ 5784152 h 7720647"/>
                <a:gd name="connsiteX4034" fmla="*/ 15174594 w 17682528"/>
                <a:gd name="connsiteY4034" fmla="*/ 5892102 h 7720647"/>
                <a:gd name="connsiteX4035" fmla="*/ 15561881 w 17682528"/>
                <a:gd name="connsiteY4035" fmla="*/ 5803202 h 7720647"/>
                <a:gd name="connsiteX4036" fmla="*/ 15511081 w 17682528"/>
                <a:gd name="connsiteY4036" fmla="*/ 5784152 h 7720647"/>
                <a:gd name="connsiteX4037" fmla="*/ 15593631 w 17682528"/>
                <a:gd name="connsiteY4037" fmla="*/ 5777802 h 7720647"/>
                <a:gd name="connsiteX4038" fmla="*/ 15561881 w 17682528"/>
                <a:gd name="connsiteY4038" fmla="*/ 5803202 h 7720647"/>
                <a:gd name="connsiteX4039" fmla="*/ 14984095 w 17682528"/>
                <a:gd name="connsiteY4039" fmla="*/ 5873052 h 7720647"/>
                <a:gd name="connsiteX4040" fmla="*/ 14933295 w 17682528"/>
                <a:gd name="connsiteY4040" fmla="*/ 5968302 h 7720647"/>
                <a:gd name="connsiteX4041" fmla="*/ 14869795 w 17682528"/>
                <a:gd name="connsiteY4041" fmla="*/ 5873052 h 7720647"/>
                <a:gd name="connsiteX4042" fmla="*/ 14926945 w 17682528"/>
                <a:gd name="connsiteY4042" fmla="*/ 5771452 h 7720647"/>
                <a:gd name="connsiteX4043" fmla="*/ 14984095 w 17682528"/>
                <a:gd name="connsiteY4043" fmla="*/ 5873052 h 7720647"/>
                <a:gd name="connsiteX4044" fmla="*/ 17574578 w 17682528"/>
                <a:gd name="connsiteY4044" fmla="*/ 5885752 h 7720647"/>
                <a:gd name="connsiteX4045" fmla="*/ 17549178 w 17682528"/>
                <a:gd name="connsiteY4045" fmla="*/ 5885752 h 7720647"/>
                <a:gd name="connsiteX4046" fmla="*/ 17619028 w 17682528"/>
                <a:gd name="connsiteY4046" fmla="*/ 5974652 h 7720647"/>
                <a:gd name="connsiteX4047" fmla="*/ 17593628 w 17682528"/>
                <a:gd name="connsiteY4047" fmla="*/ 5974652 h 7720647"/>
                <a:gd name="connsiteX4048" fmla="*/ 17257142 w 17682528"/>
                <a:gd name="connsiteY4048" fmla="*/ 5822252 h 7720647"/>
                <a:gd name="connsiteX4049" fmla="*/ 17244442 w 17682528"/>
                <a:gd name="connsiteY4049" fmla="*/ 5803202 h 7720647"/>
                <a:gd name="connsiteX4050" fmla="*/ 17371378 w 17682528"/>
                <a:gd name="connsiteY4050" fmla="*/ 5765102 h 7720647"/>
                <a:gd name="connsiteX4051" fmla="*/ 17574578 w 17682528"/>
                <a:gd name="connsiteY4051" fmla="*/ 5885752 h 7720647"/>
                <a:gd name="connsiteX4052" fmla="*/ 15384081 w 17682528"/>
                <a:gd name="connsiteY4052" fmla="*/ 5841302 h 7720647"/>
                <a:gd name="connsiteX4053" fmla="*/ 15352331 w 17682528"/>
                <a:gd name="connsiteY4053" fmla="*/ 5765102 h 7720647"/>
                <a:gd name="connsiteX4054" fmla="*/ 15428531 w 17682528"/>
                <a:gd name="connsiteY4054" fmla="*/ 5777802 h 7720647"/>
                <a:gd name="connsiteX4055" fmla="*/ 15384081 w 17682528"/>
                <a:gd name="connsiteY4055" fmla="*/ 5841302 h 7720647"/>
                <a:gd name="connsiteX4056" fmla="*/ 15485681 w 17682528"/>
                <a:gd name="connsiteY4056" fmla="*/ 5771452 h 7720647"/>
                <a:gd name="connsiteX4057" fmla="*/ 15409481 w 17682528"/>
                <a:gd name="connsiteY4057" fmla="*/ 5752402 h 7720647"/>
                <a:gd name="connsiteX4058" fmla="*/ 15492031 w 17682528"/>
                <a:gd name="connsiteY4058" fmla="*/ 5746052 h 7720647"/>
                <a:gd name="connsiteX4059" fmla="*/ 15485681 w 17682528"/>
                <a:gd name="connsiteY4059" fmla="*/ 5771452 h 7720647"/>
                <a:gd name="connsiteX4060" fmla="*/ 15339631 w 17682528"/>
                <a:gd name="connsiteY4060" fmla="*/ 5752402 h 7720647"/>
                <a:gd name="connsiteX4061" fmla="*/ 15320581 w 17682528"/>
                <a:gd name="connsiteY4061" fmla="*/ 5771452 h 7720647"/>
                <a:gd name="connsiteX4062" fmla="*/ 15314231 w 17682528"/>
                <a:gd name="connsiteY4062" fmla="*/ 5746052 h 7720647"/>
                <a:gd name="connsiteX4063" fmla="*/ 15339631 w 17682528"/>
                <a:gd name="connsiteY4063" fmla="*/ 5752402 h 7720647"/>
                <a:gd name="connsiteX4064" fmla="*/ 16546005 w 17682528"/>
                <a:gd name="connsiteY4064" fmla="*/ 5777802 h 7720647"/>
                <a:gd name="connsiteX4065" fmla="*/ 16514255 w 17682528"/>
                <a:gd name="connsiteY4065" fmla="*/ 5739702 h 7720647"/>
                <a:gd name="connsiteX4066" fmla="*/ 16546005 w 17682528"/>
                <a:gd name="connsiteY4066" fmla="*/ 5777802 h 7720647"/>
                <a:gd name="connsiteX4067" fmla="*/ 16095217 w 17682528"/>
                <a:gd name="connsiteY4067" fmla="*/ 5815902 h 7720647"/>
                <a:gd name="connsiteX4068" fmla="*/ 16050767 w 17682528"/>
                <a:gd name="connsiteY4068" fmla="*/ 5828602 h 7720647"/>
                <a:gd name="connsiteX4069" fmla="*/ 16025367 w 17682528"/>
                <a:gd name="connsiteY4069" fmla="*/ 5879402 h 7720647"/>
                <a:gd name="connsiteX4070" fmla="*/ 15974567 w 17682528"/>
                <a:gd name="connsiteY4070" fmla="*/ 5936552 h 7720647"/>
                <a:gd name="connsiteX4071" fmla="*/ 15930117 w 17682528"/>
                <a:gd name="connsiteY4071" fmla="*/ 5923852 h 7720647"/>
                <a:gd name="connsiteX4072" fmla="*/ 15872967 w 17682528"/>
                <a:gd name="connsiteY4072" fmla="*/ 5936552 h 7720647"/>
                <a:gd name="connsiteX4073" fmla="*/ 15872967 w 17682528"/>
                <a:gd name="connsiteY4073" fmla="*/ 5739702 h 7720647"/>
                <a:gd name="connsiteX4074" fmla="*/ 16095217 w 17682528"/>
                <a:gd name="connsiteY4074" fmla="*/ 5815902 h 7720647"/>
                <a:gd name="connsiteX4075" fmla="*/ 17403128 w 17682528"/>
                <a:gd name="connsiteY4075" fmla="*/ 5733352 h 7720647"/>
                <a:gd name="connsiteX4076" fmla="*/ 17250792 w 17682528"/>
                <a:gd name="connsiteY4076" fmla="*/ 5784152 h 7720647"/>
                <a:gd name="connsiteX4077" fmla="*/ 17244442 w 17682528"/>
                <a:gd name="connsiteY4077" fmla="*/ 5752402 h 7720647"/>
                <a:gd name="connsiteX4078" fmla="*/ 17339692 w 17682528"/>
                <a:gd name="connsiteY4078" fmla="*/ 5733352 h 7720647"/>
                <a:gd name="connsiteX4079" fmla="*/ 17403128 w 17682528"/>
                <a:gd name="connsiteY4079" fmla="*/ 5733352 h 7720647"/>
                <a:gd name="connsiteX4080" fmla="*/ 13428536 w 17682528"/>
                <a:gd name="connsiteY4080" fmla="*/ 5809552 h 7720647"/>
                <a:gd name="connsiteX4081" fmla="*/ 13428536 w 17682528"/>
                <a:gd name="connsiteY4081" fmla="*/ 5930202 h 7720647"/>
                <a:gd name="connsiteX4082" fmla="*/ 12838049 w 17682528"/>
                <a:gd name="connsiteY4082" fmla="*/ 5841302 h 7720647"/>
                <a:gd name="connsiteX4083" fmla="*/ 12838049 w 17682528"/>
                <a:gd name="connsiteY4083" fmla="*/ 5727002 h 7720647"/>
                <a:gd name="connsiteX4084" fmla="*/ 13428536 w 17682528"/>
                <a:gd name="connsiteY4084" fmla="*/ 5809552 h 7720647"/>
                <a:gd name="connsiteX4085" fmla="*/ 16444405 w 17682528"/>
                <a:gd name="connsiteY4085" fmla="*/ 5784152 h 7720647"/>
                <a:gd name="connsiteX4086" fmla="*/ 16558705 w 17682528"/>
                <a:gd name="connsiteY4086" fmla="*/ 5847652 h 7720647"/>
                <a:gd name="connsiteX4087" fmla="*/ 16438055 w 17682528"/>
                <a:gd name="connsiteY4087" fmla="*/ 5917502 h 7720647"/>
                <a:gd name="connsiteX4088" fmla="*/ 16368205 w 17682528"/>
                <a:gd name="connsiteY4088" fmla="*/ 5815902 h 7720647"/>
                <a:gd name="connsiteX4089" fmla="*/ 16285717 w 17682528"/>
                <a:gd name="connsiteY4089" fmla="*/ 5803202 h 7720647"/>
                <a:gd name="connsiteX4090" fmla="*/ 16241267 w 17682528"/>
                <a:gd name="connsiteY4090" fmla="*/ 5784152 h 7720647"/>
                <a:gd name="connsiteX4091" fmla="*/ 16260317 w 17682528"/>
                <a:gd name="connsiteY4091" fmla="*/ 5746052 h 7720647"/>
                <a:gd name="connsiteX4092" fmla="*/ 16330105 w 17682528"/>
                <a:gd name="connsiteY4092" fmla="*/ 5739702 h 7720647"/>
                <a:gd name="connsiteX4093" fmla="*/ 16317467 w 17682528"/>
                <a:gd name="connsiteY4093" fmla="*/ 5727002 h 7720647"/>
                <a:gd name="connsiteX4094" fmla="*/ 16361855 w 17682528"/>
                <a:gd name="connsiteY4094" fmla="*/ 5720652 h 7720647"/>
                <a:gd name="connsiteX4095" fmla="*/ 16444405 w 17682528"/>
                <a:gd name="connsiteY4095" fmla="*/ 5784152 h 7720647"/>
                <a:gd name="connsiteX4096" fmla="*/ 15225394 w 17682528"/>
                <a:gd name="connsiteY4096" fmla="*/ 5714302 h 7720647"/>
                <a:gd name="connsiteX4097" fmla="*/ 15301594 w 17682528"/>
                <a:gd name="connsiteY4097" fmla="*/ 5790502 h 7720647"/>
                <a:gd name="connsiteX4098" fmla="*/ 15276194 w 17682528"/>
                <a:gd name="connsiteY4098" fmla="*/ 5866702 h 7720647"/>
                <a:gd name="connsiteX4099" fmla="*/ 15225394 w 17682528"/>
                <a:gd name="connsiteY4099" fmla="*/ 5771452 h 7720647"/>
                <a:gd name="connsiteX4100" fmla="*/ 15212694 w 17682528"/>
                <a:gd name="connsiteY4100" fmla="*/ 5714302 h 7720647"/>
                <a:gd name="connsiteX4101" fmla="*/ 15225394 w 17682528"/>
                <a:gd name="connsiteY4101" fmla="*/ 5714302 h 7720647"/>
                <a:gd name="connsiteX4102" fmla="*/ 13968222 w 17682528"/>
                <a:gd name="connsiteY4102" fmla="*/ 5746052 h 7720647"/>
                <a:gd name="connsiteX4103" fmla="*/ 13968222 w 17682528"/>
                <a:gd name="connsiteY4103" fmla="*/ 5822252 h 7720647"/>
                <a:gd name="connsiteX4104" fmla="*/ 13936472 w 17682528"/>
                <a:gd name="connsiteY4104" fmla="*/ 5834952 h 7720647"/>
                <a:gd name="connsiteX4105" fmla="*/ 13479336 w 17682528"/>
                <a:gd name="connsiteY4105" fmla="*/ 5777802 h 7720647"/>
                <a:gd name="connsiteX4106" fmla="*/ 13504736 w 17682528"/>
                <a:gd name="connsiteY4106" fmla="*/ 5771452 h 7720647"/>
                <a:gd name="connsiteX4107" fmla="*/ 13955522 w 17682528"/>
                <a:gd name="connsiteY4107" fmla="*/ 5822252 h 7720647"/>
                <a:gd name="connsiteX4108" fmla="*/ 13955522 w 17682528"/>
                <a:gd name="connsiteY4108" fmla="*/ 5765102 h 7720647"/>
                <a:gd name="connsiteX4109" fmla="*/ 13619036 w 17682528"/>
                <a:gd name="connsiteY4109" fmla="*/ 5727002 h 7720647"/>
                <a:gd name="connsiteX4110" fmla="*/ 13479336 w 17682528"/>
                <a:gd name="connsiteY4110" fmla="*/ 5701602 h 7720647"/>
                <a:gd name="connsiteX4111" fmla="*/ 13485686 w 17682528"/>
                <a:gd name="connsiteY4111" fmla="*/ 5695252 h 7720647"/>
                <a:gd name="connsiteX4112" fmla="*/ 13968222 w 17682528"/>
                <a:gd name="connsiteY4112" fmla="*/ 5746052 h 7720647"/>
                <a:gd name="connsiteX4113" fmla="*/ 16857092 w 17682528"/>
                <a:gd name="connsiteY4113" fmla="*/ 5707952 h 7720647"/>
                <a:gd name="connsiteX4114" fmla="*/ 16907892 w 17682528"/>
                <a:gd name="connsiteY4114" fmla="*/ 5688902 h 7720647"/>
                <a:gd name="connsiteX4115" fmla="*/ 16965042 w 17682528"/>
                <a:gd name="connsiteY4115" fmla="*/ 5701602 h 7720647"/>
                <a:gd name="connsiteX4116" fmla="*/ 16857092 w 17682528"/>
                <a:gd name="connsiteY4116" fmla="*/ 5847652 h 7720647"/>
                <a:gd name="connsiteX4117" fmla="*/ 16952342 w 17682528"/>
                <a:gd name="connsiteY4117" fmla="*/ 5714302 h 7720647"/>
                <a:gd name="connsiteX4118" fmla="*/ 16984092 w 17682528"/>
                <a:gd name="connsiteY4118" fmla="*/ 5727002 h 7720647"/>
                <a:gd name="connsiteX4119" fmla="*/ 16977742 w 17682528"/>
                <a:gd name="connsiteY4119" fmla="*/ 5765102 h 7720647"/>
                <a:gd name="connsiteX4120" fmla="*/ 17022192 w 17682528"/>
                <a:gd name="connsiteY4120" fmla="*/ 5739702 h 7720647"/>
                <a:gd name="connsiteX4121" fmla="*/ 17053942 w 17682528"/>
                <a:gd name="connsiteY4121" fmla="*/ 5752402 h 7720647"/>
                <a:gd name="connsiteX4122" fmla="*/ 17003142 w 17682528"/>
                <a:gd name="connsiteY4122" fmla="*/ 5803202 h 7720647"/>
                <a:gd name="connsiteX4123" fmla="*/ 17028542 w 17682528"/>
                <a:gd name="connsiteY4123" fmla="*/ 5828602 h 7720647"/>
                <a:gd name="connsiteX4124" fmla="*/ 17072992 w 17682528"/>
                <a:gd name="connsiteY4124" fmla="*/ 5815902 h 7720647"/>
                <a:gd name="connsiteX4125" fmla="*/ 17111092 w 17682528"/>
                <a:gd name="connsiteY4125" fmla="*/ 5841302 h 7720647"/>
                <a:gd name="connsiteX4126" fmla="*/ 17066642 w 17682528"/>
                <a:gd name="connsiteY4126" fmla="*/ 5879402 h 7720647"/>
                <a:gd name="connsiteX4127" fmla="*/ 17098392 w 17682528"/>
                <a:gd name="connsiteY4127" fmla="*/ 5898452 h 7720647"/>
                <a:gd name="connsiteX4128" fmla="*/ 17047592 w 17682528"/>
                <a:gd name="connsiteY4128" fmla="*/ 5923852 h 7720647"/>
                <a:gd name="connsiteX4129" fmla="*/ 16933292 w 17682528"/>
                <a:gd name="connsiteY4129" fmla="*/ 5879402 h 7720647"/>
                <a:gd name="connsiteX4130" fmla="*/ 16926942 w 17682528"/>
                <a:gd name="connsiteY4130" fmla="*/ 5860352 h 7720647"/>
                <a:gd name="connsiteX4131" fmla="*/ 16761905 w 17682528"/>
                <a:gd name="connsiteY4131" fmla="*/ 5866702 h 7720647"/>
                <a:gd name="connsiteX4132" fmla="*/ 16723805 w 17682528"/>
                <a:gd name="connsiteY4132" fmla="*/ 5841302 h 7720647"/>
                <a:gd name="connsiteX4133" fmla="*/ 16685705 w 17682528"/>
                <a:gd name="connsiteY4133" fmla="*/ 5790502 h 7720647"/>
                <a:gd name="connsiteX4134" fmla="*/ 16698405 w 17682528"/>
                <a:gd name="connsiteY4134" fmla="*/ 5739702 h 7720647"/>
                <a:gd name="connsiteX4135" fmla="*/ 16838042 w 17682528"/>
                <a:gd name="connsiteY4135" fmla="*/ 5688902 h 7720647"/>
                <a:gd name="connsiteX4136" fmla="*/ 16857092 w 17682528"/>
                <a:gd name="connsiteY4136" fmla="*/ 5707952 h 7720647"/>
                <a:gd name="connsiteX4137" fmla="*/ 15098394 w 17682528"/>
                <a:gd name="connsiteY4137" fmla="*/ 5688902 h 7720647"/>
                <a:gd name="connsiteX4138" fmla="*/ 15206344 w 17682528"/>
                <a:gd name="connsiteY4138" fmla="*/ 5758752 h 7720647"/>
                <a:gd name="connsiteX4139" fmla="*/ 15180944 w 17682528"/>
                <a:gd name="connsiteY4139" fmla="*/ 5822252 h 7720647"/>
                <a:gd name="connsiteX4140" fmla="*/ 15111094 w 17682528"/>
                <a:gd name="connsiteY4140" fmla="*/ 5758752 h 7720647"/>
                <a:gd name="connsiteX4141" fmla="*/ 15079344 w 17682528"/>
                <a:gd name="connsiteY4141" fmla="*/ 5688902 h 7720647"/>
                <a:gd name="connsiteX4142" fmla="*/ 15098394 w 17682528"/>
                <a:gd name="connsiteY4142" fmla="*/ 5688902 h 7720647"/>
                <a:gd name="connsiteX4143" fmla="*/ 15098394 w 17682528"/>
                <a:gd name="connsiteY4143" fmla="*/ 5790502 h 7720647"/>
                <a:gd name="connsiteX4144" fmla="*/ 15066644 w 17682528"/>
                <a:gd name="connsiteY4144" fmla="*/ 5885752 h 7720647"/>
                <a:gd name="connsiteX4145" fmla="*/ 14996795 w 17682528"/>
                <a:gd name="connsiteY4145" fmla="*/ 5815902 h 7720647"/>
                <a:gd name="connsiteX4146" fmla="*/ 15041244 w 17682528"/>
                <a:gd name="connsiteY4146" fmla="*/ 5688902 h 7720647"/>
                <a:gd name="connsiteX4147" fmla="*/ 15098394 w 17682528"/>
                <a:gd name="connsiteY4147" fmla="*/ 5790502 h 7720647"/>
                <a:gd name="connsiteX4148" fmla="*/ 15028544 w 17682528"/>
                <a:gd name="connsiteY4148" fmla="*/ 5682552 h 7720647"/>
                <a:gd name="connsiteX4149" fmla="*/ 15028544 w 17682528"/>
                <a:gd name="connsiteY4149" fmla="*/ 5720652 h 7720647"/>
                <a:gd name="connsiteX4150" fmla="*/ 14984095 w 17682528"/>
                <a:gd name="connsiteY4150" fmla="*/ 5803202 h 7720647"/>
                <a:gd name="connsiteX4151" fmla="*/ 14907895 w 17682528"/>
                <a:gd name="connsiteY4151" fmla="*/ 5682552 h 7720647"/>
                <a:gd name="connsiteX4152" fmla="*/ 15028544 w 17682528"/>
                <a:gd name="connsiteY4152" fmla="*/ 5682552 h 7720647"/>
                <a:gd name="connsiteX4153" fmla="*/ 14888845 w 17682528"/>
                <a:gd name="connsiteY4153" fmla="*/ 5682552 h 7720647"/>
                <a:gd name="connsiteX4154" fmla="*/ 14907895 w 17682528"/>
                <a:gd name="connsiteY4154" fmla="*/ 5752402 h 7720647"/>
                <a:gd name="connsiteX4155" fmla="*/ 14857095 w 17682528"/>
                <a:gd name="connsiteY4155" fmla="*/ 5866702 h 7720647"/>
                <a:gd name="connsiteX4156" fmla="*/ 14857095 w 17682528"/>
                <a:gd name="connsiteY4156" fmla="*/ 5682552 h 7720647"/>
                <a:gd name="connsiteX4157" fmla="*/ 14888845 w 17682528"/>
                <a:gd name="connsiteY4157" fmla="*/ 5682552 h 7720647"/>
                <a:gd name="connsiteX4158" fmla="*/ 11726989 w 17682528"/>
                <a:gd name="connsiteY4158" fmla="*/ 6114288 h 7720647"/>
                <a:gd name="connsiteX4159" fmla="*/ 11682539 w 17682528"/>
                <a:gd name="connsiteY4159" fmla="*/ 6114288 h 7720647"/>
                <a:gd name="connsiteX4160" fmla="*/ 11682539 w 17682528"/>
                <a:gd name="connsiteY4160" fmla="*/ 6057138 h 7720647"/>
                <a:gd name="connsiteX4161" fmla="*/ 11688889 w 17682528"/>
                <a:gd name="connsiteY4161" fmla="*/ 5809552 h 7720647"/>
                <a:gd name="connsiteX4162" fmla="*/ 11574589 w 17682528"/>
                <a:gd name="connsiteY4162" fmla="*/ 5758752 h 7720647"/>
                <a:gd name="connsiteX4163" fmla="*/ 11377739 w 17682528"/>
                <a:gd name="connsiteY4163" fmla="*/ 5777802 h 7720647"/>
                <a:gd name="connsiteX4164" fmla="*/ 11269789 w 17682528"/>
                <a:gd name="connsiteY4164" fmla="*/ 5866702 h 7720647"/>
                <a:gd name="connsiteX4165" fmla="*/ 11269789 w 17682528"/>
                <a:gd name="connsiteY4165" fmla="*/ 6158738 h 7720647"/>
                <a:gd name="connsiteX4166" fmla="*/ 11206353 w 17682528"/>
                <a:gd name="connsiteY4166" fmla="*/ 6165088 h 7720647"/>
                <a:gd name="connsiteX4167" fmla="*/ 11206353 w 17682528"/>
                <a:gd name="connsiteY4167" fmla="*/ 6126988 h 7720647"/>
                <a:gd name="connsiteX4168" fmla="*/ 11231753 w 17682528"/>
                <a:gd name="connsiteY4168" fmla="*/ 6120638 h 7720647"/>
                <a:gd name="connsiteX4169" fmla="*/ 11231753 w 17682528"/>
                <a:gd name="connsiteY4169" fmla="*/ 5866702 h 7720647"/>
                <a:gd name="connsiteX4170" fmla="*/ 11111103 w 17682528"/>
                <a:gd name="connsiteY4170" fmla="*/ 5815902 h 7720647"/>
                <a:gd name="connsiteX4171" fmla="*/ 10939653 w 17682528"/>
                <a:gd name="connsiteY4171" fmla="*/ 5834952 h 7720647"/>
                <a:gd name="connsiteX4172" fmla="*/ 10907903 w 17682528"/>
                <a:gd name="connsiteY4172" fmla="*/ 5866702 h 7720647"/>
                <a:gd name="connsiteX4173" fmla="*/ 10838053 w 17682528"/>
                <a:gd name="connsiteY4173" fmla="*/ 5911152 h 7720647"/>
                <a:gd name="connsiteX4174" fmla="*/ 10838053 w 17682528"/>
                <a:gd name="connsiteY4174" fmla="*/ 6196838 h 7720647"/>
                <a:gd name="connsiteX4175" fmla="*/ 10806303 w 17682528"/>
                <a:gd name="connsiteY4175" fmla="*/ 6203188 h 7720647"/>
                <a:gd name="connsiteX4176" fmla="*/ 10806303 w 17682528"/>
                <a:gd name="connsiteY4176" fmla="*/ 5923852 h 7720647"/>
                <a:gd name="connsiteX4177" fmla="*/ 10711116 w 17682528"/>
                <a:gd name="connsiteY4177" fmla="*/ 5866702 h 7720647"/>
                <a:gd name="connsiteX4178" fmla="*/ 10539666 w 17682528"/>
                <a:gd name="connsiteY4178" fmla="*/ 5892102 h 7720647"/>
                <a:gd name="connsiteX4179" fmla="*/ 10444416 w 17682528"/>
                <a:gd name="connsiteY4179" fmla="*/ 5961952 h 7720647"/>
                <a:gd name="connsiteX4180" fmla="*/ 10444416 w 17682528"/>
                <a:gd name="connsiteY4180" fmla="*/ 6234938 h 7720647"/>
                <a:gd name="connsiteX4181" fmla="*/ 10419016 w 17682528"/>
                <a:gd name="connsiteY4181" fmla="*/ 6241288 h 7720647"/>
                <a:gd name="connsiteX4182" fmla="*/ 10412666 w 17682528"/>
                <a:gd name="connsiteY4182" fmla="*/ 5968302 h 7720647"/>
                <a:gd name="connsiteX4183" fmla="*/ 10330116 w 17682528"/>
                <a:gd name="connsiteY4183" fmla="*/ 5917502 h 7720647"/>
                <a:gd name="connsiteX4184" fmla="*/ 10171430 w 17682528"/>
                <a:gd name="connsiteY4184" fmla="*/ 5942902 h 7720647"/>
                <a:gd name="connsiteX4185" fmla="*/ 10082530 w 17682528"/>
                <a:gd name="connsiteY4185" fmla="*/ 6006402 h 7720647"/>
                <a:gd name="connsiteX4186" fmla="*/ 10076180 w 17682528"/>
                <a:gd name="connsiteY4186" fmla="*/ 6273038 h 7720647"/>
                <a:gd name="connsiteX4187" fmla="*/ 10050780 w 17682528"/>
                <a:gd name="connsiteY4187" fmla="*/ 6273038 h 7720647"/>
                <a:gd name="connsiteX4188" fmla="*/ 10050780 w 17682528"/>
                <a:gd name="connsiteY4188" fmla="*/ 6012752 h 7720647"/>
                <a:gd name="connsiteX4189" fmla="*/ 9936480 w 17682528"/>
                <a:gd name="connsiteY4189" fmla="*/ 5974652 h 7720647"/>
                <a:gd name="connsiteX4190" fmla="*/ 9726930 w 17682528"/>
                <a:gd name="connsiteY4190" fmla="*/ 6000052 h 7720647"/>
                <a:gd name="connsiteX4191" fmla="*/ 9619043 w 17682528"/>
                <a:gd name="connsiteY4191" fmla="*/ 6069838 h 7720647"/>
                <a:gd name="connsiteX4192" fmla="*/ 9619043 w 17682528"/>
                <a:gd name="connsiteY4192" fmla="*/ 6317488 h 7720647"/>
                <a:gd name="connsiteX4193" fmla="*/ 9587293 w 17682528"/>
                <a:gd name="connsiteY4193" fmla="*/ 6317488 h 7720647"/>
                <a:gd name="connsiteX4194" fmla="*/ 9593643 w 17682528"/>
                <a:gd name="connsiteY4194" fmla="*/ 6076188 h 7720647"/>
                <a:gd name="connsiteX4195" fmla="*/ 9517443 w 17682528"/>
                <a:gd name="connsiteY4195" fmla="*/ 6025452 h 7720647"/>
                <a:gd name="connsiteX4196" fmla="*/ 9396793 w 17682528"/>
                <a:gd name="connsiteY4196" fmla="*/ 6044502 h 7720647"/>
                <a:gd name="connsiteX4197" fmla="*/ 9358693 w 17682528"/>
                <a:gd name="connsiteY4197" fmla="*/ 6082538 h 7720647"/>
                <a:gd name="connsiteX4198" fmla="*/ 9307893 w 17682528"/>
                <a:gd name="connsiteY4198" fmla="*/ 6114288 h 7720647"/>
                <a:gd name="connsiteX4199" fmla="*/ 9307893 w 17682528"/>
                <a:gd name="connsiteY4199" fmla="*/ 6317488 h 7720647"/>
                <a:gd name="connsiteX4200" fmla="*/ 9339643 w 17682528"/>
                <a:gd name="connsiteY4200" fmla="*/ 6330188 h 7720647"/>
                <a:gd name="connsiteX4201" fmla="*/ 9307893 w 17682528"/>
                <a:gd name="connsiteY4201" fmla="*/ 6349238 h 7720647"/>
                <a:gd name="connsiteX4202" fmla="*/ 9288843 w 17682528"/>
                <a:gd name="connsiteY4202" fmla="*/ 6349238 h 7720647"/>
                <a:gd name="connsiteX4203" fmla="*/ 9288843 w 17682528"/>
                <a:gd name="connsiteY4203" fmla="*/ 6107938 h 7720647"/>
                <a:gd name="connsiteX4204" fmla="*/ 9218993 w 17682528"/>
                <a:gd name="connsiteY4204" fmla="*/ 6069838 h 7720647"/>
                <a:gd name="connsiteX4205" fmla="*/ 9034907 w 17682528"/>
                <a:gd name="connsiteY4205" fmla="*/ 6146038 h 7720647"/>
                <a:gd name="connsiteX4206" fmla="*/ 9034907 w 17682528"/>
                <a:gd name="connsiteY4206" fmla="*/ 6374638 h 7720647"/>
                <a:gd name="connsiteX4207" fmla="*/ 9003157 w 17682528"/>
                <a:gd name="connsiteY4207" fmla="*/ 6374638 h 7720647"/>
                <a:gd name="connsiteX4208" fmla="*/ 9003157 w 17682528"/>
                <a:gd name="connsiteY4208" fmla="*/ 6139688 h 7720647"/>
                <a:gd name="connsiteX4209" fmla="*/ 8939657 w 17682528"/>
                <a:gd name="connsiteY4209" fmla="*/ 6107938 h 7720647"/>
                <a:gd name="connsiteX4210" fmla="*/ 8774557 w 17682528"/>
                <a:gd name="connsiteY4210" fmla="*/ 6196838 h 7720647"/>
                <a:gd name="connsiteX4211" fmla="*/ 8774557 w 17682528"/>
                <a:gd name="connsiteY4211" fmla="*/ 6400038 h 7720647"/>
                <a:gd name="connsiteX4212" fmla="*/ 8749157 w 17682528"/>
                <a:gd name="connsiteY4212" fmla="*/ 6400038 h 7720647"/>
                <a:gd name="connsiteX4213" fmla="*/ 8749157 w 17682528"/>
                <a:gd name="connsiteY4213" fmla="*/ 6177788 h 7720647"/>
                <a:gd name="connsiteX4214" fmla="*/ 8704771 w 17682528"/>
                <a:gd name="connsiteY4214" fmla="*/ 6139688 h 7720647"/>
                <a:gd name="connsiteX4215" fmla="*/ 8590471 w 17682528"/>
                <a:gd name="connsiteY4215" fmla="*/ 6158738 h 7720647"/>
                <a:gd name="connsiteX4216" fmla="*/ 8526971 w 17682528"/>
                <a:gd name="connsiteY4216" fmla="*/ 6203188 h 7720647"/>
                <a:gd name="connsiteX4217" fmla="*/ 8526971 w 17682528"/>
                <a:gd name="connsiteY4217" fmla="*/ 6114288 h 7720647"/>
                <a:gd name="connsiteX4218" fmla="*/ 11726989 w 17682528"/>
                <a:gd name="connsiteY4218" fmla="*/ 5676202 h 7720647"/>
                <a:gd name="connsiteX4219" fmla="*/ 11726989 w 17682528"/>
                <a:gd name="connsiteY4219" fmla="*/ 6114288 h 7720647"/>
                <a:gd name="connsiteX4220" fmla="*/ 17123792 w 17682528"/>
                <a:gd name="connsiteY4220" fmla="*/ 5669852 h 7720647"/>
                <a:gd name="connsiteX4221" fmla="*/ 17123792 w 17682528"/>
                <a:gd name="connsiteY4221" fmla="*/ 5701602 h 7720647"/>
                <a:gd name="connsiteX4222" fmla="*/ 17136492 w 17682528"/>
                <a:gd name="connsiteY4222" fmla="*/ 5714302 h 7720647"/>
                <a:gd name="connsiteX4223" fmla="*/ 17168242 w 17682528"/>
                <a:gd name="connsiteY4223" fmla="*/ 5688902 h 7720647"/>
                <a:gd name="connsiteX4224" fmla="*/ 17206342 w 17682528"/>
                <a:gd name="connsiteY4224" fmla="*/ 5707952 h 7720647"/>
                <a:gd name="connsiteX4225" fmla="*/ 17238092 w 17682528"/>
                <a:gd name="connsiteY4225" fmla="*/ 5771452 h 7720647"/>
                <a:gd name="connsiteX4226" fmla="*/ 17219042 w 17682528"/>
                <a:gd name="connsiteY4226" fmla="*/ 5803202 h 7720647"/>
                <a:gd name="connsiteX4227" fmla="*/ 17244442 w 17682528"/>
                <a:gd name="connsiteY4227" fmla="*/ 5828602 h 7720647"/>
                <a:gd name="connsiteX4228" fmla="*/ 17180942 w 17682528"/>
                <a:gd name="connsiteY4228" fmla="*/ 5904802 h 7720647"/>
                <a:gd name="connsiteX4229" fmla="*/ 17149192 w 17682528"/>
                <a:gd name="connsiteY4229" fmla="*/ 5885752 h 7720647"/>
                <a:gd name="connsiteX4230" fmla="*/ 17092042 w 17682528"/>
                <a:gd name="connsiteY4230" fmla="*/ 5879402 h 7720647"/>
                <a:gd name="connsiteX4231" fmla="*/ 17123792 w 17682528"/>
                <a:gd name="connsiteY4231" fmla="*/ 5841302 h 7720647"/>
                <a:gd name="connsiteX4232" fmla="*/ 17072992 w 17682528"/>
                <a:gd name="connsiteY4232" fmla="*/ 5803202 h 7720647"/>
                <a:gd name="connsiteX4233" fmla="*/ 17028542 w 17682528"/>
                <a:gd name="connsiteY4233" fmla="*/ 5815902 h 7720647"/>
                <a:gd name="connsiteX4234" fmla="*/ 17022192 w 17682528"/>
                <a:gd name="connsiteY4234" fmla="*/ 5803202 h 7720647"/>
                <a:gd name="connsiteX4235" fmla="*/ 17066642 w 17682528"/>
                <a:gd name="connsiteY4235" fmla="*/ 5758752 h 7720647"/>
                <a:gd name="connsiteX4236" fmla="*/ 17022192 w 17682528"/>
                <a:gd name="connsiteY4236" fmla="*/ 5727002 h 7720647"/>
                <a:gd name="connsiteX4237" fmla="*/ 16984092 w 17682528"/>
                <a:gd name="connsiteY4237" fmla="*/ 5746052 h 7720647"/>
                <a:gd name="connsiteX4238" fmla="*/ 16996792 w 17682528"/>
                <a:gd name="connsiteY4238" fmla="*/ 5727002 h 7720647"/>
                <a:gd name="connsiteX4239" fmla="*/ 16984092 w 17682528"/>
                <a:gd name="connsiteY4239" fmla="*/ 5707952 h 7720647"/>
                <a:gd name="connsiteX4240" fmla="*/ 17092042 w 17682528"/>
                <a:gd name="connsiteY4240" fmla="*/ 5669852 h 7720647"/>
                <a:gd name="connsiteX4241" fmla="*/ 17123792 w 17682528"/>
                <a:gd name="connsiteY4241" fmla="*/ 5669852 h 7720647"/>
                <a:gd name="connsiteX4242" fmla="*/ 16806356 w 17682528"/>
                <a:gd name="connsiteY4242" fmla="*/ 5676202 h 7720647"/>
                <a:gd name="connsiteX4243" fmla="*/ 16755555 w 17682528"/>
                <a:gd name="connsiteY4243" fmla="*/ 5688902 h 7720647"/>
                <a:gd name="connsiteX4244" fmla="*/ 16730155 w 17682528"/>
                <a:gd name="connsiteY4244" fmla="*/ 5714302 h 7720647"/>
                <a:gd name="connsiteX4245" fmla="*/ 16673005 w 17682528"/>
                <a:gd name="connsiteY4245" fmla="*/ 5707952 h 7720647"/>
                <a:gd name="connsiteX4246" fmla="*/ 16685705 w 17682528"/>
                <a:gd name="connsiteY4246" fmla="*/ 5688902 h 7720647"/>
                <a:gd name="connsiteX4247" fmla="*/ 16666655 w 17682528"/>
                <a:gd name="connsiteY4247" fmla="*/ 5663502 h 7720647"/>
                <a:gd name="connsiteX4248" fmla="*/ 16793656 w 17682528"/>
                <a:gd name="connsiteY4248" fmla="*/ 5663502 h 7720647"/>
                <a:gd name="connsiteX4249" fmla="*/ 16806356 w 17682528"/>
                <a:gd name="connsiteY4249" fmla="*/ 5676202 h 7720647"/>
                <a:gd name="connsiteX4250" fmla="*/ 16476155 w 17682528"/>
                <a:gd name="connsiteY4250" fmla="*/ 5720652 h 7720647"/>
                <a:gd name="connsiteX4251" fmla="*/ 16558705 w 17682528"/>
                <a:gd name="connsiteY4251" fmla="*/ 5828602 h 7720647"/>
                <a:gd name="connsiteX4252" fmla="*/ 16374555 w 17682528"/>
                <a:gd name="connsiteY4252" fmla="*/ 5657152 h 7720647"/>
                <a:gd name="connsiteX4253" fmla="*/ 16476155 w 17682528"/>
                <a:gd name="connsiteY4253" fmla="*/ 5720652 h 7720647"/>
                <a:gd name="connsiteX4254" fmla="*/ 12184126 w 17682528"/>
                <a:gd name="connsiteY4254" fmla="*/ 5739702 h 7720647"/>
                <a:gd name="connsiteX4255" fmla="*/ 12069826 w 17682528"/>
                <a:gd name="connsiteY4255" fmla="*/ 5720652 h 7720647"/>
                <a:gd name="connsiteX4256" fmla="*/ 12184126 w 17682528"/>
                <a:gd name="connsiteY4256" fmla="*/ 5657152 h 7720647"/>
                <a:gd name="connsiteX4257" fmla="*/ 12184126 w 17682528"/>
                <a:gd name="connsiteY4257" fmla="*/ 5739702 h 7720647"/>
                <a:gd name="connsiteX4258" fmla="*/ 17619028 w 17682528"/>
                <a:gd name="connsiteY4258" fmla="*/ 5644452 h 7720647"/>
                <a:gd name="connsiteX4259" fmla="*/ 17428528 w 17682528"/>
                <a:gd name="connsiteY4259" fmla="*/ 5720652 h 7720647"/>
                <a:gd name="connsiteX4260" fmla="*/ 17326992 w 17682528"/>
                <a:gd name="connsiteY4260" fmla="*/ 5714302 h 7720647"/>
                <a:gd name="connsiteX4261" fmla="*/ 17619028 w 17682528"/>
                <a:gd name="connsiteY4261" fmla="*/ 5638102 h 7720647"/>
                <a:gd name="connsiteX4262" fmla="*/ 17619028 w 17682528"/>
                <a:gd name="connsiteY4262" fmla="*/ 5644452 h 7720647"/>
                <a:gd name="connsiteX4263" fmla="*/ 15079344 w 17682528"/>
                <a:gd name="connsiteY4263" fmla="*/ 5669852 h 7720647"/>
                <a:gd name="connsiteX4264" fmla="*/ 15111094 w 17682528"/>
                <a:gd name="connsiteY4264" fmla="*/ 5669852 h 7720647"/>
                <a:gd name="connsiteX4265" fmla="*/ 15161894 w 17682528"/>
                <a:gd name="connsiteY4265" fmla="*/ 5650802 h 7720647"/>
                <a:gd name="connsiteX4266" fmla="*/ 15206344 w 17682528"/>
                <a:gd name="connsiteY4266" fmla="*/ 5650802 h 7720647"/>
                <a:gd name="connsiteX4267" fmla="*/ 15193644 w 17682528"/>
                <a:gd name="connsiteY4267" fmla="*/ 5663502 h 7720647"/>
                <a:gd name="connsiteX4268" fmla="*/ 15301594 w 17682528"/>
                <a:gd name="connsiteY4268" fmla="*/ 5669852 h 7720647"/>
                <a:gd name="connsiteX4269" fmla="*/ 15307944 w 17682528"/>
                <a:gd name="connsiteY4269" fmla="*/ 5663502 h 7720647"/>
                <a:gd name="connsiteX4270" fmla="*/ 15288894 w 17682528"/>
                <a:gd name="connsiteY4270" fmla="*/ 5695252 h 7720647"/>
                <a:gd name="connsiteX4271" fmla="*/ 15396781 w 17682528"/>
                <a:gd name="connsiteY4271" fmla="*/ 5714302 h 7720647"/>
                <a:gd name="connsiteX4272" fmla="*/ 15384081 w 17682528"/>
                <a:gd name="connsiteY4272" fmla="*/ 5746052 h 7720647"/>
                <a:gd name="connsiteX4273" fmla="*/ 15015844 w 17682528"/>
                <a:gd name="connsiteY4273" fmla="*/ 5669852 h 7720647"/>
                <a:gd name="connsiteX4274" fmla="*/ 15079344 w 17682528"/>
                <a:gd name="connsiteY4274" fmla="*/ 5638102 h 7720647"/>
                <a:gd name="connsiteX4275" fmla="*/ 15079344 w 17682528"/>
                <a:gd name="connsiteY4275" fmla="*/ 5669852 h 7720647"/>
                <a:gd name="connsiteX4276" fmla="*/ 12425362 w 17682528"/>
                <a:gd name="connsiteY4276" fmla="*/ 5669852 h 7720647"/>
                <a:gd name="connsiteX4277" fmla="*/ 12463462 w 17682528"/>
                <a:gd name="connsiteY4277" fmla="*/ 5746052 h 7720647"/>
                <a:gd name="connsiteX4278" fmla="*/ 12577762 w 17682528"/>
                <a:gd name="connsiteY4278" fmla="*/ 5688902 h 7720647"/>
                <a:gd name="connsiteX4279" fmla="*/ 12761912 w 17682528"/>
                <a:gd name="connsiteY4279" fmla="*/ 5714302 h 7720647"/>
                <a:gd name="connsiteX4280" fmla="*/ 12761912 w 17682528"/>
                <a:gd name="connsiteY4280" fmla="*/ 5828602 h 7720647"/>
                <a:gd name="connsiteX4281" fmla="*/ 12247626 w 17682528"/>
                <a:gd name="connsiteY4281" fmla="*/ 5752402 h 7720647"/>
                <a:gd name="connsiteX4282" fmla="*/ 12247626 w 17682528"/>
                <a:gd name="connsiteY4282" fmla="*/ 5638102 h 7720647"/>
                <a:gd name="connsiteX4283" fmla="*/ 12425362 w 17682528"/>
                <a:gd name="connsiteY4283" fmla="*/ 5669852 h 7720647"/>
                <a:gd name="connsiteX4284" fmla="*/ 16666655 w 17682528"/>
                <a:gd name="connsiteY4284" fmla="*/ 5682552 h 7720647"/>
                <a:gd name="connsiteX4285" fmla="*/ 16653955 w 17682528"/>
                <a:gd name="connsiteY4285" fmla="*/ 5714302 h 7720647"/>
                <a:gd name="connsiteX4286" fmla="*/ 16685705 w 17682528"/>
                <a:gd name="connsiteY4286" fmla="*/ 5752402 h 7720647"/>
                <a:gd name="connsiteX4287" fmla="*/ 16634905 w 17682528"/>
                <a:gd name="connsiteY4287" fmla="*/ 5796852 h 7720647"/>
                <a:gd name="connsiteX4288" fmla="*/ 16558705 w 17682528"/>
                <a:gd name="connsiteY4288" fmla="*/ 5771452 h 7720647"/>
                <a:gd name="connsiteX4289" fmla="*/ 16546005 w 17682528"/>
                <a:gd name="connsiteY4289" fmla="*/ 5733352 h 7720647"/>
                <a:gd name="connsiteX4290" fmla="*/ 16590455 w 17682528"/>
                <a:gd name="connsiteY4290" fmla="*/ 5631752 h 7720647"/>
                <a:gd name="connsiteX4291" fmla="*/ 16666655 w 17682528"/>
                <a:gd name="connsiteY4291" fmla="*/ 5682552 h 7720647"/>
                <a:gd name="connsiteX4292" fmla="*/ 17631728 w 17682528"/>
                <a:gd name="connsiteY4292" fmla="*/ 5625402 h 7720647"/>
                <a:gd name="connsiteX4293" fmla="*/ 17580928 w 17682528"/>
                <a:gd name="connsiteY4293" fmla="*/ 5625402 h 7720647"/>
                <a:gd name="connsiteX4294" fmla="*/ 17631728 w 17682528"/>
                <a:gd name="connsiteY4294" fmla="*/ 5625402 h 7720647"/>
                <a:gd name="connsiteX4295" fmla="*/ 17003142 w 17682528"/>
                <a:gd name="connsiteY4295" fmla="*/ 5676202 h 7720647"/>
                <a:gd name="connsiteX4296" fmla="*/ 16977742 w 17682528"/>
                <a:gd name="connsiteY4296" fmla="*/ 5695252 h 7720647"/>
                <a:gd name="connsiteX4297" fmla="*/ 16914242 w 17682528"/>
                <a:gd name="connsiteY4297" fmla="*/ 5669852 h 7720647"/>
                <a:gd name="connsiteX4298" fmla="*/ 16863442 w 17682528"/>
                <a:gd name="connsiteY4298" fmla="*/ 5688902 h 7720647"/>
                <a:gd name="connsiteX4299" fmla="*/ 16825406 w 17682528"/>
                <a:gd name="connsiteY4299" fmla="*/ 5676202 h 7720647"/>
                <a:gd name="connsiteX4300" fmla="*/ 16901542 w 17682528"/>
                <a:gd name="connsiteY4300" fmla="*/ 5625402 h 7720647"/>
                <a:gd name="connsiteX4301" fmla="*/ 17003142 w 17682528"/>
                <a:gd name="connsiteY4301" fmla="*/ 5676202 h 7720647"/>
                <a:gd name="connsiteX4302" fmla="*/ 16393605 w 17682528"/>
                <a:gd name="connsiteY4302" fmla="*/ 5720652 h 7720647"/>
                <a:gd name="connsiteX4303" fmla="*/ 16349155 w 17682528"/>
                <a:gd name="connsiteY4303" fmla="*/ 5701602 h 7720647"/>
                <a:gd name="connsiteX4304" fmla="*/ 16298417 w 17682528"/>
                <a:gd name="connsiteY4304" fmla="*/ 5707952 h 7720647"/>
                <a:gd name="connsiteX4305" fmla="*/ 16304767 w 17682528"/>
                <a:gd name="connsiteY4305" fmla="*/ 5733352 h 7720647"/>
                <a:gd name="connsiteX4306" fmla="*/ 16260317 w 17682528"/>
                <a:gd name="connsiteY4306" fmla="*/ 5727002 h 7720647"/>
                <a:gd name="connsiteX4307" fmla="*/ 16222217 w 17682528"/>
                <a:gd name="connsiteY4307" fmla="*/ 5777802 h 7720647"/>
                <a:gd name="connsiteX4308" fmla="*/ 16234917 w 17682528"/>
                <a:gd name="connsiteY4308" fmla="*/ 5796852 h 7720647"/>
                <a:gd name="connsiteX4309" fmla="*/ 16177767 w 17682528"/>
                <a:gd name="connsiteY4309" fmla="*/ 5828602 h 7720647"/>
                <a:gd name="connsiteX4310" fmla="*/ 16101567 w 17682528"/>
                <a:gd name="connsiteY4310" fmla="*/ 5809552 h 7720647"/>
                <a:gd name="connsiteX4311" fmla="*/ 16158717 w 17682528"/>
                <a:gd name="connsiteY4311" fmla="*/ 5746052 h 7720647"/>
                <a:gd name="connsiteX4312" fmla="*/ 16120617 w 17682528"/>
                <a:gd name="connsiteY4312" fmla="*/ 5650802 h 7720647"/>
                <a:gd name="connsiteX4313" fmla="*/ 16311117 w 17682528"/>
                <a:gd name="connsiteY4313" fmla="*/ 5587302 h 7720647"/>
                <a:gd name="connsiteX4314" fmla="*/ 16393605 w 17682528"/>
                <a:gd name="connsiteY4314" fmla="*/ 5720652 h 7720647"/>
                <a:gd name="connsiteX4315" fmla="*/ 17377728 w 17682528"/>
                <a:gd name="connsiteY4315" fmla="*/ 5580952 h 7720647"/>
                <a:gd name="connsiteX4316" fmla="*/ 17231742 w 17682528"/>
                <a:gd name="connsiteY4316" fmla="*/ 5727002 h 7720647"/>
                <a:gd name="connsiteX4317" fmla="*/ 17225392 w 17682528"/>
                <a:gd name="connsiteY4317" fmla="*/ 5701602 h 7720647"/>
                <a:gd name="connsiteX4318" fmla="*/ 17365028 w 17682528"/>
                <a:gd name="connsiteY4318" fmla="*/ 5574602 h 7720647"/>
                <a:gd name="connsiteX4319" fmla="*/ 17377728 w 17682528"/>
                <a:gd name="connsiteY4319" fmla="*/ 5580952 h 7720647"/>
                <a:gd name="connsiteX4320" fmla="*/ 16101567 w 17682528"/>
                <a:gd name="connsiteY4320" fmla="*/ 5790502 h 7720647"/>
                <a:gd name="connsiteX4321" fmla="*/ 16069817 w 17682528"/>
                <a:gd name="connsiteY4321" fmla="*/ 5803202 h 7720647"/>
                <a:gd name="connsiteX4322" fmla="*/ 15841217 w 17682528"/>
                <a:gd name="connsiteY4322" fmla="*/ 5701602 h 7720647"/>
                <a:gd name="connsiteX4323" fmla="*/ 15784131 w 17682528"/>
                <a:gd name="connsiteY4323" fmla="*/ 5669852 h 7720647"/>
                <a:gd name="connsiteX4324" fmla="*/ 15809531 w 17682528"/>
                <a:gd name="connsiteY4324" fmla="*/ 5650802 h 7720647"/>
                <a:gd name="connsiteX4325" fmla="*/ 15803181 w 17682528"/>
                <a:gd name="connsiteY4325" fmla="*/ 5676202 h 7720647"/>
                <a:gd name="connsiteX4326" fmla="*/ 15815881 w 17682528"/>
                <a:gd name="connsiteY4326" fmla="*/ 5688902 h 7720647"/>
                <a:gd name="connsiteX4327" fmla="*/ 15834867 w 17682528"/>
                <a:gd name="connsiteY4327" fmla="*/ 5644452 h 7720647"/>
                <a:gd name="connsiteX4328" fmla="*/ 15720631 w 17682528"/>
                <a:gd name="connsiteY4328" fmla="*/ 5574602 h 7720647"/>
                <a:gd name="connsiteX4329" fmla="*/ 16101567 w 17682528"/>
                <a:gd name="connsiteY4329" fmla="*/ 5790502 h 7720647"/>
                <a:gd name="connsiteX4330" fmla="*/ 17561878 w 17682528"/>
                <a:gd name="connsiteY4330" fmla="*/ 5625402 h 7720647"/>
                <a:gd name="connsiteX4331" fmla="*/ 17307942 w 17682528"/>
                <a:gd name="connsiteY4331" fmla="*/ 5707952 h 7720647"/>
                <a:gd name="connsiteX4332" fmla="*/ 17625378 w 17682528"/>
                <a:gd name="connsiteY4332" fmla="*/ 5568252 h 7720647"/>
                <a:gd name="connsiteX4333" fmla="*/ 17561878 w 17682528"/>
                <a:gd name="connsiteY4333" fmla="*/ 5625402 h 7720647"/>
                <a:gd name="connsiteX4334" fmla="*/ 17244442 w 17682528"/>
                <a:gd name="connsiteY4334" fmla="*/ 5733352 h 7720647"/>
                <a:gd name="connsiteX4335" fmla="*/ 17314292 w 17682528"/>
                <a:gd name="connsiteY4335" fmla="*/ 5644452 h 7720647"/>
                <a:gd name="connsiteX4336" fmla="*/ 17390428 w 17682528"/>
                <a:gd name="connsiteY4336" fmla="*/ 5587302 h 7720647"/>
                <a:gd name="connsiteX4337" fmla="*/ 17479328 w 17682528"/>
                <a:gd name="connsiteY4337" fmla="*/ 5568252 h 7720647"/>
                <a:gd name="connsiteX4338" fmla="*/ 17466628 w 17682528"/>
                <a:gd name="connsiteY4338" fmla="*/ 5593652 h 7720647"/>
                <a:gd name="connsiteX4339" fmla="*/ 17593628 w 17682528"/>
                <a:gd name="connsiteY4339" fmla="*/ 5561902 h 7720647"/>
                <a:gd name="connsiteX4340" fmla="*/ 17244442 w 17682528"/>
                <a:gd name="connsiteY4340" fmla="*/ 5733352 h 7720647"/>
                <a:gd name="connsiteX4341" fmla="*/ 16076167 w 17682528"/>
                <a:gd name="connsiteY4341" fmla="*/ 5593652 h 7720647"/>
                <a:gd name="connsiteX4342" fmla="*/ 16057117 w 17682528"/>
                <a:gd name="connsiteY4342" fmla="*/ 5580952 h 7720647"/>
                <a:gd name="connsiteX4343" fmla="*/ 16196817 w 17682528"/>
                <a:gd name="connsiteY4343" fmla="*/ 5549202 h 7720647"/>
                <a:gd name="connsiteX4344" fmla="*/ 16076167 w 17682528"/>
                <a:gd name="connsiteY4344" fmla="*/ 5593652 h 7720647"/>
                <a:gd name="connsiteX4345" fmla="*/ 16780956 w 17682528"/>
                <a:gd name="connsiteY4345" fmla="*/ 5587302 h 7720647"/>
                <a:gd name="connsiteX4346" fmla="*/ 16812706 w 17682528"/>
                <a:gd name="connsiteY4346" fmla="*/ 5568252 h 7720647"/>
                <a:gd name="connsiteX4347" fmla="*/ 16838042 w 17682528"/>
                <a:gd name="connsiteY4347" fmla="*/ 5574602 h 7720647"/>
                <a:gd name="connsiteX4348" fmla="*/ 16844392 w 17682528"/>
                <a:gd name="connsiteY4348" fmla="*/ 5587302 h 7720647"/>
                <a:gd name="connsiteX4349" fmla="*/ 16831756 w 17682528"/>
                <a:gd name="connsiteY4349" fmla="*/ 5606352 h 7720647"/>
                <a:gd name="connsiteX4350" fmla="*/ 16844392 w 17682528"/>
                <a:gd name="connsiteY4350" fmla="*/ 5625402 h 7720647"/>
                <a:gd name="connsiteX4351" fmla="*/ 16812706 w 17682528"/>
                <a:gd name="connsiteY4351" fmla="*/ 5663502 h 7720647"/>
                <a:gd name="connsiteX4352" fmla="*/ 16780956 w 17682528"/>
                <a:gd name="connsiteY4352" fmla="*/ 5644452 h 7720647"/>
                <a:gd name="connsiteX4353" fmla="*/ 16622205 w 17682528"/>
                <a:gd name="connsiteY4353" fmla="*/ 5638102 h 7720647"/>
                <a:gd name="connsiteX4354" fmla="*/ 16596805 w 17682528"/>
                <a:gd name="connsiteY4354" fmla="*/ 5612702 h 7720647"/>
                <a:gd name="connsiteX4355" fmla="*/ 16736505 w 17682528"/>
                <a:gd name="connsiteY4355" fmla="*/ 5542852 h 7720647"/>
                <a:gd name="connsiteX4356" fmla="*/ 16780956 w 17682528"/>
                <a:gd name="connsiteY4356" fmla="*/ 5587302 h 7720647"/>
                <a:gd name="connsiteX4357" fmla="*/ 16330105 w 17682528"/>
                <a:gd name="connsiteY4357" fmla="*/ 5549202 h 7720647"/>
                <a:gd name="connsiteX4358" fmla="*/ 16279367 w 17682528"/>
                <a:gd name="connsiteY4358" fmla="*/ 5587302 h 7720647"/>
                <a:gd name="connsiteX4359" fmla="*/ 16133317 w 17682528"/>
                <a:gd name="connsiteY4359" fmla="*/ 5638102 h 7720647"/>
                <a:gd name="connsiteX4360" fmla="*/ 16088867 w 17682528"/>
                <a:gd name="connsiteY4360" fmla="*/ 5612702 h 7720647"/>
                <a:gd name="connsiteX4361" fmla="*/ 16273017 w 17682528"/>
                <a:gd name="connsiteY4361" fmla="*/ 5542852 h 7720647"/>
                <a:gd name="connsiteX4362" fmla="*/ 16330105 w 17682528"/>
                <a:gd name="connsiteY4362" fmla="*/ 5549202 h 7720647"/>
                <a:gd name="connsiteX4363" fmla="*/ 16031717 w 17682528"/>
                <a:gd name="connsiteY4363" fmla="*/ 5561902 h 7720647"/>
                <a:gd name="connsiteX4364" fmla="*/ 16050767 w 17682528"/>
                <a:gd name="connsiteY4364" fmla="*/ 5542852 h 7720647"/>
                <a:gd name="connsiteX4365" fmla="*/ 16031717 w 17682528"/>
                <a:gd name="connsiteY4365" fmla="*/ 5561902 h 7720647"/>
                <a:gd name="connsiteX4366" fmla="*/ 16171417 w 17682528"/>
                <a:gd name="connsiteY4366" fmla="*/ 5530215 h 7720647"/>
                <a:gd name="connsiteX4367" fmla="*/ 16101567 w 17682528"/>
                <a:gd name="connsiteY4367" fmla="*/ 5561902 h 7720647"/>
                <a:gd name="connsiteX4368" fmla="*/ 16082517 w 17682528"/>
                <a:gd name="connsiteY4368" fmla="*/ 5561902 h 7720647"/>
                <a:gd name="connsiteX4369" fmla="*/ 16152367 w 17682528"/>
                <a:gd name="connsiteY4369" fmla="*/ 5530215 h 7720647"/>
                <a:gd name="connsiteX4370" fmla="*/ 16171417 w 17682528"/>
                <a:gd name="connsiteY4370" fmla="*/ 5530215 h 7720647"/>
                <a:gd name="connsiteX4371" fmla="*/ 16146017 w 17682528"/>
                <a:gd name="connsiteY4371" fmla="*/ 5752402 h 7720647"/>
                <a:gd name="connsiteX4372" fmla="*/ 16126967 w 17682528"/>
                <a:gd name="connsiteY4372" fmla="*/ 5784152 h 7720647"/>
                <a:gd name="connsiteX4373" fmla="*/ 15726981 w 17682528"/>
                <a:gd name="connsiteY4373" fmla="*/ 5561902 h 7720647"/>
                <a:gd name="connsiteX4374" fmla="*/ 15847567 w 17682528"/>
                <a:gd name="connsiteY4374" fmla="*/ 5542852 h 7720647"/>
                <a:gd name="connsiteX4375" fmla="*/ 15885667 w 17682528"/>
                <a:gd name="connsiteY4375" fmla="*/ 5530215 h 7720647"/>
                <a:gd name="connsiteX4376" fmla="*/ 16146017 w 17682528"/>
                <a:gd name="connsiteY4376" fmla="*/ 5752402 h 7720647"/>
                <a:gd name="connsiteX4377" fmla="*/ 16812706 w 17682528"/>
                <a:gd name="connsiteY4377" fmla="*/ 5555552 h 7720647"/>
                <a:gd name="connsiteX4378" fmla="*/ 16800006 w 17682528"/>
                <a:gd name="connsiteY4378" fmla="*/ 5561902 h 7720647"/>
                <a:gd name="connsiteX4379" fmla="*/ 16800006 w 17682528"/>
                <a:gd name="connsiteY4379" fmla="*/ 5511165 h 7720647"/>
                <a:gd name="connsiteX4380" fmla="*/ 16812706 w 17682528"/>
                <a:gd name="connsiteY4380" fmla="*/ 5555552 h 7720647"/>
                <a:gd name="connsiteX4381" fmla="*/ 16571405 w 17682528"/>
                <a:gd name="connsiteY4381" fmla="*/ 5536565 h 7720647"/>
                <a:gd name="connsiteX4382" fmla="*/ 16552355 w 17682528"/>
                <a:gd name="connsiteY4382" fmla="*/ 5549202 h 7720647"/>
                <a:gd name="connsiteX4383" fmla="*/ 16565055 w 17682528"/>
                <a:gd name="connsiteY4383" fmla="*/ 5511165 h 7720647"/>
                <a:gd name="connsiteX4384" fmla="*/ 16571405 w 17682528"/>
                <a:gd name="connsiteY4384" fmla="*/ 5536565 h 7720647"/>
                <a:gd name="connsiteX4385" fmla="*/ 16361855 w 17682528"/>
                <a:gd name="connsiteY4385" fmla="*/ 5536565 h 7720647"/>
                <a:gd name="connsiteX4386" fmla="*/ 16184117 w 17682528"/>
                <a:gd name="connsiteY4386" fmla="*/ 5536565 h 7720647"/>
                <a:gd name="connsiteX4387" fmla="*/ 16285717 w 17682528"/>
                <a:gd name="connsiteY4387" fmla="*/ 5511165 h 7720647"/>
                <a:gd name="connsiteX4388" fmla="*/ 16361855 w 17682528"/>
                <a:gd name="connsiteY4388" fmla="*/ 5536565 h 7720647"/>
                <a:gd name="connsiteX4389" fmla="*/ 15904717 w 17682528"/>
                <a:gd name="connsiteY4389" fmla="*/ 5517515 h 7720647"/>
                <a:gd name="connsiteX4390" fmla="*/ 15879317 w 17682528"/>
                <a:gd name="connsiteY4390" fmla="*/ 5511165 h 7720647"/>
                <a:gd name="connsiteX4391" fmla="*/ 15904717 w 17682528"/>
                <a:gd name="connsiteY4391" fmla="*/ 5517515 h 7720647"/>
                <a:gd name="connsiteX4392" fmla="*/ 15955517 w 17682528"/>
                <a:gd name="connsiteY4392" fmla="*/ 5517515 h 7720647"/>
                <a:gd name="connsiteX4393" fmla="*/ 15917417 w 17682528"/>
                <a:gd name="connsiteY4393" fmla="*/ 5511165 h 7720647"/>
                <a:gd name="connsiteX4394" fmla="*/ 16006317 w 17682528"/>
                <a:gd name="connsiteY4394" fmla="*/ 5504815 h 7720647"/>
                <a:gd name="connsiteX4395" fmla="*/ 15955517 w 17682528"/>
                <a:gd name="connsiteY4395" fmla="*/ 5517515 h 7720647"/>
                <a:gd name="connsiteX4396" fmla="*/ 15803181 w 17682528"/>
                <a:gd name="connsiteY4396" fmla="*/ 5504815 h 7720647"/>
                <a:gd name="connsiteX4397" fmla="*/ 15809531 w 17682528"/>
                <a:gd name="connsiteY4397" fmla="*/ 5530215 h 7720647"/>
                <a:gd name="connsiteX4398" fmla="*/ 15701581 w 17682528"/>
                <a:gd name="connsiteY4398" fmla="*/ 5549202 h 7720647"/>
                <a:gd name="connsiteX4399" fmla="*/ 15688881 w 17682528"/>
                <a:gd name="connsiteY4399" fmla="*/ 5536565 h 7720647"/>
                <a:gd name="connsiteX4400" fmla="*/ 15720631 w 17682528"/>
                <a:gd name="connsiteY4400" fmla="*/ 5511165 h 7720647"/>
                <a:gd name="connsiteX4401" fmla="*/ 15771431 w 17682528"/>
                <a:gd name="connsiteY4401" fmla="*/ 5504815 h 7720647"/>
                <a:gd name="connsiteX4402" fmla="*/ 15803181 w 17682528"/>
                <a:gd name="connsiteY4402" fmla="*/ 5504815 h 7720647"/>
                <a:gd name="connsiteX4403" fmla="*/ 16628555 w 17682528"/>
                <a:gd name="connsiteY4403" fmla="*/ 5523865 h 7720647"/>
                <a:gd name="connsiteX4404" fmla="*/ 16673005 w 17682528"/>
                <a:gd name="connsiteY4404" fmla="*/ 5517515 h 7720647"/>
                <a:gd name="connsiteX4405" fmla="*/ 16685705 w 17682528"/>
                <a:gd name="connsiteY4405" fmla="*/ 5536565 h 7720647"/>
                <a:gd name="connsiteX4406" fmla="*/ 16647605 w 17682528"/>
                <a:gd name="connsiteY4406" fmla="*/ 5549202 h 7720647"/>
                <a:gd name="connsiteX4407" fmla="*/ 16571405 w 17682528"/>
                <a:gd name="connsiteY4407" fmla="*/ 5619052 h 7720647"/>
                <a:gd name="connsiteX4408" fmla="*/ 16571405 w 17682528"/>
                <a:gd name="connsiteY4408" fmla="*/ 5644452 h 7720647"/>
                <a:gd name="connsiteX4409" fmla="*/ 16533305 w 17682528"/>
                <a:gd name="connsiteY4409" fmla="*/ 5733352 h 7720647"/>
                <a:gd name="connsiteX4410" fmla="*/ 16457105 w 17682528"/>
                <a:gd name="connsiteY4410" fmla="*/ 5631752 h 7720647"/>
                <a:gd name="connsiteX4411" fmla="*/ 16457105 w 17682528"/>
                <a:gd name="connsiteY4411" fmla="*/ 5612702 h 7720647"/>
                <a:gd name="connsiteX4412" fmla="*/ 16495205 w 17682528"/>
                <a:gd name="connsiteY4412" fmla="*/ 5612702 h 7720647"/>
                <a:gd name="connsiteX4413" fmla="*/ 16457105 w 17682528"/>
                <a:gd name="connsiteY4413" fmla="*/ 5580952 h 7720647"/>
                <a:gd name="connsiteX4414" fmla="*/ 16488855 w 17682528"/>
                <a:gd name="connsiteY4414" fmla="*/ 5542852 h 7720647"/>
                <a:gd name="connsiteX4415" fmla="*/ 16507905 w 17682528"/>
                <a:gd name="connsiteY4415" fmla="*/ 5542852 h 7720647"/>
                <a:gd name="connsiteX4416" fmla="*/ 16552355 w 17682528"/>
                <a:gd name="connsiteY4416" fmla="*/ 5568252 h 7720647"/>
                <a:gd name="connsiteX4417" fmla="*/ 16590455 w 17682528"/>
                <a:gd name="connsiteY4417" fmla="*/ 5517515 h 7720647"/>
                <a:gd name="connsiteX4418" fmla="*/ 16571405 w 17682528"/>
                <a:gd name="connsiteY4418" fmla="*/ 5498465 h 7720647"/>
                <a:gd name="connsiteX4419" fmla="*/ 16603155 w 17682528"/>
                <a:gd name="connsiteY4419" fmla="*/ 5492115 h 7720647"/>
                <a:gd name="connsiteX4420" fmla="*/ 16628555 w 17682528"/>
                <a:gd name="connsiteY4420" fmla="*/ 5523865 h 7720647"/>
                <a:gd name="connsiteX4421" fmla="*/ 16539655 w 17682528"/>
                <a:gd name="connsiteY4421" fmla="*/ 5542852 h 7720647"/>
                <a:gd name="connsiteX4422" fmla="*/ 16495205 w 17682528"/>
                <a:gd name="connsiteY4422" fmla="*/ 5523865 h 7720647"/>
                <a:gd name="connsiteX4423" fmla="*/ 16444405 w 17682528"/>
                <a:gd name="connsiteY4423" fmla="*/ 5574602 h 7720647"/>
                <a:gd name="connsiteX4424" fmla="*/ 16463455 w 17682528"/>
                <a:gd name="connsiteY4424" fmla="*/ 5600002 h 7720647"/>
                <a:gd name="connsiteX4425" fmla="*/ 16444405 w 17682528"/>
                <a:gd name="connsiteY4425" fmla="*/ 5600002 h 7720647"/>
                <a:gd name="connsiteX4426" fmla="*/ 16444405 w 17682528"/>
                <a:gd name="connsiteY4426" fmla="*/ 5631752 h 7720647"/>
                <a:gd name="connsiteX4427" fmla="*/ 16476155 w 17682528"/>
                <a:gd name="connsiteY4427" fmla="*/ 5707952 h 7720647"/>
                <a:gd name="connsiteX4428" fmla="*/ 16342805 w 17682528"/>
                <a:gd name="connsiteY4428" fmla="*/ 5625402 h 7720647"/>
                <a:gd name="connsiteX4429" fmla="*/ 16330105 w 17682528"/>
                <a:gd name="connsiteY4429" fmla="*/ 5574602 h 7720647"/>
                <a:gd name="connsiteX4430" fmla="*/ 16368205 w 17682528"/>
                <a:gd name="connsiteY4430" fmla="*/ 5555552 h 7720647"/>
                <a:gd name="connsiteX4431" fmla="*/ 16431705 w 17682528"/>
                <a:gd name="connsiteY4431" fmla="*/ 5561902 h 7720647"/>
                <a:gd name="connsiteX4432" fmla="*/ 16406305 w 17682528"/>
                <a:gd name="connsiteY4432" fmla="*/ 5523865 h 7720647"/>
                <a:gd name="connsiteX4433" fmla="*/ 16469805 w 17682528"/>
                <a:gd name="connsiteY4433" fmla="*/ 5492115 h 7720647"/>
                <a:gd name="connsiteX4434" fmla="*/ 16539655 w 17682528"/>
                <a:gd name="connsiteY4434" fmla="*/ 5542852 h 7720647"/>
                <a:gd name="connsiteX4435" fmla="*/ 16228567 w 17682528"/>
                <a:gd name="connsiteY4435" fmla="*/ 5504815 h 7720647"/>
                <a:gd name="connsiteX4436" fmla="*/ 16057117 w 17682528"/>
                <a:gd name="connsiteY4436" fmla="*/ 5555552 h 7720647"/>
                <a:gd name="connsiteX4437" fmla="*/ 16158717 w 17682528"/>
                <a:gd name="connsiteY4437" fmla="*/ 5492115 h 7720647"/>
                <a:gd name="connsiteX4438" fmla="*/ 16228567 w 17682528"/>
                <a:gd name="connsiteY4438" fmla="*/ 5504815 h 7720647"/>
                <a:gd name="connsiteX4439" fmla="*/ 16012667 w 17682528"/>
                <a:gd name="connsiteY4439" fmla="*/ 5555552 h 7720647"/>
                <a:gd name="connsiteX4440" fmla="*/ 15949167 w 17682528"/>
                <a:gd name="connsiteY4440" fmla="*/ 5530215 h 7720647"/>
                <a:gd name="connsiteX4441" fmla="*/ 16101567 w 17682528"/>
                <a:gd name="connsiteY4441" fmla="*/ 5492115 h 7720647"/>
                <a:gd name="connsiteX4442" fmla="*/ 16012667 w 17682528"/>
                <a:gd name="connsiteY4442" fmla="*/ 5555552 h 7720647"/>
                <a:gd name="connsiteX4443" fmla="*/ 16914242 w 17682528"/>
                <a:gd name="connsiteY4443" fmla="*/ 5523865 h 7720647"/>
                <a:gd name="connsiteX4444" fmla="*/ 16933292 w 17682528"/>
                <a:gd name="connsiteY4444" fmla="*/ 5473065 h 7720647"/>
                <a:gd name="connsiteX4445" fmla="*/ 16952342 w 17682528"/>
                <a:gd name="connsiteY4445" fmla="*/ 5473065 h 7720647"/>
                <a:gd name="connsiteX4446" fmla="*/ 16984092 w 17682528"/>
                <a:gd name="connsiteY4446" fmla="*/ 5523865 h 7720647"/>
                <a:gd name="connsiteX4447" fmla="*/ 17085692 w 17682528"/>
                <a:gd name="connsiteY4447" fmla="*/ 5580952 h 7720647"/>
                <a:gd name="connsiteX4448" fmla="*/ 17085692 w 17682528"/>
                <a:gd name="connsiteY4448" fmla="*/ 5612702 h 7720647"/>
                <a:gd name="connsiteX4449" fmla="*/ 17098392 w 17682528"/>
                <a:gd name="connsiteY4449" fmla="*/ 5625402 h 7720647"/>
                <a:gd name="connsiteX4450" fmla="*/ 17022192 w 17682528"/>
                <a:gd name="connsiteY4450" fmla="*/ 5676202 h 7720647"/>
                <a:gd name="connsiteX4451" fmla="*/ 16857092 w 17682528"/>
                <a:gd name="connsiteY4451" fmla="*/ 5619052 h 7720647"/>
                <a:gd name="connsiteX4452" fmla="*/ 16850742 w 17682528"/>
                <a:gd name="connsiteY4452" fmla="*/ 5580952 h 7720647"/>
                <a:gd name="connsiteX4453" fmla="*/ 16825406 w 17682528"/>
                <a:gd name="connsiteY4453" fmla="*/ 5555552 h 7720647"/>
                <a:gd name="connsiteX4454" fmla="*/ 16812706 w 17682528"/>
                <a:gd name="connsiteY4454" fmla="*/ 5498465 h 7720647"/>
                <a:gd name="connsiteX4455" fmla="*/ 16863442 w 17682528"/>
                <a:gd name="connsiteY4455" fmla="*/ 5473065 h 7720647"/>
                <a:gd name="connsiteX4456" fmla="*/ 16881666 w 17682528"/>
                <a:gd name="connsiteY4456" fmla="*/ 5473764 h 7720647"/>
                <a:gd name="connsiteX4457" fmla="*/ 16914242 w 17682528"/>
                <a:gd name="connsiteY4457" fmla="*/ 5523865 h 7720647"/>
                <a:gd name="connsiteX4458" fmla="*/ 15104744 w 17682528"/>
                <a:gd name="connsiteY4458" fmla="*/ 5492115 h 7720647"/>
                <a:gd name="connsiteX4459" fmla="*/ 15085694 w 17682528"/>
                <a:gd name="connsiteY4459" fmla="*/ 5492115 h 7720647"/>
                <a:gd name="connsiteX4460" fmla="*/ 15072994 w 17682528"/>
                <a:gd name="connsiteY4460" fmla="*/ 5479415 h 7720647"/>
                <a:gd name="connsiteX4461" fmla="*/ 15022194 w 17682528"/>
                <a:gd name="connsiteY4461" fmla="*/ 5536565 h 7720647"/>
                <a:gd name="connsiteX4462" fmla="*/ 15079344 w 17682528"/>
                <a:gd name="connsiteY4462" fmla="*/ 5454015 h 7720647"/>
                <a:gd name="connsiteX4463" fmla="*/ 15104744 w 17682528"/>
                <a:gd name="connsiteY4463" fmla="*/ 5492115 h 7720647"/>
                <a:gd name="connsiteX4464" fmla="*/ 13282486 w 17682528"/>
                <a:gd name="connsiteY4464" fmla="*/ 5511165 h 7720647"/>
                <a:gd name="connsiteX4465" fmla="*/ 13409486 w 17682528"/>
                <a:gd name="connsiteY4465" fmla="*/ 5606352 h 7720647"/>
                <a:gd name="connsiteX4466" fmla="*/ 13358686 w 17682528"/>
                <a:gd name="connsiteY4466" fmla="*/ 5669852 h 7720647"/>
                <a:gd name="connsiteX4467" fmla="*/ 13161899 w 17682528"/>
                <a:gd name="connsiteY4467" fmla="*/ 5638102 h 7720647"/>
                <a:gd name="connsiteX4468" fmla="*/ 13161899 w 17682528"/>
                <a:gd name="connsiteY4468" fmla="*/ 5561902 h 7720647"/>
                <a:gd name="connsiteX4469" fmla="*/ 13365036 w 17682528"/>
                <a:gd name="connsiteY4469" fmla="*/ 5447665 h 7720647"/>
                <a:gd name="connsiteX4470" fmla="*/ 13282486 w 17682528"/>
                <a:gd name="connsiteY4470" fmla="*/ 5511165 h 7720647"/>
                <a:gd name="connsiteX4471" fmla="*/ 16577755 w 17682528"/>
                <a:gd name="connsiteY4471" fmla="*/ 5473065 h 7720647"/>
                <a:gd name="connsiteX4472" fmla="*/ 16628555 w 17682528"/>
                <a:gd name="connsiteY4472" fmla="*/ 5441315 h 7720647"/>
                <a:gd name="connsiteX4473" fmla="*/ 16736505 w 17682528"/>
                <a:gd name="connsiteY4473" fmla="*/ 5530215 h 7720647"/>
                <a:gd name="connsiteX4474" fmla="*/ 16711105 w 17682528"/>
                <a:gd name="connsiteY4474" fmla="*/ 5530215 h 7720647"/>
                <a:gd name="connsiteX4475" fmla="*/ 16590455 w 17682528"/>
                <a:gd name="connsiteY4475" fmla="*/ 5479415 h 7720647"/>
                <a:gd name="connsiteX4476" fmla="*/ 16546005 w 17682528"/>
                <a:gd name="connsiteY4476" fmla="*/ 5517515 h 7720647"/>
                <a:gd name="connsiteX4477" fmla="*/ 16488855 w 17682528"/>
                <a:gd name="connsiteY4477" fmla="*/ 5479415 h 7720647"/>
                <a:gd name="connsiteX4478" fmla="*/ 16488855 w 17682528"/>
                <a:gd name="connsiteY4478" fmla="*/ 5460365 h 7720647"/>
                <a:gd name="connsiteX4479" fmla="*/ 16533305 w 17682528"/>
                <a:gd name="connsiteY4479" fmla="*/ 5441315 h 7720647"/>
                <a:gd name="connsiteX4480" fmla="*/ 16577755 w 17682528"/>
                <a:gd name="connsiteY4480" fmla="*/ 5473065 h 7720647"/>
                <a:gd name="connsiteX4481" fmla="*/ 15238094 w 17682528"/>
                <a:gd name="connsiteY4481" fmla="*/ 5511165 h 7720647"/>
                <a:gd name="connsiteX4482" fmla="*/ 15180944 w 17682528"/>
                <a:gd name="connsiteY4482" fmla="*/ 5434965 h 7720647"/>
                <a:gd name="connsiteX4483" fmla="*/ 15212694 w 17682528"/>
                <a:gd name="connsiteY4483" fmla="*/ 5422265 h 7720647"/>
                <a:gd name="connsiteX4484" fmla="*/ 15238094 w 17682528"/>
                <a:gd name="connsiteY4484" fmla="*/ 5511165 h 7720647"/>
                <a:gd name="connsiteX4485" fmla="*/ 15860267 w 17682528"/>
                <a:gd name="connsiteY4485" fmla="*/ 5511165 h 7720647"/>
                <a:gd name="connsiteX4486" fmla="*/ 15847567 w 17682528"/>
                <a:gd name="connsiteY4486" fmla="*/ 5517515 h 7720647"/>
                <a:gd name="connsiteX4487" fmla="*/ 15834867 w 17682528"/>
                <a:gd name="connsiteY4487" fmla="*/ 5504815 h 7720647"/>
                <a:gd name="connsiteX4488" fmla="*/ 15822167 w 17682528"/>
                <a:gd name="connsiteY4488" fmla="*/ 5517515 h 7720647"/>
                <a:gd name="connsiteX4489" fmla="*/ 15790481 w 17682528"/>
                <a:gd name="connsiteY4489" fmla="*/ 5485765 h 7720647"/>
                <a:gd name="connsiteX4490" fmla="*/ 15663481 w 17682528"/>
                <a:gd name="connsiteY4490" fmla="*/ 5530215 h 7720647"/>
                <a:gd name="connsiteX4491" fmla="*/ 15771431 w 17682528"/>
                <a:gd name="connsiteY4491" fmla="*/ 5466715 h 7720647"/>
                <a:gd name="connsiteX4492" fmla="*/ 15866617 w 17682528"/>
                <a:gd name="connsiteY4492" fmla="*/ 5415915 h 7720647"/>
                <a:gd name="connsiteX4493" fmla="*/ 15860267 w 17682528"/>
                <a:gd name="connsiteY4493" fmla="*/ 5511165 h 7720647"/>
                <a:gd name="connsiteX4494" fmla="*/ 13523786 w 17682528"/>
                <a:gd name="connsiteY4494" fmla="*/ 5415915 h 7720647"/>
                <a:gd name="connsiteX4495" fmla="*/ 13485686 w 17682528"/>
                <a:gd name="connsiteY4495" fmla="*/ 5422265 h 7720647"/>
                <a:gd name="connsiteX4496" fmla="*/ 13485686 w 17682528"/>
                <a:gd name="connsiteY4496" fmla="*/ 5403215 h 7720647"/>
                <a:gd name="connsiteX4497" fmla="*/ 13523786 w 17682528"/>
                <a:gd name="connsiteY4497" fmla="*/ 5415915 h 7720647"/>
                <a:gd name="connsiteX4498" fmla="*/ 16323817 w 17682528"/>
                <a:gd name="connsiteY4498" fmla="*/ 5485765 h 7720647"/>
                <a:gd name="connsiteX4499" fmla="*/ 16317467 w 17682528"/>
                <a:gd name="connsiteY4499" fmla="*/ 5498465 h 7720647"/>
                <a:gd name="connsiteX4500" fmla="*/ 16273017 w 17682528"/>
                <a:gd name="connsiteY4500" fmla="*/ 5454015 h 7720647"/>
                <a:gd name="connsiteX4501" fmla="*/ 16177767 w 17682528"/>
                <a:gd name="connsiteY4501" fmla="*/ 5390515 h 7720647"/>
                <a:gd name="connsiteX4502" fmla="*/ 16209517 w 17682528"/>
                <a:gd name="connsiteY4502" fmla="*/ 5377815 h 7720647"/>
                <a:gd name="connsiteX4503" fmla="*/ 16323817 w 17682528"/>
                <a:gd name="connsiteY4503" fmla="*/ 5485765 h 7720647"/>
                <a:gd name="connsiteX4504" fmla="*/ 16285717 w 17682528"/>
                <a:gd name="connsiteY4504" fmla="*/ 5492115 h 7720647"/>
                <a:gd name="connsiteX4505" fmla="*/ 16266667 w 17682528"/>
                <a:gd name="connsiteY4505" fmla="*/ 5498465 h 7720647"/>
                <a:gd name="connsiteX4506" fmla="*/ 16107917 w 17682528"/>
                <a:gd name="connsiteY4506" fmla="*/ 5473065 h 7720647"/>
                <a:gd name="connsiteX4507" fmla="*/ 15942817 w 17682528"/>
                <a:gd name="connsiteY4507" fmla="*/ 5498465 h 7720647"/>
                <a:gd name="connsiteX4508" fmla="*/ 15885667 w 17682528"/>
                <a:gd name="connsiteY4508" fmla="*/ 5492115 h 7720647"/>
                <a:gd name="connsiteX4509" fmla="*/ 16006317 w 17682528"/>
                <a:gd name="connsiteY4509" fmla="*/ 5396865 h 7720647"/>
                <a:gd name="connsiteX4510" fmla="*/ 15968217 w 17682528"/>
                <a:gd name="connsiteY4510" fmla="*/ 5384165 h 7720647"/>
                <a:gd name="connsiteX4511" fmla="*/ 16038067 w 17682528"/>
                <a:gd name="connsiteY4511" fmla="*/ 5371465 h 7720647"/>
                <a:gd name="connsiteX4512" fmla="*/ 16285717 w 17682528"/>
                <a:gd name="connsiteY4512" fmla="*/ 5492115 h 7720647"/>
                <a:gd name="connsiteX4513" fmla="*/ 11720639 w 17682528"/>
                <a:gd name="connsiteY4513" fmla="*/ 5409565 h 7720647"/>
                <a:gd name="connsiteX4514" fmla="*/ 11955526 w 17682528"/>
                <a:gd name="connsiteY4514" fmla="*/ 5460365 h 7720647"/>
                <a:gd name="connsiteX4515" fmla="*/ 11892026 w 17682528"/>
                <a:gd name="connsiteY4515" fmla="*/ 5504815 h 7720647"/>
                <a:gd name="connsiteX4516" fmla="*/ 11726989 w 17682528"/>
                <a:gd name="connsiteY4516" fmla="*/ 5415915 h 7720647"/>
                <a:gd name="connsiteX4517" fmla="*/ 11168253 w 17682528"/>
                <a:gd name="connsiteY4517" fmla="*/ 5612702 h 7720647"/>
                <a:gd name="connsiteX4518" fmla="*/ 10679366 w 17682528"/>
                <a:gd name="connsiteY4518" fmla="*/ 5695252 h 7720647"/>
                <a:gd name="connsiteX4519" fmla="*/ 8412671 w 17682528"/>
                <a:gd name="connsiteY4519" fmla="*/ 6019102 h 7720647"/>
                <a:gd name="connsiteX4520" fmla="*/ 8260271 w 17682528"/>
                <a:gd name="connsiteY4520" fmla="*/ 5993702 h 7720647"/>
                <a:gd name="connsiteX4521" fmla="*/ 8869807 w 17682528"/>
                <a:gd name="connsiteY4521" fmla="*/ 5885752 h 7720647"/>
                <a:gd name="connsiteX4522" fmla="*/ 9555543 w 17682528"/>
                <a:gd name="connsiteY4522" fmla="*/ 5771452 h 7720647"/>
                <a:gd name="connsiteX4523" fmla="*/ 9942830 w 17682528"/>
                <a:gd name="connsiteY4523" fmla="*/ 5707952 h 7720647"/>
                <a:gd name="connsiteX4524" fmla="*/ 10558716 w 17682528"/>
                <a:gd name="connsiteY4524" fmla="*/ 5606352 h 7720647"/>
                <a:gd name="connsiteX4525" fmla="*/ 11434889 w 17682528"/>
                <a:gd name="connsiteY4525" fmla="*/ 5460365 h 7720647"/>
                <a:gd name="connsiteX4526" fmla="*/ 11714289 w 17682528"/>
                <a:gd name="connsiteY4526" fmla="*/ 5403215 h 7720647"/>
                <a:gd name="connsiteX4527" fmla="*/ 11720639 w 17682528"/>
                <a:gd name="connsiteY4527" fmla="*/ 5371465 h 7720647"/>
                <a:gd name="connsiteX4528" fmla="*/ 11720639 w 17682528"/>
                <a:gd name="connsiteY4528" fmla="*/ 5409565 h 7720647"/>
                <a:gd name="connsiteX4529" fmla="*/ 13517436 w 17682528"/>
                <a:gd name="connsiteY4529" fmla="*/ 5371465 h 7720647"/>
                <a:gd name="connsiteX4530" fmla="*/ 13517436 w 17682528"/>
                <a:gd name="connsiteY4530" fmla="*/ 5390515 h 7720647"/>
                <a:gd name="connsiteX4531" fmla="*/ 13485686 w 17682528"/>
                <a:gd name="connsiteY4531" fmla="*/ 5390515 h 7720647"/>
                <a:gd name="connsiteX4532" fmla="*/ 13485686 w 17682528"/>
                <a:gd name="connsiteY4532" fmla="*/ 5365115 h 7720647"/>
                <a:gd name="connsiteX4533" fmla="*/ 13517436 w 17682528"/>
                <a:gd name="connsiteY4533" fmla="*/ 5371465 h 7720647"/>
                <a:gd name="connsiteX4534" fmla="*/ 16342805 w 17682528"/>
                <a:gd name="connsiteY4534" fmla="*/ 5428615 h 7720647"/>
                <a:gd name="connsiteX4535" fmla="*/ 16355505 w 17682528"/>
                <a:gd name="connsiteY4535" fmla="*/ 5454015 h 7720647"/>
                <a:gd name="connsiteX4536" fmla="*/ 16336455 w 17682528"/>
                <a:gd name="connsiteY4536" fmla="*/ 5504815 h 7720647"/>
                <a:gd name="connsiteX4537" fmla="*/ 16336455 w 17682528"/>
                <a:gd name="connsiteY4537" fmla="*/ 5479415 h 7720647"/>
                <a:gd name="connsiteX4538" fmla="*/ 16228567 w 17682528"/>
                <a:gd name="connsiteY4538" fmla="*/ 5371465 h 7720647"/>
                <a:gd name="connsiteX4539" fmla="*/ 16260317 w 17682528"/>
                <a:gd name="connsiteY4539" fmla="*/ 5339715 h 7720647"/>
                <a:gd name="connsiteX4540" fmla="*/ 16342805 w 17682528"/>
                <a:gd name="connsiteY4540" fmla="*/ 5428615 h 7720647"/>
                <a:gd name="connsiteX4541" fmla="*/ 17072992 w 17682528"/>
                <a:gd name="connsiteY4541" fmla="*/ 5517515 h 7720647"/>
                <a:gd name="connsiteX4542" fmla="*/ 17053942 w 17682528"/>
                <a:gd name="connsiteY4542" fmla="*/ 5517515 h 7720647"/>
                <a:gd name="connsiteX4543" fmla="*/ 17041242 w 17682528"/>
                <a:gd name="connsiteY4543" fmla="*/ 5492115 h 7720647"/>
                <a:gd name="connsiteX4544" fmla="*/ 17098392 w 17682528"/>
                <a:gd name="connsiteY4544" fmla="*/ 5434965 h 7720647"/>
                <a:gd name="connsiteX4545" fmla="*/ 17130142 w 17682528"/>
                <a:gd name="connsiteY4545" fmla="*/ 5396865 h 7720647"/>
                <a:gd name="connsiteX4546" fmla="*/ 17219042 w 17682528"/>
                <a:gd name="connsiteY4546" fmla="*/ 5333365 h 7720647"/>
                <a:gd name="connsiteX4547" fmla="*/ 17072992 w 17682528"/>
                <a:gd name="connsiteY4547" fmla="*/ 5517515 h 7720647"/>
                <a:gd name="connsiteX4548" fmla="*/ 17250792 w 17682528"/>
                <a:gd name="connsiteY4548" fmla="*/ 5371465 h 7720647"/>
                <a:gd name="connsiteX4549" fmla="*/ 17123792 w 17682528"/>
                <a:gd name="connsiteY4549" fmla="*/ 5536565 h 7720647"/>
                <a:gd name="connsiteX4550" fmla="*/ 17092042 w 17682528"/>
                <a:gd name="connsiteY4550" fmla="*/ 5530215 h 7720647"/>
                <a:gd name="connsiteX4551" fmla="*/ 17244442 w 17682528"/>
                <a:gd name="connsiteY4551" fmla="*/ 5327015 h 7720647"/>
                <a:gd name="connsiteX4552" fmla="*/ 17250792 w 17682528"/>
                <a:gd name="connsiteY4552" fmla="*/ 5371465 h 7720647"/>
                <a:gd name="connsiteX4553" fmla="*/ 13409486 w 17682528"/>
                <a:gd name="connsiteY4553" fmla="*/ 5390515 h 7720647"/>
                <a:gd name="connsiteX4554" fmla="*/ 13384086 w 17682528"/>
                <a:gd name="connsiteY4554" fmla="*/ 5396865 h 7720647"/>
                <a:gd name="connsiteX4555" fmla="*/ 12838049 w 17682528"/>
                <a:gd name="connsiteY4555" fmla="*/ 5314315 h 7720647"/>
                <a:gd name="connsiteX4556" fmla="*/ 13409486 w 17682528"/>
                <a:gd name="connsiteY4556" fmla="*/ 5390515 h 7720647"/>
                <a:gd name="connsiteX4557" fmla="*/ 15206344 w 17682528"/>
                <a:gd name="connsiteY4557" fmla="*/ 5339715 h 7720647"/>
                <a:gd name="connsiteX4558" fmla="*/ 15168244 w 17682528"/>
                <a:gd name="connsiteY4558" fmla="*/ 5384165 h 7720647"/>
                <a:gd name="connsiteX4559" fmla="*/ 15130144 w 17682528"/>
                <a:gd name="connsiteY4559" fmla="*/ 5365115 h 7720647"/>
                <a:gd name="connsiteX4560" fmla="*/ 15130144 w 17682528"/>
                <a:gd name="connsiteY4560" fmla="*/ 5346065 h 7720647"/>
                <a:gd name="connsiteX4561" fmla="*/ 15161894 w 17682528"/>
                <a:gd name="connsiteY4561" fmla="*/ 5339715 h 7720647"/>
                <a:gd name="connsiteX4562" fmla="*/ 15168244 w 17682528"/>
                <a:gd name="connsiteY4562" fmla="*/ 5352415 h 7720647"/>
                <a:gd name="connsiteX4563" fmla="*/ 15155544 w 17682528"/>
                <a:gd name="connsiteY4563" fmla="*/ 5371465 h 7720647"/>
                <a:gd name="connsiteX4564" fmla="*/ 15168244 w 17682528"/>
                <a:gd name="connsiteY4564" fmla="*/ 5377815 h 7720647"/>
                <a:gd name="connsiteX4565" fmla="*/ 15187294 w 17682528"/>
                <a:gd name="connsiteY4565" fmla="*/ 5352415 h 7720647"/>
                <a:gd name="connsiteX4566" fmla="*/ 15155544 w 17682528"/>
                <a:gd name="connsiteY4566" fmla="*/ 5327015 h 7720647"/>
                <a:gd name="connsiteX4567" fmla="*/ 15111094 w 17682528"/>
                <a:gd name="connsiteY4567" fmla="*/ 5358765 h 7720647"/>
                <a:gd name="connsiteX4568" fmla="*/ 15168244 w 17682528"/>
                <a:gd name="connsiteY4568" fmla="*/ 5403215 h 7720647"/>
                <a:gd name="connsiteX4569" fmla="*/ 15219044 w 17682528"/>
                <a:gd name="connsiteY4569" fmla="*/ 5365115 h 7720647"/>
                <a:gd name="connsiteX4570" fmla="*/ 15212694 w 17682528"/>
                <a:gd name="connsiteY4570" fmla="*/ 5390515 h 7720647"/>
                <a:gd name="connsiteX4571" fmla="*/ 15130144 w 17682528"/>
                <a:gd name="connsiteY4571" fmla="*/ 5434965 h 7720647"/>
                <a:gd name="connsiteX4572" fmla="*/ 15060294 w 17682528"/>
                <a:gd name="connsiteY4572" fmla="*/ 5352415 h 7720647"/>
                <a:gd name="connsiteX4573" fmla="*/ 15168244 w 17682528"/>
                <a:gd name="connsiteY4573" fmla="*/ 5307965 h 7720647"/>
                <a:gd name="connsiteX4574" fmla="*/ 15206344 w 17682528"/>
                <a:gd name="connsiteY4574" fmla="*/ 5339715 h 7720647"/>
                <a:gd name="connsiteX4575" fmla="*/ 15752381 w 17682528"/>
                <a:gd name="connsiteY4575" fmla="*/ 5282565 h 7720647"/>
                <a:gd name="connsiteX4576" fmla="*/ 15822167 w 17682528"/>
                <a:gd name="connsiteY4576" fmla="*/ 5365115 h 7720647"/>
                <a:gd name="connsiteX4577" fmla="*/ 15733331 w 17682528"/>
                <a:gd name="connsiteY4577" fmla="*/ 5333365 h 7720647"/>
                <a:gd name="connsiteX4578" fmla="*/ 15733331 w 17682528"/>
                <a:gd name="connsiteY4578" fmla="*/ 5282565 h 7720647"/>
                <a:gd name="connsiteX4579" fmla="*/ 15752381 w 17682528"/>
                <a:gd name="connsiteY4579" fmla="*/ 5282565 h 7720647"/>
                <a:gd name="connsiteX4580" fmla="*/ 15872967 w 17682528"/>
                <a:gd name="connsiteY4580" fmla="*/ 5276215 h 7720647"/>
                <a:gd name="connsiteX4581" fmla="*/ 15866617 w 17682528"/>
                <a:gd name="connsiteY4581" fmla="*/ 5358765 h 7720647"/>
                <a:gd name="connsiteX4582" fmla="*/ 15841217 w 17682528"/>
                <a:gd name="connsiteY4582" fmla="*/ 5358765 h 7720647"/>
                <a:gd name="connsiteX4583" fmla="*/ 15803181 w 17682528"/>
                <a:gd name="connsiteY4583" fmla="*/ 5307965 h 7720647"/>
                <a:gd name="connsiteX4584" fmla="*/ 15803181 w 17682528"/>
                <a:gd name="connsiteY4584" fmla="*/ 5282565 h 7720647"/>
                <a:gd name="connsiteX4585" fmla="*/ 15834867 w 17682528"/>
                <a:gd name="connsiteY4585" fmla="*/ 5269865 h 7720647"/>
                <a:gd name="connsiteX4586" fmla="*/ 15872967 w 17682528"/>
                <a:gd name="connsiteY4586" fmla="*/ 5276215 h 7720647"/>
                <a:gd name="connsiteX4587" fmla="*/ 15117444 w 17682528"/>
                <a:gd name="connsiteY4587" fmla="*/ 5282565 h 7720647"/>
                <a:gd name="connsiteX4588" fmla="*/ 15085694 w 17682528"/>
                <a:gd name="connsiteY4588" fmla="*/ 5269865 h 7720647"/>
                <a:gd name="connsiteX4589" fmla="*/ 15117444 w 17682528"/>
                <a:gd name="connsiteY4589" fmla="*/ 5282565 h 7720647"/>
                <a:gd name="connsiteX4590" fmla="*/ 17053942 w 17682528"/>
                <a:gd name="connsiteY4590" fmla="*/ 5225415 h 7720647"/>
                <a:gd name="connsiteX4591" fmla="*/ 17041242 w 17682528"/>
                <a:gd name="connsiteY4591" fmla="*/ 5193665 h 7720647"/>
                <a:gd name="connsiteX4592" fmla="*/ 17066642 w 17682528"/>
                <a:gd name="connsiteY4592" fmla="*/ 5219065 h 7720647"/>
                <a:gd name="connsiteX4593" fmla="*/ 17142842 w 17682528"/>
                <a:gd name="connsiteY4593" fmla="*/ 5339715 h 7720647"/>
                <a:gd name="connsiteX4594" fmla="*/ 17085692 w 17682528"/>
                <a:gd name="connsiteY4594" fmla="*/ 5409565 h 7720647"/>
                <a:gd name="connsiteX4595" fmla="*/ 16965042 w 17682528"/>
                <a:gd name="connsiteY4595" fmla="*/ 5193665 h 7720647"/>
                <a:gd name="connsiteX4596" fmla="*/ 17053942 w 17682528"/>
                <a:gd name="connsiteY4596" fmla="*/ 5225415 h 7720647"/>
                <a:gd name="connsiteX4597" fmla="*/ 12965049 w 17682528"/>
                <a:gd name="connsiteY4597" fmla="*/ 5288915 h 7720647"/>
                <a:gd name="connsiteX4598" fmla="*/ 12857099 w 17682528"/>
                <a:gd name="connsiteY4598" fmla="*/ 5276215 h 7720647"/>
                <a:gd name="connsiteX4599" fmla="*/ 12838049 w 17682528"/>
                <a:gd name="connsiteY4599" fmla="*/ 5282565 h 7720647"/>
                <a:gd name="connsiteX4600" fmla="*/ 12838049 w 17682528"/>
                <a:gd name="connsiteY4600" fmla="*/ 5193665 h 7720647"/>
                <a:gd name="connsiteX4601" fmla="*/ 12965049 w 17682528"/>
                <a:gd name="connsiteY4601" fmla="*/ 5288915 h 7720647"/>
                <a:gd name="connsiteX4602" fmla="*/ 17066642 w 17682528"/>
                <a:gd name="connsiteY4602" fmla="*/ 5415915 h 7720647"/>
                <a:gd name="connsiteX4603" fmla="*/ 17041242 w 17682528"/>
                <a:gd name="connsiteY4603" fmla="*/ 5415915 h 7720647"/>
                <a:gd name="connsiteX4604" fmla="*/ 16914242 w 17682528"/>
                <a:gd name="connsiteY4604" fmla="*/ 5269865 h 7720647"/>
                <a:gd name="connsiteX4605" fmla="*/ 16920592 w 17682528"/>
                <a:gd name="connsiteY4605" fmla="*/ 5225415 h 7720647"/>
                <a:gd name="connsiteX4606" fmla="*/ 16945992 w 17682528"/>
                <a:gd name="connsiteY4606" fmla="*/ 5244465 h 7720647"/>
                <a:gd name="connsiteX4607" fmla="*/ 16958692 w 17682528"/>
                <a:gd name="connsiteY4607" fmla="*/ 5244465 h 7720647"/>
                <a:gd name="connsiteX4608" fmla="*/ 16939642 w 17682528"/>
                <a:gd name="connsiteY4608" fmla="*/ 5225415 h 7720647"/>
                <a:gd name="connsiteX4609" fmla="*/ 16945992 w 17682528"/>
                <a:gd name="connsiteY4609" fmla="*/ 5187315 h 7720647"/>
                <a:gd name="connsiteX4610" fmla="*/ 17066642 w 17682528"/>
                <a:gd name="connsiteY4610" fmla="*/ 5415915 h 7720647"/>
                <a:gd name="connsiteX4611" fmla="*/ 15866617 w 17682528"/>
                <a:gd name="connsiteY4611" fmla="*/ 5263515 h 7720647"/>
                <a:gd name="connsiteX4612" fmla="*/ 15803181 w 17682528"/>
                <a:gd name="connsiteY4612" fmla="*/ 5212715 h 7720647"/>
                <a:gd name="connsiteX4613" fmla="*/ 15872967 w 17682528"/>
                <a:gd name="connsiteY4613" fmla="*/ 5187315 h 7720647"/>
                <a:gd name="connsiteX4614" fmla="*/ 15866617 w 17682528"/>
                <a:gd name="connsiteY4614" fmla="*/ 5263515 h 7720647"/>
                <a:gd name="connsiteX4615" fmla="*/ 15822167 w 17682528"/>
                <a:gd name="connsiteY4615" fmla="*/ 5257165 h 7720647"/>
                <a:gd name="connsiteX4616" fmla="*/ 15777781 w 17682528"/>
                <a:gd name="connsiteY4616" fmla="*/ 5269865 h 7720647"/>
                <a:gd name="connsiteX4617" fmla="*/ 15726981 w 17682528"/>
                <a:gd name="connsiteY4617" fmla="*/ 5257165 h 7720647"/>
                <a:gd name="connsiteX4618" fmla="*/ 15739681 w 17682528"/>
                <a:gd name="connsiteY4618" fmla="*/ 5187315 h 7720647"/>
                <a:gd name="connsiteX4619" fmla="*/ 15822167 w 17682528"/>
                <a:gd name="connsiteY4619" fmla="*/ 5257165 h 7720647"/>
                <a:gd name="connsiteX4620" fmla="*/ 17142842 w 17682528"/>
                <a:gd name="connsiteY4620" fmla="*/ 5282565 h 7720647"/>
                <a:gd name="connsiteX4621" fmla="*/ 17142842 w 17682528"/>
                <a:gd name="connsiteY4621" fmla="*/ 5307965 h 7720647"/>
                <a:gd name="connsiteX4622" fmla="*/ 17085692 w 17682528"/>
                <a:gd name="connsiteY4622" fmla="*/ 5250815 h 7720647"/>
                <a:gd name="connsiteX4623" fmla="*/ 17079342 w 17682528"/>
                <a:gd name="connsiteY4623" fmla="*/ 5212715 h 7720647"/>
                <a:gd name="connsiteX4624" fmla="*/ 17060292 w 17682528"/>
                <a:gd name="connsiteY4624" fmla="*/ 5180965 h 7720647"/>
                <a:gd name="connsiteX4625" fmla="*/ 17142842 w 17682528"/>
                <a:gd name="connsiteY4625" fmla="*/ 5282565 h 7720647"/>
                <a:gd name="connsiteX4626" fmla="*/ 15041244 w 17682528"/>
                <a:gd name="connsiteY4626" fmla="*/ 5155565 h 7720647"/>
                <a:gd name="connsiteX4627" fmla="*/ 15041244 w 17682528"/>
                <a:gd name="connsiteY4627" fmla="*/ 5174615 h 7720647"/>
                <a:gd name="connsiteX4628" fmla="*/ 14984095 w 17682528"/>
                <a:gd name="connsiteY4628" fmla="*/ 5168265 h 7720647"/>
                <a:gd name="connsiteX4629" fmla="*/ 14888845 w 17682528"/>
                <a:gd name="connsiteY4629" fmla="*/ 5307965 h 7720647"/>
                <a:gd name="connsiteX4630" fmla="*/ 15028544 w 17682528"/>
                <a:gd name="connsiteY4630" fmla="*/ 5377815 h 7720647"/>
                <a:gd name="connsiteX4631" fmla="*/ 15028544 w 17682528"/>
                <a:gd name="connsiteY4631" fmla="*/ 5403215 h 7720647"/>
                <a:gd name="connsiteX4632" fmla="*/ 15003145 w 17682528"/>
                <a:gd name="connsiteY4632" fmla="*/ 5365115 h 7720647"/>
                <a:gd name="connsiteX4633" fmla="*/ 14952345 w 17682528"/>
                <a:gd name="connsiteY4633" fmla="*/ 5358765 h 7720647"/>
                <a:gd name="connsiteX4634" fmla="*/ 14914245 w 17682528"/>
                <a:gd name="connsiteY4634" fmla="*/ 5358765 h 7720647"/>
                <a:gd name="connsiteX4635" fmla="*/ 14901545 w 17682528"/>
                <a:gd name="connsiteY4635" fmla="*/ 5377815 h 7720647"/>
                <a:gd name="connsiteX4636" fmla="*/ 15034894 w 17682528"/>
                <a:gd name="connsiteY4636" fmla="*/ 5441315 h 7720647"/>
                <a:gd name="connsiteX4637" fmla="*/ 15047594 w 17682528"/>
                <a:gd name="connsiteY4637" fmla="*/ 5396865 h 7720647"/>
                <a:gd name="connsiteX4638" fmla="*/ 14926945 w 17682528"/>
                <a:gd name="connsiteY4638" fmla="*/ 5295265 h 7720647"/>
                <a:gd name="connsiteX4639" fmla="*/ 14926945 w 17682528"/>
                <a:gd name="connsiteY4639" fmla="*/ 5263515 h 7720647"/>
                <a:gd name="connsiteX4640" fmla="*/ 14984095 w 17682528"/>
                <a:gd name="connsiteY4640" fmla="*/ 5187315 h 7720647"/>
                <a:gd name="connsiteX4641" fmla="*/ 15047594 w 17682528"/>
                <a:gd name="connsiteY4641" fmla="*/ 5187315 h 7720647"/>
                <a:gd name="connsiteX4642" fmla="*/ 15060294 w 17682528"/>
                <a:gd name="connsiteY4642" fmla="*/ 5155565 h 7720647"/>
                <a:gd name="connsiteX4643" fmla="*/ 15117444 w 17682528"/>
                <a:gd name="connsiteY4643" fmla="*/ 5168265 h 7720647"/>
                <a:gd name="connsiteX4644" fmla="*/ 15174594 w 17682528"/>
                <a:gd name="connsiteY4644" fmla="*/ 5155565 h 7720647"/>
                <a:gd name="connsiteX4645" fmla="*/ 15250794 w 17682528"/>
                <a:gd name="connsiteY4645" fmla="*/ 5155565 h 7720647"/>
                <a:gd name="connsiteX4646" fmla="*/ 15206344 w 17682528"/>
                <a:gd name="connsiteY4646" fmla="*/ 5200015 h 7720647"/>
                <a:gd name="connsiteX4647" fmla="*/ 15199994 w 17682528"/>
                <a:gd name="connsiteY4647" fmla="*/ 5231765 h 7720647"/>
                <a:gd name="connsiteX4648" fmla="*/ 15174594 w 17682528"/>
                <a:gd name="connsiteY4648" fmla="*/ 5225415 h 7720647"/>
                <a:gd name="connsiteX4649" fmla="*/ 15142844 w 17682528"/>
                <a:gd name="connsiteY4649" fmla="*/ 5282565 h 7720647"/>
                <a:gd name="connsiteX4650" fmla="*/ 15187294 w 17682528"/>
                <a:gd name="connsiteY4650" fmla="*/ 5250815 h 7720647"/>
                <a:gd name="connsiteX4651" fmla="*/ 15212694 w 17682528"/>
                <a:gd name="connsiteY4651" fmla="*/ 5282565 h 7720647"/>
                <a:gd name="connsiteX4652" fmla="*/ 15282544 w 17682528"/>
                <a:gd name="connsiteY4652" fmla="*/ 5200015 h 7720647"/>
                <a:gd name="connsiteX4653" fmla="*/ 15314231 w 17682528"/>
                <a:gd name="connsiteY4653" fmla="*/ 5200015 h 7720647"/>
                <a:gd name="connsiteX4654" fmla="*/ 15447581 w 17682528"/>
                <a:gd name="connsiteY4654" fmla="*/ 5276215 h 7720647"/>
                <a:gd name="connsiteX4655" fmla="*/ 15358681 w 17682528"/>
                <a:gd name="connsiteY4655" fmla="*/ 5288915 h 7720647"/>
                <a:gd name="connsiteX4656" fmla="*/ 15225394 w 17682528"/>
                <a:gd name="connsiteY4656" fmla="*/ 5358765 h 7720647"/>
                <a:gd name="connsiteX4657" fmla="*/ 15168244 w 17682528"/>
                <a:gd name="connsiteY4657" fmla="*/ 5288915 h 7720647"/>
                <a:gd name="connsiteX4658" fmla="*/ 15047594 w 17682528"/>
                <a:gd name="connsiteY4658" fmla="*/ 5327015 h 7720647"/>
                <a:gd name="connsiteX4659" fmla="*/ 15041244 w 17682528"/>
                <a:gd name="connsiteY4659" fmla="*/ 5352415 h 7720647"/>
                <a:gd name="connsiteX4660" fmla="*/ 15111094 w 17682528"/>
                <a:gd name="connsiteY4660" fmla="*/ 5441315 h 7720647"/>
                <a:gd name="connsiteX4661" fmla="*/ 15161894 w 17682528"/>
                <a:gd name="connsiteY4661" fmla="*/ 5441315 h 7720647"/>
                <a:gd name="connsiteX4662" fmla="*/ 15193644 w 17682528"/>
                <a:gd name="connsiteY4662" fmla="*/ 5523865 h 7720647"/>
                <a:gd name="connsiteX4663" fmla="*/ 15142844 w 17682528"/>
                <a:gd name="connsiteY4663" fmla="*/ 5504815 h 7720647"/>
                <a:gd name="connsiteX4664" fmla="*/ 15130144 w 17682528"/>
                <a:gd name="connsiteY4664" fmla="*/ 5517515 h 7720647"/>
                <a:gd name="connsiteX4665" fmla="*/ 15149194 w 17682528"/>
                <a:gd name="connsiteY4665" fmla="*/ 5542852 h 7720647"/>
                <a:gd name="connsiteX4666" fmla="*/ 15079344 w 17682528"/>
                <a:gd name="connsiteY4666" fmla="*/ 5587302 h 7720647"/>
                <a:gd name="connsiteX4667" fmla="*/ 15034894 w 17682528"/>
                <a:gd name="connsiteY4667" fmla="*/ 5574602 h 7720647"/>
                <a:gd name="connsiteX4668" fmla="*/ 15028544 w 17682528"/>
                <a:gd name="connsiteY4668" fmla="*/ 5587302 h 7720647"/>
                <a:gd name="connsiteX4669" fmla="*/ 15072994 w 17682528"/>
                <a:gd name="connsiteY4669" fmla="*/ 5612702 h 7720647"/>
                <a:gd name="connsiteX4670" fmla="*/ 15104744 w 17682528"/>
                <a:gd name="connsiteY4670" fmla="*/ 5606352 h 7720647"/>
                <a:gd name="connsiteX4671" fmla="*/ 15168244 w 17682528"/>
                <a:gd name="connsiteY4671" fmla="*/ 5549202 h 7720647"/>
                <a:gd name="connsiteX4672" fmla="*/ 15288894 w 17682528"/>
                <a:gd name="connsiteY4672" fmla="*/ 5485765 h 7720647"/>
                <a:gd name="connsiteX4673" fmla="*/ 15257144 w 17682528"/>
                <a:gd name="connsiteY4673" fmla="*/ 5492115 h 7720647"/>
                <a:gd name="connsiteX4674" fmla="*/ 15371381 w 17682528"/>
                <a:gd name="connsiteY4674" fmla="*/ 5403215 h 7720647"/>
                <a:gd name="connsiteX4675" fmla="*/ 15415831 w 17682528"/>
                <a:gd name="connsiteY4675" fmla="*/ 5403215 h 7720647"/>
                <a:gd name="connsiteX4676" fmla="*/ 15339631 w 17682528"/>
                <a:gd name="connsiteY4676" fmla="*/ 5479415 h 7720647"/>
                <a:gd name="connsiteX4677" fmla="*/ 15314231 w 17682528"/>
                <a:gd name="connsiteY4677" fmla="*/ 5542852 h 7720647"/>
                <a:gd name="connsiteX4678" fmla="*/ 15168244 w 17682528"/>
                <a:gd name="connsiteY4678" fmla="*/ 5580952 h 7720647"/>
                <a:gd name="connsiteX4679" fmla="*/ 15161894 w 17682528"/>
                <a:gd name="connsiteY4679" fmla="*/ 5600002 h 7720647"/>
                <a:gd name="connsiteX4680" fmla="*/ 15180944 w 17682528"/>
                <a:gd name="connsiteY4680" fmla="*/ 5612702 h 7720647"/>
                <a:gd name="connsiteX4681" fmla="*/ 15225394 w 17682528"/>
                <a:gd name="connsiteY4681" fmla="*/ 5580952 h 7720647"/>
                <a:gd name="connsiteX4682" fmla="*/ 15301594 w 17682528"/>
                <a:gd name="connsiteY4682" fmla="*/ 5580952 h 7720647"/>
                <a:gd name="connsiteX4683" fmla="*/ 15295244 w 17682528"/>
                <a:gd name="connsiteY4683" fmla="*/ 5600002 h 7720647"/>
                <a:gd name="connsiteX4684" fmla="*/ 15326931 w 17682528"/>
                <a:gd name="connsiteY4684" fmla="*/ 5625402 h 7720647"/>
                <a:gd name="connsiteX4685" fmla="*/ 15358681 w 17682528"/>
                <a:gd name="connsiteY4685" fmla="*/ 5650802 h 7720647"/>
                <a:gd name="connsiteX4686" fmla="*/ 15415831 w 17682528"/>
                <a:gd name="connsiteY4686" fmla="*/ 5676202 h 7720647"/>
                <a:gd name="connsiteX4687" fmla="*/ 15460281 w 17682528"/>
                <a:gd name="connsiteY4687" fmla="*/ 5663502 h 7720647"/>
                <a:gd name="connsiteX4688" fmla="*/ 15390431 w 17682528"/>
                <a:gd name="connsiteY4688" fmla="*/ 5619052 h 7720647"/>
                <a:gd name="connsiteX4689" fmla="*/ 15409481 w 17682528"/>
                <a:gd name="connsiteY4689" fmla="*/ 5555552 h 7720647"/>
                <a:gd name="connsiteX4690" fmla="*/ 15479331 w 17682528"/>
                <a:gd name="connsiteY4690" fmla="*/ 5485765 h 7720647"/>
                <a:gd name="connsiteX4691" fmla="*/ 15542831 w 17682528"/>
                <a:gd name="connsiteY4691" fmla="*/ 5530215 h 7720647"/>
                <a:gd name="connsiteX4692" fmla="*/ 15479331 w 17682528"/>
                <a:gd name="connsiteY4692" fmla="*/ 5625402 h 7720647"/>
                <a:gd name="connsiteX4693" fmla="*/ 15561881 w 17682528"/>
                <a:gd name="connsiteY4693" fmla="*/ 5701602 h 7720647"/>
                <a:gd name="connsiteX4694" fmla="*/ 15638081 w 17682528"/>
                <a:gd name="connsiteY4694" fmla="*/ 5663502 h 7720647"/>
                <a:gd name="connsiteX4695" fmla="*/ 15619031 w 17682528"/>
                <a:gd name="connsiteY4695" fmla="*/ 5657152 h 7720647"/>
                <a:gd name="connsiteX4696" fmla="*/ 15561881 w 17682528"/>
                <a:gd name="connsiteY4696" fmla="*/ 5688902 h 7720647"/>
                <a:gd name="connsiteX4697" fmla="*/ 15498381 w 17682528"/>
                <a:gd name="connsiteY4697" fmla="*/ 5625402 h 7720647"/>
                <a:gd name="connsiteX4698" fmla="*/ 15536481 w 17682528"/>
                <a:gd name="connsiteY4698" fmla="*/ 5549202 h 7720647"/>
                <a:gd name="connsiteX4699" fmla="*/ 15619031 w 17682528"/>
                <a:gd name="connsiteY4699" fmla="*/ 5536565 h 7720647"/>
                <a:gd name="connsiteX4700" fmla="*/ 15771431 w 17682528"/>
                <a:gd name="connsiteY4700" fmla="*/ 5650802 h 7720647"/>
                <a:gd name="connsiteX4701" fmla="*/ 15758731 w 17682528"/>
                <a:gd name="connsiteY4701" fmla="*/ 5663502 h 7720647"/>
                <a:gd name="connsiteX4702" fmla="*/ 15853917 w 17682528"/>
                <a:gd name="connsiteY4702" fmla="*/ 5727002 h 7720647"/>
                <a:gd name="connsiteX4703" fmla="*/ 15853917 w 17682528"/>
                <a:gd name="connsiteY4703" fmla="*/ 5892102 h 7720647"/>
                <a:gd name="connsiteX4704" fmla="*/ 15580931 w 17682528"/>
                <a:gd name="connsiteY4704" fmla="*/ 5803202 h 7720647"/>
                <a:gd name="connsiteX4705" fmla="*/ 15638081 w 17682528"/>
                <a:gd name="connsiteY4705" fmla="*/ 5758752 h 7720647"/>
                <a:gd name="connsiteX4706" fmla="*/ 15593631 w 17682528"/>
                <a:gd name="connsiteY4706" fmla="*/ 5752402 h 7720647"/>
                <a:gd name="connsiteX4707" fmla="*/ 15504731 w 17682528"/>
                <a:gd name="connsiteY4707" fmla="*/ 5765102 h 7720647"/>
                <a:gd name="connsiteX4708" fmla="*/ 15517431 w 17682528"/>
                <a:gd name="connsiteY4708" fmla="*/ 5727002 h 7720647"/>
                <a:gd name="connsiteX4709" fmla="*/ 15403131 w 17682528"/>
                <a:gd name="connsiteY4709" fmla="*/ 5733352 h 7720647"/>
                <a:gd name="connsiteX4710" fmla="*/ 15428531 w 17682528"/>
                <a:gd name="connsiteY4710" fmla="*/ 5701602 h 7720647"/>
                <a:gd name="connsiteX4711" fmla="*/ 15314231 w 17682528"/>
                <a:gd name="connsiteY4711" fmla="*/ 5695252 h 7720647"/>
                <a:gd name="connsiteX4712" fmla="*/ 15339631 w 17682528"/>
                <a:gd name="connsiteY4712" fmla="*/ 5657152 h 7720647"/>
                <a:gd name="connsiteX4713" fmla="*/ 15219044 w 17682528"/>
                <a:gd name="connsiteY4713" fmla="*/ 5663502 h 7720647"/>
                <a:gd name="connsiteX4714" fmla="*/ 15238094 w 17682528"/>
                <a:gd name="connsiteY4714" fmla="*/ 5638102 h 7720647"/>
                <a:gd name="connsiteX4715" fmla="*/ 15193644 w 17682528"/>
                <a:gd name="connsiteY4715" fmla="*/ 5631752 h 7720647"/>
                <a:gd name="connsiteX4716" fmla="*/ 15098394 w 17682528"/>
                <a:gd name="connsiteY4716" fmla="*/ 5657152 h 7720647"/>
                <a:gd name="connsiteX4717" fmla="*/ 15111094 w 17682528"/>
                <a:gd name="connsiteY4717" fmla="*/ 5625402 h 7720647"/>
                <a:gd name="connsiteX4718" fmla="*/ 15092044 w 17682528"/>
                <a:gd name="connsiteY4718" fmla="*/ 5619052 h 7720647"/>
                <a:gd name="connsiteX4719" fmla="*/ 14977745 w 17682528"/>
                <a:gd name="connsiteY4719" fmla="*/ 5663502 h 7720647"/>
                <a:gd name="connsiteX4720" fmla="*/ 14857095 w 17682528"/>
                <a:gd name="connsiteY4720" fmla="*/ 5663502 h 7720647"/>
                <a:gd name="connsiteX4721" fmla="*/ 14863445 w 17682528"/>
                <a:gd name="connsiteY4721" fmla="*/ 5282565 h 7720647"/>
                <a:gd name="connsiteX4722" fmla="*/ 14869795 w 17682528"/>
                <a:gd name="connsiteY4722" fmla="*/ 5244465 h 7720647"/>
                <a:gd name="connsiteX4723" fmla="*/ 14907895 w 17682528"/>
                <a:gd name="connsiteY4723" fmla="*/ 5200015 h 7720647"/>
                <a:gd name="connsiteX4724" fmla="*/ 14926945 w 17682528"/>
                <a:gd name="connsiteY4724" fmla="*/ 5168265 h 7720647"/>
                <a:gd name="connsiteX4725" fmla="*/ 14996795 w 17682528"/>
                <a:gd name="connsiteY4725" fmla="*/ 5130165 h 7720647"/>
                <a:gd name="connsiteX4726" fmla="*/ 15041244 w 17682528"/>
                <a:gd name="connsiteY4726" fmla="*/ 5155565 h 7720647"/>
                <a:gd name="connsiteX4727" fmla="*/ 15853917 w 17682528"/>
                <a:gd name="connsiteY4727" fmla="*/ 5174615 h 7720647"/>
                <a:gd name="connsiteX4728" fmla="*/ 15790481 w 17682528"/>
                <a:gd name="connsiteY4728" fmla="*/ 5187315 h 7720647"/>
                <a:gd name="connsiteX4729" fmla="*/ 15746031 w 17682528"/>
                <a:gd name="connsiteY4729" fmla="*/ 5168265 h 7720647"/>
                <a:gd name="connsiteX4730" fmla="*/ 15790481 w 17682528"/>
                <a:gd name="connsiteY4730" fmla="*/ 5117465 h 7720647"/>
                <a:gd name="connsiteX4731" fmla="*/ 15853917 w 17682528"/>
                <a:gd name="connsiteY4731" fmla="*/ 5174615 h 7720647"/>
                <a:gd name="connsiteX4732" fmla="*/ 17022192 w 17682528"/>
                <a:gd name="connsiteY4732" fmla="*/ 5200015 h 7720647"/>
                <a:gd name="connsiteX4733" fmla="*/ 16945992 w 17682528"/>
                <a:gd name="connsiteY4733" fmla="*/ 5168265 h 7720647"/>
                <a:gd name="connsiteX4734" fmla="*/ 16914242 w 17682528"/>
                <a:gd name="connsiteY4734" fmla="*/ 5123815 h 7720647"/>
                <a:gd name="connsiteX4735" fmla="*/ 16914242 w 17682528"/>
                <a:gd name="connsiteY4735" fmla="*/ 5104765 h 7720647"/>
                <a:gd name="connsiteX4736" fmla="*/ 17022192 w 17682528"/>
                <a:gd name="connsiteY4736" fmla="*/ 5200015 h 7720647"/>
                <a:gd name="connsiteX4737" fmla="*/ 15872967 w 17682528"/>
                <a:gd name="connsiteY4737" fmla="*/ 5168265 h 7720647"/>
                <a:gd name="connsiteX4738" fmla="*/ 15822167 w 17682528"/>
                <a:gd name="connsiteY4738" fmla="*/ 5111115 h 7720647"/>
                <a:gd name="connsiteX4739" fmla="*/ 15872967 w 17682528"/>
                <a:gd name="connsiteY4739" fmla="*/ 5079365 h 7720647"/>
                <a:gd name="connsiteX4740" fmla="*/ 15872967 w 17682528"/>
                <a:gd name="connsiteY4740" fmla="*/ 5168265 h 7720647"/>
                <a:gd name="connsiteX4741" fmla="*/ 16482505 w 17682528"/>
                <a:gd name="connsiteY4741" fmla="*/ 5117465 h 7720647"/>
                <a:gd name="connsiteX4742" fmla="*/ 16450755 w 17682528"/>
                <a:gd name="connsiteY4742" fmla="*/ 5104765 h 7720647"/>
                <a:gd name="connsiteX4743" fmla="*/ 16596805 w 17682528"/>
                <a:gd name="connsiteY4743" fmla="*/ 5053965 h 7720647"/>
                <a:gd name="connsiteX4744" fmla="*/ 16482505 w 17682528"/>
                <a:gd name="connsiteY4744" fmla="*/ 5117465 h 7720647"/>
                <a:gd name="connsiteX4745" fmla="*/ 15841217 w 17682528"/>
                <a:gd name="connsiteY4745" fmla="*/ 5073015 h 7720647"/>
                <a:gd name="connsiteX4746" fmla="*/ 15796831 w 17682528"/>
                <a:gd name="connsiteY4746" fmla="*/ 5098415 h 7720647"/>
                <a:gd name="connsiteX4747" fmla="*/ 15777781 w 17682528"/>
                <a:gd name="connsiteY4747" fmla="*/ 5098415 h 7720647"/>
                <a:gd name="connsiteX4748" fmla="*/ 15803181 w 17682528"/>
                <a:gd name="connsiteY4748" fmla="*/ 5053965 h 7720647"/>
                <a:gd name="connsiteX4749" fmla="*/ 15841217 w 17682528"/>
                <a:gd name="connsiteY4749" fmla="*/ 5073015 h 7720647"/>
                <a:gd name="connsiteX4750" fmla="*/ 16539655 w 17682528"/>
                <a:gd name="connsiteY4750" fmla="*/ 5047615 h 7720647"/>
                <a:gd name="connsiteX4751" fmla="*/ 16450755 w 17682528"/>
                <a:gd name="connsiteY4751" fmla="*/ 5079365 h 7720647"/>
                <a:gd name="connsiteX4752" fmla="*/ 16476155 w 17682528"/>
                <a:gd name="connsiteY4752" fmla="*/ 5053965 h 7720647"/>
                <a:gd name="connsiteX4753" fmla="*/ 16507905 w 17682528"/>
                <a:gd name="connsiteY4753" fmla="*/ 5047615 h 7720647"/>
                <a:gd name="connsiteX4754" fmla="*/ 16539655 w 17682528"/>
                <a:gd name="connsiteY4754" fmla="*/ 5047615 h 7720647"/>
                <a:gd name="connsiteX4755" fmla="*/ 16749205 w 17682528"/>
                <a:gd name="connsiteY4755" fmla="*/ 5047615 h 7720647"/>
                <a:gd name="connsiteX4756" fmla="*/ 16730155 w 17682528"/>
                <a:gd name="connsiteY4756" fmla="*/ 5041265 h 7720647"/>
                <a:gd name="connsiteX4757" fmla="*/ 16749205 w 17682528"/>
                <a:gd name="connsiteY4757" fmla="*/ 5047615 h 7720647"/>
                <a:gd name="connsiteX4758" fmla="*/ 16717455 w 17682528"/>
                <a:gd name="connsiteY4758" fmla="*/ 5041265 h 7720647"/>
                <a:gd name="connsiteX4759" fmla="*/ 16730155 w 17682528"/>
                <a:gd name="connsiteY4759" fmla="*/ 5053965 h 7720647"/>
                <a:gd name="connsiteX4760" fmla="*/ 16615855 w 17682528"/>
                <a:gd name="connsiteY4760" fmla="*/ 5060315 h 7720647"/>
                <a:gd name="connsiteX4761" fmla="*/ 16641255 w 17682528"/>
                <a:gd name="connsiteY4761" fmla="*/ 5041265 h 7720647"/>
                <a:gd name="connsiteX4762" fmla="*/ 16717455 w 17682528"/>
                <a:gd name="connsiteY4762" fmla="*/ 5041265 h 7720647"/>
                <a:gd name="connsiteX4763" fmla="*/ 16234917 w 17682528"/>
                <a:gd name="connsiteY4763" fmla="*/ 5041265 h 7720647"/>
                <a:gd name="connsiteX4764" fmla="*/ 16082517 w 17682528"/>
                <a:gd name="connsiteY4764" fmla="*/ 5073015 h 7720647"/>
                <a:gd name="connsiteX4765" fmla="*/ 16165067 w 17682528"/>
                <a:gd name="connsiteY4765" fmla="*/ 5034915 h 7720647"/>
                <a:gd name="connsiteX4766" fmla="*/ 16234917 w 17682528"/>
                <a:gd name="connsiteY4766" fmla="*/ 5041265 h 7720647"/>
                <a:gd name="connsiteX4767" fmla="*/ 15276194 w 17682528"/>
                <a:gd name="connsiteY4767" fmla="*/ 5079365 h 7720647"/>
                <a:gd name="connsiteX4768" fmla="*/ 15225394 w 17682528"/>
                <a:gd name="connsiteY4768" fmla="*/ 5136515 h 7720647"/>
                <a:gd name="connsiteX4769" fmla="*/ 15180944 w 17682528"/>
                <a:gd name="connsiteY4769" fmla="*/ 5098415 h 7720647"/>
                <a:gd name="connsiteX4770" fmla="*/ 15219044 w 17682528"/>
                <a:gd name="connsiteY4770" fmla="*/ 5060315 h 7720647"/>
                <a:gd name="connsiteX4771" fmla="*/ 15250794 w 17682528"/>
                <a:gd name="connsiteY4771" fmla="*/ 5085715 h 7720647"/>
                <a:gd name="connsiteX4772" fmla="*/ 15238094 w 17682528"/>
                <a:gd name="connsiteY4772" fmla="*/ 5111115 h 7720647"/>
                <a:gd name="connsiteX4773" fmla="*/ 15219044 w 17682528"/>
                <a:gd name="connsiteY4773" fmla="*/ 5111115 h 7720647"/>
                <a:gd name="connsiteX4774" fmla="*/ 15212694 w 17682528"/>
                <a:gd name="connsiteY4774" fmla="*/ 5098415 h 7720647"/>
                <a:gd name="connsiteX4775" fmla="*/ 15219044 w 17682528"/>
                <a:gd name="connsiteY4775" fmla="*/ 5073015 h 7720647"/>
                <a:gd name="connsiteX4776" fmla="*/ 15193644 w 17682528"/>
                <a:gd name="connsiteY4776" fmla="*/ 5098415 h 7720647"/>
                <a:gd name="connsiteX4777" fmla="*/ 15225394 w 17682528"/>
                <a:gd name="connsiteY4777" fmla="*/ 5130165 h 7720647"/>
                <a:gd name="connsiteX4778" fmla="*/ 15263494 w 17682528"/>
                <a:gd name="connsiteY4778" fmla="*/ 5085715 h 7720647"/>
                <a:gd name="connsiteX4779" fmla="*/ 15219044 w 17682528"/>
                <a:gd name="connsiteY4779" fmla="*/ 5041265 h 7720647"/>
                <a:gd name="connsiteX4780" fmla="*/ 15168244 w 17682528"/>
                <a:gd name="connsiteY4780" fmla="*/ 5073015 h 7720647"/>
                <a:gd name="connsiteX4781" fmla="*/ 15123794 w 17682528"/>
                <a:gd name="connsiteY4781" fmla="*/ 5041265 h 7720647"/>
                <a:gd name="connsiteX4782" fmla="*/ 15066644 w 17682528"/>
                <a:gd name="connsiteY4782" fmla="*/ 5085715 h 7720647"/>
                <a:gd name="connsiteX4783" fmla="*/ 15111094 w 17682528"/>
                <a:gd name="connsiteY4783" fmla="*/ 5130165 h 7720647"/>
                <a:gd name="connsiteX4784" fmla="*/ 15142844 w 17682528"/>
                <a:gd name="connsiteY4784" fmla="*/ 5092065 h 7720647"/>
                <a:gd name="connsiteX4785" fmla="*/ 15123794 w 17682528"/>
                <a:gd name="connsiteY4785" fmla="*/ 5079365 h 7720647"/>
                <a:gd name="connsiteX4786" fmla="*/ 15117444 w 17682528"/>
                <a:gd name="connsiteY4786" fmla="*/ 5111115 h 7720647"/>
                <a:gd name="connsiteX4787" fmla="*/ 15092044 w 17682528"/>
                <a:gd name="connsiteY4787" fmla="*/ 5111115 h 7720647"/>
                <a:gd name="connsiteX4788" fmla="*/ 15085694 w 17682528"/>
                <a:gd name="connsiteY4788" fmla="*/ 5085715 h 7720647"/>
                <a:gd name="connsiteX4789" fmla="*/ 15123794 w 17682528"/>
                <a:gd name="connsiteY4789" fmla="*/ 5060315 h 7720647"/>
                <a:gd name="connsiteX4790" fmla="*/ 15155544 w 17682528"/>
                <a:gd name="connsiteY4790" fmla="*/ 5098415 h 7720647"/>
                <a:gd name="connsiteX4791" fmla="*/ 15098394 w 17682528"/>
                <a:gd name="connsiteY4791" fmla="*/ 5155565 h 7720647"/>
                <a:gd name="connsiteX4792" fmla="*/ 15053944 w 17682528"/>
                <a:gd name="connsiteY4792" fmla="*/ 5092065 h 7720647"/>
                <a:gd name="connsiteX4793" fmla="*/ 15174594 w 17682528"/>
                <a:gd name="connsiteY4793" fmla="*/ 5022279 h 7720647"/>
                <a:gd name="connsiteX4794" fmla="*/ 15276194 w 17682528"/>
                <a:gd name="connsiteY4794" fmla="*/ 5079365 h 7720647"/>
                <a:gd name="connsiteX4795" fmla="*/ 16698405 w 17682528"/>
                <a:gd name="connsiteY4795" fmla="*/ 5022279 h 7720647"/>
                <a:gd name="connsiteX4796" fmla="*/ 16660305 w 17682528"/>
                <a:gd name="connsiteY4796" fmla="*/ 5028629 h 7720647"/>
                <a:gd name="connsiteX4797" fmla="*/ 16641255 w 17682528"/>
                <a:gd name="connsiteY4797" fmla="*/ 5015929 h 7720647"/>
                <a:gd name="connsiteX4798" fmla="*/ 16698405 w 17682528"/>
                <a:gd name="connsiteY4798" fmla="*/ 5022279 h 7720647"/>
                <a:gd name="connsiteX4799" fmla="*/ 16634905 w 17682528"/>
                <a:gd name="connsiteY4799" fmla="*/ 5028629 h 7720647"/>
                <a:gd name="connsiteX4800" fmla="*/ 16584105 w 17682528"/>
                <a:gd name="connsiteY4800" fmla="*/ 5041265 h 7720647"/>
                <a:gd name="connsiteX4801" fmla="*/ 16546005 w 17682528"/>
                <a:gd name="connsiteY4801" fmla="*/ 5034915 h 7720647"/>
                <a:gd name="connsiteX4802" fmla="*/ 16596805 w 17682528"/>
                <a:gd name="connsiteY4802" fmla="*/ 5015929 h 7720647"/>
                <a:gd name="connsiteX4803" fmla="*/ 16634905 w 17682528"/>
                <a:gd name="connsiteY4803" fmla="*/ 5028629 h 7720647"/>
                <a:gd name="connsiteX4804" fmla="*/ 16457105 w 17682528"/>
                <a:gd name="connsiteY4804" fmla="*/ 5053965 h 7720647"/>
                <a:gd name="connsiteX4805" fmla="*/ 16355505 w 17682528"/>
                <a:gd name="connsiteY4805" fmla="*/ 5053965 h 7720647"/>
                <a:gd name="connsiteX4806" fmla="*/ 16273017 w 17682528"/>
                <a:gd name="connsiteY4806" fmla="*/ 5034915 h 7720647"/>
                <a:gd name="connsiteX4807" fmla="*/ 16330105 w 17682528"/>
                <a:gd name="connsiteY4807" fmla="*/ 5015929 h 7720647"/>
                <a:gd name="connsiteX4808" fmla="*/ 16457105 w 17682528"/>
                <a:gd name="connsiteY4808" fmla="*/ 5053965 h 7720647"/>
                <a:gd name="connsiteX4809" fmla="*/ 16984092 w 17682528"/>
                <a:gd name="connsiteY4809" fmla="*/ 5015929 h 7720647"/>
                <a:gd name="connsiteX4810" fmla="*/ 16933292 w 17682528"/>
                <a:gd name="connsiteY4810" fmla="*/ 5009579 h 7720647"/>
                <a:gd name="connsiteX4811" fmla="*/ 16984092 w 17682528"/>
                <a:gd name="connsiteY4811" fmla="*/ 5015929 h 7720647"/>
                <a:gd name="connsiteX4812" fmla="*/ 16812706 w 17682528"/>
                <a:gd name="connsiteY4812" fmla="*/ 5034915 h 7720647"/>
                <a:gd name="connsiteX4813" fmla="*/ 16755555 w 17682528"/>
                <a:gd name="connsiteY4813" fmla="*/ 5028629 h 7720647"/>
                <a:gd name="connsiteX4814" fmla="*/ 16755555 w 17682528"/>
                <a:gd name="connsiteY4814" fmla="*/ 5003229 h 7720647"/>
                <a:gd name="connsiteX4815" fmla="*/ 16768255 w 17682528"/>
                <a:gd name="connsiteY4815" fmla="*/ 4996879 h 7720647"/>
                <a:gd name="connsiteX4816" fmla="*/ 16812706 w 17682528"/>
                <a:gd name="connsiteY4816" fmla="*/ 5034915 h 7720647"/>
                <a:gd name="connsiteX4817" fmla="*/ 15511081 w 17682528"/>
                <a:gd name="connsiteY4817" fmla="*/ 5028629 h 7720647"/>
                <a:gd name="connsiteX4818" fmla="*/ 15574581 w 17682528"/>
                <a:gd name="connsiteY4818" fmla="*/ 5117465 h 7720647"/>
                <a:gd name="connsiteX4819" fmla="*/ 15650781 w 17682528"/>
                <a:gd name="connsiteY4819" fmla="*/ 5288915 h 7720647"/>
                <a:gd name="connsiteX4820" fmla="*/ 15714281 w 17682528"/>
                <a:gd name="connsiteY4820" fmla="*/ 5269865 h 7720647"/>
                <a:gd name="connsiteX4821" fmla="*/ 15714281 w 17682528"/>
                <a:gd name="connsiteY4821" fmla="*/ 5333365 h 7720647"/>
                <a:gd name="connsiteX4822" fmla="*/ 15828517 w 17682528"/>
                <a:gd name="connsiteY4822" fmla="*/ 5377815 h 7720647"/>
                <a:gd name="connsiteX4823" fmla="*/ 15866617 w 17682528"/>
                <a:gd name="connsiteY4823" fmla="*/ 5377815 h 7720647"/>
                <a:gd name="connsiteX4824" fmla="*/ 15860267 w 17682528"/>
                <a:gd name="connsiteY4824" fmla="*/ 5384165 h 7720647"/>
                <a:gd name="connsiteX4825" fmla="*/ 15726981 w 17682528"/>
                <a:gd name="connsiteY4825" fmla="*/ 5447665 h 7720647"/>
                <a:gd name="connsiteX4826" fmla="*/ 15657131 w 17682528"/>
                <a:gd name="connsiteY4826" fmla="*/ 5492115 h 7720647"/>
                <a:gd name="connsiteX4827" fmla="*/ 15580931 w 17682528"/>
                <a:gd name="connsiteY4827" fmla="*/ 5504815 h 7720647"/>
                <a:gd name="connsiteX4828" fmla="*/ 15485681 w 17682528"/>
                <a:gd name="connsiteY4828" fmla="*/ 5460365 h 7720647"/>
                <a:gd name="connsiteX4829" fmla="*/ 15396781 w 17682528"/>
                <a:gd name="connsiteY4829" fmla="*/ 5542852 h 7720647"/>
                <a:gd name="connsiteX4830" fmla="*/ 15384081 w 17682528"/>
                <a:gd name="connsiteY4830" fmla="*/ 5600002 h 7720647"/>
                <a:gd name="connsiteX4831" fmla="*/ 15345981 w 17682528"/>
                <a:gd name="connsiteY4831" fmla="*/ 5587302 h 7720647"/>
                <a:gd name="connsiteX4832" fmla="*/ 15314231 w 17682528"/>
                <a:gd name="connsiteY4832" fmla="*/ 5606352 h 7720647"/>
                <a:gd name="connsiteX4833" fmla="*/ 15314231 w 17682528"/>
                <a:gd name="connsiteY4833" fmla="*/ 5587302 h 7720647"/>
                <a:gd name="connsiteX4834" fmla="*/ 15352331 w 17682528"/>
                <a:gd name="connsiteY4834" fmla="*/ 5492115 h 7720647"/>
                <a:gd name="connsiteX4835" fmla="*/ 15453931 w 17682528"/>
                <a:gd name="connsiteY4835" fmla="*/ 5384165 h 7720647"/>
                <a:gd name="connsiteX4836" fmla="*/ 15415831 w 17682528"/>
                <a:gd name="connsiteY4836" fmla="*/ 5365115 h 7720647"/>
                <a:gd name="connsiteX4837" fmla="*/ 15314231 w 17682528"/>
                <a:gd name="connsiteY4837" fmla="*/ 5377815 h 7720647"/>
                <a:gd name="connsiteX4838" fmla="*/ 15257144 w 17682528"/>
                <a:gd name="connsiteY4838" fmla="*/ 5428615 h 7720647"/>
                <a:gd name="connsiteX4839" fmla="*/ 15231744 w 17682528"/>
                <a:gd name="connsiteY4839" fmla="*/ 5428615 h 7720647"/>
                <a:gd name="connsiteX4840" fmla="*/ 15231744 w 17682528"/>
                <a:gd name="connsiteY4840" fmla="*/ 5409565 h 7720647"/>
                <a:gd name="connsiteX4841" fmla="*/ 15238094 w 17682528"/>
                <a:gd name="connsiteY4841" fmla="*/ 5365115 h 7720647"/>
                <a:gd name="connsiteX4842" fmla="*/ 15307944 w 17682528"/>
                <a:gd name="connsiteY4842" fmla="*/ 5314315 h 7720647"/>
                <a:gd name="connsiteX4843" fmla="*/ 15441231 w 17682528"/>
                <a:gd name="connsiteY4843" fmla="*/ 5307965 h 7720647"/>
                <a:gd name="connsiteX4844" fmla="*/ 15466631 w 17682528"/>
                <a:gd name="connsiteY4844" fmla="*/ 5282565 h 7720647"/>
                <a:gd name="connsiteX4845" fmla="*/ 15371381 w 17682528"/>
                <a:gd name="connsiteY4845" fmla="*/ 5200015 h 7720647"/>
                <a:gd name="connsiteX4846" fmla="*/ 15345981 w 17682528"/>
                <a:gd name="connsiteY4846" fmla="*/ 5180965 h 7720647"/>
                <a:gd name="connsiteX4847" fmla="*/ 15276194 w 17682528"/>
                <a:gd name="connsiteY4847" fmla="*/ 5180965 h 7720647"/>
                <a:gd name="connsiteX4848" fmla="*/ 15269844 w 17682528"/>
                <a:gd name="connsiteY4848" fmla="*/ 5161915 h 7720647"/>
                <a:gd name="connsiteX4849" fmla="*/ 15345981 w 17682528"/>
                <a:gd name="connsiteY4849" fmla="*/ 5117465 h 7720647"/>
                <a:gd name="connsiteX4850" fmla="*/ 15549181 w 17682528"/>
                <a:gd name="connsiteY4850" fmla="*/ 5250815 h 7720647"/>
                <a:gd name="connsiteX4851" fmla="*/ 15555531 w 17682528"/>
                <a:gd name="connsiteY4851" fmla="*/ 5231765 h 7720647"/>
                <a:gd name="connsiteX4852" fmla="*/ 15536481 w 17682528"/>
                <a:gd name="connsiteY4852" fmla="*/ 5155565 h 7720647"/>
                <a:gd name="connsiteX4853" fmla="*/ 15517431 w 17682528"/>
                <a:gd name="connsiteY4853" fmla="*/ 5123815 h 7720647"/>
                <a:gd name="connsiteX4854" fmla="*/ 15504731 w 17682528"/>
                <a:gd name="connsiteY4854" fmla="*/ 5079365 h 7720647"/>
                <a:gd name="connsiteX4855" fmla="*/ 15447581 w 17682528"/>
                <a:gd name="connsiteY4855" fmla="*/ 5034915 h 7720647"/>
                <a:gd name="connsiteX4856" fmla="*/ 15447581 w 17682528"/>
                <a:gd name="connsiteY4856" fmla="*/ 5015929 h 7720647"/>
                <a:gd name="connsiteX4857" fmla="*/ 15472981 w 17682528"/>
                <a:gd name="connsiteY4857" fmla="*/ 4965129 h 7720647"/>
                <a:gd name="connsiteX4858" fmla="*/ 15511081 w 17682528"/>
                <a:gd name="connsiteY4858" fmla="*/ 5028629 h 7720647"/>
                <a:gd name="connsiteX4859" fmla="*/ 14971395 w 17682528"/>
                <a:gd name="connsiteY4859" fmla="*/ 5034915 h 7720647"/>
                <a:gd name="connsiteX4860" fmla="*/ 14933295 w 17682528"/>
                <a:gd name="connsiteY4860" fmla="*/ 5003229 h 7720647"/>
                <a:gd name="connsiteX4861" fmla="*/ 14876145 w 17682528"/>
                <a:gd name="connsiteY4861" fmla="*/ 5047615 h 7720647"/>
                <a:gd name="connsiteX4862" fmla="*/ 14876145 w 17682528"/>
                <a:gd name="connsiteY4862" fmla="*/ 5111115 h 7720647"/>
                <a:gd name="connsiteX4863" fmla="*/ 14882495 w 17682528"/>
                <a:gd name="connsiteY4863" fmla="*/ 4965129 h 7720647"/>
                <a:gd name="connsiteX4864" fmla="*/ 14971395 w 17682528"/>
                <a:gd name="connsiteY4864" fmla="*/ 5034915 h 7720647"/>
                <a:gd name="connsiteX4865" fmla="*/ 16806356 w 17682528"/>
                <a:gd name="connsiteY4865" fmla="*/ 4958779 h 7720647"/>
                <a:gd name="connsiteX4866" fmla="*/ 16895192 w 17682528"/>
                <a:gd name="connsiteY4866" fmla="*/ 5009579 h 7720647"/>
                <a:gd name="connsiteX4867" fmla="*/ 16888842 w 17682528"/>
                <a:gd name="connsiteY4867" fmla="*/ 5034915 h 7720647"/>
                <a:gd name="connsiteX4868" fmla="*/ 16857092 w 17682528"/>
                <a:gd name="connsiteY4868" fmla="*/ 5034915 h 7720647"/>
                <a:gd name="connsiteX4869" fmla="*/ 16787306 w 17682528"/>
                <a:gd name="connsiteY4869" fmla="*/ 4984179 h 7720647"/>
                <a:gd name="connsiteX4870" fmla="*/ 16793656 w 17682528"/>
                <a:gd name="connsiteY4870" fmla="*/ 4958779 h 7720647"/>
                <a:gd name="connsiteX4871" fmla="*/ 16806356 w 17682528"/>
                <a:gd name="connsiteY4871" fmla="*/ 4958779 h 7720647"/>
                <a:gd name="connsiteX4872" fmla="*/ 16736505 w 17682528"/>
                <a:gd name="connsiteY4872" fmla="*/ 4990529 h 7720647"/>
                <a:gd name="connsiteX4873" fmla="*/ 16723805 w 17682528"/>
                <a:gd name="connsiteY4873" fmla="*/ 5003229 h 7720647"/>
                <a:gd name="connsiteX4874" fmla="*/ 16622205 w 17682528"/>
                <a:gd name="connsiteY4874" fmla="*/ 4958779 h 7720647"/>
                <a:gd name="connsiteX4875" fmla="*/ 16736505 w 17682528"/>
                <a:gd name="connsiteY4875" fmla="*/ 4990529 h 7720647"/>
                <a:gd name="connsiteX4876" fmla="*/ 15758731 w 17682528"/>
                <a:gd name="connsiteY4876" fmla="*/ 4965129 h 7720647"/>
                <a:gd name="connsiteX4877" fmla="*/ 15752381 w 17682528"/>
                <a:gd name="connsiteY4877" fmla="*/ 4984179 h 7720647"/>
                <a:gd name="connsiteX4878" fmla="*/ 15739681 w 17682528"/>
                <a:gd name="connsiteY4878" fmla="*/ 4971479 h 7720647"/>
                <a:gd name="connsiteX4879" fmla="*/ 15739681 w 17682528"/>
                <a:gd name="connsiteY4879" fmla="*/ 4965129 h 7720647"/>
                <a:gd name="connsiteX4880" fmla="*/ 15739681 w 17682528"/>
                <a:gd name="connsiteY4880" fmla="*/ 4958779 h 7720647"/>
                <a:gd name="connsiteX4881" fmla="*/ 15720631 w 17682528"/>
                <a:gd name="connsiteY4881" fmla="*/ 4990529 h 7720647"/>
                <a:gd name="connsiteX4882" fmla="*/ 15714281 w 17682528"/>
                <a:gd name="connsiteY4882" fmla="*/ 4977829 h 7720647"/>
                <a:gd name="connsiteX4883" fmla="*/ 15733331 w 17682528"/>
                <a:gd name="connsiteY4883" fmla="*/ 4952429 h 7720647"/>
                <a:gd name="connsiteX4884" fmla="*/ 15758731 w 17682528"/>
                <a:gd name="connsiteY4884" fmla="*/ 4965129 h 7720647"/>
                <a:gd name="connsiteX4885" fmla="*/ 16742855 w 17682528"/>
                <a:gd name="connsiteY4885" fmla="*/ 4971479 h 7720647"/>
                <a:gd name="connsiteX4886" fmla="*/ 16628555 w 17682528"/>
                <a:gd name="connsiteY4886" fmla="*/ 4946079 h 7720647"/>
                <a:gd name="connsiteX4887" fmla="*/ 16704755 w 17682528"/>
                <a:gd name="connsiteY4887" fmla="*/ 4939729 h 7720647"/>
                <a:gd name="connsiteX4888" fmla="*/ 16742855 w 17682528"/>
                <a:gd name="connsiteY4888" fmla="*/ 4971479 h 7720647"/>
                <a:gd name="connsiteX4889" fmla="*/ 14933295 w 17682528"/>
                <a:gd name="connsiteY4889" fmla="*/ 4965129 h 7720647"/>
                <a:gd name="connsiteX4890" fmla="*/ 14882495 w 17682528"/>
                <a:gd name="connsiteY4890" fmla="*/ 4946079 h 7720647"/>
                <a:gd name="connsiteX4891" fmla="*/ 14882495 w 17682528"/>
                <a:gd name="connsiteY4891" fmla="*/ 4920679 h 7720647"/>
                <a:gd name="connsiteX4892" fmla="*/ 14933295 w 17682528"/>
                <a:gd name="connsiteY4892" fmla="*/ 4965129 h 7720647"/>
                <a:gd name="connsiteX4893" fmla="*/ 15879317 w 17682528"/>
                <a:gd name="connsiteY4893" fmla="*/ 4939729 h 7720647"/>
                <a:gd name="connsiteX4894" fmla="*/ 15847567 w 17682528"/>
                <a:gd name="connsiteY4894" fmla="*/ 4901629 h 7720647"/>
                <a:gd name="connsiteX4895" fmla="*/ 15872967 w 17682528"/>
                <a:gd name="connsiteY4895" fmla="*/ 4876229 h 7720647"/>
                <a:gd name="connsiteX4896" fmla="*/ 15879317 w 17682528"/>
                <a:gd name="connsiteY4896" fmla="*/ 4939729 h 7720647"/>
                <a:gd name="connsiteX4897" fmla="*/ 15092044 w 17682528"/>
                <a:gd name="connsiteY4897" fmla="*/ 4914329 h 7720647"/>
                <a:gd name="connsiteX4898" fmla="*/ 15092044 w 17682528"/>
                <a:gd name="connsiteY4898" fmla="*/ 4958779 h 7720647"/>
                <a:gd name="connsiteX4899" fmla="*/ 15003145 w 17682528"/>
                <a:gd name="connsiteY4899" fmla="*/ 4958779 h 7720647"/>
                <a:gd name="connsiteX4900" fmla="*/ 15009495 w 17682528"/>
                <a:gd name="connsiteY4900" fmla="*/ 4920679 h 7720647"/>
                <a:gd name="connsiteX4901" fmla="*/ 15066644 w 17682528"/>
                <a:gd name="connsiteY4901" fmla="*/ 4876229 h 7720647"/>
                <a:gd name="connsiteX4902" fmla="*/ 15092044 w 17682528"/>
                <a:gd name="connsiteY4902" fmla="*/ 4914329 h 7720647"/>
                <a:gd name="connsiteX4903" fmla="*/ 15790481 w 17682528"/>
                <a:gd name="connsiteY4903" fmla="*/ 4958779 h 7720647"/>
                <a:gd name="connsiteX4904" fmla="*/ 15752381 w 17682528"/>
                <a:gd name="connsiteY4904" fmla="*/ 5015929 h 7720647"/>
                <a:gd name="connsiteX4905" fmla="*/ 15707931 w 17682528"/>
                <a:gd name="connsiteY4905" fmla="*/ 4977829 h 7720647"/>
                <a:gd name="connsiteX4906" fmla="*/ 15733331 w 17682528"/>
                <a:gd name="connsiteY4906" fmla="*/ 4946079 h 7720647"/>
                <a:gd name="connsiteX4907" fmla="*/ 15771431 w 17682528"/>
                <a:gd name="connsiteY4907" fmla="*/ 4971479 h 7720647"/>
                <a:gd name="connsiteX4908" fmla="*/ 15739681 w 17682528"/>
                <a:gd name="connsiteY4908" fmla="*/ 5003229 h 7720647"/>
                <a:gd name="connsiteX4909" fmla="*/ 15752381 w 17682528"/>
                <a:gd name="connsiteY4909" fmla="*/ 5009579 h 7720647"/>
                <a:gd name="connsiteX4910" fmla="*/ 15784131 w 17682528"/>
                <a:gd name="connsiteY4910" fmla="*/ 4958779 h 7720647"/>
                <a:gd name="connsiteX4911" fmla="*/ 15701581 w 17682528"/>
                <a:gd name="connsiteY4911" fmla="*/ 4876229 h 7720647"/>
                <a:gd name="connsiteX4912" fmla="*/ 15587281 w 17682528"/>
                <a:gd name="connsiteY4912" fmla="*/ 4946079 h 7720647"/>
                <a:gd name="connsiteX4913" fmla="*/ 15631731 w 17682528"/>
                <a:gd name="connsiteY4913" fmla="*/ 4990529 h 7720647"/>
                <a:gd name="connsiteX4914" fmla="*/ 15676181 w 17682528"/>
                <a:gd name="connsiteY4914" fmla="*/ 4958779 h 7720647"/>
                <a:gd name="connsiteX4915" fmla="*/ 15669831 w 17682528"/>
                <a:gd name="connsiteY4915" fmla="*/ 4933379 h 7720647"/>
                <a:gd name="connsiteX4916" fmla="*/ 15644431 w 17682528"/>
                <a:gd name="connsiteY4916" fmla="*/ 4927029 h 7720647"/>
                <a:gd name="connsiteX4917" fmla="*/ 15619031 w 17682528"/>
                <a:gd name="connsiteY4917" fmla="*/ 4939729 h 7720647"/>
                <a:gd name="connsiteX4918" fmla="*/ 15619031 w 17682528"/>
                <a:gd name="connsiteY4918" fmla="*/ 4958779 h 7720647"/>
                <a:gd name="connsiteX4919" fmla="*/ 15631731 w 17682528"/>
                <a:gd name="connsiteY4919" fmla="*/ 4971479 h 7720647"/>
                <a:gd name="connsiteX4920" fmla="*/ 15647226 w 17682528"/>
                <a:gd name="connsiteY4920" fmla="*/ 4965827 h 7720647"/>
                <a:gd name="connsiteX4921" fmla="*/ 15650781 w 17682528"/>
                <a:gd name="connsiteY4921" fmla="*/ 4971479 h 7720647"/>
                <a:gd name="connsiteX4922" fmla="*/ 15619031 w 17682528"/>
                <a:gd name="connsiteY4922" fmla="*/ 4971479 h 7720647"/>
                <a:gd name="connsiteX4923" fmla="*/ 15612681 w 17682528"/>
                <a:gd name="connsiteY4923" fmla="*/ 4946079 h 7720647"/>
                <a:gd name="connsiteX4924" fmla="*/ 15644431 w 17682528"/>
                <a:gd name="connsiteY4924" fmla="*/ 4920679 h 7720647"/>
                <a:gd name="connsiteX4925" fmla="*/ 15676181 w 17682528"/>
                <a:gd name="connsiteY4925" fmla="*/ 4958779 h 7720647"/>
                <a:gd name="connsiteX4926" fmla="*/ 15631731 w 17682528"/>
                <a:gd name="connsiteY4926" fmla="*/ 4996879 h 7720647"/>
                <a:gd name="connsiteX4927" fmla="*/ 15580931 w 17682528"/>
                <a:gd name="connsiteY4927" fmla="*/ 4946079 h 7720647"/>
                <a:gd name="connsiteX4928" fmla="*/ 15701581 w 17682528"/>
                <a:gd name="connsiteY4928" fmla="*/ 4869879 h 7720647"/>
                <a:gd name="connsiteX4929" fmla="*/ 15790481 w 17682528"/>
                <a:gd name="connsiteY4929" fmla="*/ 4958779 h 7720647"/>
                <a:gd name="connsiteX4930" fmla="*/ 15536481 w 17682528"/>
                <a:gd name="connsiteY4930" fmla="*/ 4939729 h 7720647"/>
                <a:gd name="connsiteX4931" fmla="*/ 15714281 w 17682528"/>
                <a:gd name="connsiteY4931" fmla="*/ 5053965 h 7720647"/>
                <a:gd name="connsiteX4932" fmla="*/ 15777781 w 17682528"/>
                <a:gd name="connsiteY4932" fmla="*/ 5053965 h 7720647"/>
                <a:gd name="connsiteX4933" fmla="*/ 15746031 w 17682528"/>
                <a:gd name="connsiteY4933" fmla="*/ 5130165 h 7720647"/>
                <a:gd name="connsiteX4934" fmla="*/ 15726981 w 17682528"/>
                <a:gd name="connsiteY4934" fmla="*/ 5155565 h 7720647"/>
                <a:gd name="connsiteX4935" fmla="*/ 15707931 w 17682528"/>
                <a:gd name="connsiteY4935" fmla="*/ 5238115 h 7720647"/>
                <a:gd name="connsiteX4936" fmla="*/ 15650781 w 17682528"/>
                <a:gd name="connsiteY4936" fmla="*/ 5269865 h 7720647"/>
                <a:gd name="connsiteX4937" fmla="*/ 15606331 w 17682528"/>
                <a:gd name="connsiteY4937" fmla="*/ 5244465 h 7720647"/>
                <a:gd name="connsiteX4938" fmla="*/ 15587281 w 17682528"/>
                <a:gd name="connsiteY4938" fmla="*/ 5104765 h 7720647"/>
                <a:gd name="connsiteX4939" fmla="*/ 15523781 w 17682528"/>
                <a:gd name="connsiteY4939" fmla="*/ 5015929 h 7720647"/>
                <a:gd name="connsiteX4940" fmla="*/ 15517431 w 17682528"/>
                <a:gd name="connsiteY4940" fmla="*/ 4971479 h 7720647"/>
                <a:gd name="connsiteX4941" fmla="*/ 15472981 w 17682528"/>
                <a:gd name="connsiteY4941" fmla="*/ 4946079 h 7720647"/>
                <a:gd name="connsiteX4942" fmla="*/ 15428531 w 17682528"/>
                <a:gd name="connsiteY4942" fmla="*/ 4977829 h 7720647"/>
                <a:gd name="connsiteX4943" fmla="*/ 15377731 w 17682528"/>
                <a:gd name="connsiteY4943" fmla="*/ 4996879 h 7720647"/>
                <a:gd name="connsiteX4944" fmla="*/ 15345981 w 17682528"/>
                <a:gd name="connsiteY4944" fmla="*/ 5053965 h 7720647"/>
                <a:gd name="connsiteX4945" fmla="*/ 15358681 w 17682528"/>
                <a:gd name="connsiteY4945" fmla="*/ 5085715 h 7720647"/>
                <a:gd name="connsiteX4946" fmla="*/ 15428531 w 17682528"/>
                <a:gd name="connsiteY4946" fmla="*/ 5047615 h 7720647"/>
                <a:gd name="connsiteX4947" fmla="*/ 15485681 w 17682528"/>
                <a:gd name="connsiteY4947" fmla="*/ 5085715 h 7720647"/>
                <a:gd name="connsiteX4948" fmla="*/ 15523781 w 17682528"/>
                <a:gd name="connsiteY4948" fmla="*/ 5155565 h 7720647"/>
                <a:gd name="connsiteX4949" fmla="*/ 15523781 w 17682528"/>
                <a:gd name="connsiteY4949" fmla="*/ 5219065 h 7720647"/>
                <a:gd name="connsiteX4950" fmla="*/ 15345981 w 17682528"/>
                <a:gd name="connsiteY4950" fmla="*/ 5098415 h 7720647"/>
                <a:gd name="connsiteX4951" fmla="*/ 15288894 w 17682528"/>
                <a:gd name="connsiteY4951" fmla="*/ 5117465 h 7720647"/>
                <a:gd name="connsiteX4952" fmla="*/ 15295244 w 17682528"/>
                <a:gd name="connsiteY4952" fmla="*/ 5079365 h 7720647"/>
                <a:gd name="connsiteX4953" fmla="*/ 15174594 w 17682528"/>
                <a:gd name="connsiteY4953" fmla="*/ 5003229 h 7720647"/>
                <a:gd name="connsiteX4954" fmla="*/ 15041244 w 17682528"/>
                <a:gd name="connsiteY4954" fmla="*/ 5130165 h 7720647"/>
                <a:gd name="connsiteX4955" fmla="*/ 14996795 w 17682528"/>
                <a:gd name="connsiteY4955" fmla="*/ 5111115 h 7720647"/>
                <a:gd name="connsiteX4956" fmla="*/ 14888845 w 17682528"/>
                <a:gd name="connsiteY4956" fmla="*/ 5200015 h 7720647"/>
                <a:gd name="connsiteX4957" fmla="*/ 14869795 w 17682528"/>
                <a:gd name="connsiteY4957" fmla="*/ 5200015 h 7720647"/>
                <a:gd name="connsiteX4958" fmla="*/ 14869795 w 17682528"/>
                <a:gd name="connsiteY4958" fmla="*/ 5136515 h 7720647"/>
                <a:gd name="connsiteX4959" fmla="*/ 14895195 w 17682528"/>
                <a:gd name="connsiteY4959" fmla="*/ 5104765 h 7720647"/>
                <a:gd name="connsiteX4960" fmla="*/ 14933295 w 17682528"/>
                <a:gd name="connsiteY4960" fmla="*/ 5022279 h 7720647"/>
                <a:gd name="connsiteX4961" fmla="*/ 14996795 w 17682528"/>
                <a:gd name="connsiteY4961" fmla="*/ 5060315 h 7720647"/>
                <a:gd name="connsiteX4962" fmla="*/ 14958695 w 17682528"/>
                <a:gd name="connsiteY4962" fmla="*/ 4984179 h 7720647"/>
                <a:gd name="connsiteX4963" fmla="*/ 15060294 w 17682528"/>
                <a:gd name="connsiteY4963" fmla="*/ 5009579 h 7720647"/>
                <a:gd name="connsiteX4964" fmla="*/ 15568231 w 17682528"/>
                <a:gd name="connsiteY4964" fmla="*/ 4869879 h 7720647"/>
                <a:gd name="connsiteX4965" fmla="*/ 15536481 w 17682528"/>
                <a:gd name="connsiteY4965" fmla="*/ 4939729 h 7720647"/>
                <a:gd name="connsiteX4966" fmla="*/ 14996795 w 17682528"/>
                <a:gd name="connsiteY4966" fmla="*/ 4920679 h 7720647"/>
                <a:gd name="connsiteX4967" fmla="*/ 14990445 w 17682528"/>
                <a:gd name="connsiteY4967" fmla="*/ 4952429 h 7720647"/>
                <a:gd name="connsiteX4968" fmla="*/ 14907895 w 17682528"/>
                <a:gd name="connsiteY4968" fmla="*/ 4901629 h 7720647"/>
                <a:gd name="connsiteX4969" fmla="*/ 14971395 w 17682528"/>
                <a:gd name="connsiteY4969" fmla="*/ 4869879 h 7720647"/>
                <a:gd name="connsiteX4970" fmla="*/ 14996795 w 17682528"/>
                <a:gd name="connsiteY4970" fmla="*/ 4920679 h 7720647"/>
                <a:gd name="connsiteX4971" fmla="*/ 15219044 w 17682528"/>
                <a:gd name="connsiteY4971" fmla="*/ 4888929 h 7720647"/>
                <a:gd name="connsiteX4972" fmla="*/ 15117444 w 17682528"/>
                <a:gd name="connsiteY4972" fmla="*/ 4958779 h 7720647"/>
                <a:gd name="connsiteX4973" fmla="*/ 15111094 w 17682528"/>
                <a:gd name="connsiteY4973" fmla="*/ 4933379 h 7720647"/>
                <a:gd name="connsiteX4974" fmla="*/ 15180944 w 17682528"/>
                <a:gd name="connsiteY4974" fmla="*/ 4831779 h 7720647"/>
                <a:gd name="connsiteX4975" fmla="*/ 15219044 w 17682528"/>
                <a:gd name="connsiteY4975" fmla="*/ 4888929 h 7720647"/>
                <a:gd name="connsiteX4976" fmla="*/ 16965042 w 17682528"/>
                <a:gd name="connsiteY4976" fmla="*/ 4990529 h 7720647"/>
                <a:gd name="connsiteX4977" fmla="*/ 16901542 w 17682528"/>
                <a:gd name="connsiteY4977" fmla="*/ 4990529 h 7720647"/>
                <a:gd name="connsiteX4978" fmla="*/ 16717455 w 17682528"/>
                <a:gd name="connsiteY4978" fmla="*/ 4850829 h 7720647"/>
                <a:gd name="connsiteX4979" fmla="*/ 16736505 w 17682528"/>
                <a:gd name="connsiteY4979" fmla="*/ 4825429 h 7720647"/>
                <a:gd name="connsiteX4980" fmla="*/ 16965042 w 17682528"/>
                <a:gd name="connsiteY4980" fmla="*/ 4990529 h 7720647"/>
                <a:gd name="connsiteX4981" fmla="*/ 16717455 w 17682528"/>
                <a:gd name="connsiteY4981" fmla="*/ 4819079 h 7720647"/>
                <a:gd name="connsiteX4982" fmla="*/ 16698405 w 17682528"/>
                <a:gd name="connsiteY4982" fmla="*/ 4850829 h 7720647"/>
                <a:gd name="connsiteX4983" fmla="*/ 16780956 w 17682528"/>
                <a:gd name="connsiteY4983" fmla="*/ 4965129 h 7720647"/>
                <a:gd name="connsiteX4984" fmla="*/ 16768255 w 17682528"/>
                <a:gd name="connsiteY4984" fmla="*/ 4984179 h 7720647"/>
                <a:gd name="connsiteX4985" fmla="*/ 16749205 w 17682528"/>
                <a:gd name="connsiteY4985" fmla="*/ 4958779 h 7720647"/>
                <a:gd name="connsiteX4986" fmla="*/ 16679355 w 17682528"/>
                <a:gd name="connsiteY4986" fmla="*/ 4850829 h 7720647"/>
                <a:gd name="connsiteX4987" fmla="*/ 16698405 w 17682528"/>
                <a:gd name="connsiteY4987" fmla="*/ 4819079 h 7720647"/>
                <a:gd name="connsiteX4988" fmla="*/ 16717455 w 17682528"/>
                <a:gd name="connsiteY4988" fmla="*/ 4819079 h 7720647"/>
                <a:gd name="connsiteX4989" fmla="*/ 15879317 w 17682528"/>
                <a:gd name="connsiteY4989" fmla="*/ 4977829 h 7720647"/>
                <a:gd name="connsiteX4990" fmla="*/ 15879317 w 17682528"/>
                <a:gd name="connsiteY4990" fmla="*/ 5066665 h 7720647"/>
                <a:gd name="connsiteX4991" fmla="*/ 15815881 w 17682528"/>
                <a:gd name="connsiteY4991" fmla="*/ 5028629 h 7720647"/>
                <a:gd name="connsiteX4992" fmla="*/ 15834867 w 17682528"/>
                <a:gd name="connsiteY4992" fmla="*/ 4990529 h 7720647"/>
                <a:gd name="connsiteX4993" fmla="*/ 15815881 w 17682528"/>
                <a:gd name="connsiteY4993" fmla="*/ 4984179 h 7720647"/>
                <a:gd name="connsiteX4994" fmla="*/ 15739681 w 17682528"/>
                <a:gd name="connsiteY4994" fmla="*/ 5047615 h 7720647"/>
                <a:gd name="connsiteX4995" fmla="*/ 15682531 w 17682528"/>
                <a:gd name="connsiteY4995" fmla="*/ 5003229 h 7720647"/>
                <a:gd name="connsiteX4996" fmla="*/ 15625381 w 17682528"/>
                <a:gd name="connsiteY4996" fmla="*/ 5015929 h 7720647"/>
                <a:gd name="connsiteX4997" fmla="*/ 15555531 w 17682528"/>
                <a:gd name="connsiteY4997" fmla="*/ 4939729 h 7720647"/>
                <a:gd name="connsiteX4998" fmla="*/ 15580931 w 17682528"/>
                <a:gd name="connsiteY4998" fmla="*/ 4863529 h 7720647"/>
                <a:gd name="connsiteX4999" fmla="*/ 15765081 w 17682528"/>
                <a:gd name="connsiteY4999" fmla="*/ 4812729 h 7720647"/>
                <a:gd name="connsiteX5000" fmla="*/ 15879317 w 17682528"/>
                <a:gd name="connsiteY5000" fmla="*/ 4977829 h 7720647"/>
                <a:gd name="connsiteX5001" fmla="*/ 15301594 w 17682528"/>
                <a:gd name="connsiteY5001" fmla="*/ 4857179 h 7720647"/>
                <a:gd name="connsiteX5002" fmla="*/ 15250794 w 17682528"/>
                <a:gd name="connsiteY5002" fmla="*/ 4927029 h 7720647"/>
                <a:gd name="connsiteX5003" fmla="*/ 15231744 w 17682528"/>
                <a:gd name="connsiteY5003" fmla="*/ 4927029 h 7720647"/>
                <a:gd name="connsiteX5004" fmla="*/ 15231744 w 17682528"/>
                <a:gd name="connsiteY5004" fmla="*/ 4838129 h 7720647"/>
                <a:gd name="connsiteX5005" fmla="*/ 15257144 w 17682528"/>
                <a:gd name="connsiteY5005" fmla="*/ 4800029 h 7720647"/>
                <a:gd name="connsiteX5006" fmla="*/ 15301594 w 17682528"/>
                <a:gd name="connsiteY5006" fmla="*/ 4857179 h 7720647"/>
                <a:gd name="connsiteX5007" fmla="*/ 16939642 w 17682528"/>
                <a:gd name="connsiteY5007" fmla="*/ 4806379 h 7720647"/>
                <a:gd name="connsiteX5008" fmla="*/ 16984092 w 17682528"/>
                <a:gd name="connsiteY5008" fmla="*/ 4914329 h 7720647"/>
                <a:gd name="connsiteX5009" fmla="*/ 16984092 w 17682528"/>
                <a:gd name="connsiteY5009" fmla="*/ 4895279 h 7720647"/>
                <a:gd name="connsiteX5010" fmla="*/ 16984092 w 17682528"/>
                <a:gd name="connsiteY5010" fmla="*/ 4946079 h 7720647"/>
                <a:gd name="connsiteX5011" fmla="*/ 16945992 w 17682528"/>
                <a:gd name="connsiteY5011" fmla="*/ 4831779 h 7720647"/>
                <a:gd name="connsiteX5012" fmla="*/ 16876142 w 17682528"/>
                <a:gd name="connsiteY5012" fmla="*/ 4787329 h 7720647"/>
                <a:gd name="connsiteX5013" fmla="*/ 16939642 w 17682528"/>
                <a:gd name="connsiteY5013" fmla="*/ 4806379 h 7720647"/>
                <a:gd name="connsiteX5014" fmla="*/ 14965045 w 17682528"/>
                <a:gd name="connsiteY5014" fmla="*/ 4793679 h 7720647"/>
                <a:gd name="connsiteX5015" fmla="*/ 14965045 w 17682528"/>
                <a:gd name="connsiteY5015" fmla="*/ 4850829 h 7720647"/>
                <a:gd name="connsiteX5016" fmla="*/ 14901545 w 17682528"/>
                <a:gd name="connsiteY5016" fmla="*/ 4882579 h 7720647"/>
                <a:gd name="connsiteX5017" fmla="*/ 14876145 w 17682528"/>
                <a:gd name="connsiteY5017" fmla="*/ 4825429 h 7720647"/>
                <a:gd name="connsiteX5018" fmla="*/ 14876145 w 17682528"/>
                <a:gd name="connsiteY5018" fmla="*/ 4812729 h 7720647"/>
                <a:gd name="connsiteX5019" fmla="*/ 14876145 w 17682528"/>
                <a:gd name="connsiteY5019" fmla="*/ 4800029 h 7720647"/>
                <a:gd name="connsiteX5020" fmla="*/ 14926945 w 17682528"/>
                <a:gd name="connsiteY5020" fmla="*/ 4787329 h 7720647"/>
                <a:gd name="connsiteX5021" fmla="*/ 14965045 w 17682528"/>
                <a:gd name="connsiteY5021" fmla="*/ 4793679 h 7720647"/>
                <a:gd name="connsiteX5022" fmla="*/ 17060292 w 17682528"/>
                <a:gd name="connsiteY5022" fmla="*/ 5130165 h 7720647"/>
                <a:gd name="connsiteX5023" fmla="*/ 17060292 w 17682528"/>
                <a:gd name="connsiteY5023" fmla="*/ 5161915 h 7720647"/>
                <a:gd name="connsiteX5024" fmla="*/ 17041242 w 17682528"/>
                <a:gd name="connsiteY5024" fmla="*/ 5155565 h 7720647"/>
                <a:gd name="connsiteX5025" fmla="*/ 16723805 w 17682528"/>
                <a:gd name="connsiteY5025" fmla="*/ 4806379 h 7720647"/>
                <a:gd name="connsiteX5026" fmla="*/ 16742855 w 17682528"/>
                <a:gd name="connsiteY5026" fmla="*/ 4780979 h 7720647"/>
                <a:gd name="connsiteX5027" fmla="*/ 17060292 w 17682528"/>
                <a:gd name="connsiteY5027" fmla="*/ 5130165 h 7720647"/>
                <a:gd name="connsiteX5028" fmla="*/ 15841217 w 17682528"/>
                <a:gd name="connsiteY5028" fmla="*/ 4882579 h 7720647"/>
                <a:gd name="connsiteX5029" fmla="*/ 15790481 w 17682528"/>
                <a:gd name="connsiteY5029" fmla="*/ 4819079 h 7720647"/>
                <a:gd name="connsiteX5030" fmla="*/ 15872967 w 17682528"/>
                <a:gd name="connsiteY5030" fmla="*/ 4780979 h 7720647"/>
                <a:gd name="connsiteX5031" fmla="*/ 15841217 w 17682528"/>
                <a:gd name="connsiteY5031" fmla="*/ 4882579 h 7720647"/>
                <a:gd name="connsiteX5032" fmla="*/ 15746031 w 17682528"/>
                <a:gd name="connsiteY5032" fmla="*/ 4793679 h 7720647"/>
                <a:gd name="connsiteX5033" fmla="*/ 15066644 w 17682528"/>
                <a:gd name="connsiteY5033" fmla="*/ 4990529 h 7720647"/>
                <a:gd name="connsiteX5034" fmla="*/ 14945995 w 17682528"/>
                <a:gd name="connsiteY5034" fmla="*/ 4952429 h 7720647"/>
                <a:gd name="connsiteX5035" fmla="*/ 15047594 w 17682528"/>
                <a:gd name="connsiteY5035" fmla="*/ 4984179 h 7720647"/>
                <a:gd name="connsiteX5036" fmla="*/ 15739681 w 17682528"/>
                <a:gd name="connsiteY5036" fmla="*/ 4780979 h 7720647"/>
                <a:gd name="connsiteX5037" fmla="*/ 15746031 w 17682528"/>
                <a:gd name="connsiteY5037" fmla="*/ 4793679 h 7720647"/>
                <a:gd name="connsiteX5038" fmla="*/ 15390431 w 17682528"/>
                <a:gd name="connsiteY5038" fmla="*/ 4838129 h 7720647"/>
                <a:gd name="connsiteX5039" fmla="*/ 15307944 w 17682528"/>
                <a:gd name="connsiteY5039" fmla="*/ 4907979 h 7720647"/>
                <a:gd name="connsiteX5040" fmla="*/ 15314231 w 17682528"/>
                <a:gd name="connsiteY5040" fmla="*/ 4831779 h 7720647"/>
                <a:gd name="connsiteX5041" fmla="*/ 15345981 w 17682528"/>
                <a:gd name="connsiteY5041" fmla="*/ 4780979 h 7720647"/>
                <a:gd name="connsiteX5042" fmla="*/ 15390431 w 17682528"/>
                <a:gd name="connsiteY5042" fmla="*/ 4838129 h 7720647"/>
                <a:gd name="connsiteX5043" fmla="*/ 15072994 w 17682528"/>
                <a:gd name="connsiteY5043" fmla="*/ 4819079 h 7720647"/>
                <a:gd name="connsiteX5044" fmla="*/ 15009495 w 17682528"/>
                <a:gd name="connsiteY5044" fmla="*/ 4901629 h 7720647"/>
                <a:gd name="connsiteX5045" fmla="*/ 14984095 w 17682528"/>
                <a:gd name="connsiteY5045" fmla="*/ 4825429 h 7720647"/>
                <a:gd name="connsiteX5046" fmla="*/ 14985619 w 17682528"/>
                <a:gd name="connsiteY5046" fmla="*/ 4794250 h 7720647"/>
                <a:gd name="connsiteX5047" fmla="*/ 15047594 w 17682528"/>
                <a:gd name="connsiteY5047" fmla="*/ 4761929 h 7720647"/>
                <a:gd name="connsiteX5048" fmla="*/ 15072994 w 17682528"/>
                <a:gd name="connsiteY5048" fmla="*/ 4819079 h 7720647"/>
                <a:gd name="connsiteX5049" fmla="*/ 15460281 w 17682528"/>
                <a:gd name="connsiteY5049" fmla="*/ 4831779 h 7720647"/>
                <a:gd name="connsiteX5050" fmla="*/ 15403131 w 17682528"/>
                <a:gd name="connsiteY5050" fmla="*/ 4882579 h 7720647"/>
                <a:gd name="connsiteX5051" fmla="*/ 15428531 w 17682528"/>
                <a:gd name="connsiteY5051" fmla="*/ 4755579 h 7720647"/>
                <a:gd name="connsiteX5052" fmla="*/ 15460281 w 17682528"/>
                <a:gd name="connsiteY5052" fmla="*/ 4831779 h 7720647"/>
                <a:gd name="connsiteX5053" fmla="*/ 15161894 w 17682528"/>
                <a:gd name="connsiteY5053" fmla="*/ 4812729 h 7720647"/>
                <a:gd name="connsiteX5054" fmla="*/ 15111094 w 17682528"/>
                <a:gd name="connsiteY5054" fmla="*/ 4901629 h 7720647"/>
                <a:gd name="connsiteX5055" fmla="*/ 15079344 w 17682528"/>
                <a:gd name="connsiteY5055" fmla="*/ 4857179 h 7720647"/>
                <a:gd name="connsiteX5056" fmla="*/ 15085694 w 17682528"/>
                <a:gd name="connsiteY5056" fmla="*/ 4806379 h 7720647"/>
                <a:gd name="connsiteX5057" fmla="*/ 15085694 w 17682528"/>
                <a:gd name="connsiteY5057" fmla="*/ 4793679 h 7720647"/>
                <a:gd name="connsiteX5058" fmla="*/ 15123794 w 17682528"/>
                <a:gd name="connsiteY5058" fmla="*/ 4755579 h 7720647"/>
                <a:gd name="connsiteX5059" fmla="*/ 15161894 w 17682528"/>
                <a:gd name="connsiteY5059" fmla="*/ 4812729 h 7720647"/>
                <a:gd name="connsiteX5060" fmla="*/ 16952342 w 17682528"/>
                <a:gd name="connsiteY5060" fmla="*/ 4780979 h 7720647"/>
                <a:gd name="connsiteX5061" fmla="*/ 16933292 w 17682528"/>
                <a:gd name="connsiteY5061" fmla="*/ 4730179 h 7720647"/>
                <a:gd name="connsiteX5062" fmla="*/ 16952342 w 17682528"/>
                <a:gd name="connsiteY5062" fmla="*/ 4730179 h 7720647"/>
                <a:gd name="connsiteX5063" fmla="*/ 16952342 w 17682528"/>
                <a:gd name="connsiteY5063" fmla="*/ 4780979 h 7720647"/>
                <a:gd name="connsiteX5064" fmla="*/ 14926945 w 17682528"/>
                <a:gd name="connsiteY5064" fmla="*/ 4736529 h 7720647"/>
                <a:gd name="connsiteX5065" fmla="*/ 14926945 w 17682528"/>
                <a:gd name="connsiteY5065" fmla="*/ 4755579 h 7720647"/>
                <a:gd name="connsiteX5066" fmla="*/ 14901545 w 17682528"/>
                <a:gd name="connsiteY5066" fmla="*/ 4780979 h 7720647"/>
                <a:gd name="connsiteX5067" fmla="*/ 14876145 w 17682528"/>
                <a:gd name="connsiteY5067" fmla="*/ 4780979 h 7720647"/>
                <a:gd name="connsiteX5068" fmla="*/ 14876145 w 17682528"/>
                <a:gd name="connsiteY5068" fmla="*/ 4730179 h 7720647"/>
                <a:gd name="connsiteX5069" fmla="*/ 14926945 w 17682528"/>
                <a:gd name="connsiteY5069" fmla="*/ 4736529 h 7720647"/>
                <a:gd name="connsiteX5070" fmla="*/ 16933292 w 17682528"/>
                <a:gd name="connsiteY5070" fmla="*/ 4787329 h 7720647"/>
                <a:gd name="connsiteX5071" fmla="*/ 16850742 w 17682528"/>
                <a:gd name="connsiteY5071" fmla="*/ 4723829 h 7720647"/>
                <a:gd name="connsiteX5072" fmla="*/ 16933292 w 17682528"/>
                <a:gd name="connsiteY5072" fmla="*/ 4787329 h 7720647"/>
                <a:gd name="connsiteX5073" fmla="*/ 16920592 w 17682528"/>
                <a:gd name="connsiteY5073" fmla="*/ 4736529 h 7720647"/>
                <a:gd name="connsiteX5074" fmla="*/ 16920592 w 17682528"/>
                <a:gd name="connsiteY5074" fmla="*/ 4717479 h 7720647"/>
                <a:gd name="connsiteX5075" fmla="*/ 16920592 w 17682528"/>
                <a:gd name="connsiteY5075" fmla="*/ 4736529 h 7720647"/>
                <a:gd name="connsiteX5076" fmla="*/ 16863442 w 17682528"/>
                <a:gd name="connsiteY5076" fmla="*/ 4793679 h 7720647"/>
                <a:gd name="connsiteX5077" fmla="*/ 16939642 w 17682528"/>
                <a:gd name="connsiteY5077" fmla="*/ 4850829 h 7720647"/>
                <a:gd name="connsiteX5078" fmla="*/ 16965042 w 17682528"/>
                <a:gd name="connsiteY5078" fmla="*/ 4901629 h 7720647"/>
                <a:gd name="connsiteX5079" fmla="*/ 16965042 w 17682528"/>
                <a:gd name="connsiteY5079" fmla="*/ 4927029 h 7720647"/>
                <a:gd name="connsiteX5080" fmla="*/ 16749205 w 17682528"/>
                <a:gd name="connsiteY5080" fmla="*/ 4768279 h 7720647"/>
                <a:gd name="connsiteX5081" fmla="*/ 16812706 w 17682528"/>
                <a:gd name="connsiteY5081" fmla="*/ 4717479 h 7720647"/>
                <a:gd name="connsiteX5082" fmla="*/ 16863442 w 17682528"/>
                <a:gd name="connsiteY5082" fmla="*/ 4793679 h 7720647"/>
                <a:gd name="connsiteX5083" fmla="*/ 11663489 w 17682528"/>
                <a:gd name="connsiteY5083" fmla="*/ 5034915 h 7720647"/>
                <a:gd name="connsiteX5084" fmla="*/ 11612689 w 17682528"/>
                <a:gd name="connsiteY5084" fmla="*/ 4984179 h 7720647"/>
                <a:gd name="connsiteX5085" fmla="*/ 11549189 w 17682528"/>
                <a:gd name="connsiteY5085" fmla="*/ 5034915 h 7720647"/>
                <a:gd name="connsiteX5086" fmla="*/ 11587289 w 17682528"/>
                <a:gd name="connsiteY5086" fmla="*/ 5073015 h 7720647"/>
                <a:gd name="connsiteX5087" fmla="*/ 11384089 w 17682528"/>
                <a:gd name="connsiteY5087" fmla="*/ 5136515 h 7720647"/>
                <a:gd name="connsiteX5088" fmla="*/ 9098407 w 17682528"/>
                <a:gd name="connsiteY5088" fmla="*/ 5587302 h 7720647"/>
                <a:gd name="connsiteX5089" fmla="*/ 9574593 w 17682528"/>
                <a:gd name="connsiteY5089" fmla="*/ 5301615 h 7720647"/>
                <a:gd name="connsiteX5090" fmla="*/ 9625393 w 17682528"/>
                <a:gd name="connsiteY5090" fmla="*/ 5282565 h 7720647"/>
                <a:gd name="connsiteX5091" fmla="*/ 12203176 w 17682528"/>
                <a:gd name="connsiteY5091" fmla="*/ 4717479 h 7720647"/>
                <a:gd name="connsiteX5092" fmla="*/ 11663489 w 17682528"/>
                <a:gd name="connsiteY5092" fmla="*/ 5034915 h 7720647"/>
                <a:gd name="connsiteX5093" fmla="*/ 15822167 w 17682528"/>
                <a:gd name="connsiteY5093" fmla="*/ 4800029 h 7720647"/>
                <a:gd name="connsiteX5094" fmla="*/ 15771431 w 17682528"/>
                <a:gd name="connsiteY5094" fmla="*/ 4793679 h 7720647"/>
                <a:gd name="connsiteX5095" fmla="*/ 15803181 w 17682528"/>
                <a:gd name="connsiteY5095" fmla="*/ 4723829 h 7720647"/>
                <a:gd name="connsiteX5096" fmla="*/ 15872967 w 17682528"/>
                <a:gd name="connsiteY5096" fmla="*/ 4704779 h 7720647"/>
                <a:gd name="connsiteX5097" fmla="*/ 15822167 w 17682528"/>
                <a:gd name="connsiteY5097" fmla="*/ 4800029 h 7720647"/>
                <a:gd name="connsiteX5098" fmla="*/ 15555531 w 17682528"/>
                <a:gd name="connsiteY5098" fmla="*/ 4774629 h 7720647"/>
                <a:gd name="connsiteX5099" fmla="*/ 15472981 w 17682528"/>
                <a:gd name="connsiteY5099" fmla="*/ 4850829 h 7720647"/>
                <a:gd name="connsiteX5100" fmla="*/ 15472981 w 17682528"/>
                <a:gd name="connsiteY5100" fmla="*/ 4780979 h 7720647"/>
                <a:gd name="connsiteX5101" fmla="*/ 15511081 w 17682528"/>
                <a:gd name="connsiteY5101" fmla="*/ 4704779 h 7720647"/>
                <a:gd name="connsiteX5102" fmla="*/ 15555531 w 17682528"/>
                <a:gd name="connsiteY5102" fmla="*/ 4774629 h 7720647"/>
                <a:gd name="connsiteX5103" fmla="*/ 15041244 w 17682528"/>
                <a:gd name="connsiteY5103" fmla="*/ 4711129 h 7720647"/>
                <a:gd name="connsiteX5104" fmla="*/ 15041244 w 17682528"/>
                <a:gd name="connsiteY5104" fmla="*/ 4736529 h 7720647"/>
                <a:gd name="connsiteX5105" fmla="*/ 14977745 w 17682528"/>
                <a:gd name="connsiteY5105" fmla="*/ 4780979 h 7720647"/>
                <a:gd name="connsiteX5106" fmla="*/ 14939645 w 17682528"/>
                <a:gd name="connsiteY5106" fmla="*/ 4774629 h 7720647"/>
                <a:gd name="connsiteX5107" fmla="*/ 14945995 w 17682528"/>
                <a:gd name="connsiteY5107" fmla="*/ 4736529 h 7720647"/>
                <a:gd name="connsiteX5108" fmla="*/ 14996795 w 17682528"/>
                <a:gd name="connsiteY5108" fmla="*/ 4704779 h 7720647"/>
                <a:gd name="connsiteX5109" fmla="*/ 15041244 w 17682528"/>
                <a:gd name="connsiteY5109" fmla="*/ 4711129 h 7720647"/>
                <a:gd name="connsiteX5110" fmla="*/ 15244444 w 17682528"/>
                <a:gd name="connsiteY5110" fmla="*/ 4768279 h 7720647"/>
                <a:gd name="connsiteX5111" fmla="*/ 15219044 w 17682528"/>
                <a:gd name="connsiteY5111" fmla="*/ 4831779 h 7720647"/>
                <a:gd name="connsiteX5112" fmla="*/ 15149194 w 17682528"/>
                <a:gd name="connsiteY5112" fmla="*/ 4749229 h 7720647"/>
                <a:gd name="connsiteX5113" fmla="*/ 15187294 w 17682528"/>
                <a:gd name="connsiteY5113" fmla="*/ 4698429 h 7720647"/>
                <a:gd name="connsiteX5114" fmla="*/ 15244444 w 17682528"/>
                <a:gd name="connsiteY5114" fmla="*/ 4768279 h 7720647"/>
                <a:gd name="connsiteX5115" fmla="*/ 15784131 w 17682528"/>
                <a:gd name="connsiteY5115" fmla="*/ 4736529 h 7720647"/>
                <a:gd name="connsiteX5116" fmla="*/ 15758731 w 17682528"/>
                <a:gd name="connsiteY5116" fmla="*/ 4780979 h 7720647"/>
                <a:gd name="connsiteX5117" fmla="*/ 15720631 w 17682528"/>
                <a:gd name="connsiteY5117" fmla="*/ 4723829 h 7720647"/>
                <a:gd name="connsiteX5118" fmla="*/ 15720631 w 17682528"/>
                <a:gd name="connsiteY5118" fmla="*/ 4704779 h 7720647"/>
                <a:gd name="connsiteX5119" fmla="*/ 15784131 w 17682528"/>
                <a:gd name="connsiteY5119" fmla="*/ 4692079 h 7720647"/>
                <a:gd name="connsiteX5120" fmla="*/ 15784131 w 17682528"/>
                <a:gd name="connsiteY5120" fmla="*/ 4736529 h 7720647"/>
                <a:gd name="connsiteX5121" fmla="*/ 16977742 w 17682528"/>
                <a:gd name="connsiteY5121" fmla="*/ 4685729 h 7720647"/>
                <a:gd name="connsiteX5122" fmla="*/ 16920592 w 17682528"/>
                <a:gd name="connsiteY5122" fmla="*/ 4704779 h 7720647"/>
                <a:gd name="connsiteX5123" fmla="*/ 16793656 w 17682528"/>
                <a:gd name="connsiteY5123" fmla="*/ 4704779 h 7720647"/>
                <a:gd name="connsiteX5124" fmla="*/ 16869792 w 17682528"/>
                <a:gd name="connsiteY5124" fmla="*/ 4685729 h 7720647"/>
                <a:gd name="connsiteX5125" fmla="*/ 16977742 w 17682528"/>
                <a:gd name="connsiteY5125" fmla="*/ 4685729 h 7720647"/>
                <a:gd name="connsiteX5126" fmla="*/ 16628555 w 17682528"/>
                <a:gd name="connsiteY5126" fmla="*/ 4838129 h 7720647"/>
                <a:gd name="connsiteX5127" fmla="*/ 16596805 w 17682528"/>
                <a:gd name="connsiteY5127" fmla="*/ 4844479 h 7720647"/>
                <a:gd name="connsiteX5128" fmla="*/ 16444405 w 17682528"/>
                <a:gd name="connsiteY5128" fmla="*/ 4717479 h 7720647"/>
                <a:gd name="connsiteX5129" fmla="*/ 16444405 w 17682528"/>
                <a:gd name="connsiteY5129" fmla="*/ 4685729 h 7720647"/>
                <a:gd name="connsiteX5130" fmla="*/ 16628555 w 17682528"/>
                <a:gd name="connsiteY5130" fmla="*/ 4838129 h 7720647"/>
                <a:gd name="connsiteX5131" fmla="*/ 15707931 w 17682528"/>
                <a:gd name="connsiteY5131" fmla="*/ 4749229 h 7720647"/>
                <a:gd name="connsiteX5132" fmla="*/ 15644431 w 17682528"/>
                <a:gd name="connsiteY5132" fmla="*/ 4793679 h 7720647"/>
                <a:gd name="connsiteX5133" fmla="*/ 15669831 w 17682528"/>
                <a:gd name="connsiteY5133" fmla="*/ 4679379 h 7720647"/>
                <a:gd name="connsiteX5134" fmla="*/ 15707931 w 17682528"/>
                <a:gd name="connsiteY5134" fmla="*/ 4749229 h 7720647"/>
                <a:gd name="connsiteX5135" fmla="*/ 15333281 w 17682528"/>
                <a:gd name="connsiteY5135" fmla="*/ 4742879 h 7720647"/>
                <a:gd name="connsiteX5136" fmla="*/ 15307944 w 17682528"/>
                <a:gd name="connsiteY5136" fmla="*/ 4812729 h 7720647"/>
                <a:gd name="connsiteX5137" fmla="*/ 15263494 w 17682528"/>
                <a:gd name="connsiteY5137" fmla="*/ 4768279 h 7720647"/>
                <a:gd name="connsiteX5138" fmla="*/ 15244444 w 17682528"/>
                <a:gd name="connsiteY5138" fmla="*/ 4717479 h 7720647"/>
                <a:gd name="connsiteX5139" fmla="*/ 15276194 w 17682528"/>
                <a:gd name="connsiteY5139" fmla="*/ 4660329 h 7720647"/>
                <a:gd name="connsiteX5140" fmla="*/ 15333281 w 17682528"/>
                <a:gd name="connsiteY5140" fmla="*/ 4742879 h 7720647"/>
                <a:gd name="connsiteX5141" fmla="*/ 15130144 w 17682528"/>
                <a:gd name="connsiteY5141" fmla="*/ 4704779 h 7720647"/>
                <a:gd name="connsiteX5142" fmla="*/ 15085694 w 17682528"/>
                <a:gd name="connsiteY5142" fmla="*/ 4774629 h 7720647"/>
                <a:gd name="connsiteX5143" fmla="*/ 15060294 w 17682528"/>
                <a:gd name="connsiteY5143" fmla="*/ 4730179 h 7720647"/>
                <a:gd name="connsiteX5144" fmla="*/ 15104744 w 17682528"/>
                <a:gd name="connsiteY5144" fmla="*/ 4660329 h 7720647"/>
                <a:gd name="connsiteX5145" fmla="*/ 15130144 w 17682528"/>
                <a:gd name="connsiteY5145" fmla="*/ 4704779 h 7720647"/>
                <a:gd name="connsiteX5146" fmla="*/ 15638081 w 17682528"/>
                <a:gd name="connsiteY5146" fmla="*/ 4736529 h 7720647"/>
                <a:gd name="connsiteX5147" fmla="*/ 15561881 w 17682528"/>
                <a:gd name="connsiteY5147" fmla="*/ 4819079 h 7720647"/>
                <a:gd name="connsiteX5148" fmla="*/ 15574581 w 17682528"/>
                <a:gd name="connsiteY5148" fmla="*/ 4774629 h 7720647"/>
                <a:gd name="connsiteX5149" fmla="*/ 15561881 w 17682528"/>
                <a:gd name="connsiteY5149" fmla="*/ 4723829 h 7720647"/>
                <a:gd name="connsiteX5150" fmla="*/ 15587281 w 17682528"/>
                <a:gd name="connsiteY5150" fmla="*/ 4653979 h 7720647"/>
                <a:gd name="connsiteX5151" fmla="*/ 15638081 w 17682528"/>
                <a:gd name="connsiteY5151" fmla="*/ 4736529 h 7720647"/>
                <a:gd name="connsiteX5152" fmla="*/ 14984095 w 17682528"/>
                <a:gd name="connsiteY5152" fmla="*/ 4666679 h 7720647"/>
                <a:gd name="connsiteX5153" fmla="*/ 14984095 w 17682528"/>
                <a:gd name="connsiteY5153" fmla="*/ 4679379 h 7720647"/>
                <a:gd name="connsiteX5154" fmla="*/ 14920595 w 17682528"/>
                <a:gd name="connsiteY5154" fmla="*/ 4723829 h 7720647"/>
                <a:gd name="connsiteX5155" fmla="*/ 14869795 w 17682528"/>
                <a:gd name="connsiteY5155" fmla="*/ 4685729 h 7720647"/>
                <a:gd name="connsiteX5156" fmla="*/ 14876145 w 17682528"/>
                <a:gd name="connsiteY5156" fmla="*/ 4660329 h 7720647"/>
                <a:gd name="connsiteX5157" fmla="*/ 14907895 w 17682528"/>
                <a:gd name="connsiteY5157" fmla="*/ 4666679 h 7720647"/>
                <a:gd name="connsiteX5158" fmla="*/ 14958695 w 17682528"/>
                <a:gd name="connsiteY5158" fmla="*/ 4653979 h 7720647"/>
                <a:gd name="connsiteX5159" fmla="*/ 14984095 w 17682528"/>
                <a:gd name="connsiteY5159" fmla="*/ 4666679 h 7720647"/>
                <a:gd name="connsiteX5160" fmla="*/ 16476155 w 17682528"/>
                <a:gd name="connsiteY5160" fmla="*/ 4653979 h 7720647"/>
                <a:gd name="connsiteX5161" fmla="*/ 16577755 w 17682528"/>
                <a:gd name="connsiteY5161" fmla="*/ 4653979 h 7720647"/>
                <a:gd name="connsiteX5162" fmla="*/ 16742855 w 17682528"/>
                <a:gd name="connsiteY5162" fmla="*/ 4736529 h 7720647"/>
                <a:gd name="connsiteX5163" fmla="*/ 16641255 w 17682528"/>
                <a:gd name="connsiteY5163" fmla="*/ 4825429 h 7720647"/>
                <a:gd name="connsiteX5164" fmla="*/ 16444405 w 17682528"/>
                <a:gd name="connsiteY5164" fmla="*/ 4647629 h 7720647"/>
                <a:gd name="connsiteX5165" fmla="*/ 16476155 w 17682528"/>
                <a:gd name="connsiteY5165" fmla="*/ 4653979 h 7720647"/>
                <a:gd name="connsiteX5166" fmla="*/ 13003149 w 17682528"/>
                <a:gd name="connsiteY5166" fmla="*/ 5288915 h 7720647"/>
                <a:gd name="connsiteX5167" fmla="*/ 13111099 w 17682528"/>
                <a:gd name="connsiteY5167" fmla="*/ 5314315 h 7720647"/>
                <a:gd name="connsiteX5168" fmla="*/ 13174599 w 17682528"/>
                <a:gd name="connsiteY5168" fmla="*/ 5333365 h 7720647"/>
                <a:gd name="connsiteX5169" fmla="*/ 13206349 w 17682528"/>
                <a:gd name="connsiteY5169" fmla="*/ 5333365 h 7720647"/>
                <a:gd name="connsiteX5170" fmla="*/ 13206349 w 17682528"/>
                <a:gd name="connsiteY5170" fmla="*/ 5295265 h 7720647"/>
                <a:gd name="connsiteX5171" fmla="*/ 13231749 w 17682528"/>
                <a:gd name="connsiteY5171" fmla="*/ 5301615 h 7720647"/>
                <a:gd name="connsiteX5172" fmla="*/ 13212699 w 17682528"/>
                <a:gd name="connsiteY5172" fmla="*/ 5339715 h 7720647"/>
                <a:gd name="connsiteX5173" fmla="*/ 13428536 w 17682528"/>
                <a:gd name="connsiteY5173" fmla="*/ 5358765 h 7720647"/>
                <a:gd name="connsiteX5174" fmla="*/ 13377736 w 17682528"/>
                <a:gd name="connsiteY5174" fmla="*/ 5441315 h 7720647"/>
                <a:gd name="connsiteX5175" fmla="*/ 13384086 w 17682528"/>
                <a:gd name="connsiteY5175" fmla="*/ 5428615 h 7720647"/>
                <a:gd name="connsiteX5176" fmla="*/ 12831699 w 17682528"/>
                <a:gd name="connsiteY5176" fmla="*/ 5339715 h 7720647"/>
                <a:gd name="connsiteX5177" fmla="*/ 12831699 w 17682528"/>
                <a:gd name="connsiteY5177" fmla="*/ 5498465 h 7720647"/>
                <a:gd name="connsiteX5178" fmla="*/ 12844399 w 17682528"/>
                <a:gd name="connsiteY5178" fmla="*/ 5504815 h 7720647"/>
                <a:gd name="connsiteX5179" fmla="*/ 13136499 w 17682528"/>
                <a:gd name="connsiteY5179" fmla="*/ 5549202 h 7720647"/>
                <a:gd name="connsiteX5180" fmla="*/ 13136499 w 17682528"/>
                <a:gd name="connsiteY5180" fmla="*/ 5631752 h 7720647"/>
                <a:gd name="connsiteX5181" fmla="*/ 12838049 w 17682528"/>
                <a:gd name="connsiteY5181" fmla="*/ 5580952 h 7720647"/>
                <a:gd name="connsiteX5182" fmla="*/ 12825349 w 17682528"/>
                <a:gd name="connsiteY5182" fmla="*/ 5593652 h 7720647"/>
                <a:gd name="connsiteX5183" fmla="*/ 12850749 w 17682528"/>
                <a:gd name="connsiteY5183" fmla="*/ 5606352 h 7720647"/>
                <a:gd name="connsiteX5184" fmla="*/ 13434886 w 17682528"/>
                <a:gd name="connsiteY5184" fmla="*/ 5707952 h 7720647"/>
                <a:gd name="connsiteX5185" fmla="*/ 13441236 w 17682528"/>
                <a:gd name="connsiteY5185" fmla="*/ 5669852 h 7720647"/>
                <a:gd name="connsiteX5186" fmla="*/ 13441236 w 17682528"/>
                <a:gd name="connsiteY5186" fmla="*/ 5949252 h 7720647"/>
                <a:gd name="connsiteX5187" fmla="*/ 13345986 w 17682528"/>
                <a:gd name="connsiteY5187" fmla="*/ 5955602 h 7720647"/>
                <a:gd name="connsiteX5188" fmla="*/ 12831699 w 17682528"/>
                <a:gd name="connsiteY5188" fmla="*/ 5885752 h 7720647"/>
                <a:gd name="connsiteX5189" fmla="*/ 12831699 w 17682528"/>
                <a:gd name="connsiteY5189" fmla="*/ 6006402 h 7720647"/>
                <a:gd name="connsiteX5190" fmla="*/ 12818999 w 17682528"/>
                <a:gd name="connsiteY5190" fmla="*/ 6006402 h 7720647"/>
                <a:gd name="connsiteX5191" fmla="*/ 12818999 w 17682528"/>
                <a:gd name="connsiteY5191" fmla="*/ 5707952 h 7720647"/>
                <a:gd name="connsiteX5192" fmla="*/ 13428536 w 17682528"/>
                <a:gd name="connsiteY5192" fmla="*/ 5784152 h 7720647"/>
                <a:gd name="connsiteX5193" fmla="*/ 13441236 w 17682528"/>
                <a:gd name="connsiteY5193" fmla="*/ 5771452 h 7720647"/>
                <a:gd name="connsiteX5194" fmla="*/ 13422186 w 17682528"/>
                <a:gd name="connsiteY5194" fmla="*/ 5752402 h 7720647"/>
                <a:gd name="connsiteX5195" fmla="*/ 12818999 w 17682528"/>
                <a:gd name="connsiteY5195" fmla="*/ 5682552 h 7720647"/>
                <a:gd name="connsiteX5196" fmla="*/ 12818999 w 17682528"/>
                <a:gd name="connsiteY5196" fmla="*/ 5193665 h 7720647"/>
                <a:gd name="connsiteX5197" fmla="*/ 12799949 w 17682528"/>
                <a:gd name="connsiteY5197" fmla="*/ 5180965 h 7720647"/>
                <a:gd name="connsiteX5198" fmla="*/ 12787249 w 17682528"/>
                <a:gd name="connsiteY5198" fmla="*/ 5193665 h 7720647"/>
                <a:gd name="connsiteX5199" fmla="*/ 12787249 w 17682528"/>
                <a:gd name="connsiteY5199" fmla="*/ 5676202 h 7720647"/>
                <a:gd name="connsiteX5200" fmla="*/ 12609512 w 17682528"/>
                <a:gd name="connsiteY5200" fmla="*/ 5650802 h 7720647"/>
                <a:gd name="connsiteX5201" fmla="*/ 12774549 w 17682528"/>
                <a:gd name="connsiteY5201" fmla="*/ 5580952 h 7720647"/>
                <a:gd name="connsiteX5202" fmla="*/ 12768262 w 17682528"/>
                <a:gd name="connsiteY5202" fmla="*/ 5238115 h 7720647"/>
                <a:gd name="connsiteX5203" fmla="*/ 12584112 w 17682528"/>
                <a:gd name="connsiteY5203" fmla="*/ 5384165 h 7720647"/>
                <a:gd name="connsiteX5204" fmla="*/ 12412662 w 17682528"/>
                <a:gd name="connsiteY5204" fmla="*/ 5466715 h 7720647"/>
                <a:gd name="connsiteX5205" fmla="*/ 12387262 w 17682528"/>
                <a:gd name="connsiteY5205" fmla="*/ 5492115 h 7720647"/>
                <a:gd name="connsiteX5206" fmla="*/ 12457112 w 17682528"/>
                <a:gd name="connsiteY5206" fmla="*/ 5612702 h 7720647"/>
                <a:gd name="connsiteX5207" fmla="*/ 12444412 w 17682528"/>
                <a:gd name="connsiteY5207" fmla="*/ 5688902 h 7720647"/>
                <a:gd name="connsiteX5208" fmla="*/ 12463462 w 17682528"/>
                <a:gd name="connsiteY5208" fmla="*/ 5733352 h 7720647"/>
                <a:gd name="connsiteX5209" fmla="*/ 12596812 w 17682528"/>
                <a:gd name="connsiteY5209" fmla="*/ 5657152 h 7720647"/>
                <a:gd name="connsiteX5210" fmla="*/ 12787249 w 17682528"/>
                <a:gd name="connsiteY5210" fmla="*/ 5701602 h 7720647"/>
                <a:gd name="connsiteX5211" fmla="*/ 12780899 w 17682528"/>
                <a:gd name="connsiteY5211" fmla="*/ 6012752 h 7720647"/>
                <a:gd name="connsiteX5212" fmla="*/ 12780899 w 17682528"/>
                <a:gd name="connsiteY5212" fmla="*/ 5885752 h 7720647"/>
                <a:gd name="connsiteX5213" fmla="*/ 12234926 w 17682528"/>
                <a:gd name="connsiteY5213" fmla="*/ 5803202 h 7720647"/>
                <a:gd name="connsiteX5214" fmla="*/ 12234926 w 17682528"/>
                <a:gd name="connsiteY5214" fmla="*/ 6063488 h 7720647"/>
                <a:gd name="connsiteX5215" fmla="*/ 12234926 w 17682528"/>
                <a:gd name="connsiteY5215" fmla="*/ 5619052 h 7720647"/>
                <a:gd name="connsiteX5216" fmla="*/ 12431712 w 17682528"/>
                <a:gd name="connsiteY5216" fmla="*/ 5650802 h 7720647"/>
                <a:gd name="connsiteX5217" fmla="*/ 12444412 w 17682528"/>
                <a:gd name="connsiteY5217" fmla="*/ 5638102 h 7720647"/>
                <a:gd name="connsiteX5218" fmla="*/ 12234926 w 17682528"/>
                <a:gd name="connsiteY5218" fmla="*/ 5593652 h 7720647"/>
                <a:gd name="connsiteX5219" fmla="*/ 12234926 w 17682528"/>
                <a:gd name="connsiteY5219" fmla="*/ 5511165 h 7720647"/>
                <a:gd name="connsiteX5220" fmla="*/ 12380912 w 17682528"/>
                <a:gd name="connsiteY5220" fmla="*/ 5536565 h 7720647"/>
                <a:gd name="connsiteX5221" fmla="*/ 12393612 w 17682528"/>
                <a:gd name="connsiteY5221" fmla="*/ 5523865 h 7720647"/>
                <a:gd name="connsiteX5222" fmla="*/ 12234926 w 17682528"/>
                <a:gd name="connsiteY5222" fmla="*/ 5485765 h 7720647"/>
                <a:gd name="connsiteX5223" fmla="*/ 12234926 w 17682528"/>
                <a:gd name="connsiteY5223" fmla="*/ 5269865 h 7720647"/>
                <a:gd name="connsiteX5224" fmla="*/ 12203176 w 17682528"/>
                <a:gd name="connsiteY5224" fmla="*/ 5269865 h 7720647"/>
                <a:gd name="connsiteX5225" fmla="*/ 12203176 w 17682528"/>
                <a:gd name="connsiteY5225" fmla="*/ 6063488 h 7720647"/>
                <a:gd name="connsiteX5226" fmla="*/ 12190476 w 17682528"/>
                <a:gd name="connsiteY5226" fmla="*/ 6063488 h 7720647"/>
                <a:gd name="connsiteX5227" fmla="*/ 12190476 w 17682528"/>
                <a:gd name="connsiteY5227" fmla="*/ 5809552 h 7720647"/>
                <a:gd name="connsiteX5228" fmla="*/ 12019026 w 17682528"/>
                <a:gd name="connsiteY5228" fmla="*/ 5771452 h 7720647"/>
                <a:gd name="connsiteX5229" fmla="*/ 11961876 w 17682528"/>
                <a:gd name="connsiteY5229" fmla="*/ 5898452 h 7720647"/>
                <a:gd name="connsiteX5230" fmla="*/ 11961876 w 17682528"/>
                <a:gd name="connsiteY5230" fmla="*/ 6088888 h 7720647"/>
                <a:gd name="connsiteX5231" fmla="*/ 11758676 w 17682528"/>
                <a:gd name="connsiteY5231" fmla="*/ 6107938 h 7720647"/>
                <a:gd name="connsiteX5232" fmla="*/ 11758676 w 17682528"/>
                <a:gd name="connsiteY5232" fmla="*/ 5854002 h 7720647"/>
                <a:gd name="connsiteX5233" fmla="*/ 11853926 w 17682528"/>
                <a:gd name="connsiteY5233" fmla="*/ 5803202 h 7720647"/>
                <a:gd name="connsiteX5234" fmla="*/ 11822176 w 17682528"/>
                <a:gd name="connsiteY5234" fmla="*/ 5733352 h 7720647"/>
                <a:gd name="connsiteX5235" fmla="*/ 11752389 w 17682528"/>
                <a:gd name="connsiteY5235" fmla="*/ 5790502 h 7720647"/>
                <a:gd name="connsiteX5236" fmla="*/ 11752389 w 17682528"/>
                <a:gd name="connsiteY5236" fmla="*/ 5682552 h 7720647"/>
                <a:gd name="connsiteX5237" fmla="*/ 11777726 w 17682528"/>
                <a:gd name="connsiteY5237" fmla="*/ 5676202 h 7720647"/>
                <a:gd name="connsiteX5238" fmla="*/ 11752389 w 17682528"/>
                <a:gd name="connsiteY5238" fmla="*/ 5612702 h 7720647"/>
                <a:gd name="connsiteX5239" fmla="*/ 11847576 w 17682528"/>
                <a:gd name="connsiteY5239" fmla="*/ 5542852 h 7720647"/>
                <a:gd name="connsiteX5240" fmla="*/ 11726989 w 17682528"/>
                <a:gd name="connsiteY5240" fmla="*/ 5473065 h 7720647"/>
                <a:gd name="connsiteX5241" fmla="*/ 11631739 w 17682528"/>
                <a:gd name="connsiteY5241" fmla="*/ 5530215 h 7720647"/>
                <a:gd name="connsiteX5242" fmla="*/ 11326939 w 17682528"/>
                <a:gd name="connsiteY5242" fmla="*/ 5625402 h 7720647"/>
                <a:gd name="connsiteX5243" fmla="*/ 11079353 w 17682528"/>
                <a:gd name="connsiteY5243" fmla="*/ 5669852 h 7720647"/>
                <a:gd name="connsiteX5244" fmla="*/ 8412671 w 17682528"/>
                <a:gd name="connsiteY5244" fmla="*/ 6063488 h 7720647"/>
                <a:gd name="connsiteX5245" fmla="*/ 8209471 w 17682528"/>
                <a:gd name="connsiteY5245" fmla="*/ 6006402 h 7720647"/>
                <a:gd name="connsiteX5246" fmla="*/ 8419021 w 17682528"/>
                <a:gd name="connsiteY5246" fmla="*/ 6044502 h 7720647"/>
                <a:gd name="connsiteX5247" fmla="*/ 8984107 w 17682528"/>
                <a:gd name="connsiteY5247" fmla="*/ 5961952 h 7720647"/>
                <a:gd name="connsiteX5248" fmla="*/ 9472993 w 17682528"/>
                <a:gd name="connsiteY5248" fmla="*/ 5892102 h 7720647"/>
                <a:gd name="connsiteX5249" fmla="*/ 11580939 w 17682528"/>
                <a:gd name="connsiteY5249" fmla="*/ 5536565 h 7720647"/>
                <a:gd name="connsiteX5250" fmla="*/ 11720639 w 17682528"/>
                <a:gd name="connsiteY5250" fmla="*/ 5447665 h 7720647"/>
                <a:gd name="connsiteX5251" fmla="*/ 11879326 w 17682528"/>
                <a:gd name="connsiteY5251" fmla="*/ 5517515 h 7720647"/>
                <a:gd name="connsiteX5252" fmla="*/ 11765026 w 17682528"/>
                <a:gd name="connsiteY5252" fmla="*/ 5600002 h 7720647"/>
                <a:gd name="connsiteX5253" fmla="*/ 11758676 w 17682528"/>
                <a:gd name="connsiteY5253" fmla="*/ 5619052 h 7720647"/>
                <a:gd name="connsiteX5254" fmla="*/ 11841226 w 17682528"/>
                <a:gd name="connsiteY5254" fmla="*/ 5746052 h 7720647"/>
                <a:gd name="connsiteX5255" fmla="*/ 11866626 w 17682528"/>
                <a:gd name="connsiteY5255" fmla="*/ 5803202 h 7720647"/>
                <a:gd name="connsiteX5256" fmla="*/ 11917426 w 17682528"/>
                <a:gd name="connsiteY5256" fmla="*/ 5834952 h 7720647"/>
                <a:gd name="connsiteX5257" fmla="*/ 12095226 w 17682528"/>
                <a:gd name="connsiteY5257" fmla="*/ 5669852 h 7720647"/>
                <a:gd name="connsiteX5258" fmla="*/ 12190476 w 17682528"/>
                <a:gd name="connsiteY5258" fmla="*/ 5644452 h 7720647"/>
                <a:gd name="connsiteX5259" fmla="*/ 12196826 w 17682528"/>
                <a:gd name="connsiteY5259" fmla="*/ 5320665 h 7720647"/>
                <a:gd name="connsiteX5260" fmla="*/ 12171426 w 17682528"/>
                <a:gd name="connsiteY5260" fmla="*/ 5320665 h 7720647"/>
                <a:gd name="connsiteX5261" fmla="*/ 11974576 w 17682528"/>
                <a:gd name="connsiteY5261" fmla="*/ 5447665 h 7720647"/>
                <a:gd name="connsiteX5262" fmla="*/ 11942826 w 17682528"/>
                <a:gd name="connsiteY5262" fmla="*/ 5428615 h 7720647"/>
                <a:gd name="connsiteX5263" fmla="*/ 11746039 w 17682528"/>
                <a:gd name="connsiteY5263" fmla="*/ 5396865 h 7720647"/>
                <a:gd name="connsiteX5264" fmla="*/ 11746039 w 17682528"/>
                <a:gd name="connsiteY5264" fmla="*/ 5333365 h 7720647"/>
                <a:gd name="connsiteX5265" fmla="*/ 11707939 w 17682528"/>
                <a:gd name="connsiteY5265" fmla="*/ 5333365 h 7720647"/>
                <a:gd name="connsiteX5266" fmla="*/ 11695239 w 17682528"/>
                <a:gd name="connsiteY5266" fmla="*/ 5390515 h 7720647"/>
                <a:gd name="connsiteX5267" fmla="*/ 8863457 w 17682528"/>
                <a:gd name="connsiteY5267" fmla="*/ 5860352 h 7720647"/>
                <a:gd name="connsiteX5268" fmla="*/ 8863457 w 17682528"/>
                <a:gd name="connsiteY5268" fmla="*/ 5803202 h 7720647"/>
                <a:gd name="connsiteX5269" fmla="*/ 9917430 w 17682528"/>
                <a:gd name="connsiteY5269" fmla="*/ 5644452 h 7720647"/>
                <a:gd name="connsiteX5270" fmla="*/ 9898380 w 17682528"/>
                <a:gd name="connsiteY5270" fmla="*/ 5568252 h 7720647"/>
                <a:gd name="connsiteX5271" fmla="*/ 9961880 w 17682528"/>
                <a:gd name="connsiteY5271" fmla="*/ 5517515 h 7720647"/>
                <a:gd name="connsiteX5272" fmla="*/ 10006330 w 17682528"/>
                <a:gd name="connsiteY5272" fmla="*/ 5542852 h 7720647"/>
                <a:gd name="connsiteX5273" fmla="*/ 9955530 w 17682528"/>
                <a:gd name="connsiteY5273" fmla="*/ 5523865 h 7720647"/>
                <a:gd name="connsiteX5274" fmla="*/ 9904730 w 17682528"/>
                <a:gd name="connsiteY5274" fmla="*/ 5574602 h 7720647"/>
                <a:gd name="connsiteX5275" fmla="*/ 9980930 w 17682528"/>
                <a:gd name="connsiteY5275" fmla="*/ 5650802 h 7720647"/>
                <a:gd name="connsiteX5276" fmla="*/ 10031730 w 17682528"/>
                <a:gd name="connsiteY5276" fmla="*/ 5580952 h 7720647"/>
                <a:gd name="connsiteX5277" fmla="*/ 10057130 w 17682528"/>
                <a:gd name="connsiteY5277" fmla="*/ 5619052 h 7720647"/>
                <a:gd name="connsiteX5278" fmla="*/ 11701589 w 17682528"/>
                <a:gd name="connsiteY5278" fmla="*/ 5314315 h 7720647"/>
                <a:gd name="connsiteX5279" fmla="*/ 12057126 w 17682528"/>
                <a:gd name="connsiteY5279" fmla="*/ 5384165 h 7720647"/>
                <a:gd name="connsiteX5280" fmla="*/ 12190476 w 17682528"/>
                <a:gd name="connsiteY5280" fmla="*/ 5301615 h 7720647"/>
                <a:gd name="connsiteX5281" fmla="*/ 12196826 w 17682528"/>
                <a:gd name="connsiteY5281" fmla="*/ 5263515 h 7720647"/>
                <a:gd name="connsiteX5282" fmla="*/ 12247626 w 17682528"/>
                <a:gd name="connsiteY5282" fmla="*/ 5269865 h 7720647"/>
                <a:gd name="connsiteX5283" fmla="*/ 12241276 w 17682528"/>
                <a:gd name="connsiteY5283" fmla="*/ 5409565 h 7720647"/>
                <a:gd name="connsiteX5284" fmla="*/ 12431712 w 17682528"/>
                <a:gd name="connsiteY5284" fmla="*/ 5447665 h 7720647"/>
                <a:gd name="connsiteX5285" fmla="*/ 12641262 w 17682528"/>
                <a:gd name="connsiteY5285" fmla="*/ 5314315 h 7720647"/>
                <a:gd name="connsiteX5286" fmla="*/ 11777726 w 17682528"/>
                <a:gd name="connsiteY5286" fmla="*/ 5098415 h 7720647"/>
                <a:gd name="connsiteX5287" fmla="*/ 11726989 w 17682528"/>
                <a:gd name="connsiteY5287" fmla="*/ 5053965 h 7720647"/>
                <a:gd name="connsiteX5288" fmla="*/ 11657139 w 17682528"/>
                <a:gd name="connsiteY5288" fmla="*/ 5104765 h 7720647"/>
                <a:gd name="connsiteX5289" fmla="*/ 9936480 w 17682528"/>
                <a:gd name="connsiteY5289" fmla="*/ 5504815 h 7720647"/>
                <a:gd name="connsiteX5290" fmla="*/ 8717407 w 17682528"/>
                <a:gd name="connsiteY5290" fmla="*/ 5701602 h 7720647"/>
                <a:gd name="connsiteX5291" fmla="*/ 8552371 w 17682528"/>
                <a:gd name="connsiteY5291" fmla="*/ 5695252 h 7720647"/>
                <a:gd name="connsiteX5292" fmla="*/ 8552371 w 17682528"/>
                <a:gd name="connsiteY5292" fmla="*/ 5669852 h 7720647"/>
                <a:gd name="connsiteX5293" fmla="*/ 9111107 w 17682528"/>
                <a:gd name="connsiteY5293" fmla="*/ 5606352 h 7720647"/>
                <a:gd name="connsiteX5294" fmla="*/ 9587293 w 17682528"/>
                <a:gd name="connsiteY5294" fmla="*/ 5517515 h 7720647"/>
                <a:gd name="connsiteX5295" fmla="*/ 9987280 w 17682528"/>
                <a:gd name="connsiteY5295" fmla="*/ 5441315 h 7720647"/>
                <a:gd name="connsiteX5296" fmla="*/ 10285666 w 17682528"/>
                <a:gd name="connsiteY5296" fmla="*/ 5384165 h 7720647"/>
                <a:gd name="connsiteX5297" fmla="*/ 10584116 w 17682528"/>
                <a:gd name="connsiteY5297" fmla="*/ 5327015 h 7720647"/>
                <a:gd name="connsiteX5298" fmla="*/ 10882503 w 17682528"/>
                <a:gd name="connsiteY5298" fmla="*/ 5269865 h 7720647"/>
                <a:gd name="connsiteX5299" fmla="*/ 11549189 w 17682528"/>
                <a:gd name="connsiteY5299" fmla="*/ 5117465 h 7720647"/>
                <a:gd name="connsiteX5300" fmla="*/ 11739689 w 17682528"/>
                <a:gd name="connsiteY5300" fmla="*/ 5028629 h 7720647"/>
                <a:gd name="connsiteX5301" fmla="*/ 11784076 w 17682528"/>
                <a:gd name="connsiteY5301" fmla="*/ 5066665 h 7720647"/>
                <a:gd name="connsiteX5302" fmla="*/ 11911076 w 17682528"/>
                <a:gd name="connsiteY5302" fmla="*/ 5130165 h 7720647"/>
                <a:gd name="connsiteX5303" fmla="*/ 12069826 w 17682528"/>
                <a:gd name="connsiteY5303" fmla="*/ 5180965 h 7720647"/>
                <a:gd name="connsiteX5304" fmla="*/ 12660312 w 17682528"/>
                <a:gd name="connsiteY5304" fmla="*/ 5301615 h 7720647"/>
                <a:gd name="connsiteX5305" fmla="*/ 12679362 w 17682528"/>
                <a:gd name="connsiteY5305" fmla="*/ 5282565 h 7720647"/>
                <a:gd name="connsiteX5306" fmla="*/ 11917426 w 17682528"/>
                <a:gd name="connsiteY5306" fmla="*/ 5111115 h 7720647"/>
                <a:gd name="connsiteX5307" fmla="*/ 12679362 w 17682528"/>
                <a:gd name="connsiteY5307" fmla="*/ 5269865 h 7720647"/>
                <a:gd name="connsiteX5308" fmla="*/ 12723812 w 17682528"/>
                <a:gd name="connsiteY5308" fmla="*/ 5263515 h 7720647"/>
                <a:gd name="connsiteX5309" fmla="*/ 11949176 w 17682528"/>
                <a:gd name="connsiteY5309" fmla="*/ 5098415 h 7720647"/>
                <a:gd name="connsiteX5310" fmla="*/ 12355512 w 17682528"/>
                <a:gd name="connsiteY5310" fmla="*/ 4793679 h 7720647"/>
                <a:gd name="connsiteX5311" fmla="*/ 12768262 w 17682528"/>
                <a:gd name="connsiteY5311" fmla="*/ 5219065 h 7720647"/>
                <a:gd name="connsiteX5312" fmla="*/ 12774549 w 17682528"/>
                <a:gd name="connsiteY5312" fmla="*/ 5174615 h 7720647"/>
                <a:gd name="connsiteX5313" fmla="*/ 12812649 w 17682528"/>
                <a:gd name="connsiteY5313" fmla="*/ 5174615 h 7720647"/>
                <a:gd name="connsiteX5314" fmla="*/ 12361862 w 17682528"/>
                <a:gd name="connsiteY5314" fmla="*/ 4704779 h 7720647"/>
                <a:gd name="connsiteX5315" fmla="*/ 11815826 w 17682528"/>
                <a:gd name="connsiteY5315" fmla="*/ 5060315 h 7720647"/>
                <a:gd name="connsiteX5316" fmla="*/ 11765026 w 17682528"/>
                <a:gd name="connsiteY5316" fmla="*/ 5028629 h 7720647"/>
                <a:gd name="connsiteX5317" fmla="*/ 12361862 w 17682528"/>
                <a:gd name="connsiteY5317" fmla="*/ 4641279 h 7720647"/>
                <a:gd name="connsiteX5318" fmla="*/ 13003149 w 17682528"/>
                <a:gd name="connsiteY5318" fmla="*/ 5288915 h 7720647"/>
                <a:gd name="connsiteX5319" fmla="*/ 16711105 w 17682528"/>
                <a:gd name="connsiteY5319" fmla="*/ 4666679 h 7720647"/>
                <a:gd name="connsiteX5320" fmla="*/ 16488855 w 17682528"/>
                <a:gd name="connsiteY5320" fmla="*/ 4641279 h 7720647"/>
                <a:gd name="connsiteX5321" fmla="*/ 16577755 w 17682528"/>
                <a:gd name="connsiteY5321" fmla="*/ 4628579 h 7720647"/>
                <a:gd name="connsiteX5322" fmla="*/ 16711105 w 17682528"/>
                <a:gd name="connsiteY5322" fmla="*/ 4666679 h 7720647"/>
                <a:gd name="connsiteX5323" fmla="*/ 15415831 w 17682528"/>
                <a:gd name="connsiteY5323" fmla="*/ 4723829 h 7720647"/>
                <a:gd name="connsiteX5324" fmla="*/ 15396781 w 17682528"/>
                <a:gd name="connsiteY5324" fmla="*/ 4793679 h 7720647"/>
                <a:gd name="connsiteX5325" fmla="*/ 15352331 w 17682528"/>
                <a:gd name="connsiteY5325" fmla="*/ 4755579 h 7720647"/>
                <a:gd name="connsiteX5326" fmla="*/ 15333281 w 17682528"/>
                <a:gd name="connsiteY5326" fmla="*/ 4679379 h 7720647"/>
                <a:gd name="connsiteX5327" fmla="*/ 15352331 w 17682528"/>
                <a:gd name="connsiteY5327" fmla="*/ 4628579 h 7720647"/>
                <a:gd name="connsiteX5328" fmla="*/ 15415831 w 17682528"/>
                <a:gd name="connsiteY5328" fmla="*/ 4723829 h 7720647"/>
                <a:gd name="connsiteX5329" fmla="*/ 16965042 w 17682528"/>
                <a:gd name="connsiteY5329" fmla="*/ 4673029 h 7720647"/>
                <a:gd name="connsiteX5330" fmla="*/ 16850742 w 17682528"/>
                <a:gd name="connsiteY5330" fmla="*/ 4673029 h 7720647"/>
                <a:gd name="connsiteX5331" fmla="*/ 16787306 w 17682528"/>
                <a:gd name="connsiteY5331" fmla="*/ 4692079 h 7720647"/>
                <a:gd name="connsiteX5332" fmla="*/ 16907892 w 17682528"/>
                <a:gd name="connsiteY5332" fmla="*/ 4653979 h 7720647"/>
                <a:gd name="connsiteX5333" fmla="*/ 17022192 w 17682528"/>
                <a:gd name="connsiteY5333" fmla="*/ 4622229 h 7720647"/>
                <a:gd name="connsiteX5334" fmla="*/ 16965042 w 17682528"/>
                <a:gd name="connsiteY5334" fmla="*/ 4673029 h 7720647"/>
                <a:gd name="connsiteX5335" fmla="*/ 15092044 w 17682528"/>
                <a:gd name="connsiteY5335" fmla="*/ 4634929 h 7720647"/>
                <a:gd name="connsiteX5336" fmla="*/ 15079344 w 17682528"/>
                <a:gd name="connsiteY5336" fmla="*/ 4666679 h 7720647"/>
                <a:gd name="connsiteX5337" fmla="*/ 15028544 w 17682528"/>
                <a:gd name="connsiteY5337" fmla="*/ 4692079 h 7720647"/>
                <a:gd name="connsiteX5338" fmla="*/ 15003145 w 17682528"/>
                <a:gd name="connsiteY5338" fmla="*/ 4685729 h 7720647"/>
                <a:gd name="connsiteX5339" fmla="*/ 15066644 w 17682528"/>
                <a:gd name="connsiteY5339" fmla="*/ 4622229 h 7720647"/>
                <a:gd name="connsiteX5340" fmla="*/ 15092044 w 17682528"/>
                <a:gd name="connsiteY5340" fmla="*/ 4634929 h 7720647"/>
                <a:gd name="connsiteX5341" fmla="*/ 15174594 w 17682528"/>
                <a:gd name="connsiteY5341" fmla="*/ 4666679 h 7720647"/>
                <a:gd name="connsiteX5342" fmla="*/ 15142844 w 17682528"/>
                <a:gd name="connsiteY5342" fmla="*/ 4730179 h 7720647"/>
                <a:gd name="connsiteX5343" fmla="*/ 15104744 w 17682528"/>
                <a:gd name="connsiteY5343" fmla="*/ 4634929 h 7720647"/>
                <a:gd name="connsiteX5344" fmla="*/ 15136494 w 17682528"/>
                <a:gd name="connsiteY5344" fmla="*/ 4615879 h 7720647"/>
                <a:gd name="connsiteX5345" fmla="*/ 15174594 w 17682528"/>
                <a:gd name="connsiteY5345" fmla="*/ 4666679 h 7720647"/>
                <a:gd name="connsiteX5346" fmla="*/ 15872967 w 17682528"/>
                <a:gd name="connsiteY5346" fmla="*/ 4679379 h 7720647"/>
                <a:gd name="connsiteX5347" fmla="*/ 15834867 w 17682528"/>
                <a:gd name="connsiteY5347" fmla="*/ 4704779 h 7720647"/>
                <a:gd name="connsiteX5348" fmla="*/ 15809531 w 17682528"/>
                <a:gd name="connsiteY5348" fmla="*/ 4704779 h 7720647"/>
                <a:gd name="connsiteX5349" fmla="*/ 15803181 w 17682528"/>
                <a:gd name="connsiteY5349" fmla="*/ 4685729 h 7720647"/>
                <a:gd name="connsiteX5350" fmla="*/ 15834867 w 17682528"/>
                <a:gd name="connsiteY5350" fmla="*/ 4622229 h 7720647"/>
                <a:gd name="connsiteX5351" fmla="*/ 15872967 w 17682528"/>
                <a:gd name="connsiteY5351" fmla="*/ 4609529 h 7720647"/>
                <a:gd name="connsiteX5352" fmla="*/ 15872967 w 17682528"/>
                <a:gd name="connsiteY5352" fmla="*/ 4679379 h 7720647"/>
                <a:gd name="connsiteX5353" fmla="*/ 15041244 w 17682528"/>
                <a:gd name="connsiteY5353" fmla="*/ 4603179 h 7720647"/>
                <a:gd name="connsiteX5354" fmla="*/ 15047594 w 17682528"/>
                <a:gd name="connsiteY5354" fmla="*/ 4622229 h 7720647"/>
                <a:gd name="connsiteX5355" fmla="*/ 15003145 w 17682528"/>
                <a:gd name="connsiteY5355" fmla="*/ 4647629 h 7720647"/>
                <a:gd name="connsiteX5356" fmla="*/ 14971395 w 17682528"/>
                <a:gd name="connsiteY5356" fmla="*/ 4641279 h 7720647"/>
                <a:gd name="connsiteX5357" fmla="*/ 15022194 w 17682528"/>
                <a:gd name="connsiteY5357" fmla="*/ 4596829 h 7720647"/>
                <a:gd name="connsiteX5358" fmla="*/ 15041244 w 17682528"/>
                <a:gd name="connsiteY5358" fmla="*/ 4603179 h 7720647"/>
                <a:gd name="connsiteX5359" fmla="*/ 15498381 w 17682528"/>
                <a:gd name="connsiteY5359" fmla="*/ 4673029 h 7720647"/>
                <a:gd name="connsiteX5360" fmla="*/ 15466631 w 17682528"/>
                <a:gd name="connsiteY5360" fmla="*/ 4768279 h 7720647"/>
                <a:gd name="connsiteX5361" fmla="*/ 15434881 w 17682528"/>
                <a:gd name="connsiteY5361" fmla="*/ 4730179 h 7720647"/>
                <a:gd name="connsiteX5362" fmla="*/ 15403131 w 17682528"/>
                <a:gd name="connsiteY5362" fmla="*/ 4641279 h 7720647"/>
                <a:gd name="connsiteX5363" fmla="*/ 15422181 w 17682528"/>
                <a:gd name="connsiteY5363" fmla="*/ 4590479 h 7720647"/>
                <a:gd name="connsiteX5364" fmla="*/ 15498381 w 17682528"/>
                <a:gd name="connsiteY5364" fmla="*/ 4673029 h 7720647"/>
                <a:gd name="connsiteX5365" fmla="*/ 15257144 w 17682528"/>
                <a:gd name="connsiteY5365" fmla="*/ 4647629 h 7720647"/>
                <a:gd name="connsiteX5366" fmla="*/ 15238094 w 17682528"/>
                <a:gd name="connsiteY5366" fmla="*/ 4704779 h 7720647"/>
                <a:gd name="connsiteX5367" fmla="*/ 15168244 w 17682528"/>
                <a:gd name="connsiteY5367" fmla="*/ 4615879 h 7720647"/>
                <a:gd name="connsiteX5368" fmla="*/ 15219044 w 17682528"/>
                <a:gd name="connsiteY5368" fmla="*/ 4590479 h 7720647"/>
                <a:gd name="connsiteX5369" fmla="*/ 15257144 w 17682528"/>
                <a:gd name="connsiteY5369" fmla="*/ 4647629 h 7720647"/>
                <a:gd name="connsiteX5370" fmla="*/ 14914245 w 17682528"/>
                <a:gd name="connsiteY5370" fmla="*/ 4590479 h 7720647"/>
                <a:gd name="connsiteX5371" fmla="*/ 14958695 w 17682528"/>
                <a:gd name="connsiteY5371" fmla="*/ 4622229 h 7720647"/>
                <a:gd name="connsiteX5372" fmla="*/ 14907895 w 17682528"/>
                <a:gd name="connsiteY5372" fmla="*/ 4653979 h 7720647"/>
                <a:gd name="connsiteX5373" fmla="*/ 14869795 w 17682528"/>
                <a:gd name="connsiteY5373" fmla="*/ 4641279 h 7720647"/>
                <a:gd name="connsiteX5374" fmla="*/ 14869795 w 17682528"/>
                <a:gd name="connsiteY5374" fmla="*/ 4590479 h 7720647"/>
                <a:gd name="connsiteX5375" fmla="*/ 14914245 w 17682528"/>
                <a:gd name="connsiteY5375" fmla="*/ 4590479 h 7720647"/>
                <a:gd name="connsiteX5376" fmla="*/ 16882492 w 17682528"/>
                <a:gd name="connsiteY5376" fmla="*/ 4647629 h 7720647"/>
                <a:gd name="connsiteX5377" fmla="*/ 16857092 w 17682528"/>
                <a:gd name="connsiteY5377" fmla="*/ 4653979 h 7720647"/>
                <a:gd name="connsiteX5378" fmla="*/ 16800006 w 17682528"/>
                <a:gd name="connsiteY5378" fmla="*/ 4584129 h 7720647"/>
                <a:gd name="connsiteX5379" fmla="*/ 16882492 w 17682528"/>
                <a:gd name="connsiteY5379" fmla="*/ 4647629 h 7720647"/>
                <a:gd name="connsiteX5380" fmla="*/ 16438055 w 17682528"/>
                <a:gd name="connsiteY5380" fmla="*/ 4641279 h 7720647"/>
                <a:gd name="connsiteX5381" fmla="*/ 16419005 w 17682528"/>
                <a:gd name="connsiteY5381" fmla="*/ 4584129 h 7720647"/>
                <a:gd name="connsiteX5382" fmla="*/ 16438055 w 17682528"/>
                <a:gd name="connsiteY5382" fmla="*/ 4641279 h 7720647"/>
                <a:gd name="connsiteX5383" fmla="*/ 15815881 w 17682528"/>
                <a:gd name="connsiteY5383" fmla="*/ 4603179 h 7720647"/>
                <a:gd name="connsiteX5384" fmla="*/ 15714281 w 17682528"/>
                <a:gd name="connsiteY5384" fmla="*/ 4692079 h 7720647"/>
                <a:gd name="connsiteX5385" fmla="*/ 15701581 w 17682528"/>
                <a:gd name="connsiteY5385" fmla="*/ 4641279 h 7720647"/>
                <a:gd name="connsiteX5386" fmla="*/ 15803181 w 17682528"/>
                <a:gd name="connsiteY5386" fmla="*/ 4558729 h 7720647"/>
                <a:gd name="connsiteX5387" fmla="*/ 15815881 w 17682528"/>
                <a:gd name="connsiteY5387" fmla="*/ 4603179 h 7720647"/>
                <a:gd name="connsiteX5388" fmla="*/ 15333281 w 17682528"/>
                <a:gd name="connsiteY5388" fmla="*/ 4615879 h 7720647"/>
                <a:gd name="connsiteX5389" fmla="*/ 15314231 w 17682528"/>
                <a:gd name="connsiteY5389" fmla="*/ 4666679 h 7720647"/>
                <a:gd name="connsiteX5390" fmla="*/ 15276194 w 17682528"/>
                <a:gd name="connsiteY5390" fmla="*/ 4634929 h 7720647"/>
                <a:gd name="connsiteX5391" fmla="*/ 15244444 w 17682528"/>
                <a:gd name="connsiteY5391" fmla="*/ 4584129 h 7720647"/>
                <a:gd name="connsiteX5392" fmla="*/ 15288894 w 17682528"/>
                <a:gd name="connsiteY5392" fmla="*/ 4558729 h 7720647"/>
                <a:gd name="connsiteX5393" fmla="*/ 15333281 w 17682528"/>
                <a:gd name="connsiteY5393" fmla="*/ 4615879 h 7720647"/>
                <a:gd name="connsiteX5394" fmla="*/ 15022194 w 17682528"/>
                <a:gd name="connsiteY5394" fmla="*/ 4571429 h 7720647"/>
                <a:gd name="connsiteX5395" fmla="*/ 14971395 w 17682528"/>
                <a:gd name="connsiteY5395" fmla="*/ 4603179 h 7720647"/>
                <a:gd name="connsiteX5396" fmla="*/ 14933295 w 17682528"/>
                <a:gd name="connsiteY5396" fmla="*/ 4584129 h 7720647"/>
                <a:gd name="connsiteX5397" fmla="*/ 15015844 w 17682528"/>
                <a:gd name="connsiteY5397" fmla="*/ 4558729 h 7720647"/>
                <a:gd name="connsiteX5398" fmla="*/ 15022194 w 17682528"/>
                <a:gd name="connsiteY5398" fmla="*/ 4571429 h 7720647"/>
                <a:gd name="connsiteX5399" fmla="*/ 16838042 w 17682528"/>
                <a:gd name="connsiteY5399" fmla="*/ 4653979 h 7720647"/>
                <a:gd name="connsiteX5400" fmla="*/ 16812706 w 17682528"/>
                <a:gd name="connsiteY5400" fmla="*/ 4666679 h 7720647"/>
                <a:gd name="connsiteX5401" fmla="*/ 16761905 w 17682528"/>
                <a:gd name="connsiteY5401" fmla="*/ 4571429 h 7720647"/>
                <a:gd name="connsiteX5402" fmla="*/ 16761905 w 17682528"/>
                <a:gd name="connsiteY5402" fmla="*/ 4552379 h 7720647"/>
                <a:gd name="connsiteX5403" fmla="*/ 16838042 w 17682528"/>
                <a:gd name="connsiteY5403" fmla="*/ 4653979 h 7720647"/>
                <a:gd name="connsiteX5404" fmla="*/ 15574581 w 17682528"/>
                <a:gd name="connsiteY5404" fmla="*/ 4634929 h 7720647"/>
                <a:gd name="connsiteX5405" fmla="*/ 15549181 w 17682528"/>
                <a:gd name="connsiteY5405" fmla="*/ 4711129 h 7720647"/>
                <a:gd name="connsiteX5406" fmla="*/ 15517431 w 17682528"/>
                <a:gd name="connsiteY5406" fmla="*/ 4685729 h 7720647"/>
                <a:gd name="connsiteX5407" fmla="*/ 15492031 w 17682528"/>
                <a:gd name="connsiteY5407" fmla="*/ 4596829 h 7720647"/>
                <a:gd name="connsiteX5408" fmla="*/ 15498381 w 17682528"/>
                <a:gd name="connsiteY5408" fmla="*/ 4546029 h 7720647"/>
                <a:gd name="connsiteX5409" fmla="*/ 15574581 w 17682528"/>
                <a:gd name="connsiteY5409" fmla="*/ 4634929 h 7720647"/>
                <a:gd name="connsiteX5410" fmla="*/ 15872967 w 17682528"/>
                <a:gd name="connsiteY5410" fmla="*/ 4584129 h 7720647"/>
                <a:gd name="connsiteX5411" fmla="*/ 15834867 w 17682528"/>
                <a:gd name="connsiteY5411" fmla="*/ 4603179 h 7720647"/>
                <a:gd name="connsiteX5412" fmla="*/ 15822167 w 17682528"/>
                <a:gd name="connsiteY5412" fmla="*/ 4552379 h 7720647"/>
                <a:gd name="connsiteX5413" fmla="*/ 15872967 w 17682528"/>
                <a:gd name="connsiteY5413" fmla="*/ 4526979 h 7720647"/>
                <a:gd name="connsiteX5414" fmla="*/ 15872967 w 17682528"/>
                <a:gd name="connsiteY5414" fmla="*/ 4584129 h 7720647"/>
                <a:gd name="connsiteX5415" fmla="*/ 15663481 w 17682528"/>
                <a:gd name="connsiteY5415" fmla="*/ 4622229 h 7720647"/>
                <a:gd name="connsiteX5416" fmla="*/ 15644431 w 17682528"/>
                <a:gd name="connsiteY5416" fmla="*/ 4692079 h 7720647"/>
                <a:gd name="connsiteX5417" fmla="*/ 15587281 w 17682528"/>
                <a:gd name="connsiteY5417" fmla="*/ 4628579 h 7720647"/>
                <a:gd name="connsiteX5418" fmla="*/ 15561881 w 17682528"/>
                <a:gd name="connsiteY5418" fmla="*/ 4558729 h 7720647"/>
                <a:gd name="connsiteX5419" fmla="*/ 15574581 w 17682528"/>
                <a:gd name="connsiteY5419" fmla="*/ 4526979 h 7720647"/>
                <a:gd name="connsiteX5420" fmla="*/ 15663481 w 17682528"/>
                <a:gd name="connsiteY5420" fmla="*/ 4622229 h 7720647"/>
                <a:gd name="connsiteX5421" fmla="*/ 15403131 w 17682528"/>
                <a:gd name="connsiteY5421" fmla="*/ 4584129 h 7720647"/>
                <a:gd name="connsiteX5422" fmla="*/ 15390431 w 17682528"/>
                <a:gd name="connsiteY5422" fmla="*/ 4634929 h 7720647"/>
                <a:gd name="connsiteX5423" fmla="*/ 15352331 w 17682528"/>
                <a:gd name="connsiteY5423" fmla="*/ 4603179 h 7720647"/>
                <a:gd name="connsiteX5424" fmla="*/ 15314231 w 17682528"/>
                <a:gd name="connsiteY5424" fmla="*/ 4552379 h 7720647"/>
                <a:gd name="connsiteX5425" fmla="*/ 15352331 w 17682528"/>
                <a:gd name="connsiteY5425" fmla="*/ 4520692 h 7720647"/>
                <a:gd name="connsiteX5426" fmla="*/ 15403131 w 17682528"/>
                <a:gd name="connsiteY5426" fmla="*/ 4584129 h 7720647"/>
                <a:gd name="connsiteX5427" fmla="*/ 14939645 w 17682528"/>
                <a:gd name="connsiteY5427" fmla="*/ 4552379 h 7720647"/>
                <a:gd name="connsiteX5428" fmla="*/ 14901545 w 17682528"/>
                <a:gd name="connsiteY5428" fmla="*/ 4577779 h 7720647"/>
                <a:gd name="connsiteX5429" fmla="*/ 14869795 w 17682528"/>
                <a:gd name="connsiteY5429" fmla="*/ 4577779 h 7720647"/>
                <a:gd name="connsiteX5430" fmla="*/ 14869795 w 17682528"/>
                <a:gd name="connsiteY5430" fmla="*/ 4520692 h 7720647"/>
                <a:gd name="connsiteX5431" fmla="*/ 14939645 w 17682528"/>
                <a:gd name="connsiteY5431" fmla="*/ 4552379 h 7720647"/>
                <a:gd name="connsiteX5432" fmla="*/ 15009495 w 17682528"/>
                <a:gd name="connsiteY5432" fmla="*/ 4514342 h 7720647"/>
                <a:gd name="connsiteX5433" fmla="*/ 15009495 w 17682528"/>
                <a:gd name="connsiteY5433" fmla="*/ 4539679 h 7720647"/>
                <a:gd name="connsiteX5434" fmla="*/ 14945995 w 17682528"/>
                <a:gd name="connsiteY5434" fmla="*/ 4539679 h 7720647"/>
                <a:gd name="connsiteX5435" fmla="*/ 14971395 w 17682528"/>
                <a:gd name="connsiteY5435" fmla="*/ 4514342 h 7720647"/>
                <a:gd name="connsiteX5436" fmla="*/ 15009495 w 17682528"/>
                <a:gd name="connsiteY5436" fmla="*/ 4514342 h 7720647"/>
                <a:gd name="connsiteX5437" fmla="*/ 15771431 w 17682528"/>
                <a:gd name="connsiteY5437" fmla="*/ 4495292 h 7720647"/>
                <a:gd name="connsiteX5438" fmla="*/ 15771431 w 17682528"/>
                <a:gd name="connsiteY5438" fmla="*/ 4520692 h 7720647"/>
                <a:gd name="connsiteX5439" fmla="*/ 15701581 w 17682528"/>
                <a:gd name="connsiteY5439" fmla="*/ 4603179 h 7720647"/>
                <a:gd name="connsiteX5440" fmla="*/ 15701581 w 17682528"/>
                <a:gd name="connsiteY5440" fmla="*/ 4520692 h 7720647"/>
                <a:gd name="connsiteX5441" fmla="*/ 15714281 w 17682528"/>
                <a:gd name="connsiteY5441" fmla="*/ 4495292 h 7720647"/>
                <a:gd name="connsiteX5442" fmla="*/ 15771431 w 17682528"/>
                <a:gd name="connsiteY5442" fmla="*/ 4495292 h 7720647"/>
                <a:gd name="connsiteX5443" fmla="*/ 15682531 w 17682528"/>
                <a:gd name="connsiteY5443" fmla="*/ 4539679 h 7720647"/>
                <a:gd name="connsiteX5444" fmla="*/ 15688881 w 17682528"/>
                <a:gd name="connsiteY5444" fmla="*/ 4673029 h 7720647"/>
                <a:gd name="connsiteX5445" fmla="*/ 15676181 w 17682528"/>
                <a:gd name="connsiteY5445" fmla="*/ 4666679 h 7720647"/>
                <a:gd name="connsiteX5446" fmla="*/ 15682531 w 17682528"/>
                <a:gd name="connsiteY5446" fmla="*/ 4628579 h 7720647"/>
                <a:gd name="connsiteX5447" fmla="*/ 15644431 w 17682528"/>
                <a:gd name="connsiteY5447" fmla="*/ 4539679 h 7720647"/>
                <a:gd name="connsiteX5448" fmla="*/ 15663481 w 17682528"/>
                <a:gd name="connsiteY5448" fmla="*/ 4495292 h 7720647"/>
                <a:gd name="connsiteX5449" fmla="*/ 15682531 w 17682528"/>
                <a:gd name="connsiteY5449" fmla="*/ 4539679 h 7720647"/>
                <a:gd name="connsiteX5450" fmla="*/ 15485681 w 17682528"/>
                <a:gd name="connsiteY5450" fmla="*/ 4552379 h 7720647"/>
                <a:gd name="connsiteX5451" fmla="*/ 15472981 w 17682528"/>
                <a:gd name="connsiteY5451" fmla="*/ 4596829 h 7720647"/>
                <a:gd name="connsiteX5452" fmla="*/ 15422181 w 17682528"/>
                <a:gd name="connsiteY5452" fmla="*/ 4571429 h 7720647"/>
                <a:gd name="connsiteX5453" fmla="*/ 15371381 w 17682528"/>
                <a:gd name="connsiteY5453" fmla="*/ 4507992 h 7720647"/>
                <a:gd name="connsiteX5454" fmla="*/ 15415831 w 17682528"/>
                <a:gd name="connsiteY5454" fmla="*/ 4476242 h 7720647"/>
                <a:gd name="connsiteX5455" fmla="*/ 15485681 w 17682528"/>
                <a:gd name="connsiteY5455" fmla="*/ 4552379 h 7720647"/>
                <a:gd name="connsiteX5456" fmla="*/ 15015844 w 17682528"/>
                <a:gd name="connsiteY5456" fmla="*/ 4495292 h 7720647"/>
                <a:gd name="connsiteX5457" fmla="*/ 14977745 w 17682528"/>
                <a:gd name="connsiteY5457" fmla="*/ 4495292 h 7720647"/>
                <a:gd name="connsiteX5458" fmla="*/ 14977745 w 17682528"/>
                <a:gd name="connsiteY5458" fmla="*/ 4476242 h 7720647"/>
                <a:gd name="connsiteX5459" fmla="*/ 15015844 w 17682528"/>
                <a:gd name="connsiteY5459" fmla="*/ 4495292 h 7720647"/>
                <a:gd name="connsiteX5460" fmla="*/ 14965045 w 17682528"/>
                <a:gd name="connsiteY5460" fmla="*/ 4495292 h 7720647"/>
                <a:gd name="connsiteX5461" fmla="*/ 14914245 w 17682528"/>
                <a:gd name="connsiteY5461" fmla="*/ 4520692 h 7720647"/>
                <a:gd name="connsiteX5462" fmla="*/ 14869795 w 17682528"/>
                <a:gd name="connsiteY5462" fmla="*/ 4476242 h 7720647"/>
                <a:gd name="connsiteX5463" fmla="*/ 14895195 w 17682528"/>
                <a:gd name="connsiteY5463" fmla="*/ 4457192 h 7720647"/>
                <a:gd name="connsiteX5464" fmla="*/ 14965045 w 17682528"/>
                <a:gd name="connsiteY5464" fmla="*/ 4495292 h 7720647"/>
                <a:gd name="connsiteX5465" fmla="*/ 15561881 w 17682528"/>
                <a:gd name="connsiteY5465" fmla="*/ 4488942 h 7720647"/>
                <a:gd name="connsiteX5466" fmla="*/ 15549181 w 17682528"/>
                <a:gd name="connsiteY5466" fmla="*/ 4552379 h 7720647"/>
                <a:gd name="connsiteX5467" fmla="*/ 15498381 w 17682528"/>
                <a:gd name="connsiteY5467" fmla="*/ 4520692 h 7720647"/>
                <a:gd name="connsiteX5468" fmla="*/ 15434881 w 17682528"/>
                <a:gd name="connsiteY5468" fmla="*/ 4463542 h 7720647"/>
                <a:gd name="connsiteX5469" fmla="*/ 15511081 w 17682528"/>
                <a:gd name="connsiteY5469" fmla="*/ 4425442 h 7720647"/>
                <a:gd name="connsiteX5470" fmla="*/ 15561881 w 17682528"/>
                <a:gd name="connsiteY5470" fmla="*/ 4488942 h 7720647"/>
                <a:gd name="connsiteX5471" fmla="*/ 15866617 w 17682528"/>
                <a:gd name="connsiteY5471" fmla="*/ 4469892 h 7720647"/>
                <a:gd name="connsiteX5472" fmla="*/ 15784131 w 17682528"/>
                <a:gd name="connsiteY5472" fmla="*/ 4546029 h 7720647"/>
                <a:gd name="connsiteX5473" fmla="*/ 15784131 w 17682528"/>
                <a:gd name="connsiteY5473" fmla="*/ 4526979 h 7720647"/>
                <a:gd name="connsiteX5474" fmla="*/ 15790481 w 17682528"/>
                <a:gd name="connsiteY5474" fmla="*/ 4488942 h 7720647"/>
                <a:gd name="connsiteX5475" fmla="*/ 15860267 w 17682528"/>
                <a:gd name="connsiteY5475" fmla="*/ 4419092 h 7720647"/>
                <a:gd name="connsiteX5476" fmla="*/ 15866617 w 17682528"/>
                <a:gd name="connsiteY5476" fmla="*/ 4469892 h 7720647"/>
                <a:gd name="connsiteX5477" fmla="*/ 15015844 w 17682528"/>
                <a:gd name="connsiteY5477" fmla="*/ 4469892 h 7720647"/>
                <a:gd name="connsiteX5478" fmla="*/ 14984095 w 17682528"/>
                <a:gd name="connsiteY5478" fmla="*/ 4425442 h 7720647"/>
                <a:gd name="connsiteX5479" fmla="*/ 15047594 w 17682528"/>
                <a:gd name="connsiteY5479" fmla="*/ 4450842 h 7720647"/>
                <a:gd name="connsiteX5480" fmla="*/ 15015844 w 17682528"/>
                <a:gd name="connsiteY5480" fmla="*/ 4469892 h 7720647"/>
                <a:gd name="connsiteX5481" fmla="*/ 15466631 w 17682528"/>
                <a:gd name="connsiteY5481" fmla="*/ 4425442 h 7720647"/>
                <a:gd name="connsiteX5482" fmla="*/ 15390431 w 17682528"/>
                <a:gd name="connsiteY5482" fmla="*/ 4469892 h 7720647"/>
                <a:gd name="connsiteX5483" fmla="*/ 15441231 w 17682528"/>
                <a:gd name="connsiteY5483" fmla="*/ 4412742 h 7720647"/>
                <a:gd name="connsiteX5484" fmla="*/ 15466631 w 17682528"/>
                <a:gd name="connsiteY5484" fmla="*/ 4425442 h 7720647"/>
                <a:gd name="connsiteX5485" fmla="*/ 15803181 w 17682528"/>
                <a:gd name="connsiteY5485" fmla="*/ 4419092 h 7720647"/>
                <a:gd name="connsiteX5486" fmla="*/ 15739681 w 17682528"/>
                <a:gd name="connsiteY5486" fmla="*/ 4482592 h 7720647"/>
                <a:gd name="connsiteX5487" fmla="*/ 15720631 w 17682528"/>
                <a:gd name="connsiteY5487" fmla="*/ 4482592 h 7720647"/>
                <a:gd name="connsiteX5488" fmla="*/ 15720631 w 17682528"/>
                <a:gd name="connsiteY5488" fmla="*/ 4463542 h 7720647"/>
                <a:gd name="connsiteX5489" fmla="*/ 15796831 w 17682528"/>
                <a:gd name="connsiteY5489" fmla="*/ 4387342 h 7720647"/>
                <a:gd name="connsiteX5490" fmla="*/ 15803181 w 17682528"/>
                <a:gd name="connsiteY5490" fmla="*/ 4419092 h 7720647"/>
                <a:gd name="connsiteX5491" fmla="*/ 15650781 w 17682528"/>
                <a:gd name="connsiteY5491" fmla="*/ 4463542 h 7720647"/>
                <a:gd name="connsiteX5492" fmla="*/ 15625381 w 17682528"/>
                <a:gd name="connsiteY5492" fmla="*/ 4533329 h 7720647"/>
                <a:gd name="connsiteX5493" fmla="*/ 15536481 w 17682528"/>
                <a:gd name="connsiteY5493" fmla="*/ 4412742 h 7720647"/>
                <a:gd name="connsiteX5494" fmla="*/ 15606331 w 17682528"/>
                <a:gd name="connsiteY5494" fmla="*/ 4387342 h 7720647"/>
                <a:gd name="connsiteX5495" fmla="*/ 15650781 w 17682528"/>
                <a:gd name="connsiteY5495" fmla="*/ 4463542 h 7720647"/>
                <a:gd name="connsiteX5496" fmla="*/ 15371381 w 17682528"/>
                <a:gd name="connsiteY5496" fmla="*/ 4412742 h 7720647"/>
                <a:gd name="connsiteX5497" fmla="*/ 15384081 w 17682528"/>
                <a:gd name="connsiteY5497" fmla="*/ 4419092 h 7720647"/>
                <a:gd name="connsiteX5498" fmla="*/ 15422181 w 17682528"/>
                <a:gd name="connsiteY5498" fmla="*/ 4406392 h 7720647"/>
                <a:gd name="connsiteX5499" fmla="*/ 15358681 w 17682528"/>
                <a:gd name="connsiteY5499" fmla="*/ 4476242 h 7720647"/>
                <a:gd name="connsiteX5500" fmla="*/ 15358681 w 17682528"/>
                <a:gd name="connsiteY5500" fmla="*/ 4450842 h 7720647"/>
                <a:gd name="connsiteX5501" fmla="*/ 15345981 w 17682528"/>
                <a:gd name="connsiteY5501" fmla="*/ 4444492 h 7720647"/>
                <a:gd name="connsiteX5502" fmla="*/ 15250794 w 17682528"/>
                <a:gd name="connsiteY5502" fmla="*/ 4526979 h 7720647"/>
                <a:gd name="connsiteX5503" fmla="*/ 15244444 w 17682528"/>
                <a:gd name="connsiteY5503" fmla="*/ 4482592 h 7720647"/>
                <a:gd name="connsiteX5504" fmla="*/ 15168244 w 17682528"/>
                <a:gd name="connsiteY5504" fmla="*/ 4565079 h 7720647"/>
                <a:gd name="connsiteX5505" fmla="*/ 15149194 w 17682528"/>
                <a:gd name="connsiteY5505" fmla="*/ 4565079 h 7720647"/>
                <a:gd name="connsiteX5506" fmla="*/ 15142844 w 17682528"/>
                <a:gd name="connsiteY5506" fmla="*/ 4526979 h 7720647"/>
                <a:gd name="connsiteX5507" fmla="*/ 15085694 w 17682528"/>
                <a:gd name="connsiteY5507" fmla="*/ 4558729 h 7720647"/>
                <a:gd name="connsiteX5508" fmla="*/ 15060294 w 17682528"/>
                <a:gd name="connsiteY5508" fmla="*/ 4558729 h 7720647"/>
                <a:gd name="connsiteX5509" fmla="*/ 15098394 w 17682528"/>
                <a:gd name="connsiteY5509" fmla="*/ 4507992 h 7720647"/>
                <a:gd name="connsiteX5510" fmla="*/ 15079344 w 17682528"/>
                <a:gd name="connsiteY5510" fmla="*/ 4495292 h 7720647"/>
                <a:gd name="connsiteX5511" fmla="*/ 15085694 w 17682528"/>
                <a:gd name="connsiteY5511" fmla="*/ 4476242 h 7720647"/>
                <a:gd name="connsiteX5512" fmla="*/ 15104744 w 17682528"/>
                <a:gd name="connsiteY5512" fmla="*/ 4501642 h 7720647"/>
                <a:gd name="connsiteX5513" fmla="*/ 15149194 w 17682528"/>
                <a:gd name="connsiteY5513" fmla="*/ 4476242 h 7720647"/>
                <a:gd name="connsiteX5514" fmla="*/ 15180944 w 17682528"/>
                <a:gd name="connsiteY5514" fmla="*/ 4488942 h 7720647"/>
                <a:gd name="connsiteX5515" fmla="*/ 15301594 w 17682528"/>
                <a:gd name="connsiteY5515" fmla="*/ 4393692 h 7720647"/>
                <a:gd name="connsiteX5516" fmla="*/ 15307944 w 17682528"/>
                <a:gd name="connsiteY5516" fmla="*/ 4450842 h 7720647"/>
                <a:gd name="connsiteX5517" fmla="*/ 15371381 w 17682528"/>
                <a:gd name="connsiteY5517" fmla="*/ 4380992 h 7720647"/>
                <a:gd name="connsiteX5518" fmla="*/ 15371381 w 17682528"/>
                <a:gd name="connsiteY5518" fmla="*/ 4412742 h 7720647"/>
                <a:gd name="connsiteX5519" fmla="*/ 15860267 w 17682528"/>
                <a:gd name="connsiteY5519" fmla="*/ 4393692 h 7720647"/>
                <a:gd name="connsiteX5520" fmla="*/ 15822167 w 17682528"/>
                <a:gd name="connsiteY5520" fmla="*/ 4419092 h 7720647"/>
                <a:gd name="connsiteX5521" fmla="*/ 15815881 w 17682528"/>
                <a:gd name="connsiteY5521" fmla="*/ 4387342 h 7720647"/>
                <a:gd name="connsiteX5522" fmla="*/ 15853917 w 17682528"/>
                <a:gd name="connsiteY5522" fmla="*/ 4374642 h 7720647"/>
                <a:gd name="connsiteX5523" fmla="*/ 15860267 w 17682528"/>
                <a:gd name="connsiteY5523" fmla="*/ 4393692 h 7720647"/>
                <a:gd name="connsiteX5524" fmla="*/ 14920595 w 17682528"/>
                <a:gd name="connsiteY5524" fmla="*/ 4374642 h 7720647"/>
                <a:gd name="connsiteX5525" fmla="*/ 14971395 w 17682528"/>
                <a:gd name="connsiteY5525" fmla="*/ 4419092 h 7720647"/>
                <a:gd name="connsiteX5526" fmla="*/ 14971395 w 17682528"/>
                <a:gd name="connsiteY5526" fmla="*/ 4463542 h 7720647"/>
                <a:gd name="connsiteX5527" fmla="*/ 14926945 w 17682528"/>
                <a:gd name="connsiteY5527" fmla="*/ 4463542 h 7720647"/>
                <a:gd name="connsiteX5528" fmla="*/ 14901545 w 17682528"/>
                <a:gd name="connsiteY5528" fmla="*/ 4412742 h 7720647"/>
                <a:gd name="connsiteX5529" fmla="*/ 14901545 w 17682528"/>
                <a:gd name="connsiteY5529" fmla="*/ 4374642 h 7720647"/>
                <a:gd name="connsiteX5530" fmla="*/ 14920595 w 17682528"/>
                <a:gd name="connsiteY5530" fmla="*/ 4374642 h 7720647"/>
                <a:gd name="connsiteX5531" fmla="*/ 15098394 w 17682528"/>
                <a:gd name="connsiteY5531" fmla="*/ 4412742 h 7720647"/>
                <a:gd name="connsiteX5532" fmla="*/ 15053944 w 17682528"/>
                <a:gd name="connsiteY5532" fmla="*/ 4431792 h 7720647"/>
                <a:gd name="connsiteX5533" fmla="*/ 15022194 w 17682528"/>
                <a:gd name="connsiteY5533" fmla="*/ 4387342 h 7720647"/>
                <a:gd name="connsiteX5534" fmla="*/ 15028544 w 17682528"/>
                <a:gd name="connsiteY5534" fmla="*/ 4368292 h 7720647"/>
                <a:gd name="connsiteX5535" fmla="*/ 15098394 w 17682528"/>
                <a:gd name="connsiteY5535" fmla="*/ 4412742 h 7720647"/>
                <a:gd name="connsiteX5536" fmla="*/ 15714281 w 17682528"/>
                <a:gd name="connsiteY5536" fmla="*/ 4412742 h 7720647"/>
                <a:gd name="connsiteX5537" fmla="*/ 15688881 w 17682528"/>
                <a:gd name="connsiteY5537" fmla="*/ 4501642 h 7720647"/>
                <a:gd name="connsiteX5538" fmla="*/ 15631731 w 17682528"/>
                <a:gd name="connsiteY5538" fmla="*/ 4387342 h 7720647"/>
                <a:gd name="connsiteX5539" fmla="*/ 15688881 w 17682528"/>
                <a:gd name="connsiteY5539" fmla="*/ 4355592 h 7720647"/>
                <a:gd name="connsiteX5540" fmla="*/ 15714281 w 17682528"/>
                <a:gd name="connsiteY5540" fmla="*/ 4412742 h 7720647"/>
                <a:gd name="connsiteX5541" fmla="*/ 14869795 w 17682528"/>
                <a:gd name="connsiteY5541" fmla="*/ 4444492 h 7720647"/>
                <a:gd name="connsiteX5542" fmla="*/ 14876145 w 17682528"/>
                <a:gd name="connsiteY5542" fmla="*/ 4355592 h 7720647"/>
                <a:gd name="connsiteX5543" fmla="*/ 14869795 w 17682528"/>
                <a:gd name="connsiteY5543" fmla="*/ 4444492 h 7720647"/>
                <a:gd name="connsiteX5544" fmla="*/ 15847567 w 17682528"/>
                <a:gd name="connsiteY5544" fmla="*/ 4355592 h 7720647"/>
                <a:gd name="connsiteX5545" fmla="*/ 15853917 w 17682528"/>
                <a:gd name="connsiteY5545" fmla="*/ 4342892 h 7720647"/>
                <a:gd name="connsiteX5546" fmla="*/ 15847567 w 17682528"/>
                <a:gd name="connsiteY5546" fmla="*/ 4355592 h 7720647"/>
                <a:gd name="connsiteX5547" fmla="*/ 15155544 w 17682528"/>
                <a:gd name="connsiteY5547" fmla="*/ 4393692 h 7720647"/>
                <a:gd name="connsiteX5548" fmla="*/ 15123794 w 17682528"/>
                <a:gd name="connsiteY5548" fmla="*/ 4400042 h 7720647"/>
                <a:gd name="connsiteX5549" fmla="*/ 15085694 w 17682528"/>
                <a:gd name="connsiteY5549" fmla="*/ 4380992 h 7720647"/>
                <a:gd name="connsiteX5550" fmla="*/ 15085694 w 17682528"/>
                <a:gd name="connsiteY5550" fmla="*/ 4342892 h 7720647"/>
                <a:gd name="connsiteX5551" fmla="*/ 15155544 w 17682528"/>
                <a:gd name="connsiteY5551" fmla="*/ 4393692 h 7720647"/>
                <a:gd name="connsiteX5552" fmla="*/ 15777781 w 17682528"/>
                <a:gd name="connsiteY5552" fmla="*/ 4355592 h 7720647"/>
                <a:gd name="connsiteX5553" fmla="*/ 15733331 w 17682528"/>
                <a:gd name="connsiteY5553" fmla="*/ 4419092 h 7720647"/>
                <a:gd name="connsiteX5554" fmla="*/ 15707931 w 17682528"/>
                <a:gd name="connsiteY5554" fmla="*/ 4355592 h 7720647"/>
                <a:gd name="connsiteX5555" fmla="*/ 15758731 w 17682528"/>
                <a:gd name="connsiteY5555" fmla="*/ 4323842 h 7720647"/>
                <a:gd name="connsiteX5556" fmla="*/ 15777781 w 17682528"/>
                <a:gd name="connsiteY5556" fmla="*/ 4355592 h 7720647"/>
                <a:gd name="connsiteX5557" fmla="*/ 15580931 w 17682528"/>
                <a:gd name="connsiteY5557" fmla="*/ 4342892 h 7720647"/>
                <a:gd name="connsiteX5558" fmla="*/ 15549181 w 17682528"/>
                <a:gd name="connsiteY5558" fmla="*/ 4368292 h 7720647"/>
                <a:gd name="connsiteX5559" fmla="*/ 15523781 w 17682528"/>
                <a:gd name="connsiteY5559" fmla="*/ 4355592 h 7720647"/>
                <a:gd name="connsiteX5560" fmla="*/ 15460281 w 17682528"/>
                <a:gd name="connsiteY5560" fmla="*/ 4406392 h 7720647"/>
                <a:gd name="connsiteX5561" fmla="*/ 15428531 w 17682528"/>
                <a:gd name="connsiteY5561" fmla="*/ 4400042 h 7720647"/>
                <a:gd name="connsiteX5562" fmla="*/ 15472981 w 17682528"/>
                <a:gd name="connsiteY5562" fmla="*/ 4336542 h 7720647"/>
                <a:gd name="connsiteX5563" fmla="*/ 15485681 w 17682528"/>
                <a:gd name="connsiteY5563" fmla="*/ 4361942 h 7720647"/>
                <a:gd name="connsiteX5564" fmla="*/ 15536481 w 17682528"/>
                <a:gd name="connsiteY5564" fmla="*/ 4317492 h 7720647"/>
                <a:gd name="connsiteX5565" fmla="*/ 15580931 w 17682528"/>
                <a:gd name="connsiteY5565" fmla="*/ 4342892 h 7720647"/>
                <a:gd name="connsiteX5566" fmla="*/ 15815881 w 17682528"/>
                <a:gd name="connsiteY5566" fmla="*/ 4311142 h 7720647"/>
                <a:gd name="connsiteX5567" fmla="*/ 15834867 w 17682528"/>
                <a:gd name="connsiteY5567" fmla="*/ 4342892 h 7720647"/>
                <a:gd name="connsiteX5568" fmla="*/ 15790481 w 17682528"/>
                <a:gd name="connsiteY5568" fmla="*/ 4374642 h 7720647"/>
                <a:gd name="connsiteX5569" fmla="*/ 15777781 w 17682528"/>
                <a:gd name="connsiteY5569" fmla="*/ 4311142 h 7720647"/>
                <a:gd name="connsiteX5570" fmla="*/ 15815881 w 17682528"/>
                <a:gd name="connsiteY5570" fmla="*/ 4311142 h 7720647"/>
                <a:gd name="connsiteX5571" fmla="*/ 15219044 w 17682528"/>
                <a:gd name="connsiteY5571" fmla="*/ 4368292 h 7720647"/>
                <a:gd name="connsiteX5572" fmla="*/ 15174594 w 17682528"/>
                <a:gd name="connsiteY5572" fmla="*/ 4387342 h 7720647"/>
                <a:gd name="connsiteX5573" fmla="*/ 15155544 w 17682528"/>
                <a:gd name="connsiteY5573" fmla="*/ 4368292 h 7720647"/>
                <a:gd name="connsiteX5574" fmla="*/ 15155544 w 17682528"/>
                <a:gd name="connsiteY5574" fmla="*/ 4311142 h 7720647"/>
                <a:gd name="connsiteX5575" fmla="*/ 15219044 w 17682528"/>
                <a:gd name="connsiteY5575" fmla="*/ 4368292 h 7720647"/>
                <a:gd name="connsiteX5576" fmla="*/ 15746031 w 17682528"/>
                <a:gd name="connsiteY5576" fmla="*/ 4311142 h 7720647"/>
                <a:gd name="connsiteX5577" fmla="*/ 15485681 w 17682528"/>
                <a:gd name="connsiteY5577" fmla="*/ 4412742 h 7720647"/>
                <a:gd name="connsiteX5578" fmla="*/ 15517431 w 17682528"/>
                <a:gd name="connsiteY5578" fmla="*/ 4374642 h 7720647"/>
                <a:gd name="connsiteX5579" fmla="*/ 15542831 w 17682528"/>
                <a:gd name="connsiteY5579" fmla="*/ 4387342 h 7720647"/>
                <a:gd name="connsiteX5580" fmla="*/ 15644431 w 17682528"/>
                <a:gd name="connsiteY5580" fmla="*/ 4311142 h 7720647"/>
                <a:gd name="connsiteX5581" fmla="*/ 15644431 w 17682528"/>
                <a:gd name="connsiteY5581" fmla="*/ 4336542 h 7720647"/>
                <a:gd name="connsiteX5582" fmla="*/ 15657131 w 17682528"/>
                <a:gd name="connsiteY5582" fmla="*/ 4342892 h 7720647"/>
                <a:gd name="connsiteX5583" fmla="*/ 15714281 w 17682528"/>
                <a:gd name="connsiteY5583" fmla="*/ 4298442 h 7720647"/>
                <a:gd name="connsiteX5584" fmla="*/ 15746031 w 17682528"/>
                <a:gd name="connsiteY5584" fmla="*/ 4311142 h 7720647"/>
                <a:gd name="connsiteX5585" fmla="*/ 15269844 w 17682528"/>
                <a:gd name="connsiteY5585" fmla="*/ 4304792 h 7720647"/>
                <a:gd name="connsiteX5586" fmla="*/ 15295244 w 17682528"/>
                <a:gd name="connsiteY5586" fmla="*/ 4336542 h 7720647"/>
                <a:gd name="connsiteX5587" fmla="*/ 15244444 w 17682528"/>
                <a:gd name="connsiteY5587" fmla="*/ 4361942 h 7720647"/>
                <a:gd name="connsiteX5588" fmla="*/ 15206344 w 17682528"/>
                <a:gd name="connsiteY5588" fmla="*/ 4317492 h 7720647"/>
                <a:gd name="connsiteX5589" fmla="*/ 15219044 w 17682528"/>
                <a:gd name="connsiteY5589" fmla="*/ 4292092 h 7720647"/>
                <a:gd name="connsiteX5590" fmla="*/ 15269844 w 17682528"/>
                <a:gd name="connsiteY5590" fmla="*/ 4304792 h 7720647"/>
                <a:gd name="connsiteX5591" fmla="*/ 14977745 w 17682528"/>
                <a:gd name="connsiteY5591" fmla="*/ 4292092 h 7720647"/>
                <a:gd name="connsiteX5592" fmla="*/ 15009495 w 17682528"/>
                <a:gd name="connsiteY5592" fmla="*/ 4355592 h 7720647"/>
                <a:gd name="connsiteX5593" fmla="*/ 15009495 w 17682528"/>
                <a:gd name="connsiteY5593" fmla="*/ 4400042 h 7720647"/>
                <a:gd name="connsiteX5594" fmla="*/ 14996795 w 17682528"/>
                <a:gd name="connsiteY5594" fmla="*/ 4406392 h 7720647"/>
                <a:gd name="connsiteX5595" fmla="*/ 14926945 w 17682528"/>
                <a:gd name="connsiteY5595" fmla="*/ 4317492 h 7720647"/>
                <a:gd name="connsiteX5596" fmla="*/ 14933295 w 17682528"/>
                <a:gd name="connsiteY5596" fmla="*/ 4285742 h 7720647"/>
                <a:gd name="connsiteX5597" fmla="*/ 14977745 w 17682528"/>
                <a:gd name="connsiteY5597" fmla="*/ 4292092 h 7720647"/>
                <a:gd name="connsiteX5598" fmla="*/ 15377731 w 17682528"/>
                <a:gd name="connsiteY5598" fmla="*/ 4311142 h 7720647"/>
                <a:gd name="connsiteX5599" fmla="*/ 15320581 w 17682528"/>
                <a:gd name="connsiteY5599" fmla="*/ 4330192 h 7720647"/>
                <a:gd name="connsiteX5600" fmla="*/ 15288894 w 17682528"/>
                <a:gd name="connsiteY5600" fmla="*/ 4298442 h 7720647"/>
                <a:gd name="connsiteX5601" fmla="*/ 15301594 w 17682528"/>
                <a:gd name="connsiteY5601" fmla="*/ 4266692 h 7720647"/>
                <a:gd name="connsiteX5602" fmla="*/ 15377731 w 17682528"/>
                <a:gd name="connsiteY5602" fmla="*/ 4311142 h 7720647"/>
                <a:gd name="connsiteX5603" fmla="*/ 15072994 w 17682528"/>
                <a:gd name="connsiteY5603" fmla="*/ 4330192 h 7720647"/>
                <a:gd name="connsiteX5604" fmla="*/ 15066644 w 17682528"/>
                <a:gd name="connsiteY5604" fmla="*/ 4355592 h 7720647"/>
                <a:gd name="connsiteX5605" fmla="*/ 15047594 w 17682528"/>
                <a:gd name="connsiteY5605" fmla="*/ 4355592 h 7720647"/>
                <a:gd name="connsiteX5606" fmla="*/ 14990445 w 17682528"/>
                <a:gd name="connsiteY5606" fmla="*/ 4298442 h 7720647"/>
                <a:gd name="connsiteX5607" fmla="*/ 15009495 w 17682528"/>
                <a:gd name="connsiteY5607" fmla="*/ 4247642 h 7720647"/>
                <a:gd name="connsiteX5608" fmla="*/ 15072994 w 17682528"/>
                <a:gd name="connsiteY5608" fmla="*/ 4330192 h 7720647"/>
                <a:gd name="connsiteX5609" fmla="*/ 15834867 w 17682528"/>
                <a:gd name="connsiteY5609" fmla="*/ 4298442 h 7720647"/>
                <a:gd name="connsiteX5610" fmla="*/ 15752381 w 17682528"/>
                <a:gd name="connsiteY5610" fmla="*/ 4304792 h 7720647"/>
                <a:gd name="connsiteX5611" fmla="*/ 15803181 w 17682528"/>
                <a:gd name="connsiteY5611" fmla="*/ 4241292 h 7720647"/>
                <a:gd name="connsiteX5612" fmla="*/ 15834867 w 17682528"/>
                <a:gd name="connsiteY5612" fmla="*/ 4298442 h 7720647"/>
                <a:gd name="connsiteX5613" fmla="*/ 14914245 w 17682528"/>
                <a:gd name="connsiteY5613" fmla="*/ 4355592 h 7720647"/>
                <a:gd name="connsiteX5614" fmla="*/ 14882495 w 17682528"/>
                <a:gd name="connsiteY5614" fmla="*/ 4317492 h 7720647"/>
                <a:gd name="connsiteX5615" fmla="*/ 14907895 w 17682528"/>
                <a:gd name="connsiteY5615" fmla="*/ 4241292 h 7720647"/>
                <a:gd name="connsiteX5616" fmla="*/ 14914245 w 17682528"/>
                <a:gd name="connsiteY5616" fmla="*/ 4355592 h 7720647"/>
                <a:gd name="connsiteX5617" fmla="*/ 15460281 w 17682528"/>
                <a:gd name="connsiteY5617" fmla="*/ 4273042 h 7720647"/>
                <a:gd name="connsiteX5618" fmla="*/ 15396781 w 17682528"/>
                <a:gd name="connsiteY5618" fmla="*/ 4298442 h 7720647"/>
                <a:gd name="connsiteX5619" fmla="*/ 15371381 w 17682528"/>
                <a:gd name="connsiteY5619" fmla="*/ 4273042 h 7720647"/>
                <a:gd name="connsiteX5620" fmla="*/ 15384081 w 17682528"/>
                <a:gd name="connsiteY5620" fmla="*/ 4234942 h 7720647"/>
                <a:gd name="connsiteX5621" fmla="*/ 15460281 w 17682528"/>
                <a:gd name="connsiteY5621" fmla="*/ 4273042 h 7720647"/>
                <a:gd name="connsiteX5622" fmla="*/ 15104744 w 17682528"/>
                <a:gd name="connsiteY5622" fmla="*/ 4222242 h 7720647"/>
                <a:gd name="connsiteX5623" fmla="*/ 15142844 w 17682528"/>
                <a:gd name="connsiteY5623" fmla="*/ 4298442 h 7720647"/>
                <a:gd name="connsiteX5624" fmla="*/ 15136494 w 17682528"/>
                <a:gd name="connsiteY5624" fmla="*/ 4342892 h 7720647"/>
                <a:gd name="connsiteX5625" fmla="*/ 15066644 w 17682528"/>
                <a:gd name="connsiteY5625" fmla="*/ 4260342 h 7720647"/>
                <a:gd name="connsiteX5626" fmla="*/ 15079344 w 17682528"/>
                <a:gd name="connsiteY5626" fmla="*/ 4209542 h 7720647"/>
                <a:gd name="connsiteX5627" fmla="*/ 15104744 w 17682528"/>
                <a:gd name="connsiteY5627" fmla="*/ 4222242 h 7720647"/>
                <a:gd name="connsiteX5628" fmla="*/ 15561881 w 17682528"/>
                <a:gd name="connsiteY5628" fmla="*/ 4209542 h 7720647"/>
                <a:gd name="connsiteX5629" fmla="*/ 15485681 w 17682528"/>
                <a:gd name="connsiteY5629" fmla="*/ 4260342 h 7720647"/>
                <a:gd name="connsiteX5630" fmla="*/ 15441231 w 17682528"/>
                <a:gd name="connsiteY5630" fmla="*/ 4234942 h 7720647"/>
                <a:gd name="connsiteX5631" fmla="*/ 15441231 w 17682528"/>
                <a:gd name="connsiteY5631" fmla="*/ 4184142 h 7720647"/>
                <a:gd name="connsiteX5632" fmla="*/ 15517431 w 17682528"/>
                <a:gd name="connsiteY5632" fmla="*/ 4184142 h 7720647"/>
                <a:gd name="connsiteX5633" fmla="*/ 15561881 w 17682528"/>
                <a:gd name="connsiteY5633" fmla="*/ 4209542 h 7720647"/>
                <a:gd name="connsiteX5634" fmla="*/ 15187294 w 17682528"/>
                <a:gd name="connsiteY5634" fmla="*/ 4203192 h 7720647"/>
                <a:gd name="connsiteX5635" fmla="*/ 15206344 w 17682528"/>
                <a:gd name="connsiteY5635" fmla="*/ 4273042 h 7720647"/>
                <a:gd name="connsiteX5636" fmla="*/ 15193644 w 17682528"/>
                <a:gd name="connsiteY5636" fmla="*/ 4304792 h 7720647"/>
                <a:gd name="connsiteX5637" fmla="*/ 15130144 w 17682528"/>
                <a:gd name="connsiteY5637" fmla="*/ 4228592 h 7720647"/>
                <a:gd name="connsiteX5638" fmla="*/ 15149194 w 17682528"/>
                <a:gd name="connsiteY5638" fmla="*/ 4177792 h 7720647"/>
                <a:gd name="connsiteX5639" fmla="*/ 15187294 w 17682528"/>
                <a:gd name="connsiteY5639" fmla="*/ 4203192 h 7720647"/>
                <a:gd name="connsiteX5640" fmla="*/ 14996795 w 17682528"/>
                <a:gd name="connsiteY5640" fmla="*/ 4234942 h 7720647"/>
                <a:gd name="connsiteX5641" fmla="*/ 14971395 w 17682528"/>
                <a:gd name="connsiteY5641" fmla="*/ 4279392 h 7720647"/>
                <a:gd name="connsiteX5642" fmla="*/ 14945995 w 17682528"/>
                <a:gd name="connsiteY5642" fmla="*/ 4266692 h 7720647"/>
                <a:gd name="connsiteX5643" fmla="*/ 14920595 w 17682528"/>
                <a:gd name="connsiteY5643" fmla="*/ 4222242 h 7720647"/>
                <a:gd name="connsiteX5644" fmla="*/ 14984095 w 17682528"/>
                <a:gd name="connsiteY5644" fmla="*/ 4177792 h 7720647"/>
                <a:gd name="connsiteX5645" fmla="*/ 14996795 w 17682528"/>
                <a:gd name="connsiteY5645" fmla="*/ 4234942 h 7720647"/>
                <a:gd name="connsiteX5646" fmla="*/ 15288894 w 17682528"/>
                <a:gd name="connsiteY5646" fmla="*/ 4260342 h 7720647"/>
                <a:gd name="connsiteX5647" fmla="*/ 15269844 w 17682528"/>
                <a:gd name="connsiteY5647" fmla="*/ 4292092 h 7720647"/>
                <a:gd name="connsiteX5648" fmla="*/ 15206344 w 17682528"/>
                <a:gd name="connsiteY5648" fmla="*/ 4222242 h 7720647"/>
                <a:gd name="connsiteX5649" fmla="*/ 15225394 w 17682528"/>
                <a:gd name="connsiteY5649" fmla="*/ 4158742 h 7720647"/>
                <a:gd name="connsiteX5650" fmla="*/ 15288894 w 17682528"/>
                <a:gd name="connsiteY5650" fmla="*/ 4260342 h 7720647"/>
                <a:gd name="connsiteX5651" fmla="*/ 15072994 w 17682528"/>
                <a:gd name="connsiteY5651" fmla="*/ 4190492 h 7720647"/>
                <a:gd name="connsiteX5652" fmla="*/ 15053944 w 17682528"/>
                <a:gd name="connsiteY5652" fmla="*/ 4247642 h 7720647"/>
                <a:gd name="connsiteX5653" fmla="*/ 14996795 w 17682528"/>
                <a:gd name="connsiteY5653" fmla="*/ 4177792 h 7720647"/>
                <a:gd name="connsiteX5654" fmla="*/ 15060294 w 17682528"/>
                <a:gd name="connsiteY5654" fmla="*/ 4139692 h 7720647"/>
                <a:gd name="connsiteX5655" fmla="*/ 15072994 w 17682528"/>
                <a:gd name="connsiteY5655" fmla="*/ 4190492 h 7720647"/>
                <a:gd name="connsiteX5656" fmla="*/ 15333281 w 17682528"/>
                <a:gd name="connsiteY5656" fmla="*/ 4139692 h 7720647"/>
                <a:gd name="connsiteX5657" fmla="*/ 15365031 w 17682528"/>
                <a:gd name="connsiteY5657" fmla="*/ 4234942 h 7720647"/>
                <a:gd name="connsiteX5658" fmla="*/ 15345981 w 17682528"/>
                <a:gd name="connsiteY5658" fmla="*/ 4266692 h 7720647"/>
                <a:gd name="connsiteX5659" fmla="*/ 15269844 w 17682528"/>
                <a:gd name="connsiteY5659" fmla="*/ 4190492 h 7720647"/>
                <a:gd name="connsiteX5660" fmla="*/ 15301594 w 17682528"/>
                <a:gd name="connsiteY5660" fmla="*/ 4126992 h 7720647"/>
                <a:gd name="connsiteX5661" fmla="*/ 15333281 w 17682528"/>
                <a:gd name="connsiteY5661" fmla="*/ 4139692 h 7720647"/>
                <a:gd name="connsiteX5662" fmla="*/ 15625381 w 17682528"/>
                <a:gd name="connsiteY5662" fmla="*/ 4114292 h 7720647"/>
                <a:gd name="connsiteX5663" fmla="*/ 15568231 w 17682528"/>
                <a:gd name="connsiteY5663" fmla="*/ 4190492 h 7720647"/>
                <a:gd name="connsiteX5664" fmla="*/ 15517431 w 17682528"/>
                <a:gd name="connsiteY5664" fmla="*/ 4139692 h 7720647"/>
                <a:gd name="connsiteX5665" fmla="*/ 15561881 w 17682528"/>
                <a:gd name="connsiteY5665" fmla="*/ 4114292 h 7720647"/>
                <a:gd name="connsiteX5666" fmla="*/ 15625381 w 17682528"/>
                <a:gd name="connsiteY5666" fmla="*/ 4114292 h 7720647"/>
                <a:gd name="connsiteX5667" fmla="*/ 15136494 w 17682528"/>
                <a:gd name="connsiteY5667" fmla="*/ 4158742 h 7720647"/>
                <a:gd name="connsiteX5668" fmla="*/ 15117444 w 17682528"/>
                <a:gd name="connsiteY5668" fmla="*/ 4209542 h 7720647"/>
                <a:gd name="connsiteX5669" fmla="*/ 15079344 w 17682528"/>
                <a:gd name="connsiteY5669" fmla="*/ 4152392 h 7720647"/>
                <a:gd name="connsiteX5670" fmla="*/ 15130144 w 17682528"/>
                <a:gd name="connsiteY5670" fmla="*/ 4114292 h 7720647"/>
                <a:gd name="connsiteX5671" fmla="*/ 15136494 w 17682528"/>
                <a:gd name="connsiteY5671" fmla="*/ 4158742 h 7720647"/>
                <a:gd name="connsiteX5672" fmla="*/ 15498381 w 17682528"/>
                <a:gd name="connsiteY5672" fmla="*/ 4133342 h 7720647"/>
                <a:gd name="connsiteX5673" fmla="*/ 15511081 w 17682528"/>
                <a:gd name="connsiteY5673" fmla="*/ 4171442 h 7720647"/>
                <a:gd name="connsiteX5674" fmla="*/ 15453931 w 17682528"/>
                <a:gd name="connsiteY5674" fmla="*/ 4184142 h 7720647"/>
                <a:gd name="connsiteX5675" fmla="*/ 15403131 w 17682528"/>
                <a:gd name="connsiteY5675" fmla="*/ 4139692 h 7720647"/>
                <a:gd name="connsiteX5676" fmla="*/ 15409481 w 17682528"/>
                <a:gd name="connsiteY5676" fmla="*/ 4107942 h 7720647"/>
                <a:gd name="connsiteX5677" fmla="*/ 15498381 w 17682528"/>
                <a:gd name="connsiteY5677" fmla="*/ 4133342 h 7720647"/>
                <a:gd name="connsiteX5678" fmla="*/ 15377731 w 17682528"/>
                <a:gd name="connsiteY5678" fmla="*/ 4114292 h 7720647"/>
                <a:gd name="connsiteX5679" fmla="*/ 15428531 w 17682528"/>
                <a:gd name="connsiteY5679" fmla="*/ 4196842 h 7720647"/>
                <a:gd name="connsiteX5680" fmla="*/ 15422181 w 17682528"/>
                <a:gd name="connsiteY5680" fmla="*/ 4228592 h 7720647"/>
                <a:gd name="connsiteX5681" fmla="*/ 15345981 w 17682528"/>
                <a:gd name="connsiteY5681" fmla="*/ 4165092 h 7720647"/>
                <a:gd name="connsiteX5682" fmla="*/ 15365031 w 17682528"/>
                <a:gd name="connsiteY5682" fmla="*/ 4107942 h 7720647"/>
                <a:gd name="connsiteX5683" fmla="*/ 15377731 w 17682528"/>
                <a:gd name="connsiteY5683" fmla="*/ 4114292 h 7720647"/>
                <a:gd name="connsiteX5684" fmla="*/ 15193644 w 17682528"/>
                <a:gd name="connsiteY5684" fmla="*/ 4107942 h 7720647"/>
                <a:gd name="connsiteX5685" fmla="*/ 15212694 w 17682528"/>
                <a:gd name="connsiteY5685" fmla="*/ 4146042 h 7720647"/>
                <a:gd name="connsiteX5686" fmla="*/ 15199994 w 17682528"/>
                <a:gd name="connsiteY5686" fmla="*/ 4177792 h 7720647"/>
                <a:gd name="connsiteX5687" fmla="*/ 15180944 w 17682528"/>
                <a:gd name="connsiteY5687" fmla="*/ 4177792 h 7720647"/>
                <a:gd name="connsiteX5688" fmla="*/ 15149194 w 17682528"/>
                <a:gd name="connsiteY5688" fmla="*/ 4133342 h 7720647"/>
                <a:gd name="connsiteX5689" fmla="*/ 15199994 w 17682528"/>
                <a:gd name="connsiteY5689" fmla="*/ 4082542 h 7720647"/>
                <a:gd name="connsiteX5690" fmla="*/ 15193644 w 17682528"/>
                <a:gd name="connsiteY5690" fmla="*/ 4107942 h 7720647"/>
                <a:gd name="connsiteX5691" fmla="*/ 15530131 w 17682528"/>
                <a:gd name="connsiteY5691" fmla="*/ 4076192 h 7720647"/>
                <a:gd name="connsiteX5692" fmla="*/ 15549181 w 17682528"/>
                <a:gd name="connsiteY5692" fmla="*/ 4095242 h 7720647"/>
                <a:gd name="connsiteX5693" fmla="*/ 15485681 w 17682528"/>
                <a:gd name="connsiteY5693" fmla="*/ 4120642 h 7720647"/>
                <a:gd name="connsiteX5694" fmla="*/ 15434881 w 17682528"/>
                <a:gd name="connsiteY5694" fmla="*/ 4088892 h 7720647"/>
                <a:gd name="connsiteX5695" fmla="*/ 15434881 w 17682528"/>
                <a:gd name="connsiteY5695" fmla="*/ 4069842 h 7720647"/>
                <a:gd name="connsiteX5696" fmla="*/ 15447581 w 17682528"/>
                <a:gd name="connsiteY5696" fmla="*/ 4063492 h 7720647"/>
                <a:gd name="connsiteX5697" fmla="*/ 15530131 w 17682528"/>
                <a:gd name="connsiteY5697" fmla="*/ 4076192 h 7720647"/>
                <a:gd name="connsiteX5698" fmla="*/ 15288894 w 17682528"/>
                <a:gd name="connsiteY5698" fmla="*/ 4114292 h 7720647"/>
                <a:gd name="connsiteX5699" fmla="*/ 15263494 w 17682528"/>
                <a:gd name="connsiteY5699" fmla="*/ 4152392 h 7720647"/>
                <a:gd name="connsiteX5700" fmla="*/ 15244444 w 17682528"/>
                <a:gd name="connsiteY5700" fmla="*/ 4152392 h 7720647"/>
                <a:gd name="connsiteX5701" fmla="*/ 15212694 w 17682528"/>
                <a:gd name="connsiteY5701" fmla="*/ 4107942 h 7720647"/>
                <a:gd name="connsiteX5702" fmla="*/ 15269844 w 17682528"/>
                <a:gd name="connsiteY5702" fmla="*/ 4057142 h 7720647"/>
                <a:gd name="connsiteX5703" fmla="*/ 15288894 w 17682528"/>
                <a:gd name="connsiteY5703" fmla="*/ 4114292 h 7720647"/>
                <a:gd name="connsiteX5704" fmla="*/ 15345981 w 17682528"/>
                <a:gd name="connsiteY5704" fmla="*/ 4107942 h 7720647"/>
                <a:gd name="connsiteX5705" fmla="*/ 15339631 w 17682528"/>
                <a:gd name="connsiteY5705" fmla="*/ 4120642 h 7720647"/>
                <a:gd name="connsiteX5706" fmla="*/ 15288894 w 17682528"/>
                <a:gd name="connsiteY5706" fmla="*/ 4069842 h 7720647"/>
                <a:gd name="connsiteX5707" fmla="*/ 15326931 w 17682528"/>
                <a:gd name="connsiteY5707" fmla="*/ 4038092 h 7720647"/>
                <a:gd name="connsiteX5708" fmla="*/ 15345981 w 17682528"/>
                <a:gd name="connsiteY5708" fmla="*/ 4107942 h 7720647"/>
                <a:gd name="connsiteX5709" fmla="*/ 15847567 w 17682528"/>
                <a:gd name="connsiteY5709" fmla="*/ 4266692 h 7720647"/>
                <a:gd name="connsiteX5710" fmla="*/ 15828517 w 17682528"/>
                <a:gd name="connsiteY5710" fmla="*/ 4266692 h 7720647"/>
                <a:gd name="connsiteX5711" fmla="*/ 15828517 w 17682528"/>
                <a:gd name="connsiteY5711" fmla="*/ 4133342 h 7720647"/>
                <a:gd name="connsiteX5712" fmla="*/ 15847567 w 17682528"/>
                <a:gd name="connsiteY5712" fmla="*/ 4031742 h 7720647"/>
                <a:gd name="connsiteX5713" fmla="*/ 15847567 w 17682528"/>
                <a:gd name="connsiteY5713" fmla="*/ 4266692 h 7720647"/>
                <a:gd name="connsiteX5714" fmla="*/ 15599981 w 17682528"/>
                <a:gd name="connsiteY5714" fmla="*/ 4101592 h 7720647"/>
                <a:gd name="connsiteX5715" fmla="*/ 15549181 w 17682528"/>
                <a:gd name="connsiteY5715" fmla="*/ 4069842 h 7720647"/>
                <a:gd name="connsiteX5716" fmla="*/ 15644431 w 17682528"/>
                <a:gd name="connsiteY5716" fmla="*/ 4031742 h 7720647"/>
                <a:gd name="connsiteX5717" fmla="*/ 15599981 w 17682528"/>
                <a:gd name="connsiteY5717" fmla="*/ 4101592 h 7720647"/>
                <a:gd name="connsiteX5718" fmla="*/ 15422181 w 17682528"/>
                <a:gd name="connsiteY5718" fmla="*/ 4088892 h 7720647"/>
                <a:gd name="connsiteX5719" fmla="*/ 15390431 w 17682528"/>
                <a:gd name="connsiteY5719" fmla="*/ 4095242 h 7720647"/>
                <a:gd name="connsiteX5720" fmla="*/ 15345981 w 17682528"/>
                <a:gd name="connsiteY5720" fmla="*/ 4069842 h 7720647"/>
                <a:gd name="connsiteX5721" fmla="*/ 15352331 w 17682528"/>
                <a:gd name="connsiteY5721" fmla="*/ 4025392 h 7720647"/>
                <a:gd name="connsiteX5722" fmla="*/ 15422181 w 17682528"/>
                <a:gd name="connsiteY5722" fmla="*/ 4088892 h 7720647"/>
                <a:gd name="connsiteX5723" fmla="*/ 15428531 w 17682528"/>
                <a:gd name="connsiteY5723" fmla="*/ 4019042 h 7720647"/>
                <a:gd name="connsiteX5724" fmla="*/ 15441231 w 17682528"/>
                <a:gd name="connsiteY5724" fmla="*/ 4050792 h 7720647"/>
                <a:gd name="connsiteX5725" fmla="*/ 15415831 w 17682528"/>
                <a:gd name="connsiteY5725" fmla="*/ 4057142 h 7720647"/>
                <a:gd name="connsiteX5726" fmla="*/ 15371381 w 17682528"/>
                <a:gd name="connsiteY5726" fmla="*/ 4012756 h 7720647"/>
                <a:gd name="connsiteX5727" fmla="*/ 15428531 w 17682528"/>
                <a:gd name="connsiteY5727" fmla="*/ 4019042 h 7720647"/>
                <a:gd name="connsiteX5728" fmla="*/ 15066644 w 17682528"/>
                <a:gd name="connsiteY5728" fmla="*/ 4012756 h 7720647"/>
                <a:gd name="connsiteX5729" fmla="*/ 15053944 w 17682528"/>
                <a:gd name="connsiteY5729" fmla="*/ 4044442 h 7720647"/>
                <a:gd name="connsiteX5730" fmla="*/ 15072994 w 17682528"/>
                <a:gd name="connsiteY5730" fmla="*/ 4044442 h 7720647"/>
                <a:gd name="connsiteX5731" fmla="*/ 15047594 w 17682528"/>
                <a:gd name="connsiteY5731" fmla="*/ 4044442 h 7720647"/>
                <a:gd name="connsiteX5732" fmla="*/ 15047594 w 17682528"/>
                <a:gd name="connsiteY5732" fmla="*/ 4012756 h 7720647"/>
                <a:gd name="connsiteX5733" fmla="*/ 15066644 w 17682528"/>
                <a:gd name="connsiteY5733" fmla="*/ 4012756 h 7720647"/>
                <a:gd name="connsiteX5734" fmla="*/ 15504731 w 17682528"/>
                <a:gd name="connsiteY5734" fmla="*/ 4025392 h 7720647"/>
                <a:gd name="connsiteX5735" fmla="*/ 15549181 w 17682528"/>
                <a:gd name="connsiteY5735" fmla="*/ 4012756 h 7720647"/>
                <a:gd name="connsiteX5736" fmla="*/ 15568231 w 17682528"/>
                <a:gd name="connsiteY5736" fmla="*/ 4031742 h 7720647"/>
                <a:gd name="connsiteX5737" fmla="*/ 15498381 w 17682528"/>
                <a:gd name="connsiteY5737" fmla="*/ 4063492 h 7720647"/>
                <a:gd name="connsiteX5738" fmla="*/ 15447581 w 17682528"/>
                <a:gd name="connsiteY5738" fmla="*/ 4012756 h 7720647"/>
                <a:gd name="connsiteX5739" fmla="*/ 15460281 w 17682528"/>
                <a:gd name="connsiteY5739" fmla="*/ 4000056 h 7720647"/>
                <a:gd name="connsiteX5740" fmla="*/ 15504731 w 17682528"/>
                <a:gd name="connsiteY5740" fmla="*/ 4025392 h 7720647"/>
                <a:gd name="connsiteX5741" fmla="*/ 15092044 w 17682528"/>
                <a:gd name="connsiteY5741" fmla="*/ 4012756 h 7720647"/>
                <a:gd name="connsiteX5742" fmla="*/ 15079344 w 17682528"/>
                <a:gd name="connsiteY5742" fmla="*/ 4038092 h 7720647"/>
                <a:gd name="connsiteX5743" fmla="*/ 15085694 w 17682528"/>
                <a:gd name="connsiteY5743" fmla="*/ 4019042 h 7720647"/>
                <a:gd name="connsiteX5744" fmla="*/ 15060294 w 17682528"/>
                <a:gd name="connsiteY5744" fmla="*/ 3993706 h 7720647"/>
                <a:gd name="connsiteX5745" fmla="*/ 15028544 w 17682528"/>
                <a:gd name="connsiteY5745" fmla="*/ 4019042 h 7720647"/>
                <a:gd name="connsiteX5746" fmla="*/ 15060294 w 17682528"/>
                <a:gd name="connsiteY5746" fmla="*/ 3987356 h 7720647"/>
                <a:gd name="connsiteX5747" fmla="*/ 15092044 w 17682528"/>
                <a:gd name="connsiteY5747" fmla="*/ 4012756 h 7720647"/>
                <a:gd name="connsiteX5748" fmla="*/ 15155544 w 17682528"/>
                <a:gd name="connsiteY5748" fmla="*/ 3974656 h 7720647"/>
                <a:gd name="connsiteX5749" fmla="*/ 15161894 w 17682528"/>
                <a:gd name="connsiteY5749" fmla="*/ 3993706 h 7720647"/>
                <a:gd name="connsiteX5750" fmla="*/ 15149194 w 17682528"/>
                <a:gd name="connsiteY5750" fmla="*/ 4019042 h 7720647"/>
                <a:gd name="connsiteX5751" fmla="*/ 15123794 w 17682528"/>
                <a:gd name="connsiteY5751" fmla="*/ 4012756 h 7720647"/>
                <a:gd name="connsiteX5752" fmla="*/ 15155544 w 17682528"/>
                <a:gd name="connsiteY5752" fmla="*/ 4000056 h 7720647"/>
                <a:gd name="connsiteX5753" fmla="*/ 15130144 w 17682528"/>
                <a:gd name="connsiteY5753" fmla="*/ 3981006 h 7720647"/>
                <a:gd name="connsiteX5754" fmla="*/ 15104744 w 17682528"/>
                <a:gd name="connsiteY5754" fmla="*/ 3993706 h 7720647"/>
                <a:gd name="connsiteX5755" fmla="*/ 15117444 w 17682528"/>
                <a:gd name="connsiteY5755" fmla="*/ 3974656 h 7720647"/>
                <a:gd name="connsiteX5756" fmla="*/ 15155544 w 17682528"/>
                <a:gd name="connsiteY5756" fmla="*/ 3974656 h 7720647"/>
                <a:gd name="connsiteX5757" fmla="*/ 15409481 w 17682528"/>
                <a:gd name="connsiteY5757" fmla="*/ 4006406 h 7720647"/>
                <a:gd name="connsiteX5758" fmla="*/ 15384081 w 17682528"/>
                <a:gd name="connsiteY5758" fmla="*/ 3993706 h 7720647"/>
                <a:gd name="connsiteX5759" fmla="*/ 15390431 w 17682528"/>
                <a:gd name="connsiteY5759" fmla="*/ 3974656 h 7720647"/>
                <a:gd name="connsiteX5760" fmla="*/ 15460281 w 17682528"/>
                <a:gd name="connsiteY5760" fmla="*/ 3968306 h 7720647"/>
                <a:gd name="connsiteX5761" fmla="*/ 15409481 w 17682528"/>
                <a:gd name="connsiteY5761" fmla="*/ 4006406 h 7720647"/>
                <a:gd name="connsiteX5762" fmla="*/ 15638081 w 17682528"/>
                <a:gd name="connsiteY5762" fmla="*/ 3987356 h 7720647"/>
                <a:gd name="connsiteX5763" fmla="*/ 15599981 w 17682528"/>
                <a:gd name="connsiteY5763" fmla="*/ 4025392 h 7720647"/>
                <a:gd name="connsiteX5764" fmla="*/ 15561881 w 17682528"/>
                <a:gd name="connsiteY5764" fmla="*/ 4000056 h 7720647"/>
                <a:gd name="connsiteX5765" fmla="*/ 15631731 w 17682528"/>
                <a:gd name="connsiteY5765" fmla="*/ 3961956 h 7720647"/>
                <a:gd name="connsiteX5766" fmla="*/ 15638081 w 17682528"/>
                <a:gd name="connsiteY5766" fmla="*/ 3987356 h 7720647"/>
                <a:gd name="connsiteX5767" fmla="*/ 15371381 w 17682528"/>
                <a:gd name="connsiteY5767" fmla="*/ 3981006 h 7720647"/>
                <a:gd name="connsiteX5768" fmla="*/ 15269844 w 17682528"/>
                <a:gd name="connsiteY5768" fmla="*/ 4038092 h 7720647"/>
                <a:gd name="connsiteX5769" fmla="*/ 14876145 w 17682528"/>
                <a:gd name="connsiteY5769" fmla="*/ 4273042 h 7720647"/>
                <a:gd name="connsiteX5770" fmla="*/ 14888845 w 17682528"/>
                <a:gd name="connsiteY5770" fmla="*/ 4101592 h 7720647"/>
                <a:gd name="connsiteX5771" fmla="*/ 14952345 w 17682528"/>
                <a:gd name="connsiteY5771" fmla="*/ 4158742 h 7720647"/>
                <a:gd name="connsiteX5772" fmla="*/ 15136494 w 17682528"/>
                <a:gd name="connsiteY5772" fmla="*/ 4063492 h 7720647"/>
                <a:gd name="connsiteX5773" fmla="*/ 15193644 w 17682528"/>
                <a:gd name="connsiteY5773" fmla="*/ 4044442 h 7720647"/>
                <a:gd name="connsiteX5774" fmla="*/ 15225394 w 17682528"/>
                <a:gd name="connsiteY5774" fmla="*/ 4019042 h 7720647"/>
                <a:gd name="connsiteX5775" fmla="*/ 15276194 w 17682528"/>
                <a:gd name="connsiteY5775" fmla="*/ 4012756 h 7720647"/>
                <a:gd name="connsiteX5776" fmla="*/ 15333281 w 17682528"/>
                <a:gd name="connsiteY5776" fmla="*/ 3968306 h 7720647"/>
                <a:gd name="connsiteX5777" fmla="*/ 15358681 w 17682528"/>
                <a:gd name="connsiteY5777" fmla="*/ 3961956 h 7720647"/>
                <a:gd name="connsiteX5778" fmla="*/ 15371381 w 17682528"/>
                <a:gd name="connsiteY5778" fmla="*/ 3981006 h 7720647"/>
                <a:gd name="connsiteX5779" fmla="*/ 15561881 w 17682528"/>
                <a:gd name="connsiteY5779" fmla="*/ 3968306 h 7720647"/>
                <a:gd name="connsiteX5780" fmla="*/ 15504731 w 17682528"/>
                <a:gd name="connsiteY5780" fmla="*/ 4006406 h 7720647"/>
                <a:gd name="connsiteX5781" fmla="*/ 15472981 w 17682528"/>
                <a:gd name="connsiteY5781" fmla="*/ 3993706 h 7720647"/>
                <a:gd name="connsiteX5782" fmla="*/ 15536481 w 17682528"/>
                <a:gd name="connsiteY5782" fmla="*/ 3955606 h 7720647"/>
                <a:gd name="connsiteX5783" fmla="*/ 15561881 w 17682528"/>
                <a:gd name="connsiteY5783" fmla="*/ 3968306 h 7720647"/>
                <a:gd name="connsiteX5784" fmla="*/ 15853917 w 17682528"/>
                <a:gd name="connsiteY5784" fmla="*/ 3987356 h 7720647"/>
                <a:gd name="connsiteX5785" fmla="*/ 15828517 w 17682528"/>
                <a:gd name="connsiteY5785" fmla="*/ 4031742 h 7720647"/>
                <a:gd name="connsiteX5786" fmla="*/ 15847567 w 17682528"/>
                <a:gd name="connsiteY5786" fmla="*/ 3949256 h 7720647"/>
                <a:gd name="connsiteX5787" fmla="*/ 15853917 w 17682528"/>
                <a:gd name="connsiteY5787" fmla="*/ 3987356 h 7720647"/>
                <a:gd name="connsiteX5788" fmla="*/ 15815881 w 17682528"/>
                <a:gd name="connsiteY5788" fmla="*/ 4222242 h 7720647"/>
                <a:gd name="connsiteX5789" fmla="*/ 15790481 w 17682528"/>
                <a:gd name="connsiteY5789" fmla="*/ 4228592 h 7720647"/>
                <a:gd name="connsiteX5790" fmla="*/ 15765081 w 17682528"/>
                <a:gd name="connsiteY5790" fmla="*/ 4088892 h 7720647"/>
                <a:gd name="connsiteX5791" fmla="*/ 15796831 w 17682528"/>
                <a:gd name="connsiteY5791" fmla="*/ 4101592 h 7720647"/>
                <a:gd name="connsiteX5792" fmla="*/ 15809531 w 17682528"/>
                <a:gd name="connsiteY5792" fmla="*/ 4076192 h 7720647"/>
                <a:gd name="connsiteX5793" fmla="*/ 15796831 w 17682528"/>
                <a:gd name="connsiteY5793" fmla="*/ 4031742 h 7720647"/>
                <a:gd name="connsiteX5794" fmla="*/ 15809531 w 17682528"/>
                <a:gd name="connsiteY5794" fmla="*/ 3942906 h 7720647"/>
                <a:gd name="connsiteX5795" fmla="*/ 15815881 w 17682528"/>
                <a:gd name="connsiteY5795" fmla="*/ 4222242 h 7720647"/>
                <a:gd name="connsiteX5796" fmla="*/ 15466631 w 17682528"/>
                <a:gd name="connsiteY5796" fmla="*/ 3930206 h 7720647"/>
                <a:gd name="connsiteX5797" fmla="*/ 15409481 w 17682528"/>
                <a:gd name="connsiteY5797" fmla="*/ 3961956 h 7720647"/>
                <a:gd name="connsiteX5798" fmla="*/ 15365031 w 17682528"/>
                <a:gd name="connsiteY5798" fmla="*/ 3930206 h 7720647"/>
                <a:gd name="connsiteX5799" fmla="*/ 15403131 w 17682528"/>
                <a:gd name="connsiteY5799" fmla="*/ 3917506 h 7720647"/>
                <a:gd name="connsiteX5800" fmla="*/ 15466631 w 17682528"/>
                <a:gd name="connsiteY5800" fmla="*/ 3930206 h 7720647"/>
                <a:gd name="connsiteX5801" fmla="*/ 15047594 w 17682528"/>
                <a:gd name="connsiteY5801" fmla="*/ 3917506 h 7720647"/>
                <a:gd name="connsiteX5802" fmla="*/ 15155544 w 17682528"/>
                <a:gd name="connsiteY5802" fmla="*/ 3930206 h 7720647"/>
                <a:gd name="connsiteX5803" fmla="*/ 15295244 w 17682528"/>
                <a:gd name="connsiteY5803" fmla="*/ 3911156 h 7720647"/>
                <a:gd name="connsiteX5804" fmla="*/ 15352331 w 17682528"/>
                <a:gd name="connsiteY5804" fmla="*/ 3949256 h 7720647"/>
                <a:gd name="connsiteX5805" fmla="*/ 15282544 w 17682528"/>
                <a:gd name="connsiteY5805" fmla="*/ 3987356 h 7720647"/>
                <a:gd name="connsiteX5806" fmla="*/ 15219044 w 17682528"/>
                <a:gd name="connsiteY5806" fmla="*/ 3993706 h 7720647"/>
                <a:gd name="connsiteX5807" fmla="*/ 15187294 w 17682528"/>
                <a:gd name="connsiteY5807" fmla="*/ 4019042 h 7720647"/>
                <a:gd name="connsiteX5808" fmla="*/ 15136494 w 17682528"/>
                <a:gd name="connsiteY5808" fmla="*/ 4038092 h 7720647"/>
                <a:gd name="connsiteX5809" fmla="*/ 15053944 w 17682528"/>
                <a:gd name="connsiteY5809" fmla="*/ 4088892 h 7720647"/>
                <a:gd name="connsiteX5810" fmla="*/ 15022194 w 17682528"/>
                <a:gd name="connsiteY5810" fmla="*/ 4095242 h 7720647"/>
                <a:gd name="connsiteX5811" fmla="*/ 14952345 w 17682528"/>
                <a:gd name="connsiteY5811" fmla="*/ 4126992 h 7720647"/>
                <a:gd name="connsiteX5812" fmla="*/ 14888845 w 17682528"/>
                <a:gd name="connsiteY5812" fmla="*/ 4050792 h 7720647"/>
                <a:gd name="connsiteX5813" fmla="*/ 14945995 w 17682528"/>
                <a:gd name="connsiteY5813" fmla="*/ 4095242 h 7720647"/>
                <a:gd name="connsiteX5814" fmla="*/ 15022194 w 17682528"/>
                <a:gd name="connsiteY5814" fmla="*/ 4038092 h 7720647"/>
                <a:gd name="connsiteX5815" fmla="*/ 15060294 w 17682528"/>
                <a:gd name="connsiteY5815" fmla="*/ 4063492 h 7720647"/>
                <a:gd name="connsiteX5816" fmla="*/ 15111094 w 17682528"/>
                <a:gd name="connsiteY5816" fmla="*/ 4025392 h 7720647"/>
                <a:gd name="connsiteX5817" fmla="*/ 15136494 w 17682528"/>
                <a:gd name="connsiteY5817" fmla="*/ 4038092 h 7720647"/>
                <a:gd name="connsiteX5818" fmla="*/ 15180944 w 17682528"/>
                <a:gd name="connsiteY5818" fmla="*/ 3993706 h 7720647"/>
                <a:gd name="connsiteX5819" fmla="*/ 15130144 w 17682528"/>
                <a:gd name="connsiteY5819" fmla="*/ 3955606 h 7720647"/>
                <a:gd name="connsiteX5820" fmla="*/ 15022194 w 17682528"/>
                <a:gd name="connsiteY5820" fmla="*/ 3981006 h 7720647"/>
                <a:gd name="connsiteX5821" fmla="*/ 14965045 w 17682528"/>
                <a:gd name="connsiteY5821" fmla="*/ 3942906 h 7720647"/>
                <a:gd name="connsiteX5822" fmla="*/ 14907895 w 17682528"/>
                <a:gd name="connsiteY5822" fmla="*/ 4006406 h 7720647"/>
                <a:gd name="connsiteX5823" fmla="*/ 14945995 w 17682528"/>
                <a:gd name="connsiteY5823" fmla="*/ 4057142 h 7720647"/>
                <a:gd name="connsiteX5824" fmla="*/ 15003145 w 17682528"/>
                <a:gd name="connsiteY5824" fmla="*/ 4006406 h 7720647"/>
                <a:gd name="connsiteX5825" fmla="*/ 14977745 w 17682528"/>
                <a:gd name="connsiteY5825" fmla="*/ 3974656 h 7720647"/>
                <a:gd name="connsiteX5826" fmla="*/ 14952345 w 17682528"/>
                <a:gd name="connsiteY5826" fmla="*/ 3974656 h 7720647"/>
                <a:gd name="connsiteX5827" fmla="*/ 14945995 w 17682528"/>
                <a:gd name="connsiteY5827" fmla="*/ 3993706 h 7720647"/>
                <a:gd name="connsiteX5828" fmla="*/ 14977745 w 17682528"/>
                <a:gd name="connsiteY5828" fmla="*/ 3993706 h 7720647"/>
                <a:gd name="connsiteX5829" fmla="*/ 14984095 w 17682528"/>
                <a:gd name="connsiteY5829" fmla="*/ 4006406 h 7720647"/>
                <a:gd name="connsiteX5830" fmla="*/ 14952345 w 17682528"/>
                <a:gd name="connsiteY5830" fmla="*/ 4038092 h 7720647"/>
                <a:gd name="connsiteX5831" fmla="*/ 14926945 w 17682528"/>
                <a:gd name="connsiteY5831" fmla="*/ 4006406 h 7720647"/>
                <a:gd name="connsiteX5832" fmla="*/ 14965045 w 17682528"/>
                <a:gd name="connsiteY5832" fmla="*/ 3955606 h 7720647"/>
                <a:gd name="connsiteX5833" fmla="*/ 15009495 w 17682528"/>
                <a:gd name="connsiteY5833" fmla="*/ 4012756 h 7720647"/>
                <a:gd name="connsiteX5834" fmla="*/ 14945995 w 17682528"/>
                <a:gd name="connsiteY5834" fmla="*/ 4076192 h 7720647"/>
                <a:gd name="connsiteX5835" fmla="*/ 14901545 w 17682528"/>
                <a:gd name="connsiteY5835" fmla="*/ 4000056 h 7720647"/>
                <a:gd name="connsiteX5836" fmla="*/ 15009495 w 17682528"/>
                <a:gd name="connsiteY5836" fmla="*/ 3904806 h 7720647"/>
                <a:gd name="connsiteX5837" fmla="*/ 15047594 w 17682528"/>
                <a:gd name="connsiteY5837" fmla="*/ 3917506 h 7720647"/>
                <a:gd name="connsiteX5838" fmla="*/ 15549181 w 17682528"/>
                <a:gd name="connsiteY5838" fmla="*/ 3904806 h 7720647"/>
                <a:gd name="connsiteX5839" fmla="*/ 15498381 w 17682528"/>
                <a:gd name="connsiteY5839" fmla="*/ 3955606 h 7720647"/>
                <a:gd name="connsiteX5840" fmla="*/ 15466631 w 17682528"/>
                <a:gd name="connsiteY5840" fmla="*/ 3955606 h 7720647"/>
                <a:gd name="connsiteX5841" fmla="*/ 15530131 w 17682528"/>
                <a:gd name="connsiteY5841" fmla="*/ 3898456 h 7720647"/>
                <a:gd name="connsiteX5842" fmla="*/ 15549181 w 17682528"/>
                <a:gd name="connsiteY5842" fmla="*/ 3904806 h 7720647"/>
                <a:gd name="connsiteX5843" fmla="*/ 15625381 w 17682528"/>
                <a:gd name="connsiteY5843" fmla="*/ 3930206 h 7720647"/>
                <a:gd name="connsiteX5844" fmla="*/ 15593631 w 17682528"/>
                <a:gd name="connsiteY5844" fmla="*/ 3961956 h 7720647"/>
                <a:gd name="connsiteX5845" fmla="*/ 15549181 w 17682528"/>
                <a:gd name="connsiteY5845" fmla="*/ 3936556 h 7720647"/>
                <a:gd name="connsiteX5846" fmla="*/ 15568231 w 17682528"/>
                <a:gd name="connsiteY5846" fmla="*/ 3904806 h 7720647"/>
                <a:gd name="connsiteX5847" fmla="*/ 15606331 w 17682528"/>
                <a:gd name="connsiteY5847" fmla="*/ 3892106 h 7720647"/>
                <a:gd name="connsiteX5848" fmla="*/ 15625381 w 17682528"/>
                <a:gd name="connsiteY5848" fmla="*/ 3930206 h 7720647"/>
                <a:gd name="connsiteX5849" fmla="*/ 15809531 w 17682528"/>
                <a:gd name="connsiteY5849" fmla="*/ 3904806 h 7720647"/>
                <a:gd name="connsiteX5850" fmla="*/ 15777781 w 17682528"/>
                <a:gd name="connsiteY5850" fmla="*/ 3879406 h 7720647"/>
                <a:gd name="connsiteX5851" fmla="*/ 15815881 w 17682528"/>
                <a:gd name="connsiteY5851" fmla="*/ 3866706 h 7720647"/>
                <a:gd name="connsiteX5852" fmla="*/ 15809531 w 17682528"/>
                <a:gd name="connsiteY5852" fmla="*/ 3904806 h 7720647"/>
                <a:gd name="connsiteX5853" fmla="*/ 15847567 w 17682528"/>
                <a:gd name="connsiteY5853" fmla="*/ 3936556 h 7720647"/>
                <a:gd name="connsiteX5854" fmla="*/ 15828517 w 17682528"/>
                <a:gd name="connsiteY5854" fmla="*/ 3949256 h 7720647"/>
                <a:gd name="connsiteX5855" fmla="*/ 15847567 w 17682528"/>
                <a:gd name="connsiteY5855" fmla="*/ 3847656 h 7720647"/>
                <a:gd name="connsiteX5856" fmla="*/ 15847567 w 17682528"/>
                <a:gd name="connsiteY5856" fmla="*/ 3936556 h 7720647"/>
                <a:gd name="connsiteX5857" fmla="*/ 15733331 w 17682528"/>
                <a:gd name="connsiteY5857" fmla="*/ 3885756 h 7720647"/>
                <a:gd name="connsiteX5858" fmla="*/ 15796831 w 17682528"/>
                <a:gd name="connsiteY5858" fmla="*/ 3911156 h 7720647"/>
                <a:gd name="connsiteX5859" fmla="*/ 15777781 w 17682528"/>
                <a:gd name="connsiteY5859" fmla="*/ 3987356 h 7720647"/>
                <a:gd name="connsiteX5860" fmla="*/ 15790481 w 17682528"/>
                <a:gd name="connsiteY5860" fmla="*/ 4082542 h 7720647"/>
                <a:gd name="connsiteX5861" fmla="*/ 15765081 w 17682528"/>
                <a:gd name="connsiteY5861" fmla="*/ 4057142 h 7720647"/>
                <a:gd name="connsiteX5862" fmla="*/ 15752381 w 17682528"/>
                <a:gd name="connsiteY5862" fmla="*/ 4101592 h 7720647"/>
                <a:gd name="connsiteX5863" fmla="*/ 15771431 w 17682528"/>
                <a:gd name="connsiteY5863" fmla="*/ 4222242 h 7720647"/>
                <a:gd name="connsiteX5864" fmla="*/ 15733331 w 17682528"/>
                <a:gd name="connsiteY5864" fmla="*/ 4298442 h 7720647"/>
                <a:gd name="connsiteX5865" fmla="*/ 15720631 w 17682528"/>
                <a:gd name="connsiteY5865" fmla="*/ 4273042 h 7720647"/>
                <a:gd name="connsiteX5866" fmla="*/ 15663481 w 17682528"/>
                <a:gd name="connsiteY5866" fmla="*/ 4323842 h 7720647"/>
                <a:gd name="connsiteX5867" fmla="*/ 15663481 w 17682528"/>
                <a:gd name="connsiteY5867" fmla="*/ 4292092 h 7720647"/>
                <a:gd name="connsiteX5868" fmla="*/ 15650781 w 17682528"/>
                <a:gd name="connsiteY5868" fmla="*/ 4285742 h 7720647"/>
                <a:gd name="connsiteX5869" fmla="*/ 15599981 w 17682528"/>
                <a:gd name="connsiteY5869" fmla="*/ 4323842 h 7720647"/>
                <a:gd name="connsiteX5870" fmla="*/ 15619031 w 17682528"/>
                <a:gd name="connsiteY5870" fmla="*/ 4247642 h 7720647"/>
                <a:gd name="connsiteX5871" fmla="*/ 15650781 w 17682528"/>
                <a:gd name="connsiteY5871" fmla="*/ 4273042 h 7720647"/>
                <a:gd name="connsiteX5872" fmla="*/ 15657131 w 17682528"/>
                <a:gd name="connsiteY5872" fmla="*/ 4215892 h 7720647"/>
                <a:gd name="connsiteX5873" fmla="*/ 15676181 w 17682528"/>
                <a:gd name="connsiteY5873" fmla="*/ 4228592 h 7720647"/>
                <a:gd name="connsiteX5874" fmla="*/ 15688881 w 17682528"/>
                <a:gd name="connsiteY5874" fmla="*/ 4101592 h 7720647"/>
                <a:gd name="connsiteX5875" fmla="*/ 15720631 w 17682528"/>
                <a:gd name="connsiteY5875" fmla="*/ 4107942 h 7720647"/>
                <a:gd name="connsiteX5876" fmla="*/ 15720631 w 17682528"/>
                <a:gd name="connsiteY5876" fmla="*/ 4050792 h 7720647"/>
                <a:gd name="connsiteX5877" fmla="*/ 15695231 w 17682528"/>
                <a:gd name="connsiteY5877" fmla="*/ 4012756 h 7720647"/>
                <a:gd name="connsiteX5878" fmla="*/ 15720631 w 17682528"/>
                <a:gd name="connsiteY5878" fmla="*/ 4012756 h 7720647"/>
                <a:gd name="connsiteX5879" fmla="*/ 15726981 w 17682528"/>
                <a:gd name="connsiteY5879" fmla="*/ 3993706 h 7720647"/>
                <a:gd name="connsiteX5880" fmla="*/ 15663481 w 17682528"/>
                <a:gd name="connsiteY5880" fmla="*/ 3904806 h 7720647"/>
                <a:gd name="connsiteX5881" fmla="*/ 15688881 w 17682528"/>
                <a:gd name="connsiteY5881" fmla="*/ 3898456 h 7720647"/>
                <a:gd name="connsiteX5882" fmla="*/ 15688881 w 17682528"/>
                <a:gd name="connsiteY5882" fmla="*/ 3866706 h 7720647"/>
                <a:gd name="connsiteX5883" fmla="*/ 15657131 w 17682528"/>
                <a:gd name="connsiteY5883" fmla="*/ 3822256 h 7720647"/>
                <a:gd name="connsiteX5884" fmla="*/ 15733331 w 17682528"/>
                <a:gd name="connsiteY5884" fmla="*/ 3885756 h 7720647"/>
                <a:gd name="connsiteX5885" fmla="*/ 14996795 w 17682528"/>
                <a:gd name="connsiteY5885" fmla="*/ 3892106 h 7720647"/>
                <a:gd name="connsiteX5886" fmla="*/ 14888845 w 17682528"/>
                <a:gd name="connsiteY5886" fmla="*/ 3955606 h 7720647"/>
                <a:gd name="connsiteX5887" fmla="*/ 14882495 w 17682528"/>
                <a:gd name="connsiteY5887" fmla="*/ 3822256 h 7720647"/>
                <a:gd name="connsiteX5888" fmla="*/ 14996795 w 17682528"/>
                <a:gd name="connsiteY5888" fmla="*/ 3892106 h 7720647"/>
                <a:gd name="connsiteX5889" fmla="*/ 15606331 w 17682528"/>
                <a:gd name="connsiteY5889" fmla="*/ 3873056 h 7720647"/>
                <a:gd name="connsiteX5890" fmla="*/ 15580931 w 17682528"/>
                <a:gd name="connsiteY5890" fmla="*/ 3885756 h 7720647"/>
                <a:gd name="connsiteX5891" fmla="*/ 15542831 w 17682528"/>
                <a:gd name="connsiteY5891" fmla="*/ 3885756 h 7720647"/>
                <a:gd name="connsiteX5892" fmla="*/ 15568231 w 17682528"/>
                <a:gd name="connsiteY5892" fmla="*/ 3796856 h 7720647"/>
                <a:gd name="connsiteX5893" fmla="*/ 15606331 w 17682528"/>
                <a:gd name="connsiteY5893" fmla="*/ 3873056 h 7720647"/>
                <a:gd name="connsiteX5894" fmla="*/ 15123794 w 17682528"/>
                <a:gd name="connsiteY5894" fmla="*/ 3815906 h 7720647"/>
                <a:gd name="connsiteX5895" fmla="*/ 15085694 w 17682528"/>
                <a:gd name="connsiteY5895" fmla="*/ 3815906 h 7720647"/>
                <a:gd name="connsiteX5896" fmla="*/ 15072994 w 17682528"/>
                <a:gd name="connsiteY5896" fmla="*/ 3803206 h 7720647"/>
                <a:gd name="connsiteX5897" fmla="*/ 15072994 w 17682528"/>
                <a:gd name="connsiteY5897" fmla="*/ 3777806 h 7720647"/>
                <a:gd name="connsiteX5898" fmla="*/ 15098394 w 17682528"/>
                <a:gd name="connsiteY5898" fmla="*/ 3790506 h 7720647"/>
                <a:gd name="connsiteX5899" fmla="*/ 15123794 w 17682528"/>
                <a:gd name="connsiteY5899" fmla="*/ 3765106 h 7720647"/>
                <a:gd name="connsiteX5900" fmla="*/ 15123794 w 17682528"/>
                <a:gd name="connsiteY5900" fmla="*/ 3815906 h 7720647"/>
                <a:gd name="connsiteX5901" fmla="*/ 15676181 w 17682528"/>
                <a:gd name="connsiteY5901" fmla="*/ 3733356 h 7720647"/>
                <a:gd name="connsiteX5902" fmla="*/ 15663481 w 17682528"/>
                <a:gd name="connsiteY5902" fmla="*/ 3758756 h 7720647"/>
                <a:gd name="connsiteX5903" fmla="*/ 15631731 w 17682528"/>
                <a:gd name="connsiteY5903" fmla="*/ 3733356 h 7720647"/>
                <a:gd name="connsiteX5904" fmla="*/ 15676181 w 17682528"/>
                <a:gd name="connsiteY5904" fmla="*/ 3733356 h 7720647"/>
                <a:gd name="connsiteX5905" fmla="*/ 15657131 w 17682528"/>
                <a:gd name="connsiteY5905" fmla="*/ 3796856 h 7720647"/>
                <a:gd name="connsiteX5906" fmla="*/ 15631731 w 17682528"/>
                <a:gd name="connsiteY5906" fmla="*/ 3822256 h 7720647"/>
                <a:gd name="connsiteX5907" fmla="*/ 15669831 w 17682528"/>
                <a:gd name="connsiteY5907" fmla="*/ 3873056 h 7720647"/>
                <a:gd name="connsiteX5908" fmla="*/ 15650781 w 17682528"/>
                <a:gd name="connsiteY5908" fmla="*/ 3904806 h 7720647"/>
                <a:gd name="connsiteX5909" fmla="*/ 15707931 w 17682528"/>
                <a:gd name="connsiteY5909" fmla="*/ 3993706 h 7720647"/>
                <a:gd name="connsiteX5910" fmla="*/ 15682531 w 17682528"/>
                <a:gd name="connsiteY5910" fmla="*/ 3993706 h 7720647"/>
                <a:gd name="connsiteX5911" fmla="*/ 15676181 w 17682528"/>
                <a:gd name="connsiteY5911" fmla="*/ 4006406 h 7720647"/>
                <a:gd name="connsiteX5912" fmla="*/ 15701581 w 17682528"/>
                <a:gd name="connsiteY5912" fmla="*/ 4057142 h 7720647"/>
                <a:gd name="connsiteX5913" fmla="*/ 15669831 w 17682528"/>
                <a:gd name="connsiteY5913" fmla="*/ 4095242 h 7720647"/>
                <a:gd name="connsiteX5914" fmla="*/ 15669831 w 17682528"/>
                <a:gd name="connsiteY5914" fmla="*/ 4184142 h 7720647"/>
                <a:gd name="connsiteX5915" fmla="*/ 15644431 w 17682528"/>
                <a:gd name="connsiteY5915" fmla="*/ 4177792 h 7720647"/>
                <a:gd name="connsiteX5916" fmla="*/ 15638081 w 17682528"/>
                <a:gd name="connsiteY5916" fmla="*/ 4241292 h 7720647"/>
                <a:gd name="connsiteX5917" fmla="*/ 15612681 w 17682528"/>
                <a:gd name="connsiteY5917" fmla="*/ 4222242 h 7720647"/>
                <a:gd name="connsiteX5918" fmla="*/ 15574581 w 17682528"/>
                <a:gd name="connsiteY5918" fmla="*/ 4323842 h 7720647"/>
                <a:gd name="connsiteX5919" fmla="*/ 15536481 w 17682528"/>
                <a:gd name="connsiteY5919" fmla="*/ 4298442 h 7720647"/>
                <a:gd name="connsiteX5920" fmla="*/ 15498381 w 17682528"/>
                <a:gd name="connsiteY5920" fmla="*/ 4336542 h 7720647"/>
                <a:gd name="connsiteX5921" fmla="*/ 15472981 w 17682528"/>
                <a:gd name="connsiteY5921" fmla="*/ 4317492 h 7720647"/>
                <a:gd name="connsiteX5922" fmla="*/ 15390431 w 17682528"/>
                <a:gd name="connsiteY5922" fmla="*/ 4400042 h 7720647"/>
                <a:gd name="connsiteX5923" fmla="*/ 15390431 w 17682528"/>
                <a:gd name="connsiteY5923" fmla="*/ 4368292 h 7720647"/>
                <a:gd name="connsiteX5924" fmla="*/ 15371381 w 17682528"/>
                <a:gd name="connsiteY5924" fmla="*/ 4361942 h 7720647"/>
                <a:gd name="connsiteX5925" fmla="*/ 15320581 w 17682528"/>
                <a:gd name="connsiteY5925" fmla="*/ 4406392 h 7720647"/>
                <a:gd name="connsiteX5926" fmla="*/ 15301594 w 17682528"/>
                <a:gd name="connsiteY5926" fmla="*/ 4374642 h 7720647"/>
                <a:gd name="connsiteX5927" fmla="*/ 15206344 w 17682528"/>
                <a:gd name="connsiteY5927" fmla="*/ 4469892 h 7720647"/>
                <a:gd name="connsiteX5928" fmla="*/ 15174594 w 17682528"/>
                <a:gd name="connsiteY5928" fmla="*/ 4469892 h 7720647"/>
                <a:gd name="connsiteX5929" fmla="*/ 15187294 w 17682528"/>
                <a:gd name="connsiteY5929" fmla="*/ 4438142 h 7720647"/>
                <a:gd name="connsiteX5930" fmla="*/ 15168244 w 17682528"/>
                <a:gd name="connsiteY5930" fmla="*/ 4431792 h 7720647"/>
                <a:gd name="connsiteX5931" fmla="*/ 15117444 w 17682528"/>
                <a:gd name="connsiteY5931" fmla="*/ 4482592 h 7720647"/>
                <a:gd name="connsiteX5932" fmla="*/ 15085694 w 17682528"/>
                <a:gd name="connsiteY5932" fmla="*/ 4457192 h 7720647"/>
                <a:gd name="connsiteX5933" fmla="*/ 15060294 w 17682528"/>
                <a:gd name="connsiteY5933" fmla="*/ 4482592 h 7720647"/>
                <a:gd name="connsiteX5934" fmla="*/ 15079344 w 17682528"/>
                <a:gd name="connsiteY5934" fmla="*/ 4514342 h 7720647"/>
                <a:gd name="connsiteX5935" fmla="*/ 15041244 w 17682528"/>
                <a:gd name="connsiteY5935" fmla="*/ 4552379 h 7720647"/>
                <a:gd name="connsiteX5936" fmla="*/ 15066644 w 17682528"/>
                <a:gd name="connsiteY5936" fmla="*/ 4577779 h 7720647"/>
                <a:gd name="connsiteX5937" fmla="*/ 15136494 w 17682528"/>
                <a:gd name="connsiteY5937" fmla="*/ 4552379 h 7720647"/>
                <a:gd name="connsiteX5938" fmla="*/ 15155544 w 17682528"/>
                <a:gd name="connsiteY5938" fmla="*/ 4584129 h 7720647"/>
                <a:gd name="connsiteX5939" fmla="*/ 15231744 w 17682528"/>
                <a:gd name="connsiteY5939" fmla="*/ 4507992 h 7720647"/>
                <a:gd name="connsiteX5940" fmla="*/ 15231744 w 17682528"/>
                <a:gd name="connsiteY5940" fmla="*/ 4539679 h 7720647"/>
                <a:gd name="connsiteX5941" fmla="*/ 15250794 w 17682528"/>
                <a:gd name="connsiteY5941" fmla="*/ 4546029 h 7720647"/>
                <a:gd name="connsiteX5942" fmla="*/ 15326931 w 17682528"/>
                <a:gd name="connsiteY5942" fmla="*/ 4469892 h 7720647"/>
                <a:gd name="connsiteX5943" fmla="*/ 15358681 w 17682528"/>
                <a:gd name="connsiteY5943" fmla="*/ 4495292 h 7720647"/>
                <a:gd name="connsiteX5944" fmla="*/ 15085694 w 17682528"/>
                <a:gd name="connsiteY5944" fmla="*/ 4609529 h 7720647"/>
                <a:gd name="connsiteX5945" fmla="*/ 15028544 w 17682528"/>
                <a:gd name="connsiteY5945" fmla="*/ 4526979 h 7720647"/>
                <a:gd name="connsiteX5946" fmla="*/ 15657131 w 17682528"/>
                <a:gd name="connsiteY5946" fmla="*/ 4025392 h 7720647"/>
                <a:gd name="connsiteX5947" fmla="*/ 15568231 w 17682528"/>
                <a:gd name="connsiteY5947" fmla="*/ 3758756 h 7720647"/>
                <a:gd name="connsiteX5948" fmla="*/ 15587281 w 17682528"/>
                <a:gd name="connsiteY5948" fmla="*/ 3720656 h 7720647"/>
                <a:gd name="connsiteX5949" fmla="*/ 15657131 w 17682528"/>
                <a:gd name="connsiteY5949" fmla="*/ 3796856 h 7720647"/>
                <a:gd name="connsiteX5950" fmla="*/ 15803181 w 17682528"/>
                <a:gd name="connsiteY5950" fmla="*/ 3739706 h 7720647"/>
                <a:gd name="connsiteX5951" fmla="*/ 15771431 w 17682528"/>
                <a:gd name="connsiteY5951" fmla="*/ 3720656 h 7720647"/>
                <a:gd name="connsiteX5952" fmla="*/ 15796831 w 17682528"/>
                <a:gd name="connsiteY5952" fmla="*/ 3707956 h 7720647"/>
                <a:gd name="connsiteX5953" fmla="*/ 15803181 w 17682528"/>
                <a:gd name="connsiteY5953" fmla="*/ 3739706 h 7720647"/>
                <a:gd name="connsiteX5954" fmla="*/ 14939645 w 17682528"/>
                <a:gd name="connsiteY5954" fmla="*/ 3720656 h 7720647"/>
                <a:gd name="connsiteX5955" fmla="*/ 15009495 w 17682528"/>
                <a:gd name="connsiteY5955" fmla="*/ 3746056 h 7720647"/>
                <a:gd name="connsiteX5956" fmla="*/ 14945995 w 17682528"/>
                <a:gd name="connsiteY5956" fmla="*/ 3758756 h 7720647"/>
                <a:gd name="connsiteX5957" fmla="*/ 14882495 w 17682528"/>
                <a:gd name="connsiteY5957" fmla="*/ 3739706 h 7720647"/>
                <a:gd name="connsiteX5958" fmla="*/ 14888845 w 17682528"/>
                <a:gd name="connsiteY5958" fmla="*/ 3695256 h 7720647"/>
                <a:gd name="connsiteX5959" fmla="*/ 14939645 w 17682528"/>
                <a:gd name="connsiteY5959" fmla="*/ 3720656 h 7720647"/>
                <a:gd name="connsiteX5960" fmla="*/ 15733331 w 17682528"/>
                <a:gd name="connsiteY5960" fmla="*/ 3580956 h 7720647"/>
                <a:gd name="connsiteX5961" fmla="*/ 15803181 w 17682528"/>
                <a:gd name="connsiteY5961" fmla="*/ 3650806 h 7720647"/>
                <a:gd name="connsiteX5962" fmla="*/ 15758731 w 17682528"/>
                <a:gd name="connsiteY5962" fmla="*/ 3701606 h 7720647"/>
                <a:gd name="connsiteX5963" fmla="*/ 15720631 w 17682528"/>
                <a:gd name="connsiteY5963" fmla="*/ 3663506 h 7720647"/>
                <a:gd name="connsiteX5964" fmla="*/ 15752381 w 17682528"/>
                <a:gd name="connsiteY5964" fmla="*/ 3625406 h 7720647"/>
                <a:gd name="connsiteX5965" fmla="*/ 15777781 w 17682528"/>
                <a:gd name="connsiteY5965" fmla="*/ 3638106 h 7720647"/>
                <a:gd name="connsiteX5966" fmla="*/ 15777781 w 17682528"/>
                <a:gd name="connsiteY5966" fmla="*/ 3663506 h 7720647"/>
                <a:gd name="connsiteX5967" fmla="*/ 15752381 w 17682528"/>
                <a:gd name="connsiteY5967" fmla="*/ 3669856 h 7720647"/>
                <a:gd name="connsiteX5968" fmla="*/ 15758731 w 17682528"/>
                <a:gd name="connsiteY5968" fmla="*/ 3650806 h 7720647"/>
                <a:gd name="connsiteX5969" fmla="*/ 15739681 w 17682528"/>
                <a:gd name="connsiteY5969" fmla="*/ 3644456 h 7720647"/>
                <a:gd name="connsiteX5970" fmla="*/ 15733331 w 17682528"/>
                <a:gd name="connsiteY5970" fmla="*/ 3663506 h 7720647"/>
                <a:gd name="connsiteX5971" fmla="*/ 15758731 w 17682528"/>
                <a:gd name="connsiteY5971" fmla="*/ 3688906 h 7720647"/>
                <a:gd name="connsiteX5972" fmla="*/ 15796831 w 17682528"/>
                <a:gd name="connsiteY5972" fmla="*/ 3650806 h 7720647"/>
                <a:gd name="connsiteX5973" fmla="*/ 15752381 w 17682528"/>
                <a:gd name="connsiteY5973" fmla="*/ 3606356 h 7720647"/>
                <a:gd name="connsiteX5974" fmla="*/ 15714281 w 17682528"/>
                <a:gd name="connsiteY5974" fmla="*/ 3631756 h 7720647"/>
                <a:gd name="connsiteX5975" fmla="*/ 15663481 w 17682528"/>
                <a:gd name="connsiteY5975" fmla="*/ 3606356 h 7720647"/>
                <a:gd name="connsiteX5976" fmla="*/ 15619031 w 17682528"/>
                <a:gd name="connsiteY5976" fmla="*/ 3644456 h 7720647"/>
                <a:gd name="connsiteX5977" fmla="*/ 15650781 w 17682528"/>
                <a:gd name="connsiteY5977" fmla="*/ 3688906 h 7720647"/>
                <a:gd name="connsiteX5978" fmla="*/ 15682531 w 17682528"/>
                <a:gd name="connsiteY5978" fmla="*/ 3669856 h 7720647"/>
                <a:gd name="connsiteX5979" fmla="*/ 15682531 w 17682528"/>
                <a:gd name="connsiteY5979" fmla="*/ 3650806 h 7720647"/>
                <a:gd name="connsiteX5980" fmla="*/ 15663481 w 17682528"/>
                <a:gd name="connsiteY5980" fmla="*/ 3638106 h 7720647"/>
                <a:gd name="connsiteX5981" fmla="*/ 15663481 w 17682528"/>
                <a:gd name="connsiteY5981" fmla="*/ 3669856 h 7720647"/>
                <a:gd name="connsiteX5982" fmla="*/ 15638081 w 17682528"/>
                <a:gd name="connsiteY5982" fmla="*/ 3669856 h 7720647"/>
                <a:gd name="connsiteX5983" fmla="*/ 15631731 w 17682528"/>
                <a:gd name="connsiteY5983" fmla="*/ 3644456 h 7720647"/>
                <a:gd name="connsiteX5984" fmla="*/ 15663481 w 17682528"/>
                <a:gd name="connsiteY5984" fmla="*/ 3625406 h 7720647"/>
                <a:gd name="connsiteX5985" fmla="*/ 15701581 w 17682528"/>
                <a:gd name="connsiteY5985" fmla="*/ 3663506 h 7720647"/>
                <a:gd name="connsiteX5986" fmla="*/ 15650781 w 17682528"/>
                <a:gd name="connsiteY5986" fmla="*/ 3707956 h 7720647"/>
                <a:gd name="connsiteX5987" fmla="*/ 15599981 w 17682528"/>
                <a:gd name="connsiteY5987" fmla="*/ 3682556 h 7720647"/>
                <a:gd name="connsiteX5988" fmla="*/ 15606331 w 17682528"/>
                <a:gd name="connsiteY5988" fmla="*/ 3644456 h 7720647"/>
                <a:gd name="connsiteX5989" fmla="*/ 15612681 w 17682528"/>
                <a:gd name="connsiteY5989" fmla="*/ 3593656 h 7720647"/>
                <a:gd name="connsiteX5990" fmla="*/ 15695231 w 17682528"/>
                <a:gd name="connsiteY5990" fmla="*/ 3561906 h 7720647"/>
                <a:gd name="connsiteX5991" fmla="*/ 15733331 w 17682528"/>
                <a:gd name="connsiteY5991" fmla="*/ 3580956 h 7720647"/>
                <a:gd name="connsiteX5992" fmla="*/ 15511081 w 17682528"/>
                <a:gd name="connsiteY5992" fmla="*/ 3688906 h 7720647"/>
                <a:gd name="connsiteX5993" fmla="*/ 15536481 w 17682528"/>
                <a:gd name="connsiteY5993" fmla="*/ 3517456 h 7720647"/>
                <a:gd name="connsiteX5994" fmla="*/ 15511081 w 17682528"/>
                <a:gd name="connsiteY5994" fmla="*/ 3688906 h 7720647"/>
                <a:gd name="connsiteX5995" fmla="*/ 15466631 w 17682528"/>
                <a:gd name="connsiteY5995" fmla="*/ 3555556 h 7720647"/>
                <a:gd name="connsiteX5996" fmla="*/ 15403131 w 17682528"/>
                <a:gd name="connsiteY5996" fmla="*/ 3701606 h 7720647"/>
                <a:gd name="connsiteX5997" fmla="*/ 15466631 w 17682528"/>
                <a:gd name="connsiteY5997" fmla="*/ 3511106 h 7720647"/>
                <a:gd name="connsiteX5998" fmla="*/ 15466631 w 17682528"/>
                <a:gd name="connsiteY5998" fmla="*/ 3555556 h 7720647"/>
                <a:gd name="connsiteX5999" fmla="*/ 14869795 w 17682528"/>
                <a:gd name="connsiteY5999" fmla="*/ 3536506 h 7720647"/>
                <a:gd name="connsiteX6000" fmla="*/ 14869795 w 17682528"/>
                <a:gd name="connsiteY6000" fmla="*/ 3511106 h 7720647"/>
                <a:gd name="connsiteX6001" fmla="*/ 14869795 w 17682528"/>
                <a:gd name="connsiteY6001" fmla="*/ 3536506 h 7720647"/>
                <a:gd name="connsiteX6002" fmla="*/ 15796831 w 17682528"/>
                <a:gd name="connsiteY6002" fmla="*/ 3377819 h 7720647"/>
                <a:gd name="connsiteX6003" fmla="*/ 15803181 w 17682528"/>
                <a:gd name="connsiteY6003" fmla="*/ 3396869 h 7720647"/>
                <a:gd name="connsiteX6004" fmla="*/ 15790481 w 17682528"/>
                <a:gd name="connsiteY6004" fmla="*/ 3441319 h 7720647"/>
                <a:gd name="connsiteX6005" fmla="*/ 15796831 w 17682528"/>
                <a:gd name="connsiteY6005" fmla="*/ 3466719 h 7720647"/>
                <a:gd name="connsiteX6006" fmla="*/ 15822167 w 17682528"/>
                <a:gd name="connsiteY6006" fmla="*/ 3434969 h 7720647"/>
                <a:gd name="connsiteX6007" fmla="*/ 15841217 w 17682528"/>
                <a:gd name="connsiteY6007" fmla="*/ 3803206 h 7720647"/>
                <a:gd name="connsiteX6008" fmla="*/ 15765081 w 17682528"/>
                <a:gd name="connsiteY6008" fmla="*/ 3860356 h 7720647"/>
                <a:gd name="connsiteX6009" fmla="*/ 15676181 w 17682528"/>
                <a:gd name="connsiteY6009" fmla="*/ 3784156 h 7720647"/>
                <a:gd name="connsiteX6010" fmla="*/ 15726981 w 17682528"/>
                <a:gd name="connsiteY6010" fmla="*/ 3733356 h 7720647"/>
                <a:gd name="connsiteX6011" fmla="*/ 15796831 w 17682528"/>
                <a:gd name="connsiteY6011" fmla="*/ 3784156 h 7720647"/>
                <a:gd name="connsiteX6012" fmla="*/ 15765081 w 17682528"/>
                <a:gd name="connsiteY6012" fmla="*/ 3809556 h 7720647"/>
                <a:gd name="connsiteX6013" fmla="*/ 15733331 w 17682528"/>
                <a:gd name="connsiteY6013" fmla="*/ 3790506 h 7720647"/>
                <a:gd name="connsiteX6014" fmla="*/ 15758731 w 17682528"/>
                <a:gd name="connsiteY6014" fmla="*/ 3765106 h 7720647"/>
                <a:gd name="connsiteX6015" fmla="*/ 15739681 w 17682528"/>
                <a:gd name="connsiteY6015" fmla="*/ 3758756 h 7720647"/>
                <a:gd name="connsiteX6016" fmla="*/ 15714281 w 17682528"/>
                <a:gd name="connsiteY6016" fmla="*/ 3784156 h 7720647"/>
                <a:gd name="connsiteX6017" fmla="*/ 15765081 w 17682528"/>
                <a:gd name="connsiteY6017" fmla="*/ 3822256 h 7720647"/>
                <a:gd name="connsiteX6018" fmla="*/ 15796831 w 17682528"/>
                <a:gd name="connsiteY6018" fmla="*/ 3809556 h 7720647"/>
                <a:gd name="connsiteX6019" fmla="*/ 15809531 w 17682528"/>
                <a:gd name="connsiteY6019" fmla="*/ 3834956 h 7720647"/>
                <a:gd name="connsiteX6020" fmla="*/ 15828517 w 17682528"/>
                <a:gd name="connsiteY6020" fmla="*/ 3777806 h 7720647"/>
                <a:gd name="connsiteX6021" fmla="*/ 15815881 w 17682528"/>
                <a:gd name="connsiteY6021" fmla="*/ 3695256 h 7720647"/>
                <a:gd name="connsiteX6022" fmla="*/ 15822167 w 17682528"/>
                <a:gd name="connsiteY6022" fmla="*/ 3657156 h 7720647"/>
                <a:gd name="connsiteX6023" fmla="*/ 15746031 w 17682528"/>
                <a:gd name="connsiteY6023" fmla="*/ 3568256 h 7720647"/>
                <a:gd name="connsiteX6024" fmla="*/ 15695231 w 17682528"/>
                <a:gd name="connsiteY6024" fmla="*/ 3542856 h 7720647"/>
                <a:gd name="connsiteX6025" fmla="*/ 15606331 w 17682528"/>
                <a:gd name="connsiteY6025" fmla="*/ 3580956 h 7720647"/>
                <a:gd name="connsiteX6026" fmla="*/ 15606331 w 17682528"/>
                <a:gd name="connsiteY6026" fmla="*/ 3542856 h 7720647"/>
                <a:gd name="connsiteX6027" fmla="*/ 15688881 w 17682528"/>
                <a:gd name="connsiteY6027" fmla="*/ 3523806 h 7720647"/>
                <a:gd name="connsiteX6028" fmla="*/ 15688881 w 17682528"/>
                <a:gd name="connsiteY6028" fmla="*/ 3504819 h 7720647"/>
                <a:gd name="connsiteX6029" fmla="*/ 15657131 w 17682528"/>
                <a:gd name="connsiteY6029" fmla="*/ 3504819 h 7720647"/>
                <a:gd name="connsiteX6030" fmla="*/ 15746031 w 17682528"/>
                <a:gd name="connsiteY6030" fmla="*/ 3358769 h 7720647"/>
                <a:gd name="connsiteX6031" fmla="*/ 15796831 w 17682528"/>
                <a:gd name="connsiteY6031" fmla="*/ 3377819 h 7720647"/>
                <a:gd name="connsiteX6032" fmla="*/ 15644431 w 17682528"/>
                <a:gd name="connsiteY6032" fmla="*/ 3333369 h 7720647"/>
                <a:gd name="connsiteX6033" fmla="*/ 15580931 w 17682528"/>
                <a:gd name="connsiteY6033" fmla="*/ 3415919 h 7720647"/>
                <a:gd name="connsiteX6034" fmla="*/ 15549181 w 17682528"/>
                <a:gd name="connsiteY6034" fmla="*/ 3295269 h 7720647"/>
                <a:gd name="connsiteX6035" fmla="*/ 15644431 w 17682528"/>
                <a:gd name="connsiteY6035" fmla="*/ 3333369 h 7720647"/>
                <a:gd name="connsiteX6036" fmla="*/ 15822167 w 17682528"/>
                <a:gd name="connsiteY6036" fmla="*/ 3333369 h 7720647"/>
                <a:gd name="connsiteX6037" fmla="*/ 15777781 w 17682528"/>
                <a:gd name="connsiteY6037" fmla="*/ 3346069 h 7720647"/>
                <a:gd name="connsiteX6038" fmla="*/ 15714281 w 17682528"/>
                <a:gd name="connsiteY6038" fmla="*/ 3314319 h 7720647"/>
                <a:gd name="connsiteX6039" fmla="*/ 15746031 w 17682528"/>
                <a:gd name="connsiteY6039" fmla="*/ 3269869 h 7720647"/>
                <a:gd name="connsiteX6040" fmla="*/ 15758731 w 17682528"/>
                <a:gd name="connsiteY6040" fmla="*/ 3200019 h 7720647"/>
                <a:gd name="connsiteX6041" fmla="*/ 15822167 w 17682528"/>
                <a:gd name="connsiteY6041" fmla="*/ 3333369 h 7720647"/>
                <a:gd name="connsiteX6042" fmla="*/ 15720631 w 17682528"/>
                <a:gd name="connsiteY6042" fmla="*/ 3123819 h 7720647"/>
                <a:gd name="connsiteX6043" fmla="*/ 15701581 w 17682528"/>
                <a:gd name="connsiteY6043" fmla="*/ 3104769 h 7720647"/>
                <a:gd name="connsiteX6044" fmla="*/ 15701581 w 17682528"/>
                <a:gd name="connsiteY6044" fmla="*/ 3079369 h 7720647"/>
                <a:gd name="connsiteX6045" fmla="*/ 15720631 w 17682528"/>
                <a:gd name="connsiteY6045" fmla="*/ 3123819 h 7720647"/>
                <a:gd name="connsiteX6046" fmla="*/ 15688881 w 17682528"/>
                <a:gd name="connsiteY6046" fmla="*/ 3117469 h 7720647"/>
                <a:gd name="connsiteX6047" fmla="*/ 15733331 w 17682528"/>
                <a:gd name="connsiteY6047" fmla="*/ 3136519 h 7720647"/>
                <a:gd name="connsiteX6048" fmla="*/ 15739681 w 17682528"/>
                <a:gd name="connsiteY6048" fmla="*/ 3180969 h 7720647"/>
                <a:gd name="connsiteX6049" fmla="*/ 15663481 w 17682528"/>
                <a:gd name="connsiteY6049" fmla="*/ 3104769 h 7720647"/>
                <a:gd name="connsiteX6050" fmla="*/ 15682531 w 17682528"/>
                <a:gd name="connsiteY6050" fmla="*/ 3047619 h 7720647"/>
                <a:gd name="connsiteX6051" fmla="*/ 15688881 w 17682528"/>
                <a:gd name="connsiteY6051" fmla="*/ 3117469 h 7720647"/>
                <a:gd name="connsiteX6052" fmla="*/ 14730159 w 17682528"/>
                <a:gd name="connsiteY6052" fmla="*/ 3034919 h 7720647"/>
                <a:gd name="connsiteX6053" fmla="*/ 14780959 w 17682528"/>
                <a:gd name="connsiteY6053" fmla="*/ 3142869 h 7720647"/>
                <a:gd name="connsiteX6054" fmla="*/ 14704759 w 17682528"/>
                <a:gd name="connsiteY6054" fmla="*/ 3034919 h 7720647"/>
                <a:gd name="connsiteX6055" fmla="*/ 14730159 w 17682528"/>
                <a:gd name="connsiteY6055" fmla="*/ 3034919 h 7720647"/>
                <a:gd name="connsiteX6056" fmla="*/ 14831695 w 17682528"/>
                <a:gd name="connsiteY6056" fmla="*/ 3136519 h 7720647"/>
                <a:gd name="connsiteX6057" fmla="*/ 14818995 w 17682528"/>
                <a:gd name="connsiteY6057" fmla="*/ 3142869 h 7720647"/>
                <a:gd name="connsiteX6058" fmla="*/ 14742859 w 17682528"/>
                <a:gd name="connsiteY6058" fmla="*/ 3034919 h 7720647"/>
                <a:gd name="connsiteX6059" fmla="*/ 14768259 w 17682528"/>
                <a:gd name="connsiteY6059" fmla="*/ 3015869 h 7720647"/>
                <a:gd name="connsiteX6060" fmla="*/ 14831695 w 17682528"/>
                <a:gd name="connsiteY6060" fmla="*/ 3136519 h 7720647"/>
                <a:gd name="connsiteX6061" fmla="*/ 14666659 w 17682528"/>
                <a:gd name="connsiteY6061" fmla="*/ 3123819 h 7720647"/>
                <a:gd name="connsiteX6062" fmla="*/ 14653959 w 17682528"/>
                <a:gd name="connsiteY6062" fmla="*/ 3117469 h 7720647"/>
                <a:gd name="connsiteX6063" fmla="*/ 14609509 w 17682528"/>
                <a:gd name="connsiteY6063" fmla="*/ 3066669 h 7720647"/>
                <a:gd name="connsiteX6064" fmla="*/ 14603159 w 17682528"/>
                <a:gd name="connsiteY6064" fmla="*/ 3066669 h 7720647"/>
                <a:gd name="connsiteX6065" fmla="*/ 14615859 w 17682528"/>
                <a:gd name="connsiteY6065" fmla="*/ 3104769 h 7720647"/>
                <a:gd name="connsiteX6066" fmla="*/ 14565059 w 17682528"/>
                <a:gd name="connsiteY6066" fmla="*/ 3053969 h 7720647"/>
                <a:gd name="connsiteX6067" fmla="*/ 14622209 w 17682528"/>
                <a:gd name="connsiteY6067" fmla="*/ 3015869 h 7720647"/>
                <a:gd name="connsiteX6068" fmla="*/ 14666659 w 17682528"/>
                <a:gd name="connsiteY6068" fmla="*/ 3123819 h 7720647"/>
                <a:gd name="connsiteX6069" fmla="*/ 15638081 w 17682528"/>
                <a:gd name="connsiteY6069" fmla="*/ 3092069 h 7720647"/>
                <a:gd name="connsiteX6070" fmla="*/ 15561881 w 17682528"/>
                <a:gd name="connsiteY6070" fmla="*/ 3142869 h 7720647"/>
                <a:gd name="connsiteX6071" fmla="*/ 15498381 w 17682528"/>
                <a:gd name="connsiteY6071" fmla="*/ 3098419 h 7720647"/>
                <a:gd name="connsiteX6072" fmla="*/ 15536481 w 17682528"/>
                <a:gd name="connsiteY6072" fmla="*/ 3060319 h 7720647"/>
                <a:gd name="connsiteX6073" fmla="*/ 15561881 w 17682528"/>
                <a:gd name="connsiteY6073" fmla="*/ 3073019 h 7720647"/>
                <a:gd name="connsiteX6074" fmla="*/ 15561881 w 17682528"/>
                <a:gd name="connsiteY6074" fmla="*/ 3098419 h 7720647"/>
                <a:gd name="connsiteX6075" fmla="*/ 15542831 w 17682528"/>
                <a:gd name="connsiteY6075" fmla="*/ 3104769 h 7720647"/>
                <a:gd name="connsiteX6076" fmla="*/ 15536481 w 17682528"/>
                <a:gd name="connsiteY6076" fmla="*/ 3079369 h 7720647"/>
                <a:gd name="connsiteX6077" fmla="*/ 15517431 w 17682528"/>
                <a:gd name="connsiteY6077" fmla="*/ 3073019 h 7720647"/>
                <a:gd name="connsiteX6078" fmla="*/ 15511081 w 17682528"/>
                <a:gd name="connsiteY6078" fmla="*/ 3092069 h 7720647"/>
                <a:gd name="connsiteX6079" fmla="*/ 15542831 w 17682528"/>
                <a:gd name="connsiteY6079" fmla="*/ 3117469 h 7720647"/>
                <a:gd name="connsiteX6080" fmla="*/ 15580931 w 17682528"/>
                <a:gd name="connsiteY6080" fmla="*/ 3085719 h 7720647"/>
                <a:gd name="connsiteX6081" fmla="*/ 15536481 w 17682528"/>
                <a:gd name="connsiteY6081" fmla="*/ 3041269 h 7720647"/>
                <a:gd name="connsiteX6082" fmla="*/ 15479331 w 17682528"/>
                <a:gd name="connsiteY6082" fmla="*/ 3098419 h 7720647"/>
                <a:gd name="connsiteX6083" fmla="*/ 15555531 w 17682528"/>
                <a:gd name="connsiteY6083" fmla="*/ 3161919 h 7720647"/>
                <a:gd name="connsiteX6084" fmla="*/ 15644431 w 17682528"/>
                <a:gd name="connsiteY6084" fmla="*/ 3136519 h 7720647"/>
                <a:gd name="connsiteX6085" fmla="*/ 15682531 w 17682528"/>
                <a:gd name="connsiteY6085" fmla="*/ 3174619 h 7720647"/>
                <a:gd name="connsiteX6086" fmla="*/ 15733331 w 17682528"/>
                <a:gd name="connsiteY6086" fmla="*/ 3200019 h 7720647"/>
                <a:gd name="connsiteX6087" fmla="*/ 15746031 w 17682528"/>
                <a:gd name="connsiteY6087" fmla="*/ 3225419 h 7720647"/>
                <a:gd name="connsiteX6088" fmla="*/ 15625381 w 17682528"/>
                <a:gd name="connsiteY6088" fmla="*/ 3320669 h 7720647"/>
                <a:gd name="connsiteX6089" fmla="*/ 15549181 w 17682528"/>
                <a:gd name="connsiteY6089" fmla="*/ 3244469 h 7720647"/>
                <a:gd name="connsiteX6090" fmla="*/ 15625381 w 17682528"/>
                <a:gd name="connsiteY6090" fmla="*/ 3200019 h 7720647"/>
                <a:gd name="connsiteX6091" fmla="*/ 15688881 w 17682528"/>
                <a:gd name="connsiteY6091" fmla="*/ 3238119 h 7720647"/>
                <a:gd name="connsiteX6092" fmla="*/ 15650781 w 17682528"/>
                <a:gd name="connsiteY6092" fmla="*/ 3282569 h 7720647"/>
                <a:gd name="connsiteX6093" fmla="*/ 15593631 w 17682528"/>
                <a:gd name="connsiteY6093" fmla="*/ 3244469 h 7720647"/>
                <a:gd name="connsiteX6094" fmla="*/ 15625381 w 17682528"/>
                <a:gd name="connsiteY6094" fmla="*/ 3231769 h 7720647"/>
                <a:gd name="connsiteX6095" fmla="*/ 15650781 w 17682528"/>
                <a:gd name="connsiteY6095" fmla="*/ 3257169 h 7720647"/>
                <a:gd name="connsiteX6096" fmla="*/ 15669831 w 17682528"/>
                <a:gd name="connsiteY6096" fmla="*/ 3238119 h 7720647"/>
                <a:gd name="connsiteX6097" fmla="*/ 15625381 w 17682528"/>
                <a:gd name="connsiteY6097" fmla="*/ 3212719 h 7720647"/>
                <a:gd name="connsiteX6098" fmla="*/ 15580931 w 17682528"/>
                <a:gd name="connsiteY6098" fmla="*/ 3244469 h 7720647"/>
                <a:gd name="connsiteX6099" fmla="*/ 15650781 w 17682528"/>
                <a:gd name="connsiteY6099" fmla="*/ 3301619 h 7720647"/>
                <a:gd name="connsiteX6100" fmla="*/ 15707931 w 17682528"/>
                <a:gd name="connsiteY6100" fmla="*/ 3238119 h 7720647"/>
                <a:gd name="connsiteX6101" fmla="*/ 15625381 w 17682528"/>
                <a:gd name="connsiteY6101" fmla="*/ 3180969 h 7720647"/>
                <a:gd name="connsiteX6102" fmla="*/ 15536481 w 17682528"/>
                <a:gd name="connsiteY6102" fmla="*/ 3269869 h 7720647"/>
                <a:gd name="connsiteX6103" fmla="*/ 15447581 w 17682528"/>
                <a:gd name="connsiteY6103" fmla="*/ 3098419 h 7720647"/>
                <a:gd name="connsiteX6104" fmla="*/ 15555531 w 17682528"/>
                <a:gd name="connsiteY6104" fmla="*/ 3009519 h 7720647"/>
                <a:gd name="connsiteX6105" fmla="*/ 15638081 w 17682528"/>
                <a:gd name="connsiteY6105" fmla="*/ 3092069 h 7720647"/>
                <a:gd name="connsiteX6106" fmla="*/ 15384081 w 17682528"/>
                <a:gd name="connsiteY6106" fmla="*/ 3060319 h 7720647"/>
                <a:gd name="connsiteX6107" fmla="*/ 15447581 w 17682528"/>
                <a:gd name="connsiteY6107" fmla="*/ 3047619 h 7720647"/>
                <a:gd name="connsiteX6108" fmla="*/ 15441231 w 17682528"/>
                <a:gd name="connsiteY6108" fmla="*/ 3136519 h 7720647"/>
                <a:gd name="connsiteX6109" fmla="*/ 15301594 w 17682528"/>
                <a:gd name="connsiteY6109" fmla="*/ 3009519 h 7720647"/>
                <a:gd name="connsiteX6110" fmla="*/ 15384081 w 17682528"/>
                <a:gd name="connsiteY6110" fmla="*/ 3060319 h 7720647"/>
                <a:gd name="connsiteX6111" fmla="*/ 14711109 w 17682528"/>
                <a:gd name="connsiteY6111" fmla="*/ 3142869 h 7720647"/>
                <a:gd name="connsiteX6112" fmla="*/ 14641259 w 17682528"/>
                <a:gd name="connsiteY6112" fmla="*/ 3009519 h 7720647"/>
                <a:gd name="connsiteX6113" fmla="*/ 14730159 w 17682528"/>
                <a:gd name="connsiteY6113" fmla="*/ 3142869 h 7720647"/>
                <a:gd name="connsiteX6114" fmla="*/ 14711109 w 17682528"/>
                <a:gd name="connsiteY6114" fmla="*/ 3142869 h 7720647"/>
                <a:gd name="connsiteX6115" fmla="*/ 14945995 w 17682528"/>
                <a:gd name="connsiteY6115" fmla="*/ 2984183 h 7720647"/>
                <a:gd name="connsiteX6116" fmla="*/ 15009495 w 17682528"/>
                <a:gd name="connsiteY6116" fmla="*/ 3206369 h 7720647"/>
                <a:gd name="connsiteX6117" fmla="*/ 14996795 w 17682528"/>
                <a:gd name="connsiteY6117" fmla="*/ 3263519 h 7720647"/>
                <a:gd name="connsiteX6118" fmla="*/ 14996795 w 17682528"/>
                <a:gd name="connsiteY6118" fmla="*/ 3295269 h 7720647"/>
                <a:gd name="connsiteX6119" fmla="*/ 15072994 w 17682528"/>
                <a:gd name="connsiteY6119" fmla="*/ 3422269 h 7720647"/>
                <a:gd name="connsiteX6120" fmla="*/ 15015844 w 17682528"/>
                <a:gd name="connsiteY6120" fmla="*/ 3447669 h 7720647"/>
                <a:gd name="connsiteX6121" fmla="*/ 14958695 w 17682528"/>
                <a:gd name="connsiteY6121" fmla="*/ 3466719 h 7720647"/>
                <a:gd name="connsiteX6122" fmla="*/ 14901545 w 17682528"/>
                <a:gd name="connsiteY6122" fmla="*/ 3269869 h 7720647"/>
                <a:gd name="connsiteX6123" fmla="*/ 14882495 w 17682528"/>
                <a:gd name="connsiteY6123" fmla="*/ 3441319 h 7720647"/>
                <a:gd name="connsiteX6124" fmla="*/ 14863445 w 17682528"/>
                <a:gd name="connsiteY6124" fmla="*/ 3473069 h 7720647"/>
                <a:gd name="connsiteX6125" fmla="*/ 14863445 w 17682528"/>
                <a:gd name="connsiteY6125" fmla="*/ 2958783 h 7720647"/>
                <a:gd name="connsiteX6126" fmla="*/ 14945995 w 17682528"/>
                <a:gd name="connsiteY6126" fmla="*/ 2984183 h 7720647"/>
                <a:gd name="connsiteX6127" fmla="*/ 15155544 w 17682528"/>
                <a:gd name="connsiteY6127" fmla="*/ 2946083 h 7720647"/>
                <a:gd name="connsiteX6128" fmla="*/ 15199994 w 17682528"/>
                <a:gd name="connsiteY6128" fmla="*/ 2984183 h 7720647"/>
                <a:gd name="connsiteX6129" fmla="*/ 15263494 w 17682528"/>
                <a:gd name="connsiteY6129" fmla="*/ 2990533 h 7720647"/>
                <a:gd name="connsiteX6130" fmla="*/ 15339631 w 17682528"/>
                <a:gd name="connsiteY6130" fmla="*/ 3098419 h 7720647"/>
                <a:gd name="connsiteX6131" fmla="*/ 15460281 w 17682528"/>
                <a:gd name="connsiteY6131" fmla="*/ 3174619 h 7720647"/>
                <a:gd name="connsiteX6132" fmla="*/ 15561881 w 17682528"/>
                <a:gd name="connsiteY6132" fmla="*/ 3415919 h 7720647"/>
                <a:gd name="connsiteX6133" fmla="*/ 15561881 w 17682528"/>
                <a:gd name="connsiteY6133" fmla="*/ 3447669 h 7720647"/>
                <a:gd name="connsiteX6134" fmla="*/ 15523781 w 17682528"/>
                <a:gd name="connsiteY6134" fmla="*/ 3365119 h 7720647"/>
                <a:gd name="connsiteX6135" fmla="*/ 15422181 w 17682528"/>
                <a:gd name="connsiteY6135" fmla="*/ 3193669 h 7720647"/>
                <a:gd name="connsiteX6136" fmla="*/ 15326931 w 17682528"/>
                <a:gd name="connsiteY6136" fmla="*/ 3130169 h 7720647"/>
                <a:gd name="connsiteX6137" fmla="*/ 15238094 w 17682528"/>
                <a:gd name="connsiteY6137" fmla="*/ 3003169 h 7720647"/>
                <a:gd name="connsiteX6138" fmla="*/ 15187294 w 17682528"/>
                <a:gd name="connsiteY6138" fmla="*/ 2996883 h 7720647"/>
                <a:gd name="connsiteX6139" fmla="*/ 15136494 w 17682528"/>
                <a:gd name="connsiteY6139" fmla="*/ 2946083 h 7720647"/>
                <a:gd name="connsiteX6140" fmla="*/ 15155544 w 17682528"/>
                <a:gd name="connsiteY6140" fmla="*/ 2946083 h 7720647"/>
                <a:gd name="connsiteX6141" fmla="*/ 15161894 w 17682528"/>
                <a:gd name="connsiteY6141" fmla="*/ 3003169 h 7720647"/>
                <a:gd name="connsiteX6142" fmla="*/ 15250794 w 17682528"/>
                <a:gd name="connsiteY6142" fmla="*/ 3028569 h 7720647"/>
                <a:gd name="connsiteX6143" fmla="*/ 15295244 w 17682528"/>
                <a:gd name="connsiteY6143" fmla="*/ 3130169 h 7720647"/>
                <a:gd name="connsiteX6144" fmla="*/ 15396781 w 17682528"/>
                <a:gd name="connsiteY6144" fmla="*/ 3193669 h 7720647"/>
                <a:gd name="connsiteX6145" fmla="*/ 15504731 w 17682528"/>
                <a:gd name="connsiteY6145" fmla="*/ 3365119 h 7720647"/>
                <a:gd name="connsiteX6146" fmla="*/ 15517431 w 17682528"/>
                <a:gd name="connsiteY6146" fmla="*/ 3460369 h 7720647"/>
                <a:gd name="connsiteX6147" fmla="*/ 15580931 w 17682528"/>
                <a:gd name="connsiteY6147" fmla="*/ 3473069 h 7720647"/>
                <a:gd name="connsiteX6148" fmla="*/ 15663481 w 17682528"/>
                <a:gd name="connsiteY6148" fmla="*/ 3327019 h 7720647"/>
                <a:gd name="connsiteX6149" fmla="*/ 15688881 w 17682528"/>
                <a:gd name="connsiteY6149" fmla="*/ 3320669 h 7720647"/>
                <a:gd name="connsiteX6150" fmla="*/ 15726981 w 17682528"/>
                <a:gd name="connsiteY6150" fmla="*/ 3358769 h 7720647"/>
                <a:gd name="connsiteX6151" fmla="*/ 15606331 w 17682528"/>
                <a:gd name="connsiteY6151" fmla="*/ 3492119 h 7720647"/>
                <a:gd name="connsiteX6152" fmla="*/ 15669831 w 17682528"/>
                <a:gd name="connsiteY6152" fmla="*/ 3523806 h 7720647"/>
                <a:gd name="connsiteX6153" fmla="*/ 15644431 w 17682528"/>
                <a:gd name="connsiteY6153" fmla="*/ 3530156 h 7720647"/>
                <a:gd name="connsiteX6154" fmla="*/ 15511081 w 17682528"/>
                <a:gd name="connsiteY6154" fmla="*/ 3479419 h 7720647"/>
                <a:gd name="connsiteX6155" fmla="*/ 15206344 w 17682528"/>
                <a:gd name="connsiteY6155" fmla="*/ 3479419 h 7720647"/>
                <a:gd name="connsiteX6156" fmla="*/ 15187294 w 17682528"/>
                <a:gd name="connsiteY6156" fmla="*/ 3511106 h 7720647"/>
                <a:gd name="connsiteX6157" fmla="*/ 15219044 w 17682528"/>
                <a:gd name="connsiteY6157" fmla="*/ 3568256 h 7720647"/>
                <a:gd name="connsiteX6158" fmla="*/ 15149194 w 17682528"/>
                <a:gd name="connsiteY6158" fmla="*/ 3644456 h 7720647"/>
                <a:gd name="connsiteX6159" fmla="*/ 15130144 w 17682528"/>
                <a:gd name="connsiteY6159" fmla="*/ 3600006 h 7720647"/>
                <a:gd name="connsiteX6160" fmla="*/ 15079344 w 17682528"/>
                <a:gd name="connsiteY6160" fmla="*/ 3606356 h 7720647"/>
                <a:gd name="connsiteX6161" fmla="*/ 15066644 w 17682528"/>
                <a:gd name="connsiteY6161" fmla="*/ 3587306 h 7720647"/>
                <a:gd name="connsiteX6162" fmla="*/ 15136494 w 17682528"/>
                <a:gd name="connsiteY6162" fmla="*/ 3504819 h 7720647"/>
                <a:gd name="connsiteX6163" fmla="*/ 15117444 w 17682528"/>
                <a:gd name="connsiteY6163" fmla="*/ 3498469 h 7720647"/>
                <a:gd name="connsiteX6164" fmla="*/ 15060294 w 17682528"/>
                <a:gd name="connsiteY6164" fmla="*/ 3517456 h 7720647"/>
                <a:gd name="connsiteX6165" fmla="*/ 14971395 w 17682528"/>
                <a:gd name="connsiteY6165" fmla="*/ 3536506 h 7720647"/>
                <a:gd name="connsiteX6166" fmla="*/ 14958695 w 17682528"/>
                <a:gd name="connsiteY6166" fmla="*/ 3549206 h 7720647"/>
                <a:gd name="connsiteX6167" fmla="*/ 14977745 w 17682528"/>
                <a:gd name="connsiteY6167" fmla="*/ 3555556 h 7720647"/>
                <a:gd name="connsiteX6168" fmla="*/ 15072994 w 17682528"/>
                <a:gd name="connsiteY6168" fmla="*/ 3536506 h 7720647"/>
                <a:gd name="connsiteX6169" fmla="*/ 15047594 w 17682528"/>
                <a:gd name="connsiteY6169" fmla="*/ 3587306 h 7720647"/>
                <a:gd name="connsiteX6170" fmla="*/ 15117444 w 17682528"/>
                <a:gd name="connsiteY6170" fmla="*/ 3619056 h 7720647"/>
                <a:gd name="connsiteX6171" fmla="*/ 15142844 w 17682528"/>
                <a:gd name="connsiteY6171" fmla="*/ 3663506 h 7720647"/>
                <a:gd name="connsiteX6172" fmla="*/ 15238094 w 17682528"/>
                <a:gd name="connsiteY6172" fmla="*/ 3568256 h 7720647"/>
                <a:gd name="connsiteX6173" fmla="*/ 15206344 w 17682528"/>
                <a:gd name="connsiteY6173" fmla="*/ 3523806 h 7720647"/>
                <a:gd name="connsiteX6174" fmla="*/ 15206344 w 17682528"/>
                <a:gd name="connsiteY6174" fmla="*/ 3498469 h 7720647"/>
                <a:gd name="connsiteX6175" fmla="*/ 15295244 w 17682528"/>
                <a:gd name="connsiteY6175" fmla="*/ 3498469 h 7720647"/>
                <a:gd name="connsiteX6176" fmla="*/ 15295244 w 17682528"/>
                <a:gd name="connsiteY6176" fmla="*/ 3561906 h 7720647"/>
                <a:gd name="connsiteX6177" fmla="*/ 15276194 w 17682528"/>
                <a:gd name="connsiteY6177" fmla="*/ 3644456 h 7720647"/>
                <a:gd name="connsiteX6178" fmla="*/ 15314231 w 17682528"/>
                <a:gd name="connsiteY6178" fmla="*/ 3498469 h 7720647"/>
                <a:gd name="connsiteX6179" fmla="*/ 15365031 w 17682528"/>
                <a:gd name="connsiteY6179" fmla="*/ 3498469 h 7720647"/>
                <a:gd name="connsiteX6180" fmla="*/ 15365031 w 17682528"/>
                <a:gd name="connsiteY6180" fmla="*/ 3587306 h 7720647"/>
                <a:gd name="connsiteX6181" fmla="*/ 15345981 w 17682528"/>
                <a:gd name="connsiteY6181" fmla="*/ 3657156 h 7720647"/>
                <a:gd name="connsiteX6182" fmla="*/ 15377731 w 17682528"/>
                <a:gd name="connsiteY6182" fmla="*/ 3498469 h 7720647"/>
                <a:gd name="connsiteX6183" fmla="*/ 15517431 w 17682528"/>
                <a:gd name="connsiteY6183" fmla="*/ 3498469 h 7720647"/>
                <a:gd name="connsiteX6184" fmla="*/ 15593631 w 17682528"/>
                <a:gd name="connsiteY6184" fmla="*/ 3612706 h 7720647"/>
                <a:gd name="connsiteX6185" fmla="*/ 15587281 w 17682528"/>
                <a:gd name="connsiteY6185" fmla="*/ 3676206 h 7720647"/>
                <a:gd name="connsiteX6186" fmla="*/ 15555531 w 17682528"/>
                <a:gd name="connsiteY6186" fmla="*/ 3669856 h 7720647"/>
                <a:gd name="connsiteX6187" fmla="*/ 15580931 w 17682528"/>
                <a:gd name="connsiteY6187" fmla="*/ 3695256 h 7720647"/>
                <a:gd name="connsiteX6188" fmla="*/ 15542831 w 17682528"/>
                <a:gd name="connsiteY6188" fmla="*/ 3758756 h 7720647"/>
                <a:gd name="connsiteX6189" fmla="*/ 15555531 w 17682528"/>
                <a:gd name="connsiteY6189" fmla="*/ 3777806 h 7720647"/>
                <a:gd name="connsiteX6190" fmla="*/ 15492031 w 17682528"/>
                <a:gd name="connsiteY6190" fmla="*/ 3809556 h 7720647"/>
                <a:gd name="connsiteX6191" fmla="*/ 15485681 w 17682528"/>
                <a:gd name="connsiteY6191" fmla="*/ 3828606 h 7720647"/>
                <a:gd name="connsiteX6192" fmla="*/ 15536481 w 17682528"/>
                <a:gd name="connsiteY6192" fmla="*/ 3828606 h 7720647"/>
                <a:gd name="connsiteX6193" fmla="*/ 15536481 w 17682528"/>
                <a:gd name="connsiteY6193" fmla="*/ 3841306 h 7720647"/>
                <a:gd name="connsiteX6194" fmla="*/ 15479331 w 17682528"/>
                <a:gd name="connsiteY6194" fmla="*/ 3911156 h 7720647"/>
                <a:gd name="connsiteX6195" fmla="*/ 15422181 w 17682528"/>
                <a:gd name="connsiteY6195" fmla="*/ 3904806 h 7720647"/>
                <a:gd name="connsiteX6196" fmla="*/ 15441231 w 17682528"/>
                <a:gd name="connsiteY6196" fmla="*/ 3879406 h 7720647"/>
                <a:gd name="connsiteX6197" fmla="*/ 15434881 w 17682528"/>
                <a:gd name="connsiteY6197" fmla="*/ 3847656 h 7720647"/>
                <a:gd name="connsiteX6198" fmla="*/ 15415831 w 17682528"/>
                <a:gd name="connsiteY6198" fmla="*/ 3879406 h 7720647"/>
                <a:gd name="connsiteX6199" fmla="*/ 15365031 w 17682528"/>
                <a:gd name="connsiteY6199" fmla="*/ 3911156 h 7720647"/>
                <a:gd name="connsiteX6200" fmla="*/ 15295244 w 17682528"/>
                <a:gd name="connsiteY6200" fmla="*/ 3898456 h 7720647"/>
                <a:gd name="connsiteX6201" fmla="*/ 15155544 w 17682528"/>
                <a:gd name="connsiteY6201" fmla="*/ 3911156 h 7720647"/>
                <a:gd name="connsiteX6202" fmla="*/ 15047594 w 17682528"/>
                <a:gd name="connsiteY6202" fmla="*/ 3898456 h 7720647"/>
                <a:gd name="connsiteX6203" fmla="*/ 15003145 w 17682528"/>
                <a:gd name="connsiteY6203" fmla="*/ 3873056 h 7720647"/>
                <a:gd name="connsiteX6204" fmla="*/ 14933295 w 17682528"/>
                <a:gd name="connsiteY6204" fmla="*/ 3854006 h 7720647"/>
                <a:gd name="connsiteX6205" fmla="*/ 14920595 w 17682528"/>
                <a:gd name="connsiteY6205" fmla="*/ 3809556 h 7720647"/>
                <a:gd name="connsiteX6206" fmla="*/ 14882495 w 17682528"/>
                <a:gd name="connsiteY6206" fmla="*/ 3777806 h 7720647"/>
                <a:gd name="connsiteX6207" fmla="*/ 14895195 w 17682528"/>
                <a:gd name="connsiteY6207" fmla="*/ 3752406 h 7720647"/>
                <a:gd name="connsiteX6208" fmla="*/ 14939645 w 17682528"/>
                <a:gd name="connsiteY6208" fmla="*/ 3777806 h 7720647"/>
                <a:gd name="connsiteX6209" fmla="*/ 15028544 w 17682528"/>
                <a:gd name="connsiteY6209" fmla="*/ 3752406 h 7720647"/>
                <a:gd name="connsiteX6210" fmla="*/ 15015844 w 17682528"/>
                <a:gd name="connsiteY6210" fmla="*/ 3727006 h 7720647"/>
                <a:gd name="connsiteX6211" fmla="*/ 14920595 w 17682528"/>
                <a:gd name="connsiteY6211" fmla="*/ 3707956 h 7720647"/>
                <a:gd name="connsiteX6212" fmla="*/ 14907895 w 17682528"/>
                <a:gd name="connsiteY6212" fmla="*/ 3707956 h 7720647"/>
                <a:gd name="connsiteX6213" fmla="*/ 14882495 w 17682528"/>
                <a:gd name="connsiteY6213" fmla="*/ 3657156 h 7720647"/>
                <a:gd name="connsiteX6214" fmla="*/ 14901545 w 17682528"/>
                <a:gd name="connsiteY6214" fmla="*/ 3669856 h 7720647"/>
                <a:gd name="connsiteX6215" fmla="*/ 14907895 w 17682528"/>
                <a:gd name="connsiteY6215" fmla="*/ 3657156 h 7720647"/>
                <a:gd name="connsiteX6216" fmla="*/ 14876145 w 17682528"/>
                <a:gd name="connsiteY6216" fmla="*/ 3606356 h 7720647"/>
                <a:gd name="connsiteX6217" fmla="*/ 14895195 w 17682528"/>
                <a:gd name="connsiteY6217" fmla="*/ 3523806 h 7720647"/>
                <a:gd name="connsiteX6218" fmla="*/ 14882495 w 17682528"/>
                <a:gd name="connsiteY6218" fmla="*/ 3492119 h 7720647"/>
                <a:gd name="connsiteX6219" fmla="*/ 14907895 w 17682528"/>
                <a:gd name="connsiteY6219" fmla="*/ 3352419 h 7720647"/>
                <a:gd name="connsiteX6220" fmla="*/ 14920595 w 17682528"/>
                <a:gd name="connsiteY6220" fmla="*/ 3365119 h 7720647"/>
                <a:gd name="connsiteX6221" fmla="*/ 14907895 w 17682528"/>
                <a:gd name="connsiteY6221" fmla="*/ 3415919 h 7720647"/>
                <a:gd name="connsiteX6222" fmla="*/ 14958695 w 17682528"/>
                <a:gd name="connsiteY6222" fmla="*/ 3485769 h 7720647"/>
                <a:gd name="connsiteX6223" fmla="*/ 15047594 w 17682528"/>
                <a:gd name="connsiteY6223" fmla="*/ 3441319 h 7720647"/>
                <a:gd name="connsiteX6224" fmla="*/ 15098394 w 17682528"/>
                <a:gd name="connsiteY6224" fmla="*/ 3434969 h 7720647"/>
                <a:gd name="connsiteX6225" fmla="*/ 15015844 w 17682528"/>
                <a:gd name="connsiteY6225" fmla="*/ 3288919 h 7720647"/>
                <a:gd name="connsiteX6226" fmla="*/ 15015844 w 17682528"/>
                <a:gd name="connsiteY6226" fmla="*/ 3238119 h 7720647"/>
                <a:gd name="connsiteX6227" fmla="*/ 15079344 w 17682528"/>
                <a:gd name="connsiteY6227" fmla="*/ 3307969 h 7720647"/>
                <a:gd name="connsiteX6228" fmla="*/ 15098394 w 17682528"/>
                <a:gd name="connsiteY6228" fmla="*/ 3365119 h 7720647"/>
                <a:gd name="connsiteX6229" fmla="*/ 15155544 w 17682528"/>
                <a:gd name="connsiteY6229" fmla="*/ 3403219 h 7720647"/>
                <a:gd name="connsiteX6230" fmla="*/ 15193644 w 17682528"/>
                <a:gd name="connsiteY6230" fmla="*/ 3454019 h 7720647"/>
                <a:gd name="connsiteX6231" fmla="*/ 15199994 w 17682528"/>
                <a:gd name="connsiteY6231" fmla="*/ 3441319 h 7720647"/>
                <a:gd name="connsiteX6232" fmla="*/ 15117444 w 17682528"/>
                <a:gd name="connsiteY6232" fmla="*/ 3365119 h 7720647"/>
                <a:gd name="connsiteX6233" fmla="*/ 15092044 w 17682528"/>
                <a:gd name="connsiteY6233" fmla="*/ 3295269 h 7720647"/>
                <a:gd name="connsiteX6234" fmla="*/ 15028544 w 17682528"/>
                <a:gd name="connsiteY6234" fmla="*/ 3219069 h 7720647"/>
                <a:gd name="connsiteX6235" fmla="*/ 14958695 w 17682528"/>
                <a:gd name="connsiteY6235" fmla="*/ 2971483 h 7720647"/>
                <a:gd name="connsiteX6236" fmla="*/ 14971395 w 17682528"/>
                <a:gd name="connsiteY6236" fmla="*/ 2958783 h 7720647"/>
                <a:gd name="connsiteX6237" fmla="*/ 15053944 w 17682528"/>
                <a:gd name="connsiteY6237" fmla="*/ 3180969 h 7720647"/>
                <a:gd name="connsiteX6238" fmla="*/ 15092044 w 17682528"/>
                <a:gd name="connsiteY6238" fmla="*/ 3225419 h 7720647"/>
                <a:gd name="connsiteX6239" fmla="*/ 15123794 w 17682528"/>
                <a:gd name="connsiteY6239" fmla="*/ 3301619 h 7720647"/>
                <a:gd name="connsiteX6240" fmla="*/ 15199994 w 17682528"/>
                <a:gd name="connsiteY6240" fmla="*/ 3339719 h 7720647"/>
                <a:gd name="connsiteX6241" fmla="*/ 15263494 w 17682528"/>
                <a:gd name="connsiteY6241" fmla="*/ 3409569 h 7720647"/>
                <a:gd name="connsiteX6242" fmla="*/ 15225394 w 17682528"/>
                <a:gd name="connsiteY6242" fmla="*/ 3346069 h 7720647"/>
                <a:gd name="connsiteX6243" fmla="*/ 15136494 w 17682528"/>
                <a:gd name="connsiteY6243" fmla="*/ 3288919 h 7720647"/>
                <a:gd name="connsiteX6244" fmla="*/ 15104744 w 17682528"/>
                <a:gd name="connsiteY6244" fmla="*/ 3212719 h 7720647"/>
                <a:gd name="connsiteX6245" fmla="*/ 15066644 w 17682528"/>
                <a:gd name="connsiteY6245" fmla="*/ 3168269 h 7720647"/>
                <a:gd name="connsiteX6246" fmla="*/ 14990445 w 17682528"/>
                <a:gd name="connsiteY6246" fmla="*/ 2977833 h 7720647"/>
                <a:gd name="connsiteX6247" fmla="*/ 14990445 w 17682528"/>
                <a:gd name="connsiteY6247" fmla="*/ 2952433 h 7720647"/>
                <a:gd name="connsiteX6248" fmla="*/ 15079344 w 17682528"/>
                <a:gd name="connsiteY6248" fmla="*/ 3104769 h 7720647"/>
                <a:gd name="connsiteX6249" fmla="*/ 15142844 w 17682528"/>
                <a:gd name="connsiteY6249" fmla="*/ 3174619 h 7720647"/>
                <a:gd name="connsiteX6250" fmla="*/ 15180944 w 17682528"/>
                <a:gd name="connsiteY6250" fmla="*/ 3244469 h 7720647"/>
                <a:gd name="connsiteX6251" fmla="*/ 15269844 w 17682528"/>
                <a:gd name="connsiteY6251" fmla="*/ 3295269 h 7720647"/>
                <a:gd name="connsiteX6252" fmla="*/ 15326931 w 17682528"/>
                <a:gd name="connsiteY6252" fmla="*/ 3358769 h 7720647"/>
                <a:gd name="connsiteX6253" fmla="*/ 15339631 w 17682528"/>
                <a:gd name="connsiteY6253" fmla="*/ 3358769 h 7720647"/>
                <a:gd name="connsiteX6254" fmla="*/ 15180944 w 17682528"/>
                <a:gd name="connsiteY6254" fmla="*/ 3219069 h 7720647"/>
                <a:gd name="connsiteX6255" fmla="*/ 15155544 w 17682528"/>
                <a:gd name="connsiteY6255" fmla="*/ 3161919 h 7720647"/>
                <a:gd name="connsiteX6256" fmla="*/ 15098394 w 17682528"/>
                <a:gd name="connsiteY6256" fmla="*/ 3104769 h 7720647"/>
                <a:gd name="connsiteX6257" fmla="*/ 15034894 w 17682528"/>
                <a:gd name="connsiteY6257" fmla="*/ 2977833 h 7720647"/>
                <a:gd name="connsiteX6258" fmla="*/ 15104744 w 17682528"/>
                <a:gd name="connsiteY6258" fmla="*/ 3060319 h 7720647"/>
                <a:gd name="connsiteX6259" fmla="*/ 15180944 w 17682528"/>
                <a:gd name="connsiteY6259" fmla="*/ 3123819 h 7720647"/>
                <a:gd name="connsiteX6260" fmla="*/ 15219044 w 17682528"/>
                <a:gd name="connsiteY6260" fmla="*/ 3200019 h 7720647"/>
                <a:gd name="connsiteX6261" fmla="*/ 15326931 w 17682528"/>
                <a:gd name="connsiteY6261" fmla="*/ 3263519 h 7720647"/>
                <a:gd name="connsiteX6262" fmla="*/ 15390431 w 17682528"/>
                <a:gd name="connsiteY6262" fmla="*/ 3352419 h 7720647"/>
                <a:gd name="connsiteX6263" fmla="*/ 15396781 w 17682528"/>
                <a:gd name="connsiteY6263" fmla="*/ 3339719 h 7720647"/>
                <a:gd name="connsiteX6264" fmla="*/ 15320581 w 17682528"/>
                <a:gd name="connsiteY6264" fmla="*/ 3238119 h 7720647"/>
                <a:gd name="connsiteX6265" fmla="*/ 15238094 w 17682528"/>
                <a:gd name="connsiteY6265" fmla="*/ 3193669 h 7720647"/>
                <a:gd name="connsiteX6266" fmla="*/ 15193644 w 17682528"/>
                <a:gd name="connsiteY6266" fmla="*/ 3111119 h 7720647"/>
                <a:gd name="connsiteX6267" fmla="*/ 15123794 w 17682528"/>
                <a:gd name="connsiteY6267" fmla="*/ 3060319 h 7720647"/>
                <a:gd name="connsiteX6268" fmla="*/ 15104744 w 17682528"/>
                <a:gd name="connsiteY6268" fmla="*/ 3022219 h 7720647"/>
                <a:gd name="connsiteX6269" fmla="*/ 15028544 w 17682528"/>
                <a:gd name="connsiteY6269" fmla="*/ 2952433 h 7720647"/>
                <a:gd name="connsiteX6270" fmla="*/ 15072994 w 17682528"/>
                <a:gd name="connsiteY6270" fmla="*/ 2946083 h 7720647"/>
                <a:gd name="connsiteX6271" fmla="*/ 15161894 w 17682528"/>
                <a:gd name="connsiteY6271" fmla="*/ 3003169 h 7720647"/>
                <a:gd name="connsiteX6272" fmla="*/ 15066644 w 17682528"/>
                <a:gd name="connsiteY6272" fmla="*/ 2819083 h 7720647"/>
                <a:gd name="connsiteX6273" fmla="*/ 15098394 w 17682528"/>
                <a:gd name="connsiteY6273" fmla="*/ 2831783 h 7720647"/>
                <a:gd name="connsiteX6274" fmla="*/ 15117444 w 17682528"/>
                <a:gd name="connsiteY6274" fmla="*/ 2863533 h 7720647"/>
                <a:gd name="connsiteX6275" fmla="*/ 15072994 w 17682528"/>
                <a:gd name="connsiteY6275" fmla="*/ 2920683 h 7720647"/>
                <a:gd name="connsiteX6276" fmla="*/ 15022194 w 17682528"/>
                <a:gd name="connsiteY6276" fmla="*/ 2933383 h 7720647"/>
                <a:gd name="connsiteX6277" fmla="*/ 14920595 w 17682528"/>
                <a:gd name="connsiteY6277" fmla="*/ 2888933 h 7720647"/>
                <a:gd name="connsiteX6278" fmla="*/ 14977745 w 17682528"/>
                <a:gd name="connsiteY6278" fmla="*/ 2838133 h 7720647"/>
                <a:gd name="connsiteX6279" fmla="*/ 15028544 w 17682528"/>
                <a:gd name="connsiteY6279" fmla="*/ 2869883 h 7720647"/>
                <a:gd name="connsiteX6280" fmla="*/ 15009495 w 17682528"/>
                <a:gd name="connsiteY6280" fmla="*/ 2895283 h 7720647"/>
                <a:gd name="connsiteX6281" fmla="*/ 15015844 w 17682528"/>
                <a:gd name="connsiteY6281" fmla="*/ 2907983 h 7720647"/>
                <a:gd name="connsiteX6282" fmla="*/ 15047594 w 17682528"/>
                <a:gd name="connsiteY6282" fmla="*/ 2869883 h 7720647"/>
                <a:gd name="connsiteX6283" fmla="*/ 14977745 w 17682528"/>
                <a:gd name="connsiteY6283" fmla="*/ 2819083 h 7720647"/>
                <a:gd name="connsiteX6284" fmla="*/ 14907895 w 17682528"/>
                <a:gd name="connsiteY6284" fmla="*/ 2888933 h 7720647"/>
                <a:gd name="connsiteX6285" fmla="*/ 14958695 w 17682528"/>
                <a:gd name="connsiteY6285" fmla="*/ 2946083 h 7720647"/>
                <a:gd name="connsiteX6286" fmla="*/ 14914245 w 17682528"/>
                <a:gd name="connsiteY6286" fmla="*/ 2971483 h 7720647"/>
                <a:gd name="connsiteX6287" fmla="*/ 14863445 w 17682528"/>
                <a:gd name="connsiteY6287" fmla="*/ 2914333 h 7720647"/>
                <a:gd name="connsiteX6288" fmla="*/ 14863445 w 17682528"/>
                <a:gd name="connsiteY6288" fmla="*/ 2888933 h 7720647"/>
                <a:gd name="connsiteX6289" fmla="*/ 14907895 w 17682528"/>
                <a:gd name="connsiteY6289" fmla="*/ 2812733 h 7720647"/>
                <a:gd name="connsiteX6290" fmla="*/ 14939645 w 17682528"/>
                <a:gd name="connsiteY6290" fmla="*/ 2806383 h 7720647"/>
                <a:gd name="connsiteX6291" fmla="*/ 14996795 w 17682528"/>
                <a:gd name="connsiteY6291" fmla="*/ 2780983 h 7720647"/>
                <a:gd name="connsiteX6292" fmla="*/ 15066644 w 17682528"/>
                <a:gd name="connsiteY6292" fmla="*/ 2819083 h 7720647"/>
                <a:gd name="connsiteX6293" fmla="*/ 15892017 w 17682528"/>
                <a:gd name="connsiteY6293" fmla="*/ 2742883 h 7720647"/>
                <a:gd name="connsiteX6294" fmla="*/ 15847567 w 17682528"/>
                <a:gd name="connsiteY6294" fmla="*/ 2761933 h 7720647"/>
                <a:gd name="connsiteX6295" fmla="*/ 15796831 w 17682528"/>
                <a:gd name="connsiteY6295" fmla="*/ 2736533 h 7720647"/>
                <a:gd name="connsiteX6296" fmla="*/ 15720631 w 17682528"/>
                <a:gd name="connsiteY6296" fmla="*/ 2806383 h 7720647"/>
                <a:gd name="connsiteX6297" fmla="*/ 15650781 w 17682528"/>
                <a:gd name="connsiteY6297" fmla="*/ 2755583 h 7720647"/>
                <a:gd name="connsiteX6298" fmla="*/ 15612681 w 17682528"/>
                <a:gd name="connsiteY6298" fmla="*/ 2774633 h 7720647"/>
                <a:gd name="connsiteX6299" fmla="*/ 15612681 w 17682528"/>
                <a:gd name="connsiteY6299" fmla="*/ 2704783 h 7720647"/>
                <a:gd name="connsiteX6300" fmla="*/ 15676181 w 17682528"/>
                <a:gd name="connsiteY6300" fmla="*/ 2749233 h 7720647"/>
                <a:gd name="connsiteX6301" fmla="*/ 15758731 w 17682528"/>
                <a:gd name="connsiteY6301" fmla="*/ 2692083 h 7720647"/>
                <a:gd name="connsiteX6302" fmla="*/ 15892017 w 17682528"/>
                <a:gd name="connsiteY6302" fmla="*/ 2742883 h 7720647"/>
                <a:gd name="connsiteX6303" fmla="*/ 14711109 w 17682528"/>
                <a:gd name="connsiteY6303" fmla="*/ 2742883 h 7720647"/>
                <a:gd name="connsiteX6304" fmla="*/ 14653959 w 17682528"/>
                <a:gd name="connsiteY6304" fmla="*/ 2692083 h 7720647"/>
                <a:gd name="connsiteX6305" fmla="*/ 14615859 w 17682528"/>
                <a:gd name="connsiteY6305" fmla="*/ 2749233 h 7720647"/>
                <a:gd name="connsiteX6306" fmla="*/ 14634909 w 17682528"/>
                <a:gd name="connsiteY6306" fmla="*/ 2787333 h 7720647"/>
                <a:gd name="connsiteX6307" fmla="*/ 14666659 w 17682528"/>
                <a:gd name="connsiteY6307" fmla="*/ 2761933 h 7720647"/>
                <a:gd name="connsiteX6308" fmla="*/ 14666659 w 17682528"/>
                <a:gd name="connsiteY6308" fmla="*/ 2742883 h 7720647"/>
                <a:gd name="connsiteX6309" fmla="*/ 14653959 w 17682528"/>
                <a:gd name="connsiteY6309" fmla="*/ 2730183 h 7720647"/>
                <a:gd name="connsiteX6310" fmla="*/ 14641259 w 17682528"/>
                <a:gd name="connsiteY6310" fmla="*/ 2761933 h 7720647"/>
                <a:gd name="connsiteX6311" fmla="*/ 14634909 w 17682528"/>
                <a:gd name="connsiteY6311" fmla="*/ 2730183 h 7720647"/>
                <a:gd name="connsiteX6312" fmla="*/ 14647609 w 17682528"/>
                <a:gd name="connsiteY6312" fmla="*/ 2723833 h 7720647"/>
                <a:gd name="connsiteX6313" fmla="*/ 14673009 w 17682528"/>
                <a:gd name="connsiteY6313" fmla="*/ 2749233 h 7720647"/>
                <a:gd name="connsiteX6314" fmla="*/ 14641259 w 17682528"/>
                <a:gd name="connsiteY6314" fmla="*/ 2793683 h 7720647"/>
                <a:gd name="connsiteX6315" fmla="*/ 14609509 w 17682528"/>
                <a:gd name="connsiteY6315" fmla="*/ 2749233 h 7720647"/>
                <a:gd name="connsiteX6316" fmla="*/ 14660309 w 17682528"/>
                <a:gd name="connsiteY6316" fmla="*/ 2685733 h 7720647"/>
                <a:gd name="connsiteX6317" fmla="*/ 14711109 w 17682528"/>
                <a:gd name="connsiteY6317" fmla="*/ 2742883 h 7720647"/>
                <a:gd name="connsiteX6318" fmla="*/ 15993617 w 17682528"/>
                <a:gd name="connsiteY6318" fmla="*/ 2692083 h 7720647"/>
                <a:gd name="connsiteX6319" fmla="*/ 16107917 w 17682528"/>
                <a:gd name="connsiteY6319" fmla="*/ 2749233 h 7720647"/>
                <a:gd name="connsiteX6320" fmla="*/ 16012667 w 17682528"/>
                <a:gd name="connsiteY6320" fmla="*/ 2774633 h 7720647"/>
                <a:gd name="connsiteX6321" fmla="*/ 15923767 w 17682528"/>
                <a:gd name="connsiteY6321" fmla="*/ 2742883 h 7720647"/>
                <a:gd name="connsiteX6322" fmla="*/ 16031717 w 17682528"/>
                <a:gd name="connsiteY6322" fmla="*/ 2800033 h 7720647"/>
                <a:gd name="connsiteX6323" fmla="*/ 15949167 w 17682528"/>
                <a:gd name="connsiteY6323" fmla="*/ 2819083 h 7720647"/>
                <a:gd name="connsiteX6324" fmla="*/ 15872967 w 17682528"/>
                <a:gd name="connsiteY6324" fmla="*/ 2787333 h 7720647"/>
                <a:gd name="connsiteX6325" fmla="*/ 15955517 w 17682528"/>
                <a:gd name="connsiteY6325" fmla="*/ 2850833 h 7720647"/>
                <a:gd name="connsiteX6326" fmla="*/ 15904717 w 17682528"/>
                <a:gd name="connsiteY6326" fmla="*/ 2863533 h 7720647"/>
                <a:gd name="connsiteX6327" fmla="*/ 15790481 w 17682528"/>
                <a:gd name="connsiteY6327" fmla="*/ 2787333 h 7720647"/>
                <a:gd name="connsiteX6328" fmla="*/ 15872967 w 17682528"/>
                <a:gd name="connsiteY6328" fmla="*/ 2882583 h 7720647"/>
                <a:gd name="connsiteX6329" fmla="*/ 15841217 w 17682528"/>
                <a:gd name="connsiteY6329" fmla="*/ 2888933 h 7720647"/>
                <a:gd name="connsiteX6330" fmla="*/ 15733331 w 17682528"/>
                <a:gd name="connsiteY6330" fmla="*/ 2838133 h 7720647"/>
                <a:gd name="connsiteX6331" fmla="*/ 15803181 w 17682528"/>
                <a:gd name="connsiteY6331" fmla="*/ 2907983 h 7720647"/>
                <a:gd name="connsiteX6332" fmla="*/ 15619031 w 17682528"/>
                <a:gd name="connsiteY6332" fmla="*/ 2800033 h 7720647"/>
                <a:gd name="connsiteX6333" fmla="*/ 15650781 w 17682528"/>
                <a:gd name="connsiteY6333" fmla="*/ 2780983 h 7720647"/>
                <a:gd name="connsiteX6334" fmla="*/ 15726981 w 17682528"/>
                <a:gd name="connsiteY6334" fmla="*/ 2825433 h 7720647"/>
                <a:gd name="connsiteX6335" fmla="*/ 15796831 w 17682528"/>
                <a:gd name="connsiteY6335" fmla="*/ 2761933 h 7720647"/>
                <a:gd name="connsiteX6336" fmla="*/ 15853917 w 17682528"/>
                <a:gd name="connsiteY6336" fmla="*/ 2780983 h 7720647"/>
                <a:gd name="connsiteX6337" fmla="*/ 15955517 w 17682528"/>
                <a:gd name="connsiteY6337" fmla="*/ 2679383 h 7720647"/>
                <a:gd name="connsiteX6338" fmla="*/ 15993617 w 17682528"/>
                <a:gd name="connsiteY6338" fmla="*/ 2692083 h 7720647"/>
                <a:gd name="connsiteX6339" fmla="*/ 16177767 w 17682528"/>
                <a:gd name="connsiteY6339" fmla="*/ 2698433 h 7720647"/>
                <a:gd name="connsiteX6340" fmla="*/ 16069817 w 17682528"/>
                <a:gd name="connsiteY6340" fmla="*/ 2730183 h 7720647"/>
                <a:gd name="connsiteX6341" fmla="*/ 16019017 w 17682528"/>
                <a:gd name="connsiteY6341" fmla="*/ 2711133 h 7720647"/>
                <a:gd name="connsiteX6342" fmla="*/ 16082517 w 17682528"/>
                <a:gd name="connsiteY6342" fmla="*/ 2673033 h 7720647"/>
                <a:gd name="connsiteX6343" fmla="*/ 16177767 w 17682528"/>
                <a:gd name="connsiteY6343" fmla="*/ 2698433 h 7720647"/>
                <a:gd name="connsiteX6344" fmla="*/ 15238094 w 17682528"/>
                <a:gd name="connsiteY6344" fmla="*/ 2698433 h 7720647"/>
                <a:gd name="connsiteX6345" fmla="*/ 15117444 w 17682528"/>
                <a:gd name="connsiteY6345" fmla="*/ 2825433 h 7720647"/>
                <a:gd name="connsiteX6346" fmla="*/ 14996795 w 17682528"/>
                <a:gd name="connsiteY6346" fmla="*/ 2761933 h 7720647"/>
                <a:gd name="connsiteX6347" fmla="*/ 14939645 w 17682528"/>
                <a:gd name="connsiteY6347" fmla="*/ 2787333 h 7720647"/>
                <a:gd name="connsiteX6348" fmla="*/ 14895195 w 17682528"/>
                <a:gd name="connsiteY6348" fmla="*/ 2800033 h 7720647"/>
                <a:gd name="connsiteX6349" fmla="*/ 14857095 w 17682528"/>
                <a:gd name="connsiteY6349" fmla="*/ 2863533 h 7720647"/>
                <a:gd name="connsiteX6350" fmla="*/ 14907895 w 17682528"/>
                <a:gd name="connsiteY6350" fmla="*/ 2742883 h 7720647"/>
                <a:gd name="connsiteX6351" fmla="*/ 14939645 w 17682528"/>
                <a:gd name="connsiteY6351" fmla="*/ 2761933 h 7720647"/>
                <a:gd name="connsiteX6352" fmla="*/ 15066644 w 17682528"/>
                <a:gd name="connsiteY6352" fmla="*/ 2679383 h 7720647"/>
                <a:gd name="connsiteX6353" fmla="*/ 15123794 w 17682528"/>
                <a:gd name="connsiteY6353" fmla="*/ 2730183 h 7720647"/>
                <a:gd name="connsiteX6354" fmla="*/ 15193644 w 17682528"/>
                <a:gd name="connsiteY6354" fmla="*/ 2673033 h 7720647"/>
                <a:gd name="connsiteX6355" fmla="*/ 15238094 w 17682528"/>
                <a:gd name="connsiteY6355" fmla="*/ 2698433 h 7720647"/>
                <a:gd name="connsiteX6356" fmla="*/ 15498381 w 17682528"/>
                <a:gd name="connsiteY6356" fmla="*/ 2679383 h 7720647"/>
                <a:gd name="connsiteX6357" fmla="*/ 15555531 w 17682528"/>
                <a:gd name="connsiteY6357" fmla="*/ 2730183 h 7720647"/>
                <a:gd name="connsiteX6358" fmla="*/ 15561881 w 17682528"/>
                <a:gd name="connsiteY6358" fmla="*/ 2768283 h 7720647"/>
                <a:gd name="connsiteX6359" fmla="*/ 15492031 w 17682528"/>
                <a:gd name="connsiteY6359" fmla="*/ 2831783 h 7720647"/>
                <a:gd name="connsiteX6360" fmla="*/ 15390431 w 17682528"/>
                <a:gd name="connsiteY6360" fmla="*/ 2755583 h 7720647"/>
                <a:gd name="connsiteX6361" fmla="*/ 15466631 w 17682528"/>
                <a:gd name="connsiteY6361" fmla="*/ 2717483 h 7720647"/>
                <a:gd name="connsiteX6362" fmla="*/ 15511081 w 17682528"/>
                <a:gd name="connsiteY6362" fmla="*/ 2768283 h 7720647"/>
                <a:gd name="connsiteX6363" fmla="*/ 15479331 w 17682528"/>
                <a:gd name="connsiteY6363" fmla="*/ 2774633 h 7720647"/>
                <a:gd name="connsiteX6364" fmla="*/ 15441231 w 17682528"/>
                <a:gd name="connsiteY6364" fmla="*/ 2768283 h 7720647"/>
                <a:gd name="connsiteX6365" fmla="*/ 15479331 w 17682528"/>
                <a:gd name="connsiteY6365" fmla="*/ 2793683 h 7720647"/>
                <a:gd name="connsiteX6366" fmla="*/ 15530131 w 17682528"/>
                <a:gd name="connsiteY6366" fmla="*/ 2774633 h 7720647"/>
                <a:gd name="connsiteX6367" fmla="*/ 15472981 w 17682528"/>
                <a:gd name="connsiteY6367" fmla="*/ 2698433 h 7720647"/>
                <a:gd name="connsiteX6368" fmla="*/ 15377731 w 17682528"/>
                <a:gd name="connsiteY6368" fmla="*/ 2755583 h 7720647"/>
                <a:gd name="connsiteX6369" fmla="*/ 15460281 w 17682528"/>
                <a:gd name="connsiteY6369" fmla="*/ 2838133 h 7720647"/>
                <a:gd name="connsiteX6370" fmla="*/ 15536481 w 17682528"/>
                <a:gd name="connsiteY6370" fmla="*/ 2850833 h 7720647"/>
                <a:gd name="connsiteX6371" fmla="*/ 15542831 w 17682528"/>
                <a:gd name="connsiteY6371" fmla="*/ 2876233 h 7720647"/>
                <a:gd name="connsiteX6372" fmla="*/ 15511081 w 17682528"/>
                <a:gd name="connsiteY6372" fmla="*/ 2907983 h 7720647"/>
                <a:gd name="connsiteX6373" fmla="*/ 15422181 w 17682528"/>
                <a:gd name="connsiteY6373" fmla="*/ 2863533 h 7720647"/>
                <a:gd name="connsiteX6374" fmla="*/ 15263494 w 17682528"/>
                <a:gd name="connsiteY6374" fmla="*/ 2946083 h 7720647"/>
                <a:gd name="connsiteX6375" fmla="*/ 15263494 w 17682528"/>
                <a:gd name="connsiteY6375" fmla="*/ 2971483 h 7720647"/>
                <a:gd name="connsiteX6376" fmla="*/ 15219044 w 17682528"/>
                <a:gd name="connsiteY6376" fmla="*/ 2977833 h 7720647"/>
                <a:gd name="connsiteX6377" fmla="*/ 15168244 w 17682528"/>
                <a:gd name="connsiteY6377" fmla="*/ 2933383 h 7720647"/>
                <a:gd name="connsiteX6378" fmla="*/ 15098394 w 17682528"/>
                <a:gd name="connsiteY6378" fmla="*/ 2927033 h 7720647"/>
                <a:gd name="connsiteX6379" fmla="*/ 15130144 w 17682528"/>
                <a:gd name="connsiteY6379" fmla="*/ 2876233 h 7720647"/>
                <a:gd name="connsiteX6380" fmla="*/ 15219044 w 17682528"/>
                <a:gd name="connsiteY6380" fmla="*/ 2933383 h 7720647"/>
                <a:gd name="connsiteX6381" fmla="*/ 15314231 w 17682528"/>
                <a:gd name="connsiteY6381" fmla="*/ 2844483 h 7720647"/>
                <a:gd name="connsiteX6382" fmla="*/ 15250794 w 17682528"/>
                <a:gd name="connsiteY6382" fmla="*/ 2761933 h 7720647"/>
                <a:gd name="connsiteX6383" fmla="*/ 15168244 w 17682528"/>
                <a:gd name="connsiteY6383" fmla="*/ 2819083 h 7720647"/>
                <a:gd name="connsiteX6384" fmla="*/ 15225394 w 17682528"/>
                <a:gd name="connsiteY6384" fmla="*/ 2882583 h 7720647"/>
                <a:gd name="connsiteX6385" fmla="*/ 15276194 w 17682528"/>
                <a:gd name="connsiteY6385" fmla="*/ 2844483 h 7720647"/>
                <a:gd name="connsiteX6386" fmla="*/ 15238094 w 17682528"/>
                <a:gd name="connsiteY6386" fmla="*/ 2806383 h 7720647"/>
                <a:gd name="connsiteX6387" fmla="*/ 15219044 w 17682528"/>
                <a:gd name="connsiteY6387" fmla="*/ 2819083 h 7720647"/>
                <a:gd name="connsiteX6388" fmla="*/ 15263494 w 17682528"/>
                <a:gd name="connsiteY6388" fmla="*/ 2844483 h 7720647"/>
                <a:gd name="connsiteX6389" fmla="*/ 15225394 w 17682528"/>
                <a:gd name="connsiteY6389" fmla="*/ 2863533 h 7720647"/>
                <a:gd name="connsiteX6390" fmla="*/ 15187294 w 17682528"/>
                <a:gd name="connsiteY6390" fmla="*/ 2819083 h 7720647"/>
                <a:gd name="connsiteX6391" fmla="*/ 15250794 w 17682528"/>
                <a:gd name="connsiteY6391" fmla="*/ 2780983 h 7720647"/>
                <a:gd name="connsiteX6392" fmla="*/ 15288894 w 17682528"/>
                <a:gd name="connsiteY6392" fmla="*/ 2800033 h 7720647"/>
                <a:gd name="connsiteX6393" fmla="*/ 15301594 w 17682528"/>
                <a:gd name="connsiteY6393" fmla="*/ 2869883 h 7720647"/>
                <a:gd name="connsiteX6394" fmla="*/ 15219044 w 17682528"/>
                <a:gd name="connsiteY6394" fmla="*/ 2920683 h 7720647"/>
                <a:gd name="connsiteX6395" fmla="*/ 15136494 w 17682528"/>
                <a:gd name="connsiteY6395" fmla="*/ 2819083 h 7720647"/>
                <a:gd name="connsiteX6396" fmla="*/ 15231744 w 17682528"/>
                <a:gd name="connsiteY6396" fmla="*/ 2717483 h 7720647"/>
                <a:gd name="connsiteX6397" fmla="*/ 15288894 w 17682528"/>
                <a:gd name="connsiteY6397" fmla="*/ 2730183 h 7720647"/>
                <a:gd name="connsiteX6398" fmla="*/ 15345981 w 17682528"/>
                <a:gd name="connsiteY6398" fmla="*/ 2660333 h 7720647"/>
                <a:gd name="connsiteX6399" fmla="*/ 15384081 w 17682528"/>
                <a:gd name="connsiteY6399" fmla="*/ 2641283 h 7720647"/>
                <a:gd name="connsiteX6400" fmla="*/ 15498381 w 17682528"/>
                <a:gd name="connsiteY6400" fmla="*/ 2679383 h 7720647"/>
                <a:gd name="connsiteX6401" fmla="*/ 14793659 w 17682528"/>
                <a:gd name="connsiteY6401" fmla="*/ 2742883 h 7720647"/>
                <a:gd name="connsiteX6402" fmla="*/ 14818995 w 17682528"/>
                <a:gd name="connsiteY6402" fmla="*/ 2838133 h 7720647"/>
                <a:gd name="connsiteX6403" fmla="*/ 14717459 w 17682528"/>
                <a:gd name="connsiteY6403" fmla="*/ 2958783 h 7720647"/>
                <a:gd name="connsiteX6404" fmla="*/ 14673009 w 17682528"/>
                <a:gd name="connsiteY6404" fmla="*/ 2857183 h 7720647"/>
                <a:gd name="connsiteX6405" fmla="*/ 14717459 w 17682528"/>
                <a:gd name="connsiteY6405" fmla="*/ 2800033 h 7720647"/>
                <a:gd name="connsiteX6406" fmla="*/ 14749209 w 17682528"/>
                <a:gd name="connsiteY6406" fmla="*/ 2844483 h 7720647"/>
                <a:gd name="connsiteX6407" fmla="*/ 14711109 w 17682528"/>
                <a:gd name="connsiteY6407" fmla="*/ 2882583 h 7720647"/>
                <a:gd name="connsiteX6408" fmla="*/ 14704759 w 17682528"/>
                <a:gd name="connsiteY6408" fmla="*/ 2850833 h 7720647"/>
                <a:gd name="connsiteX6409" fmla="*/ 14704759 w 17682528"/>
                <a:gd name="connsiteY6409" fmla="*/ 2869883 h 7720647"/>
                <a:gd name="connsiteX6410" fmla="*/ 14723809 w 17682528"/>
                <a:gd name="connsiteY6410" fmla="*/ 2876233 h 7720647"/>
                <a:gd name="connsiteX6411" fmla="*/ 14749209 w 17682528"/>
                <a:gd name="connsiteY6411" fmla="*/ 2844483 h 7720647"/>
                <a:gd name="connsiteX6412" fmla="*/ 14711109 w 17682528"/>
                <a:gd name="connsiteY6412" fmla="*/ 2806383 h 7720647"/>
                <a:gd name="connsiteX6413" fmla="*/ 14679359 w 17682528"/>
                <a:gd name="connsiteY6413" fmla="*/ 2857183 h 7720647"/>
                <a:gd name="connsiteX6414" fmla="*/ 14723809 w 17682528"/>
                <a:gd name="connsiteY6414" fmla="*/ 2952433 h 7720647"/>
                <a:gd name="connsiteX6415" fmla="*/ 14806295 w 17682528"/>
                <a:gd name="connsiteY6415" fmla="*/ 2863533 h 7720647"/>
                <a:gd name="connsiteX6416" fmla="*/ 14812645 w 17682528"/>
                <a:gd name="connsiteY6416" fmla="*/ 2838133 h 7720647"/>
                <a:gd name="connsiteX6417" fmla="*/ 14793659 w 17682528"/>
                <a:gd name="connsiteY6417" fmla="*/ 2780983 h 7720647"/>
                <a:gd name="connsiteX6418" fmla="*/ 14774609 w 17682528"/>
                <a:gd name="connsiteY6418" fmla="*/ 2717483 h 7720647"/>
                <a:gd name="connsiteX6419" fmla="*/ 14666659 w 17682528"/>
                <a:gd name="connsiteY6419" fmla="*/ 2634933 h 7720647"/>
                <a:gd name="connsiteX6420" fmla="*/ 14584109 w 17682528"/>
                <a:gd name="connsiteY6420" fmla="*/ 2698433 h 7720647"/>
                <a:gd name="connsiteX6421" fmla="*/ 14565059 w 17682528"/>
                <a:gd name="connsiteY6421" fmla="*/ 2755583 h 7720647"/>
                <a:gd name="connsiteX6422" fmla="*/ 14507909 w 17682528"/>
                <a:gd name="connsiteY6422" fmla="*/ 2857183 h 7720647"/>
                <a:gd name="connsiteX6423" fmla="*/ 14558709 w 17682528"/>
                <a:gd name="connsiteY6423" fmla="*/ 2952433 h 7720647"/>
                <a:gd name="connsiteX6424" fmla="*/ 14622209 w 17682528"/>
                <a:gd name="connsiteY6424" fmla="*/ 2876233 h 7720647"/>
                <a:gd name="connsiteX6425" fmla="*/ 14584109 w 17682528"/>
                <a:gd name="connsiteY6425" fmla="*/ 2812733 h 7720647"/>
                <a:gd name="connsiteX6426" fmla="*/ 14546009 w 17682528"/>
                <a:gd name="connsiteY6426" fmla="*/ 2850833 h 7720647"/>
                <a:gd name="connsiteX6427" fmla="*/ 14571409 w 17682528"/>
                <a:gd name="connsiteY6427" fmla="*/ 2876233 h 7720647"/>
                <a:gd name="connsiteX6428" fmla="*/ 14546009 w 17682528"/>
                <a:gd name="connsiteY6428" fmla="*/ 2876233 h 7720647"/>
                <a:gd name="connsiteX6429" fmla="*/ 14546009 w 17682528"/>
                <a:gd name="connsiteY6429" fmla="*/ 2831783 h 7720647"/>
                <a:gd name="connsiteX6430" fmla="*/ 14584109 w 17682528"/>
                <a:gd name="connsiteY6430" fmla="*/ 2806383 h 7720647"/>
                <a:gd name="connsiteX6431" fmla="*/ 14628559 w 17682528"/>
                <a:gd name="connsiteY6431" fmla="*/ 2869883 h 7720647"/>
                <a:gd name="connsiteX6432" fmla="*/ 14558709 w 17682528"/>
                <a:gd name="connsiteY6432" fmla="*/ 2958783 h 7720647"/>
                <a:gd name="connsiteX6433" fmla="*/ 14501559 w 17682528"/>
                <a:gd name="connsiteY6433" fmla="*/ 2857183 h 7720647"/>
                <a:gd name="connsiteX6434" fmla="*/ 14558709 w 17682528"/>
                <a:gd name="connsiteY6434" fmla="*/ 2749233 h 7720647"/>
                <a:gd name="connsiteX6435" fmla="*/ 14577759 w 17682528"/>
                <a:gd name="connsiteY6435" fmla="*/ 2698433 h 7720647"/>
                <a:gd name="connsiteX6436" fmla="*/ 14666659 w 17682528"/>
                <a:gd name="connsiteY6436" fmla="*/ 2634933 h 7720647"/>
                <a:gd name="connsiteX6437" fmla="*/ 14793659 w 17682528"/>
                <a:gd name="connsiteY6437" fmla="*/ 2742883 h 7720647"/>
                <a:gd name="connsiteX6438" fmla="*/ 15072994 w 17682528"/>
                <a:gd name="connsiteY6438" fmla="*/ 2628583 h 7720647"/>
                <a:gd name="connsiteX6439" fmla="*/ 15117444 w 17682528"/>
                <a:gd name="connsiteY6439" fmla="*/ 2615883 h 7720647"/>
                <a:gd name="connsiteX6440" fmla="*/ 15123794 w 17682528"/>
                <a:gd name="connsiteY6440" fmla="*/ 2628583 h 7720647"/>
                <a:gd name="connsiteX6441" fmla="*/ 15079344 w 17682528"/>
                <a:gd name="connsiteY6441" fmla="*/ 2653983 h 7720647"/>
                <a:gd name="connsiteX6442" fmla="*/ 15047594 w 17682528"/>
                <a:gd name="connsiteY6442" fmla="*/ 2660333 h 7720647"/>
                <a:gd name="connsiteX6443" fmla="*/ 15003145 w 17682528"/>
                <a:gd name="connsiteY6443" fmla="*/ 2711133 h 7720647"/>
                <a:gd name="connsiteX6444" fmla="*/ 14939645 w 17682528"/>
                <a:gd name="connsiteY6444" fmla="*/ 2742883 h 7720647"/>
                <a:gd name="connsiteX6445" fmla="*/ 14907895 w 17682528"/>
                <a:gd name="connsiteY6445" fmla="*/ 2723833 h 7720647"/>
                <a:gd name="connsiteX6446" fmla="*/ 14850745 w 17682528"/>
                <a:gd name="connsiteY6446" fmla="*/ 2812733 h 7720647"/>
                <a:gd name="connsiteX6447" fmla="*/ 14850745 w 17682528"/>
                <a:gd name="connsiteY6447" fmla="*/ 2673033 h 7720647"/>
                <a:gd name="connsiteX6448" fmla="*/ 14888845 w 17682528"/>
                <a:gd name="connsiteY6448" fmla="*/ 2679383 h 7720647"/>
                <a:gd name="connsiteX6449" fmla="*/ 15015844 w 17682528"/>
                <a:gd name="connsiteY6449" fmla="*/ 2590483 h 7720647"/>
                <a:gd name="connsiteX6450" fmla="*/ 15072994 w 17682528"/>
                <a:gd name="connsiteY6450" fmla="*/ 2628583 h 7720647"/>
                <a:gd name="connsiteX6451" fmla="*/ 15466631 w 17682528"/>
                <a:gd name="connsiteY6451" fmla="*/ 2501583 h 7720647"/>
                <a:gd name="connsiteX6452" fmla="*/ 15523781 w 17682528"/>
                <a:gd name="connsiteY6452" fmla="*/ 2514283 h 7720647"/>
                <a:gd name="connsiteX6453" fmla="*/ 15580931 w 17682528"/>
                <a:gd name="connsiteY6453" fmla="*/ 2596833 h 7720647"/>
                <a:gd name="connsiteX6454" fmla="*/ 15485681 w 17682528"/>
                <a:gd name="connsiteY6454" fmla="*/ 2653983 h 7720647"/>
                <a:gd name="connsiteX6455" fmla="*/ 15396781 w 17682528"/>
                <a:gd name="connsiteY6455" fmla="*/ 2603183 h 7720647"/>
                <a:gd name="connsiteX6456" fmla="*/ 15447581 w 17682528"/>
                <a:gd name="connsiteY6456" fmla="*/ 2552383 h 7720647"/>
                <a:gd name="connsiteX6457" fmla="*/ 15504731 w 17682528"/>
                <a:gd name="connsiteY6457" fmla="*/ 2577783 h 7720647"/>
                <a:gd name="connsiteX6458" fmla="*/ 15466631 w 17682528"/>
                <a:gd name="connsiteY6458" fmla="*/ 2622233 h 7720647"/>
                <a:gd name="connsiteX6459" fmla="*/ 15479331 w 17682528"/>
                <a:gd name="connsiteY6459" fmla="*/ 2628583 h 7720647"/>
                <a:gd name="connsiteX6460" fmla="*/ 15523781 w 17682528"/>
                <a:gd name="connsiteY6460" fmla="*/ 2584133 h 7720647"/>
                <a:gd name="connsiteX6461" fmla="*/ 15447581 w 17682528"/>
                <a:gd name="connsiteY6461" fmla="*/ 2539683 h 7720647"/>
                <a:gd name="connsiteX6462" fmla="*/ 15390431 w 17682528"/>
                <a:gd name="connsiteY6462" fmla="*/ 2577783 h 7720647"/>
                <a:gd name="connsiteX6463" fmla="*/ 15365031 w 17682528"/>
                <a:gd name="connsiteY6463" fmla="*/ 2552383 h 7720647"/>
                <a:gd name="connsiteX6464" fmla="*/ 15288894 w 17682528"/>
                <a:gd name="connsiteY6464" fmla="*/ 2539683 h 7720647"/>
                <a:gd name="connsiteX6465" fmla="*/ 15244444 w 17682528"/>
                <a:gd name="connsiteY6465" fmla="*/ 2577783 h 7720647"/>
                <a:gd name="connsiteX6466" fmla="*/ 15263494 w 17682528"/>
                <a:gd name="connsiteY6466" fmla="*/ 2609533 h 7720647"/>
                <a:gd name="connsiteX6467" fmla="*/ 15276194 w 17682528"/>
                <a:gd name="connsiteY6467" fmla="*/ 2603183 h 7720647"/>
                <a:gd name="connsiteX6468" fmla="*/ 15263494 w 17682528"/>
                <a:gd name="connsiteY6468" fmla="*/ 2577783 h 7720647"/>
                <a:gd name="connsiteX6469" fmla="*/ 15269844 w 17682528"/>
                <a:gd name="connsiteY6469" fmla="*/ 2558733 h 7720647"/>
                <a:gd name="connsiteX6470" fmla="*/ 15301594 w 17682528"/>
                <a:gd name="connsiteY6470" fmla="*/ 2558733 h 7720647"/>
                <a:gd name="connsiteX6471" fmla="*/ 15345981 w 17682528"/>
                <a:gd name="connsiteY6471" fmla="*/ 2565083 h 7720647"/>
                <a:gd name="connsiteX6472" fmla="*/ 15377731 w 17682528"/>
                <a:gd name="connsiteY6472" fmla="*/ 2609533 h 7720647"/>
                <a:gd name="connsiteX6473" fmla="*/ 15282544 w 17682528"/>
                <a:gd name="connsiteY6473" fmla="*/ 2660333 h 7720647"/>
                <a:gd name="connsiteX6474" fmla="*/ 15244444 w 17682528"/>
                <a:gd name="connsiteY6474" fmla="*/ 2634933 h 7720647"/>
                <a:gd name="connsiteX6475" fmla="*/ 15180944 w 17682528"/>
                <a:gd name="connsiteY6475" fmla="*/ 2590483 h 7720647"/>
                <a:gd name="connsiteX6476" fmla="*/ 15231744 w 17682528"/>
                <a:gd name="connsiteY6476" fmla="*/ 2539683 h 7720647"/>
                <a:gd name="connsiteX6477" fmla="*/ 15269844 w 17682528"/>
                <a:gd name="connsiteY6477" fmla="*/ 2507933 h 7720647"/>
                <a:gd name="connsiteX6478" fmla="*/ 15301594 w 17682528"/>
                <a:gd name="connsiteY6478" fmla="*/ 2501583 h 7720647"/>
                <a:gd name="connsiteX6479" fmla="*/ 15339631 w 17682528"/>
                <a:gd name="connsiteY6479" fmla="*/ 2514283 h 7720647"/>
                <a:gd name="connsiteX6480" fmla="*/ 15409481 w 17682528"/>
                <a:gd name="connsiteY6480" fmla="*/ 2488946 h 7720647"/>
                <a:gd name="connsiteX6481" fmla="*/ 15466631 w 17682528"/>
                <a:gd name="connsiteY6481" fmla="*/ 2501583 h 7720647"/>
                <a:gd name="connsiteX6482" fmla="*/ 14673009 w 17682528"/>
                <a:gd name="connsiteY6482" fmla="*/ 2565083 h 7720647"/>
                <a:gd name="connsiteX6483" fmla="*/ 14609509 w 17682528"/>
                <a:gd name="connsiteY6483" fmla="*/ 2482596 h 7720647"/>
                <a:gd name="connsiteX6484" fmla="*/ 14673009 w 17682528"/>
                <a:gd name="connsiteY6484" fmla="*/ 2565083 h 7720647"/>
                <a:gd name="connsiteX6485" fmla="*/ 14698409 w 17682528"/>
                <a:gd name="connsiteY6485" fmla="*/ 2507933 h 7720647"/>
                <a:gd name="connsiteX6486" fmla="*/ 14755559 w 17682528"/>
                <a:gd name="connsiteY6486" fmla="*/ 2450846 h 7720647"/>
                <a:gd name="connsiteX6487" fmla="*/ 14831695 w 17682528"/>
                <a:gd name="connsiteY6487" fmla="*/ 2768283 h 7720647"/>
                <a:gd name="connsiteX6488" fmla="*/ 14844395 w 17682528"/>
                <a:gd name="connsiteY6488" fmla="*/ 3111119 h 7720647"/>
                <a:gd name="connsiteX6489" fmla="*/ 14774609 w 17682528"/>
                <a:gd name="connsiteY6489" fmla="*/ 3009519 h 7720647"/>
                <a:gd name="connsiteX6490" fmla="*/ 14812645 w 17682528"/>
                <a:gd name="connsiteY6490" fmla="*/ 2907983 h 7720647"/>
                <a:gd name="connsiteX6491" fmla="*/ 14717459 w 17682528"/>
                <a:gd name="connsiteY6491" fmla="*/ 3009519 h 7720647"/>
                <a:gd name="connsiteX6492" fmla="*/ 14641259 w 17682528"/>
                <a:gd name="connsiteY6492" fmla="*/ 2965133 h 7720647"/>
                <a:gd name="connsiteX6493" fmla="*/ 14526959 w 17682528"/>
                <a:gd name="connsiteY6493" fmla="*/ 3028569 h 7720647"/>
                <a:gd name="connsiteX6494" fmla="*/ 14463459 w 17682528"/>
                <a:gd name="connsiteY6494" fmla="*/ 3022219 h 7720647"/>
                <a:gd name="connsiteX6495" fmla="*/ 14488859 w 17682528"/>
                <a:gd name="connsiteY6495" fmla="*/ 3003169 h 7720647"/>
                <a:gd name="connsiteX6496" fmla="*/ 14336459 w 17682528"/>
                <a:gd name="connsiteY6496" fmla="*/ 2787333 h 7720647"/>
                <a:gd name="connsiteX6497" fmla="*/ 14330109 w 17682528"/>
                <a:gd name="connsiteY6497" fmla="*/ 2800033 h 7720647"/>
                <a:gd name="connsiteX6498" fmla="*/ 14342809 w 17682528"/>
                <a:gd name="connsiteY6498" fmla="*/ 2844483 h 7720647"/>
                <a:gd name="connsiteX6499" fmla="*/ 14438059 w 17682528"/>
                <a:gd name="connsiteY6499" fmla="*/ 3022219 h 7720647"/>
                <a:gd name="connsiteX6500" fmla="*/ 14304709 w 17682528"/>
                <a:gd name="connsiteY6500" fmla="*/ 2825433 h 7720647"/>
                <a:gd name="connsiteX6501" fmla="*/ 14292072 w 17682528"/>
                <a:gd name="connsiteY6501" fmla="*/ 2838133 h 7720647"/>
                <a:gd name="connsiteX6502" fmla="*/ 14336459 w 17682528"/>
                <a:gd name="connsiteY6502" fmla="*/ 2977833 h 7720647"/>
                <a:gd name="connsiteX6503" fmla="*/ 14266672 w 17682528"/>
                <a:gd name="connsiteY6503" fmla="*/ 2844483 h 7720647"/>
                <a:gd name="connsiteX6504" fmla="*/ 14336459 w 17682528"/>
                <a:gd name="connsiteY6504" fmla="*/ 2780983 h 7720647"/>
                <a:gd name="connsiteX6505" fmla="*/ 14368209 w 17682528"/>
                <a:gd name="connsiteY6505" fmla="*/ 2787333 h 7720647"/>
                <a:gd name="connsiteX6506" fmla="*/ 14374559 w 17682528"/>
                <a:gd name="connsiteY6506" fmla="*/ 2838133 h 7720647"/>
                <a:gd name="connsiteX6507" fmla="*/ 14457109 w 17682528"/>
                <a:gd name="connsiteY6507" fmla="*/ 2990533 h 7720647"/>
                <a:gd name="connsiteX6508" fmla="*/ 14476159 w 17682528"/>
                <a:gd name="connsiteY6508" fmla="*/ 2977833 h 7720647"/>
                <a:gd name="connsiteX6509" fmla="*/ 14387259 w 17682528"/>
                <a:gd name="connsiteY6509" fmla="*/ 2806383 h 7720647"/>
                <a:gd name="connsiteX6510" fmla="*/ 14425359 w 17682528"/>
                <a:gd name="connsiteY6510" fmla="*/ 2787333 h 7720647"/>
                <a:gd name="connsiteX6511" fmla="*/ 14469809 w 17682528"/>
                <a:gd name="connsiteY6511" fmla="*/ 2711133 h 7720647"/>
                <a:gd name="connsiteX6512" fmla="*/ 14526959 w 17682528"/>
                <a:gd name="connsiteY6512" fmla="*/ 2565083 h 7720647"/>
                <a:gd name="connsiteX6513" fmla="*/ 14514259 w 17682528"/>
                <a:gd name="connsiteY6513" fmla="*/ 2507933 h 7720647"/>
                <a:gd name="connsiteX6514" fmla="*/ 14539659 w 17682528"/>
                <a:gd name="connsiteY6514" fmla="*/ 2501583 h 7720647"/>
                <a:gd name="connsiteX6515" fmla="*/ 14609509 w 17682528"/>
                <a:gd name="connsiteY6515" fmla="*/ 2590483 h 7720647"/>
                <a:gd name="connsiteX6516" fmla="*/ 14628559 w 17682528"/>
                <a:gd name="connsiteY6516" fmla="*/ 2590483 h 7720647"/>
                <a:gd name="connsiteX6517" fmla="*/ 14634909 w 17682528"/>
                <a:gd name="connsiteY6517" fmla="*/ 2571433 h 7720647"/>
                <a:gd name="connsiteX6518" fmla="*/ 14558709 w 17682528"/>
                <a:gd name="connsiteY6518" fmla="*/ 2488946 h 7720647"/>
                <a:gd name="connsiteX6519" fmla="*/ 14615859 w 17682528"/>
                <a:gd name="connsiteY6519" fmla="*/ 2444496 h 7720647"/>
                <a:gd name="connsiteX6520" fmla="*/ 14698409 w 17682528"/>
                <a:gd name="connsiteY6520" fmla="*/ 2507933 h 7720647"/>
                <a:gd name="connsiteX6521" fmla="*/ 15041244 w 17682528"/>
                <a:gd name="connsiteY6521" fmla="*/ 2501583 h 7720647"/>
                <a:gd name="connsiteX6522" fmla="*/ 14945995 w 17682528"/>
                <a:gd name="connsiteY6522" fmla="*/ 2647633 h 7720647"/>
                <a:gd name="connsiteX6523" fmla="*/ 14895195 w 17682528"/>
                <a:gd name="connsiteY6523" fmla="*/ 2660333 h 7720647"/>
                <a:gd name="connsiteX6524" fmla="*/ 14850745 w 17682528"/>
                <a:gd name="connsiteY6524" fmla="*/ 2596833 h 7720647"/>
                <a:gd name="connsiteX6525" fmla="*/ 14850745 w 17682528"/>
                <a:gd name="connsiteY6525" fmla="*/ 2571433 h 7720647"/>
                <a:gd name="connsiteX6526" fmla="*/ 14850745 w 17682528"/>
                <a:gd name="connsiteY6526" fmla="*/ 2552383 h 7720647"/>
                <a:gd name="connsiteX6527" fmla="*/ 14933295 w 17682528"/>
                <a:gd name="connsiteY6527" fmla="*/ 2495233 h 7720647"/>
                <a:gd name="connsiteX6528" fmla="*/ 14996795 w 17682528"/>
                <a:gd name="connsiteY6528" fmla="*/ 2526983 h 7720647"/>
                <a:gd name="connsiteX6529" fmla="*/ 14926945 w 17682528"/>
                <a:gd name="connsiteY6529" fmla="*/ 2577783 h 7720647"/>
                <a:gd name="connsiteX6530" fmla="*/ 14901545 w 17682528"/>
                <a:gd name="connsiteY6530" fmla="*/ 2584133 h 7720647"/>
                <a:gd name="connsiteX6531" fmla="*/ 14939645 w 17682528"/>
                <a:gd name="connsiteY6531" fmla="*/ 2596833 h 7720647"/>
                <a:gd name="connsiteX6532" fmla="*/ 15015844 w 17682528"/>
                <a:gd name="connsiteY6532" fmla="*/ 2520633 h 7720647"/>
                <a:gd name="connsiteX6533" fmla="*/ 14933295 w 17682528"/>
                <a:gd name="connsiteY6533" fmla="*/ 2476246 h 7720647"/>
                <a:gd name="connsiteX6534" fmla="*/ 14850745 w 17682528"/>
                <a:gd name="connsiteY6534" fmla="*/ 2514283 h 7720647"/>
                <a:gd name="connsiteX6535" fmla="*/ 14850745 w 17682528"/>
                <a:gd name="connsiteY6535" fmla="*/ 2476246 h 7720647"/>
                <a:gd name="connsiteX6536" fmla="*/ 14869795 w 17682528"/>
                <a:gd name="connsiteY6536" fmla="*/ 2444496 h 7720647"/>
                <a:gd name="connsiteX6537" fmla="*/ 14952345 w 17682528"/>
                <a:gd name="connsiteY6537" fmla="*/ 2431796 h 7720647"/>
                <a:gd name="connsiteX6538" fmla="*/ 15041244 w 17682528"/>
                <a:gd name="connsiteY6538" fmla="*/ 2501583 h 7720647"/>
                <a:gd name="connsiteX6539" fmla="*/ 15815881 w 17682528"/>
                <a:gd name="connsiteY6539" fmla="*/ 2438146 h 7720647"/>
                <a:gd name="connsiteX6540" fmla="*/ 15949167 w 17682528"/>
                <a:gd name="connsiteY6540" fmla="*/ 2622233 h 7720647"/>
                <a:gd name="connsiteX6541" fmla="*/ 15847567 w 17682528"/>
                <a:gd name="connsiteY6541" fmla="*/ 2730183 h 7720647"/>
                <a:gd name="connsiteX6542" fmla="*/ 15758731 w 17682528"/>
                <a:gd name="connsiteY6542" fmla="*/ 2628583 h 7720647"/>
                <a:gd name="connsiteX6543" fmla="*/ 15834867 w 17682528"/>
                <a:gd name="connsiteY6543" fmla="*/ 2533333 h 7720647"/>
                <a:gd name="connsiteX6544" fmla="*/ 15911067 w 17682528"/>
                <a:gd name="connsiteY6544" fmla="*/ 2603183 h 7720647"/>
                <a:gd name="connsiteX6545" fmla="*/ 15847567 w 17682528"/>
                <a:gd name="connsiteY6545" fmla="*/ 2673033 h 7720647"/>
                <a:gd name="connsiteX6546" fmla="*/ 15803181 w 17682528"/>
                <a:gd name="connsiteY6546" fmla="*/ 2615883 h 7720647"/>
                <a:gd name="connsiteX6547" fmla="*/ 15834867 w 17682528"/>
                <a:gd name="connsiteY6547" fmla="*/ 2571433 h 7720647"/>
                <a:gd name="connsiteX6548" fmla="*/ 15866617 w 17682528"/>
                <a:gd name="connsiteY6548" fmla="*/ 2596833 h 7720647"/>
                <a:gd name="connsiteX6549" fmla="*/ 15809531 w 17682528"/>
                <a:gd name="connsiteY6549" fmla="*/ 2622233 h 7720647"/>
                <a:gd name="connsiteX6550" fmla="*/ 15841217 w 17682528"/>
                <a:gd name="connsiteY6550" fmla="*/ 2641283 h 7720647"/>
                <a:gd name="connsiteX6551" fmla="*/ 15885667 w 17682528"/>
                <a:gd name="connsiteY6551" fmla="*/ 2596833 h 7720647"/>
                <a:gd name="connsiteX6552" fmla="*/ 15834867 w 17682528"/>
                <a:gd name="connsiteY6552" fmla="*/ 2552383 h 7720647"/>
                <a:gd name="connsiteX6553" fmla="*/ 15784131 w 17682528"/>
                <a:gd name="connsiteY6553" fmla="*/ 2615883 h 7720647"/>
                <a:gd name="connsiteX6554" fmla="*/ 15847567 w 17682528"/>
                <a:gd name="connsiteY6554" fmla="*/ 2692083 h 7720647"/>
                <a:gd name="connsiteX6555" fmla="*/ 15930117 w 17682528"/>
                <a:gd name="connsiteY6555" fmla="*/ 2609533 h 7720647"/>
                <a:gd name="connsiteX6556" fmla="*/ 15841217 w 17682528"/>
                <a:gd name="connsiteY6556" fmla="*/ 2514283 h 7720647"/>
                <a:gd name="connsiteX6557" fmla="*/ 15739681 w 17682528"/>
                <a:gd name="connsiteY6557" fmla="*/ 2622233 h 7720647"/>
                <a:gd name="connsiteX6558" fmla="*/ 15688881 w 17682528"/>
                <a:gd name="connsiteY6558" fmla="*/ 2603183 h 7720647"/>
                <a:gd name="connsiteX6559" fmla="*/ 15638081 w 17682528"/>
                <a:gd name="connsiteY6559" fmla="*/ 2660333 h 7720647"/>
                <a:gd name="connsiteX6560" fmla="*/ 15682531 w 17682528"/>
                <a:gd name="connsiteY6560" fmla="*/ 2704783 h 7720647"/>
                <a:gd name="connsiteX6561" fmla="*/ 15726981 w 17682528"/>
                <a:gd name="connsiteY6561" fmla="*/ 2666683 h 7720647"/>
                <a:gd name="connsiteX6562" fmla="*/ 15701581 w 17682528"/>
                <a:gd name="connsiteY6562" fmla="*/ 2634933 h 7720647"/>
                <a:gd name="connsiteX6563" fmla="*/ 15682531 w 17682528"/>
                <a:gd name="connsiteY6563" fmla="*/ 2634933 h 7720647"/>
                <a:gd name="connsiteX6564" fmla="*/ 15669831 w 17682528"/>
                <a:gd name="connsiteY6564" fmla="*/ 2653983 h 7720647"/>
                <a:gd name="connsiteX6565" fmla="*/ 15701581 w 17682528"/>
                <a:gd name="connsiteY6565" fmla="*/ 2653983 h 7720647"/>
                <a:gd name="connsiteX6566" fmla="*/ 15707931 w 17682528"/>
                <a:gd name="connsiteY6566" fmla="*/ 2666683 h 7720647"/>
                <a:gd name="connsiteX6567" fmla="*/ 15682531 w 17682528"/>
                <a:gd name="connsiteY6567" fmla="*/ 2685733 h 7720647"/>
                <a:gd name="connsiteX6568" fmla="*/ 15657131 w 17682528"/>
                <a:gd name="connsiteY6568" fmla="*/ 2653983 h 7720647"/>
                <a:gd name="connsiteX6569" fmla="*/ 15695231 w 17682528"/>
                <a:gd name="connsiteY6569" fmla="*/ 2622233 h 7720647"/>
                <a:gd name="connsiteX6570" fmla="*/ 15739681 w 17682528"/>
                <a:gd name="connsiteY6570" fmla="*/ 2679383 h 7720647"/>
                <a:gd name="connsiteX6571" fmla="*/ 15676181 w 17682528"/>
                <a:gd name="connsiteY6571" fmla="*/ 2730183 h 7720647"/>
                <a:gd name="connsiteX6572" fmla="*/ 15619031 w 17682528"/>
                <a:gd name="connsiteY6572" fmla="*/ 2653983 h 7720647"/>
                <a:gd name="connsiteX6573" fmla="*/ 15777781 w 17682528"/>
                <a:gd name="connsiteY6573" fmla="*/ 2425446 h 7720647"/>
                <a:gd name="connsiteX6574" fmla="*/ 15815881 w 17682528"/>
                <a:gd name="connsiteY6574" fmla="*/ 2438146 h 7720647"/>
                <a:gd name="connsiteX6575" fmla="*/ 14495209 w 17682528"/>
                <a:gd name="connsiteY6575" fmla="*/ 2514283 h 7720647"/>
                <a:gd name="connsiteX6576" fmla="*/ 14507909 w 17682528"/>
                <a:gd name="connsiteY6576" fmla="*/ 2571433 h 7720647"/>
                <a:gd name="connsiteX6577" fmla="*/ 14501559 w 17682528"/>
                <a:gd name="connsiteY6577" fmla="*/ 2615883 h 7720647"/>
                <a:gd name="connsiteX6578" fmla="*/ 14342809 w 17682528"/>
                <a:gd name="connsiteY6578" fmla="*/ 2438146 h 7720647"/>
                <a:gd name="connsiteX6579" fmla="*/ 14241272 w 17682528"/>
                <a:gd name="connsiteY6579" fmla="*/ 2565083 h 7720647"/>
                <a:gd name="connsiteX6580" fmla="*/ 14171422 w 17682528"/>
                <a:gd name="connsiteY6580" fmla="*/ 2698433 h 7720647"/>
                <a:gd name="connsiteX6581" fmla="*/ 14241272 w 17682528"/>
                <a:gd name="connsiteY6581" fmla="*/ 2793683 h 7720647"/>
                <a:gd name="connsiteX6582" fmla="*/ 14292072 w 17682528"/>
                <a:gd name="connsiteY6582" fmla="*/ 2711133 h 7720647"/>
                <a:gd name="connsiteX6583" fmla="*/ 14247622 w 17682528"/>
                <a:gd name="connsiteY6583" fmla="*/ 2653983 h 7720647"/>
                <a:gd name="connsiteX6584" fmla="*/ 14209522 w 17682528"/>
                <a:gd name="connsiteY6584" fmla="*/ 2698433 h 7720647"/>
                <a:gd name="connsiteX6585" fmla="*/ 14228572 w 17682528"/>
                <a:gd name="connsiteY6585" fmla="*/ 2723833 h 7720647"/>
                <a:gd name="connsiteX6586" fmla="*/ 14241272 w 17682528"/>
                <a:gd name="connsiteY6586" fmla="*/ 2673033 h 7720647"/>
                <a:gd name="connsiteX6587" fmla="*/ 14273022 w 17682528"/>
                <a:gd name="connsiteY6587" fmla="*/ 2717483 h 7720647"/>
                <a:gd name="connsiteX6588" fmla="*/ 14234922 w 17682528"/>
                <a:gd name="connsiteY6588" fmla="*/ 2774633 h 7720647"/>
                <a:gd name="connsiteX6589" fmla="*/ 14190472 w 17682528"/>
                <a:gd name="connsiteY6589" fmla="*/ 2692083 h 7720647"/>
                <a:gd name="connsiteX6590" fmla="*/ 14260322 w 17682528"/>
                <a:gd name="connsiteY6590" fmla="*/ 2571433 h 7720647"/>
                <a:gd name="connsiteX6591" fmla="*/ 14342809 w 17682528"/>
                <a:gd name="connsiteY6591" fmla="*/ 2457196 h 7720647"/>
                <a:gd name="connsiteX6592" fmla="*/ 14457109 w 17682528"/>
                <a:gd name="connsiteY6592" fmla="*/ 2546033 h 7720647"/>
                <a:gd name="connsiteX6593" fmla="*/ 14482509 w 17682528"/>
                <a:gd name="connsiteY6593" fmla="*/ 2622233 h 7720647"/>
                <a:gd name="connsiteX6594" fmla="*/ 14476159 w 17682528"/>
                <a:gd name="connsiteY6594" fmla="*/ 2653983 h 7720647"/>
                <a:gd name="connsiteX6595" fmla="*/ 14425359 w 17682528"/>
                <a:gd name="connsiteY6595" fmla="*/ 2761933 h 7720647"/>
                <a:gd name="connsiteX6596" fmla="*/ 14393609 w 17682528"/>
                <a:gd name="connsiteY6596" fmla="*/ 2780983 h 7720647"/>
                <a:gd name="connsiteX6597" fmla="*/ 14323759 w 17682528"/>
                <a:gd name="connsiteY6597" fmla="*/ 2673033 h 7720647"/>
                <a:gd name="connsiteX6598" fmla="*/ 14387259 w 17682528"/>
                <a:gd name="connsiteY6598" fmla="*/ 2558733 h 7720647"/>
                <a:gd name="connsiteX6599" fmla="*/ 14444409 w 17682528"/>
                <a:gd name="connsiteY6599" fmla="*/ 2628583 h 7720647"/>
                <a:gd name="connsiteX6600" fmla="*/ 14393609 w 17682528"/>
                <a:gd name="connsiteY6600" fmla="*/ 2704783 h 7720647"/>
                <a:gd name="connsiteX6601" fmla="*/ 14361859 w 17682528"/>
                <a:gd name="connsiteY6601" fmla="*/ 2628583 h 7720647"/>
                <a:gd name="connsiteX6602" fmla="*/ 14349159 w 17682528"/>
                <a:gd name="connsiteY6602" fmla="*/ 2666683 h 7720647"/>
                <a:gd name="connsiteX6603" fmla="*/ 14393609 w 17682528"/>
                <a:gd name="connsiteY6603" fmla="*/ 2723833 h 7720647"/>
                <a:gd name="connsiteX6604" fmla="*/ 14463459 w 17682528"/>
                <a:gd name="connsiteY6604" fmla="*/ 2634933 h 7720647"/>
                <a:gd name="connsiteX6605" fmla="*/ 14387259 w 17682528"/>
                <a:gd name="connsiteY6605" fmla="*/ 2539683 h 7720647"/>
                <a:gd name="connsiteX6606" fmla="*/ 14304709 w 17682528"/>
                <a:gd name="connsiteY6606" fmla="*/ 2673033 h 7720647"/>
                <a:gd name="connsiteX6607" fmla="*/ 14323759 w 17682528"/>
                <a:gd name="connsiteY6607" fmla="*/ 2761933 h 7720647"/>
                <a:gd name="connsiteX6608" fmla="*/ 14298359 w 17682528"/>
                <a:gd name="connsiteY6608" fmla="*/ 2800033 h 7720647"/>
                <a:gd name="connsiteX6609" fmla="*/ 14215872 w 17682528"/>
                <a:gd name="connsiteY6609" fmla="*/ 2863533 h 7720647"/>
                <a:gd name="connsiteX6610" fmla="*/ 14177772 w 17682528"/>
                <a:gd name="connsiteY6610" fmla="*/ 2812733 h 7720647"/>
                <a:gd name="connsiteX6611" fmla="*/ 14133322 w 17682528"/>
                <a:gd name="connsiteY6611" fmla="*/ 2711133 h 7720647"/>
                <a:gd name="connsiteX6612" fmla="*/ 14336459 w 17682528"/>
                <a:gd name="connsiteY6612" fmla="*/ 2387346 h 7720647"/>
                <a:gd name="connsiteX6613" fmla="*/ 14495209 w 17682528"/>
                <a:gd name="connsiteY6613" fmla="*/ 2514283 h 7720647"/>
                <a:gd name="connsiteX6614" fmla="*/ 16133317 w 17682528"/>
                <a:gd name="connsiteY6614" fmla="*/ 2393696 h 7720647"/>
                <a:gd name="connsiteX6615" fmla="*/ 16101567 w 17682528"/>
                <a:gd name="connsiteY6615" fmla="*/ 2380996 h 7720647"/>
                <a:gd name="connsiteX6616" fmla="*/ 16044417 w 17682528"/>
                <a:gd name="connsiteY6616" fmla="*/ 2438146 h 7720647"/>
                <a:gd name="connsiteX6617" fmla="*/ 16050767 w 17682528"/>
                <a:gd name="connsiteY6617" fmla="*/ 2457196 h 7720647"/>
                <a:gd name="connsiteX6618" fmla="*/ 16063467 w 17682528"/>
                <a:gd name="connsiteY6618" fmla="*/ 2463546 h 7720647"/>
                <a:gd name="connsiteX6619" fmla="*/ 16107917 w 17682528"/>
                <a:gd name="connsiteY6619" fmla="*/ 2438146 h 7720647"/>
                <a:gd name="connsiteX6620" fmla="*/ 16082517 w 17682528"/>
                <a:gd name="connsiteY6620" fmla="*/ 2419096 h 7720647"/>
                <a:gd name="connsiteX6621" fmla="*/ 16107917 w 17682528"/>
                <a:gd name="connsiteY6621" fmla="*/ 2419096 h 7720647"/>
                <a:gd name="connsiteX6622" fmla="*/ 16114267 w 17682528"/>
                <a:gd name="connsiteY6622" fmla="*/ 2438146 h 7720647"/>
                <a:gd name="connsiteX6623" fmla="*/ 16069817 w 17682528"/>
                <a:gd name="connsiteY6623" fmla="*/ 2469896 h 7720647"/>
                <a:gd name="connsiteX6624" fmla="*/ 16044417 w 17682528"/>
                <a:gd name="connsiteY6624" fmla="*/ 2438146 h 7720647"/>
                <a:gd name="connsiteX6625" fmla="*/ 16101567 w 17682528"/>
                <a:gd name="connsiteY6625" fmla="*/ 2374646 h 7720647"/>
                <a:gd name="connsiteX6626" fmla="*/ 16133317 w 17682528"/>
                <a:gd name="connsiteY6626" fmla="*/ 2393696 h 7720647"/>
                <a:gd name="connsiteX6627" fmla="*/ 14438059 w 17682528"/>
                <a:gd name="connsiteY6627" fmla="*/ 2419096 h 7720647"/>
                <a:gd name="connsiteX6628" fmla="*/ 14412659 w 17682528"/>
                <a:gd name="connsiteY6628" fmla="*/ 2387346 h 7720647"/>
                <a:gd name="connsiteX6629" fmla="*/ 14412659 w 17682528"/>
                <a:gd name="connsiteY6629" fmla="*/ 2349246 h 7720647"/>
                <a:gd name="connsiteX6630" fmla="*/ 14438059 w 17682528"/>
                <a:gd name="connsiteY6630" fmla="*/ 2419096 h 7720647"/>
                <a:gd name="connsiteX6631" fmla="*/ 14228572 w 17682528"/>
                <a:gd name="connsiteY6631" fmla="*/ 2438146 h 7720647"/>
                <a:gd name="connsiteX6632" fmla="*/ 14209522 w 17682528"/>
                <a:gd name="connsiteY6632" fmla="*/ 2482596 h 7720647"/>
                <a:gd name="connsiteX6633" fmla="*/ 14190472 w 17682528"/>
                <a:gd name="connsiteY6633" fmla="*/ 2419096 h 7720647"/>
                <a:gd name="connsiteX6634" fmla="*/ 14222222 w 17682528"/>
                <a:gd name="connsiteY6634" fmla="*/ 2349246 h 7720647"/>
                <a:gd name="connsiteX6635" fmla="*/ 14228572 w 17682528"/>
                <a:gd name="connsiteY6635" fmla="*/ 2438146 h 7720647"/>
                <a:gd name="connsiteX6636" fmla="*/ 14184122 w 17682528"/>
                <a:gd name="connsiteY6636" fmla="*/ 2355596 h 7720647"/>
                <a:gd name="connsiteX6637" fmla="*/ 14171422 w 17682528"/>
                <a:gd name="connsiteY6637" fmla="*/ 2419096 h 7720647"/>
                <a:gd name="connsiteX6638" fmla="*/ 14196822 w 17682528"/>
                <a:gd name="connsiteY6638" fmla="*/ 2495233 h 7720647"/>
                <a:gd name="connsiteX6639" fmla="*/ 14177772 w 17682528"/>
                <a:gd name="connsiteY6639" fmla="*/ 2533333 h 7720647"/>
                <a:gd name="connsiteX6640" fmla="*/ 14133322 w 17682528"/>
                <a:gd name="connsiteY6640" fmla="*/ 2438146 h 7720647"/>
                <a:gd name="connsiteX6641" fmla="*/ 14165072 w 17682528"/>
                <a:gd name="connsiteY6641" fmla="*/ 2336546 h 7720647"/>
                <a:gd name="connsiteX6642" fmla="*/ 14184122 w 17682528"/>
                <a:gd name="connsiteY6642" fmla="*/ 2355596 h 7720647"/>
                <a:gd name="connsiteX6643" fmla="*/ 16253967 w 17682528"/>
                <a:gd name="connsiteY6643" fmla="*/ 2450846 h 7720647"/>
                <a:gd name="connsiteX6644" fmla="*/ 16171417 w 17682528"/>
                <a:gd name="connsiteY6644" fmla="*/ 2533333 h 7720647"/>
                <a:gd name="connsiteX6645" fmla="*/ 16126967 w 17682528"/>
                <a:gd name="connsiteY6645" fmla="*/ 2476246 h 7720647"/>
                <a:gd name="connsiteX6646" fmla="*/ 16158717 w 17682528"/>
                <a:gd name="connsiteY6646" fmla="*/ 2431796 h 7720647"/>
                <a:gd name="connsiteX6647" fmla="*/ 16190467 w 17682528"/>
                <a:gd name="connsiteY6647" fmla="*/ 2457196 h 7720647"/>
                <a:gd name="connsiteX6648" fmla="*/ 16177767 w 17682528"/>
                <a:gd name="connsiteY6648" fmla="*/ 2488946 h 7720647"/>
                <a:gd name="connsiteX6649" fmla="*/ 16158717 w 17682528"/>
                <a:gd name="connsiteY6649" fmla="*/ 2488946 h 7720647"/>
                <a:gd name="connsiteX6650" fmla="*/ 16184117 w 17682528"/>
                <a:gd name="connsiteY6650" fmla="*/ 2457196 h 7720647"/>
                <a:gd name="connsiteX6651" fmla="*/ 16158717 w 17682528"/>
                <a:gd name="connsiteY6651" fmla="*/ 2438146 h 7720647"/>
                <a:gd name="connsiteX6652" fmla="*/ 16126967 w 17682528"/>
                <a:gd name="connsiteY6652" fmla="*/ 2482596 h 7720647"/>
                <a:gd name="connsiteX6653" fmla="*/ 16171417 w 17682528"/>
                <a:gd name="connsiteY6653" fmla="*/ 2526983 h 7720647"/>
                <a:gd name="connsiteX6654" fmla="*/ 16247617 w 17682528"/>
                <a:gd name="connsiteY6654" fmla="*/ 2450846 h 7720647"/>
                <a:gd name="connsiteX6655" fmla="*/ 16107917 w 17682528"/>
                <a:gd name="connsiteY6655" fmla="*/ 2336546 h 7720647"/>
                <a:gd name="connsiteX6656" fmla="*/ 16012667 w 17682528"/>
                <a:gd name="connsiteY6656" fmla="*/ 2501583 h 7720647"/>
                <a:gd name="connsiteX6657" fmla="*/ 15980917 w 17682528"/>
                <a:gd name="connsiteY6657" fmla="*/ 2565083 h 7720647"/>
                <a:gd name="connsiteX6658" fmla="*/ 16025367 w 17682528"/>
                <a:gd name="connsiteY6658" fmla="*/ 2615883 h 7720647"/>
                <a:gd name="connsiteX6659" fmla="*/ 16095217 w 17682528"/>
                <a:gd name="connsiteY6659" fmla="*/ 2546033 h 7720647"/>
                <a:gd name="connsiteX6660" fmla="*/ 16057117 w 17682528"/>
                <a:gd name="connsiteY6660" fmla="*/ 2514283 h 7720647"/>
                <a:gd name="connsiteX6661" fmla="*/ 16025367 w 17682528"/>
                <a:gd name="connsiteY6661" fmla="*/ 2539683 h 7720647"/>
                <a:gd name="connsiteX6662" fmla="*/ 16057117 w 17682528"/>
                <a:gd name="connsiteY6662" fmla="*/ 2571433 h 7720647"/>
                <a:gd name="connsiteX6663" fmla="*/ 16019017 w 17682528"/>
                <a:gd name="connsiteY6663" fmla="*/ 2539683 h 7720647"/>
                <a:gd name="connsiteX6664" fmla="*/ 16057117 w 17682528"/>
                <a:gd name="connsiteY6664" fmla="*/ 2507933 h 7720647"/>
                <a:gd name="connsiteX6665" fmla="*/ 16101567 w 17682528"/>
                <a:gd name="connsiteY6665" fmla="*/ 2539683 h 7720647"/>
                <a:gd name="connsiteX6666" fmla="*/ 16025367 w 17682528"/>
                <a:gd name="connsiteY6666" fmla="*/ 2622233 h 7720647"/>
                <a:gd name="connsiteX6667" fmla="*/ 15980917 w 17682528"/>
                <a:gd name="connsiteY6667" fmla="*/ 2565083 h 7720647"/>
                <a:gd name="connsiteX6668" fmla="*/ 16019017 w 17682528"/>
                <a:gd name="connsiteY6668" fmla="*/ 2457196 h 7720647"/>
                <a:gd name="connsiteX6669" fmla="*/ 16107917 w 17682528"/>
                <a:gd name="connsiteY6669" fmla="*/ 2330196 h 7720647"/>
                <a:gd name="connsiteX6670" fmla="*/ 16253967 w 17682528"/>
                <a:gd name="connsiteY6670" fmla="*/ 2450846 h 7720647"/>
                <a:gd name="connsiteX6671" fmla="*/ 15053944 w 17682528"/>
                <a:gd name="connsiteY6671" fmla="*/ 2349246 h 7720647"/>
                <a:gd name="connsiteX6672" fmla="*/ 15041244 w 17682528"/>
                <a:gd name="connsiteY6672" fmla="*/ 2387346 h 7720647"/>
                <a:gd name="connsiteX6673" fmla="*/ 15136494 w 17682528"/>
                <a:gd name="connsiteY6673" fmla="*/ 2469896 h 7720647"/>
                <a:gd name="connsiteX6674" fmla="*/ 15244444 w 17682528"/>
                <a:gd name="connsiteY6674" fmla="*/ 2476246 h 7720647"/>
                <a:gd name="connsiteX6675" fmla="*/ 15257144 w 17682528"/>
                <a:gd name="connsiteY6675" fmla="*/ 2488946 h 7720647"/>
                <a:gd name="connsiteX6676" fmla="*/ 15161894 w 17682528"/>
                <a:gd name="connsiteY6676" fmla="*/ 2590483 h 7720647"/>
                <a:gd name="connsiteX6677" fmla="*/ 15238094 w 17682528"/>
                <a:gd name="connsiteY6677" fmla="*/ 2653983 h 7720647"/>
                <a:gd name="connsiteX6678" fmla="*/ 15282544 w 17682528"/>
                <a:gd name="connsiteY6678" fmla="*/ 2679383 h 7720647"/>
                <a:gd name="connsiteX6679" fmla="*/ 15326931 w 17682528"/>
                <a:gd name="connsiteY6679" fmla="*/ 2666683 h 7720647"/>
                <a:gd name="connsiteX6680" fmla="*/ 15288894 w 17682528"/>
                <a:gd name="connsiteY6680" fmla="*/ 2711133 h 7720647"/>
                <a:gd name="connsiteX6681" fmla="*/ 15199994 w 17682528"/>
                <a:gd name="connsiteY6681" fmla="*/ 2660333 h 7720647"/>
                <a:gd name="connsiteX6682" fmla="*/ 15123794 w 17682528"/>
                <a:gd name="connsiteY6682" fmla="*/ 2711133 h 7720647"/>
                <a:gd name="connsiteX6683" fmla="*/ 15098394 w 17682528"/>
                <a:gd name="connsiteY6683" fmla="*/ 2673033 h 7720647"/>
                <a:gd name="connsiteX6684" fmla="*/ 15142844 w 17682528"/>
                <a:gd name="connsiteY6684" fmla="*/ 2653983 h 7720647"/>
                <a:gd name="connsiteX6685" fmla="*/ 15142844 w 17682528"/>
                <a:gd name="connsiteY6685" fmla="*/ 2622233 h 7720647"/>
                <a:gd name="connsiteX6686" fmla="*/ 15111094 w 17682528"/>
                <a:gd name="connsiteY6686" fmla="*/ 2603183 h 7720647"/>
                <a:gd name="connsiteX6687" fmla="*/ 15072994 w 17682528"/>
                <a:gd name="connsiteY6687" fmla="*/ 2615883 h 7720647"/>
                <a:gd name="connsiteX6688" fmla="*/ 15028544 w 17682528"/>
                <a:gd name="connsiteY6688" fmla="*/ 2577783 h 7720647"/>
                <a:gd name="connsiteX6689" fmla="*/ 15060294 w 17682528"/>
                <a:gd name="connsiteY6689" fmla="*/ 2501583 h 7720647"/>
                <a:gd name="connsiteX6690" fmla="*/ 14939645 w 17682528"/>
                <a:gd name="connsiteY6690" fmla="*/ 2412746 h 7720647"/>
                <a:gd name="connsiteX6691" fmla="*/ 14996795 w 17682528"/>
                <a:gd name="connsiteY6691" fmla="*/ 2323846 h 7720647"/>
                <a:gd name="connsiteX6692" fmla="*/ 15053944 w 17682528"/>
                <a:gd name="connsiteY6692" fmla="*/ 2349246 h 7720647"/>
                <a:gd name="connsiteX6693" fmla="*/ 14399959 w 17682528"/>
                <a:gd name="connsiteY6693" fmla="*/ 2387346 h 7720647"/>
                <a:gd name="connsiteX6694" fmla="*/ 14361859 w 17682528"/>
                <a:gd name="connsiteY6694" fmla="*/ 2317496 h 7720647"/>
                <a:gd name="connsiteX6695" fmla="*/ 14393609 w 17682528"/>
                <a:gd name="connsiteY6695" fmla="*/ 2311146 h 7720647"/>
                <a:gd name="connsiteX6696" fmla="*/ 14399959 w 17682528"/>
                <a:gd name="connsiteY6696" fmla="*/ 2387346 h 7720647"/>
                <a:gd name="connsiteX6697" fmla="*/ 14273022 w 17682528"/>
                <a:gd name="connsiteY6697" fmla="*/ 2393696 h 7720647"/>
                <a:gd name="connsiteX6698" fmla="*/ 14247622 w 17682528"/>
                <a:gd name="connsiteY6698" fmla="*/ 2431796 h 7720647"/>
                <a:gd name="connsiteX6699" fmla="*/ 14234922 w 17682528"/>
                <a:gd name="connsiteY6699" fmla="*/ 2368296 h 7720647"/>
                <a:gd name="connsiteX6700" fmla="*/ 14266672 w 17682528"/>
                <a:gd name="connsiteY6700" fmla="*/ 2311146 h 7720647"/>
                <a:gd name="connsiteX6701" fmla="*/ 14273022 w 17682528"/>
                <a:gd name="connsiteY6701" fmla="*/ 2393696 h 7720647"/>
                <a:gd name="connsiteX6702" fmla="*/ 14355509 w 17682528"/>
                <a:gd name="connsiteY6702" fmla="*/ 2374646 h 7720647"/>
                <a:gd name="connsiteX6703" fmla="*/ 14336459 w 17682528"/>
                <a:gd name="connsiteY6703" fmla="*/ 2374646 h 7720647"/>
                <a:gd name="connsiteX6704" fmla="*/ 14323759 w 17682528"/>
                <a:gd name="connsiteY6704" fmla="*/ 2330196 h 7720647"/>
                <a:gd name="connsiteX6705" fmla="*/ 14330109 w 17682528"/>
                <a:gd name="connsiteY6705" fmla="*/ 2292096 h 7720647"/>
                <a:gd name="connsiteX6706" fmla="*/ 14355509 w 17682528"/>
                <a:gd name="connsiteY6706" fmla="*/ 2374646 h 7720647"/>
                <a:gd name="connsiteX6707" fmla="*/ 14304709 w 17682528"/>
                <a:gd name="connsiteY6707" fmla="*/ 2330196 h 7720647"/>
                <a:gd name="connsiteX6708" fmla="*/ 14317409 w 17682528"/>
                <a:gd name="connsiteY6708" fmla="*/ 2374646 h 7720647"/>
                <a:gd name="connsiteX6709" fmla="*/ 14285722 w 17682528"/>
                <a:gd name="connsiteY6709" fmla="*/ 2387346 h 7720647"/>
                <a:gd name="connsiteX6710" fmla="*/ 14285722 w 17682528"/>
                <a:gd name="connsiteY6710" fmla="*/ 2304796 h 7720647"/>
                <a:gd name="connsiteX6711" fmla="*/ 14317409 w 17682528"/>
                <a:gd name="connsiteY6711" fmla="*/ 2273046 h 7720647"/>
                <a:gd name="connsiteX6712" fmla="*/ 14304709 w 17682528"/>
                <a:gd name="connsiteY6712" fmla="*/ 2330196 h 7720647"/>
                <a:gd name="connsiteX6713" fmla="*/ 15593631 w 17682528"/>
                <a:gd name="connsiteY6713" fmla="*/ 2260346 h 7720647"/>
                <a:gd name="connsiteX6714" fmla="*/ 15631731 w 17682528"/>
                <a:gd name="connsiteY6714" fmla="*/ 2247646 h 7720647"/>
                <a:gd name="connsiteX6715" fmla="*/ 15619031 w 17682528"/>
                <a:gd name="connsiteY6715" fmla="*/ 2336546 h 7720647"/>
                <a:gd name="connsiteX6716" fmla="*/ 15498381 w 17682528"/>
                <a:gd name="connsiteY6716" fmla="*/ 2387346 h 7720647"/>
                <a:gd name="connsiteX6717" fmla="*/ 15555531 w 17682528"/>
                <a:gd name="connsiteY6717" fmla="*/ 2425446 h 7720647"/>
                <a:gd name="connsiteX6718" fmla="*/ 15555531 w 17682528"/>
                <a:gd name="connsiteY6718" fmla="*/ 2444496 h 7720647"/>
                <a:gd name="connsiteX6719" fmla="*/ 15523781 w 17682528"/>
                <a:gd name="connsiteY6719" fmla="*/ 2457196 h 7720647"/>
                <a:gd name="connsiteX6720" fmla="*/ 15460281 w 17682528"/>
                <a:gd name="connsiteY6720" fmla="*/ 2374646 h 7720647"/>
                <a:gd name="connsiteX6721" fmla="*/ 15555531 w 17682528"/>
                <a:gd name="connsiteY6721" fmla="*/ 2241296 h 7720647"/>
                <a:gd name="connsiteX6722" fmla="*/ 15593631 w 17682528"/>
                <a:gd name="connsiteY6722" fmla="*/ 2260346 h 7720647"/>
                <a:gd name="connsiteX6723" fmla="*/ 16488855 w 17682528"/>
                <a:gd name="connsiteY6723" fmla="*/ 2203196 h 7720647"/>
                <a:gd name="connsiteX6724" fmla="*/ 16133317 w 17682528"/>
                <a:gd name="connsiteY6724" fmla="*/ 2673033 h 7720647"/>
                <a:gd name="connsiteX6725" fmla="*/ 16088867 w 17682528"/>
                <a:gd name="connsiteY6725" fmla="*/ 2666683 h 7720647"/>
                <a:gd name="connsiteX6726" fmla="*/ 16107917 w 17682528"/>
                <a:gd name="connsiteY6726" fmla="*/ 2628583 h 7720647"/>
                <a:gd name="connsiteX6727" fmla="*/ 16165067 w 17682528"/>
                <a:gd name="connsiteY6727" fmla="*/ 2641283 h 7720647"/>
                <a:gd name="connsiteX6728" fmla="*/ 16406305 w 17682528"/>
                <a:gd name="connsiteY6728" fmla="*/ 2368296 h 7720647"/>
                <a:gd name="connsiteX6729" fmla="*/ 16488855 w 17682528"/>
                <a:gd name="connsiteY6729" fmla="*/ 2190496 h 7720647"/>
                <a:gd name="connsiteX6730" fmla="*/ 16488855 w 17682528"/>
                <a:gd name="connsiteY6730" fmla="*/ 2203196 h 7720647"/>
                <a:gd name="connsiteX6731" fmla="*/ 14920595 w 17682528"/>
                <a:gd name="connsiteY6731" fmla="*/ 2184146 h 7720647"/>
                <a:gd name="connsiteX6732" fmla="*/ 14857095 w 17682528"/>
                <a:gd name="connsiteY6732" fmla="*/ 2266696 h 7720647"/>
                <a:gd name="connsiteX6733" fmla="*/ 14857095 w 17682528"/>
                <a:gd name="connsiteY6733" fmla="*/ 2184146 h 7720647"/>
                <a:gd name="connsiteX6734" fmla="*/ 14920595 w 17682528"/>
                <a:gd name="connsiteY6734" fmla="*/ 2184146 h 7720647"/>
                <a:gd name="connsiteX6735" fmla="*/ 16457105 w 17682528"/>
                <a:gd name="connsiteY6735" fmla="*/ 2190496 h 7720647"/>
                <a:gd name="connsiteX6736" fmla="*/ 16165067 w 17682528"/>
                <a:gd name="connsiteY6736" fmla="*/ 2622233 h 7720647"/>
                <a:gd name="connsiteX6737" fmla="*/ 16107917 w 17682528"/>
                <a:gd name="connsiteY6737" fmla="*/ 2603183 h 7720647"/>
                <a:gd name="connsiteX6738" fmla="*/ 16031717 w 17682528"/>
                <a:gd name="connsiteY6738" fmla="*/ 2685733 h 7720647"/>
                <a:gd name="connsiteX6739" fmla="*/ 15961867 w 17682528"/>
                <a:gd name="connsiteY6739" fmla="*/ 2660333 h 7720647"/>
                <a:gd name="connsiteX6740" fmla="*/ 15968217 w 17682528"/>
                <a:gd name="connsiteY6740" fmla="*/ 2622233 h 7720647"/>
                <a:gd name="connsiteX6741" fmla="*/ 15942817 w 17682528"/>
                <a:gd name="connsiteY6741" fmla="*/ 2546033 h 7720647"/>
                <a:gd name="connsiteX6742" fmla="*/ 15980917 w 17682528"/>
                <a:gd name="connsiteY6742" fmla="*/ 2463546 h 7720647"/>
                <a:gd name="connsiteX6743" fmla="*/ 16133317 w 17682528"/>
                <a:gd name="connsiteY6743" fmla="*/ 2285746 h 7720647"/>
                <a:gd name="connsiteX6744" fmla="*/ 16215867 w 17682528"/>
                <a:gd name="connsiteY6744" fmla="*/ 2317496 h 7720647"/>
                <a:gd name="connsiteX6745" fmla="*/ 16203167 w 17682528"/>
                <a:gd name="connsiteY6745" fmla="*/ 2330196 h 7720647"/>
                <a:gd name="connsiteX6746" fmla="*/ 16234917 w 17682528"/>
                <a:gd name="connsiteY6746" fmla="*/ 2330196 h 7720647"/>
                <a:gd name="connsiteX6747" fmla="*/ 16266667 w 17682528"/>
                <a:gd name="connsiteY6747" fmla="*/ 2361946 h 7720647"/>
                <a:gd name="connsiteX6748" fmla="*/ 16285717 w 17682528"/>
                <a:gd name="connsiteY6748" fmla="*/ 2400046 h 7720647"/>
                <a:gd name="connsiteX6749" fmla="*/ 16279367 w 17682528"/>
                <a:gd name="connsiteY6749" fmla="*/ 2438146 h 7720647"/>
                <a:gd name="connsiteX6750" fmla="*/ 16158717 w 17682528"/>
                <a:gd name="connsiteY6750" fmla="*/ 2596833 h 7720647"/>
                <a:gd name="connsiteX6751" fmla="*/ 16114267 w 17682528"/>
                <a:gd name="connsiteY6751" fmla="*/ 2584133 h 7720647"/>
                <a:gd name="connsiteX6752" fmla="*/ 16158717 w 17682528"/>
                <a:gd name="connsiteY6752" fmla="*/ 2615883 h 7720647"/>
                <a:gd name="connsiteX6753" fmla="*/ 16260317 w 17682528"/>
                <a:gd name="connsiteY6753" fmla="*/ 2520633 h 7720647"/>
                <a:gd name="connsiteX6754" fmla="*/ 16450755 w 17682528"/>
                <a:gd name="connsiteY6754" fmla="*/ 2177796 h 7720647"/>
                <a:gd name="connsiteX6755" fmla="*/ 16457105 w 17682528"/>
                <a:gd name="connsiteY6755" fmla="*/ 2190496 h 7720647"/>
                <a:gd name="connsiteX6756" fmla="*/ 16425355 w 17682528"/>
                <a:gd name="connsiteY6756" fmla="*/ 2171446 h 7720647"/>
                <a:gd name="connsiteX6757" fmla="*/ 16285717 w 17682528"/>
                <a:gd name="connsiteY6757" fmla="*/ 2469896 h 7720647"/>
                <a:gd name="connsiteX6758" fmla="*/ 16361855 w 17682528"/>
                <a:gd name="connsiteY6758" fmla="*/ 2342896 h 7720647"/>
                <a:gd name="connsiteX6759" fmla="*/ 16412655 w 17682528"/>
                <a:gd name="connsiteY6759" fmla="*/ 2203196 h 7720647"/>
                <a:gd name="connsiteX6760" fmla="*/ 16412655 w 17682528"/>
                <a:gd name="connsiteY6760" fmla="*/ 2146046 h 7720647"/>
                <a:gd name="connsiteX6761" fmla="*/ 16425355 w 17682528"/>
                <a:gd name="connsiteY6761" fmla="*/ 2171446 h 7720647"/>
                <a:gd name="connsiteX6762" fmla="*/ 15923767 w 17682528"/>
                <a:gd name="connsiteY6762" fmla="*/ 2184146 h 7720647"/>
                <a:gd name="connsiteX6763" fmla="*/ 15898367 w 17682528"/>
                <a:gd name="connsiteY6763" fmla="*/ 2171446 h 7720647"/>
                <a:gd name="connsiteX6764" fmla="*/ 15930117 w 17682528"/>
                <a:gd name="connsiteY6764" fmla="*/ 2171446 h 7720647"/>
                <a:gd name="connsiteX6765" fmla="*/ 15942817 w 17682528"/>
                <a:gd name="connsiteY6765" fmla="*/ 2146046 h 7720647"/>
                <a:gd name="connsiteX6766" fmla="*/ 15930117 w 17682528"/>
                <a:gd name="connsiteY6766" fmla="*/ 2126996 h 7720647"/>
                <a:gd name="connsiteX6767" fmla="*/ 15955517 w 17682528"/>
                <a:gd name="connsiteY6767" fmla="*/ 2146046 h 7720647"/>
                <a:gd name="connsiteX6768" fmla="*/ 15923767 w 17682528"/>
                <a:gd name="connsiteY6768" fmla="*/ 2184146 h 7720647"/>
                <a:gd name="connsiteX6769" fmla="*/ 16393605 w 17682528"/>
                <a:gd name="connsiteY6769" fmla="*/ 2171446 h 7720647"/>
                <a:gd name="connsiteX6770" fmla="*/ 16304767 w 17682528"/>
                <a:gd name="connsiteY6770" fmla="*/ 2400046 h 7720647"/>
                <a:gd name="connsiteX6771" fmla="*/ 16298417 w 17682528"/>
                <a:gd name="connsiteY6771" fmla="*/ 2380996 h 7720647"/>
                <a:gd name="connsiteX6772" fmla="*/ 16330105 w 17682528"/>
                <a:gd name="connsiteY6772" fmla="*/ 2330196 h 7720647"/>
                <a:gd name="connsiteX6773" fmla="*/ 16380905 w 17682528"/>
                <a:gd name="connsiteY6773" fmla="*/ 2165096 h 7720647"/>
                <a:gd name="connsiteX6774" fmla="*/ 16380905 w 17682528"/>
                <a:gd name="connsiteY6774" fmla="*/ 2107946 h 7720647"/>
                <a:gd name="connsiteX6775" fmla="*/ 16393605 w 17682528"/>
                <a:gd name="connsiteY6775" fmla="*/ 2171446 h 7720647"/>
                <a:gd name="connsiteX6776" fmla="*/ 15276194 w 17682528"/>
                <a:gd name="connsiteY6776" fmla="*/ 2107946 h 7720647"/>
                <a:gd name="connsiteX6777" fmla="*/ 15333281 w 17682528"/>
                <a:gd name="connsiteY6777" fmla="*/ 2139696 h 7720647"/>
                <a:gd name="connsiteX6778" fmla="*/ 15384081 w 17682528"/>
                <a:gd name="connsiteY6778" fmla="*/ 2120646 h 7720647"/>
                <a:gd name="connsiteX6779" fmla="*/ 15428531 w 17682528"/>
                <a:gd name="connsiteY6779" fmla="*/ 2152396 h 7720647"/>
                <a:gd name="connsiteX6780" fmla="*/ 15441231 w 17682528"/>
                <a:gd name="connsiteY6780" fmla="*/ 2152396 h 7720647"/>
                <a:gd name="connsiteX6781" fmla="*/ 15485681 w 17682528"/>
                <a:gd name="connsiteY6781" fmla="*/ 2152396 h 7720647"/>
                <a:gd name="connsiteX6782" fmla="*/ 15485681 w 17682528"/>
                <a:gd name="connsiteY6782" fmla="*/ 2203196 h 7720647"/>
                <a:gd name="connsiteX6783" fmla="*/ 15453931 w 17682528"/>
                <a:gd name="connsiteY6783" fmla="*/ 2215896 h 7720647"/>
                <a:gd name="connsiteX6784" fmla="*/ 15384081 w 17682528"/>
                <a:gd name="connsiteY6784" fmla="*/ 2184146 h 7720647"/>
                <a:gd name="connsiteX6785" fmla="*/ 15333281 w 17682528"/>
                <a:gd name="connsiteY6785" fmla="*/ 2184146 h 7720647"/>
                <a:gd name="connsiteX6786" fmla="*/ 15288894 w 17682528"/>
                <a:gd name="connsiteY6786" fmla="*/ 2184146 h 7720647"/>
                <a:gd name="connsiteX6787" fmla="*/ 15206344 w 17682528"/>
                <a:gd name="connsiteY6787" fmla="*/ 2247646 h 7720647"/>
                <a:gd name="connsiteX6788" fmla="*/ 15206344 w 17682528"/>
                <a:gd name="connsiteY6788" fmla="*/ 2260346 h 7720647"/>
                <a:gd name="connsiteX6789" fmla="*/ 15257144 w 17682528"/>
                <a:gd name="connsiteY6789" fmla="*/ 2412746 h 7720647"/>
                <a:gd name="connsiteX6790" fmla="*/ 15276194 w 17682528"/>
                <a:gd name="connsiteY6790" fmla="*/ 2419096 h 7720647"/>
                <a:gd name="connsiteX6791" fmla="*/ 15358681 w 17682528"/>
                <a:gd name="connsiteY6791" fmla="*/ 2380996 h 7720647"/>
                <a:gd name="connsiteX6792" fmla="*/ 15422181 w 17682528"/>
                <a:gd name="connsiteY6792" fmla="*/ 2425446 h 7720647"/>
                <a:gd name="connsiteX6793" fmla="*/ 15409481 w 17682528"/>
                <a:gd name="connsiteY6793" fmla="*/ 2444496 h 7720647"/>
                <a:gd name="connsiteX6794" fmla="*/ 15295244 w 17682528"/>
                <a:gd name="connsiteY6794" fmla="*/ 2476246 h 7720647"/>
                <a:gd name="connsiteX6795" fmla="*/ 15276194 w 17682528"/>
                <a:gd name="connsiteY6795" fmla="*/ 2488946 h 7720647"/>
                <a:gd name="connsiteX6796" fmla="*/ 15187294 w 17682528"/>
                <a:gd name="connsiteY6796" fmla="*/ 2457196 h 7720647"/>
                <a:gd name="connsiteX6797" fmla="*/ 15231744 w 17682528"/>
                <a:gd name="connsiteY6797" fmla="*/ 2400046 h 7720647"/>
                <a:gd name="connsiteX6798" fmla="*/ 15149194 w 17682528"/>
                <a:gd name="connsiteY6798" fmla="*/ 2336546 h 7720647"/>
                <a:gd name="connsiteX6799" fmla="*/ 15098394 w 17682528"/>
                <a:gd name="connsiteY6799" fmla="*/ 2380996 h 7720647"/>
                <a:gd name="connsiteX6800" fmla="*/ 15136494 w 17682528"/>
                <a:gd name="connsiteY6800" fmla="*/ 2412746 h 7720647"/>
                <a:gd name="connsiteX6801" fmla="*/ 15174594 w 17682528"/>
                <a:gd name="connsiteY6801" fmla="*/ 2393696 h 7720647"/>
                <a:gd name="connsiteX6802" fmla="*/ 15174594 w 17682528"/>
                <a:gd name="connsiteY6802" fmla="*/ 2374646 h 7720647"/>
                <a:gd name="connsiteX6803" fmla="*/ 15161894 w 17682528"/>
                <a:gd name="connsiteY6803" fmla="*/ 2361946 h 7720647"/>
                <a:gd name="connsiteX6804" fmla="*/ 15142844 w 17682528"/>
                <a:gd name="connsiteY6804" fmla="*/ 2368296 h 7720647"/>
                <a:gd name="connsiteX6805" fmla="*/ 15155544 w 17682528"/>
                <a:gd name="connsiteY6805" fmla="*/ 2393696 h 7720647"/>
                <a:gd name="connsiteX6806" fmla="*/ 15136494 w 17682528"/>
                <a:gd name="connsiteY6806" fmla="*/ 2400046 h 7720647"/>
                <a:gd name="connsiteX6807" fmla="*/ 15117444 w 17682528"/>
                <a:gd name="connsiteY6807" fmla="*/ 2380996 h 7720647"/>
                <a:gd name="connsiteX6808" fmla="*/ 15149194 w 17682528"/>
                <a:gd name="connsiteY6808" fmla="*/ 2355596 h 7720647"/>
                <a:gd name="connsiteX6809" fmla="*/ 15212694 w 17682528"/>
                <a:gd name="connsiteY6809" fmla="*/ 2400046 h 7720647"/>
                <a:gd name="connsiteX6810" fmla="*/ 15149194 w 17682528"/>
                <a:gd name="connsiteY6810" fmla="*/ 2457196 h 7720647"/>
                <a:gd name="connsiteX6811" fmla="*/ 15060294 w 17682528"/>
                <a:gd name="connsiteY6811" fmla="*/ 2387346 h 7720647"/>
                <a:gd name="connsiteX6812" fmla="*/ 15092044 w 17682528"/>
                <a:gd name="connsiteY6812" fmla="*/ 2317496 h 7720647"/>
                <a:gd name="connsiteX6813" fmla="*/ 15155544 w 17682528"/>
                <a:gd name="connsiteY6813" fmla="*/ 2292096 h 7720647"/>
                <a:gd name="connsiteX6814" fmla="*/ 15161894 w 17682528"/>
                <a:gd name="connsiteY6814" fmla="*/ 2260346 h 7720647"/>
                <a:gd name="connsiteX6815" fmla="*/ 15231744 w 17682528"/>
                <a:gd name="connsiteY6815" fmla="*/ 2107946 h 7720647"/>
                <a:gd name="connsiteX6816" fmla="*/ 15276194 w 17682528"/>
                <a:gd name="connsiteY6816" fmla="*/ 2107946 h 7720647"/>
                <a:gd name="connsiteX6817" fmla="*/ 14711109 w 17682528"/>
                <a:gd name="connsiteY6817" fmla="*/ 2139696 h 7720647"/>
                <a:gd name="connsiteX6818" fmla="*/ 14787309 w 17682528"/>
                <a:gd name="connsiteY6818" fmla="*/ 2285746 h 7720647"/>
                <a:gd name="connsiteX6819" fmla="*/ 14698409 w 17682528"/>
                <a:gd name="connsiteY6819" fmla="*/ 2425446 h 7720647"/>
                <a:gd name="connsiteX6820" fmla="*/ 14666659 w 17682528"/>
                <a:gd name="connsiteY6820" fmla="*/ 2349246 h 7720647"/>
                <a:gd name="connsiteX6821" fmla="*/ 14685709 w 17682528"/>
                <a:gd name="connsiteY6821" fmla="*/ 2298446 h 7720647"/>
                <a:gd name="connsiteX6822" fmla="*/ 14723809 w 17682528"/>
                <a:gd name="connsiteY6822" fmla="*/ 2298446 h 7720647"/>
                <a:gd name="connsiteX6823" fmla="*/ 14723809 w 17682528"/>
                <a:gd name="connsiteY6823" fmla="*/ 2342896 h 7720647"/>
                <a:gd name="connsiteX6824" fmla="*/ 14704759 w 17682528"/>
                <a:gd name="connsiteY6824" fmla="*/ 2349246 h 7720647"/>
                <a:gd name="connsiteX6825" fmla="*/ 14679359 w 17682528"/>
                <a:gd name="connsiteY6825" fmla="*/ 2323846 h 7720647"/>
                <a:gd name="connsiteX6826" fmla="*/ 14673009 w 17682528"/>
                <a:gd name="connsiteY6826" fmla="*/ 2336546 h 7720647"/>
                <a:gd name="connsiteX6827" fmla="*/ 14704759 w 17682528"/>
                <a:gd name="connsiteY6827" fmla="*/ 2361946 h 7720647"/>
                <a:gd name="connsiteX6828" fmla="*/ 14742859 w 17682528"/>
                <a:gd name="connsiteY6828" fmla="*/ 2317496 h 7720647"/>
                <a:gd name="connsiteX6829" fmla="*/ 14698409 w 17682528"/>
                <a:gd name="connsiteY6829" fmla="*/ 2279396 h 7720647"/>
                <a:gd name="connsiteX6830" fmla="*/ 14647609 w 17682528"/>
                <a:gd name="connsiteY6830" fmla="*/ 2349246 h 7720647"/>
                <a:gd name="connsiteX6831" fmla="*/ 14698409 w 17682528"/>
                <a:gd name="connsiteY6831" fmla="*/ 2438146 h 7720647"/>
                <a:gd name="connsiteX6832" fmla="*/ 14800009 w 17682528"/>
                <a:gd name="connsiteY6832" fmla="*/ 2304796 h 7720647"/>
                <a:gd name="connsiteX6833" fmla="*/ 14800009 w 17682528"/>
                <a:gd name="connsiteY6833" fmla="*/ 2273046 h 7720647"/>
                <a:gd name="connsiteX6834" fmla="*/ 14806295 w 17682528"/>
                <a:gd name="connsiteY6834" fmla="*/ 2317496 h 7720647"/>
                <a:gd name="connsiteX6835" fmla="*/ 14692059 w 17682528"/>
                <a:gd name="connsiteY6835" fmla="*/ 2482596 h 7720647"/>
                <a:gd name="connsiteX6836" fmla="*/ 14622209 w 17682528"/>
                <a:gd name="connsiteY6836" fmla="*/ 2419096 h 7720647"/>
                <a:gd name="connsiteX6837" fmla="*/ 14641259 w 17682528"/>
                <a:gd name="connsiteY6837" fmla="*/ 2336546 h 7720647"/>
                <a:gd name="connsiteX6838" fmla="*/ 14558709 w 17682528"/>
                <a:gd name="connsiteY6838" fmla="*/ 2209546 h 7720647"/>
                <a:gd name="connsiteX6839" fmla="*/ 14558709 w 17682528"/>
                <a:gd name="connsiteY6839" fmla="*/ 2190496 h 7720647"/>
                <a:gd name="connsiteX6840" fmla="*/ 14641259 w 17682528"/>
                <a:gd name="connsiteY6840" fmla="*/ 2101596 h 7720647"/>
                <a:gd name="connsiteX6841" fmla="*/ 14711109 w 17682528"/>
                <a:gd name="connsiteY6841" fmla="*/ 2139696 h 7720647"/>
                <a:gd name="connsiteX6842" fmla="*/ 15549181 w 17682528"/>
                <a:gd name="connsiteY6842" fmla="*/ 2133346 h 7720647"/>
                <a:gd name="connsiteX6843" fmla="*/ 15517431 w 17682528"/>
                <a:gd name="connsiteY6843" fmla="*/ 2177796 h 7720647"/>
                <a:gd name="connsiteX6844" fmla="*/ 15542831 w 17682528"/>
                <a:gd name="connsiteY6844" fmla="*/ 2228596 h 7720647"/>
                <a:gd name="connsiteX6845" fmla="*/ 15441231 w 17682528"/>
                <a:gd name="connsiteY6845" fmla="*/ 2374646 h 7720647"/>
                <a:gd name="connsiteX6846" fmla="*/ 15530131 w 17682528"/>
                <a:gd name="connsiteY6846" fmla="*/ 2476246 h 7720647"/>
                <a:gd name="connsiteX6847" fmla="*/ 15574581 w 17682528"/>
                <a:gd name="connsiteY6847" fmla="*/ 2425446 h 7720647"/>
                <a:gd name="connsiteX6848" fmla="*/ 15517431 w 17682528"/>
                <a:gd name="connsiteY6848" fmla="*/ 2387346 h 7720647"/>
                <a:gd name="connsiteX6849" fmla="*/ 15542831 w 17682528"/>
                <a:gd name="connsiteY6849" fmla="*/ 2355596 h 7720647"/>
                <a:gd name="connsiteX6850" fmla="*/ 15606331 w 17682528"/>
                <a:gd name="connsiteY6850" fmla="*/ 2355596 h 7720647"/>
                <a:gd name="connsiteX6851" fmla="*/ 15593631 w 17682528"/>
                <a:gd name="connsiteY6851" fmla="*/ 2704783 h 7720647"/>
                <a:gd name="connsiteX6852" fmla="*/ 15599981 w 17682528"/>
                <a:gd name="connsiteY6852" fmla="*/ 2812733 h 7720647"/>
                <a:gd name="connsiteX6853" fmla="*/ 15853917 w 17682528"/>
                <a:gd name="connsiteY6853" fmla="*/ 2927033 h 7720647"/>
                <a:gd name="connsiteX6854" fmla="*/ 15784131 w 17682528"/>
                <a:gd name="connsiteY6854" fmla="*/ 2933383 h 7720647"/>
                <a:gd name="connsiteX6855" fmla="*/ 15612681 w 17682528"/>
                <a:gd name="connsiteY6855" fmla="*/ 2882583 h 7720647"/>
                <a:gd name="connsiteX6856" fmla="*/ 15606331 w 17682528"/>
                <a:gd name="connsiteY6856" fmla="*/ 2888933 h 7720647"/>
                <a:gd name="connsiteX6857" fmla="*/ 15676181 w 17682528"/>
                <a:gd name="connsiteY6857" fmla="*/ 3028569 h 7720647"/>
                <a:gd name="connsiteX6858" fmla="*/ 15657131 w 17682528"/>
                <a:gd name="connsiteY6858" fmla="*/ 3066669 h 7720647"/>
                <a:gd name="connsiteX6859" fmla="*/ 15549181 w 17682528"/>
                <a:gd name="connsiteY6859" fmla="*/ 2996883 h 7720647"/>
                <a:gd name="connsiteX6860" fmla="*/ 15472981 w 17682528"/>
                <a:gd name="connsiteY6860" fmla="*/ 3022219 h 7720647"/>
                <a:gd name="connsiteX6861" fmla="*/ 15428531 w 17682528"/>
                <a:gd name="connsiteY6861" fmla="*/ 2920683 h 7720647"/>
                <a:gd name="connsiteX6862" fmla="*/ 15358681 w 17682528"/>
                <a:gd name="connsiteY6862" fmla="*/ 2971483 h 7720647"/>
                <a:gd name="connsiteX6863" fmla="*/ 15396781 w 17682528"/>
                <a:gd name="connsiteY6863" fmla="*/ 3015869 h 7720647"/>
                <a:gd name="connsiteX6864" fmla="*/ 15422181 w 17682528"/>
                <a:gd name="connsiteY6864" fmla="*/ 3009519 h 7720647"/>
                <a:gd name="connsiteX6865" fmla="*/ 15377731 w 17682528"/>
                <a:gd name="connsiteY6865" fmla="*/ 2971483 h 7720647"/>
                <a:gd name="connsiteX6866" fmla="*/ 15428531 w 17682528"/>
                <a:gd name="connsiteY6866" fmla="*/ 2939733 h 7720647"/>
                <a:gd name="connsiteX6867" fmla="*/ 15460281 w 17682528"/>
                <a:gd name="connsiteY6867" fmla="*/ 2965133 h 7720647"/>
                <a:gd name="connsiteX6868" fmla="*/ 15447581 w 17682528"/>
                <a:gd name="connsiteY6868" fmla="*/ 2984183 h 7720647"/>
                <a:gd name="connsiteX6869" fmla="*/ 15453931 w 17682528"/>
                <a:gd name="connsiteY6869" fmla="*/ 3003169 h 7720647"/>
                <a:gd name="connsiteX6870" fmla="*/ 15384081 w 17682528"/>
                <a:gd name="connsiteY6870" fmla="*/ 3041269 h 7720647"/>
                <a:gd name="connsiteX6871" fmla="*/ 15295244 w 17682528"/>
                <a:gd name="connsiteY6871" fmla="*/ 2984183 h 7720647"/>
                <a:gd name="connsiteX6872" fmla="*/ 15276194 w 17682528"/>
                <a:gd name="connsiteY6872" fmla="*/ 2965133 h 7720647"/>
                <a:gd name="connsiteX6873" fmla="*/ 15352331 w 17682528"/>
                <a:gd name="connsiteY6873" fmla="*/ 2888933 h 7720647"/>
                <a:gd name="connsiteX6874" fmla="*/ 15422181 w 17682528"/>
                <a:gd name="connsiteY6874" fmla="*/ 2882583 h 7720647"/>
                <a:gd name="connsiteX6875" fmla="*/ 15511081 w 17682528"/>
                <a:gd name="connsiteY6875" fmla="*/ 2927033 h 7720647"/>
                <a:gd name="connsiteX6876" fmla="*/ 15561881 w 17682528"/>
                <a:gd name="connsiteY6876" fmla="*/ 2876233 h 7720647"/>
                <a:gd name="connsiteX6877" fmla="*/ 15549181 w 17682528"/>
                <a:gd name="connsiteY6877" fmla="*/ 2838133 h 7720647"/>
                <a:gd name="connsiteX6878" fmla="*/ 15580931 w 17682528"/>
                <a:gd name="connsiteY6878" fmla="*/ 2780983 h 7720647"/>
                <a:gd name="connsiteX6879" fmla="*/ 15580931 w 17682528"/>
                <a:gd name="connsiteY6879" fmla="*/ 2768283 h 7720647"/>
                <a:gd name="connsiteX6880" fmla="*/ 15517431 w 17682528"/>
                <a:gd name="connsiteY6880" fmla="*/ 2673033 h 7720647"/>
                <a:gd name="connsiteX6881" fmla="*/ 15599981 w 17682528"/>
                <a:gd name="connsiteY6881" fmla="*/ 2596833 h 7720647"/>
                <a:gd name="connsiteX6882" fmla="*/ 15511081 w 17682528"/>
                <a:gd name="connsiteY6882" fmla="*/ 2488946 h 7720647"/>
                <a:gd name="connsiteX6883" fmla="*/ 15409481 w 17682528"/>
                <a:gd name="connsiteY6883" fmla="*/ 2469896 h 7720647"/>
                <a:gd name="connsiteX6884" fmla="*/ 15339631 w 17682528"/>
                <a:gd name="connsiteY6884" fmla="*/ 2495233 h 7720647"/>
                <a:gd name="connsiteX6885" fmla="*/ 15320581 w 17682528"/>
                <a:gd name="connsiteY6885" fmla="*/ 2488946 h 7720647"/>
                <a:gd name="connsiteX6886" fmla="*/ 15441231 w 17682528"/>
                <a:gd name="connsiteY6886" fmla="*/ 2425446 h 7720647"/>
                <a:gd name="connsiteX6887" fmla="*/ 15358681 w 17682528"/>
                <a:gd name="connsiteY6887" fmla="*/ 2361946 h 7720647"/>
                <a:gd name="connsiteX6888" fmla="*/ 15276194 w 17682528"/>
                <a:gd name="connsiteY6888" fmla="*/ 2400046 h 7720647"/>
                <a:gd name="connsiteX6889" fmla="*/ 15238094 w 17682528"/>
                <a:gd name="connsiteY6889" fmla="*/ 2330196 h 7720647"/>
                <a:gd name="connsiteX6890" fmla="*/ 15238094 w 17682528"/>
                <a:gd name="connsiteY6890" fmla="*/ 2311146 h 7720647"/>
                <a:gd name="connsiteX6891" fmla="*/ 15320581 w 17682528"/>
                <a:gd name="connsiteY6891" fmla="*/ 2355596 h 7720647"/>
                <a:gd name="connsiteX6892" fmla="*/ 15415831 w 17682528"/>
                <a:gd name="connsiteY6892" fmla="*/ 2323846 h 7720647"/>
                <a:gd name="connsiteX6893" fmla="*/ 15428531 w 17682528"/>
                <a:gd name="connsiteY6893" fmla="*/ 2298446 h 7720647"/>
                <a:gd name="connsiteX6894" fmla="*/ 15345981 w 17682528"/>
                <a:gd name="connsiteY6894" fmla="*/ 2222246 h 7720647"/>
                <a:gd name="connsiteX6895" fmla="*/ 15295244 w 17682528"/>
                <a:gd name="connsiteY6895" fmla="*/ 2266696 h 7720647"/>
                <a:gd name="connsiteX6896" fmla="*/ 15345981 w 17682528"/>
                <a:gd name="connsiteY6896" fmla="*/ 2241296 h 7720647"/>
                <a:gd name="connsiteX6897" fmla="*/ 15415831 w 17682528"/>
                <a:gd name="connsiteY6897" fmla="*/ 2298446 h 7720647"/>
                <a:gd name="connsiteX6898" fmla="*/ 15390431 w 17682528"/>
                <a:gd name="connsiteY6898" fmla="*/ 2317496 h 7720647"/>
                <a:gd name="connsiteX6899" fmla="*/ 15314231 w 17682528"/>
                <a:gd name="connsiteY6899" fmla="*/ 2336546 h 7720647"/>
                <a:gd name="connsiteX6900" fmla="*/ 15219044 w 17682528"/>
                <a:gd name="connsiteY6900" fmla="*/ 2260346 h 7720647"/>
                <a:gd name="connsiteX6901" fmla="*/ 15257144 w 17682528"/>
                <a:gd name="connsiteY6901" fmla="*/ 2234946 h 7720647"/>
                <a:gd name="connsiteX6902" fmla="*/ 15288894 w 17682528"/>
                <a:gd name="connsiteY6902" fmla="*/ 2203196 h 7720647"/>
                <a:gd name="connsiteX6903" fmla="*/ 15339631 w 17682528"/>
                <a:gd name="connsiteY6903" fmla="*/ 2209546 h 7720647"/>
                <a:gd name="connsiteX6904" fmla="*/ 15371381 w 17682528"/>
                <a:gd name="connsiteY6904" fmla="*/ 2196846 h 7720647"/>
                <a:gd name="connsiteX6905" fmla="*/ 15453931 w 17682528"/>
                <a:gd name="connsiteY6905" fmla="*/ 2234946 h 7720647"/>
                <a:gd name="connsiteX6906" fmla="*/ 15504731 w 17682528"/>
                <a:gd name="connsiteY6906" fmla="*/ 2177796 h 7720647"/>
                <a:gd name="connsiteX6907" fmla="*/ 15422181 w 17682528"/>
                <a:gd name="connsiteY6907" fmla="*/ 2133346 h 7720647"/>
                <a:gd name="connsiteX6908" fmla="*/ 15485681 w 17682528"/>
                <a:gd name="connsiteY6908" fmla="*/ 2095246 h 7720647"/>
                <a:gd name="connsiteX6909" fmla="*/ 15549181 w 17682528"/>
                <a:gd name="connsiteY6909" fmla="*/ 2133346 h 7720647"/>
                <a:gd name="connsiteX6910" fmla="*/ 15219044 w 17682528"/>
                <a:gd name="connsiteY6910" fmla="*/ 2107946 h 7720647"/>
                <a:gd name="connsiteX6911" fmla="*/ 15155544 w 17682528"/>
                <a:gd name="connsiteY6911" fmla="*/ 2222246 h 7720647"/>
                <a:gd name="connsiteX6912" fmla="*/ 15136494 w 17682528"/>
                <a:gd name="connsiteY6912" fmla="*/ 2285746 h 7720647"/>
                <a:gd name="connsiteX6913" fmla="*/ 15085694 w 17682528"/>
                <a:gd name="connsiteY6913" fmla="*/ 2298446 h 7720647"/>
                <a:gd name="connsiteX6914" fmla="*/ 15041244 w 17682528"/>
                <a:gd name="connsiteY6914" fmla="*/ 2330196 h 7720647"/>
                <a:gd name="connsiteX6915" fmla="*/ 15009495 w 17682528"/>
                <a:gd name="connsiteY6915" fmla="*/ 2298446 h 7720647"/>
                <a:gd name="connsiteX6916" fmla="*/ 15022194 w 17682528"/>
                <a:gd name="connsiteY6916" fmla="*/ 2247646 h 7720647"/>
                <a:gd name="connsiteX6917" fmla="*/ 15079344 w 17682528"/>
                <a:gd name="connsiteY6917" fmla="*/ 2177796 h 7720647"/>
                <a:gd name="connsiteX6918" fmla="*/ 15104744 w 17682528"/>
                <a:gd name="connsiteY6918" fmla="*/ 2222246 h 7720647"/>
                <a:gd name="connsiteX6919" fmla="*/ 15092044 w 17682528"/>
                <a:gd name="connsiteY6919" fmla="*/ 2273046 h 7720647"/>
                <a:gd name="connsiteX6920" fmla="*/ 15123794 w 17682528"/>
                <a:gd name="connsiteY6920" fmla="*/ 2228596 h 7720647"/>
                <a:gd name="connsiteX6921" fmla="*/ 15098394 w 17682528"/>
                <a:gd name="connsiteY6921" fmla="*/ 2165096 h 7720647"/>
                <a:gd name="connsiteX6922" fmla="*/ 15212694 w 17682528"/>
                <a:gd name="connsiteY6922" fmla="*/ 2095246 h 7720647"/>
                <a:gd name="connsiteX6923" fmla="*/ 15219044 w 17682528"/>
                <a:gd name="connsiteY6923" fmla="*/ 2107946 h 7720647"/>
                <a:gd name="connsiteX6924" fmla="*/ 15980917 w 17682528"/>
                <a:gd name="connsiteY6924" fmla="*/ 2107946 h 7720647"/>
                <a:gd name="connsiteX6925" fmla="*/ 15974567 w 17682528"/>
                <a:gd name="connsiteY6925" fmla="*/ 2133346 h 7720647"/>
                <a:gd name="connsiteX6926" fmla="*/ 15968217 w 17682528"/>
                <a:gd name="connsiteY6926" fmla="*/ 2101596 h 7720647"/>
                <a:gd name="connsiteX6927" fmla="*/ 15936467 w 17682528"/>
                <a:gd name="connsiteY6927" fmla="*/ 2101596 h 7720647"/>
                <a:gd name="connsiteX6928" fmla="*/ 15911067 w 17682528"/>
                <a:gd name="connsiteY6928" fmla="*/ 2114296 h 7720647"/>
                <a:gd name="connsiteX6929" fmla="*/ 15942817 w 17682528"/>
                <a:gd name="connsiteY6929" fmla="*/ 2082546 h 7720647"/>
                <a:gd name="connsiteX6930" fmla="*/ 15980917 w 17682528"/>
                <a:gd name="connsiteY6930" fmla="*/ 2107946 h 7720647"/>
                <a:gd name="connsiteX6931" fmla="*/ 15733331 w 17682528"/>
                <a:gd name="connsiteY6931" fmla="*/ 2082546 h 7720647"/>
                <a:gd name="connsiteX6932" fmla="*/ 15625381 w 17682528"/>
                <a:gd name="connsiteY6932" fmla="*/ 2215896 h 7720647"/>
                <a:gd name="connsiteX6933" fmla="*/ 15593631 w 17682528"/>
                <a:gd name="connsiteY6933" fmla="*/ 2241296 h 7720647"/>
                <a:gd name="connsiteX6934" fmla="*/ 15536481 w 17682528"/>
                <a:gd name="connsiteY6934" fmla="*/ 2184146 h 7720647"/>
                <a:gd name="connsiteX6935" fmla="*/ 15682531 w 17682528"/>
                <a:gd name="connsiteY6935" fmla="*/ 2101596 h 7720647"/>
                <a:gd name="connsiteX6936" fmla="*/ 15714281 w 17682528"/>
                <a:gd name="connsiteY6936" fmla="*/ 2057146 h 7720647"/>
                <a:gd name="connsiteX6937" fmla="*/ 15733331 w 17682528"/>
                <a:gd name="connsiteY6937" fmla="*/ 2082546 h 7720647"/>
                <a:gd name="connsiteX6938" fmla="*/ 14755559 w 17682528"/>
                <a:gd name="connsiteY6938" fmla="*/ 2120646 h 7720647"/>
                <a:gd name="connsiteX6939" fmla="*/ 14787309 w 17682528"/>
                <a:gd name="connsiteY6939" fmla="*/ 2209546 h 7720647"/>
                <a:gd name="connsiteX6940" fmla="*/ 14838045 w 17682528"/>
                <a:gd name="connsiteY6940" fmla="*/ 2273046 h 7720647"/>
                <a:gd name="connsiteX6941" fmla="*/ 14831695 w 17682528"/>
                <a:gd name="connsiteY6941" fmla="*/ 2514283 h 7720647"/>
                <a:gd name="connsiteX6942" fmla="*/ 14793659 w 17682528"/>
                <a:gd name="connsiteY6942" fmla="*/ 2406396 h 7720647"/>
                <a:gd name="connsiteX6943" fmla="*/ 14825345 w 17682528"/>
                <a:gd name="connsiteY6943" fmla="*/ 2317496 h 7720647"/>
                <a:gd name="connsiteX6944" fmla="*/ 14736509 w 17682528"/>
                <a:gd name="connsiteY6944" fmla="*/ 2146046 h 7720647"/>
                <a:gd name="connsiteX6945" fmla="*/ 14641259 w 17682528"/>
                <a:gd name="connsiteY6945" fmla="*/ 2088896 h 7720647"/>
                <a:gd name="connsiteX6946" fmla="*/ 14552359 w 17682528"/>
                <a:gd name="connsiteY6946" fmla="*/ 2165096 h 7720647"/>
                <a:gd name="connsiteX6947" fmla="*/ 14533309 w 17682528"/>
                <a:gd name="connsiteY6947" fmla="*/ 2215896 h 7720647"/>
                <a:gd name="connsiteX6948" fmla="*/ 14469809 w 17682528"/>
                <a:gd name="connsiteY6948" fmla="*/ 2292096 h 7720647"/>
                <a:gd name="connsiteX6949" fmla="*/ 14469809 w 17682528"/>
                <a:gd name="connsiteY6949" fmla="*/ 2317496 h 7720647"/>
                <a:gd name="connsiteX6950" fmla="*/ 14533309 w 17682528"/>
                <a:gd name="connsiteY6950" fmla="*/ 2412746 h 7720647"/>
                <a:gd name="connsiteX6951" fmla="*/ 14603159 w 17682528"/>
                <a:gd name="connsiteY6951" fmla="*/ 2342896 h 7720647"/>
                <a:gd name="connsiteX6952" fmla="*/ 14558709 w 17682528"/>
                <a:gd name="connsiteY6952" fmla="*/ 2298446 h 7720647"/>
                <a:gd name="connsiteX6953" fmla="*/ 14520609 w 17682528"/>
                <a:gd name="connsiteY6953" fmla="*/ 2330196 h 7720647"/>
                <a:gd name="connsiteX6954" fmla="*/ 14546009 w 17682528"/>
                <a:gd name="connsiteY6954" fmla="*/ 2361946 h 7720647"/>
                <a:gd name="connsiteX6955" fmla="*/ 14558709 w 17682528"/>
                <a:gd name="connsiteY6955" fmla="*/ 2355596 h 7720647"/>
                <a:gd name="connsiteX6956" fmla="*/ 14539659 w 17682528"/>
                <a:gd name="connsiteY6956" fmla="*/ 2342896 h 7720647"/>
                <a:gd name="connsiteX6957" fmla="*/ 14539659 w 17682528"/>
                <a:gd name="connsiteY6957" fmla="*/ 2317496 h 7720647"/>
                <a:gd name="connsiteX6958" fmla="*/ 14577759 w 17682528"/>
                <a:gd name="connsiteY6958" fmla="*/ 2317496 h 7720647"/>
                <a:gd name="connsiteX6959" fmla="*/ 14584109 w 17682528"/>
                <a:gd name="connsiteY6959" fmla="*/ 2342896 h 7720647"/>
                <a:gd name="connsiteX6960" fmla="*/ 14533309 w 17682528"/>
                <a:gd name="connsiteY6960" fmla="*/ 2400046 h 7720647"/>
                <a:gd name="connsiteX6961" fmla="*/ 14482509 w 17682528"/>
                <a:gd name="connsiteY6961" fmla="*/ 2317496 h 7720647"/>
                <a:gd name="connsiteX6962" fmla="*/ 14558709 w 17682528"/>
                <a:gd name="connsiteY6962" fmla="*/ 2228596 h 7720647"/>
                <a:gd name="connsiteX6963" fmla="*/ 14622209 w 17682528"/>
                <a:gd name="connsiteY6963" fmla="*/ 2336546 h 7720647"/>
                <a:gd name="connsiteX6964" fmla="*/ 14590459 w 17682528"/>
                <a:gd name="connsiteY6964" fmla="*/ 2431796 h 7720647"/>
                <a:gd name="connsiteX6965" fmla="*/ 14558709 w 17682528"/>
                <a:gd name="connsiteY6965" fmla="*/ 2444496 h 7720647"/>
                <a:gd name="connsiteX6966" fmla="*/ 14501559 w 17682528"/>
                <a:gd name="connsiteY6966" fmla="*/ 2482596 h 7720647"/>
                <a:gd name="connsiteX6967" fmla="*/ 14425359 w 17682528"/>
                <a:gd name="connsiteY6967" fmla="*/ 2304796 h 7720647"/>
                <a:gd name="connsiteX6968" fmla="*/ 14520609 w 17682528"/>
                <a:gd name="connsiteY6968" fmla="*/ 2152396 h 7720647"/>
                <a:gd name="connsiteX6969" fmla="*/ 14577759 w 17682528"/>
                <a:gd name="connsiteY6969" fmla="*/ 2069846 h 7720647"/>
                <a:gd name="connsiteX6970" fmla="*/ 14634909 w 17682528"/>
                <a:gd name="connsiteY6970" fmla="*/ 2044446 h 7720647"/>
                <a:gd name="connsiteX6971" fmla="*/ 14755559 w 17682528"/>
                <a:gd name="connsiteY6971" fmla="*/ 2120646 h 7720647"/>
                <a:gd name="connsiteX6972" fmla="*/ 14698409 w 17682528"/>
                <a:gd name="connsiteY6972" fmla="*/ 2031746 h 7720647"/>
                <a:gd name="connsiteX6973" fmla="*/ 14761909 w 17682528"/>
                <a:gd name="connsiteY6973" fmla="*/ 2044446 h 7720647"/>
                <a:gd name="connsiteX6974" fmla="*/ 14838045 w 17682528"/>
                <a:gd name="connsiteY6974" fmla="*/ 2107946 h 7720647"/>
                <a:gd name="connsiteX6975" fmla="*/ 14838045 w 17682528"/>
                <a:gd name="connsiteY6975" fmla="*/ 2234946 h 7720647"/>
                <a:gd name="connsiteX6976" fmla="*/ 14761909 w 17682528"/>
                <a:gd name="connsiteY6976" fmla="*/ 2101596 h 7720647"/>
                <a:gd name="connsiteX6977" fmla="*/ 14673009 w 17682528"/>
                <a:gd name="connsiteY6977" fmla="*/ 2031746 h 7720647"/>
                <a:gd name="connsiteX6978" fmla="*/ 14698409 w 17682528"/>
                <a:gd name="connsiteY6978" fmla="*/ 2031746 h 7720647"/>
                <a:gd name="connsiteX6979" fmla="*/ 14590459 w 17682528"/>
                <a:gd name="connsiteY6979" fmla="*/ 2031746 h 7720647"/>
                <a:gd name="connsiteX6980" fmla="*/ 14520609 w 17682528"/>
                <a:gd name="connsiteY6980" fmla="*/ 2126996 h 7720647"/>
                <a:gd name="connsiteX6981" fmla="*/ 14482509 w 17682528"/>
                <a:gd name="connsiteY6981" fmla="*/ 1999996 h 7720647"/>
                <a:gd name="connsiteX6982" fmla="*/ 14590459 w 17682528"/>
                <a:gd name="connsiteY6982" fmla="*/ 2031746 h 7720647"/>
                <a:gd name="connsiteX6983" fmla="*/ 15898367 w 17682528"/>
                <a:gd name="connsiteY6983" fmla="*/ 2012696 h 7720647"/>
                <a:gd name="connsiteX6984" fmla="*/ 15847567 w 17682528"/>
                <a:gd name="connsiteY6984" fmla="*/ 2076196 h 7720647"/>
                <a:gd name="connsiteX6985" fmla="*/ 15784131 w 17682528"/>
                <a:gd name="connsiteY6985" fmla="*/ 2031746 h 7720647"/>
                <a:gd name="connsiteX6986" fmla="*/ 15866617 w 17682528"/>
                <a:gd name="connsiteY6986" fmla="*/ 1987296 h 7720647"/>
                <a:gd name="connsiteX6987" fmla="*/ 15898367 w 17682528"/>
                <a:gd name="connsiteY6987" fmla="*/ 2012696 h 7720647"/>
                <a:gd name="connsiteX6988" fmla="*/ 14952345 w 17682528"/>
                <a:gd name="connsiteY6988" fmla="*/ 2012696 h 7720647"/>
                <a:gd name="connsiteX6989" fmla="*/ 14907895 w 17682528"/>
                <a:gd name="connsiteY6989" fmla="*/ 2038096 h 7720647"/>
                <a:gd name="connsiteX6990" fmla="*/ 14863445 w 17682528"/>
                <a:gd name="connsiteY6990" fmla="*/ 2082546 h 7720647"/>
                <a:gd name="connsiteX6991" fmla="*/ 14857095 w 17682528"/>
                <a:gd name="connsiteY6991" fmla="*/ 2031746 h 7720647"/>
                <a:gd name="connsiteX6992" fmla="*/ 14882495 w 17682528"/>
                <a:gd name="connsiteY6992" fmla="*/ 1981010 h 7720647"/>
                <a:gd name="connsiteX6993" fmla="*/ 14952345 w 17682528"/>
                <a:gd name="connsiteY6993" fmla="*/ 2012696 h 7720647"/>
                <a:gd name="connsiteX6994" fmla="*/ 15872967 w 17682528"/>
                <a:gd name="connsiteY6994" fmla="*/ 1968310 h 7720647"/>
                <a:gd name="connsiteX6995" fmla="*/ 15765081 w 17682528"/>
                <a:gd name="connsiteY6995" fmla="*/ 2038096 h 7720647"/>
                <a:gd name="connsiteX6996" fmla="*/ 15841217 w 17682528"/>
                <a:gd name="connsiteY6996" fmla="*/ 2095246 h 7720647"/>
                <a:gd name="connsiteX6997" fmla="*/ 15726981 w 17682528"/>
                <a:gd name="connsiteY6997" fmla="*/ 2031746 h 7720647"/>
                <a:gd name="connsiteX6998" fmla="*/ 15834867 w 17682528"/>
                <a:gd name="connsiteY6998" fmla="*/ 1949260 h 7720647"/>
                <a:gd name="connsiteX6999" fmla="*/ 15872967 w 17682528"/>
                <a:gd name="connsiteY6999" fmla="*/ 1968310 h 7720647"/>
                <a:gd name="connsiteX7000" fmla="*/ 15136494 w 17682528"/>
                <a:gd name="connsiteY7000" fmla="*/ 1942910 h 7720647"/>
                <a:gd name="connsiteX7001" fmla="*/ 15066644 w 17682528"/>
                <a:gd name="connsiteY7001" fmla="*/ 2038096 h 7720647"/>
                <a:gd name="connsiteX7002" fmla="*/ 15079344 w 17682528"/>
                <a:gd name="connsiteY7002" fmla="*/ 2076196 h 7720647"/>
                <a:gd name="connsiteX7003" fmla="*/ 15060294 w 17682528"/>
                <a:gd name="connsiteY7003" fmla="*/ 2120646 h 7720647"/>
                <a:gd name="connsiteX7004" fmla="*/ 15079344 w 17682528"/>
                <a:gd name="connsiteY7004" fmla="*/ 2158746 h 7720647"/>
                <a:gd name="connsiteX7005" fmla="*/ 15009495 w 17682528"/>
                <a:gd name="connsiteY7005" fmla="*/ 2203196 h 7720647"/>
                <a:gd name="connsiteX7006" fmla="*/ 15003145 w 17682528"/>
                <a:gd name="connsiteY7006" fmla="*/ 2253996 h 7720647"/>
                <a:gd name="connsiteX7007" fmla="*/ 14990445 w 17682528"/>
                <a:gd name="connsiteY7007" fmla="*/ 2298446 h 7720647"/>
                <a:gd name="connsiteX7008" fmla="*/ 14901545 w 17682528"/>
                <a:gd name="connsiteY7008" fmla="*/ 2419096 h 7720647"/>
                <a:gd name="connsiteX7009" fmla="*/ 14857095 w 17682528"/>
                <a:gd name="connsiteY7009" fmla="*/ 2431796 h 7720647"/>
                <a:gd name="connsiteX7010" fmla="*/ 14857095 w 17682528"/>
                <a:gd name="connsiteY7010" fmla="*/ 2368296 h 7720647"/>
                <a:gd name="connsiteX7011" fmla="*/ 14971395 w 17682528"/>
                <a:gd name="connsiteY7011" fmla="*/ 2285746 h 7720647"/>
                <a:gd name="connsiteX7012" fmla="*/ 14933295 w 17682528"/>
                <a:gd name="connsiteY7012" fmla="*/ 2241296 h 7720647"/>
                <a:gd name="connsiteX7013" fmla="*/ 14876145 w 17682528"/>
                <a:gd name="connsiteY7013" fmla="*/ 2298446 h 7720647"/>
                <a:gd name="connsiteX7014" fmla="*/ 14901545 w 17682528"/>
                <a:gd name="connsiteY7014" fmla="*/ 2330196 h 7720647"/>
                <a:gd name="connsiteX7015" fmla="*/ 14933295 w 17682528"/>
                <a:gd name="connsiteY7015" fmla="*/ 2311146 h 7720647"/>
                <a:gd name="connsiteX7016" fmla="*/ 14901545 w 17682528"/>
                <a:gd name="connsiteY7016" fmla="*/ 2311146 h 7720647"/>
                <a:gd name="connsiteX7017" fmla="*/ 14895195 w 17682528"/>
                <a:gd name="connsiteY7017" fmla="*/ 2292096 h 7720647"/>
                <a:gd name="connsiteX7018" fmla="*/ 14926945 w 17682528"/>
                <a:gd name="connsiteY7018" fmla="*/ 2260346 h 7720647"/>
                <a:gd name="connsiteX7019" fmla="*/ 14945995 w 17682528"/>
                <a:gd name="connsiteY7019" fmla="*/ 2260346 h 7720647"/>
                <a:gd name="connsiteX7020" fmla="*/ 14952345 w 17682528"/>
                <a:gd name="connsiteY7020" fmla="*/ 2285746 h 7720647"/>
                <a:gd name="connsiteX7021" fmla="*/ 14876145 w 17682528"/>
                <a:gd name="connsiteY7021" fmla="*/ 2355596 h 7720647"/>
                <a:gd name="connsiteX7022" fmla="*/ 14857095 w 17682528"/>
                <a:gd name="connsiteY7022" fmla="*/ 2330196 h 7720647"/>
                <a:gd name="connsiteX7023" fmla="*/ 14907895 w 17682528"/>
                <a:gd name="connsiteY7023" fmla="*/ 2215896 h 7720647"/>
                <a:gd name="connsiteX7024" fmla="*/ 14977745 w 17682528"/>
                <a:gd name="connsiteY7024" fmla="*/ 2190496 h 7720647"/>
                <a:gd name="connsiteX7025" fmla="*/ 15009495 w 17682528"/>
                <a:gd name="connsiteY7025" fmla="*/ 2146046 h 7720647"/>
                <a:gd name="connsiteX7026" fmla="*/ 15060294 w 17682528"/>
                <a:gd name="connsiteY7026" fmla="*/ 2069846 h 7720647"/>
                <a:gd name="connsiteX7027" fmla="*/ 15066644 w 17682528"/>
                <a:gd name="connsiteY7027" fmla="*/ 2038096 h 7720647"/>
                <a:gd name="connsiteX7028" fmla="*/ 15015844 w 17682528"/>
                <a:gd name="connsiteY7028" fmla="*/ 1968310 h 7720647"/>
                <a:gd name="connsiteX7029" fmla="*/ 15117444 w 17682528"/>
                <a:gd name="connsiteY7029" fmla="*/ 1936560 h 7720647"/>
                <a:gd name="connsiteX7030" fmla="*/ 15136494 w 17682528"/>
                <a:gd name="connsiteY7030" fmla="*/ 1942910 h 7720647"/>
                <a:gd name="connsiteX7031" fmla="*/ 14939645 w 17682528"/>
                <a:gd name="connsiteY7031" fmla="*/ 1942910 h 7720647"/>
                <a:gd name="connsiteX7032" fmla="*/ 14977745 w 17682528"/>
                <a:gd name="connsiteY7032" fmla="*/ 1942910 h 7720647"/>
                <a:gd name="connsiteX7033" fmla="*/ 14996795 w 17682528"/>
                <a:gd name="connsiteY7033" fmla="*/ 1981010 h 7720647"/>
                <a:gd name="connsiteX7034" fmla="*/ 15041244 w 17682528"/>
                <a:gd name="connsiteY7034" fmla="*/ 2006346 h 7720647"/>
                <a:gd name="connsiteX7035" fmla="*/ 15047594 w 17682528"/>
                <a:gd name="connsiteY7035" fmla="*/ 2038096 h 7720647"/>
                <a:gd name="connsiteX7036" fmla="*/ 14965045 w 17682528"/>
                <a:gd name="connsiteY7036" fmla="*/ 2184146 h 7720647"/>
                <a:gd name="connsiteX7037" fmla="*/ 14920595 w 17682528"/>
                <a:gd name="connsiteY7037" fmla="*/ 2165096 h 7720647"/>
                <a:gd name="connsiteX7038" fmla="*/ 14876145 w 17682528"/>
                <a:gd name="connsiteY7038" fmla="*/ 2165096 h 7720647"/>
                <a:gd name="connsiteX7039" fmla="*/ 14850745 w 17682528"/>
                <a:gd name="connsiteY7039" fmla="*/ 2126996 h 7720647"/>
                <a:gd name="connsiteX7040" fmla="*/ 14882495 w 17682528"/>
                <a:gd name="connsiteY7040" fmla="*/ 2088896 h 7720647"/>
                <a:gd name="connsiteX7041" fmla="*/ 14958695 w 17682528"/>
                <a:gd name="connsiteY7041" fmla="*/ 2044446 h 7720647"/>
                <a:gd name="connsiteX7042" fmla="*/ 14984095 w 17682528"/>
                <a:gd name="connsiteY7042" fmla="*/ 2069846 h 7720647"/>
                <a:gd name="connsiteX7043" fmla="*/ 14952345 w 17682528"/>
                <a:gd name="connsiteY7043" fmla="*/ 2107946 h 7720647"/>
                <a:gd name="connsiteX7044" fmla="*/ 14933295 w 17682528"/>
                <a:gd name="connsiteY7044" fmla="*/ 2101596 h 7720647"/>
                <a:gd name="connsiteX7045" fmla="*/ 14939645 w 17682528"/>
                <a:gd name="connsiteY7045" fmla="*/ 2082546 h 7720647"/>
                <a:gd name="connsiteX7046" fmla="*/ 14965045 w 17682528"/>
                <a:gd name="connsiteY7046" fmla="*/ 2101596 h 7720647"/>
                <a:gd name="connsiteX7047" fmla="*/ 14971395 w 17682528"/>
                <a:gd name="connsiteY7047" fmla="*/ 2088896 h 7720647"/>
                <a:gd name="connsiteX7048" fmla="*/ 14945995 w 17682528"/>
                <a:gd name="connsiteY7048" fmla="*/ 2063496 h 7720647"/>
                <a:gd name="connsiteX7049" fmla="*/ 14914245 w 17682528"/>
                <a:gd name="connsiteY7049" fmla="*/ 2095246 h 7720647"/>
                <a:gd name="connsiteX7050" fmla="*/ 14952345 w 17682528"/>
                <a:gd name="connsiteY7050" fmla="*/ 2126996 h 7720647"/>
                <a:gd name="connsiteX7051" fmla="*/ 15003145 w 17682528"/>
                <a:gd name="connsiteY7051" fmla="*/ 2069846 h 7720647"/>
                <a:gd name="connsiteX7052" fmla="*/ 14971395 w 17682528"/>
                <a:gd name="connsiteY7052" fmla="*/ 2025396 h 7720647"/>
                <a:gd name="connsiteX7053" fmla="*/ 14958695 w 17682528"/>
                <a:gd name="connsiteY7053" fmla="*/ 1993646 h 7720647"/>
                <a:gd name="connsiteX7054" fmla="*/ 14882495 w 17682528"/>
                <a:gd name="connsiteY7054" fmla="*/ 1961960 h 7720647"/>
                <a:gd name="connsiteX7055" fmla="*/ 14857095 w 17682528"/>
                <a:gd name="connsiteY7055" fmla="*/ 1974660 h 7720647"/>
                <a:gd name="connsiteX7056" fmla="*/ 14914245 w 17682528"/>
                <a:gd name="connsiteY7056" fmla="*/ 1930210 h 7720647"/>
                <a:gd name="connsiteX7057" fmla="*/ 14939645 w 17682528"/>
                <a:gd name="connsiteY7057" fmla="*/ 1942910 h 7720647"/>
                <a:gd name="connsiteX7058" fmla="*/ 16634905 w 17682528"/>
                <a:gd name="connsiteY7058" fmla="*/ 1923860 h 7720647"/>
                <a:gd name="connsiteX7059" fmla="*/ 16711105 w 17682528"/>
                <a:gd name="connsiteY7059" fmla="*/ 1987296 h 7720647"/>
                <a:gd name="connsiteX7060" fmla="*/ 16711105 w 17682528"/>
                <a:gd name="connsiteY7060" fmla="*/ 2019046 h 7720647"/>
                <a:gd name="connsiteX7061" fmla="*/ 16685705 w 17682528"/>
                <a:gd name="connsiteY7061" fmla="*/ 2025396 h 7720647"/>
                <a:gd name="connsiteX7062" fmla="*/ 16673005 w 17682528"/>
                <a:gd name="connsiteY7062" fmla="*/ 1993646 h 7720647"/>
                <a:gd name="connsiteX7063" fmla="*/ 16641255 w 17682528"/>
                <a:gd name="connsiteY7063" fmla="*/ 2012696 h 7720647"/>
                <a:gd name="connsiteX7064" fmla="*/ 16615855 w 17682528"/>
                <a:gd name="connsiteY7064" fmla="*/ 2006346 h 7720647"/>
                <a:gd name="connsiteX7065" fmla="*/ 16615855 w 17682528"/>
                <a:gd name="connsiteY7065" fmla="*/ 1923860 h 7720647"/>
                <a:gd name="connsiteX7066" fmla="*/ 16634905 w 17682528"/>
                <a:gd name="connsiteY7066" fmla="*/ 1923860 h 7720647"/>
                <a:gd name="connsiteX7067" fmla="*/ 14558709 w 17682528"/>
                <a:gd name="connsiteY7067" fmla="*/ 1993646 h 7720647"/>
                <a:gd name="connsiteX7068" fmla="*/ 14463459 w 17682528"/>
                <a:gd name="connsiteY7068" fmla="*/ 1974660 h 7720647"/>
                <a:gd name="connsiteX7069" fmla="*/ 14425359 w 17682528"/>
                <a:gd name="connsiteY7069" fmla="*/ 1904810 h 7720647"/>
                <a:gd name="connsiteX7070" fmla="*/ 14558709 w 17682528"/>
                <a:gd name="connsiteY7070" fmla="*/ 1993646 h 7720647"/>
                <a:gd name="connsiteX7071" fmla="*/ 14444409 w 17682528"/>
                <a:gd name="connsiteY7071" fmla="*/ 1987296 h 7720647"/>
                <a:gd name="connsiteX7072" fmla="*/ 14476159 w 17682528"/>
                <a:gd name="connsiteY7072" fmla="*/ 2031746 h 7720647"/>
                <a:gd name="connsiteX7073" fmla="*/ 14507909 w 17682528"/>
                <a:gd name="connsiteY7073" fmla="*/ 2114296 h 7720647"/>
                <a:gd name="connsiteX7074" fmla="*/ 14501559 w 17682528"/>
                <a:gd name="connsiteY7074" fmla="*/ 2158746 h 7720647"/>
                <a:gd name="connsiteX7075" fmla="*/ 14482509 w 17682528"/>
                <a:gd name="connsiteY7075" fmla="*/ 2171446 h 7720647"/>
                <a:gd name="connsiteX7076" fmla="*/ 14488859 w 17682528"/>
                <a:gd name="connsiteY7076" fmla="*/ 2126996 h 7720647"/>
                <a:gd name="connsiteX7077" fmla="*/ 14342809 w 17682528"/>
                <a:gd name="connsiteY7077" fmla="*/ 1930210 h 7720647"/>
                <a:gd name="connsiteX7078" fmla="*/ 14311059 w 17682528"/>
                <a:gd name="connsiteY7078" fmla="*/ 1936560 h 7720647"/>
                <a:gd name="connsiteX7079" fmla="*/ 14209522 w 17682528"/>
                <a:gd name="connsiteY7079" fmla="*/ 2044446 h 7720647"/>
                <a:gd name="connsiteX7080" fmla="*/ 14190472 w 17682528"/>
                <a:gd name="connsiteY7080" fmla="*/ 2107946 h 7720647"/>
                <a:gd name="connsiteX7081" fmla="*/ 14177772 w 17682528"/>
                <a:gd name="connsiteY7081" fmla="*/ 2126996 h 7720647"/>
                <a:gd name="connsiteX7082" fmla="*/ 14165072 w 17682528"/>
                <a:gd name="connsiteY7082" fmla="*/ 2184146 h 7720647"/>
                <a:gd name="connsiteX7083" fmla="*/ 14215872 w 17682528"/>
                <a:gd name="connsiteY7083" fmla="*/ 2266696 h 7720647"/>
                <a:gd name="connsiteX7084" fmla="*/ 14273022 w 17682528"/>
                <a:gd name="connsiteY7084" fmla="*/ 2196846 h 7720647"/>
                <a:gd name="connsiteX7085" fmla="*/ 14228572 w 17682528"/>
                <a:gd name="connsiteY7085" fmla="*/ 2146046 h 7720647"/>
                <a:gd name="connsiteX7086" fmla="*/ 14196822 w 17682528"/>
                <a:gd name="connsiteY7086" fmla="*/ 2184146 h 7720647"/>
                <a:gd name="connsiteX7087" fmla="*/ 14222222 w 17682528"/>
                <a:gd name="connsiteY7087" fmla="*/ 2228596 h 7720647"/>
                <a:gd name="connsiteX7088" fmla="*/ 14253972 w 17682528"/>
                <a:gd name="connsiteY7088" fmla="*/ 2190496 h 7720647"/>
                <a:gd name="connsiteX7089" fmla="*/ 14228572 w 17682528"/>
                <a:gd name="connsiteY7089" fmla="*/ 2171446 h 7720647"/>
                <a:gd name="connsiteX7090" fmla="*/ 14215872 w 17682528"/>
                <a:gd name="connsiteY7090" fmla="*/ 2177796 h 7720647"/>
                <a:gd name="connsiteX7091" fmla="*/ 14234922 w 17682528"/>
                <a:gd name="connsiteY7091" fmla="*/ 2190496 h 7720647"/>
                <a:gd name="connsiteX7092" fmla="*/ 14215872 w 17682528"/>
                <a:gd name="connsiteY7092" fmla="*/ 2209546 h 7720647"/>
                <a:gd name="connsiteX7093" fmla="*/ 14209522 w 17682528"/>
                <a:gd name="connsiteY7093" fmla="*/ 2184146 h 7720647"/>
                <a:gd name="connsiteX7094" fmla="*/ 14228572 w 17682528"/>
                <a:gd name="connsiteY7094" fmla="*/ 2165096 h 7720647"/>
                <a:gd name="connsiteX7095" fmla="*/ 14260322 w 17682528"/>
                <a:gd name="connsiteY7095" fmla="*/ 2196846 h 7720647"/>
                <a:gd name="connsiteX7096" fmla="*/ 14215872 w 17682528"/>
                <a:gd name="connsiteY7096" fmla="*/ 2247646 h 7720647"/>
                <a:gd name="connsiteX7097" fmla="*/ 14184122 w 17682528"/>
                <a:gd name="connsiteY7097" fmla="*/ 2184146 h 7720647"/>
                <a:gd name="connsiteX7098" fmla="*/ 14215872 w 17682528"/>
                <a:gd name="connsiteY7098" fmla="*/ 2076196 h 7720647"/>
                <a:gd name="connsiteX7099" fmla="*/ 14342809 w 17682528"/>
                <a:gd name="connsiteY7099" fmla="*/ 1942910 h 7720647"/>
                <a:gd name="connsiteX7100" fmla="*/ 14469809 w 17682528"/>
                <a:gd name="connsiteY7100" fmla="*/ 2126996 h 7720647"/>
                <a:gd name="connsiteX7101" fmla="*/ 14393609 w 17682528"/>
                <a:gd name="connsiteY7101" fmla="*/ 2222246 h 7720647"/>
                <a:gd name="connsiteX7102" fmla="*/ 14342809 w 17682528"/>
                <a:gd name="connsiteY7102" fmla="*/ 2165096 h 7720647"/>
                <a:gd name="connsiteX7103" fmla="*/ 14368209 w 17682528"/>
                <a:gd name="connsiteY7103" fmla="*/ 2114296 h 7720647"/>
                <a:gd name="connsiteX7104" fmla="*/ 14406309 w 17682528"/>
                <a:gd name="connsiteY7104" fmla="*/ 2114296 h 7720647"/>
                <a:gd name="connsiteX7105" fmla="*/ 14412659 w 17682528"/>
                <a:gd name="connsiteY7105" fmla="*/ 2139696 h 7720647"/>
                <a:gd name="connsiteX7106" fmla="*/ 14393609 w 17682528"/>
                <a:gd name="connsiteY7106" fmla="*/ 2152396 h 7720647"/>
                <a:gd name="connsiteX7107" fmla="*/ 14380909 w 17682528"/>
                <a:gd name="connsiteY7107" fmla="*/ 2139696 h 7720647"/>
                <a:gd name="connsiteX7108" fmla="*/ 14368209 w 17682528"/>
                <a:gd name="connsiteY7108" fmla="*/ 2152396 h 7720647"/>
                <a:gd name="connsiteX7109" fmla="*/ 14393609 w 17682528"/>
                <a:gd name="connsiteY7109" fmla="*/ 2171446 h 7720647"/>
                <a:gd name="connsiteX7110" fmla="*/ 14425359 w 17682528"/>
                <a:gd name="connsiteY7110" fmla="*/ 2133346 h 7720647"/>
                <a:gd name="connsiteX7111" fmla="*/ 14380909 w 17682528"/>
                <a:gd name="connsiteY7111" fmla="*/ 2095246 h 7720647"/>
                <a:gd name="connsiteX7112" fmla="*/ 14323759 w 17682528"/>
                <a:gd name="connsiteY7112" fmla="*/ 2165096 h 7720647"/>
                <a:gd name="connsiteX7113" fmla="*/ 14393609 w 17682528"/>
                <a:gd name="connsiteY7113" fmla="*/ 2241296 h 7720647"/>
                <a:gd name="connsiteX7114" fmla="*/ 14431709 w 17682528"/>
                <a:gd name="connsiteY7114" fmla="*/ 2228596 h 7720647"/>
                <a:gd name="connsiteX7115" fmla="*/ 14380909 w 17682528"/>
                <a:gd name="connsiteY7115" fmla="*/ 2298446 h 7720647"/>
                <a:gd name="connsiteX7116" fmla="*/ 14311059 w 17682528"/>
                <a:gd name="connsiteY7116" fmla="*/ 2241296 h 7720647"/>
                <a:gd name="connsiteX7117" fmla="*/ 14196822 w 17682528"/>
                <a:gd name="connsiteY7117" fmla="*/ 2336546 h 7720647"/>
                <a:gd name="connsiteX7118" fmla="*/ 14120622 w 17682528"/>
                <a:gd name="connsiteY7118" fmla="*/ 2177796 h 7720647"/>
                <a:gd name="connsiteX7119" fmla="*/ 14165072 w 17682528"/>
                <a:gd name="connsiteY7119" fmla="*/ 2063496 h 7720647"/>
                <a:gd name="connsiteX7120" fmla="*/ 14171422 w 17682528"/>
                <a:gd name="connsiteY7120" fmla="*/ 2031746 h 7720647"/>
                <a:gd name="connsiteX7121" fmla="*/ 14260322 w 17682528"/>
                <a:gd name="connsiteY7121" fmla="*/ 1942910 h 7720647"/>
                <a:gd name="connsiteX7122" fmla="*/ 14355509 w 17682528"/>
                <a:gd name="connsiteY7122" fmla="*/ 1892110 h 7720647"/>
                <a:gd name="connsiteX7123" fmla="*/ 14444409 w 17682528"/>
                <a:gd name="connsiteY7123" fmla="*/ 1987296 h 7720647"/>
                <a:gd name="connsiteX7124" fmla="*/ 15606331 w 17682528"/>
                <a:gd name="connsiteY7124" fmla="*/ 1923860 h 7720647"/>
                <a:gd name="connsiteX7125" fmla="*/ 15631731 w 17682528"/>
                <a:gd name="connsiteY7125" fmla="*/ 1968310 h 7720647"/>
                <a:gd name="connsiteX7126" fmla="*/ 15676181 w 17682528"/>
                <a:gd name="connsiteY7126" fmla="*/ 1993646 h 7720647"/>
                <a:gd name="connsiteX7127" fmla="*/ 15695231 w 17682528"/>
                <a:gd name="connsiteY7127" fmla="*/ 2044446 h 7720647"/>
                <a:gd name="connsiteX7128" fmla="*/ 15682531 w 17682528"/>
                <a:gd name="connsiteY7128" fmla="*/ 2082546 h 7720647"/>
                <a:gd name="connsiteX7129" fmla="*/ 15568231 w 17682528"/>
                <a:gd name="connsiteY7129" fmla="*/ 2114296 h 7720647"/>
                <a:gd name="connsiteX7130" fmla="*/ 15466631 w 17682528"/>
                <a:gd name="connsiteY7130" fmla="*/ 2031746 h 7720647"/>
                <a:gd name="connsiteX7131" fmla="*/ 15568231 w 17682528"/>
                <a:gd name="connsiteY7131" fmla="*/ 1961960 h 7720647"/>
                <a:gd name="connsiteX7132" fmla="*/ 15625381 w 17682528"/>
                <a:gd name="connsiteY7132" fmla="*/ 2025396 h 7720647"/>
                <a:gd name="connsiteX7133" fmla="*/ 15568231 w 17682528"/>
                <a:gd name="connsiteY7133" fmla="*/ 2076196 h 7720647"/>
                <a:gd name="connsiteX7134" fmla="*/ 15523781 w 17682528"/>
                <a:gd name="connsiteY7134" fmla="*/ 2038096 h 7720647"/>
                <a:gd name="connsiteX7135" fmla="*/ 15568231 w 17682528"/>
                <a:gd name="connsiteY7135" fmla="*/ 1999996 h 7720647"/>
                <a:gd name="connsiteX7136" fmla="*/ 15599981 w 17682528"/>
                <a:gd name="connsiteY7136" fmla="*/ 2019046 h 7720647"/>
                <a:gd name="connsiteX7137" fmla="*/ 15561881 w 17682528"/>
                <a:gd name="connsiteY7137" fmla="*/ 2031746 h 7720647"/>
                <a:gd name="connsiteX7138" fmla="*/ 15555531 w 17682528"/>
                <a:gd name="connsiteY7138" fmla="*/ 2050796 h 7720647"/>
                <a:gd name="connsiteX7139" fmla="*/ 15580931 w 17682528"/>
                <a:gd name="connsiteY7139" fmla="*/ 2057146 h 7720647"/>
                <a:gd name="connsiteX7140" fmla="*/ 15612681 w 17682528"/>
                <a:gd name="connsiteY7140" fmla="*/ 2019046 h 7720647"/>
                <a:gd name="connsiteX7141" fmla="*/ 15568231 w 17682528"/>
                <a:gd name="connsiteY7141" fmla="*/ 1981010 h 7720647"/>
                <a:gd name="connsiteX7142" fmla="*/ 15504731 w 17682528"/>
                <a:gd name="connsiteY7142" fmla="*/ 2031746 h 7720647"/>
                <a:gd name="connsiteX7143" fmla="*/ 15568231 w 17682528"/>
                <a:gd name="connsiteY7143" fmla="*/ 2095246 h 7720647"/>
                <a:gd name="connsiteX7144" fmla="*/ 15644431 w 17682528"/>
                <a:gd name="connsiteY7144" fmla="*/ 2025396 h 7720647"/>
                <a:gd name="connsiteX7145" fmla="*/ 15568231 w 17682528"/>
                <a:gd name="connsiteY7145" fmla="*/ 1949260 h 7720647"/>
                <a:gd name="connsiteX7146" fmla="*/ 15472981 w 17682528"/>
                <a:gd name="connsiteY7146" fmla="*/ 1987296 h 7720647"/>
                <a:gd name="connsiteX7147" fmla="*/ 15415831 w 17682528"/>
                <a:gd name="connsiteY7147" fmla="*/ 1955610 h 7720647"/>
                <a:gd name="connsiteX7148" fmla="*/ 15352331 w 17682528"/>
                <a:gd name="connsiteY7148" fmla="*/ 1961960 h 7720647"/>
                <a:gd name="connsiteX7149" fmla="*/ 15282544 w 17682528"/>
                <a:gd name="connsiteY7149" fmla="*/ 2025396 h 7720647"/>
                <a:gd name="connsiteX7150" fmla="*/ 15345981 w 17682528"/>
                <a:gd name="connsiteY7150" fmla="*/ 2082546 h 7720647"/>
                <a:gd name="connsiteX7151" fmla="*/ 15415831 w 17682528"/>
                <a:gd name="connsiteY7151" fmla="*/ 2038096 h 7720647"/>
                <a:gd name="connsiteX7152" fmla="*/ 15371381 w 17682528"/>
                <a:gd name="connsiteY7152" fmla="*/ 2006346 h 7720647"/>
                <a:gd name="connsiteX7153" fmla="*/ 15339631 w 17682528"/>
                <a:gd name="connsiteY7153" fmla="*/ 2025396 h 7720647"/>
                <a:gd name="connsiteX7154" fmla="*/ 15390431 w 17682528"/>
                <a:gd name="connsiteY7154" fmla="*/ 2025396 h 7720647"/>
                <a:gd name="connsiteX7155" fmla="*/ 15403131 w 17682528"/>
                <a:gd name="connsiteY7155" fmla="*/ 2038096 h 7720647"/>
                <a:gd name="connsiteX7156" fmla="*/ 15339631 w 17682528"/>
                <a:gd name="connsiteY7156" fmla="*/ 2069846 h 7720647"/>
                <a:gd name="connsiteX7157" fmla="*/ 15301594 w 17682528"/>
                <a:gd name="connsiteY7157" fmla="*/ 2025396 h 7720647"/>
                <a:gd name="connsiteX7158" fmla="*/ 15371381 w 17682528"/>
                <a:gd name="connsiteY7158" fmla="*/ 1987296 h 7720647"/>
                <a:gd name="connsiteX7159" fmla="*/ 15415831 w 17682528"/>
                <a:gd name="connsiteY7159" fmla="*/ 1974660 h 7720647"/>
                <a:gd name="connsiteX7160" fmla="*/ 15460281 w 17682528"/>
                <a:gd name="connsiteY7160" fmla="*/ 1993646 h 7720647"/>
                <a:gd name="connsiteX7161" fmla="*/ 15447581 w 17682528"/>
                <a:gd name="connsiteY7161" fmla="*/ 2031746 h 7720647"/>
                <a:gd name="connsiteX7162" fmla="*/ 15472981 w 17682528"/>
                <a:gd name="connsiteY7162" fmla="*/ 2082546 h 7720647"/>
                <a:gd name="connsiteX7163" fmla="*/ 15422181 w 17682528"/>
                <a:gd name="connsiteY7163" fmla="*/ 2114296 h 7720647"/>
                <a:gd name="connsiteX7164" fmla="*/ 15377731 w 17682528"/>
                <a:gd name="connsiteY7164" fmla="*/ 2101596 h 7720647"/>
                <a:gd name="connsiteX7165" fmla="*/ 15333281 w 17682528"/>
                <a:gd name="connsiteY7165" fmla="*/ 2120646 h 7720647"/>
                <a:gd name="connsiteX7166" fmla="*/ 15282544 w 17682528"/>
                <a:gd name="connsiteY7166" fmla="*/ 2088896 h 7720647"/>
                <a:gd name="connsiteX7167" fmla="*/ 15199994 w 17682528"/>
                <a:gd name="connsiteY7167" fmla="*/ 2025396 h 7720647"/>
                <a:gd name="connsiteX7168" fmla="*/ 15250794 w 17682528"/>
                <a:gd name="connsiteY7168" fmla="*/ 1961960 h 7720647"/>
                <a:gd name="connsiteX7169" fmla="*/ 15314231 w 17682528"/>
                <a:gd name="connsiteY7169" fmla="*/ 1955610 h 7720647"/>
                <a:gd name="connsiteX7170" fmla="*/ 15358681 w 17682528"/>
                <a:gd name="connsiteY7170" fmla="*/ 1911160 h 7720647"/>
                <a:gd name="connsiteX7171" fmla="*/ 15403131 w 17682528"/>
                <a:gd name="connsiteY7171" fmla="*/ 1898460 h 7720647"/>
                <a:gd name="connsiteX7172" fmla="*/ 15485681 w 17682528"/>
                <a:gd name="connsiteY7172" fmla="*/ 1866710 h 7720647"/>
                <a:gd name="connsiteX7173" fmla="*/ 15606331 w 17682528"/>
                <a:gd name="connsiteY7173" fmla="*/ 1923860 h 7720647"/>
                <a:gd name="connsiteX7174" fmla="*/ 15892017 w 17682528"/>
                <a:gd name="connsiteY7174" fmla="*/ 1873060 h 7720647"/>
                <a:gd name="connsiteX7175" fmla="*/ 15892017 w 17682528"/>
                <a:gd name="connsiteY7175" fmla="*/ 1955610 h 7720647"/>
                <a:gd name="connsiteX7176" fmla="*/ 15828517 w 17682528"/>
                <a:gd name="connsiteY7176" fmla="*/ 1936560 h 7720647"/>
                <a:gd name="connsiteX7177" fmla="*/ 15714281 w 17682528"/>
                <a:gd name="connsiteY7177" fmla="*/ 2012696 h 7720647"/>
                <a:gd name="connsiteX7178" fmla="*/ 15638081 w 17682528"/>
                <a:gd name="connsiteY7178" fmla="*/ 1942910 h 7720647"/>
                <a:gd name="connsiteX7179" fmla="*/ 15784131 w 17682528"/>
                <a:gd name="connsiteY7179" fmla="*/ 1866710 h 7720647"/>
                <a:gd name="connsiteX7180" fmla="*/ 15771431 w 17682528"/>
                <a:gd name="connsiteY7180" fmla="*/ 1834960 h 7720647"/>
                <a:gd name="connsiteX7181" fmla="*/ 15892017 w 17682528"/>
                <a:gd name="connsiteY7181" fmla="*/ 1873060 h 7720647"/>
                <a:gd name="connsiteX7182" fmla="*/ 15028544 w 17682528"/>
                <a:gd name="connsiteY7182" fmla="*/ 1834960 h 7720647"/>
                <a:gd name="connsiteX7183" fmla="*/ 14984095 w 17682528"/>
                <a:gd name="connsiteY7183" fmla="*/ 1923860 h 7720647"/>
                <a:gd name="connsiteX7184" fmla="*/ 14958695 w 17682528"/>
                <a:gd name="connsiteY7184" fmla="*/ 1930210 h 7720647"/>
                <a:gd name="connsiteX7185" fmla="*/ 14920595 w 17682528"/>
                <a:gd name="connsiteY7185" fmla="*/ 1898460 h 7720647"/>
                <a:gd name="connsiteX7186" fmla="*/ 14971395 w 17682528"/>
                <a:gd name="connsiteY7186" fmla="*/ 1834960 h 7720647"/>
                <a:gd name="connsiteX7187" fmla="*/ 15028544 w 17682528"/>
                <a:gd name="connsiteY7187" fmla="*/ 1834960 h 7720647"/>
                <a:gd name="connsiteX7188" fmla="*/ 15453931 w 17682528"/>
                <a:gd name="connsiteY7188" fmla="*/ 1847660 h 7720647"/>
                <a:gd name="connsiteX7189" fmla="*/ 15371381 w 17682528"/>
                <a:gd name="connsiteY7189" fmla="*/ 1885760 h 7720647"/>
                <a:gd name="connsiteX7190" fmla="*/ 15307944 w 17682528"/>
                <a:gd name="connsiteY7190" fmla="*/ 1936560 h 7720647"/>
                <a:gd name="connsiteX7191" fmla="*/ 15187294 w 17682528"/>
                <a:gd name="connsiteY7191" fmla="*/ 2038096 h 7720647"/>
                <a:gd name="connsiteX7192" fmla="*/ 15149194 w 17682528"/>
                <a:gd name="connsiteY7192" fmla="*/ 2025396 h 7720647"/>
                <a:gd name="connsiteX7193" fmla="*/ 15111094 w 17682528"/>
                <a:gd name="connsiteY7193" fmla="*/ 2063496 h 7720647"/>
                <a:gd name="connsiteX7194" fmla="*/ 15136494 w 17682528"/>
                <a:gd name="connsiteY7194" fmla="*/ 2107946 h 7720647"/>
                <a:gd name="connsiteX7195" fmla="*/ 15149194 w 17682528"/>
                <a:gd name="connsiteY7195" fmla="*/ 2095246 h 7720647"/>
                <a:gd name="connsiteX7196" fmla="*/ 15130144 w 17682528"/>
                <a:gd name="connsiteY7196" fmla="*/ 2069846 h 7720647"/>
                <a:gd name="connsiteX7197" fmla="*/ 15149194 w 17682528"/>
                <a:gd name="connsiteY7197" fmla="*/ 2044446 h 7720647"/>
                <a:gd name="connsiteX7198" fmla="*/ 15193644 w 17682528"/>
                <a:gd name="connsiteY7198" fmla="*/ 2088896 h 7720647"/>
                <a:gd name="connsiteX7199" fmla="*/ 15174594 w 17682528"/>
                <a:gd name="connsiteY7199" fmla="*/ 2126996 h 7720647"/>
                <a:gd name="connsiteX7200" fmla="*/ 15111094 w 17682528"/>
                <a:gd name="connsiteY7200" fmla="*/ 2146046 h 7720647"/>
                <a:gd name="connsiteX7201" fmla="*/ 15079344 w 17682528"/>
                <a:gd name="connsiteY7201" fmla="*/ 2146046 h 7720647"/>
                <a:gd name="connsiteX7202" fmla="*/ 15079344 w 17682528"/>
                <a:gd name="connsiteY7202" fmla="*/ 2107946 h 7720647"/>
                <a:gd name="connsiteX7203" fmla="*/ 15104744 w 17682528"/>
                <a:gd name="connsiteY7203" fmla="*/ 2082546 h 7720647"/>
                <a:gd name="connsiteX7204" fmla="*/ 15085694 w 17682528"/>
                <a:gd name="connsiteY7204" fmla="*/ 2031746 h 7720647"/>
                <a:gd name="connsiteX7205" fmla="*/ 15180944 w 17682528"/>
                <a:gd name="connsiteY7205" fmla="*/ 1949260 h 7720647"/>
                <a:gd name="connsiteX7206" fmla="*/ 15212694 w 17682528"/>
                <a:gd name="connsiteY7206" fmla="*/ 1949260 h 7720647"/>
                <a:gd name="connsiteX7207" fmla="*/ 15307944 w 17682528"/>
                <a:gd name="connsiteY7207" fmla="*/ 1879410 h 7720647"/>
                <a:gd name="connsiteX7208" fmla="*/ 15276194 w 17682528"/>
                <a:gd name="connsiteY7208" fmla="*/ 1834960 h 7720647"/>
                <a:gd name="connsiteX7209" fmla="*/ 15295244 w 17682528"/>
                <a:gd name="connsiteY7209" fmla="*/ 1815910 h 7720647"/>
                <a:gd name="connsiteX7210" fmla="*/ 15371381 w 17682528"/>
                <a:gd name="connsiteY7210" fmla="*/ 1796860 h 7720647"/>
                <a:gd name="connsiteX7211" fmla="*/ 15453931 w 17682528"/>
                <a:gd name="connsiteY7211" fmla="*/ 1847660 h 7720647"/>
                <a:gd name="connsiteX7212" fmla="*/ 15180944 w 17682528"/>
                <a:gd name="connsiteY7212" fmla="*/ 1809560 h 7720647"/>
                <a:gd name="connsiteX7213" fmla="*/ 15288894 w 17682528"/>
                <a:gd name="connsiteY7213" fmla="*/ 1879410 h 7720647"/>
                <a:gd name="connsiteX7214" fmla="*/ 15206344 w 17682528"/>
                <a:gd name="connsiteY7214" fmla="*/ 1936560 h 7720647"/>
                <a:gd name="connsiteX7215" fmla="*/ 15136494 w 17682528"/>
                <a:gd name="connsiteY7215" fmla="*/ 1930210 h 7720647"/>
                <a:gd name="connsiteX7216" fmla="*/ 15136494 w 17682528"/>
                <a:gd name="connsiteY7216" fmla="*/ 1892110 h 7720647"/>
                <a:gd name="connsiteX7217" fmla="*/ 15206344 w 17682528"/>
                <a:gd name="connsiteY7217" fmla="*/ 1854010 h 7720647"/>
                <a:gd name="connsiteX7218" fmla="*/ 15238094 w 17682528"/>
                <a:gd name="connsiteY7218" fmla="*/ 1873060 h 7720647"/>
                <a:gd name="connsiteX7219" fmla="*/ 15238094 w 17682528"/>
                <a:gd name="connsiteY7219" fmla="*/ 1892110 h 7720647"/>
                <a:gd name="connsiteX7220" fmla="*/ 15199994 w 17682528"/>
                <a:gd name="connsiteY7220" fmla="*/ 1904810 h 7720647"/>
                <a:gd name="connsiteX7221" fmla="*/ 15219044 w 17682528"/>
                <a:gd name="connsiteY7221" fmla="*/ 1911160 h 7720647"/>
                <a:gd name="connsiteX7222" fmla="*/ 15257144 w 17682528"/>
                <a:gd name="connsiteY7222" fmla="*/ 1873060 h 7720647"/>
                <a:gd name="connsiteX7223" fmla="*/ 15206344 w 17682528"/>
                <a:gd name="connsiteY7223" fmla="*/ 1834960 h 7720647"/>
                <a:gd name="connsiteX7224" fmla="*/ 15123794 w 17682528"/>
                <a:gd name="connsiteY7224" fmla="*/ 1873060 h 7720647"/>
                <a:gd name="connsiteX7225" fmla="*/ 15060294 w 17682528"/>
                <a:gd name="connsiteY7225" fmla="*/ 1885760 h 7720647"/>
                <a:gd name="connsiteX7226" fmla="*/ 15117444 w 17682528"/>
                <a:gd name="connsiteY7226" fmla="*/ 1892110 h 7720647"/>
                <a:gd name="connsiteX7227" fmla="*/ 15117444 w 17682528"/>
                <a:gd name="connsiteY7227" fmla="*/ 1904810 h 7720647"/>
                <a:gd name="connsiteX7228" fmla="*/ 15053944 w 17682528"/>
                <a:gd name="connsiteY7228" fmla="*/ 1955610 h 7720647"/>
                <a:gd name="connsiteX7229" fmla="*/ 15003145 w 17682528"/>
                <a:gd name="connsiteY7229" fmla="*/ 1917510 h 7720647"/>
                <a:gd name="connsiteX7230" fmla="*/ 15003145 w 17682528"/>
                <a:gd name="connsiteY7230" fmla="*/ 1898460 h 7720647"/>
                <a:gd name="connsiteX7231" fmla="*/ 15079344 w 17682528"/>
                <a:gd name="connsiteY7231" fmla="*/ 1815910 h 7720647"/>
                <a:gd name="connsiteX7232" fmla="*/ 15130144 w 17682528"/>
                <a:gd name="connsiteY7232" fmla="*/ 1796860 h 7720647"/>
                <a:gd name="connsiteX7233" fmla="*/ 15180944 w 17682528"/>
                <a:gd name="connsiteY7233" fmla="*/ 1809560 h 7720647"/>
                <a:gd name="connsiteX7234" fmla="*/ 15492031 w 17682528"/>
                <a:gd name="connsiteY7234" fmla="*/ 1822260 h 7720647"/>
                <a:gd name="connsiteX7235" fmla="*/ 15593631 w 17682528"/>
                <a:gd name="connsiteY7235" fmla="*/ 1834960 h 7720647"/>
                <a:gd name="connsiteX7236" fmla="*/ 15669831 w 17682528"/>
                <a:gd name="connsiteY7236" fmla="*/ 1879410 h 7720647"/>
                <a:gd name="connsiteX7237" fmla="*/ 15733331 w 17682528"/>
                <a:gd name="connsiteY7237" fmla="*/ 1841310 h 7720647"/>
                <a:gd name="connsiteX7238" fmla="*/ 15714281 w 17682528"/>
                <a:gd name="connsiteY7238" fmla="*/ 1822260 h 7720647"/>
                <a:gd name="connsiteX7239" fmla="*/ 15714281 w 17682528"/>
                <a:gd name="connsiteY7239" fmla="*/ 1860360 h 7720647"/>
                <a:gd name="connsiteX7240" fmla="*/ 15669831 w 17682528"/>
                <a:gd name="connsiteY7240" fmla="*/ 1866710 h 7720647"/>
                <a:gd name="connsiteX7241" fmla="*/ 15612681 w 17682528"/>
                <a:gd name="connsiteY7241" fmla="*/ 1828610 h 7720647"/>
                <a:gd name="connsiteX7242" fmla="*/ 15650781 w 17682528"/>
                <a:gd name="connsiteY7242" fmla="*/ 1796860 h 7720647"/>
                <a:gd name="connsiteX7243" fmla="*/ 15765081 w 17682528"/>
                <a:gd name="connsiteY7243" fmla="*/ 1873060 h 7720647"/>
                <a:gd name="connsiteX7244" fmla="*/ 15746031 w 17682528"/>
                <a:gd name="connsiteY7244" fmla="*/ 1898460 h 7720647"/>
                <a:gd name="connsiteX7245" fmla="*/ 15625381 w 17682528"/>
                <a:gd name="connsiteY7245" fmla="*/ 1917510 h 7720647"/>
                <a:gd name="connsiteX7246" fmla="*/ 15599981 w 17682528"/>
                <a:gd name="connsiteY7246" fmla="*/ 1898460 h 7720647"/>
                <a:gd name="connsiteX7247" fmla="*/ 15472981 w 17682528"/>
                <a:gd name="connsiteY7247" fmla="*/ 1854010 h 7720647"/>
                <a:gd name="connsiteX7248" fmla="*/ 15460281 w 17682528"/>
                <a:gd name="connsiteY7248" fmla="*/ 1822260 h 7720647"/>
                <a:gd name="connsiteX7249" fmla="*/ 15403131 w 17682528"/>
                <a:gd name="connsiteY7249" fmla="*/ 1784160 h 7720647"/>
                <a:gd name="connsiteX7250" fmla="*/ 15415831 w 17682528"/>
                <a:gd name="connsiteY7250" fmla="*/ 1777810 h 7720647"/>
                <a:gd name="connsiteX7251" fmla="*/ 15492031 w 17682528"/>
                <a:gd name="connsiteY7251" fmla="*/ 1822260 h 7720647"/>
                <a:gd name="connsiteX7252" fmla="*/ 15345981 w 17682528"/>
                <a:gd name="connsiteY7252" fmla="*/ 1777810 h 7720647"/>
                <a:gd name="connsiteX7253" fmla="*/ 15257144 w 17682528"/>
                <a:gd name="connsiteY7253" fmla="*/ 1822260 h 7720647"/>
                <a:gd name="connsiteX7254" fmla="*/ 15238094 w 17682528"/>
                <a:gd name="connsiteY7254" fmla="*/ 1809560 h 7720647"/>
                <a:gd name="connsiteX7255" fmla="*/ 15295244 w 17682528"/>
                <a:gd name="connsiteY7255" fmla="*/ 1752410 h 7720647"/>
                <a:gd name="connsiteX7256" fmla="*/ 15345981 w 17682528"/>
                <a:gd name="connsiteY7256" fmla="*/ 1777810 h 7720647"/>
                <a:gd name="connsiteX7257" fmla="*/ 15898367 w 17682528"/>
                <a:gd name="connsiteY7257" fmla="*/ 1828610 h 7720647"/>
                <a:gd name="connsiteX7258" fmla="*/ 15860267 w 17682528"/>
                <a:gd name="connsiteY7258" fmla="*/ 1866710 h 7720647"/>
                <a:gd name="connsiteX7259" fmla="*/ 15809531 w 17682528"/>
                <a:gd name="connsiteY7259" fmla="*/ 1822260 h 7720647"/>
                <a:gd name="connsiteX7260" fmla="*/ 15809531 w 17682528"/>
                <a:gd name="connsiteY7260" fmla="*/ 1784160 h 7720647"/>
                <a:gd name="connsiteX7261" fmla="*/ 15834867 w 17682528"/>
                <a:gd name="connsiteY7261" fmla="*/ 1784160 h 7720647"/>
                <a:gd name="connsiteX7262" fmla="*/ 15866617 w 17682528"/>
                <a:gd name="connsiteY7262" fmla="*/ 1809560 h 7720647"/>
                <a:gd name="connsiteX7263" fmla="*/ 15860267 w 17682528"/>
                <a:gd name="connsiteY7263" fmla="*/ 1841310 h 7720647"/>
                <a:gd name="connsiteX7264" fmla="*/ 15885667 w 17682528"/>
                <a:gd name="connsiteY7264" fmla="*/ 1809560 h 7720647"/>
                <a:gd name="connsiteX7265" fmla="*/ 15822167 w 17682528"/>
                <a:gd name="connsiteY7265" fmla="*/ 1765110 h 7720647"/>
                <a:gd name="connsiteX7266" fmla="*/ 15790481 w 17682528"/>
                <a:gd name="connsiteY7266" fmla="*/ 1822260 h 7720647"/>
                <a:gd name="connsiteX7267" fmla="*/ 15739681 w 17682528"/>
                <a:gd name="connsiteY7267" fmla="*/ 1765110 h 7720647"/>
                <a:gd name="connsiteX7268" fmla="*/ 15809531 w 17682528"/>
                <a:gd name="connsiteY7268" fmla="*/ 1739710 h 7720647"/>
                <a:gd name="connsiteX7269" fmla="*/ 15898367 w 17682528"/>
                <a:gd name="connsiteY7269" fmla="*/ 1828610 h 7720647"/>
                <a:gd name="connsiteX7270" fmla="*/ 15098394 w 17682528"/>
                <a:gd name="connsiteY7270" fmla="*/ 1707960 h 7720647"/>
                <a:gd name="connsiteX7271" fmla="*/ 15104744 w 17682528"/>
                <a:gd name="connsiteY7271" fmla="*/ 1720660 h 7720647"/>
                <a:gd name="connsiteX7272" fmla="*/ 15092044 w 17682528"/>
                <a:gd name="connsiteY7272" fmla="*/ 1777810 h 7720647"/>
                <a:gd name="connsiteX7273" fmla="*/ 15041244 w 17682528"/>
                <a:gd name="connsiteY7273" fmla="*/ 1828610 h 7720647"/>
                <a:gd name="connsiteX7274" fmla="*/ 14996795 w 17682528"/>
                <a:gd name="connsiteY7274" fmla="*/ 1815910 h 7720647"/>
                <a:gd name="connsiteX7275" fmla="*/ 14907895 w 17682528"/>
                <a:gd name="connsiteY7275" fmla="*/ 1917510 h 7720647"/>
                <a:gd name="connsiteX7276" fmla="*/ 14876145 w 17682528"/>
                <a:gd name="connsiteY7276" fmla="*/ 1923860 h 7720647"/>
                <a:gd name="connsiteX7277" fmla="*/ 14901545 w 17682528"/>
                <a:gd name="connsiteY7277" fmla="*/ 1879410 h 7720647"/>
                <a:gd name="connsiteX7278" fmla="*/ 14888845 w 17682528"/>
                <a:gd name="connsiteY7278" fmla="*/ 1834960 h 7720647"/>
                <a:gd name="connsiteX7279" fmla="*/ 14958695 w 17682528"/>
                <a:gd name="connsiteY7279" fmla="*/ 1752410 h 7720647"/>
                <a:gd name="connsiteX7280" fmla="*/ 15003145 w 17682528"/>
                <a:gd name="connsiteY7280" fmla="*/ 1752410 h 7720647"/>
                <a:gd name="connsiteX7281" fmla="*/ 15047594 w 17682528"/>
                <a:gd name="connsiteY7281" fmla="*/ 1707960 h 7720647"/>
                <a:gd name="connsiteX7282" fmla="*/ 15098394 w 17682528"/>
                <a:gd name="connsiteY7282" fmla="*/ 1707960 h 7720647"/>
                <a:gd name="connsiteX7283" fmla="*/ 15758731 w 17682528"/>
                <a:gd name="connsiteY7283" fmla="*/ 1720660 h 7720647"/>
                <a:gd name="connsiteX7284" fmla="*/ 15720631 w 17682528"/>
                <a:gd name="connsiteY7284" fmla="*/ 1784160 h 7720647"/>
                <a:gd name="connsiteX7285" fmla="*/ 15676181 w 17682528"/>
                <a:gd name="connsiteY7285" fmla="*/ 1784160 h 7720647"/>
                <a:gd name="connsiteX7286" fmla="*/ 15619031 w 17682528"/>
                <a:gd name="connsiteY7286" fmla="*/ 1739710 h 7720647"/>
                <a:gd name="connsiteX7287" fmla="*/ 15695231 w 17682528"/>
                <a:gd name="connsiteY7287" fmla="*/ 1695260 h 7720647"/>
                <a:gd name="connsiteX7288" fmla="*/ 15758731 w 17682528"/>
                <a:gd name="connsiteY7288" fmla="*/ 1720660 h 7720647"/>
                <a:gd name="connsiteX7289" fmla="*/ 15606331 w 17682528"/>
                <a:gd name="connsiteY7289" fmla="*/ 1720660 h 7720647"/>
                <a:gd name="connsiteX7290" fmla="*/ 15536481 w 17682528"/>
                <a:gd name="connsiteY7290" fmla="*/ 1771460 h 7720647"/>
                <a:gd name="connsiteX7291" fmla="*/ 15479331 w 17682528"/>
                <a:gd name="connsiteY7291" fmla="*/ 1758760 h 7720647"/>
                <a:gd name="connsiteX7292" fmla="*/ 15479331 w 17682528"/>
                <a:gd name="connsiteY7292" fmla="*/ 1733360 h 7720647"/>
                <a:gd name="connsiteX7293" fmla="*/ 15517431 w 17682528"/>
                <a:gd name="connsiteY7293" fmla="*/ 1733360 h 7720647"/>
                <a:gd name="connsiteX7294" fmla="*/ 15523781 w 17682528"/>
                <a:gd name="connsiteY7294" fmla="*/ 1714310 h 7720647"/>
                <a:gd name="connsiteX7295" fmla="*/ 15498381 w 17682528"/>
                <a:gd name="connsiteY7295" fmla="*/ 1707960 h 7720647"/>
                <a:gd name="connsiteX7296" fmla="*/ 15460281 w 17682528"/>
                <a:gd name="connsiteY7296" fmla="*/ 1746060 h 7720647"/>
                <a:gd name="connsiteX7297" fmla="*/ 15530131 w 17682528"/>
                <a:gd name="connsiteY7297" fmla="*/ 1790510 h 7720647"/>
                <a:gd name="connsiteX7298" fmla="*/ 15612681 w 17682528"/>
                <a:gd name="connsiteY7298" fmla="*/ 1765110 h 7720647"/>
                <a:gd name="connsiteX7299" fmla="*/ 15625381 w 17682528"/>
                <a:gd name="connsiteY7299" fmla="*/ 1777810 h 7720647"/>
                <a:gd name="connsiteX7300" fmla="*/ 15561881 w 17682528"/>
                <a:gd name="connsiteY7300" fmla="*/ 1815910 h 7720647"/>
                <a:gd name="connsiteX7301" fmla="*/ 15492031 w 17682528"/>
                <a:gd name="connsiteY7301" fmla="*/ 1803210 h 7720647"/>
                <a:gd name="connsiteX7302" fmla="*/ 15415831 w 17682528"/>
                <a:gd name="connsiteY7302" fmla="*/ 1739710 h 7720647"/>
                <a:gd name="connsiteX7303" fmla="*/ 15504731 w 17682528"/>
                <a:gd name="connsiteY7303" fmla="*/ 1682560 h 7720647"/>
                <a:gd name="connsiteX7304" fmla="*/ 15606331 w 17682528"/>
                <a:gd name="connsiteY7304" fmla="*/ 1720660 h 7720647"/>
                <a:gd name="connsiteX7305" fmla="*/ 15282544 w 17682528"/>
                <a:gd name="connsiteY7305" fmla="*/ 1727010 h 7720647"/>
                <a:gd name="connsiteX7306" fmla="*/ 15199994 w 17682528"/>
                <a:gd name="connsiteY7306" fmla="*/ 1796860 h 7720647"/>
                <a:gd name="connsiteX7307" fmla="*/ 15117444 w 17682528"/>
                <a:gd name="connsiteY7307" fmla="*/ 1765110 h 7720647"/>
                <a:gd name="connsiteX7308" fmla="*/ 15187294 w 17682528"/>
                <a:gd name="connsiteY7308" fmla="*/ 1777810 h 7720647"/>
                <a:gd name="connsiteX7309" fmla="*/ 15225394 w 17682528"/>
                <a:gd name="connsiteY7309" fmla="*/ 1739710 h 7720647"/>
                <a:gd name="connsiteX7310" fmla="*/ 15180944 w 17682528"/>
                <a:gd name="connsiteY7310" fmla="*/ 1714310 h 7720647"/>
                <a:gd name="connsiteX7311" fmla="*/ 15206344 w 17682528"/>
                <a:gd name="connsiteY7311" fmla="*/ 1733360 h 7720647"/>
                <a:gd name="connsiteX7312" fmla="*/ 15206344 w 17682528"/>
                <a:gd name="connsiteY7312" fmla="*/ 1752410 h 7720647"/>
                <a:gd name="connsiteX7313" fmla="*/ 15130144 w 17682528"/>
                <a:gd name="connsiteY7313" fmla="*/ 1752410 h 7720647"/>
                <a:gd name="connsiteX7314" fmla="*/ 15123794 w 17682528"/>
                <a:gd name="connsiteY7314" fmla="*/ 1733360 h 7720647"/>
                <a:gd name="connsiteX7315" fmla="*/ 15212694 w 17682528"/>
                <a:gd name="connsiteY7315" fmla="*/ 1676210 h 7720647"/>
                <a:gd name="connsiteX7316" fmla="*/ 15282544 w 17682528"/>
                <a:gd name="connsiteY7316" fmla="*/ 1727010 h 7720647"/>
                <a:gd name="connsiteX7317" fmla="*/ 15428531 w 17682528"/>
                <a:gd name="connsiteY7317" fmla="*/ 1688910 h 7720647"/>
                <a:gd name="connsiteX7318" fmla="*/ 15403131 w 17682528"/>
                <a:gd name="connsiteY7318" fmla="*/ 1720660 h 7720647"/>
                <a:gd name="connsiteX7319" fmla="*/ 15403131 w 17682528"/>
                <a:gd name="connsiteY7319" fmla="*/ 1765110 h 7720647"/>
                <a:gd name="connsiteX7320" fmla="*/ 15377731 w 17682528"/>
                <a:gd name="connsiteY7320" fmla="*/ 1771460 h 7720647"/>
                <a:gd name="connsiteX7321" fmla="*/ 15301594 w 17682528"/>
                <a:gd name="connsiteY7321" fmla="*/ 1733360 h 7720647"/>
                <a:gd name="connsiteX7322" fmla="*/ 15301594 w 17682528"/>
                <a:gd name="connsiteY7322" fmla="*/ 1714310 h 7720647"/>
                <a:gd name="connsiteX7323" fmla="*/ 15377731 w 17682528"/>
                <a:gd name="connsiteY7323" fmla="*/ 1669860 h 7720647"/>
                <a:gd name="connsiteX7324" fmla="*/ 15428531 w 17682528"/>
                <a:gd name="connsiteY7324" fmla="*/ 1688910 h 7720647"/>
                <a:gd name="connsiteX7325" fmla="*/ 15898367 w 17682528"/>
                <a:gd name="connsiteY7325" fmla="*/ 1765110 h 7720647"/>
                <a:gd name="connsiteX7326" fmla="*/ 15784131 w 17682528"/>
                <a:gd name="connsiteY7326" fmla="*/ 1720660 h 7720647"/>
                <a:gd name="connsiteX7327" fmla="*/ 15701581 w 17682528"/>
                <a:gd name="connsiteY7327" fmla="*/ 1676210 h 7720647"/>
                <a:gd name="connsiteX7328" fmla="*/ 15625381 w 17682528"/>
                <a:gd name="connsiteY7328" fmla="*/ 1707960 h 7720647"/>
                <a:gd name="connsiteX7329" fmla="*/ 15593631 w 17682528"/>
                <a:gd name="connsiteY7329" fmla="*/ 1682560 h 7720647"/>
                <a:gd name="connsiteX7330" fmla="*/ 15504731 w 17682528"/>
                <a:gd name="connsiteY7330" fmla="*/ 1669860 h 7720647"/>
                <a:gd name="connsiteX7331" fmla="*/ 15453931 w 17682528"/>
                <a:gd name="connsiteY7331" fmla="*/ 1682560 h 7720647"/>
                <a:gd name="connsiteX7332" fmla="*/ 15377731 w 17682528"/>
                <a:gd name="connsiteY7332" fmla="*/ 1650810 h 7720647"/>
                <a:gd name="connsiteX7333" fmla="*/ 15295244 w 17682528"/>
                <a:gd name="connsiteY7333" fmla="*/ 1701610 h 7720647"/>
                <a:gd name="connsiteX7334" fmla="*/ 15212694 w 17682528"/>
                <a:gd name="connsiteY7334" fmla="*/ 1657160 h 7720647"/>
                <a:gd name="connsiteX7335" fmla="*/ 15117444 w 17682528"/>
                <a:gd name="connsiteY7335" fmla="*/ 1701610 h 7720647"/>
                <a:gd name="connsiteX7336" fmla="*/ 15085694 w 17682528"/>
                <a:gd name="connsiteY7336" fmla="*/ 1688910 h 7720647"/>
                <a:gd name="connsiteX7337" fmla="*/ 14990445 w 17682528"/>
                <a:gd name="connsiteY7337" fmla="*/ 1727010 h 7720647"/>
                <a:gd name="connsiteX7338" fmla="*/ 14888845 w 17682528"/>
                <a:gd name="connsiteY7338" fmla="*/ 1784160 h 7720647"/>
                <a:gd name="connsiteX7339" fmla="*/ 15352331 w 17682528"/>
                <a:gd name="connsiteY7339" fmla="*/ 1638110 h 7720647"/>
                <a:gd name="connsiteX7340" fmla="*/ 15898367 w 17682528"/>
                <a:gd name="connsiteY7340" fmla="*/ 1765110 h 7720647"/>
                <a:gd name="connsiteX7341" fmla="*/ 14774609 w 17682528"/>
                <a:gd name="connsiteY7341" fmla="*/ 1644460 h 7720647"/>
                <a:gd name="connsiteX7342" fmla="*/ 14717459 w 17682528"/>
                <a:gd name="connsiteY7342" fmla="*/ 1669860 h 7720647"/>
                <a:gd name="connsiteX7343" fmla="*/ 14742859 w 17682528"/>
                <a:gd name="connsiteY7343" fmla="*/ 1631760 h 7720647"/>
                <a:gd name="connsiteX7344" fmla="*/ 14774609 w 17682528"/>
                <a:gd name="connsiteY7344" fmla="*/ 1644460 h 7720647"/>
                <a:gd name="connsiteX7345" fmla="*/ 14876145 w 17682528"/>
                <a:gd name="connsiteY7345" fmla="*/ 1619060 h 7720647"/>
                <a:gd name="connsiteX7346" fmla="*/ 14831695 w 17682528"/>
                <a:gd name="connsiteY7346" fmla="*/ 1625410 h 7720647"/>
                <a:gd name="connsiteX7347" fmla="*/ 14844395 w 17682528"/>
                <a:gd name="connsiteY7347" fmla="*/ 1612710 h 7720647"/>
                <a:gd name="connsiteX7348" fmla="*/ 14876145 w 17682528"/>
                <a:gd name="connsiteY7348" fmla="*/ 1619060 h 7720647"/>
                <a:gd name="connsiteX7349" fmla="*/ 15885667 w 17682528"/>
                <a:gd name="connsiteY7349" fmla="*/ 1619060 h 7720647"/>
                <a:gd name="connsiteX7350" fmla="*/ 15822167 w 17682528"/>
                <a:gd name="connsiteY7350" fmla="*/ 1606360 h 7720647"/>
                <a:gd name="connsiteX7351" fmla="*/ 15841217 w 17682528"/>
                <a:gd name="connsiteY7351" fmla="*/ 1600010 h 7720647"/>
                <a:gd name="connsiteX7352" fmla="*/ 15885667 w 17682528"/>
                <a:gd name="connsiteY7352" fmla="*/ 1619060 h 7720647"/>
                <a:gd name="connsiteX7353" fmla="*/ 16095217 w 17682528"/>
                <a:gd name="connsiteY7353" fmla="*/ 1695260 h 7720647"/>
                <a:gd name="connsiteX7354" fmla="*/ 15904717 w 17682528"/>
                <a:gd name="connsiteY7354" fmla="*/ 1625410 h 7720647"/>
                <a:gd name="connsiteX7355" fmla="*/ 15987267 w 17682528"/>
                <a:gd name="connsiteY7355" fmla="*/ 1593660 h 7720647"/>
                <a:gd name="connsiteX7356" fmla="*/ 16095217 w 17682528"/>
                <a:gd name="connsiteY7356" fmla="*/ 1695260 h 7720647"/>
                <a:gd name="connsiteX7357" fmla="*/ 14685709 w 17682528"/>
                <a:gd name="connsiteY7357" fmla="*/ 1625410 h 7720647"/>
                <a:gd name="connsiteX7358" fmla="*/ 14711109 w 17682528"/>
                <a:gd name="connsiteY7358" fmla="*/ 1574610 h 7720647"/>
                <a:gd name="connsiteX7359" fmla="*/ 14685709 w 17682528"/>
                <a:gd name="connsiteY7359" fmla="*/ 1625410 h 7720647"/>
                <a:gd name="connsiteX7360" fmla="*/ 15180944 w 17682528"/>
                <a:gd name="connsiteY7360" fmla="*/ 1574610 h 7720647"/>
                <a:gd name="connsiteX7361" fmla="*/ 15117444 w 17682528"/>
                <a:gd name="connsiteY7361" fmla="*/ 1580960 h 7720647"/>
                <a:gd name="connsiteX7362" fmla="*/ 15142844 w 17682528"/>
                <a:gd name="connsiteY7362" fmla="*/ 1568260 h 7720647"/>
                <a:gd name="connsiteX7363" fmla="*/ 15180944 w 17682528"/>
                <a:gd name="connsiteY7363" fmla="*/ 1574610 h 7720647"/>
                <a:gd name="connsiteX7364" fmla="*/ 14673009 w 17682528"/>
                <a:gd name="connsiteY7364" fmla="*/ 1682560 h 7720647"/>
                <a:gd name="connsiteX7365" fmla="*/ 14673009 w 17682528"/>
                <a:gd name="connsiteY7365" fmla="*/ 1663510 h 7720647"/>
                <a:gd name="connsiteX7366" fmla="*/ 14679359 w 17682528"/>
                <a:gd name="connsiteY7366" fmla="*/ 1644460 h 7720647"/>
                <a:gd name="connsiteX7367" fmla="*/ 14742859 w 17682528"/>
                <a:gd name="connsiteY7367" fmla="*/ 1561910 h 7720647"/>
                <a:gd name="connsiteX7368" fmla="*/ 14673009 w 17682528"/>
                <a:gd name="connsiteY7368" fmla="*/ 1682560 h 7720647"/>
                <a:gd name="connsiteX7369" fmla="*/ 16076167 w 17682528"/>
                <a:gd name="connsiteY7369" fmla="*/ 1619060 h 7720647"/>
                <a:gd name="connsiteX7370" fmla="*/ 16025367 w 17682528"/>
                <a:gd name="connsiteY7370" fmla="*/ 1555560 h 7720647"/>
                <a:gd name="connsiteX7371" fmla="*/ 16044417 w 17682528"/>
                <a:gd name="connsiteY7371" fmla="*/ 1555560 h 7720647"/>
                <a:gd name="connsiteX7372" fmla="*/ 16076167 w 17682528"/>
                <a:gd name="connsiteY7372" fmla="*/ 1619060 h 7720647"/>
                <a:gd name="connsiteX7373" fmla="*/ 16038067 w 17682528"/>
                <a:gd name="connsiteY7373" fmla="*/ 1625410 h 7720647"/>
                <a:gd name="connsiteX7374" fmla="*/ 16069817 w 17682528"/>
                <a:gd name="connsiteY7374" fmla="*/ 1638110 h 7720647"/>
                <a:gd name="connsiteX7375" fmla="*/ 15999967 w 17682528"/>
                <a:gd name="connsiteY7375" fmla="*/ 1587310 h 7720647"/>
                <a:gd name="connsiteX7376" fmla="*/ 15999967 w 17682528"/>
                <a:gd name="connsiteY7376" fmla="*/ 1555560 h 7720647"/>
                <a:gd name="connsiteX7377" fmla="*/ 16038067 w 17682528"/>
                <a:gd name="connsiteY7377" fmla="*/ 1625410 h 7720647"/>
                <a:gd name="connsiteX7378" fmla="*/ 15568231 w 17682528"/>
                <a:gd name="connsiteY7378" fmla="*/ 1574610 h 7720647"/>
                <a:gd name="connsiteX7379" fmla="*/ 15453931 w 17682528"/>
                <a:gd name="connsiteY7379" fmla="*/ 1568260 h 7720647"/>
                <a:gd name="connsiteX7380" fmla="*/ 15517431 w 17682528"/>
                <a:gd name="connsiteY7380" fmla="*/ 1555560 h 7720647"/>
                <a:gd name="connsiteX7381" fmla="*/ 15568231 w 17682528"/>
                <a:gd name="connsiteY7381" fmla="*/ 1574610 h 7720647"/>
                <a:gd name="connsiteX7382" fmla="*/ 15034894 w 17682528"/>
                <a:gd name="connsiteY7382" fmla="*/ 1587310 h 7720647"/>
                <a:gd name="connsiteX7383" fmla="*/ 14920595 w 17682528"/>
                <a:gd name="connsiteY7383" fmla="*/ 1606360 h 7720647"/>
                <a:gd name="connsiteX7384" fmla="*/ 14977745 w 17682528"/>
                <a:gd name="connsiteY7384" fmla="*/ 1523810 h 7720647"/>
                <a:gd name="connsiteX7385" fmla="*/ 15034894 w 17682528"/>
                <a:gd name="connsiteY7385" fmla="*/ 1587310 h 7720647"/>
                <a:gd name="connsiteX7386" fmla="*/ 15733331 w 17682528"/>
                <a:gd name="connsiteY7386" fmla="*/ 1593660 h 7720647"/>
                <a:gd name="connsiteX7387" fmla="*/ 15612681 w 17682528"/>
                <a:gd name="connsiteY7387" fmla="*/ 1574610 h 7720647"/>
                <a:gd name="connsiteX7388" fmla="*/ 15695231 w 17682528"/>
                <a:gd name="connsiteY7388" fmla="*/ 1511110 h 7720647"/>
                <a:gd name="connsiteX7389" fmla="*/ 15733331 w 17682528"/>
                <a:gd name="connsiteY7389" fmla="*/ 1593660 h 7720647"/>
                <a:gd name="connsiteX7390" fmla="*/ 14907895 w 17682528"/>
                <a:gd name="connsiteY7390" fmla="*/ 1587310 h 7720647"/>
                <a:gd name="connsiteX7391" fmla="*/ 14844395 w 17682528"/>
                <a:gd name="connsiteY7391" fmla="*/ 1593660 h 7720647"/>
                <a:gd name="connsiteX7392" fmla="*/ 14768259 w 17682528"/>
                <a:gd name="connsiteY7392" fmla="*/ 1631760 h 7720647"/>
                <a:gd name="connsiteX7393" fmla="*/ 14755559 w 17682528"/>
                <a:gd name="connsiteY7393" fmla="*/ 1593660 h 7720647"/>
                <a:gd name="connsiteX7394" fmla="*/ 14761909 w 17682528"/>
                <a:gd name="connsiteY7394" fmla="*/ 1555560 h 7720647"/>
                <a:gd name="connsiteX7395" fmla="*/ 14793659 w 17682528"/>
                <a:gd name="connsiteY7395" fmla="*/ 1600010 h 7720647"/>
                <a:gd name="connsiteX7396" fmla="*/ 14850745 w 17682528"/>
                <a:gd name="connsiteY7396" fmla="*/ 1574610 h 7720647"/>
                <a:gd name="connsiteX7397" fmla="*/ 14895195 w 17682528"/>
                <a:gd name="connsiteY7397" fmla="*/ 1568260 h 7720647"/>
                <a:gd name="connsiteX7398" fmla="*/ 14965045 w 17682528"/>
                <a:gd name="connsiteY7398" fmla="*/ 1498410 h 7720647"/>
                <a:gd name="connsiteX7399" fmla="*/ 14907895 w 17682528"/>
                <a:gd name="connsiteY7399" fmla="*/ 1587310 h 7720647"/>
                <a:gd name="connsiteX7400" fmla="*/ 15777781 w 17682528"/>
                <a:gd name="connsiteY7400" fmla="*/ 1568260 h 7720647"/>
                <a:gd name="connsiteX7401" fmla="*/ 15803181 w 17682528"/>
                <a:gd name="connsiteY7401" fmla="*/ 1574610 h 7720647"/>
                <a:gd name="connsiteX7402" fmla="*/ 15847567 w 17682528"/>
                <a:gd name="connsiteY7402" fmla="*/ 1561910 h 7720647"/>
                <a:gd name="connsiteX7403" fmla="*/ 15930117 w 17682528"/>
                <a:gd name="connsiteY7403" fmla="*/ 1600010 h 7720647"/>
                <a:gd name="connsiteX7404" fmla="*/ 15968217 w 17682528"/>
                <a:gd name="connsiteY7404" fmla="*/ 1536510 h 7720647"/>
                <a:gd name="connsiteX7405" fmla="*/ 15974567 w 17682528"/>
                <a:gd name="connsiteY7405" fmla="*/ 1568260 h 7720647"/>
                <a:gd name="connsiteX7406" fmla="*/ 15930117 w 17682528"/>
                <a:gd name="connsiteY7406" fmla="*/ 1612710 h 7720647"/>
                <a:gd name="connsiteX7407" fmla="*/ 15860267 w 17682528"/>
                <a:gd name="connsiteY7407" fmla="*/ 1587310 h 7720647"/>
                <a:gd name="connsiteX7408" fmla="*/ 15765081 w 17682528"/>
                <a:gd name="connsiteY7408" fmla="*/ 1580960 h 7720647"/>
                <a:gd name="connsiteX7409" fmla="*/ 15714281 w 17682528"/>
                <a:gd name="connsiteY7409" fmla="*/ 1542860 h 7720647"/>
                <a:gd name="connsiteX7410" fmla="*/ 15714281 w 17682528"/>
                <a:gd name="connsiteY7410" fmla="*/ 1485710 h 7720647"/>
                <a:gd name="connsiteX7411" fmla="*/ 15777781 w 17682528"/>
                <a:gd name="connsiteY7411" fmla="*/ 1568260 h 7720647"/>
                <a:gd name="connsiteX7412" fmla="*/ 14863445 w 17682528"/>
                <a:gd name="connsiteY7412" fmla="*/ 1473073 h 7720647"/>
                <a:gd name="connsiteX7413" fmla="*/ 14933295 w 17682528"/>
                <a:gd name="connsiteY7413" fmla="*/ 1498410 h 7720647"/>
                <a:gd name="connsiteX7414" fmla="*/ 14876145 w 17682528"/>
                <a:gd name="connsiteY7414" fmla="*/ 1561910 h 7720647"/>
                <a:gd name="connsiteX7415" fmla="*/ 14844395 w 17682528"/>
                <a:gd name="connsiteY7415" fmla="*/ 1542860 h 7720647"/>
                <a:gd name="connsiteX7416" fmla="*/ 14800009 w 17682528"/>
                <a:gd name="connsiteY7416" fmla="*/ 1580960 h 7720647"/>
                <a:gd name="connsiteX7417" fmla="*/ 14774609 w 17682528"/>
                <a:gd name="connsiteY7417" fmla="*/ 1549210 h 7720647"/>
                <a:gd name="connsiteX7418" fmla="*/ 14869795 w 17682528"/>
                <a:gd name="connsiteY7418" fmla="*/ 1460373 h 7720647"/>
                <a:gd name="connsiteX7419" fmla="*/ 14863445 w 17682528"/>
                <a:gd name="connsiteY7419" fmla="*/ 1473073 h 7720647"/>
                <a:gd name="connsiteX7420" fmla="*/ 15993617 w 17682528"/>
                <a:gd name="connsiteY7420" fmla="*/ 1504760 h 7720647"/>
                <a:gd name="connsiteX7421" fmla="*/ 15892017 w 17682528"/>
                <a:gd name="connsiteY7421" fmla="*/ 1454023 h 7720647"/>
                <a:gd name="connsiteX7422" fmla="*/ 15993617 w 17682528"/>
                <a:gd name="connsiteY7422" fmla="*/ 1504760 h 7720647"/>
                <a:gd name="connsiteX7423" fmla="*/ 15434881 w 17682528"/>
                <a:gd name="connsiteY7423" fmla="*/ 1549210 h 7720647"/>
                <a:gd name="connsiteX7424" fmla="*/ 15517431 w 17682528"/>
                <a:gd name="connsiteY7424" fmla="*/ 1523810 h 7720647"/>
                <a:gd name="connsiteX7425" fmla="*/ 15599981 w 17682528"/>
                <a:gd name="connsiteY7425" fmla="*/ 1549210 h 7720647"/>
                <a:gd name="connsiteX7426" fmla="*/ 15663481 w 17682528"/>
                <a:gd name="connsiteY7426" fmla="*/ 1479360 h 7720647"/>
                <a:gd name="connsiteX7427" fmla="*/ 15682531 w 17682528"/>
                <a:gd name="connsiteY7427" fmla="*/ 1479360 h 7720647"/>
                <a:gd name="connsiteX7428" fmla="*/ 15682531 w 17682528"/>
                <a:gd name="connsiteY7428" fmla="*/ 1492060 h 7720647"/>
                <a:gd name="connsiteX7429" fmla="*/ 15663481 w 17682528"/>
                <a:gd name="connsiteY7429" fmla="*/ 1530160 h 7720647"/>
                <a:gd name="connsiteX7430" fmla="*/ 15606331 w 17682528"/>
                <a:gd name="connsiteY7430" fmla="*/ 1561910 h 7720647"/>
                <a:gd name="connsiteX7431" fmla="*/ 15523781 w 17682528"/>
                <a:gd name="connsiteY7431" fmla="*/ 1536510 h 7720647"/>
                <a:gd name="connsiteX7432" fmla="*/ 15434881 w 17682528"/>
                <a:gd name="connsiteY7432" fmla="*/ 1549210 h 7720647"/>
                <a:gd name="connsiteX7433" fmla="*/ 15345981 w 17682528"/>
                <a:gd name="connsiteY7433" fmla="*/ 1466723 h 7720647"/>
                <a:gd name="connsiteX7434" fmla="*/ 15365031 w 17682528"/>
                <a:gd name="connsiteY7434" fmla="*/ 1454023 h 7720647"/>
                <a:gd name="connsiteX7435" fmla="*/ 15434881 w 17682528"/>
                <a:gd name="connsiteY7435" fmla="*/ 1549210 h 7720647"/>
                <a:gd name="connsiteX7436" fmla="*/ 15396781 w 17682528"/>
                <a:gd name="connsiteY7436" fmla="*/ 1568260 h 7720647"/>
                <a:gd name="connsiteX7437" fmla="*/ 15238094 w 17682528"/>
                <a:gd name="connsiteY7437" fmla="*/ 1574610 h 7720647"/>
                <a:gd name="connsiteX7438" fmla="*/ 15333281 w 17682528"/>
                <a:gd name="connsiteY7438" fmla="*/ 1454023 h 7720647"/>
                <a:gd name="connsiteX7439" fmla="*/ 15396781 w 17682528"/>
                <a:gd name="connsiteY7439" fmla="*/ 1568260 h 7720647"/>
                <a:gd name="connsiteX7440" fmla="*/ 15199994 w 17682528"/>
                <a:gd name="connsiteY7440" fmla="*/ 1561910 h 7720647"/>
                <a:gd name="connsiteX7441" fmla="*/ 15136494 w 17682528"/>
                <a:gd name="connsiteY7441" fmla="*/ 1542860 h 7720647"/>
                <a:gd name="connsiteX7442" fmla="*/ 15117444 w 17682528"/>
                <a:gd name="connsiteY7442" fmla="*/ 1555560 h 7720647"/>
                <a:gd name="connsiteX7443" fmla="*/ 15060294 w 17682528"/>
                <a:gd name="connsiteY7443" fmla="*/ 1568260 h 7720647"/>
                <a:gd name="connsiteX7444" fmla="*/ 14990445 w 17682528"/>
                <a:gd name="connsiteY7444" fmla="*/ 1523810 h 7720647"/>
                <a:gd name="connsiteX7445" fmla="*/ 14996795 w 17682528"/>
                <a:gd name="connsiteY7445" fmla="*/ 1492060 h 7720647"/>
                <a:gd name="connsiteX7446" fmla="*/ 15034894 w 17682528"/>
                <a:gd name="connsiteY7446" fmla="*/ 1555560 h 7720647"/>
                <a:gd name="connsiteX7447" fmla="*/ 15053944 w 17682528"/>
                <a:gd name="connsiteY7447" fmla="*/ 1561910 h 7720647"/>
                <a:gd name="connsiteX7448" fmla="*/ 15136494 w 17682528"/>
                <a:gd name="connsiteY7448" fmla="*/ 1530160 h 7720647"/>
                <a:gd name="connsiteX7449" fmla="*/ 15199994 w 17682528"/>
                <a:gd name="connsiteY7449" fmla="*/ 1542860 h 7720647"/>
                <a:gd name="connsiteX7450" fmla="*/ 15269844 w 17682528"/>
                <a:gd name="connsiteY7450" fmla="*/ 1511110 h 7720647"/>
                <a:gd name="connsiteX7451" fmla="*/ 15307944 w 17682528"/>
                <a:gd name="connsiteY7451" fmla="*/ 1454023 h 7720647"/>
                <a:gd name="connsiteX7452" fmla="*/ 15199994 w 17682528"/>
                <a:gd name="connsiteY7452" fmla="*/ 1561910 h 7720647"/>
                <a:gd name="connsiteX7453" fmla="*/ 14723809 w 17682528"/>
                <a:gd name="connsiteY7453" fmla="*/ 1555560 h 7720647"/>
                <a:gd name="connsiteX7454" fmla="*/ 14863445 w 17682528"/>
                <a:gd name="connsiteY7454" fmla="*/ 1447673 h 7720647"/>
                <a:gd name="connsiteX7455" fmla="*/ 14723809 w 17682528"/>
                <a:gd name="connsiteY7455" fmla="*/ 1555560 h 7720647"/>
                <a:gd name="connsiteX7456" fmla="*/ 15904717 w 17682528"/>
                <a:gd name="connsiteY7456" fmla="*/ 1485710 h 7720647"/>
                <a:gd name="connsiteX7457" fmla="*/ 16025367 w 17682528"/>
                <a:gd name="connsiteY7457" fmla="*/ 1542860 h 7720647"/>
                <a:gd name="connsiteX7458" fmla="*/ 15853917 w 17682528"/>
                <a:gd name="connsiteY7458" fmla="*/ 1441323 h 7720647"/>
                <a:gd name="connsiteX7459" fmla="*/ 15904717 w 17682528"/>
                <a:gd name="connsiteY7459" fmla="*/ 1485710 h 7720647"/>
                <a:gd name="connsiteX7460" fmla="*/ 15942817 w 17682528"/>
                <a:gd name="connsiteY7460" fmla="*/ 1536510 h 7720647"/>
                <a:gd name="connsiteX7461" fmla="*/ 15942817 w 17682528"/>
                <a:gd name="connsiteY7461" fmla="*/ 1574610 h 7720647"/>
                <a:gd name="connsiteX7462" fmla="*/ 15923767 w 17682528"/>
                <a:gd name="connsiteY7462" fmla="*/ 1580960 h 7720647"/>
                <a:gd name="connsiteX7463" fmla="*/ 15853917 w 17682528"/>
                <a:gd name="connsiteY7463" fmla="*/ 1542860 h 7720647"/>
                <a:gd name="connsiteX7464" fmla="*/ 15803181 w 17682528"/>
                <a:gd name="connsiteY7464" fmla="*/ 1555560 h 7720647"/>
                <a:gd name="connsiteX7465" fmla="*/ 15739681 w 17682528"/>
                <a:gd name="connsiteY7465" fmla="*/ 1492060 h 7720647"/>
                <a:gd name="connsiteX7466" fmla="*/ 15822167 w 17682528"/>
                <a:gd name="connsiteY7466" fmla="*/ 1428623 h 7720647"/>
                <a:gd name="connsiteX7467" fmla="*/ 15942817 w 17682528"/>
                <a:gd name="connsiteY7467" fmla="*/ 1536510 h 7720647"/>
                <a:gd name="connsiteX7468" fmla="*/ 15936467 w 17682528"/>
                <a:gd name="connsiteY7468" fmla="*/ 1441323 h 7720647"/>
                <a:gd name="connsiteX7469" fmla="*/ 15936467 w 17682528"/>
                <a:gd name="connsiteY7469" fmla="*/ 1415923 h 7720647"/>
                <a:gd name="connsiteX7470" fmla="*/ 15936467 w 17682528"/>
                <a:gd name="connsiteY7470" fmla="*/ 1441323 h 7720647"/>
                <a:gd name="connsiteX7471" fmla="*/ 15904717 w 17682528"/>
                <a:gd name="connsiteY7471" fmla="*/ 1390523 h 7720647"/>
                <a:gd name="connsiteX7472" fmla="*/ 15911067 w 17682528"/>
                <a:gd name="connsiteY7472" fmla="*/ 1428623 h 7720647"/>
                <a:gd name="connsiteX7473" fmla="*/ 15904717 w 17682528"/>
                <a:gd name="connsiteY7473" fmla="*/ 1390523 h 7720647"/>
                <a:gd name="connsiteX7474" fmla="*/ 14838045 w 17682528"/>
                <a:gd name="connsiteY7474" fmla="*/ 1434973 h 7720647"/>
                <a:gd name="connsiteX7475" fmla="*/ 14825345 w 17682528"/>
                <a:gd name="connsiteY7475" fmla="*/ 1409573 h 7720647"/>
                <a:gd name="connsiteX7476" fmla="*/ 14831695 w 17682528"/>
                <a:gd name="connsiteY7476" fmla="*/ 1390523 h 7720647"/>
                <a:gd name="connsiteX7477" fmla="*/ 14838045 w 17682528"/>
                <a:gd name="connsiteY7477" fmla="*/ 1434973 h 7720647"/>
                <a:gd name="connsiteX7478" fmla="*/ 14939645 w 17682528"/>
                <a:gd name="connsiteY7478" fmla="*/ 1454023 h 7720647"/>
                <a:gd name="connsiteX7479" fmla="*/ 14920595 w 17682528"/>
                <a:gd name="connsiteY7479" fmla="*/ 1454023 h 7720647"/>
                <a:gd name="connsiteX7480" fmla="*/ 15117444 w 17682528"/>
                <a:gd name="connsiteY7480" fmla="*/ 1384173 h 7720647"/>
                <a:gd name="connsiteX7481" fmla="*/ 14939645 w 17682528"/>
                <a:gd name="connsiteY7481" fmla="*/ 1454023 h 7720647"/>
                <a:gd name="connsiteX7482" fmla="*/ 15771431 w 17682528"/>
                <a:gd name="connsiteY7482" fmla="*/ 1415923 h 7720647"/>
                <a:gd name="connsiteX7483" fmla="*/ 15771431 w 17682528"/>
                <a:gd name="connsiteY7483" fmla="*/ 1441323 h 7720647"/>
                <a:gd name="connsiteX7484" fmla="*/ 15726981 w 17682528"/>
                <a:gd name="connsiteY7484" fmla="*/ 1441323 h 7720647"/>
                <a:gd name="connsiteX7485" fmla="*/ 15682531 w 17682528"/>
                <a:gd name="connsiteY7485" fmla="*/ 1422273 h 7720647"/>
                <a:gd name="connsiteX7486" fmla="*/ 15568231 w 17682528"/>
                <a:gd name="connsiteY7486" fmla="*/ 1377823 h 7720647"/>
                <a:gd name="connsiteX7487" fmla="*/ 15771431 w 17682528"/>
                <a:gd name="connsiteY7487" fmla="*/ 1415923 h 7720647"/>
                <a:gd name="connsiteX7488" fmla="*/ 15593631 w 17682528"/>
                <a:gd name="connsiteY7488" fmla="*/ 1434973 h 7720647"/>
                <a:gd name="connsiteX7489" fmla="*/ 15682531 w 17682528"/>
                <a:gd name="connsiteY7489" fmla="*/ 1441323 h 7720647"/>
                <a:gd name="connsiteX7490" fmla="*/ 15746031 w 17682528"/>
                <a:gd name="connsiteY7490" fmla="*/ 1460373 h 7720647"/>
                <a:gd name="connsiteX7491" fmla="*/ 15790481 w 17682528"/>
                <a:gd name="connsiteY7491" fmla="*/ 1422273 h 7720647"/>
                <a:gd name="connsiteX7492" fmla="*/ 15809531 w 17682528"/>
                <a:gd name="connsiteY7492" fmla="*/ 1447673 h 7720647"/>
                <a:gd name="connsiteX7493" fmla="*/ 15758731 w 17682528"/>
                <a:gd name="connsiteY7493" fmla="*/ 1473073 h 7720647"/>
                <a:gd name="connsiteX7494" fmla="*/ 15536481 w 17682528"/>
                <a:gd name="connsiteY7494" fmla="*/ 1396873 h 7720647"/>
                <a:gd name="connsiteX7495" fmla="*/ 15536481 w 17682528"/>
                <a:gd name="connsiteY7495" fmla="*/ 1377823 h 7720647"/>
                <a:gd name="connsiteX7496" fmla="*/ 15593631 w 17682528"/>
                <a:gd name="connsiteY7496" fmla="*/ 1434973 h 7720647"/>
                <a:gd name="connsiteX7497" fmla="*/ 15644431 w 17682528"/>
                <a:gd name="connsiteY7497" fmla="*/ 1479360 h 7720647"/>
                <a:gd name="connsiteX7498" fmla="*/ 15644431 w 17682528"/>
                <a:gd name="connsiteY7498" fmla="*/ 1492060 h 7720647"/>
                <a:gd name="connsiteX7499" fmla="*/ 15593631 w 17682528"/>
                <a:gd name="connsiteY7499" fmla="*/ 1530160 h 7720647"/>
                <a:gd name="connsiteX7500" fmla="*/ 15523781 w 17682528"/>
                <a:gd name="connsiteY7500" fmla="*/ 1498410 h 7720647"/>
                <a:gd name="connsiteX7501" fmla="*/ 15434881 w 17682528"/>
                <a:gd name="connsiteY7501" fmla="*/ 1530160 h 7720647"/>
                <a:gd name="connsiteX7502" fmla="*/ 15384081 w 17682528"/>
                <a:gd name="connsiteY7502" fmla="*/ 1492060 h 7720647"/>
                <a:gd name="connsiteX7503" fmla="*/ 15384081 w 17682528"/>
                <a:gd name="connsiteY7503" fmla="*/ 1460373 h 7720647"/>
                <a:gd name="connsiteX7504" fmla="*/ 15504731 w 17682528"/>
                <a:gd name="connsiteY7504" fmla="*/ 1409573 h 7720647"/>
                <a:gd name="connsiteX7505" fmla="*/ 15517431 w 17682528"/>
                <a:gd name="connsiteY7505" fmla="*/ 1377823 h 7720647"/>
                <a:gd name="connsiteX7506" fmla="*/ 15644431 w 17682528"/>
                <a:gd name="connsiteY7506" fmla="*/ 1479360 h 7720647"/>
                <a:gd name="connsiteX7507" fmla="*/ 15174594 w 17682528"/>
                <a:gd name="connsiteY7507" fmla="*/ 1403223 h 7720647"/>
                <a:gd name="connsiteX7508" fmla="*/ 15276194 w 17682528"/>
                <a:gd name="connsiteY7508" fmla="*/ 1460373 h 7720647"/>
                <a:gd name="connsiteX7509" fmla="*/ 15199994 w 17682528"/>
                <a:gd name="connsiteY7509" fmla="*/ 1523810 h 7720647"/>
                <a:gd name="connsiteX7510" fmla="*/ 15136494 w 17682528"/>
                <a:gd name="connsiteY7510" fmla="*/ 1511110 h 7720647"/>
                <a:gd name="connsiteX7511" fmla="*/ 15060294 w 17682528"/>
                <a:gd name="connsiteY7511" fmla="*/ 1542860 h 7720647"/>
                <a:gd name="connsiteX7512" fmla="*/ 15015844 w 17682528"/>
                <a:gd name="connsiteY7512" fmla="*/ 1498410 h 7720647"/>
                <a:gd name="connsiteX7513" fmla="*/ 15041244 w 17682528"/>
                <a:gd name="connsiteY7513" fmla="*/ 1479360 h 7720647"/>
                <a:gd name="connsiteX7514" fmla="*/ 15174594 w 17682528"/>
                <a:gd name="connsiteY7514" fmla="*/ 1377823 h 7720647"/>
                <a:gd name="connsiteX7515" fmla="*/ 15174594 w 17682528"/>
                <a:gd name="connsiteY7515" fmla="*/ 1403223 h 7720647"/>
                <a:gd name="connsiteX7516" fmla="*/ 14920595 w 17682528"/>
                <a:gd name="connsiteY7516" fmla="*/ 1485710 h 7720647"/>
                <a:gd name="connsiteX7517" fmla="*/ 14882495 w 17682528"/>
                <a:gd name="connsiteY7517" fmla="*/ 1479360 h 7720647"/>
                <a:gd name="connsiteX7518" fmla="*/ 14901545 w 17682528"/>
                <a:gd name="connsiteY7518" fmla="*/ 1447673 h 7720647"/>
                <a:gd name="connsiteX7519" fmla="*/ 14939645 w 17682528"/>
                <a:gd name="connsiteY7519" fmla="*/ 1473073 h 7720647"/>
                <a:gd name="connsiteX7520" fmla="*/ 15066644 w 17682528"/>
                <a:gd name="connsiteY7520" fmla="*/ 1441323 h 7720647"/>
                <a:gd name="connsiteX7521" fmla="*/ 15149194 w 17682528"/>
                <a:gd name="connsiteY7521" fmla="*/ 1377823 h 7720647"/>
                <a:gd name="connsiteX7522" fmla="*/ 14920595 w 17682528"/>
                <a:gd name="connsiteY7522" fmla="*/ 1485710 h 7720647"/>
                <a:gd name="connsiteX7523" fmla="*/ 15879317 w 17682528"/>
                <a:gd name="connsiteY7523" fmla="*/ 1422273 h 7720647"/>
                <a:gd name="connsiteX7524" fmla="*/ 15879317 w 17682528"/>
                <a:gd name="connsiteY7524" fmla="*/ 1371473 h 7720647"/>
                <a:gd name="connsiteX7525" fmla="*/ 15879317 w 17682528"/>
                <a:gd name="connsiteY7525" fmla="*/ 1422273 h 7720647"/>
                <a:gd name="connsiteX7526" fmla="*/ 15263494 w 17682528"/>
                <a:gd name="connsiteY7526" fmla="*/ 1441323 h 7720647"/>
                <a:gd name="connsiteX7527" fmla="*/ 15339631 w 17682528"/>
                <a:gd name="connsiteY7527" fmla="*/ 1422273 h 7720647"/>
                <a:gd name="connsiteX7528" fmla="*/ 15409481 w 17682528"/>
                <a:gd name="connsiteY7528" fmla="*/ 1434973 h 7720647"/>
                <a:gd name="connsiteX7529" fmla="*/ 15485681 w 17682528"/>
                <a:gd name="connsiteY7529" fmla="*/ 1371473 h 7720647"/>
                <a:gd name="connsiteX7530" fmla="*/ 15485681 w 17682528"/>
                <a:gd name="connsiteY7530" fmla="*/ 1422273 h 7720647"/>
                <a:gd name="connsiteX7531" fmla="*/ 15409481 w 17682528"/>
                <a:gd name="connsiteY7531" fmla="*/ 1441323 h 7720647"/>
                <a:gd name="connsiteX7532" fmla="*/ 15333281 w 17682528"/>
                <a:gd name="connsiteY7532" fmla="*/ 1428623 h 7720647"/>
                <a:gd name="connsiteX7533" fmla="*/ 15231744 w 17682528"/>
                <a:gd name="connsiteY7533" fmla="*/ 1454023 h 7720647"/>
                <a:gd name="connsiteX7534" fmla="*/ 15193644 w 17682528"/>
                <a:gd name="connsiteY7534" fmla="*/ 1403223 h 7720647"/>
                <a:gd name="connsiteX7535" fmla="*/ 15199994 w 17682528"/>
                <a:gd name="connsiteY7535" fmla="*/ 1371473 h 7720647"/>
                <a:gd name="connsiteX7536" fmla="*/ 15263494 w 17682528"/>
                <a:gd name="connsiteY7536" fmla="*/ 1441323 h 7720647"/>
                <a:gd name="connsiteX7537" fmla="*/ 14857095 w 17682528"/>
                <a:gd name="connsiteY7537" fmla="*/ 1422273 h 7720647"/>
                <a:gd name="connsiteX7538" fmla="*/ 14857095 w 17682528"/>
                <a:gd name="connsiteY7538" fmla="*/ 1371473 h 7720647"/>
                <a:gd name="connsiteX7539" fmla="*/ 14869795 w 17682528"/>
                <a:gd name="connsiteY7539" fmla="*/ 1403223 h 7720647"/>
                <a:gd name="connsiteX7540" fmla="*/ 14869795 w 17682528"/>
                <a:gd name="connsiteY7540" fmla="*/ 1415923 h 7720647"/>
                <a:gd name="connsiteX7541" fmla="*/ 14857095 w 17682528"/>
                <a:gd name="connsiteY7541" fmla="*/ 1422273 h 7720647"/>
                <a:gd name="connsiteX7542" fmla="*/ 15422181 w 17682528"/>
                <a:gd name="connsiteY7542" fmla="*/ 1409573 h 7720647"/>
                <a:gd name="connsiteX7543" fmla="*/ 15320581 w 17682528"/>
                <a:gd name="connsiteY7543" fmla="*/ 1409573 h 7720647"/>
                <a:gd name="connsiteX7544" fmla="*/ 15263494 w 17682528"/>
                <a:gd name="connsiteY7544" fmla="*/ 1422273 h 7720647"/>
                <a:gd name="connsiteX7545" fmla="*/ 15219044 w 17682528"/>
                <a:gd name="connsiteY7545" fmla="*/ 1396873 h 7720647"/>
                <a:gd name="connsiteX7546" fmla="*/ 15219044 w 17682528"/>
                <a:gd name="connsiteY7546" fmla="*/ 1371473 h 7720647"/>
                <a:gd name="connsiteX7547" fmla="*/ 15460281 w 17682528"/>
                <a:gd name="connsiteY7547" fmla="*/ 1377823 h 7720647"/>
                <a:gd name="connsiteX7548" fmla="*/ 15422181 w 17682528"/>
                <a:gd name="connsiteY7548" fmla="*/ 1409573 h 7720647"/>
                <a:gd name="connsiteX7549" fmla="*/ 15841217 w 17682528"/>
                <a:gd name="connsiteY7549" fmla="*/ 1409573 h 7720647"/>
                <a:gd name="connsiteX7550" fmla="*/ 15828517 w 17682528"/>
                <a:gd name="connsiteY7550" fmla="*/ 1377823 h 7720647"/>
                <a:gd name="connsiteX7551" fmla="*/ 15841217 w 17682528"/>
                <a:gd name="connsiteY7551" fmla="*/ 1352423 h 7720647"/>
                <a:gd name="connsiteX7552" fmla="*/ 15841217 w 17682528"/>
                <a:gd name="connsiteY7552" fmla="*/ 1409573 h 7720647"/>
                <a:gd name="connsiteX7553" fmla="*/ 14920595 w 17682528"/>
                <a:gd name="connsiteY7553" fmla="*/ 1403223 h 7720647"/>
                <a:gd name="connsiteX7554" fmla="*/ 14895195 w 17682528"/>
                <a:gd name="connsiteY7554" fmla="*/ 1409573 h 7720647"/>
                <a:gd name="connsiteX7555" fmla="*/ 14895195 w 17682528"/>
                <a:gd name="connsiteY7555" fmla="*/ 1352423 h 7720647"/>
                <a:gd name="connsiteX7556" fmla="*/ 14920595 w 17682528"/>
                <a:gd name="connsiteY7556" fmla="*/ 1352423 h 7720647"/>
                <a:gd name="connsiteX7557" fmla="*/ 14920595 w 17682528"/>
                <a:gd name="connsiteY7557" fmla="*/ 1403223 h 7720647"/>
                <a:gd name="connsiteX7558" fmla="*/ 15803181 w 17682528"/>
                <a:gd name="connsiteY7558" fmla="*/ 1365123 h 7720647"/>
                <a:gd name="connsiteX7559" fmla="*/ 15796831 w 17682528"/>
                <a:gd name="connsiteY7559" fmla="*/ 1396873 h 7720647"/>
                <a:gd name="connsiteX7560" fmla="*/ 15771431 w 17682528"/>
                <a:gd name="connsiteY7560" fmla="*/ 1396873 h 7720647"/>
                <a:gd name="connsiteX7561" fmla="*/ 15765081 w 17682528"/>
                <a:gd name="connsiteY7561" fmla="*/ 1365123 h 7720647"/>
                <a:gd name="connsiteX7562" fmla="*/ 15777781 w 17682528"/>
                <a:gd name="connsiteY7562" fmla="*/ 1333373 h 7720647"/>
                <a:gd name="connsiteX7563" fmla="*/ 15803181 w 17682528"/>
                <a:gd name="connsiteY7563" fmla="*/ 1365123 h 7720647"/>
                <a:gd name="connsiteX7564" fmla="*/ 14977745 w 17682528"/>
                <a:gd name="connsiteY7564" fmla="*/ 1358773 h 7720647"/>
                <a:gd name="connsiteX7565" fmla="*/ 14965045 w 17682528"/>
                <a:gd name="connsiteY7565" fmla="*/ 1390523 h 7720647"/>
                <a:gd name="connsiteX7566" fmla="*/ 14939645 w 17682528"/>
                <a:gd name="connsiteY7566" fmla="*/ 1358773 h 7720647"/>
                <a:gd name="connsiteX7567" fmla="*/ 14958695 w 17682528"/>
                <a:gd name="connsiteY7567" fmla="*/ 1327023 h 7720647"/>
                <a:gd name="connsiteX7568" fmla="*/ 14977745 w 17682528"/>
                <a:gd name="connsiteY7568" fmla="*/ 1358773 h 7720647"/>
                <a:gd name="connsiteX7569" fmla="*/ 15733331 w 17682528"/>
                <a:gd name="connsiteY7569" fmla="*/ 1320673 h 7720647"/>
                <a:gd name="connsiteX7570" fmla="*/ 15739681 w 17682528"/>
                <a:gd name="connsiteY7570" fmla="*/ 1371473 h 7720647"/>
                <a:gd name="connsiteX7571" fmla="*/ 15726981 w 17682528"/>
                <a:gd name="connsiteY7571" fmla="*/ 1384173 h 7720647"/>
                <a:gd name="connsiteX7572" fmla="*/ 15701581 w 17682528"/>
                <a:gd name="connsiteY7572" fmla="*/ 1346073 h 7720647"/>
                <a:gd name="connsiteX7573" fmla="*/ 15714281 w 17682528"/>
                <a:gd name="connsiteY7573" fmla="*/ 1320673 h 7720647"/>
                <a:gd name="connsiteX7574" fmla="*/ 15733331 w 17682528"/>
                <a:gd name="connsiteY7574" fmla="*/ 1320673 h 7720647"/>
                <a:gd name="connsiteX7575" fmla="*/ 15034894 w 17682528"/>
                <a:gd name="connsiteY7575" fmla="*/ 1346073 h 7720647"/>
                <a:gd name="connsiteX7576" fmla="*/ 15015844 w 17682528"/>
                <a:gd name="connsiteY7576" fmla="*/ 1377823 h 7720647"/>
                <a:gd name="connsiteX7577" fmla="*/ 14996795 w 17682528"/>
                <a:gd name="connsiteY7577" fmla="*/ 1346073 h 7720647"/>
                <a:gd name="connsiteX7578" fmla="*/ 15009495 w 17682528"/>
                <a:gd name="connsiteY7578" fmla="*/ 1314323 h 7720647"/>
                <a:gd name="connsiteX7579" fmla="*/ 15034894 w 17682528"/>
                <a:gd name="connsiteY7579" fmla="*/ 1346073 h 7720647"/>
                <a:gd name="connsiteX7580" fmla="*/ 15682531 w 17682528"/>
                <a:gd name="connsiteY7580" fmla="*/ 1339723 h 7720647"/>
                <a:gd name="connsiteX7581" fmla="*/ 15657131 w 17682528"/>
                <a:gd name="connsiteY7581" fmla="*/ 1371473 h 7720647"/>
                <a:gd name="connsiteX7582" fmla="*/ 15638081 w 17682528"/>
                <a:gd name="connsiteY7582" fmla="*/ 1339723 h 7720647"/>
                <a:gd name="connsiteX7583" fmla="*/ 15657131 w 17682528"/>
                <a:gd name="connsiteY7583" fmla="*/ 1307973 h 7720647"/>
                <a:gd name="connsiteX7584" fmla="*/ 15682531 w 17682528"/>
                <a:gd name="connsiteY7584" fmla="*/ 1339723 h 7720647"/>
                <a:gd name="connsiteX7585" fmla="*/ 15599981 w 17682528"/>
                <a:gd name="connsiteY7585" fmla="*/ 1301623 h 7720647"/>
                <a:gd name="connsiteX7586" fmla="*/ 15612681 w 17682528"/>
                <a:gd name="connsiteY7586" fmla="*/ 1314323 h 7720647"/>
                <a:gd name="connsiteX7587" fmla="*/ 15612681 w 17682528"/>
                <a:gd name="connsiteY7587" fmla="*/ 1358773 h 7720647"/>
                <a:gd name="connsiteX7588" fmla="*/ 15587281 w 17682528"/>
                <a:gd name="connsiteY7588" fmla="*/ 1365123 h 7720647"/>
                <a:gd name="connsiteX7589" fmla="*/ 15561881 w 17682528"/>
                <a:gd name="connsiteY7589" fmla="*/ 1333373 h 7720647"/>
                <a:gd name="connsiteX7590" fmla="*/ 15574581 w 17682528"/>
                <a:gd name="connsiteY7590" fmla="*/ 1301623 h 7720647"/>
                <a:gd name="connsiteX7591" fmla="*/ 15599981 w 17682528"/>
                <a:gd name="connsiteY7591" fmla="*/ 1301623 h 7720647"/>
                <a:gd name="connsiteX7592" fmla="*/ 15092044 w 17682528"/>
                <a:gd name="connsiteY7592" fmla="*/ 1333373 h 7720647"/>
                <a:gd name="connsiteX7593" fmla="*/ 15072994 w 17682528"/>
                <a:gd name="connsiteY7593" fmla="*/ 1371473 h 7720647"/>
                <a:gd name="connsiteX7594" fmla="*/ 15053944 w 17682528"/>
                <a:gd name="connsiteY7594" fmla="*/ 1333373 h 7720647"/>
                <a:gd name="connsiteX7595" fmla="*/ 15066644 w 17682528"/>
                <a:gd name="connsiteY7595" fmla="*/ 1301623 h 7720647"/>
                <a:gd name="connsiteX7596" fmla="*/ 15092044 w 17682528"/>
                <a:gd name="connsiteY7596" fmla="*/ 1333373 h 7720647"/>
                <a:gd name="connsiteX7597" fmla="*/ 15542831 w 17682528"/>
                <a:gd name="connsiteY7597" fmla="*/ 1327023 h 7720647"/>
                <a:gd name="connsiteX7598" fmla="*/ 15517431 w 17682528"/>
                <a:gd name="connsiteY7598" fmla="*/ 1358773 h 7720647"/>
                <a:gd name="connsiteX7599" fmla="*/ 15492031 w 17682528"/>
                <a:gd name="connsiteY7599" fmla="*/ 1327023 h 7720647"/>
                <a:gd name="connsiteX7600" fmla="*/ 15517431 w 17682528"/>
                <a:gd name="connsiteY7600" fmla="*/ 1295273 h 7720647"/>
                <a:gd name="connsiteX7601" fmla="*/ 15542831 w 17682528"/>
                <a:gd name="connsiteY7601" fmla="*/ 1327023 h 7720647"/>
                <a:gd name="connsiteX7602" fmla="*/ 15161894 w 17682528"/>
                <a:gd name="connsiteY7602" fmla="*/ 1327023 h 7720647"/>
                <a:gd name="connsiteX7603" fmla="*/ 15136494 w 17682528"/>
                <a:gd name="connsiteY7603" fmla="*/ 1358773 h 7720647"/>
                <a:gd name="connsiteX7604" fmla="*/ 15111094 w 17682528"/>
                <a:gd name="connsiteY7604" fmla="*/ 1327023 h 7720647"/>
                <a:gd name="connsiteX7605" fmla="*/ 15136494 w 17682528"/>
                <a:gd name="connsiteY7605" fmla="*/ 1295273 h 7720647"/>
                <a:gd name="connsiteX7606" fmla="*/ 15161894 w 17682528"/>
                <a:gd name="connsiteY7606" fmla="*/ 1327023 h 7720647"/>
                <a:gd name="connsiteX7607" fmla="*/ 15752381 w 17682528"/>
                <a:gd name="connsiteY7607" fmla="*/ 1307973 h 7720647"/>
                <a:gd name="connsiteX7608" fmla="*/ 15771431 w 17682528"/>
                <a:gd name="connsiteY7608" fmla="*/ 1288923 h 7720647"/>
                <a:gd name="connsiteX7609" fmla="*/ 15752381 w 17682528"/>
                <a:gd name="connsiteY7609" fmla="*/ 1307973 h 7720647"/>
                <a:gd name="connsiteX7610" fmla="*/ 15466631 w 17682528"/>
                <a:gd name="connsiteY7610" fmla="*/ 1288923 h 7720647"/>
                <a:gd name="connsiteX7611" fmla="*/ 15472981 w 17682528"/>
                <a:gd name="connsiteY7611" fmla="*/ 1314323 h 7720647"/>
                <a:gd name="connsiteX7612" fmla="*/ 15441231 w 17682528"/>
                <a:gd name="connsiteY7612" fmla="*/ 1346073 h 7720647"/>
                <a:gd name="connsiteX7613" fmla="*/ 15415831 w 17682528"/>
                <a:gd name="connsiteY7613" fmla="*/ 1314323 h 7720647"/>
                <a:gd name="connsiteX7614" fmla="*/ 15428531 w 17682528"/>
                <a:gd name="connsiteY7614" fmla="*/ 1288923 h 7720647"/>
                <a:gd name="connsiteX7615" fmla="*/ 15466631 w 17682528"/>
                <a:gd name="connsiteY7615" fmla="*/ 1288923 h 7720647"/>
                <a:gd name="connsiteX7616" fmla="*/ 15396781 w 17682528"/>
                <a:gd name="connsiteY7616" fmla="*/ 1314323 h 7720647"/>
                <a:gd name="connsiteX7617" fmla="*/ 15358681 w 17682528"/>
                <a:gd name="connsiteY7617" fmla="*/ 1346073 h 7720647"/>
                <a:gd name="connsiteX7618" fmla="*/ 15333281 w 17682528"/>
                <a:gd name="connsiteY7618" fmla="*/ 1314323 h 7720647"/>
                <a:gd name="connsiteX7619" fmla="*/ 15358681 w 17682528"/>
                <a:gd name="connsiteY7619" fmla="*/ 1288923 h 7720647"/>
                <a:gd name="connsiteX7620" fmla="*/ 15396781 w 17682528"/>
                <a:gd name="connsiteY7620" fmla="*/ 1314323 h 7720647"/>
                <a:gd name="connsiteX7621" fmla="*/ 15314231 w 17682528"/>
                <a:gd name="connsiteY7621" fmla="*/ 1320673 h 7720647"/>
                <a:gd name="connsiteX7622" fmla="*/ 15282544 w 17682528"/>
                <a:gd name="connsiteY7622" fmla="*/ 1346073 h 7720647"/>
                <a:gd name="connsiteX7623" fmla="*/ 15250794 w 17682528"/>
                <a:gd name="connsiteY7623" fmla="*/ 1314323 h 7720647"/>
                <a:gd name="connsiteX7624" fmla="*/ 15282544 w 17682528"/>
                <a:gd name="connsiteY7624" fmla="*/ 1288923 h 7720647"/>
                <a:gd name="connsiteX7625" fmla="*/ 15314231 w 17682528"/>
                <a:gd name="connsiteY7625" fmla="*/ 1320673 h 7720647"/>
                <a:gd name="connsiteX7626" fmla="*/ 15231744 w 17682528"/>
                <a:gd name="connsiteY7626" fmla="*/ 1320673 h 7720647"/>
                <a:gd name="connsiteX7627" fmla="*/ 15206344 w 17682528"/>
                <a:gd name="connsiteY7627" fmla="*/ 1352423 h 7720647"/>
                <a:gd name="connsiteX7628" fmla="*/ 15180944 w 17682528"/>
                <a:gd name="connsiteY7628" fmla="*/ 1314323 h 7720647"/>
                <a:gd name="connsiteX7629" fmla="*/ 15206344 w 17682528"/>
                <a:gd name="connsiteY7629" fmla="*/ 1288923 h 7720647"/>
                <a:gd name="connsiteX7630" fmla="*/ 15231744 w 17682528"/>
                <a:gd name="connsiteY7630" fmla="*/ 1320673 h 7720647"/>
                <a:gd name="connsiteX7631" fmla="*/ 15784131 w 17682528"/>
                <a:gd name="connsiteY7631" fmla="*/ 1307973 h 7720647"/>
                <a:gd name="connsiteX7632" fmla="*/ 15796831 w 17682528"/>
                <a:gd name="connsiteY7632" fmla="*/ 1282573 h 7720647"/>
                <a:gd name="connsiteX7633" fmla="*/ 15784131 w 17682528"/>
                <a:gd name="connsiteY7633" fmla="*/ 1307973 h 7720647"/>
                <a:gd name="connsiteX7634" fmla="*/ 16038067 w 17682528"/>
                <a:gd name="connsiteY7634" fmla="*/ 1320673 h 7720647"/>
                <a:gd name="connsiteX7635" fmla="*/ 16012667 w 17682528"/>
                <a:gd name="connsiteY7635" fmla="*/ 1276223 h 7720647"/>
                <a:gd name="connsiteX7636" fmla="*/ 16038067 w 17682528"/>
                <a:gd name="connsiteY7636" fmla="*/ 1320673 h 7720647"/>
                <a:gd name="connsiteX7637" fmla="*/ 16857092 w 17682528"/>
                <a:gd name="connsiteY7637" fmla="*/ 1428623 h 7720647"/>
                <a:gd name="connsiteX7638" fmla="*/ 16603155 w 17682528"/>
                <a:gd name="connsiteY7638" fmla="*/ 1885760 h 7720647"/>
                <a:gd name="connsiteX7639" fmla="*/ 16539655 w 17682528"/>
                <a:gd name="connsiteY7639" fmla="*/ 1847660 h 7720647"/>
                <a:gd name="connsiteX7640" fmla="*/ 16406305 w 17682528"/>
                <a:gd name="connsiteY7640" fmla="*/ 1981010 h 7720647"/>
                <a:gd name="connsiteX7641" fmla="*/ 16488855 w 17682528"/>
                <a:gd name="connsiteY7641" fmla="*/ 2101596 h 7720647"/>
                <a:gd name="connsiteX7642" fmla="*/ 16584105 w 17682528"/>
                <a:gd name="connsiteY7642" fmla="*/ 1974660 h 7720647"/>
                <a:gd name="connsiteX7643" fmla="*/ 16526955 w 17682528"/>
                <a:gd name="connsiteY7643" fmla="*/ 1898460 h 7720647"/>
                <a:gd name="connsiteX7644" fmla="*/ 16450755 w 17682528"/>
                <a:gd name="connsiteY7644" fmla="*/ 1974660 h 7720647"/>
                <a:gd name="connsiteX7645" fmla="*/ 16488855 w 17682528"/>
                <a:gd name="connsiteY7645" fmla="*/ 2031746 h 7720647"/>
                <a:gd name="connsiteX7646" fmla="*/ 16533305 w 17682528"/>
                <a:gd name="connsiteY7646" fmla="*/ 1981010 h 7720647"/>
                <a:gd name="connsiteX7647" fmla="*/ 16507905 w 17682528"/>
                <a:gd name="connsiteY7647" fmla="*/ 1942910 h 7720647"/>
                <a:gd name="connsiteX7648" fmla="*/ 16488855 w 17682528"/>
                <a:gd name="connsiteY7648" fmla="*/ 1955610 h 7720647"/>
                <a:gd name="connsiteX7649" fmla="*/ 16514255 w 17682528"/>
                <a:gd name="connsiteY7649" fmla="*/ 1961960 h 7720647"/>
                <a:gd name="connsiteX7650" fmla="*/ 16514255 w 17682528"/>
                <a:gd name="connsiteY7650" fmla="*/ 1999996 h 7720647"/>
                <a:gd name="connsiteX7651" fmla="*/ 16488855 w 17682528"/>
                <a:gd name="connsiteY7651" fmla="*/ 2019046 h 7720647"/>
                <a:gd name="connsiteX7652" fmla="*/ 16463455 w 17682528"/>
                <a:gd name="connsiteY7652" fmla="*/ 1974660 h 7720647"/>
                <a:gd name="connsiteX7653" fmla="*/ 16526955 w 17682528"/>
                <a:gd name="connsiteY7653" fmla="*/ 1923860 h 7720647"/>
                <a:gd name="connsiteX7654" fmla="*/ 16565055 w 17682528"/>
                <a:gd name="connsiteY7654" fmla="*/ 1981010 h 7720647"/>
                <a:gd name="connsiteX7655" fmla="*/ 16488855 w 17682528"/>
                <a:gd name="connsiteY7655" fmla="*/ 2082546 h 7720647"/>
                <a:gd name="connsiteX7656" fmla="*/ 16425355 w 17682528"/>
                <a:gd name="connsiteY7656" fmla="*/ 1981010 h 7720647"/>
                <a:gd name="connsiteX7657" fmla="*/ 16539655 w 17682528"/>
                <a:gd name="connsiteY7657" fmla="*/ 1866710 h 7720647"/>
                <a:gd name="connsiteX7658" fmla="*/ 16596805 w 17682528"/>
                <a:gd name="connsiteY7658" fmla="*/ 1968310 h 7720647"/>
                <a:gd name="connsiteX7659" fmla="*/ 16584105 w 17682528"/>
                <a:gd name="connsiteY7659" fmla="*/ 2031746 h 7720647"/>
                <a:gd name="connsiteX7660" fmla="*/ 16539655 w 17682528"/>
                <a:gd name="connsiteY7660" fmla="*/ 2082546 h 7720647"/>
                <a:gd name="connsiteX7661" fmla="*/ 16469805 w 17682528"/>
                <a:gd name="connsiteY7661" fmla="*/ 2158746 h 7720647"/>
                <a:gd name="connsiteX7662" fmla="*/ 16380905 w 17682528"/>
                <a:gd name="connsiteY7662" fmla="*/ 2069846 h 7720647"/>
                <a:gd name="connsiteX7663" fmla="*/ 16380905 w 17682528"/>
                <a:gd name="connsiteY7663" fmla="*/ 1949260 h 7720647"/>
                <a:gd name="connsiteX7664" fmla="*/ 16431705 w 17682528"/>
                <a:gd name="connsiteY7664" fmla="*/ 1841310 h 7720647"/>
                <a:gd name="connsiteX7665" fmla="*/ 16768255 w 17682528"/>
                <a:gd name="connsiteY7665" fmla="*/ 1561910 h 7720647"/>
                <a:gd name="connsiteX7666" fmla="*/ 16819056 w 17682528"/>
                <a:gd name="connsiteY7666" fmla="*/ 1384173 h 7720647"/>
                <a:gd name="connsiteX7667" fmla="*/ 16780956 w 17682528"/>
                <a:gd name="connsiteY7667" fmla="*/ 1288923 h 7720647"/>
                <a:gd name="connsiteX7668" fmla="*/ 16768255 w 17682528"/>
                <a:gd name="connsiteY7668" fmla="*/ 1295273 h 7720647"/>
                <a:gd name="connsiteX7669" fmla="*/ 16800006 w 17682528"/>
                <a:gd name="connsiteY7669" fmla="*/ 1390523 h 7720647"/>
                <a:gd name="connsiteX7670" fmla="*/ 16774605 w 17682528"/>
                <a:gd name="connsiteY7670" fmla="*/ 1498410 h 7720647"/>
                <a:gd name="connsiteX7671" fmla="*/ 16736505 w 17682528"/>
                <a:gd name="connsiteY7671" fmla="*/ 1587310 h 7720647"/>
                <a:gd name="connsiteX7672" fmla="*/ 16361855 w 17682528"/>
                <a:gd name="connsiteY7672" fmla="*/ 1949260 h 7720647"/>
                <a:gd name="connsiteX7673" fmla="*/ 16361855 w 17682528"/>
                <a:gd name="connsiteY7673" fmla="*/ 2063496 h 7720647"/>
                <a:gd name="connsiteX7674" fmla="*/ 16285717 w 17682528"/>
                <a:gd name="connsiteY7674" fmla="*/ 2355596 h 7720647"/>
                <a:gd name="connsiteX7675" fmla="*/ 16279367 w 17682528"/>
                <a:gd name="connsiteY7675" fmla="*/ 2336546 h 7720647"/>
                <a:gd name="connsiteX7676" fmla="*/ 16317467 w 17682528"/>
                <a:gd name="connsiteY7676" fmla="*/ 2266696 h 7720647"/>
                <a:gd name="connsiteX7677" fmla="*/ 16349155 w 17682528"/>
                <a:gd name="connsiteY7677" fmla="*/ 2171446 h 7720647"/>
                <a:gd name="connsiteX7678" fmla="*/ 16349155 w 17682528"/>
                <a:gd name="connsiteY7678" fmla="*/ 1917510 h 7720647"/>
                <a:gd name="connsiteX7679" fmla="*/ 16393605 w 17682528"/>
                <a:gd name="connsiteY7679" fmla="*/ 1822260 h 7720647"/>
                <a:gd name="connsiteX7680" fmla="*/ 16717455 w 17682528"/>
                <a:gd name="connsiteY7680" fmla="*/ 1587310 h 7720647"/>
                <a:gd name="connsiteX7681" fmla="*/ 16793656 w 17682528"/>
                <a:gd name="connsiteY7681" fmla="*/ 1377823 h 7720647"/>
                <a:gd name="connsiteX7682" fmla="*/ 16749205 w 17682528"/>
                <a:gd name="connsiteY7682" fmla="*/ 1295273 h 7720647"/>
                <a:gd name="connsiteX7683" fmla="*/ 16742855 w 17682528"/>
                <a:gd name="connsiteY7683" fmla="*/ 1301623 h 7720647"/>
                <a:gd name="connsiteX7684" fmla="*/ 16780956 w 17682528"/>
                <a:gd name="connsiteY7684" fmla="*/ 1377823 h 7720647"/>
                <a:gd name="connsiteX7685" fmla="*/ 16723805 w 17682528"/>
                <a:gd name="connsiteY7685" fmla="*/ 1542860 h 7720647"/>
                <a:gd name="connsiteX7686" fmla="*/ 16330105 w 17682528"/>
                <a:gd name="connsiteY7686" fmla="*/ 1898460 h 7720647"/>
                <a:gd name="connsiteX7687" fmla="*/ 16330105 w 17682528"/>
                <a:gd name="connsiteY7687" fmla="*/ 2177796 h 7720647"/>
                <a:gd name="connsiteX7688" fmla="*/ 16285717 w 17682528"/>
                <a:gd name="connsiteY7688" fmla="*/ 2292096 h 7720647"/>
                <a:gd name="connsiteX7689" fmla="*/ 16253967 w 17682528"/>
                <a:gd name="connsiteY7689" fmla="*/ 2311146 h 7720647"/>
                <a:gd name="connsiteX7690" fmla="*/ 16304767 w 17682528"/>
                <a:gd name="connsiteY7690" fmla="*/ 2215896 h 7720647"/>
                <a:gd name="connsiteX7691" fmla="*/ 16323817 w 17682528"/>
                <a:gd name="connsiteY7691" fmla="*/ 2139696 h 7720647"/>
                <a:gd name="connsiteX7692" fmla="*/ 16304767 w 17682528"/>
                <a:gd name="connsiteY7692" fmla="*/ 2038096 h 7720647"/>
                <a:gd name="connsiteX7693" fmla="*/ 16292067 w 17682528"/>
                <a:gd name="connsiteY7693" fmla="*/ 2082546 h 7720647"/>
                <a:gd name="connsiteX7694" fmla="*/ 16266667 w 17682528"/>
                <a:gd name="connsiteY7694" fmla="*/ 2126996 h 7720647"/>
                <a:gd name="connsiteX7695" fmla="*/ 16304767 w 17682528"/>
                <a:gd name="connsiteY7695" fmla="*/ 2107946 h 7720647"/>
                <a:gd name="connsiteX7696" fmla="*/ 16304767 w 17682528"/>
                <a:gd name="connsiteY7696" fmla="*/ 2158746 h 7720647"/>
                <a:gd name="connsiteX7697" fmla="*/ 16228567 w 17682528"/>
                <a:gd name="connsiteY7697" fmla="*/ 2304796 h 7720647"/>
                <a:gd name="connsiteX7698" fmla="*/ 16139667 w 17682528"/>
                <a:gd name="connsiteY7698" fmla="*/ 2273046 h 7720647"/>
                <a:gd name="connsiteX7699" fmla="*/ 15930117 w 17682528"/>
                <a:gd name="connsiteY7699" fmla="*/ 2526983 h 7720647"/>
                <a:gd name="connsiteX7700" fmla="*/ 15777781 w 17682528"/>
                <a:gd name="connsiteY7700" fmla="*/ 2406396 h 7720647"/>
                <a:gd name="connsiteX7701" fmla="*/ 15619031 w 17682528"/>
                <a:gd name="connsiteY7701" fmla="*/ 2584133 h 7720647"/>
                <a:gd name="connsiteX7702" fmla="*/ 15631731 w 17682528"/>
                <a:gd name="connsiteY7702" fmla="*/ 2349246 h 7720647"/>
                <a:gd name="connsiteX7703" fmla="*/ 15720631 w 17682528"/>
                <a:gd name="connsiteY7703" fmla="*/ 2393696 h 7720647"/>
                <a:gd name="connsiteX7704" fmla="*/ 15815881 w 17682528"/>
                <a:gd name="connsiteY7704" fmla="*/ 2298446 h 7720647"/>
                <a:gd name="connsiteX7705" fmla="*/ 15872967 w 17682528"/>
                <a:gd name="connsiteY7705" fmla="*/ 2336546 h 7720647"/>
                <a:gd name="connsiteX7706" fmla="*/ 15936467 w 17682528"/>
                <a:gd name="connsiteY7706" fmla="*/ 2260346 h 7720647"/>
                <a:gd name="connsiteX7707" fmla="*/ 15885667 w 17682528"/>
                <a:gd name="connsiteY7707" fmla="*/ 2203196 h 7720647"/>
                <a:gd name="connsiteX7708" fmla="*/ 15853917 w 17682528"/>
                <a:gd name="connsiteY7708" fmla="*/ 2234946 h 7720647"/>
                <a:gd name="connsiteX7709" fmla="*/ 15879317 w 17682528"/>
                <a:gd name="connsiteY7709" fmla="*/ 2253996 h 7720647"/>
                <a:gd name="connsiteX7710" fmla="*/ 15866617 w 17682528"/>
                <a:gd name="connsiteY7710" fmla="*/ 2234946 h 7720647"/>
                <a:gd name="connsiteX7711" fmla="*/ 15885667 w 17682528"/>
                <a:gd name="connsiteY7711" fmla="*/ 2222246 h 7720647"/>
                <a:gd name="connsiteX7712" fmla="*/ 15923767 w 17682528"/>
                <a:gd name="connsiteY7712" fmla="*/ 2260346 h 7720647"/>
                <a:gd name="connsiteX7713" fmla="*/ 15872967 w 17682528"/>
                <a:gd name="connsiteY7713" fmla="*/ 2317496 h 7720647"/>
                <a:gd name="connsiteX7714" fmla="*/ 15822167 w 17682528"/>
                <a:gd name="connsiteY7714" fmla="*/ 2241296 h 7720647"/>
                <a:gd name="connsiteX7715" fmla="*/ 15866617 w 17682528"/>
                <a:gd name="connsiteY7715" fmla="*/ 2171446 h 7720647"/>
                <a:gd name="connsiteX7716" fmla="*/ 15885667 w 17682528"/>
                <a:gd name="connsiteY7716" fmla="*/ 2114296 h 7720647"/>
                <a:gd name="connsiteX7717" fmla="*/ 15961867 w 17682528"/>
                <a:gd name="connsiteY7717" fmla="*/ 2063496 h 7720647"/>
                <a:gd name="connsiteX7718" fmla="*/ 16069817 w 17682528"/>
                <a:gd name="connsiteY7718" fmla="*/ 2196846 h 7720647"/>
                <a:gd name="connsiteX7719" fmla="*/ 16012667 w 17682528"/>
                <a:gd name="connsiteY7719" fmla="*/ 2266696 h 7720647"/>
                <a:gd name="connsiteX7720" fmla="*/ 15974567 w 17682528"/>
                <a:gd name="connsiteY7720" fmla="*/ 2228596 h 7720647"/>
                <a:gd name="connsiteX7721" fmla="*/ 15999967 w 17682528"/>
                <a:gd name="connsiteY7721" fmla="*/ 2196846 h 7720647"/>
                <a:gd name="connsiteX7722" fmla="*/ 16031717 w 17682528"/>
                <a:gd name="connsiteY7722" fmla="*/ 2196846 h 7720647"/>
                <a:gd name="connsiteX7723" fmla="*/ 16050767 w 17682528"/>
                <a:gd name="connsiteY7723" fmla="*/ 2241296 h 7720647"/>
                <a:gd name="connsiteX7724" fmla="*/ 16050767 w 17682528"/>
                <a:gd name="connsiteY7724" fmla="*/ 2203196 h 7720647"/>
                <a:gd name="connsiteX7725" fmla="*/ 16012667 w 17682528"/>
                <a:gd name="connsiteY7725" fmla="*/ 2177796 h 7720647"/>
                <a:gd name="connsiteX7726" fmla="*/ 15961867 w 17682528"/>
                <a:gd name="connsiteY7726" fmla="*/ 2228596 h 7720647"/>
                <a:gd name="connsiteX7727" fmla="*/ 16012667 w 17682528"/>
                <a:gd name="connsiteY7727" fmla="*/ 2285746 h 7720647"/>
                <a:gd name="connsiteX7728" fmla="*/ 16114267 w 17682528"/>
                <a:gd name="connsiteY7728" fmla="*/ 2228596 h 7720647"/>
                <a:gd name="connsiteX7729" fmla="*/ 16184117 w 17682528"/>
                <a:gd name="connsiteY7729" fmla="*/ 2266696 h 7720647"/>
                <a:gd name="connsiteX7730" fmla="*/ 16253967 w 17682528"/>
                <a:gd name="connsiteY7730" fmla="*/ 2165096 h 7720647"/>
                <a:gd name="connsiteX7731" fmla="*/ 16184117 w 17682528"/>
                <a:gd name="connsiteY7731" fmla="*/ 2209546 h 7720647"/>
                <a:gd name="connsiteX7732" fmla="*/ 16133317 w 17682528"/>
                <a:gd name="connsiteY7732" fmla="*/ 2190496 h 7720647"/>
                <a:gd name="connsiteX7733" fmla="*/ 16082517 w 17682528"/>
                <a:gd name="connsiteY7733" fmla="*/ 2228596 h 7720647"/>
                <a:gd name="connsiteX7734" fmla="*/ 15961867 w 17682528"/>
                <a:gd name="connsiteY7734" fmla="*/ 2044446 h 7720647"/>
                <a:gd name="connsiteX7735" fmla="*/ 15879317 w 17682528"/>
                <a:gd name="connsiteY7735" fmla="*/ 2088896 h 7720647"/>
                <a:gd name="connsiteX7736" fmla="*/ 15847567 w 17682528"/>
                <a:gd name="connsiteY7736" fmla="*/ 2165096 h 7720647"/>
                <a:gd name="connsiteX7737" fmla="*/ 15809531 w 17682528"/>
                <a:gd name="connsiteY7737" fmla="*/ 2241296 h 7720647"/>
                <a:gd name="connsiteX7738" fmla="*/ 15752381 w 17682528"/>
                <a:gd name="connsiteY7738" fmla="*/ 2203196 h 7720647"/>
                <a:gd name="connsiteX7739" fmla="*/ 15695231 w 17682528"/>
                <a:gd name="connsiteY7739" fmla="*/ 2247646 h 7720647"/>
                <a:gd name="connsiteX7740" fmla="*/ 15663481 w 17682528"/>
                <a:gd name="connsiteY7740" fmla="*/ 2273046 h 7720647"/>
                <a:gd name="connsiteX7741" fmla="*/ 15657131 w 17682528"/>
                <a:gd name="connsiteY7741" fmla="*/ 2298446 h 7720647"/>
                <a:gd name="connsiteX7742" fmla="*/ 15688881 w 17682528"/>
                <a:gd name="connsiteY7742" fmla="*/ 2342896 h 7720647"/>
                <a:gd name="connsiteX7743" fmla="*/ 15733331 w 17682528"/>
                <a:gd name="connsiteY7743" fmla="*/ 2342896 h 7720647"/>
                <a:gd name="connsiteX7744" fmla="*/ 15746031 w 17682528"/>
                <a:gd name="connsiteY7744" fmla="*/ 2330196 h 7720647"/>
                <a:gd name="connsiteX7745" fmla="*/ 15676181 w 17682528"/>
                <a:gd name="connsiteY7745" fmla="*/ 2311146 h 7720647"/>
                <a:gd name="connsiteX7746" fmla="*/ 15669831 w 17682528"/>
                <a:gd name="connsiteY7746" fmla="*/ 2298446 h 7720647"/>
                <a:gd name="connsiteX7747" fmla="*/ 15682531 w 17682528"/>
                <a:gd name="connsiteY7747" fmla="*/ 2273046 h 7720647"/>
                <a:gd name="connsiteX7748" fmla="*/ 15752381 w 17682528"/>
                <a:gd name="connsiteY7748" fmla="*/ 2215896 h 7720647"/>
                <a:gd name="connsiteX7749" fmla="*/ 15771431 w 17682528"/>
                <a:gd name="connsiteY7749" fmla="*/ 2222246 h 7720647"/>
                <a:gd name="connsiteX7750" fmla="*/ 15803181 w 17682528"/>
                <a:gd name="connsiteY7750" fmla="*/ 2279396 h 7720647"/>
                <a:gd name="connsiteX7751" fmla="*/ 15746031 w 17682528"/>
                <a:gd name="connsiteY7751" fmla="*/ 2368296 h 7720647"/>
                <a:gd name="connsiteX7752" fmla="*/ 15720631 w 17682528"/>
                <a:gd name="connsiteY7752" fmla="*/ 2380996 h 7720647"/>
                <a:gd name="connsiteX7753" fmla="*/ 15638081 w 17682528"/>
                <a:gd name="connsiteY7753" fmla="*/ 2311146 h 7720647"/>
                <a:gd name="connsiteX7754" fmla="*/ 15644431 w 17682528"/>
                <a:gd name="connsiteY7754" fmla="*/ 2241296 h 7720647"/>
                <a:gd name="connsiteX7755" fmla="*/ 15765081 w 17682528"/>
                <a:gd name="connsiteY7755" fmla="*/ 2101596 h 7720647"/>
                <a:gd name="connsiteX7756" fmla="*/ 15834867 w 17682528"/>
                <a:gd name="connsiteY7756" fmla="*/ 2126996 h 7720647"/>
                <a:gd name="connsiteX7757" fmla="*/ 15879317 w 17682528"/>
                <a:gd name="connsiteY7757" fmla="*/ 2063496 h 7720647"/>
                <a:gd name="connsiteX7758" fmla="*/ 15980917 w 17682528"/>
                <a:gd name="connsiteY7758" fmla="*/ 2012696 h 7720647"/>
                <a:gd name="connsiteX7759" fmla="*/ 16101567 w 17682528"/>
                <a:gd name="connsiteY7759" fmla="*/ 2057146 h 7720647"/>
                <a:gd name="connsiteX7760" fmla="*/ 16203167 w 17682528"/>
                <a:gd name="connsiteY7760" fmla="*/ 1911160 h 7720647"/>
                <a:gd name="connsiteX7761" fmla="*/ 16266667 w 17682528"/>
                <a:gd name="connsiteY7761" fmla="*/ 1999996 h 7720647"/>
                <a:gd name="connsiteX7762" fmla="*/ 16177767 w 17682528"/>
                <a:gd name="connsiteY7762" fmla="*/ 2126996 h 7720647"/>
                <a:gd name="connsiteX7763" fmla="*/ 16133317 w 17682528"/>
                <a:gd name="connsiteY7763" fmla="*/ 2044446 h 7720647"/>
                <a:gd name="connsiteX7764" fmla="*/ 16196817 w 17682528"/>
                <a:gd name="connsiteY7764" fmla="*/ 1942910 h 7720647"/>
                <a:gd name="connsiteX7765" fmla="*/ 16234917 w 17682528"/>
                <a:gd name="connsiteY7765" fmla="*/ 1999996 h 7720647"/>
                <a:gd name="connsiteX7766" fmla="*/ 16190467 w 17682528"/>
                <a:gd name="connsiteY7766" fmla="*/ 2082546 h 7720647"/>
                <a:gd name="connsiteX7767" fmla="*/ 16171417 w 17682528"/>
                <a:gd name="connsiteY7767" fmla="*/ 2031746 h 7720647"/>
                <a:gd name="connsiteX7768" fmla="*/ 16203167 w 17682528"/>
                <a:gd name="connsiteY7768" fmla="*/ 1993646 h 7720647"/>
                <a:gd name="connsiteX7769" fmla="*/ 16209517 w 17682528"/>
                <a:gd name="connsiteY7769" fmla="*/ 2012696 h 7720647"/>
                <a:gd name="connsiteX7770" fmla="*/ 16171417 w 17682528"/>
                <a:gd name="connsiteY7770" fmla="*/ 2038096 h 7720647"/>
                <a:gd name="connsiteX7771" fmla="*/ 16190467 w 17682528"/>
                <a:gd name="connsiteY7771" fmla="*/ 2050796 h 7720647"/>
                <a:gd name="connsiteX7772" fmla="*/ 16228567 w 17682528"/>
                <a:gd name="connsiteY7772" fmla="*/ 2006346 h 7720647"/>
                <a:gd name="connsiteX7773" fmla="*/ 16190467 w 17682528"/>
                <a:gd name="connsiteY7773" fmla="*/ 1974660 h 7720647"/>
                <a:gd name="connsiteX7774" fmla="*/ 16152367 w 17682528"/>
                <a:gd name="connsiteY7774" fmla="*/ 2031746 h 7720647"/>
                <a:gd name="connsiteX7775" fmla="*/ 16190467 w 17682528"/>
                <a:gd name="connsiteY7775" fmla="*/ 2095246 h 7720647"/>
                <a:gd name="connsiteX7776" fmla="*/ 16253967 w 17682528"/>
                <a:gd name="connsiteY7776" fmla="*/ 1999996 h 7720647"/>
                <a:gd name="connsiteX7777" fmla="*/ 16196817 w 17682528"/>
                <a:gd name="connsiteY7777" fmla="*/ 1923860 h 7720647"/>
                <a:gd name="connsiteX7778" fmla="*/ 16114267 w 17682528"/>
                <a:gd name="connsiteY7778" fmla="*/ 2050796 h 7720647"/>
                <a:gd name="connsiteX7779" fmla="*/ 16177767 w 17682528"/>
                <a:gd name="connsiteY7779" fmla="*/ 2146046 h 7720647"/>
                <a:gd name="connsiteX7780" fmla="*/ 16285717 w 17682528"/>
                <a:gd name="connsiteY7780" fmla="*/ 1999996 h 7720647"/>
                <a:gd name="connsiteX7781" fmla="*/ 16266667 w 17682528"/>
                <a:gd name="connsiteY7781" fmla="*/ 1911160 h 7720647"/>
                <a:gd name="connsiteX7782" fmla="*/ 16330105 w 17682528"/>
                <a:gd name="connsiteY7782" fmla="*/ 1784160 h 7720647"/>
                <a:gd name="connsiteX7783" fmla="*/ 16749205 w 17682528"/>
                <a:gd name="connsiteY7783" fmla="*/ 1384173 h 7720647"/>
                <a:gd name="connsiteX7784" fmla="*/ 16723805 w 17682528"/>
                <a:gd name="connsiteY7784" fmla="*/ 1307973 h 7720647"/>
                <a:gd name="connsiteX7785" fmla="*/ 16768255 w 17682528"/>
                <a:gd name="connsiteY7785" fmla="*/ 1269873 h 7720647"/>
                <a:gd name="connsiteX7786" fmla="*/ 16857092 w 17682528"/>
                <a:gd name="connsiteY7786" fmla="*/ 1428623 h 7720647"/>
                <a:gd name="connsiteX7787" fmla="*/ 14869795 w 17682528"/>
                <a:gd name="connsiteY7787" fmla="*/ 1339723 h 7720647"/>
                <a:gd name="connsiteX7788" fmla="*/ 14800009 w 17682528"/>
                <a:gd name="connsiteY7788" fmla="*/ 1384173 h 7720647"/>
                <a:gd name="connsiteX7789" fmla="*/ 14730159 w 17682528"/>
                <a:gd name="connsiteY7789" fmla="*/ 1307973 h 7720647"/>
                <a:gd name="connsiteX7790" fmla="*/ 14780959 w 17682528"/>
                <a:gd name="connsiteY7790" fmla="*/ 1269873 h 7720647"/>
                <a:gd name="connsiteX7791" fmla="*/ 14869795 w 17682528"/>
                <a:gd name="connsiteY7791" fmla="*/ 1339723 h 7720647"/>
                <a:gd name="connsiteX7792" fmla="*/ 16019017 w 17682528"/>
                <a:gd name="connsiteY7792" fmla="*/ 1320673 h 7720647"/>
                <a:gd name="connsiteX7793" fmla="*/ 15955517 w 17682528"/>
                <a:gd name="connsiteY7793" fmla="*/ 1403223 h 7720647"/>
                <a:gd name="connsiteX7794" fmla="*/ 15815881 w 17682528"/>
                <a:gd name="connsiteY7794" fmla="*/ 1327023 h 7720647"/>
                <a:gd name="connsiteX7795" fmla="*/ 15904717 w 17682528"/>
                <a:gd name="connsiteY7795" fmla="*/ 1244473 h 7720647"/>
                <a:gd name="connsiteX7796" fmla="*/ 16019017 w 17682528"/>
                <a:gd name="connsiteY7796" fmla="*/ 1320673 h 7720647"/>
                <a:gd name="connsiteX7797" fmla="*/ 15472981 w 17682528"/>
                <a:gd name="connsiteY7797" fmla="*/ 1269873 h 7720647"/>
                <a:gd name="connsiteX7798" fmla="*/ 15479331 w 17682528"/>
                <a:gd name="connsiteY7798" fmla="*/ 1244473 h 7720647"/>
                <a:gd name="connsiteX7799" fmla="*/ 15472981 w 17682528"/>
                <a:gd name="connsiteY7799" fmla="*/ 1269873 h 7720647"/>
                <a:gd name="connsiteX7800" fmla="*/ 15142844 w 17682528"/>
                <a:gd name="connsiteY7800" fmla="*/ 1269873 h 7720647"/>
                <a:gd name="connsiteX7801" fmla="*/ 15142844 w 17682528"/>
                <a:gd name="connsiteY7801" fmla="*/ 1244473 h 7720647"/>
                <a:gd name="connsiteX7802" fmla="*/ 15142844 w 17682528"/>
                <a:gd name="connsiteY7802" fmla="*/ 1269873 h 7720647"/>
                <a:gd name="connsiteX7803" fmla="*/ 14863445 w 17682528"/>
                <a:gd name="connsiteY7803" fmla="*/ 1307973 h 7720647"/>
                <a:gd name="connsiteX7804" fmla="*/ 14780959 w 17682528"/>
                <a:gd name="connsiteY7804" fmla="*/ 1250823 h 7720647"/>
                <a:gd name="connsiteX7805" fmla="*/ 14717459 w 17682528"/>
                <a:gd name="connsiteY7805" fmla="*/ 1320673 h 7720647"/>
                <a:gd name="connsiteX7806" fmla="*/ 14711109 w 17682528"/>
                <a:gd name="connsiteY7806" fmla="*/ 1295273 h 7720647"/>
                <a:gd name="connsiteX7807" fmla="*/ 14717459 w 17682528"/>
                <a:gd name="connsiteY7807" fmla="*/ 1276223 h 7720647"/>
                <a:gd name="connsiteX7808" fmla="*/ 14780959 w 17682528"/>
                <a:gd name="connsiteY7808" fmla="*/ 1244473 h 7720647"/>
                <a:gd name="connsiteX7809" fmla="*/ 14863445 w 17682528"/>
                <a:gd name="connsiteY7809" fmla="*/ 1307973 h 7720647"/>
                <a:gd name="connsiteX7810" fmla="*/ 15961867 w 17682528"/>
                <a:gd name="connsiteY7810" fmla="*/ 1250823 h 7720647"/>
                <a:gd name="connsiteX7811" fmla="*/ 15904717 w 17682528"/>
                <a:gd name="connsiteY7811" fmla="*/ 1225423 h 7720647"/>
                <a:gd name="connsiteX7812" fmla="*/ 15809531 w 17682528"/>
                <a:gd name="connsiteY7812" fmla="*/ 1301623 h 7720647"/>
                <a:gd name="connsiteX7813" fmla="*/ 15904717 w 17682528"/>
                <a:gd name="connsiteY7813" fmla="*/ 1225423 h 7720647"/>
                <a:gd name="connsiteX7814" fmla="*/ 15961867 w 17682528"/>
                <a:gd name="connsiteY7814" fmla="*/ 1250823 h 7720647"/>
                <a:gd name="connsiteX7815" fmla="*/ 14876145 w 17682528"/>
                <a:gd name="connsiteY7815" fmla="*/ 1295273 h 7720647"/>
                <a:gd name="connsiteX7816" fmla="*/ 14780959 w 17682528"/>
                <a:gd name="connsiteY7816" fmla="*/ 1225423 h 7720647"/>
                <a:gd name="connsiteX7817" fmla="*/ 14698409 w 17682528"/>
                <a:gd name="connsiteY7817" fmla="*/ 1282573 h 7720647"/>
                <a:gd name="connsiteX7818" fmla="*/ 14787309 w 17682528"/>
                <a:gd name="connsiteY7818" fmla="*/ 1212723 h 7720647"/>
                <a:gd name="connsiteX7819" fmla="*/ 14876145 w 17682528"/>
                <a:gd name="connsiteY7819" fmla="*/ 1295273 h 7720647"/>
                <a:gd name="connsiteX7820" fmla="*/ 15980917 w 17682528"/>
                <a:gd name="connsiteY7820" fmla="*/ 1231773 h 7720647"/>
                <a:gd name="connsiteX7821" fmla="*/ 16044417 w 17682528"/>
                <a:gd name="connsiteY7821" fmla="*/ 1257173 h 7720647"/>
                <a:gd name="connsiteX7822" fmla="*/ 16063467 w 17682528"/>
                <a:gd name="connsiteY7822" fmla="*/ 1295273 h 7720647"/>
                <a:gd name="connsiteX7823" fmla="*/ 16050767 w 17682528"/>
                <a:gd name="connsiteY7823" fmla="*/ 1339723 h 7720647"/>
                <a:gd name="connsiteX7824" fmla="*/ 16057117 w 17682528"/>
                <a:gd name="connsiteY7824" fmla="*/ 1314323 h 7720647"/>
                <a:gd name="connsiteX7825" fmla="*/ 15949167 w 17682528"/>
                <a:gd name="connsiteY7825" fmla="*/ 1212723 h 7720647"/>
                <a:gd name="connsiteX7826" fmla="*/ 15904717 w 17682528"/>
                <a:gd name="connsiteY7826" fmla="*/ 1206373 h 7720647"/>
                <a:gd name="connsiteX7827" fmla="*/ 15803181 w 17682528"/>
                <a:gd name="connsiteY7827" fmla="*/ 1276223 h 7720647"/>
                <a:gd name="connsiteX7828" fmla="*/ 15904717 w 17682528"/>
                <a:gd name="connsiteY7828" fmla="*/ 1200023 h 7720647"/>
                <a:gd name="connsiteX7829" fmla="*/ 15980917 w 17682528"/>
                <a:gd name="connsiteY7829" fmla="*/ 1231773 h 7720647"/>
                <a:gd name="connsiteX7830" fmla="*/ 15726981 w 17682528"/>
                <a:gd name="connsiteY7830" fmla="*/ 1212723 h 7720647"/>
                <a:gd name="connsiteX7831" fmla="*/ 15733331 w 17682528"/>
                <a:gd name="connsiteY7831" fmla="*/ 1231773 h 7720647"/>
                <a:gd name="connsiteX7832" fmla="*/ 15682531 w 17682528"/>
                <a:gd name="connsiteY7832" fmla="*/ 1295273 h 7720647"/>
                <a:gd name="connsiteX7833" fmla="*/ 15542831 w 17682528"/>
                <a:gd name="connsiteY7833" fmla="*/ 1276223 h 7720647"/>
                <a:gd name="connsiteX7834" fmla="*/ 15542831 w 17682528"/>
                <a:gd name="connsiteY7834" fmla="*/ 1250823 h 7720647"/>
                <a:gd name="connsiteX7835" fmla="*/ 15619031 w 17682528"/>
                <a:gd name="connsiteY7835" fmla="*/ 1200023 h 7720647"/>
                <a:gd name="connsiteX7836" fmla="*/ 15726981 w 17682528"/>
                <a:gd name="connsiteY7836" fmla="*/ 1212723 h 7720647"/>
                <a:gd name="connsiteX7837" fmla="*/ 15104744 w 17682528"/>
                <a:gd name="connsiteY7837" fmla="*/ 1276223 h 7720647"/>
                <a:gd name="connsiteX7838" fmla="*/ 14977745 w 17682528"/>
                <a:gd name="connsiteY7838" fmla="*/ 1301623 h 7720647"/>
                <a:gd name="connsiteX7839" fmla="*/ 14926945 w 17682528"/>
                <a:gd name="connsiteY7839" fmla="*/ 1250823 h 7720647"/>
                <a:gd name="connsiteX7840" fmla="*/ 14926945 w 17682528"/>
                <a:gd name="connsiteY7840" fmla="*/ 1225423 h 7720647"/>
                <a:gd name="connsiteX7841" fmla="*/ 14990445 w 17682528"/>
                <a:gd name="connsiteY7841" fmla="*/ 1219073 h 7720647"/>
                <a:gd name="connsiteX7842" fmla="*/ 15041244 w 17682528"/>
                <a:gd name="connsiteY7842" fmla="*/ 1200023 h 7720647"/>
                <a:gd name="connsiteX7843" fmla="*/ 15104744 w 17682528"/>
                <a:gd name="connsiteY7843" fmla="*/ 1276223 h 7720647"/>
                <a:gd name="connsiteX7844" fmla="*/ 15365031 w 17682528"/>
                <a:gd name="connsiteY7844" fmla="*/ 1180973 h 7720647"/>
                <a:gd name="connsiteX7845" fmla="*/ 15415831 w 17682528"/>
                <a:gd name="connsiteY7845" fmla="*/ 1225423 h 7720647"/>
                <a:gd name="connsiteX7846" fmla="*/ 15403131 w 17682528"/>
                <a:gd name="connsiteY7846" fmla="*/ 1269873 h 7720647"/>
                <a:gd name="connsiteX7847" fmla="*/ 15238094 w 17682528"/>
                <a:gd name="connsiteY7847" fmla="*/ 1269873 h 7720647"/>
                <a:gd name="connsiteX7848" fmla="*/ 15225394 w 17682528"/>
                <a:gd name="connsiteY7848" fmla="*/ 1219073 h 7720647"/>
                <a:gd name="connsiteX7849" fmla="*/ 15276194 w 17682528"/>
                <a:gd name="connsiteY7849" fmla="*/ 1180973 h 7720647"/>
                <a:gd name="connsiteX7850" fmla="*/ 15365031 w 17682528"/>
                <a:gd name="connsiteY7850" fmla="*/ 1180973 h 7720647"/>
                <a:gd name="connsiteX7851" fmla="*/ 15758731 w 17682528"/>
                <a:gd name="connsiteY7851" fmla="*/ 1206373 h 7720647"/>
                <a:gd name="connsiteX7852" fmla="*/ 15752381 w 17682528"/>
                <a:gd name="connsiteY7852" fmla="*/ 1238123 h 7720647"/>
                <a:gd name="connsiteX7853" fmla="*/ 15726981 w 17682528"/>
                <a:gd name="connsiteY7853" fmla="*/ 1193673 h 7720647"/>
                <a:gd name="connsiteX7854" fmla="*/ 15619031 w 17682528"/>
                <a:gd name="connsiteY7854" fmla="*/ 1180973 h 7720647"/>
                <a:gd name="connsiteX7855" fmla="*/ 15517431 w 17682528"/>
                <a:gd name="connsiteY7855" fmla="*/ 1276223 h 7720647"/>
                <a:gd name="connsiteX7856" fmla="*/ 15619031 w 17682528"/>
                <a:gd name="connsiteY7856" fmla="*/ 1174623 h 7720647"/>
                <a:gd name="connsiteX7857" fmla="*/ 15758731 w 17682528"/>
                <a:gd name="connsiteY7857" fmla="*/ 1206373 h 7720647"/>
                <a:gd name="connsiteX7858" fmla="*/ 15123794 w 17682528"/>
                <a:gd name="connsiteY7858" fmla="*/ 1276223 h 7720647"/>
                <a:gd name="connsiteX7859" fmla="*/ 15041244 w 17682528"/>
                <a:gd name="connsiteY7859" fmla="*/ 1187323 h 7720647"/>
                <a:gd name="connsiteX7860" fmla="*/ 14984095 w 17682528"/>
                <a:gd name="connsiteY7860" fmla="*/ 1200023 h 7720647"/>
                <a:gd name="connsiteX7861" fmla="*/ 14907895 w 17682528"/>
                <a:gd name="connsiteY7861" fmla="*/ 1238123 h 7720647"/>
                <a:gd name="connsiteX7862" fmla="*/ 14920595 w 17682528"/>
                <a:gd name="connsiteY7862" fmla="*/ 1276223 h 7720647"/>
                <a:gd name="connsiteX7863" fmla="*/ 14901545 w 17682528"/>
                <a:gd name="connsiteY7863" fmla="*/ 1225423 h 7720647"/>
                <a:gd name="connsiteX7864" fmla="*/ 14926945 w 17682528"/>
                <a:gd name="connsiteY7864" fmla="*/ 1193673 h 7720647"/>
                <a:gd name="connsiteX7865" fmla="*/ 14977745 w 17682528"/>
                <a:gd name="connsiteY7865" fmla="*/ 1193673 h 7720647"/>
                <a:gd name="connsiteX7866" fmla="*/ 15047594 w 17682528"/>
                <a:gd name="connsiteY7866" fmla="*/ 1174623 h 7720647"/>
                <a:gd name="connsiteX7867" fmla="*/ 15123794 w 17682528"/>
                <a:gd name="connsiteY7867" fmla="*/ 1276223 h 7720647"/>
                <a:gd name="connsiteX7868" fmla="*/ 15441231 w 17682528"/>
                <a:gd name="connsiteY7868" fmla="*/ 1219073 h 7720647"/>
                <a:gd name="connsiteX7869" fmla="*/ 15428531 w 17682528"/>
                <a:gd name="connsiteY7869" fmla="*/ 1269873 h 7720647"/>
                <a:gd name="connsiteX7870" fmla="*/ 15434881 w 17682528"/>
                <a:gd name="connsiteY7870" fmla="*/ 1219073 h 7720647"/>
                <a:gd name="connsiteX7871" fmla="*/ 15377731 w 17682528"/>
                <a:gd name="connsiteY7871" fmla="*/ 1161923 h 7720647"/>
                <a:gd name="connsiteX7872" fmla="*/ 15263494 w 17682528"/>
                <a:gd name="connsiteY7872" fmla="*/ 1161923 h 7720647"/>
                <a:gd name="connsiteX7873" fmla="*/ 15212694 w 17682528"/>
                <a:gd name="connsiteY7873" fmla="*/ 1263523 h 7720647"/>
                <a:gd name="connsiteX7874" fmla="*/ 15199994 w 17682528"/>
                <a:gd name="connsiteY7874" fmla="*/ 1212723 h 7720647"/>
                <a:gd name="connsiteX7875" fmla="*/ 15326931 w 17682528"/>
                <a:gd name="connsiteY7875" fmla="*/ 1155573 h 7720647"/>
                <a:gd name="connsiteX7876" fmla="*/ 15441231 w 17682528"/>
                <a:gd name="connsiteY7876" fmla="*/ 1219073 h 7720647"/>
                <a:gd name="connsiteX7877" fmla="*/ 16095217 w 17682528"/>
                <a:gd name="connsiteY7877" fmla="*/ 1231773 h 7720647"/>
                <a:gd name="connsiteX7878" fmla="*/ 16076167 w 17682528"/>
                <a:gd name="connsiteY7878" fmla="*/ 1320673 h 7720647"/>
                <a:gd name="connsiteX7879" fmla="*/ 16069817 w 17682528"/>
                <a:gd name="connsiteY7879" fmla="*/ 1269873 h 7720647"/>
                <a:gd name="connsiteX7880" fmla="*/ 16006317 w 17682528"/>
                <a:gd name="connsiteY7880" fmla="*/ 1219073 h 7720647"/>
                <a:gd name="connsiteX7881" fmla="*/ 16006317 w 17682528"/>
                <a:gd name="connsiteY7881" fmla="*/ 1200023 h 7720647"/>
                <a:gd name="connsiteX7882" fmla="*/ 16031717 w 17682528"/>
                <a:gd name="connsiteY7882" fmla="*/ 1149223 h 7720647"/>
                <a:gd name="connsiteX7883" fmla="*/ 16095217 w 17682528"/>
                <a:gd name="connsiteY7883" fmla="*/ 1231773 h 7720647"/>
                <a:gd name="connsiteX7884" fmla="*/ 15790481 w 17682528"/>
                <a:gd name="connsiteY7884" fmla="*/ 1200023 h 7720647"/>
                <a:gd name="connsiteX7885" fmla="*/ 15726981 w 17682528"/>
                <a:gd name="connsiteY7885" fmla="*/ 1301623 h 7720647"/>
                <a:gd name="connsiteX7886" fmla="*/ 15777781 w 17682528"/>
                <a:gd name="connsiteY7886" fmla="*/ 1212723 h 7720647"/>
                <a:gd name="connsiteX7887" fmla="*/ 15739681 w 17682528"/>
                <a:gd name="connsiteY7887" fmla="*/ 1168273 h 7720647"/>
                <a:gd name="connsiteX7888" fmla="*/ 15619031 w 17682528"/>
                <a:gd name="connsiteY7888" fmla="*/ 1155573 h 7720647"/>
                <a:gd name="connsiteX7889" fmla="*/ 15523781 w 17682528"/>
                <a:gd name="connsiteY7889" fmla="*/ 1200023 h 7720647"/>
                <a:gd name="connsiteX7890" fmla="*/ 15492031 w 17682528"/>
                <a:gd name="connsiteY7890" fmla="*/ 1269873 h 7720647"/>
                <a:gd name="connsiteX7891" fmla="*/ 15619031 w 17682528"/>
                <a:gd name="connsiteY7891" fmla="*/ 1142873 h 7720647"/>
                <a:gd name="connsiteX7892" fmla="*/ 15790481 w 17682528"/>
                <a:gd name="connsiteY7892" fmla="*/ 1200023 h 7720647"/>
                <a:gd name="connsiteX7893" fmla="*/ 15136494 w 17682528"/>
                <a:gd name="connsiteY7893" fmla="*/ 1238123 h 7720647"/>
                <a:gd name="connsiteX7894" fmla="*/ 15047594 w 17682528"/>
                <a:gd name="connsiteY7894" fmla="*/ 1155573 h 7720647"/>
                <a:gd name="connsiteX7895" fmla="*/ 14984095 w 17682528"/>
                <a:gd name="connsiteY7895" fmla="*/ 1174623 h 7720647"/>
                <a:gd name="connsiteX7896" fmla="*/ 14882495 w 17682528"/>
                <a:gd name="connsiteY7896" fmla="*/ 1212723 h 7720647"/>
                <a:gd name="connsiteX7897" fmla="*/ 14888845 w 17682528"/>
                <a:gd name="connsiteY7897" fmla="*/ 1257173 h 7720647"/>
                <a:gd name="connsiteX7898" fmla="*/ 14876145 w 17682528"/>
                <a:gd name="connsiteY7898" fmla="*/ 1206373 h 7720647"/>
                <a:gd name="connsiteX7899" fmla="*/ 14901545 w 17682528"/>
                <a:gd name="connsiteY7899" fmla="*/ 1168273 h 7720647"/>
                <a:gd name="connsiteX7900" fmla="*/ 15034894 w 17682528"/>
                <a:gd name="connsiteY7900" fmla="*/ 1136523 h 7720647"/>
                <a:gd name="connsiteX7901" fmla="*/ 15136494 w 17682528"/>
                <a:gd name="connsiteY7901" fmla="*/ 1238123 h 7720647"/>
                <a:gd name="connsiteX7902" fmla="*/ 16025367 w 17682528"/>
                <a:gd name="connsiteY7902" fmla="*/ 1130173 h 7720647"/>
                <a:gd name="connsiteX7903" fmla="*/ 15987267 w 17682528"/>
                <a:gd name="connsiteY7903" fmla="*/ 1219073 h 7720647"/>
                <a:gd name="connsiteX7904" fmla="*/ 15987267 w 17682528"/>
                <a:gd name="connsiteY7904" fmla="*/ 1130173 h 7720647"/>
                <a:gd name="connsiteX7905" fmla="*/ 16025367 w 17682528"/>
                <a:gd name="connsiteY7905" fmla="*/ 1130173 h 7720647"/>
                <a:gd name="connsiteX7906" fmla="*/ 14742859 w 17682528"/>
                <a:gd name="connsiteY7906" fmla="*/ 1206373 h 7720647"/>
                <a:gd name="connsiteX7907" fmla="*/ 14685709 w 17682528"/>
                <a:gd name="connsiteY7907" fmla="*/ 1263523 h 7720647"/>
                <a:gd name="connsiteX7908" fmla="*/ 14679359 w 17682528"/>
                <a:gd name="connsiteY7908" fmla="*/ 1219073 h 7720647"/>
                <a:gd name="connsiteX7909" fmla="*/ 14723809 w 17682528"/>
                <a:gd name="connsiteY7909" fmla="*/ 1130173 h 7720647"/>
                <a:gd name="connsiteX7910" fmla="*/ 14742859 w 17682528"/>
                <a:gd name="connsiteY7910" fmla="*/ 1206373 h 7720647"/>
                <a:gd name="connsiteX7911" fmla="*/ 15472981 w 17682528"/>
                <a:gd name="connsiteY7911" fmla="*/ 1193673 h 7720647"/>
                <a:gd name="connsiteX7912" fmla="*/ 15453931 w 17682528"/>
                <a:gd name="connsiteY7912" fmla="*/ 1263523 h 7720647"/>
                <a:gd name="connsiteX7913" fmla="*/ 15447581 w 17682528"/>
                <a:gd name="connsiteY7913" fmla="*/ 1263523 h 7720647"/>
                <a:gd name="connsiteX7914" fmla="*/ 15460281 w 17682528"/>
                <a:gd name="connsiteY7914" fmla="*/ 1212723 h 7720647"/>
                <a:gd name="connsiteX7915" fmla="*/ 15326931 w 17682528"/>
                <a:gd name="connsiteY7915" fmla="*/ 1136523 h 7720647"/>
                <a:gd name="connsiteX7916" fmla="*/ 15180944 w 17682528"/>
                <a:gd name="connsiteY7916" fmla="*/ 1212723 h 7720647"/>
                <a:gd name="connsiteX7917" fmla="*/ 15193644 w 17682528"/>
                <a:gd name="connsiteY7917" fmla="*/ 1269873 h 7720647"/>
                <a:gd name="connsiteX7918" fmla="*/ 15168244 w 17682528"/>
                <a:gd name="connsiteY7918" fmla="*/ 1193673 h 7720647"/>
                <a:gd name="connsiteX7919" fmla="*/ 15180944 w 17682528"/>
                <a:gd name="connsiteY7919" fmla="*/ 1155573 h 7720647"/>
                <a:gd name="connsiteX7920" fmla="*/ 15250794 w 17682528"/>
                <a:gd name="connsiteY7920" fmla="*/ 1123823 h 7720647"/>
                <a:gd name="connsiteX7921" fmla="*/ 15377731 w 17682528"/>
                <a:gd name="connsiteY7921" fmla="*/ 1117473 h 7720647"/>
                <a:gd name="connsiteX7922" fmla="*/ 15472981 w 17682528"/>
                <a:gd name="connsiteY7922" fmla="*/ 1193673 h 7720647"/>
                <a:gd name="connsiteX7923" fmla="*/ 14907895 w 17682528"/>
                <a:gd name="connsiteY7923" fmla="*/ 1142873 h 7720647"/>
                <a:gd name="connsiteX7924" fmla="*/ 14863445 w 17682528"/>
                <a:gd name="connsiteY7924" fmla="*/ 1180973 h 7720647"/>
                <a:gd name="connsiteX7925" fmla="*/ 14863445 w 17682528"/>
                <a:gd name="connsiteY7925" fmla="*/ 1244473 h 7720647"/>
                <a:gd name="connsiteX7926" fmla="*/ 14787309 w 17682528"/>
                <a:gd name="connsiteY7926" fmla="*/ 1161923 h 7720647"/>
                <a:gd name="connsiteX7927" fmla="*/ 14806295 w 17682528"/>
                <a:gd name="connsiteY7927" fmla="*/ 1136523 h 7720647"/>
                <a:gd name="connsiteX7928" fmla="*/ 14876145 w 17682528"/>
                <a:gd name="connsiteY7928" fmla="*/ 1117473 h 7720647"/>
                <a:gd name="connsiteX7929" fmla="*/ 14907895 w 17682528"/>
                <a:gd name="connsiteY7929" fmla="*/ 1142873 h 7720647"/>
                <a:gd name="connsiteX7930" fmla="*/ 15987267 w 17682528"/>
                <a:gd name="connsiteY7930" fmla="*/ 1117473 h 7720647"/>
                <a:gd name="connsiteX7931" fmla="*/ 16006317 w 17682528"/>
                <a:gd name="connsiteY7931" fmla="*/ 1111123 h 7720647"/>
                <a:gd name="connsiteX7932" fmla="*/ 15987267 w 17682528"/>
                <a:gd name="connsiteY7932" fmla="*/ 1117473 h 7720647"/>
                <a:gd name="connsiteX7933" fmla="*/ 15898367 w 17682528"/>
                <a:gd name="connsiteY7933" fmla="*/ 1123823 h 7720647"/>
                <a:gd name="connsiteX7934" fmla="*/ 15911067 w 17682528"/>
                <a:gd name="connsiteY7934" fmla="*/ 1142873 h 7720647"/>
                <a:gd name="connsiteX7935" fmla="*/ 15796831 w 17682528"/>
                <a:gd name="connsiteY7935" fmla="*/ 1250823 h 7720647"/>
                <a:gd name="connsiteX7936" fmla="*/ 15809531 w 17682528"/>
                <a:gd name="connsiteY7936" fmla="*/ 1200023 h 7720647"/>
                <a:gd name="connsiteX7937" fmla="*/ 15746031 w 17682528"/>
                <a:gd name="connsiteY7937" fmla="*/ 1136523 h 7720647"/>
                <a:gd name="connsiteX7938" fmla="*/ 15746031 w 17682528"/>
                <a:gd name="connsiteY7938" fmla="*/ 1111123 h 7720647"/>
                <a:gd name="connsiteX7939" fmla="*/ 15777781 w 17682528"/>
                <a:gd name="connsiteY7939" fmla="*/ 1098423 h 7720647"/>
                <a:gd name="connsiteX7940" fmla="*/ 15898367 w 17682528"/>
                <a:gd name="connsiteY7940" fmla="*/ 1123823 h 7720647"/>
                <a:gd name="connsiteX7941" fmla="*/ 15980917 w 17682528"/>
                <a:gd name="connsiteY7941" fmla="*/ 1098423 h 7720647"/>
                <a:gd name="connsiteX7942" fmla="*/ 15949167 w 17682528"/>
                <a:gd name="connsiteY7942" fmla="*/ 1187323 h 7720647"/>
                <a:gd name="connsiteX7943" fmla="*/ 15961867 w 17682528"/>
                <a:gd name="connsiteY7943" fmla="*/ 1117473 h 7720647"/>
                <a:gd name="connsiteX7944" fmla="*/ 15949167 w 17682528"/>
                <a:gd name="connsiteY7944" fmla="*/ 1085723 h 7720647"/>
                <a:gd name="connsiteX7945" fmla="*/ 15980917 w 17682528"/>
                <a:gd name="connsiteY7945" fmla="*/ 1098423 h 7720647"/>
                <a:gd name="connsiteX7946" fmla="*/ 14926945 w 17682528"/>
                <a:gd name="connsiteY7946" fmla="*/ 1117473 h 7720647"/>
                <a:gd name="connsiteX7947" fmla="*/ 14926945 w 17682528"/>
                <a:gd name="connsiteY7947" fmla="*/ 1142873 h 7720647"/>
                <a:gd name="connsiteX7948" fmla="*/ 14876145 w 17682528"/>
                <a:gd name="connsiteY7948" fmla="*/ 1098423 h 7720647"/>
                <a:gd name="connsiteX7949" fmla="*/ 14838045 w 17682528"/>
                <a:gd name="connsiteY7949" fmla="*/ 1111123 h 7720647"/>
                <a:gd name="connsiteX7950" fmla="*/ 14768259 w 17682528"/>
                <a:gd name="connsiteY7950" fmla="*/ 1161923 h 7720647"/>
                <a:gd name="connsiteX7951" fmla="*/ 14780959 w 17682528"/>
                <a:gd name="connsiteY7951" fmla="*/ 1193673 h 7720647"/>
                <a:gd name="connsiteX7952" fmla="*/ 14761909 w 17682528"/>
                <a:gd name="connsiteY7952" fmla="*/ 1155573 h 7720647"/>
                <a:gd name="connsiteX7953" fmla="*/ 14774609 w 17682528"/>
                <a:gd name="connsiteY7953" fmla="*/ 1123823 h 7720647"/>
                <a:gd name="connsiteX7954" fmla="*/ 14888845 w 17682528"/>
                <a:gd name="connsiteY7954" fmla="*/ 1085723 h 7720647"/>
                <a:gd name="connsiteX7955" fmla="*/ 14926945 w 17682528"/>
                <a:gd name="connsiteY7955" fmla="*/ 1117473 h 7720647"/>
                <a:gd name="connsiteX7956" fmla="*/ 15822167 w 17682528"/>
                <a:gd name="connsiteY7956" fmla="*/ 1079373 h 7720647"/>
                <a:gd name="connsiteX7957" fmla="*/ 15911067 w 17682528"/>
                <a:gd name="connsiteY7957" fmla="*/ 1098423 h 7720647"/>
                <a:gd name="connsiteX7958" fmla="*/ 15923767 w 17682528"/>
                <a:gd name="connsiteY7958" fmla="*/ 1130173 h 7720647"/>
                <a:gd name="connsiteX7959" fmla="*/ 15898367 w 17682528"/>
                <a:gd name="connsiteY7959" fmla="*/ 1098423 h 7720647"/>
                <a:gd name="connsiteX7960" fmla="*/ 15777781 w 17682528"/>
                <a:gd name="connsiteY7960" fmla="*/ 1079373 h 7720647"/>
                <a:gd name="connsiteX7961" fmla="*/ 15726981 w 17682528"/>
                <a:gd name="connsiteY7961" fmla="*/ 1123823 h 7720647"/>
                <a:gd name="connsiteX7962" fmla="*/ 15720631 w 17682528"/>
                <a:gd name="connsiteY7962" fmla="*/ 1130173 h 7720647"/>
                <a:gd name="connsiteX7963" fmla="*/ 15714281 w 17682528"/>
                <a:gd name="connsiteY7963" fmla="*/ 1111123 h 7720647"/>
                <a:gd name="connsiteX7964" fmla="*/ 15765081 w 17682528"/>
                <a:gd name="connsiteY7964" fmla="*/ 1073023 h 7720647"/>
                <a:gd name="connsiteX7965" fmla="*/ 15822167 w 17682528"/>
                <a:gd name="connsiteY7965" fmla="*/ 1079373 h 7720647"/>
                <a:gd name="connsiteX7966" fmla="*/ 15250794 w 17682528"/>
                <a:gd name="connsiteY7966" fmla="*/ 1104773 h 7720647"/>
                <a:gd name="connsiteX7967" fmla="*/ 15149194 w 17682528"/>
                <a:gd name="connsiteY7967" fmla="*/ 1193673 h 7720647"/>
                <a:gd name="connsiteX7968" fmla="*/ 15161894 w 17682528"/>
                <a:gd name="connsiteY7968" fmla="*/ 1269873 h 7720647"/>
                <a:gd name="connsiteX7969" fmla="*/ 15028544 w 17682528"/>
                <a:gd name="connsiteY7969" fmla="*/ 1111123 h 7720647"/>
                <a:gd name="connsiteX7970" fmla="*/ 15047594 w 17682528"/>
                <a:gd name="connsiteY7970" fmla="*/ 1085723 h 7720647"/>
                <a:gd name="connsiteX7971" fmla="*/ 15142844 w 17682528"/>
                <a:gd name="connsiteY7971" fmla="*/ 1079373 h 7720647"/>
                <a:gd name="connsiteX7972" fmla="*/ 15206344 w 17682528"/>
                <a:gd name="connsiteY7972" fmla="*/ 1060323 h 7720647"/>
                <a:gd name="connsiteX7973" fmla="*/ 15250794 w 17682528"/>
                <a:gd name="connsiteY7973" fmla="*/ 1104773 h 7720647"/>
                <a:gd name="connsiteX7974" fmla="*/ 14952345 w 17682528"/>
                <a:gd name="connsiteY7974" fmla="*/ 1098423 h 7720647"/>
                <a:gd name="connsiteX7975" fmla="*/ 14952345 w 17682528"/>
                <a:gd name="connsiteY7975" fmla="*/ 1142873 h 7720647"/>
                <a:gd name="connsiteX7976" fmla="*/ 14888845 w 17682528"/>
                <a:gd name="connsiteY7976" fmla="*/ 1066673 h 7720647"/>
                <a:gd name="connsiteX7977" fmla="*/ 14825345 w 17682528"/>
                <a:gd name="connsiteY7977" fmla="*/ 1092073 h 7720647"/>
                <a:gd name="connsiteX7978" fmla="*/ 14742859 w 17682528"/>
                <a:gd name="connsiteY7978" fmla="*/ 1168273 h 7720647"/>
                <a:gd name="connsiteX7979" fmla="*/ 14736509 w 17682528"/>
                <a:gd name="connsiteY7979" fmla="*/ 1142873 h 7720647"/>
                <a:gd name="connsiteX7980" fmla="*/ 14761909 w 17682528"/>
                <a:gd name="connsiteY7980" fmla="*/ 1104773 h 7720647"/>
                <a:gd name="connsiteX7981" fmla="*/ 14901545 w 17682528"/>
                <a:gd name="connsiteY7981" fmla="*/ 1060323 h 7720647"/>
                <a:gd name="connsiteX7982" fmla="*/ 14952345 w 17682528"/>
                <a:gd name="connsiteY7982" fmla="*/ 1098423 h 7720647"/>
                <a:gd name="connsiteX7983" fmla="*/ 15625381 w 17682528"/>
                <a:gd name="connsiteY7983" fmla="*/ 1079373 h 7720647"/>
                <a:gd name="connsiteX7984" fmla="*/ 15625381 w 17682528"/>
                <a:gd name="connsiteY7984" fmla="*/ 1123823 h 7720647"/>
                <a:gd name="connsiteX7985" fmla="*/ 15485681 w 17682528"/>
                <a:gd name="connsiteY7985" fmla="*/ 1238123 h 7720647"/>
                <a:gd name="connsiteX7986" fmla="*/ 15447581 w 17682528"/>
                <a:gd name="connsiteY7986" fmla="*/ 1117473 h 7720647"/>
                <a:gd name="connsiteX7987" fmla="*/ 15384081 w 17682528"/>
                <a:gd name="connsiteY7987" fmla="*/ 1098423 h 7720647"/>
                <a:gd name="connsiteX7988" fmla="*/ 15377731 w 17682528"/>
                <a:gd name="connsiteY7988" fmla="*/ 1085723 h 7720647"/>
                <a:gd name="connsiteX7989" fmla="*/ 15422181 w 17682528"/>
                <a:gd name="connsiteY7989" fmla="*/ 1053973 h 7720647"/>
                <a:gd name="connsiteX7990" fmla="*/ 15492031 w 17682528"/>
                <a:gd name="connsiteY7990" fmla="*/ 1079373 h 7720647"/>
                <a:gd name="connsiteX7991" fmla="*/ 15568231 w 17682528"/>
                <a:gd name="connsiteY7991" fmla="*/ 1047623 h 7720647"/>
                <a:gd name="connsiteX7992" fmla="*/ 15625381 w 17682528"/>
                <a:gd name="connsiteY7992" fmla="*/ 1079373 h 7720647"/>
                <a:gd name="connsiteX7993" fmla="*/ 15828517 w 17682528"/>
                <a:gd name="connsiteY7993" fmla="*/ 1060323 h 7720647"/>
                <a:gd name="connsiteX7994" fmla="*/ 15936467 w 17682528"/>
                <a:gd name="connsiteY7994" fmla="*/ 1098423 h 7720647"/>
                <a:gd name="connsiteX7995" fmla="*/ 15911067 w 17682528"/>
                <a:gd name="connsiteY7995" fmla="*/ 1073023 h 7720647"/>
                <a:gd name="connsiteX7996" fmla="*/ 15765081 w 17682528"/>
                <a:gd name="connsiteY7996" fmla="*/ 1053973 h 7720647"/>
                <a:gd name="connsiteX7997" fmla="*/ 15688881 w 17682528"/>
                <a:gd name="connsiteY7997" fmla="*/ 1130173 h 7720647"/>
                <a:gd name="connsiteX7998" fmla="*/ 15688881 w 17682528"/>
                <a:gd name="connsiteY7998" fmla="*/ 1073023 h 7720647"/>
                <a:gd name="connsiteX7999" fmla="*/ 15752381 w 17682528"/>
                <a:gd name="connsiteY7999" fmla="*/ 1034923 h 7720647"/>
                <a:gd name="connsiteX8000" fmla="*/ 15828517 w 17682528"/>
                <a:gd name="connsiteY8000" fmla="*/ 1060323 h 7720647"/>
                <a:gd name="connsiteX8001" fmla="*/ 14965045 w 17682528"/>
                <a:gd name="connsiteY8001" fmla="*/ 1079373 h 7720647"/>
                <a:gd name="connsiteX8002" fmla="*/ 14933295 w 17682528"/>
                <a:gd name="connsiteY8002" fmla="*/ 1053973 h 7720647"/>
                <a:gd name="connsiteX8003" fmla="*/ 14984095 w 17682528"/>
                <a:gd name="connsiteY8003" fmla="*/ 1034923 h 7720647"/>
                <a:gd name="connsiteX8004" fmla="*/ 14965045 w 17682528"/>
                <a:gd name="connsiteY8004" fmla="*/ 1079373 h 7720647"/>
                <a:gd name="connsiteX8005" fmla="*/ 15263494 w 17682528"/>
                <a:gd name="connsiteY8005" fmla="*/ 1073023 h 7720647"/>
                <a:gd name="connsiteX8006" fmla="*/ 15263494 w 17682528"/>
                <a:gd name="connsiteY8006" fmla="*/ 1066673 h 7720647"/>
                <a:gd name="connsiteX8007" fmla="*/ 15263494 w 17682528"/>
                <a:gd name="connsiteY8007" fmla="*/ 1092073 h 7720647"/>
                <a:gd name="connsiteX8008" fmla="*/ 15206344 w 17682528"/>
                <a:gd name="connsiteY8008" fmla="*/ 1041273 h 7720647"/>
                <a:gd name="connsiteX8009" fmla="*/ 15142844 w 17682528"/>
                <a:gd name="connsiteY8009" fmla="*/ 1060323 h 7720647"/>
                <a:gd name="connsiteX8010" fmla="*/ 15009495 w 17682528"/>
                <a:gd name="connsiteY8010" fmla="*/ 1117473 h 7720647"/>
                <a:gd name="connsiteX8011" fmla="*/ 15003145 w 17682528"/>
                <a:gd name="connsiteY8011" fmla="*/ 1098423 h 7720647"/>
                <a:gd name="connsiteX8012" fmla="*/ 15130144 w 17682528"/>
                <a:gd name="connsiteY8012" fmla="*/ 1053973 h 7720647"/>
                <a:gd name="connsiteX8013" fmla="*/ 15212694 w 17682528"/>
                <a:gd name="connsiteY8013" fmla="*/ 1028573 h 7720647"/>
                <a:gd name="connsiteX8014" fmla="*/ 15263494 w 17682528"/>
                <a:gd name="connsiteY8014" fmla="*/ 1073023 h 7720647"/>
                <a:gd name="connsiteX8015" fmla="*/ 15707931 w 17682528"/>
                <a:gd name="connsiteY8015" fmla="*/ 1028573 h 7720647"/>
                <a:gd name="connsiteX8016" fmla="*/ 15669831 w 17682528"/>
                <a:gd name="connsiteY8016" fmla="*/ 1130173 h 7720647"/>
                <a:gd name="connsiteX8017" fmla="*/ 15669831 w 17682528"/>
                <a:gd name="connsiteY8017" fmla="*/ 1092073 h 7720647"/>
                <a:gd name="connsiteX8018" fmla="*/ 15644431 w 17682528"/>
                <a:gd name="connsiteY8018" fmla="*/ 1022223 h 7720647"/>
                <a:gd name="connsiteX8019" fmla="*/ 15707931 w 17682528"/>
                <a:gd name="connsiteY8019" fmla="*/ 1028573 h 7720647"/>
                <a:gd name="connsiteX8020" fmla="*/ 15650781 w 17682528"/>
                <a:gd name="connsiteY8020" fmla="*/ 1066673 h 7720647"/>
                <a:gd name="connsiteX8021" fmla="*/ 15644431 w 17682528"/>
                <a:gd name="connsiteY8021" fmla="*/ 1123823 h 7720647"/>
                <a:gd name="connsiteX8022" fmla="*/ 15568231 w 17682528"/>
                <a:gd name="connsiteY8022" fmla="*/ 1028573 h 7720647"/>
                <a:gd name="connsiteX8023" fmla="*/ 15492031 w 17682528"/>
                <a:gd name="connsiteY8023" fmla="*/ 1060323 h 7720647"/>
                <a:gd name="connsiteX8024" fmla="*/ 15415831 w 17682528"/>
                <a:gd name="connsiteY8024" fmla="*/ 1034923 h 7720647"/>
                <a:gd name="connsiteX8025" fmla="*/ 15352331 w 17682528"/>
                <a:gd name="connsiteY8025" fmla="*/ 1104773 h 7720647"/>
                <a:gd name="connsiteX8026" fmla="*/ 15352331 w 17682528"/>
                <a:gd name="connsiteY8026" fmla="*/ 1066673 h 7720647"/>
                <a:gd name="connsiteX8027" fmla="*/ 15422181 w 17682528"/>
                <a:gd name="connsiteY8027" fmla="*/ 1028573 h 7720647"/>
                <a:gd name="connsiteX8028" fmla="*/ 15485681 w 17682528"/>
                <a:gd name="connsiteY8028" fmla="*/ 1041273 h 7720647"/>
                <a:gd name="connsiteX8029" fmla="*/ 15574581 w 17682528"/>
                <a:gd name="connsiteY8029" fmla="*/ 1015873 h 7720647"/>
                <a:gd name="connsiteX8030" fmla="*/ 15650781 w 17682528"/>
                <a:gd name="connsiteY8030" fmla="*/ 1066673 h 7720647"/>
                <a:gd name="connsiteX8031" fmla="*/ 15295244 w 17682528"/>
                <a:gd name="connsiteY8031" fmla="*/ 1073023 h 7720647"/>
                <a:gd name="connsiteX8032" fmla="*/ 15295244 w 17682528"/>
                <a:gd name="connsiteY8032" fmla="*/ 1111123 h 7720647"/>
                <a:gd name="connsiteX8033" fmla="*/ 15244444 w 17682528"/>
                <a:gd name="connsiteY8033" fmla="*/ 1015873 h 7720647"/>
                <a:gd name="connsiteX8034" fmla="*/ 15295244 w 17682528"/>
                <a:gd name="connsiteY8034" fmla="*/ 1073023 h 7720647"/>
                <a:gd name="connsiteX8035" fmla="*/ 15130144 w 17682528"/>
                <a:gd name="connsiteY8035" fmla="*/ 1034923 h 7720647"/>
                <a:gd name="connsiteX8036" fmla="*/ 14984095 w 17682528"/>
                <a:gd name="connsiteY8036" fmla="*/ 1085723 h 7720647"/>
                <a:gd name="connsiteX8037" fmla="*/ 14990445 w 17682528"/>
                <a:gd name="connsiteY8037" fmla="*/ 1123823 h 7720647"/>
                <a:gd name="connsiteX8038" fmla="*/ 14977745 w 17682528"/>
                <a:gd name="connsiteY8038" fmla="*/ 1085723 h 7720647"/>
                <a:gd name="connsiteX8039" fmla="*/ 15111094 w 17682528"/>
                <a:gd name="connsiteY8039" fmla="*/ 1028573 h 7720647"/>
                <a:gd name="connsiteX8040" fmla="*/ 15187294 w 17682528"/>
                <a:gd name="connsiteY8040" fmla="*/ 1015873 h 7720647"/>
                <a:gd name="connsiteX8041" fmla="*/ 15130144 w 17682528"/>
                <a:gd name="connsiteY8041" fmla="*/ 1034923 h 7720647"/>
                <a:gd name="connsiteX8042" fmla="*/ 15504731 w 17682528"/>
                <a:gd name="connsiteY8042" fmla="*/ 1015873 h 7720647"/>
                <a:gd name="connsiteX8043" fmla="*/ 15422181 w 17682528"/>
                <a:gd name="connsiteY8043" fmla="*/ 1015873 h 7720647"/>
                <a:gd name="connsiteX8044" fmla="*/ 15326931 w 17682528"/>
                <a:gd name="connsiteY8044" fmla="*/ 1104773 h 7720647"/>
                <a:gd name="connsiteX8045" fmla="*/ 15326931 w 17682528"/>
                <a:gd name="connsiteY8045" fmla="*/ 1047623 h 7720647"/>
                <a:gd name="connsiteX8046" fmla="*/ 15396781 w 17682528"/>
                <a:gd name="connsiteY8046" fmla="*/ 1009523 h 7720647"/>
                <a:gd name="connsiteX8047" fmla="*/ 15504731 w 17682528"/>
                <a:gd name="connsiteY8047" fmla="*/ 1015873 h 7720647"/>
                <a:gd name="connsiteX8048" fmla="*/ 15339631 w 17682528"/>
                <a:gd name="connsiteY8048" fmla="*/ 1009523 h 7720647"/>
                <a:gd name="connsiteX8049" fmla="*/ 15307944 w 17682528"/>
                <a:gd name="connsiteY8049" fmla="*/ 1060323 h 7720647"/>
                <a:gd name="connsiteX8050" fmla="*/ 15282544 w 17682528"/>
                <a:gd name="connsiteY8050" fmla="*/ 1009523 h 7720647"/>
                <a:gd name="connsiteX8051" fmla="*/ 15339631 w 17682528"/>
                <a:gd name="connsiteY8051" fmla="*/ 1009523 h 7720647"/>
                <a:gd name="connsiteX8052" fmla="*/ 15257144 w 17682528"/>
                <a:gd name="connsiteY8052" fmla="*/ 996823 h 7720647"/>
                <a:gd name="connsiteX8053" fmla="*/ 15219044 w 17682528"/>
                <a:gd name="connsiteY8053" fmla="*/ 990473 h 7720647"/>
                <a:gd name="connsiteX8054" fmla="*/ 15225394 w 17682528"/>
                <a:gd name="connsiteY8054" fmla="*/ 927036 h 7720647"/>
                <a:gd name="connsiteX8055" fmla="*/ 15250794 w 17682528"/>
                <a:gd name="connsiteY8055" fmla="*/ 927036 h 7720647"/>
                <a:gd name="connsiteX8056" fmla="*/ 15257144 w 17682528"/>
                <a:gd name="connsiteY8056" fmla="*/ 996823 h 7720647"/>
                <a:gd name="connsiteX8057" fmla="*/ 15726981 w 17682528"/>
                <a:gd name="connsiteY8057" fmla="*/ 1015873 h 7720647"/>
                <a:gd name="connsiteX8058" fmla="*/ 15695231 w 17682528"/>
                <a:gd name="connsiteY8058" fmla="*/ 1009523 h 7720647"/>
                <a:gd name="connsiteX8059" fmla="*/ 15701581 w 17682528"/>
                <a:gd name="connsiteY8059" fmla="*/ 914336 h 7720647"/>
                <a:gd name="connsiteX8060" fmla="*/ 15726981 w 17682528"/>
                <a:gd name="connsiteY8060" fmla="*/ 1015873 h 7720647"/>
                <a:gd name="connsiteX8061" fmla="*/ 15269844 w 17682528"/>
                <a:gd name="connsiteY8061" fmla="*/ 812736 h 7720647"/>
                <a:gd name="connsiteX8062" fmla="*/ 15257144 w 17682528"/>
                <a:gd name="connsiteY8062" fmla="*/ 863536 h 7720647"/>
                <a:gd name="connsiteX8063" fmla="*/ 15238094 w 17682528"/>
                <a:gd name="connsiteY8063" fmla="*/ 806386 h 7720647"/>
                <a:gd name="connsiteX8064" fmla="*/ 15257144 w 17682528"/>
                <a:gd name="connsiteY8064" fmla="*/ 787336 h 7720647"/>
                <a:gd name="connsiteX8065" fmla="*/ 15269844 w 17682528"/>
                <a:gd name="connsiteY8065" fmla="*/ 812736 h 7720647"/>
                <a:gd name="connsiteX8066" fmla="*/ 15485681 w 17682528"/>
                <a:gd name="connsiteY8066" fmla="*/ 774636 h 7720647"/>
                <a:gd name="connsiteX8067" fmla="*/ 15492031 w 17682528"/>
                <a:gd name="connsiteY8067" fmla="*/ 793686 h 7720647"/>
                <a:gd name="connsiteX8068" fmla="*/ 15441231 w 17682528"/>
                <a:gd name="connsiteY8068" fmla="*/ 838136 h 7720647"/>
                <a:gd name="connsiteX8069" fmla="*/ 15422181 w 17682528"/>
                <a:gd name="connsiteY8069" fmla="*/ 838136 h 7720647"/>
                <a:gd name="connsiteX8070" fmla="*/ 15422181 w 17682528"/>
                <a:gd name="connsiteY8070" fmla="*/ 774636 h 7720647"/>
                <a:gd name="connsiteX8071" fmla="*/ 15485681 w 17682528"/>
                <a:gd name="connsiteY8071" fmla="*/ 774636 h 7720647"/>
                <a:gd name="connsiteX8072" fmla="*/ 15212694 w 17682528"/>
                <a:gd name="connsiteY8072" fmla="*/ 914336 h 7720647"/>
                <a:gd name="connsiteX8073" fmla="*/ 15199994 w 17682528"/>
                <a:gd name="connsiteY8073" fmla="*/ 996823 h 7720647"/>
                <a:gd name="connsiteX8074" fmla="*/ 15085694 w 17682528"/>
                <a:gd name="connsiteY8074" fmla="*/ 1003173 h 7720647"/>
                <a:gd name="connsiteX8075" fmla="*/ 15079344 w 17682528"/>
                <a:gd name="connsiteY8075" fmla="*/ 958786 h 7720647"/>
                <a:gd name="connsiteX8076" fmla="*/ 15104744 w 17682528"/>
                <a:gd name="connsiteY8076" fmla="*/ 857186 h 7720647"/>
                <a:gd name="connsiteX8077" fmla="*/ 15072994 w 17682528"/>
                <a:gd name="connsiteY8077" fmla="*/ 742886 h 7720647"/>
                <a:gd name="connsiteX8078" fmla="*/ 15079344 w 17682528"/>
                <a:gd name="connsiteY8078" fmla="*/ 698436 h 7720647"/>
                <a:gd name="connsiteX8079" fmla="*/ 15212694 w 17682528"/>
                <a:gd name="connsiteY8079" fmla="*/ 914336 h 7720647"/>
                <a:gd name="connsiteX8080" fmla="*/ 15079344 w 17682528"/>
                <a:gd name="connsiteY8080" fmla="*/ 596836 h 7720647"/>
                <a:gd name="connsiteX8081" fmla="*/ 15092044 w 17682528"/>
                <a:gd name="connsiteY8081" fmla="*/ 584136 h 7720647"/>
                <a:gd name="connsiteX8082" fmla="*/ 15079344 w 17682528"/>
                <a:gd name="connsiteY8082" fmla="*/ 596836 h 7720647"/>
                <a:gd name="connsiteX8083" fmla="*/ 15695231 w 17682528"/>
                <a:gd name="connsiteY8083" fmla="*/ 628586 h 7720647"/>
                <a:gd name="connsiteX8084" fmla="*/ 15726981 w 17682528"/>
                <a:gd name="connsiteY8084" fmla="*/ 666686 h 7720647"/>
                <a:gd name="connsiteX8085" fmla="*/ 15746031 w 17682528"/>
                <a:gd name="connsiteY8085" fmla="*/ 755586 h 7720647"/>
                <a:gd name="connsiteX8086" fmla="*/ 15784131 w 17682528"/>
                <a:gd name="connsiteY8086" fmla="*/ 831786 h 7720647"/>
                <a:gd name="connsiteX8087" fmla="*/ 15790481 w 17682528"/>
                <a:gd name="connsiteY8087" fmla="*/ 927036 h 7720647"/>
                <a:gd name="connsiteX8088" fmla="*/ 15822167 w 17682528"/>
                <a:gd name="connsiteY8088" fmla="*/ 1003173 h 7720647"/>
                <a:gd name="connsiteX8089" fmla="*/ 15822167 w 17682528"/>
                <a:gd name="connsiteY8089" fmla="*/ 1028573 h 7720647"/>
                <a:gd name="connsiteX8090" fmla="*/ 15803181 w 17682528"/>
                <a:gd name="connsiteY8090" fmla="*/ 1028573 h 7720647"/>
                <a:gd name="connsiteX8091" fmla="*/ 15746031 w 17682528"/>
                <a:gd name="connsiteY8091" fmla="*/ 1009523 h 7720647"/>
                <a:gd name="connsiteX8092" fmla="*/ 15733331 w 17682528"/>
                <a:gd name="connsiteY8092" fmla="*/ 958786 h 7720647"/>
                <a:gd name="connsiteX8093" fmla="*/ 15701581 w 17682528"/>
                <a:gd name="connsiteY8093" fmla="*/ 869886 h 7720647"/>
                <a:gd name="connsiteX8094" fmla="*/ 15676181 w 17682528"/>
                <a:gd name="connsiteY8094" fmla="*/ 692086 h 7720647"/>
                <a:gd name="connsiteX8095" fmla="*/ 15631731 w 17682528"/>
                <a:gd name="connsiteY8095" fmla="*/ 596836 h 7720647"/>
                <a:gd name="connsiteX8096" fmla="*/ 15669831 w 17682528"/>
                <a:gd name="connsiteY8096" fmla="*/ 558736 h 7720647"/>
                <a:gd name="connsiteX8097" fmla="*/ 15695231 w 17682528"/>
                <a:gd name="connsiteY8097" fmla="*/ 628586 h 7720647"/>
                <a:gd name="connsiteX8098" fmla="*/ 15657131 w 17682528"/>
                <a:gd name="connsiteY8098" fmla="*/ 685736 h 7720647"/>
                <a:gd name="connsiteX8099" fmla="*/ 15669831 w 17682528"/>
                <a:gd name="connsiteY8099" fmla="*/ 793686 h 7720647"/>
                <a:gd name="connsiteX8100" fmla="*/ 15682531 w 17682528"/>
                <a:gd name="connsiteY8100" fmla="*/ 825436 h 7720647"/>
                <a:gd name="connsiteX8101" fmla="*/ 15682531 w 17682528"/>
                <a:gd name="connsiteY8101" fmla="*/ 1003173 h 7720647"/>
                <a:gd name="connsiteX8102" fmla="*/ 15561881 w 17682528"/>
                <a:gd name="connsiteY8102" fmla="*/ 1003173 h 7720647"/>
                <a:gd name="connsiteX8103" fmla="*/ 15561881 w 17682528"/>
                <a:gd name="connsiteY8103" fmla="*/ 787336 h 7720647"/>
                <a:gd name="connsiteX8104" fmla="*/ 15568231 w 17682528"/>
                <a:gd name="connsiteY8104" fmla="*/ 761936 h 7720647"/>
                <a:gd name="connsiteX8105" fmla="*/ 15542831 w 17682528"/>
                <a:gd name="connsiteY8105" fmla="*/ 787336 h 7720647"/>
                <a:gd name="connsiteX8106" fmla="*/ 15542831 w 17682528"/>
                <a:gd name="connsiteY8106" fmla="*/ 996823 h 7720647"/>
                <a:gd name="connsiteX8107" fmla="*/ 15530131 w 17682528"/>
                <a:gd name="connsiteY8107" fmla="*/ 965136 h 7720647"/>
                <a:gd name="connsiteX8108" fmla="*/ 15492031 w 17682528"/>
                <a:gd name="connsiteY8108" fmla="*/ 952436 h 7720647"/>
                <a:gd name="connsiteX8109" fmla="*/ 15549181 w 17682528"/>
                <a:gd name="connsiteY8109" fmla="*/ 673036 h 7720647"/>
                <a:gd name="connsiteX8110" fmla="*/ 15441231 w 17682528"/>
                <a:gd name="connsiteY8110" fmla="*/ 603186 h 7720647"/>
                <a:gd name="connsiteX8111" fmla="*/ 15422181 w 17682528"/>
                <a:gd name="connsiteY8111" fmla="*/ 571436 h 7720647"/>
                <a:gd name="connsiteX8112" fmla="*/ 15403131 w 17682528"/>
                <a:gd name="connsiteY8112" fmla="*/ 723836 h 7720647"/>
                <a:gd name="connsiteX8113" fmla="*/ 15396781 w 17682528"/>
                <a:gd name="connsiteY8113" fmla="*/ 869886 h 7720647"/>
                <a:gd name="connsiteX8114" fmla="*/ 15371381 w 17682528"/>
                <a:gd name="connsiteY8114" fmla="*/ 990473 h 7720647"/>
                <a:gd name="connsiteX8115" fmla="*/ 15282544 w 17682528"/>
                <a:gd name="connsiteY8115" fmla="*/ 996823 h 7720647"/>
                <a:gd name="connsiteX8116" fmla="*/ 15269844 w 17682528"/>
                <a:gd name="connsiteY8116" fmla="*/ 914336 h 7720647"/>
                <a:gd name="connsiteX8117" fmla="*/ 15288894 w 17682528"/>
                <a:gd name="connsiteY8117" fmla="*/ 806386 h 7720647"/>
                <a:gd name="connsiteX8118" fmla="*/ 15263494 w 17682528"/>
                <a:gd name="connsiteY8118" fmla="*/ 755586 h 7720647"/>
                <a:gd name="connsiteX8119" fmla="*/ 15238094 w 17682528"/>
                <a:gd name="connsiteY8119" fmla="*/ 628586 h 7720647"/>
                <a:gd name="connsiteX8120" fmla="*/ 15403131 w 17682528"/>
                <a:gd name="connsiteY8120" fmla="*/ 507936 h 7720647"/>
                <a:gd name="connsiteX8121" fmla="*/ 15657131 w 17682528"/>
                <a:gd name="connsiteY8121" fmla="*/ 685736 h 7720647"/>
                <a:gd name="connsiteX8122" fmla="*/ 15619031 w 17682528"/>
                <a:gd name="connsiteY8122" fmla="*/ 482536 h 7720647"/>
                <a:gd name="connsiteX8123" fmla="*/ 15619031 w 17682528"/>
                <a:gd name="connsiteY8123" fmla="*/ 457200 h 7720647"/>
                <a:gd name="connsiteX8124" fmla="*/ 15619031 w 17682528"/>
                <a:gd name="connsiteY8124" fmla="*/ 482536 h 7720647"/>
                <a:gd name="connsiteX8125" fmla="*/ 15676181 w 17682528"/>
                <a:gd name="connsiteY8125" fmla="*/ 501586 h 7720647"/>
                <a:gd name="connsiteX8126" fmla="*/ 15676181 w 17682528"/>
                <a:gd name="connsiteY8126" fmla="*/ 533336 h 7720647"/>
                <a:gd name="connsiteX8127" fmla="*/ 15650781 w 17682528"/>
                <a:gd name="connsiteY8127" fmla="*/ 539686 h 7720647"/>
                <a:gd name="connsiteX8128" fmla="*/ 15625381 w 17682528"/>
                <a:gd name="connsiteY8128" fmla="*/ 514286 h 7720647"/>
                <a:gd name="connsiteX8129" fmla="*/ 15644431 w 17682528"/>
                <a:gd name="connsiteY8129" fmla="*/ 463486 h 7720647"/>
                <a:gd name="connsiteX8130" fmla="*/ 15619031 w 17682528"/>
                <a:gd name="connsiteY8130" fmla="*/ 425450 h 7720647"/>
                <a:gd name="connsiteX8131" fmla="*/ 15619031 w 17682528"/>
                <a:gd name="connsiteY8131" fmla="*/ 387350 h 7720647"/>
                <a:gd name="connsiteX8132" fmla="*/ 15676181 w 17682528"/>
                <a:gd name="connsiteY8132" fmla="*/ 501586 h 7720647"/>
                <a:gd name="connsiteX8133" fmla="*/ 15161894 w 17682528"/>
                <a:gd name="connsiteY8133" fmla="*/ 387350 h 7720647"/>
                <a:gd name="connsiteX8134" fmla="*/ 15130144 w 17682528"/>
                <a:gd name="connsiteY8134" fmla="*/ 387350 h 7720647"/>
                <a:gd name="connsiteX8135" fmla="*/ 15130144 w 17682528"/>
                <a:gd name="connsiteY8135" fmla="*/ 355600 h 7720647"/>
                <a:gd name="connsiteX8136" fmla="*/ 15161894 w 17682528"/>
                <a:gd name="connsiteY8136" fmla="*/ 387350 h 7720647"/>
                <a:gd name="connsiteX8137" fmla="*/ 15225394 w 17682528"/>
                <a:gd name="connsiteY8137" fmla="*/ 323850 h 7720647"/>
                <a:gd name="connsiteX8138" fmla="*/ 15269844 w 17682528"/>
                <a:gd name="connsiteY8138" fmla="*/ 349250 h 7720647"/>
                <a:gd name="connsiteX8139" fmla="*/ 15269844 w 17682528"/>
                <a:gd name="connsiteY8139" fmla="*/ 374650 h 7720647"/>
                <a:gd name="connsiteX8140" fmla="*/ 15219044 w 17682528"/>
                <a:gd name="connsiteY8140" fmla="*/ 381000 h 7720647"/>
                <a:gd name="connsiteX8141" fmla="*/ 15174594 w 17682528"/>
                <a:gd name="connsiteY8141" fmla="*/ 323850 h 7720647"/>
                <a:gd name="connsiteX8142" fmla="*/ 15225394 w 17682528"/>
                <a:gd name="connsiteY8142" fmla="*/ 323850 h 7720647"/>
                <a:gd name="connsiteX8143" fmla="*/ 15561881 w 17682528"/>
                <a:gd name="connsiteY8143" fmla="*/ 317500 h 7720647"/>
                <a:gd name="connsiteX8144" fmla="*/ 15568231 w 17682528"/>
                <a:gd name="connsiteY8144" fmla="*/ 482536 h 7720647"/>
                <a:gd name="connsiteX8145" fmla="*/ 15561881 w 17682528"/>
                <a:gd name="connsiteY8145" fmla="*/ 488886 h 7720647"/>
                <a:gd name="connsiteX8146" fmla="*/ 15561881 w 17682528"/>
                <a:gd name="connsiteY8146" fmla="*/ 342900 h 7720647"/>
                <a:gd name="connsiteX8147" fmla="*/ 15568231 w 17682528"/>
                <a:gd name="connsiteY8147" fmla="*/ 311150 h 7720647"/>
                <a:gd name="connsiteX8148" fmla="*/ 15561881 w 17682528"/>
                <a:gd name="connsiteY8148" fmla="*/ 317500 h 7720647"/>
                <a:gd name="connsiteX8149" fmla="*/ 15168244 w 17682528"/>
                <a:gd name="connsiteY8149" fmla="*/ 260350 h 7720647"/>
                <a:gd name="connsiteX8150" fmla="*/ 15174594 w 17682528"/>
                <a:gd name="connsiteY8150" fmla="*/ 279400 h 7720647"/>
                <a:gd name="connsiteX8151" fmla="*/ 15149194 w 17682528"/>
                <a:gd name="connsiteY8151" fmla="*/ 317500 h 7720647"/>
                <a:gd name="connsiteX8152" fmla="*/ 15206344 w 17682528"/>
                <a:gd name="connsiteY8152" fmla="*/ 393700 h 7720647"/>
                <a:gd name="connsiteX8153" fmla="*/ 15111094 w 17682528"/>
                <a:gd name="connsiteY8153" fmla="*/ 285750 h 7720647"/>
                <a:gd name="connsiteX8154" fmla="*/ 15142844 w 17682528"/>
                <a:gd name="connsiteY8154" fmla="*/ 260350 h 7720647"/>
                <a:gd name="connsiteX8155" fmla="*/ 15168244 w 17682528"/>
                <a:gd name="connsiteY8155" fmla="*/ 260350 h 7720647"/>
                <a:gd name="connsiteX8156" fmla="*/ 15085694 w 17682528"/>
                <a:gd name="connsiteY8156" fmla="*/ 241300 h 7720647"/>
                <a:gd name="connsiteX8157" fmla="*/ 15117444 w 17682528"/>
                <a:gd name="connsiteY8157" fmla="*/ 234950 h 7720647"/>
                <a:gd name="connsiteX8158" fmla="*/ 15085694 w 17682528"/>
                <a:gd name="connsiteY8158" fmla="*/ 241300 h 7720647"/>
                <a:gd name="connsiteX8159" fmla="*/ 15542831 w 17682528"/>
                <a:gd name="connsiteY8159" fmla="*/ 247650 h 7720647"/>
                <a:gd name="connsiteX8160" fmla="*/ 15371381 w 17682528"/>
                <a:gd name="connsiteY8160" fmla="*/ 127000 h 7720647"/>
                <a:gd name="connsiteX8161" fmla="*/ 15301594 w 17682528"/>
                <a:gd name="connsiteY8161" fmla="*/ 177800 h 7720647"/>
                <a:gd name="connsiteX8162" fmla="*/ 15276194 w 17682528"/>
                <a:gd name="connsiteY8162" fmla="*/ 171450 h 7720647"/>
                <a:gd name="connsiteX8163" fmla="*/ 15365031 w 17682528"/>
                <a:gd name="connsiteY8163" fmla="*/ 127000 h 7720647"/>
                <a:gd name="connsiteX8164" fmla="*/ 15542831 w 17682528"/>
                <a:gd name="connsiteY8164" fmla="*/ 247650 h 7720647"/>
                <a:gd name="connsiteX8165" fmla="*/ 15511081 w 17682528"/>
                <a:gd name="connsiteY8165" fmla="*/ 158750 h 7720647"/>
                <a:gd name="connsiteX8166" fmla="*/ 15599981 w 17682528"/>
                <a:gd name="connsiteY8166" fmla="*/ 349250 h 7720647"/>
                <a:gd name="connsiteX8167" fmla="*/ 15612681 w 17682528"/>
                <a:gd name="connsiteY8167" fmla="*/ 590486 h 7720647"/>
                <a:gd name="connsiteX8168" fmla="*/ 15504731 w 17682528"/>
                <a:gd name="connsiteY8168" fmla="*/ 476186 h 7720647"/>
                <a:gd name="connsiteX8169" fmla="*/ 15530131 w 17682528"/>
                <a:gd name="connsiteY8169" fmla="*/ 361950 h 7720647"/>
                <a:gd name="connsiteX8170" fmla="*/ 15371381 w 17682528"/>
                <a:gd name="connsiteY8170" fmla="*/ 171450 h 7720647"/>
                <a:gd name="connsiteX8171" fmla="*/ 15333281 w 17682528"/>
                <a:gd name="connsiteY8171" fmla="*/ 203200 h 7720647"/>
                <a:gd name="connsiteX8172" fmla="*/ 15345981 w 17682528"/>
                <a:gd name="connsiteY8172" fmla="*/ 209550 h 7720647"/>
                <a:gd name="connsiteX8173" fmla="*/ 15371381 w 17682528"/>
                <a:gd name="connsiteY8173" fmla="*/ 196850 h 7720647"/>
                <a:gd name="connsiteX8174" fmla="*/ 15472981 w 17682528"/>
                <a:gd name="connsiteY8174" fmla="*/ 260350 h 7720647"/>
                <a:gd name="connsiteX8175" fmla="*/ 15511081 w 17682528"/>
                <a:gd name="connsiteY8175" fmla="*/ 355600 h 7720647"/>
                <a:gd name="connsiteX8176" fmla="*/ 15434881 w 17682528"/>
                <a:gd name="connsiteY8176" fmla="*/ 406400 h 7720647"/>
                <a:gd name="connsiteX8177" fmla="*/ 15415831 w 17682528"/>
                <a:gd name="connsiteY8177" fmla="*/ 482536 h 7720647"/>
                <a:gd name="connsiteX8178" fmla="*/ 15219044 w 17682528"/>
                <a:gd name="connsiteY8178" fmla="*/ 628586 h 7720647"/>
                <a:gd name="connsiteX8179" fmla="*/ 15238094 w 17682528"/>
                <a:gd name="connsiteY8179" fmla="*/ 742886 h 7720647"/>
                <a:gd name="connsiteX8180" fmla="*/ 15199994 w 17682528"/>
                <a:gd name="connsiteY8180" fmla="*/ 723836 h 7720647"/>
                <a:gd name="connsiteX8181" fmla="*/ 15117444 w 17682528"/>
                <a:gd name="connsiteY8181" fmla="*/ 685736 h 7720647"/>
                <a:gd name="connsiteX8182" fmla="*/ 15117444 w 17682528"/>
                <a:gd name="connsiteY8182" fmla="*/ 666686 h 7720647"/>
                <a:gd name="connsiteX8183" fmla="*/ 15098394 w 17682528"/>
                <a:gd name="connsiteY8183" fmla="*/ 679386 h 7720647"/>
                <a:gd name="connsiteX8184" fmla="*/ 15053944 w 17682528"/>
                <a:gd name="connsiteY8184" fmla="*/ 565086 h 7720647"/>
                <a:gd name="connsiteX8185" fmla="*/ 15161894 w 17682528"/>
                <a:gd name="connsiteY8185" fmla="*/ 406400 h 7720647"/>
                <a:gd name="connsiteX8186" fmla="*/ 15180944 w 17682528"/>
                <a:gd name="connsiteY8186" fmla="*/ 419100 h 7720647"/>
                <a:gd name="connsiteX8187" fmla="*/ 15187294 w 17682528"/>
                <a:gd name="connsiteY8187" fmla="*/ 406400 h 7720647"/>
                <a:gd name="connsiteX8188" fmla="*/ 15244444 w 17682528"/>
                <a:gd name="connsiteY8188" fmla="*/ 438150 h 7720647"/>
                <a:gd name="connsiteX8189" fmla="*/ 15257144 w 17682528"/>
                <a:gd name="connsiteY8189" fmla="*/ 438150 h 7720647"/>
                <a:gd name="connsiteX8190" fmla="*/ 15212694 w 17682528"/>
                <a:gd name="connsiteY8190" fmla="*/ 400050 h 7720647"/>
                <a:gd name="connsiteX8191" fmla="*/ 15403131 w 17682528"/>
                <a:gd name="connsiteY8191" fmla="*/ 304800 h 7720647"/>
                <a:gd name="connsiteX8192" fmla="*/ 15441231 w 17682528"/>
                <a:gd name="connsiteY8192" fmla="*/ 330200 h 7720647"/>
                <a:gd name="connsiteX8193" fmla="*/ 15453931 w 17682528"/>
                <a:gd name="connsiteY8193" fmla="*/ 317500 h 7720647"/>
                <a:gd name="connsiteX8194" fmla="*/ 15384081 w 17682528"/>
                <a:gd name="connsiteY8194" fmla="*/ 260350 h 7720647"/>
                <a:gd name="connsiteX8195" fmla="*/ 15396781 w 17682528"/>
                <a:gd name="connsiteY8195" fmla="*/ 260350 h 7720647"/>
                <a:gd name="connsiteX8196" fmla="*/ 15472981 w 17682528"/>
                <a:gd name="connsiteY8196" fmla="*/ 304800 h 7720647"/>
                <a:gd name="connsiteX8197" fmla="*/ 15365031 w 17682528"/>
                <a:gd name="connsiteY8197" fmla="*/ 228600 h 7720647"/>
                <a:gd name="connsiteX8198" fmla="*/ 15333281 w 17682528"/>
                <a:gd name="connsiteY8198" fmla="*/ 279400 h 7720647"/>
                <a:gd name="connsiteX8199" fmla="*/ 15307944 w 17682528"/>
                <a:gd name="connsiteY8199" fmla="*/ 247650 h 7720647"/>
                <a:gd name="connsiteX8200" fmla="*/ 15320581 w 17682528"/>
                <a:gd name="connsiteY8200" fmla="*/ 190500 h 7720647"/>
                <a:gd name="connsiteX8201" fmla="*/ 15250794 w 17682528"/>
                <a:gd name="connsiteY8201" fmla="*/ 254000 h 7720647"/>
                <a:gd name="connsiteX8202" fmla="*/ 15180944 w 17682528"/>
                <a:gd name="connsiteY8202" fmla="*/ 215900 h 7720647"/>
                <a:gd name="connsiteX8203" fmla="*/ 15225394 w 17682528"/>
                <a:gd name="connsiteY8203" fmla="*/ 228600 h 7720647"/>
                <a:gd name="connsiteX8204" fmla="*/ 15180944 w 17682528"/>
                <a:gd name="connsiteY8204" fmla="*/ 190500 h 7720647"/>
                <a:gd name="connsiteX8205" fmla="*/ 15149194 w 17682528"/>
                <a:gd name="connsiteY8205" fmla="*/ 209550 h 7720647"/>
                <a:gd name="connsiteX8206" fmla="*/ 15117444 w 17682528"/>
                <a:gd name="connsiteY8206" fmla="*/ 190500 h 7720647"/>
                <a:gd name="connsiteX8207" fmla="*/ 15053944 w 17682528"/>
                <a:gd name="connsiteY8207" fmla="*/ 184150 h 7720647"/>
                <a:gd name="connsiteX8208" fmla="*/ 15060294 w 17682528"/>
                <a:gd name="connsiteY8208" fmla="*/ 158750 h 7720647"/>
                <a:gd name="connsiteX8209" fmla="*/ 14977745 w 17682528"/>
                <a:gd name="connsiteY8209" fmla="*/ 120650 h 7720647"/>
                <a:gd name="connsiteX8210" fmla="*/ 15015844 w 17682528"/>
                <a:gd name="connsiteY8210" fmla="*/ 107950 h 7720647"/>
                <a:gd name="connsiteX8211" fmla="*/ 15098394 w 17682528"/>
                <a:gd name="connsiteY8211" fmla="*/ 127000 h 7720647"/>
                <a:gd name="connsiteX8212" fmla="*/ 15187294 w 17682528"/>
                <a:gd name="connsiteY8212" fmla="*/ 133350 h 7720647"/>
                <a:gd name="connsiteX8213" fmla="*/ 15225394 w 17682528"/>
                <a:gd name="connsiteY8213" fmla="*/ 165100 h 7720647"/>
                <a:gd name="connsiteX8214" fmla="*/ 15231744 w 17682528"/>
                <a:gd name="connsiteY8214" fmla="*/ 152400 h 7720647"/>
                <a:gd name="connsiteX8215" fmla="*/ 15231744 w 17682528"/>
                <a:gd name="connsiteY8215" fmla="*/ 120650 h 7720647"/>
                <a:gd name="connsiteX8216" fmla="*/ 15314231 w 17682528"/>
                <a:gd name="connsiteY8216" fmla="*/ 69850 h 7720647"/>
                <a:gd name="connsiteX8217" fmla="*/ 15511081 w 17682528"/>
                <a:gd name="connsiteY8217" fmla="*/ 158750 h 7720647"/>
                <a:gd name="connsiteX8218" fmla="*/ 15441231 w 17682528"/>
                <a:gd name="connsiteY8218" fmla="*/ 82550 h 7720647"/>
                <a:gd name="connsiteX8219" fmla="*/ 15472981 w 17682528"/>
                <a:gd name="connsiteY8219" fmla="*/ 57150 h 7720647"/>
                <a:gd name="connsiteX8220" fmla="*/ 15479331 w 17682528"/>
                <a:gd name="connsiteY8220" fmla="*/ 76200 h 7720647"/>
                <a:gd name="connsiteX8221" fmla="*/ 15453931 w 17682528"/>
                <a:gd name="connsiteY8221" fmla="*/ 101600 h 7720647"/>
                <a:gd name="connsiteX8222" fmla="*/ 15314231 w 17682528"/>
                <a:gd name="connsiteY8222" fmla="*/ 50800 h 7720647"/>
                <a:gd name="connsiteX8223" fmla="*/ 15225394 w 17682528"/>
                <a:gd name="connsiteY8223" fmla="*/ 107950 h 7720647"/>
                <a:gd name="connsiteX8224" fmla="*/ 15212694 w 17682528"/>
                <a:gd name="connsiteY8224" fmla="*/ 101600 h 7720647"/>
                <a:gd name="connsiteX8225" fmla="*/ 15206344 w 17682528"/>
                <a:gd name="connsiteY8225" fmla="*/ 88900 h 7720647"/>
                <a:gd name="connsiteX8226" fmla="*/ 15199994 w 17682528"/>
                <a:gd name="connsiteY8226" fmla="*/ 82550 h 7720647"/>
                <a:gd name="connsiteX8227" fmla="*/ 15161894 w 17682528"/>
                <a:gd name="connsiteY8227" fmla="*/ 101600 h 7720647"/>
                <a:gd name="connsiteX8228" fmla="*/ 15123794 w 17682528"/>
                <a:gd name="connsiteY8228" fmla="*/ 82550 h 7720647"/>
                <a:gd name="connsiteX8229" fmla="*/ 15098394 w 17682528"/>
                <a:gd name="connsiteY8229" fmla="*/ 101600 h 7720647"/>
                <a:gd name="connsiteX8230" fmla="*/ 15339631 w 17682528"/>
                <a:gd name="connsiteY8230" fmla="*/ 12700 h 7720647"/>
                <a:gd name="connsiteX8231" fmla="*/ 15441231 w 17682528"/>
                <a:gd name="connsiteY8231" fmla="*/ 82550 h 7720647"/>
                <a:gd name="connsiteX8232" fmla="*/ 8825357 w 17682528"/>
                <a:gd name="connsiteY8232" fmla="*/ 5612702 h 7720647"/>
                <a:gd name="connsiteX8233" fmla="*/ 8838057 w 17682528"/>
                <a:gd name="connsiteY8233" fmla="*/ 5619052 h 7720647"/>
                <a:gd name="connsiteX8234" fmla="*/ 9111107 w 17682528"/>
                <a:gd name="connsiteY8234" fmla="*/ 5530215 h 7720647"/>
                <a:gd name="connsiteX8235" fmla="*/ 9453943 w 17682528"/>
                <a:gd name="connsiteY8235" fmla="*/ 5339715 h 7720647"/>
                <a:gd name="connsiteX8236" fmla="*/ 9574593 w 17682528"/>
                <a:gd name="connsiteY8236" fmla="*/ 5244465 h 7720647"/>
                <a:gd name="connsiteX8237" fmla="*/ 9606343 w 17682528"/>
                <a:gd name="connsiteY8237" fmla="*/ 5111115 h 7720647"/>
                <a:gd name="connsiteX8238" fmla="*/ 9676193 w 17682528"/>
                <a:gd name="connsiteY8238" fmla="*/ 5092065 h 7720647"/>
                <a:gd name="connsiteX8239" fmla="*/ 9682543 w 17682528"/>
                <a:gd name="connsiteY8239" fmla="*/ 5111115 h 7720647"/>
                <a:gd name="connsiteX8240" fmla="*/ 9669843 w 17682528"/>
                <a:gd name="connsiteY8240" fmla="*/ 5155565 h 7720647"/>
                <a:gd name="connsiteX8241" fmla="*/ 9669843 w 17682528"/>
                <a:gd name="connsiteY8241" fmla="*/ 5212715 h 7720647"/>
                <a:gd name="connsiteX8242" fmla="*/ 9682543 w 17682528"/>
                <a:gd name="connsiteY8242" fmla="*/ 5219065 h 7720647"/>
                <a:gd name="connsiteX8243" fmla="*/ 10126980 w 17682528"/>
                <a:gd name="connsiteY8243" fmla="*/ 5111115 h 7720647"/>
                <a:gd name="connsiteX8244" fmla="*/ 10488866 w 17682528"/>
                <a:gd name="connsiteY8244" fmla="*/ 5028629 h 7720647"/>
                <a:gd name="connsiteX8245" fmla="*/ 12228576 w 17682528"/>
                <a:gd name="connsiteY8245" fmla="*/ 4628579 h 7720647"/>
                <a:gd name="connsiteX8246" fmla="*/ 12253976 w 17682528"/>
                <a:gd name="connsiteY8246" fmla="*/ 4565079 h 7720647"/>
                <a:gd name="connsiteX8247" fmla="*/ 12234926 w 17682528"/>
                <a:gd name="connsiteY8247" fmla="*/ 4501642 h 7720647"/>
                <a:gd name="connsiteX8248" fmla="*/ 12374562 w 17682528"/>
                <a:gd name="connsiteY8248" fmla="*/ 4507992 h 7720647"/>
                <a:gd name="connsiteX8249" fmla="*/ 12399962 w 17682528"/>
                <a:gd name="connsiteY8249" fmla="*/ 4653979 h 7720647"/>
                <a:gd name="connsiteX8250" fmla="*/ 13009499 w 17682528"/>
                <a:gd name="connsiteY8250" fmla="*/ 5269865 h 7720647"/>
                <a:gd name="connsiteX8251" fmla="*/ 13187299 w 17682528"/>
                <a:gd name="connsiteY8251" fmla="*/ 5314315 h 7720647"/>
                <a:gd name="connsiteX8252" fmla="*/ 13180949 w 17682528"/>
                <a:gd name="connsiteY8252" fmla="*/ 5269865 h 7720647"/>
                <a:gd name="connsiteX8253" fmla="*/ 13263499 w 17682528"/>
                <a:gd name="connsiteY8253" fmla="*/ 5288915 h 7720647"/>
                <a:gd name="connsiteX8254" fmla="*/ 13244449 w 17682528"/>
                <a:gd name="connsiteY8254" fmla="*/ 5314315 h 7720647"/>
                <a:gd name="connsiteX8255" fmla="*/ 13257149 w 17682528"/>
                <a:gd name="connsiteY8255" fmla="*/ 5320665 h 7720647"/>
                <a:gd name="connsiteX8256" fmla="*/ 13428536 w 17682528"/>
                <a:gd name="connsiteY8256" fmla="*/ 5346065 h 7720647"/>
                <a:gd name="connsiteX8257" fmla="*/ 13447586 w 17682528"/>
                <a:gd name="connsiteY8257" fmla="*/ 5339715 h 7720647"/>
                <a:gd name="connsiteX8258" fmla="*/ 13447586 w 17682528"/>
                <a:gd name="connsiteY8258" fmla="*/ 5066665 h 7720647"/>
                <a:gd name="connsiteX8259" fmla="*/ 13472986 w 17682528"/>
                <a:gd name="connsiteY8259" fmla="*/ 5073015 h 7720647"/>
                <a:gd name="connsiteX8260" fmla="*/ 13472986 w 17682528"/>
                <a:gd name="connsiteY8260" fmla="*/ 5346065 h 7720647"/>
                <a:gd name="connsiteX8261" fmla="*/ 13536486 w 17682528"/>
                <a:gd name="connsiteY8261" fmla="*/ 5346065 h 7720647"/>
                <a:gd name="connsiteX8262" fmla="*/ 13542836 w 17682528"/>
                <a:gd name="connsiteY8262" fmla="*/ 5441315 h 7720647"/>
                <a:gd name="connsiteX8263" fmla="*/ 13485686 w 17682528"/>
                <a:gd name="connsiteY8263" fmla="*/ 5441315 h 7720647"/>
                <a:gd name="connsiteX8264" fmla="*/ 13479336 w 17682528"/>
                <a:gd name="connsiteY8264" fmla="*/ 5606352 h 7720647"/>
                <a:gd name="connsiteX8265" fmla="*/ 13466636 w 17682528"/>
                <a:gd name="connsiteY8265" fmla="*/ 5650802 h 7720647"/>
                <a:gd name="connsiteX8266" fmla="*/ 13472986 w 17682528"/>
                <a:gd name="connsiteY8266" fmla="*/ 5949252 h 7720647"/>
                <a:gd name="connsiteX8267" fmla="*/ 13485686 w 17682528"/>
                <a:gd name="connsiteY8267" fmla="*/ 5815902 h 7720647"/>
                <a:gd name="connsiteX8268" fmla="*/ 13930122 w 17682528"/>
                <a:gd name="connsiteY8268" fmla="*/ 5847652 h 7720647"/>
                <a:gd name="connsiteX8269" fmla="*/ 13638086 w 17682528"/>
                <a:gd name="connsiteY8269" fmla="*/ 5923852 h 7720647"/>
                <a:gd name="connsiteX8270" fmla="*/ 13669836 w 17682528"/>
                <a:gd name="connsiteY8270" fmla="*/ 5930202 h 7720647"/>
                <a:gd name="connsiteX8271" fmla="*/ 14222222 w 17682528"/>
                <a:gd name="connsiteY8271" fmla="*/ 5879402 h 7720647"/>
                <a:gd name="connsiteX8272" fmla="*/ 14222222 w 17682528"/>
                <a:gd name="connsiteY8272" fmla="*/ 5473065 h 7720647"/>
                <a:gd name="connsiteX8273" fmla="*/ 14209522 w 17682528"/>
                <a:gd name="connsiteY8273" fmla="*/ 5466715 h 7720647"/>
                <a:gd name="connsiteX8274" fmla="*/ 14165072 w 17682528"/>
                <a:gd name="connsiteY8274" fmla="*/ 5485765 h 7720647"/>
                <a:gd name="connsiteX8275" fmla="*/ 14203172 w 17682528"/>
                <a:gd name="connsiteY8275" fmla="*/ 5568252 h 7720647"/>
                <a:gd name="connsiteX8276" fmla="*/ 14196822 w 17682528"/>
                <a:gd name="connsiteY8276" fmla="*/ 5606352 h 7720647"/>
                <a:gd name="connsiteX8277" fmla="*/ 14165072 w 17682528"/>
                <a:gd name="connsiteY8277" fmla="*/ 5555552 h 7720647"/>
                <a:gd name="connsiteX8278" fmla="*/ 14082522 w 17682528"/>
                <a:gd name="connsiteY8278" fmla="*/ 5492115 h 7720647"/>
                <a:gd name="connsiteX8279" fmla="*/ 14082522 w 17682528"/>
                <a:gd name="connsiteY8279" fmla="*/ 5269865 h 7720647"/>
                <a:gd name="connsiteX8280" fmla="*/ 14222222 w 17682528"/>
                <a:gd name="connsiteY8280" fmla="*/ 4927029 h 7720647"/>
                <a:gd name="connsiteX8281" fmla="*/ 14241272 w 17682528"/>
                <a:gd name="connsiteY8281" fmla="*/ 4927029 h 7720647"/>
                <a:gd name="connsiteX8282" fmla="*/ 14241272 w 17682528"/>
                <a:gd name="connsiteY8282" fmla="*/ 5873052 h 7720647"/>
                <a:gd name="connsiteX8283" fmla="*/ 14634909 w 17682528"/>
                <a:gd name="connsiteY8283" fmla="*/ 5834952 h 7720647"/>
                <a:gd name="connsiteX8284" fmla="*/ 14838045 w 17682528"/>
                <a:gd name="connsiteY8284" fmla="*/ 5955602 h 7720647"/>
                <a:gd name="connsiteX8285" fmla="*/ 14863445 w 17682528"/>
                <a:gd name="connsiteY8285" fmla="*/ 4996879 h 7720647"/>
                <a:gd name="connsiteX8286" fmla="*/ 14863445 w 17682528"/>
                <a:gd name="connsiteY8286" fmla="*/ 4247642 h 7720647"/>
                <a:gd name="connsiteX8287" fmla="*/ 14876145 w 17682528"/>
                <a:gd name="connsiteY8287" fmla="*/ 4184142 h 7720647"/>
                <a:gd name="connsiteX8288" fmla="*/ 14876145 w 17682528"/>
                <a:gd name="connsiteY8288" fmla="*/ 3663506 h 7720647"/>
                <a:gd name="connsiteX8289" fmla="*/ 14850745 w 17682528"/>
                <a:gd name="connsiteY8289" fmla="*/ 3657156 h 7720647"/>
                <a:gd name="connsiteX8290" fmla="*/ 14850745 w 17682528"/>
                <a:gd name="connsiteY8290" fmla="*/ 3161919 h 7720647"/>
                <a:gd name="connsiteX8291" fmla="*/ 14603159 w 17682528"/>
                <a:gd name="connsiteY8291" fmla="*/ 3104769 h 7720647"/>
                <a:gd name="connsiteX8292" fmla="*/ 14552359 w 17682528"/>
                <a:gd name="connsiteY8292" fmla="*/ 3047619 h 7720647"/>
                <a:gd name="connsiteX8293" fmla="*/ 14412659 w 17682528"/>
                <a:gd name="connsiteY8293" fmla="*/ 3028569 h 7720647"/>
                <a:gd name="connsiteX8294" fmla="*/ 14323759 w 17682528"/>
                <a:gd name="connsiteY8294" fmla="*/ 2977833 h 7720647"/>
                <a:gd name="connsiteX8295" fmla="*/ 14260322 w 17682528"/>
                <a:gd name="connsiteY8295" fmla="*/ 2850833 h 7720647"/>
                <a:gd name="connsiteX8296" fmla="*/ 14215872 w 17682528"/>
                <a:gd name="connsiteY8296" fmla="*/ 2869883 h 7720647"/>
                <a:gd name="connsiteX8297" fmla="*/ 14165072 w 17682528"/>
                <a:gd name="connsiteY8297" fmla="*/ 2812733 h 7720647"/>
                <a:gd name="connsiteX8298" fmla="*/ 14120622 w 17682528"/>
                <a:gd name="connsiteY8298" fmla="*/ 2711133 h 7720647"/>
                <a:gd name="connsiteX8299" fmla="*/ 14171422 w 17682528"/>
                <a:gd name="connsiteY8299" fmla="*/ 2558733 h 7720647"/>
                <a:gd name="connsiteX8300" fmla="*/ 14120622 w 17682528"/>
                <a:gd name="connsiteY8300" fmla="*/ 2438146 h 7720647"/>
                <a:gd name="connsiteX8301" fmla="*/ 14158722 w 17682528"/>
                <a:gd name="connsiteY8301" fmla="*/ 2317496 h 7720647"/>
                <a:gd name="connsiteX8302" fmla="*/ 14107922 w 17682528"/>
                <a:gd name="connsiteY8302" fmla="*/ 2177796 h 7720647"/>
                <a:gd name="connsiteX8303" fmla="*/ 14152372 w 17682528"/>
                <a:gd name="connsiteY8303" fmla="*/ 2057146 h 7720647"/>
                <a:gd name="connsiteX8304" fmla="*/ 14171422 w 17682528"/>
                <a:gd name="connsiteY8304" fmla="*/ 1993646 h 7720647"/>
                <a:gd name="connsiteX8305" fmla="*/ 14247622 w 17682528"/>
                <a:gd name="connsiteY8305" fmla="*/ 1936560 h 7720647"/>
                <a:gd name="connsiteX8306" fmla="*/ 14361859 w 17682528"/>
                <a:gd name="connsiteY8306" fmla="*/ 1879410 h 7720647"/>
                <a:gd name="connsiteX8307" fmla="*/ 14539659 w 17682528"/>
                <a:gd name="connsiteY8307" fmla="*/ 1923860 h 7720647"/>
                <a:gd name="connsiteX8308" fmla="*/ 14609509 w 17682528"/>
                <a:gd name="connsiteY8308" fmla="*/ 2038096 h 7720647"/>
                <a:gd name="connsiteX8309" fmla="*/ 14685709 w 17682528"/>
                <a:gd name="connsiteY8309" fmla="*/ 2025396 h 7720647"/>
                <a:gd name="connsiteX8310" fmla="*/ 14787309 w 17682528"/>
                <a:gd name="connsiteY8310" fmla="*/ 2044446 h 7720647"/>
                <a:gd name="connsiteX8311" fmla="*/ 14857095 w 17682528"/>
                <a:gd name="connsiteY8311" fmla="*/ 2088896 h 7720647"/>
                <a:gd name="connsiteX8312" fmla="*/ 14844395 w 17682528"/>
                <a:gd name="connsiteY8312" fmla="*/ 1987296 h 7720647"/>
                <a:gd name="connsiteX8313" fmla="*/ 14888845 w 17682528"/>
                <a:gd name="connsiteY8313" fmla="*/ 1873060 h 7720647"/>
                <a:gd name="connsiteX8314" fmla="*/ 14660309 w 17682528"/>
                <a:gd name="connsiteY8314" fmla="*/ 1688910 h 7720647"/>
                <a:gd name="connsiteX8315" fmla="*/ 14800009 w 17682528"/>
                <a:gd name="connsiteY8315" fmla="*/ 1441323 h 7720647"/>
                <a:gd name="connsiteX8316" fmla="*/ 14711109 w 17682528"/>
                <a:gd name="connsiteY8316" fmla="*/ 1358773 h 7720647"/>
                <a:gd name="connsiteX8317" fmla="*/ 14673009 w 17682528"/>
                <a:gd name="connsiteY8317" fmla="*/ 1225423 h 7720647"/>
                <a:gd name="connsiteX8318" fmla="*/ 15066644 w 17682528"/>
                <a:gd name="connsiteY8318" fmla="*/ 1003173 h 7720647"/>
                <a:gd name="connsiteX8319" fmla="*/ 15072994 w 17682528"/>
                <a:gd name="connsiteY8319" fmla="*/ 977773 h 7720647"/>
                <a:gd name="connsiteX8320" fmla="*/ 15092044 w 17682528"/>
                <a:gd name="connsiteY8320" fmla="*/ 857186 h 7720647"/>
                <a:gd name="connsiteX8321" fmla="*/ 15066644 w 17682528"/>
                <a:gd name="connsiteY8321" fmla="*/ 793686 h 7720647"/>
                <a:gd name="connsiteX8322" fmla="*/ 15066644 w 17682528"/>
                <a:gd name="connsiteY8322" fmla="*/ 653986 h 7720647"/>
                <a:gd name="connsiteX8323" fmla="*/ 15041244 w 17682528"/>
                <a:gd name="connsiteY8323" fmla="*/ 565086 h 7720647"/>
                <a:gd name="connsiteX8324" fmla="*/ 15098394 w 17682528"/>
                <a:gd name="connsiteY8324" fmla="*/ 425450 h 7720647"/>
                <a:gd name="connsiteX8325" fmla="*/ 15028544 w 17682528"/>
                <a:gd name="connsiteY8325" fmla="*/ 285750 h 7720647"/>
                <a:gd name="connsiteX8326" fmla="*/ 15041244 w 17682528"/>
                <a:gd name="connsiteY8326" fmla="*/ 254000 h 7720647"/>
                <a:gd name="connsiteX8327" fmla="*/ 14952345 w 17682528"/>
                <a:gd name="connsiteY8327" fmla="*/ 139700 h 7720647"/>
                <a:gd name="connsiteX8328" fmla="*/ 15079344 w 17682528"/>
                <a:gd name="connsiteY8328" fmla="*/ 107950 h 7720647"/>
                <a:gd name="connsiteX8329" fmla="*/ 15333281 w 17682528"/>
                <a:gd name="connsiteY8329" fmla="*/ 0 h 7720647"/>
                <a:gd name="connsiteX8330" fmla="*/ 15339631 w 17682528"/>
                <a:gd name="connsiteY8330" fmla="*/ 0 h 7720647"/>
                <a:gd name="connsiteX8331" fmla="*/ 15371381 w 17682528"/>
                <a:gd name="connsiteY8331" fmla="*/ 31750 h 7720647"/>
                <a:gd name="connsiteX8332" fmla="*/ 15441231 w 17682528"/>
                <a:gd name="connsiteY8332" fmla="*/ 69850 h 7720647"/>
                <a:gd name="connsiteX8333" fmla="*/ 15472981 w 17682528"/>
                <a:gd name="connsiteY8333" fmla="*/ 44450 h 7720647"/>
                <a:gd name="connsiteX8334" fmla="*/ 15492031 w 17682528"/>
                <a:gd name="connsiteY8334" fmla="*/ 69850 h 7720647"/>
                <a:gd name="connsiteX8335" fmla="*/ 15472981 w 17682528"/>
                <a:gd name="connsiteY8335" fmla="*/ 114300 h 7720647"/>
                <a:gd name="connsiteX8336" fmla="*/ 15606331 w 17682528"/>
                <a:gd name="connsiteY8336" fmla="*/ 330200 h 7720647"/>
                <a:gd name="connsiteX8337" fmla="*/ 15682531 w 17682528"/>
                <a:gd name="connsiteY8337" fmla="*/ 539686 h 7720647"/>
                <a:gd name="connsiteX8338" fmla="*/ 15701581 w 17682528"/>
                <a:gd name="connsiteY8338" fmla="*/ 584136 h 7720647"/>
                <a:gd name="connsiteX8339" fmla="*/ 15707931 w 17682528"/>
                <a:gd name="connsiteY8339" fmla="*/ 628586 h 7720647"/>
                <a:gd name="connsiteX8340" fmla="*/ 15739681 w 17682528"/>
                <a:gd name="connsiteY8340" fmla="*/ 666686 h 7720647"/>
                <a:gd name="connsiteX8341" fmla="*/ 15758731 w 17682528"/>
                <a:gd name="connsiteY8341" fmla="*/ 761936 h 7720647"/>
                <a:gd name="connsiteX8342" fmla="*/ 15796831 w 17682528"/>
                <a:gd name="connsiteY8342" fmla="*/ 831786 h 7720647"/>
                <a:gd name="connsiteX8343" fmla="*/ 15803181 w 17682528"/>
                <a:gd name="connsiteY8343" fmla="*/ 933386 h 7720647"/>
                <a:gd name="connsiteX8344" fmla="*/ 15834867 w 17682528"/>
                <a:gd name="connsiteY8344" fmla="*/ 1034923 h 7720647"/>
                <a:gd name="connsiteX8345" fmla="*/ 16107917 w 17682528"/>
                <a:gd name="connsiteY8345" fmla="*/ 1231773 h 7720647"/>
                <a:gd name="connsiteX8346" fmla="*/ 15987267 w 17682528"/>
                <a:gd name="connsiteY8346" fmla="*/ 1466723 h 7720647"/>
                <a:gd name="connsiteX8347" fmla="*/ 16069817 w 17682528"/>
                <a:gd name="connsiteY8347" fmla="*/ 1580960 h 7720647"/>
                <a:gd name="connsiteX8348" fmla="*/ 16114267 w 17682528"/>
                <a:gd name="connsiteY8348" fmla="*/ 1707960 h 7720647"/>
                <a:gd name="connsiteX8349" fmla="*/ 16107917 w 17682528"/>
                <a:gd name="connsiteY8349" fmla="*/ 1733360 h 7720647"/>
                <a:gd name="connsiteX8350" fmla="*/ 15904717 w 17682528"/>
                <a:gd name="connsiteY8350" fmla="*/ 1866710 h 7720647"/>
                <a:gd name="connsiteX8351" fmla="*/ 15898367 w 17682528"/>
                <a:gd name="connsiteY8351" fmla="*/ 1942910 h 7720647"/>
                <a:gd name="connsiteX8352" fmla="*/ 15917417 w 17682528"/>
                <a:gd name="connsiteY8352" fmla="*/ 2019046 h 7720647"/>
                <a:gd name="connsiteX8353" fmla="*/ 15980917 w 17682528"/>
                <a:gd name="connsiteY8353" fmla="*/ 1999996 h 7720647"/>
                <a:gd name="connsiteX8354" fmla="*/ 16095217 w 17682528"/>
                <a:gd name="connsiteY8354" fmla="*/ 2038096 h 7720647"/>
                <a:gd name="connsiteX8355" fmla="*/ 16203167 w 17682528"/>
                <a:gd name="connsiteY8355" fmla="*/ 1898460 h 7720647"/>
                <a:gd name="connsiteX8356" fmla="*/ 16247617 w 17682528"/>
                <a:gd name="connsiteY8356" fmla="*/ 1911160 h 7720647"/>
                <a:gd name="connsiteX8357" fmla="*/ 16304767 w 17682528"/>
                <a:gd name="connsiteY8357" fmla="*/ 1809560 h 7720647"/>
                <a:gd name="connsiteX8358" fmla="*/ 16393605 w 17682528"/>
                <a:gd name="connsiteY8358" fmla="*/ 1688910 h 7720647"/>
                <a:gd name="connsiteX8359" fmla="*/ 16736505 w 17682528"/>
                <a:gd name="connsiteY8359" fmla="*/ 1384173 h 7720647"/>
                <a:gd name="connsiteX8360" fmla="*/ 16711105 w 17682528"/>
                <a:gd name="connsiteY8360" fmla="*/ 1307973 h 7720647"/>
                <a:gd name="connsiteX8361" fmla="*/ 16793656 w 17682528"/>
                <a:gd name="connsiteY8361" fmla="*/ 1257173 h 7720647"/>
                <a:gd name="connsiteX8362" fmla="*/ 16952342 w 17682528"/>
                <a:gd name="connsiteY8362" fmla="*/ 1441323 h 7720647"/>
                <a:gd name="connsiteX8363" fmla="*/ 16692055 w 17682528"/>
                <a:gd name="connsiteY8363" fmla="*/ 1917510 h 7720647"/>
                <a:gd name="connsiteX8364" fmla="*/ 16723805 w 17682528"/>
                <a:gd name="connsiteY8364" fmla="*/ 1987296 h 7720647"/>
                <a:gd name="connsiteX8365" fmla="*/ 16660305 w 17682528"/>
                <a:gd name="connsiteY8365" fmla="*/ 2101596 h 7720647"/>
                <a:gd name="connsiteX8366" fmla="*/ 16641255 w 17682528"/>
                <a:gd name="connsiteY8366" fmla="*/ 2146046 h 7720647"/>
                <a:gd name="connsiteX8367" fmla="*/ 16565055 w 17682528"/>
                <a:gd name="connsiteY8367" fmla="*/ 2196846 h 7720647"/>
                <a:gd name="connsiteX8368" fmla="*/ 16273017 w 17682528"/>
                <a:gd name="connsiteY8368" fmla="*/ 2692083 h 7720647"/>
                <a:gd name="connsiteX8369" fmla="*/ 16241267 w 17682528"/>
                <a:gd name="connsiteY8369" fmla="*/ 2723833 h 7720647"/>
                <a:gd name="connsiteX8370" fmla="*/ 16158717 w 17682528"/>
                <a:gd name="connsiteY8370" fmla="*/ 2774633 h 7720647"/>
                <a:gd name="connsiteX8371" fmla="*/ 15993617 w 17682528"/>
                <a:gd name="connsiteY8371" fmla="*/ 2882583 h 7720647"/>
                <a:gd name="connsiteX8372" fmla="*/ 15923767 w 17682528"/>
                <a:gd name="connsiteY8372" fmla="*/ 2914333 h 7720647"/>
                <a:gd name="connsiteX8373" fmla="*/ 15866617 w 17682528"/>
                <a:gd name="connsiteY8373" fmla="*/ 2920683 h 7720647"/>
                <a:gd name="connsiteX8374" fmla="*/ 15860267 w 17682528"/>
                <a:gd name="connsiteY8374" fmla="*/ 3307969 h 7720647"/>
                <a:gd name="connsiteX8375" fmla="*/ 15841217 w 17682528"/>
                <a:gd name="connsiteY8375" fmla="*/ 3625406 h 7720647"/>
                <a:gd name="connsiteX8376" fmla="*/ 15860267 w 17682528"/>
                <a:gd name="connsiteY8376" fmla="*/ 4247642 h 7720647"/>
                <a:gd name="connsiteX8377" fmla="*/ 15885667 w 17682528"/>
                <a:gd name="connsiteY8377" fmla="*/ 4565079 h 7720647"/>
                <a:gd name="connsiteX8378" fmla="*/ 15885667 w 17682528"/>
                <a:gd name="connsiteY8378" fmla="*/ 5454015 h 7720647"/>
                <a:gd name="connsiteX8379" fmla="*/ 15968217 w 17682528"/>
                <a:gd name="connsiteY8379" fmla="*/ 5396865 h 7720647"/>
                <a:gd name="connsiteX8380" fmla="*/ 15949167 w 17682528"/>
                <a:gd name="connsiteY8380" fmla="*/ 5377815 h 7720647"/>
                <a:gd name="connsiteX8381" fmla="*/ 16038067 w 17682528"/>
                <a:gd name="connsiteY8381" fmla="*/ 5358765 h 7720647"/>
                <a:gd name="connsiteX8382" fmla="*/ 16165067 w 17682528"/>
                <a:gd name="connsiteY8382" fmla="*/ 5384165 h 7720647"/>
                <a:gd name="connsiteX8383" fmla="*/ 16260317 w 17682528"/>
                <a:gd name="connsiteY8383" fmla="*/ 5333365 h 7720647"/>
                <a:gd name="connsiteX8384" fmla="*/ 16361855 w 17682528"/>
                <a:gd name="connsiteY8384" fmla="*/ 5447665 h 7720647"/>
                <a:gd name="connsiteX8385" fmla="*/ 16349155 w 17682528"/>
                <a:gd name="connsiteY8385" fmla="*/ 5492115 h 7720647"/>
                <a:gd name="connsiteX8386" fmla="*/ 16393605 w 17682528"/>
                <a:gd name="connsiteY8386" fmla="*/ 5536565 h 7720647"/>
                <a:gd name="connsiteX8387" fmla="*/ 16469805 w 17682528"/>
                <a:gd name="connsiteY8387" fmla="*/ 5479415 h 7720647"/>
                <a:gd name="connsiteX8388" fmla="*/ 16488855 w 17682528"/>
                <a:gd name="connsiteY8388" fmla="*/ 5447665 h 7720647"/>
                <a:gd name="connsiteX8389" fmla="*/ 16533305 w 17682528"/>
                <a:gd name="connsiteY8389" fmla="*/ 5434965 h 7720647"/>
                <a:gd name="connsiteX8390" fmla="*/ 16577755 w 17682528"/>
                <a:gd name="connsiteY8390" fmla="*/ 5454015 h 7720647"/>
                <a:gd name="connsiteX8391" fmla="*/ 16634905 w 17682528"/>
                <a:gd name="connsiteY8391" fmla="*/ 5434965 h 7720647"/>
                <a:gd name="connsiteX8392" fmla="*/ 16787306 w 17682528"/>
                <a:gd name="connsiteY8392" fmla="*/ 5555552 h 7720647"/>
                <a:gd name="connsiteX8393" fmla="*/ 16863442 w 17682528"/>
                <a:gd name="connsiteY8393" fmla="*/ 5466715 h 7720647"/>
                <a:gd name="connsiteX8394" fmla="*/ 16920592 w 17682528"/>
                <a:gd name="connsiteY8394" fmla="*/ 5511165 h 7720647"/>
                <a:gd name="connsiteX8395" fmla="*/ 16926942 w 17682528"/>
                <a:gd name="connsiteY8395" fmla="*/ 5466715 h 7720647"/>
                <a:gd name="connsiteX8396" fmla="*/ 16958692 w 17682528"/>
                <a:gd name="connsiteY8396" fmla="*/ 5466715 h 7720647"/>
                <a:gd name="connsiteX8397" fmla="*/ 17003142 w 17682528"/>
                <a:gd name="connsiteY8397" fmla="*/ 5517515 h 7720647"/>
                <a:gd name="connsiteX8398" fmla="*/ 17034892 w 17682528"/>
                <a:gd name="connsiteY8398" fmla="*/ 5511165 h 7720647"/>
                <a:gd name="connsiteX8399" fmla="*/ 17072992 w 17682528"/>
                <a:gd name="connsiteY8399" fmla="*/ 5428615 h 7720647"/>
                <a:gd name="connsiteX8400" fmla="*/ 16907892 w 17682528"/>
                <a:gd name="connsiteY8400" fmla="*/ 5263515 h 7720647"/>
                <a:gd name="connsiteX8401" fmla="*/ 16895192 w 17682528"/>
                <a:gd name="connsiteY8401" fmla="*/ 5212715 h 7720647"/>
                <a:gd name="connsiteX8402" fmla="*/ 16933292 w 17682528"/>
                <a:gd name="connsiteY8402" fmla="*/ 5212715 h 7720647"/>
                <a:gd name="connsiteX8403" fmla="*/ 16939642 w 17682528"/>
                <a:gd name="connsiteY8403" fmla="*/ 5180965 h 7720647"/>
                <a:gd name="connsiteX8404" fmla="*/ 16895192 w 17682528"/>
                <a:gd name="connsiteY8404" fmla="*/ 5085715 h 7720647"/>
                <a:gd name="connsiteX8405" fmla="*/ 16920592 w 17682528"/>
                <a:gd name="connsiteY8405" fmla="*/ 5041265 h 7720647"/>
                <a:gd name="connsiteX8406" fmla="*/ 16907892 w 17682528"/>
                <a:gd name="connsiteY8406" fmla="*/ 5079365 h 7720647"/>
                <a:gd name="connsiteX8407" fmla="*/ 17028542 w 17682528"/>
                <a:gd name="connsiteY8407" fmla="*/ 5174615 h 7720647"/>
                <a:gd name="connsiteX8408" fmla="*/ 17034892 w 17682528"/>
                <a:gd name="connsiteY8408" fmla="*/ 5161915 h 7720647"/>
                <a:gd name="connsiteX8409" fmla="*/ 16933292 w 17682528"/>
                <a:gd name="connsiteY8409" fmla="*/ 5015929 h 7720647"/>
                <a:gd name="connsiteX8410" fmla="*/ 16869792 w 17682528"/>
                <a:gd name="connsiteY8410" fmla="*/ 5047615 h 7720647"/>
                <a:gd name="connsiteX8411" fmla="*/ 16831756 w 17682528"/>
                <a:gd name="connsiteY8411" fmla="*/ 5034915 h 7720647"/>
                <a:gd name="connsiteX8412" fmla="*/ 16717455 w 17682528"/>
                <a:gd name="connsiteY8412" fmla="*/ 5060315 h 7720647"/>
                <a:gd name="connsiteX8413" fmla="*/ 16615855 w 17682528"/>
                <a:gd name="connsiteY8413" fmla="*/ 5066665 h 7720647"/>
                <a:gd name="connsiteX8414" fmla="*/ 16482505 w 17682528"/>
                <a:gd name="connsiteY8414" fmla="*/ 5123815 h 7720647"/>
                <a:gd name="connsiteX8415" fmla="*/ 16406305 w 17682528"/>
                <a:gd name="connsiteY8415" fmla="*/ 5104765 h 7720647"/>
                <a:gd name="connsiteX8416" fmla="*/ 16450755 w 17682528"/>
                <a:gd name="connsiteY8416" fmla="*/ 5060315 h 7720647"/>
                <a:gd name="connsiteX8417" fmla="*/ 16336455 w 17682528"/>
                <a:gd name="connsiteY8417" fmla="*/ 5053965 h 7720647"/>
                <a:gd name="connsiteX8418" fmla="*/ 16266667 w 17682528"/>
                <a:gd name="connsiteY8418" fmla="*/ 5041265 h 7720647"/>
                <a:gd name="connsiteX8419" fmla="*/ 16190467 w 17682528"/>
                <a:gd name="connsiteY8419" fmla="*/ 5073015 h 7720647"/>
                <a:gd name="connsiteX8420" fmla="*/ 16025367 w 17682528"/>
                <a:gd name="connsiteY8420" fmla="*/ 5085715 h 7720647"/>
                <a:gd name="connsiteX8421" fmla="*/ 15955517 w 17682528"/>
                <a:gd name="connsiteY8421" fmla="*/ 5066665 h 7720647"/>
                <a:gd name="connsiteX8422" fmla="*/ 16012667 w 17682528"/>
                <a:gd name="connsiteY8422" fmla="*/ 5079365 h 7720647"/>
                <a:gd name="connsiteX8423" fmla="*/ 16165067 w 17682528"/>
                <a:gd name="connsiteY8423" fmla="*/ 5022279 h 7720647"/>
                <a:gd name="connsiteX8424" fmla="*/ 16228567 w 17682528"/>
                <a:gd name="connsiteY8424" fmla="*/ 5034915 h 7720647"/>
                <a:gd name="connsiteX8425" fmla="*/ 16330105 w 17682528"/>
                <a:gd name="connsiteY8425" fmla="*/ 5009579 h 7720647"/>
                <a:gd name="connsiteX8426" fmla="*/ 16469805 w 17682528"/>
                <a:gd name="connsiteY8426" fmla="*/ 5047615 h 7720647"/>
                <a:gd name="connsiteX8427" fmla="*/ 16622205 w 17682528"/>
                <a:gd name="connsiteY8427" fmla="*/ 5009579 h 7720647"/>
                <a:gd name="connsiteX8428" fmla="*/ 16711105 w 17682528"/>
                <a:gd name="connsiteY8428" fmla="*/ 5022279 h 7720647"/>
                <a:gd name="connsiteX8429" fmla="*/ 16723805 w 17682528"/>
                <a:gd name="connsiteY8429" fmla="*/ 5015929 h 7720647"/>
                <a:gd name="connsiteX8430" fmla="*/ 16546005 w 17682528"/>
                <a:gd name="connsiteY8430" fmla="*/ 4914329 h 7720647"/>
                <a:gd name="connsiteX8431" fmla="*/ 16596805 w 17682528"/>
                <a:gd name="connsiteY8431" fmla="*/ 4939729 h 7720647"/>
                <a:gd name="connsiteX8432" fmla="*/ 16698405 w 17682528"/>
                <a:gd name="connsiteY8432" fmla="*/ 4927029 h 7720647"/>
                <a:gd name="connsiteX8433" fmla="*/ 16660305 w 17682528"/>
                <a:gd name="connsiteY8433" fmla="*/ 4882579 h 7720647"/>
                <a:gd name="connsiteX8434" fmla="*/ 16660305 w 17682528"/>
                <a:gd name="connsiteY8434" fmla="*/ 4850829 h 7720647"/>
                <a:gd name="connsiteX8435" fmla="*/ 16647605 w 17682528"/>
                <a:gd name="connsiteY8435" fmla="*/ 4838129 h 7720647"/>
                <a:gd name="connsiteX8436" fmla="*/ 16596805 w 17682528"/>
                <a:gd name="connsiteY8436" fmla="*/ 4850829 h 7720647"/>
                <a:gd name="connsiteX8437" fmla="*/ 16438055 w 17682528"/>
                <a:gd name="connsiteY8437" fmla="*/ 4723829 h 7720647"/>
                <a:gd name="connsiteX8438" fmla="*/ 16444405 w 17682528"/>
                <a:gd name="connsiteY8438" fmla="*/ 4660329 h 7720647"/>
                <a:gd name="connsiteX8439" fmla="*/ 16412655 w 17682528"/>
                <a:gd name="connsiteY8439" fmla="*/ 4634929 h 7720647"/>
                <a:gd name="connsiteX8440" fmla="*/ 16406305 w 17682528"/>
                <a:gd name="connsiteY8440" fmla="*/ 4596829 h 7720647"/>
                <a:gd name="connsiteX8441" fmla="*/ 16450755 w 17682528"/>
                <a:gd name="connsiteY8441" fmla="*/ 4520692 h 7720647"/>
                <a:gd name="connsiteX8442" fmla="*/ 16425355 w 17682528"/>
                <a:gd name="connsiteY8442" fmla="*/ 4577779 h 7720647"/>
                <a:gd name="connsiteX8443" fmla="*/ 16438055 w 17682528"/>
                <a:gd name="connsiteY8443" fmla="*/ 4615879 h 7720647"/>
                <a:gd name="connsiteX8444" fmla="*/ 16450755 w 17682528"/>
                <a:gd name="connsiteY8444" fmla="*/ 4622229 h 7720647"/>
                <a:gd name="connsiteX8445" fmla="*/ 16450755 w 17682528"/>
                <a:gd name="connsiteY8445" fmla="*/ 4609529 h 7720647"/>
                <a:gd name="connsiteX8446" fmla="*/ 16469805 w 17682528"/>
                <a:gd name="connsiteY8446" fmla="*/ 4577779 h 7720647"/>
                <a:gd name="connsiteX8447" fmla="*/ 16495205 w 17682528"/>
                <a:gd name="connsiteY8447" fmla="*/ 4577779 h 7720647"/>
                <a:gd name="connsiteX8448" fmla="*/ 16457105 w 17682528"/>
                <a:gd name="connsiteY8448" fmla="*/ 4596829 h 7720647"/>
                <a:gd name="connsiteX8449" fmla="*/ 16457105 w 17682528"/>
                <a:gd name="connsiteY8449" fmla="*/ 4634929 h 7720647"/>
                <a:gd name="connsiteX8450" fmla="*/ 16469805 w 17682528"/>
                <a:gd name="connsiteY8450" fmla="*/ 4641279 h 7720647"/>
                <a:gd name="connsiteX8451" fmla="*/ 16584105 w 17682528"/>
                <a:gd name="connsiteY8451" fmla="*/ 4622229 h 7720647"/>
                <a:gd name="connsiteX8452" fmla="*/ 16755555 w 17682528"/>
                <a:gd name="connsiteY8452" fmla="*/ 4717479 h 7720647"/>
                <a:gd name="connsiteX8453" fmla="*/ 16806356 w 17682528"/>
                <a:gd name="connsiteY8453" fmla="*/ 4673029 h 7720647"/>
                <a:gd name="connsiteX8454" fmla="*/ 16749205 w 17682528"/>
                <a:gd name="connsiteY8454" fmla="*/ 4539679 h 7720647"/>
                <a:gd name="connsiteX8455" fmla="*/ 16761905 w 17682528"/>
                <a:gd name="connsiteY8455" fmla="*/ 4495292 h 7720647"/>
                <a:gd name="connsiteX8456" fmla="*/ 16742855 w 17682528"/>
                <a:gd name="connsiteY8456" fmla="*/ 4463542 h 7720647"/>
                <a:gd name="connsiteX8457" fmla="*/ 16774605 w 17682528"/>
                <a:gd name="connsiteY8457" fmla="*/ 4546029 h 7720647"/>
                <a:gd name="connsiteX8458" fmla="*/ 16901542 w 17682528"/>
                <a:gd name="connsiteY8458" fmla="*/ 4641279 h 7720647"/>
                <a:gd name="connsiteX8459" fmla="*/ 16926942 w 17682528"/>
                <a:gd name="connsiteY8459" fmla="*/ 4647629 h 7720647"/>
                <a:gd name="connsiteX8460" fmla="*/ 17047592 w 17682528"/>
                <a:gd name="connsiteY8460" fmla="*/ 4596829 h 7720647"/>
                <a:gd name="connsiteX8461" fmla="*/ 16939642 w 17682528"/>
                <a:gd name="connsiteY8461" fmla="*/ 4711129 h 7720647"/>
                <a:gd name="connsiteX8462" fmla="*/ 16971392 w 17682528"/>
                <a:gd name="connsiteY8462" fmla="*/ 4774629 h 7720647"/>
                <a:gd name="connsiteX8463" fmla="*/ 16958692 w 17682528"/>
                <a:gd name="connsiteY8463" fmla="*/ 4819079 h 7720647"/>
                <a:gd name="connsiteX8464" fmla="*/ 16984092 w 17682528"/>
                <a:gd name="connsiteY8464" fmla="*/ 4882579 h 7720647"/>
                <a:gd name="connsiteX8465" fmla="*/ 16990442 w 17682528"/>
                <a:gd name="connsiteY8465" fmla="*/ 4952429 h 7720647"/>
                <a:gd name="connsiteX8466" fmla="*/ 17015842 w 17682528"/>
                <a:gd name="connsiteY8466" fmla="*/ 5003229 h 7720647"/>
                <a:gd name="connsiteX8467" fmla="*/ 17060292 w 17682528"/>
                <a:gd name="connsiteY8467" fmla="*/ 5111115 h 7720647"/>
                <a:gd name="connsiteX8468" fmla="*/ 17066642 w 17682528"/>
                <a:gd name="connsiteY8468" fmla="*/ 5174615 h 7720647"/>
                <a:gd name="connsiteX8469" fmla="*/ 17117442 w 17682528"/>
                <a:gd name="connsiteY8469" fmla="*/ 5225415 h 7720647"/>
                <a:gd name="connsiteX8470" fmla="*/ 17155542 w 17682528"/>
                <a:gd name="connsiteY8470" fmla="*/ 5314315 h 7720647"/>
                <a:gd name="connsiteX8471" fmla="*/ 17149192 w 17682528"/>
                <a:gd name="connsiteY8471" fmla="*/ 5371465 h 7720647"/>
                <a:gd name="connsiteX8472" fmla="*/ 17238092 w 17682528"/>
                <a:gd name="connsiteY8472" fmla="*/ 5282565 h 7720647"/>
                <a:gd name="connsiteX8473" fmla="*/ 17257142 w 17682528"/>
                <a:gd name="connsiteY8473" fmla="*/ 5371465 h 7720647"/>
                <a:gd name="connsiteX8474" fmla="*/ 17130142 w 17682528"/>
                <a:gd name="connsiteY8474" fmla="*/ 5536565 h 7720647"/>
                <a:gd name="connsiteX8475" fmla="*/ 17085692 w 17682528"/>
                <a:gd name="connsiteY8475" fmla="*/ 5536565 h 7720647"/>
                <a:gd name="connsiteX8476" fmla="*/ 17079342 w 17682528"/>
                <a:gd name="connsiteY8476" fmla="*/ 5549202 h 7720647"/>
                <a:gd name="connsiteX8477" fmla="*/ 17092042 w 17682528"/>
                <a:gd name="connsiteY8477" fmla="*/ 5574602 h 7720647"/>
                <a:gd name="connsiteX8478" fmla="*/ 17098392 w 17682528"/>
                <a:gd name="connsiteY8478" fmla="*/ 5657152 h 7720647"/>
                <a:gd name="connsiteX8479" fmla="*/ 17136492 w 17682528"/>
                <a:gd name="connsiteY8479" fmla="*/ 5688902 h 7720647"/>
                <a:gd name="connsiteX8480" fmla="*/ 17142842 w 17682528"/>
                <a:gd name="connsiteY8480" fmla="*/ 5695252 h 7720647"/>
                <a:gd name="connsiteX8481" fmla="*/ 17168242 w 17682528"/>
                <a:gd name="connsiteY8481" fmla="*/ 5682552 h 7720647"/>
                <a:gd name="connsiteX8482" fmla="*/ 17206342 w 17682528"/>
                <a:gd name="connsiteY8482" fmla="*/ 5695252 h 7720647"/>
                <a:gd name="connsiteX8483" fmla="*/ 17358678 w 17682528"/>
                <a:gd name="connsiteY8483" fmla="*/ 5568252 h 7720647"/>
                <a:gd name="connsiteX8484" fmla="*/ 17415828 w 17682528"/>
                <a:gd name="connsiteY8484" fmla="*/ 5568252 h 7720647"/>
                <a:gd name="connsiteX8485" fmla="*/ 17485678 w 17682528"/>
                <a:gd name="connsiteY8485" fmla="*/ 5555552 h 7720647"/>
                <a:gd name="connsiteX8486" fmla="*/ 17498378 w 17682528"/>
                <a:gd name="connsiteY8486" fmla="*/ 5568252 h 7720647"/>
                <a:gd name="connsiteX8487" fmla="*/ 17663478 w 17682528"/>
                <a:gd name="connsiteY8487" fmla="*/ 5549202 h 7720647"/>
                <a:gd name="connsiteX8488" fmla="*/ 17612678 w 17682528"/>
                <a:gd name="connsiteY8488" fmla="*/ 5606352 h 7720647"/>
                <a:gd name="connsiteX8489" fmla="*/ 17650778 w 17682528"/>
                <a:gd name="connsiteY8489" fmla="*/ 5638102 h 7720647"/>
                <a:gd name="connsiteX8490" fmla="*/ 17390428 w 17682528"/>
                <a:gd name="connsiteY8490" fmla="*/ 5739702 h 7720647"/>
                <a:gd name="connsiteX8491" fmla="*/ 17377728 w 17682528"/>
                <a:gd name="connsiteY8491" fmla="*/ 5752402 h 7720647"/>
                <a:gd name="connsiteX8492" fmla="*/ 17498378 w 17682528"/>
                <a:gd name="connsiteY8492" fmla="*/ 5784152 h 7720647"/>
                <a:gd name="connsiteX8493" fmla="*/ 17599978 w 17682528"/>
                <a:gd name="connsiteY8493" fmla="*/ 5892102 h 7720647"/>
                <a:gd name="connsiteX8494" fmla="*/ 17587278 w 17682528"/>
                <a:gd name="connsiteY8494" fmla="*/ 5898452 h 7720647"/>
                <a:gd name="connsiteX8495" fmla="*/ 17638078 w 17682528"/>
                <a:gd name="connsiteY8495" fmla="*/ 5974652 h 7720647"/>
                <a:gd name="connsiteX8496" fmla="*/ 17682528 w 17682528"/>
                <a:gd name="connsiteY8496" fmla="*/ 6000052 h 7720647"/>
                <a:gd name="connsiteX8497" fmla="*/ 17650778 w 17682528"/>
                <a:gd name="connsiteY8497" fmla="*/ 5987352 h 7720647"/>
                <a:gd name="connsiteX8498" fmla="*/ 17485678 w 17682528"/>
                <a:gd name="connsiteY8498" fmla="*/ 6000052 h 7720647"/>
                <a:gd name="connsiteX8499" fmla="*/ 17498378 w 17682528"/>
                <a:gd name="connsiteY8499" fmla="*/ 6019102 h 7720647"/>
                <a:gd name="connsiteX8500" fmla="*/ 17409478 w 17682528"/>
                <a:gd name="connsiteY8500" fmla="*/ 6019102 h 7720647"/>
                <a:gd name="connsiteX8501" fmla="*/ 17199992 w 17682528"/>
                <a:gd name="connsiteY8501" fmla="*/ 5904802 h 7720647"/>
                <a:gd name="connsiteX8502" fmla="*/ 17199992 w 17682528"/>
                <a:gd name="connsiteY8502" fmla="*/ 5923852 h 7720647"/>
                <a:gd name="connsiteX8503" fmla="*/ 17149192 w 17682528"/>
                <a:gd name="connsiteY8503" fmla="*/ 5968302 h 7720647"/>
                <a:gd name="connsiteX8504" fmla="*/ 17187292 w 17682528"/>
                <a:gd name="connsiteY8504" fmla="*/ 6006402 h 7720647"/>
                <a:gd name="connsiteX8505" fmla="*/ 17149192 w 17682528"/>
                <a:gd name="connsiteY8505" fmla="*/ 6031802 h 7720647"/>
                <a:gd name="connsiteX8506" fmla="*/ 17180942 w 17682528"/>
                <a:gd name="connsiteY8506" fmla="*/ 6088888 h 7720647"/>
                <a:gd name="connsiteX8507" fmla="*/ 17053942 w 17682528"/>
                <a:gd name="connsiteY8507" fmla="*/ 6158738 h 7720647"/>
                <a:gd name="connsiteX8508" fmla="*/ 17041242 w 17682528"/>
                <a:gd name="connsiteY8508" fmla="*/ 6215888 h 7720647"/>
                <a:gd name="connsiteX8509" fmla="*/ 17098392 w 17682528"/>
                <a:gd name="connsiteY8509" fmla="*/ 6209538 h 7720647"/>
                <a:gd name="connsiteX8510" fmla="*/ 17111092 w 17682528"/>
                <a:gd name="connsiteY8510" fmla="*/ 6234938 h 7720647"/>
                <a:gd name="connsiteX8511" fmla="*/ 17174592 w 17682528"/>
                <a:gd name="connsiteY8511" fmla="*/ 6253988 h 7720647"/>
                <a:gd name="connsiteX8512" fmla="*/ 17263492 w 17682528"/>
                <a:gd name="connsiteY8512" fmla="*/ 6253988 h 7720647"/>
                <a:gd name="connsiteX8513" fmla="*/ 17352328 w 17682528"/>
                <a:gd name="connsiteY8513" fmla="*/ 6279388 h 7720647"/>
                <a:gd name="connsiteX8514" fmla="*/ 17384078 w 17682528"/>
                <a:gd name="connsiteY8514" fmla="*/ 6273038 h 7720647"/>
                <a:gd name="connsiteX8515" fmla="*/ 17250792 w 17682528"/>
                <a:gd name="connsiteY8515" fmla="*/ 6279388 h 7720647"/>
                <a:gd name="connsiteX8516" fmla="*/ 17117442 w 17682528"/>
                <a:gd name="connsiteY8516" fmla="*/ 6311138 h 7720647"/>
                <a:gd name="connsiteX8517" fmla="*/ 17003142 w 17682528"/>
                <a:gd name="connsiteY8517" fmla="*/ 6368288 h 7720647"/>
                <a:gd name="connsiteX8518" fmla="*/ 16869792 w 17682528"/>
                <a:gd name="connsiteY8518" fmla="*/ 6412738 h 7720647"/>
                <a:gd name="connsiteX8519" fmla="*/ 17231742 w 17682528"/>
                <a:gd name="connsiteY8519" fmla="*/ 6577775 h 7720647"/>
                <a:gd name="connsiteX8520" fmla="*/ 17193642 w 17682528"/>
                <a:gd name="connsiteY8520" fmla="*/ 6565075 h 7720647"/>
                <a:gd name="connsiteX8521" fmla="*/ 17123792 w 17682528"/>
                <a:gd name="connsiteY8521" fmla="*/ 6584125 h 7720647"/>
                <a:gd name="connsiteX8522" fmla="*/ 17123792 w 17682528"/>
                <a:gd name="connsiteY8522" fmla="*/ 6596825 h 7720647"/>
                <a:gd name="connsiteX8523" fmla="*/ 17072992 w 17682528"/>
                <a:gd name="connsiteY8523" fmla="*/ 6603175 h 7720647"/>
                <a:gd name="connsiteX8524" fmla="*/ 17149192 w 17682528"/>
                <a:gd name="connsiteY8524" fmla="*/ 6711125 h 7720647"/>
                <a:gd name="connsiteX8525" fmla="*/ 17060292 w 17682528"/>
                <a:gd name="connsiteY8525" fmla="*/ 6723825 h 7720647"/>
                <a:gd name="connsiteX8526" fmla="*/ 17111092 w 17682528"/>
                <a:gd name="connsiteY8526" fmla="*/ 6869875 h 7720647"/>
                <a:gd name="connsiteX8527" fmla="*/ 16939642 w 17682528"/>
                <a:gd name="connsiteY8527" fmla="*/ 6831775 h 7720647"/>
                <a:gd name="connsiteX8528" fmla="*/ 16920592 w 17682528"/>
                <a:gd name="connsiteY8528" fmla="*/ 6869875 h 7720647"/>
                <a:gd name="connsiteX8529" fmla="*/ 16857092 w 17682528"/>
                <a:gd name="connsiteY8529" fmla="*/ 6952425 h 7720647"/>
                <a:gd name="connsiteX8530" fmla="*/ 16876142 w 17682528"/>
                <a:gd name="connsiteY8530" fmla="*/ 6958775 h 7720647"/>
                <a:gd name="connsiteX8531" fmla="*/ 16958692 w 17682528"/>
                <a:gd name="connsiteY8531" fmla="*/ 6939725 h 7720647"/>
                <a:gd name="connsiteX8532" fmla="*/ 17034892 w 17682528"/>
                <a:gd name="connsiteY8532" fmla="*/ 6958775 h 7720647"/>
                <a:gd name="connsiteX8533" fmla="*/ 17111092 w 17682528"/>
                <a:gd name="connsiteY8533" fmla="*/ 6958775 h 7720647"/>
                <a:gd name="connsiteX8534" fmla="*/ 17072992 w 17682528"/>
                <a:gd name="connsiteY8534" fmla="*/ 6977825 h 7720647"/>
                <a:gd name="connsiteX8535" fmla="*/ 17136492 w 17682528"/>
                <a:gd name="connsiteY8535" fmla="*/ 7054025 h 7720647"/>
                <a:gd name="connsiteX8536" fmla="*/ 17022192 w 17682528"/>
                <a:gd name="connsiteY8536" fmla="*/ 7079361 h 7720647"/>
                <a:gd name="connsiteX8537" fmla="*/ 17041242 w 17682528"/>
                <a:gd name="connsiteY8537" fmla="*/ 7104761 h 7720647"/>
                <a:gd name="connsiteX8538" fmla="*/ 17009492 w 17682528"/>
                <a:gd name="connsiteY8538" fmla="*/ 7117461 h 7720647"/>
                <a:gd name="connsiteX8539" fmla="*/ 17238092 w 17682528"/>
                <a:gd name="connsiteY8539" fmla="*/ 7339711 h 7720647"/>
                <a:gd name="connsiteX8540" fmla="*/ 17180942 w 17682528"/>
                <a:gd name="connsiteY8540" fmla="*/ 7377811 h 7720647"/>
                <a:gd name="connsiteX8541" fmla="*/ 17009492 w 17682528"/>
                <a:gd name="connsiteY8541" fmla="*/ 7244461 h 7720647"/>
                <a:gd name="connsiteX8542" fmla="*/ 17003142 w 17682528"/>
                <a:gd name="connsiteY8542" fmla="*/ 7257161 h 7720647"/>
                <a:gd name="connsiteX8543" fmla="*/ 17111092 w 17682528"/>
                <a:gd name="connsiteY8543" fmla="*/ 7415911 h 7720647"/>
                <a:gd name="connsiteX8544" fmla="*/ 17022192 w 17682528"/>
                <a:gd name="connsiteY8544" fmla="*/ 7428611 h 7720647"/>
                <a:gd name="connsiteX8545" fmla="*/ 16920592 w 17682528"/>
                <a:gd name="connsiteY8545" fmla="*/ 7250811 h 7720647"/>
                <a:gd name="connsiteX8546" fmla="*/ 16812706 w 17682528"/>
                <a:gd name="connsiteY8546" fmla="*/ 7193661 h 7720647"/>
                <a:gd name="connsiteX8547" fmla="*/ 16793656 w 17682528"/>
                <a:gd name="connsiteY8547" fmla="*/ 7193661 h 7720647"/>
                <a:gd name="connsiteX8548" fmla="*/ 16787306 w 17682528"/>
                <a:gd name="connsiteY8548" fmla="*/ 7231761 h 7720647"/>
                <a:gd name="connsiteX8549" fmla="*/ 16806356 w 17682528"/>
                <a:gd name="connsiteY8549" fmla="*/ 7314311 h 7720647"/>
                <a:gd name="connsiteX8550" fmla="*/ 16838042 w 17682528"/>
                <a:gd name="connsiteY8550" fmla="*/ 7346061 h 7720647"/>
                <a:gd name="connsiteX8551" fmla="*/ 16857092 w 17682528"/>
                <a:gd name="connsiteY8551" fmla="*/ 7390511 h 7720647"/>
                <a:gd name="connsiteX8552" fmla="*/ 17053942 w 17682528"/>
                <a:gd name="connsiteY8552" fmla="*/ 7536561 h 7720647"/>
                <a:gd name="connsiteX8553" fmla="*/ 17003142 w 17682528"/>
                <a:gd name="connsiteY8553" fmla="*/ 7587298 h 7720647"/>
                <a:gd name="connsiteX8554" fmla="*/ 16736505 w 17682528"/>
                <a:gd name="connsiteY8554" fmla="*/ 7409561 h 7720647"/>
                <a:gd name="connsiteX8555" fmla="*/ 16571405 w 17682528"/>
                <a:gd name="connsiteY8555" fmla="*/ 7333361 h 7720647"/>
                <a:gd name="connsiteX8556" fmla="*/ 16704755 w 17682528"/>
                <a:gd name="connsiteY8556" fmla="*/ 7422261 h 7720647"/>
                <a:gd name="connsiteX8557" fmla="*/ 16628555 w 17682528"/>
                <a:gd name="connsiteY8557" fmla="*/ 7409561 h 7720647"/>
                <a:gd name="connsiteX8558" fmla="*/ 16457105 w 17682528"/>
                <a:gd name="connsiteY8558" fmla="*/ 7434961 h 7720647"/>
                <a:gd name="connsiteX8559" fmla="*/ 16482505 w 17682528"/>
                <a:gd name="connsiteY8559" fmla="*/ 7454011 h 7720647"/>
                <a:gd name="connsiteX8560" fmla="*/ 16393605 w 17682528"/>
                <a:gd name="connsiteY8560" fmla="*/ 7466711 h 7720647"/>
                <a:gd name="connsiteX8561" fmla="*/ 16133317 w 17682528"/>
                <a:gd name="connsiteY8561" fmla="*/ 7333361 h 7720647"/>
                <a:gd name="connsiteX8562" fmla="*/ 16596805 w 17682528"/>
                <a:gd name="connsiteY8562" fmla="*/ 7365111 h 7720647"/>
                <a:gd name="connsiteX8563" fmla="*/ 16444405 w 17682528"/>
                <a:gd name="connsiteY8563" fmla="*/ 7320661 h 7720647"/>
                <a:gd name="connsiteX8564" fmla="*/ 16469805 w 17682528"/>
                <a:gd name="connsiteY8564" fmla="*/ 7295261 h 7720647"/>
                <a:gd name="connsiteX8565" fmla="*/ 16469805 w 17682528"/>
                <a:gd name="connsiteY8565" fmla="*/ 7269861 h 7720647"/>
                <a:gd name="connsiteX8566" fmla="*/ 16361855 w 17682528"/>
                <a:gd name="connsiteY8566" fmla="*/ 7269861 h 7720647"/>
                <a:gd name="connsiteX8567" fmla="*/ 16222217 w 17682528"/>
                <a:gd name="connsiteY8567" fmla="*/ 7295261 h 7720647"/>
                <a:gd name="connsiteX8568" fmla="*/ 16120617 w 17682528"/>
                <a:gd name="connsiteY8568" fmla="*/ 7327011 h 7720647"/>
                <a:gd name="connsiteX8569" fmla="*/ 16107917 w 17682528"/>
                <a:gd name="connsiteY8569" fmla="*/ 7314311 h 7720647"/>
                <a:gd name="connsiteX8570" fmla="*/ 16076167 w 17682528"/>
                <a:gd name="connsiteY8570" fmla="*/ 7333361 h 7720647"/>
                <a:gd name="connsiteX8571" fmla="*/ 16114267 w 17682528"/>
                <a:gd name="connsiteY8571" fmla="*/ 7377811 h 7720647"/>
                <a:gd name="connsiteX8572" fmla="*/ 15885667 w 17682528"/>
                <a:gd name="connsiteY8572" fmla="*/ 7454011 h 7720647"/>
                <a:gd name="connsiteX8573" fmla="*/ 15714281 w 17682528"/>
                <a:gd name="connsiteY8573" fmla="*/ 7504811 h 7720647"/>
                <a:gd name="connsiteX8574" fmla="*/ 15720631 w 17682528"/>
                <a:gd name="connsiteY8574" fmla="*/ 7523861 h 7720647"/>
                <a:gd name="connsiteX8575" fmla="*/ 15657131 w 17682528"/>
                <a:gd name="connsiteY8575" fmla="*/ 7498461 h 7720647"/>
                <a:gd name="connsiteX8576" fmla="*/ 15580931 w 17682528"/>
                <a:gd name="connsiteY8576" fmla="*/ 7593648 h 7720647"/>
                <a:gd name="connsiteX8577" fmla="*/ 15517431 w 17682528"/>
                <a:gd name="connsiteY8577" fmla="*/ 7542911 h 7720647"/>
                <a:gd name="connsiteX8578" fmla="*/ 15561881 w 17682528"/>
                <a:gd name="connsiteY8578" fmla="*/ 7580948 h 7720647"/>
                <a:gd name="connsiteX8579" fmla="*/ 15580931 w 17682528"/>
                <a:gd name="connsiteY8579" fmla="*/ 7574598 h 7720647"/>
                <a:gd name="connsiteX8580" fmla="*/ 15536481 w 17682528"/>
                <a:gd name="connsiteY8580" fmla="*/ 7384161 h 7720647"/>
                <a:gd name="connsiteX8581" fmla="*/ 15555531 w 17682528"/>
                <a:gd name="connsiteY8581" fmla="*/ 7301611 h 7720647"/>
                <a:gd name="connsiteX8582" fmla="*/ 15542831 w 17682528"/>
                <a:gd name="connsiteY8582" fmla="*/ 7295261 h 7720647"/>
                <a:gd name="connsiteX8583" fmla="*/ 15434881 w 17682528"/>
                <a:gd name="connsiteY8583" fmla="*/ 7498461 h 7720647"/>
                <a:gd name="connsiteX8584" fmla="*/ 15498381 w 17682528"/>
                <a:gd name="connsiteY8584" fmla="*/ 7574598 h 7720647"/>
                <a:gd name="connsiteX8585" fmla="*/ 15511081 w 17682528"/>
                <a:gd name="connsiteY8585" fmla="*/ 7561961 h 7720647"/>
                <a:gd name="connsiteX8586" fmla="*/ 15504731 w 17682528"/>
                <a:gd name="connsiteY8586" fmla="*/ 7580948 h 7720647"/>
                <a:gd name="connsiteX8587" fmla="*/ 15447581 w 17682528"/>
                <a:gd name="connsiteY8587" fmla="*/ 7517511 h 7720647"/>
                <a:gd name="connsiteX8588" fmla="*/ 15409481 w 17682528"/>
                <a:gd name="connsiteY8588" fmla="*/ 7536561 h 7720647"/>
                <a:gd name="connsiteX8589" fmla="*/ 15415831 w 17682528"/>
                <a:gd name="connsiteY8589" fmla="*/ 7511161 h 7720647"/>
                <a:gd name="connsiteX8590" fmla="*/ 15403131 w 17682528"/>
                <a:gd name="connsiteY8590" fmla="*/ 7441311 h 7720647"/>
                <a:gd name="connsiteX8591" fmla="*/ 15466631 w 17682528"/>
                <a:gd name="connsiteY8591" fmla="*/ 7320661 h 7720647"/>
                <a:gd name="connsiteX8592" fmla="*/ 15453931 w 17682528"/>
                <a:gd name="connsiteY8592" fmla="*/ 7314311 h 7720647"/>
                <a:gd name="connsiteX8593" fmla="*/ 15250794 w 17682528"/>
                <a:gd name="connsiteY8593" fmla="*/ 7530211 h 7720647"/>
                <a:gd name="connsiteX8594" fmla="*/ 15180944 w 17682528"/>
                <a:gd name="connsiteY8594" fmla="*/ 7422261 h 7720647"/>
                <a:gd name="connsiteX8595" fmla="*/ 15168244 w 17682528"/>
                <a:gd name="connsiteY8595" fmla="*/ 7415911 h 7720647"/>
                <a:gd name="connsiteX8596" fmla="*/ 15047594 w 17682528"/>
                <a:gd name="connsiteY8596" fmla="*/ 7473061 h 7720647"/>
                <a:gd name="connsiteX8597" fmla="*/ 15028544 w 17682528"/>
                <a:gd name="connsiteY8597" fmla="*/ 7473061 h 7720647"/>
                <a:gd name="connsiteX8598" fmla="*/ 15028544 w 17682528"/>
                <a:gd name="connsiteY8598" fmla="*/ 7447661 h 7720647"/>
                <a:gd name="connsiteX8599" fmla="*/ 14907895 w 17682528"/>
                <a:gd name="connsiteY8599" fmla="*/ 7447661 h 7720647"/>
                <a:gd name="connsiteX8600" fmla="*/ 14933295 w 17682528"/>
                <a:gd name="connsiteY8600" fmla="*/ 7415911 h 7720647"/>
                <a:gd name="connsiteX8601" fmla="*/ 14844395 w 17682528"/>
                <a:gd name="connsiteY8601" fmla="*/ 7403211 h 7720647"/>
                <a:gd name="connsiteX8602" fmla="*/ 14749209 w 17682528"/>
                <a:gd name="connsiteY8602" fmla="*/ 7352411 h 7720647"/>
                <a:gd name="connsiteX8603" fmla="*/ 14628559 w 17682528"/>
                <a:gd name="connsiteY8603" fmla="*/ 7384161 h 7720647"/>
                <a:gd name="connsiteX8604" fmla="*/ 14431709 w 17682528"/>
                <a:gd name="connsiteY8604" fmla="*/ 7346061 h 7720647"/>
                <a:gd name="connsiteX8605" fmla="*/ 14279372 w 17682528"/>
                <a:gd name="connsiteY8605" fmla="*/ 7403211 h 7720647"/>
                <a:gd name="connsiteX8606" fmla="*/ 14101572 w 17682528"/>
                <a:gd name="connsiteY8606" fmla="*/ 7365111 h 7720647"/>
                <a:gd name="connsiteX8607" fmla="*/ 14044422 w 17682528"/>
                <a:gd name="connsiteY8607" fmla="*/ 7492111 h 7720647"/>
                <a:gd name="connsiteX8608" fmla="*/ 13961872 w 17682528"/>
                <a:gd name="connsiteY8608" fmla="*/ 7599998 h 7720647"/>
                <a:gd name="connsiteX8609" fmla="*/ 13917422 w 17682528"/>
                <a:gd name="connsiteY8609" fmla="*/ 7422261 h 7720647"/>
                <a:gd name="connsiteX8610" fmla="*/ 13879322 w 17682528"/>
                <a:gd name="connsiteY8610" fmla="*/ 7434961 h 7720647"/>
                <a:gd name="connsiteX8611" fmla="*/ 13898372 w 17682528"/>
                <a:gd name="connsiteY8611" fmla="*/ 7365111 h 7720647"/>
                <a:gd name="connsiteX8612" fmla="*/ 13828522 w 17682528"/>
                <a:gd name="connsiteY8612" fmla="*/ 7301611 h 7720647"/>
                <a:gd name="connsiteX8613" fmla="*/ 13739686 w 17682528"/>
                <a:gd name="connsiteY8613" fmla="*/ 7295261 h 7720647"/>
                <a:gd name="connsiteX8614" fmla="*/ 13593636 w 17682528"/>
                <a:gd name="connsiteY8614" fmla="*/ 7238111 h 7720647"/>
                <a:gd name="connsiteX8615" fmla="*/ 13466636 w 17682528"/>
                <a:gd name="connsiteY8615" fmla="*/ 7314311 h 7720647"/>
                <a:gd name="connsiteX8616" fmla="*/ 13422186 w 17682528"/>
                <a:gd name="connsiteY8616" fmla="*/ 7339711 h 7720647"/>
                <a:gd name="connsiteX8617" fmla="*/ 13282486 w 17682528"/>
                <a:gd name="connsiteY8617" fmla="*/ 7568311 h 7720647"/>
                <a:gd name="connsiteX8618" fmla="*/ 13257149 w 17682528"/>
                <a:gd name="connsiteY8618" fmla="*/ 7485761 h 7720647"/>
                <a:gd name="connsiteX8619" fmla="*/ 13301536 w 17682528"/>
                <a:gd name="connsiteY8619" fmla="*/ 7390511 h 7720647"/>
                <a:gd name="connsiteX8620" fmla="*/ 13352336 w 17682528"/>
                <a:gd name="connsiteY8620" fmla="*/ 7346061 h 7720647"/>
                <a:gd name="connsiteX8621" fmla="*/ 13295186 w 17682528"/>
                <a:gd name="connsiteY8621" fmla="*/ 7333361 h 7720647"/>
                <a:gd name="connsiteX8622" fmla="*/ 13250799 w 17682528"/>
                <a:gd name="connsiteY8622" fmla="*/ 7346061 h 7720647"/>
                <a:gd name="connsiteX8623" fmla="*/ 13238099 w 17682528"/>
                <a:gd name="connsiteY8623" fmla="*/ 7339711 h 7720647"/>
                <a:gd name="connsiteX8624" fmla="*/ 13307886 w 17682528"/>
                <a:gd name="connsiteY8624" fmla="*/ 7288911 h 7720647"/>
                <a:gd name="connsiteX8625" fmla="*/ 13307886 w 17682528"/>
                <a:gd name="connsiteY8625" fmla="*/ 7276211 h 7720647"/>
                <a:gd name="connsiteX8626" fmla="*/ 13377736 w 17682528"/>
                <a:gd name="connsiteY8626" fmla="*/ 7225411 h 7720647"/>
                <a:gd name="connsiteX8627" fmla="*/ 13479336 w 17682528"/>
                <a:gd name="connsiteY8627" fmla="*/ 7219061 h 7720647"/>
                <a:gd name="connsiteX8628" fmla="*/ 13339636 w 17682528"/>
                <a:gd name="connsiteY8628" fmla="*/ 7073011 h 7720647"/>
                <a:gd name="connsiteX8629" fmla="*/ 13320586 w 17682528"/>
                <a:gd name="connsiteY8629" fmla="*/ 7117461 h 7720647"/>
                <a:gd name="connsiteX8630" fmla="*/ 13345986 w 17682528"/>
                <a:gd name="connsiteY8630" fmla="*/ 7200011 h 7720647"/>
                <a:gd name="connsiteX8631" fmla="*/ 13301536 w 17682528"/>
                <a:gd name="connsiteY8631" fmla="*/ 7250811 h 7720647"/>
                <a:gd name="connsiteX8632" fmla="*/ 13326936 w 17682528"/>
                <a:gd name="connsiteY8632" fmla="*/ 7212711 h 7720647"/>
                <a:gd name="connsiteX8633" fmla="*/ 13288836 w 17682528"/>
                <a:gd name="connsiteY8633" fmla="*/ 7161911 h 7720647"/>
                <a:gd name="connsiteX8634" fmla="*/ 13288836 w 17682528"/>
                <a:gd name="connsiteY8634" fmla="*/ 7123811 h 7720647"/>
                <a:gd name="connsiteX8635" fmla="*/ 13301536 w 17682528"/>
                <a:gd name="connsiteY8635" fmla="*/ 7047675 h 7720647"/>
                <a:gd name="connsiteX8636" fmla="*/ 13199999 w 17682528"/>
                <a:gd name="connsiteY8636" fmla="*/ 7015925 h 7720647"/>
                <a:gd name="connsiteX8637" fmla="*/ 13092049 w 17682528"/>
                <a:gd name="connsiteY8637" fmla="*/ 6869875 h 7720647"/>
                <a:gd name="connsiteX8638" fmla="*/ 13130149 w 17682528"/>
                <a:gd name="connsiteY8638" fmla="*/ 6825425 h 7720647"/>
                <a:gd name="connsiteX8639" fmla="*/ 13136499 w 17682528"/>
                <a:gd name="connsiteY8639" fmla="*/ 6793675 h 7720647"/>
                <a:gd name="connsiteX8640" fmla="*/ 13187299 w 17682528"/>
                <a:gd name="connsiteY8640" fmla="*/ 6723825 h 7720647"/>
                <a:gd name="connsiteX8641" fmla="*/ 13263499 w 17682528"/>
                <a:gd name="connsiteY8641" fmla="*/ 6717475 h 7720647"/>
                <a:gd name="connsiteX8642" fmla="*/ 13282486 w 17682528"/>
                <a:gd name="connsiteY8642" fmla="*/ 6704775 h 7720647"/>
                <a:gd name="connsiteX8643" fmla="*/ 13358686 w 17682528"/>
                <a:gd name="connsiteY8643" fmla="*/ 6698425 h 7720647"/>
                <a:gd name="connsiteX8644" fmla="*/ 13371386 w 17682528"/>
                <a:gd name="connsiteY8644" fmla="*/ 6717475 h 7720647"/>
                <a:gd name="connsiteX8645" fmla="*/ 13428536 w 17682528"/>
                <a:gd name="connsiteY8645" fmla="*/ 6895275 h 7720647"/>
                <a:gd name="connsiteX8646" fmla="*/ 13415836 w 17682528"/>
                <a:gd name="connsiteY8646" fmla="*/ 6977825 h 7720647"/>
                <a:gd name="connsiteX8647" fmla="*/ 13555536 w 17682528"/>
                <a:gd name="connsiteY8647" fmla="*/ 6990525 h 7720647"/>
                <a:gd name="connsiteX8648" fmla="*/ 13453936 w 17682528"/>
                <a:gd name="connsiteY8648" fmla="*/ 7009575 h 7720647"/>
                <a:gd name="connsiteX8649" fmla="*/ 13504736 w 17682528"/>
                <a:gd name="connsiteY8649" fmla="*/ 7034975 h 7720647"/>
                <a:gd name="connsiteX8650" fmla="*/ 13447586 w 17682528"/>
                <a:gd name="connsiteY8650" fmla="*/ 7047675 h 7720647"/>
                <a:gd name="connsiteX8651" fmla="*/ 13492036 w 17682528"/>
                <a:gd name="connsiteY8651" fmla="*/ 7085711 h 7720647"/>
                <a:gd name="connsiteX8652" fmla="*/ 13403136 w 17682528"/>
                <a:gd name="connsiteY8652" fmla="*/ 7066661 h 7720647"/>
                <a:gd name="connsiteX8653" fmla="*/ 13472986 w 17682528"/>
                <a:gd name="connsiteY8653" fmla="*/ 7130161 h 7720647"/>
                <a:gd name="connsiteX8654" fmla="*/ 13561886 w 17682528"/>
                <a:gd name="connsiteY8654" fmla="*/ 7047675 h 7720647"/>
                <a:gd name="connsiteX8655" fmla="*/ 13587286 w 17682528"/>
                <a:gd name="connsiteY8655" fmla="*/ 7130161 h 7720647"/>
                <a:gd name="connsiteX8656" fmla="*/ 13593636 w 17682528"/>
                <a:gd name="connsiteY8656" fmla="*/ 7212711 h 7720647"/>
                <a:gd name="connsiteX8657" fmla="*/ 13650786 w 17682528"/>
                <a:gd name="connsiteY8657" fmla="*/ 7168261 h 7720647"/>
                <a:gd name="connsiteX8658" fmla="*/ 13631736 w 17682528"/>
                <a:gd name="connsiteY8658" fmla="*/ 7193661 h 7720647"/>
                <a:gd name="connsiteX8659" fmla="*/ 13752386 w 17682528"/>
                <a:gd name="connsiteY8659" fmla="*/ 7276211 h 7720647"/>
                <a:gd name="connsiteX8660" fmla="*/ 13828522 w 17682528"/>
                <a:gd name="connsiteY8660" fmla="*/ 7282561 h 7720647"/>
                <a:gd name="connsiteX8661" fmla="*/ 13955522 w 17682528"/>
                <a:gd name="connsiteY8661" fmla="*/ 7225411 h 7720647"/>
                <a:gd name="connsiteX8662" fmla="*/ 13898372 w 17682528"/>
                <a:gd name="connsiteY8662" fmla="*/ 7149211 h 7720647"/>
                <a:gd name="connsiteX8663" fmla="*/ 13726986 w 17682528"/>
                <a:gd name="connsiteY8663" fmla="*/ 7098411 h 7720647"/>
                <a:gd name="connsiteX8664" fmla="*/ 13707936 w 17682528"/>
                <a:gd name="connsiteY8664" fmla="*/ 7079361 h 7720647"/>
                <a:gd name="connsiteX8665" fmla="*/ 13720636 w 17682528"/>
                <a:gd name="connsiteY8665" fmla="*/ 7060375 h 7720647"/>
                <a:gd name="connsiteX8666" fmla="*/ 13599986 w 17682528"/>
                <a:gd name="connsiteY8666" fmla="*/ 6958775 h 7720647"/>
                <a:gd name="connsiteX8667" fmla="*/ 13758736 w 17682528"/>
                <a:gd name="connsiteY8667" fmla="*/ 6952425 h 7720647"/>
                <a:gd name="connsiteX8668" fmla="*/ 13739686 w 17682528"/>
                <a:gd name="connsiteY8668" fmla="*/ 6939725 h 7720647"/>
                <a:gd name="connsiteX8669" fmla="*/ 13847572 w 17682528"/>
                <a:gd name="connsiteY8669" fmla="*/ 6933375 h 7720647"/>
                <a:gd name="connsiteX8670" fmla="*/ 13771436 w 17682528"/>
                <a:gd name="connsiteY8670" fmla="*/ 6831775 h 7720647"/>
                <a:gd name="connsiteX8671" fmla="*/ 13790422 w 17682528"/>
                <a:gd name="connsiteY8671" fmla="*/ 6825425 h 7720647"/>
                <a:gd name="connsiteX8672" fmla="*/ 14152372 w 17682528"/>
                <a:gd name="connsiteY8672" fmla="*/ 6952425 h 7720647"/>
                <a:gd name="connsiteX8673" fmla="*/ 14171422 w 17682528"/>
                <a:gd name="connsiteY8673" fmla="*/ 6952425 h 7720647"/>
                <a:gd name="connsiteX8674" fmla="*/ 14095222 w 17682528"/>
                <a:gd name="connsiteY8674" fmla="*/ 6800025 h 7720647"/>
                <a:gd name="connsiteX8675" fmla="*/ 14241272 w 17682528"/>
                <a:gd name="connsiteY8675" fmla="*/ 6736525 h 7720647"/>
                <a:gd name="connsiteX8676" fmla="*/ 14247622 w 17682528"/>
                <a:gd name="connsiteY8676" fmla="*/ 6711125 h 7720647"/>
                <a:gd name="connsiteX8677" fmla="*/ 14203172 w 17682528"/>
                <a:gd name="connsiteY8677" fmla="*/ 6666675 h 7720647"/>
                <a:gd name="connsiteX8678" fmla="*/ 14222222 w 17682528"/>
                <a:gd name="connsiteY8678" fmla="*/ 6673025 h 7720647"/>
                <a:gd name="connsiteX8679" fmla="*/ 14222222 w 17682528"/>
                <a:gd name="connsiteY8679" fmla="*/ 6609525 h 7720647"/>
                <a:gd name="connsiteX8680" fmla="*/ 14273022 w 17682528"/>
                <a:gd name="connsiteY8680" fmla="*/ 6501638 h 7720647"/>
                <a:gd name="connsiteX8681" fmla="*/ 14323759 w 17682528"/>
                <a:gd name="connsiteY8681" fmla="*/ 6507988 h 7720647"/>
                <a:gd name="connsiteX8682" fmla="*/ 14304709 w 17682528"/>
                <a:gd name="connsiteY8682" fmla="*/ 6469888 h 7720647"/>
                <a:gd name="connsiteX8683" fmla="*/ 14355509 w 17682528"/>
                <a:gd name="connsiteY8683" fmla="*/ 6425438 h 7720647"/>
                <a:gd name="connsiteX8684" fmla="*/ 14374559 w 17682528"/>
                <a:gd name="connsiteY8684" fmla="*/ 6438138 h 7720647"/>
                <a:gd name="connsiteX8685" fmla="*/ 14387259 w 17682528"/>
                <a:gd name="connsiteY8685" fmla="*/ 6400038 h 7720647"/>
                <a:gd name="connsiteX8686" fmla="*/ 14241272 w 17682528"/>
                <a:gd name="connsiteY8686" fmla="*/ 6292088 h 7720647"/>
                <a:gd name="connsiteX8687" fmla="*/ 14222222 w 17682528"/>
                <a:gd name="connsiteY8687" fmla="*/ 6184138 h 7720647"/>
                <a:gd name="connsiteX8688" fmla="*/ 14247622 w 17682528"/>
                <a:gd name="connsiteY8688" fmla="*/ 6190488 h 7720647"/>
                <a:gd name="connsiteX8689" fmla="*/ 14260322 w 17682528"/>
                <a:gd name="connsiteY8689" fmla="*/ 6158738 h 7720647"/>
                <a:gd name="connsiteX8690" fmla="*/ 14222222 w 17682528"/>
                <a:gd name="connsiteY8690" fmla="*/ 6069838 h 7720647"/>
                <a:gd name="connsiteX8691" fmla="*/ 14184122 w 17682528"/>
                <a:gd name="connsiteY8691" fmla="*/ 6069838 h 7720647"/>
                <a:gd name="connsiteX8692" fmla="*/ 9536493 w 17682528"/>
                <a:gd name="connsiteY8692" fmla="*/ 6457188 h 7720647"/>
                <a:gd name="connsiteX8693" fmla="*/ 9511093 w 17682528"/>
                <a:gd name="connsiteY8693" fmla="*/ 6438138 h 7720647"/>
                <a:gd name="connsiteX8694" fmla="*/ 9498393 w 17682528"/>
                <a:gd name="connsiteY8694" fmla="*/ 6450838 h 7720647"/>
                <a:gd name="connsiteX8695" fmla="*/ 9472993 w 17682528"/>
                <a:gd name="connsiteY8695" fmla="*/ 6895275 h 7720647"/>
                <a:gd name="connsiteX8696" fmla="*/ 9180957 w 17682528"/>
                <a:gd name="connsiteY8696" fmla="*/ 6895275 h 7720647"/>
                <a:gd name="connsiteX8697" fmla="*/ 9206357 w 17682528"/>
                <a:gd name="connsiteY8697" fmla="*/ 6488938 h 7720647"/>
                <a:gd name="connsiteX8698" fmla="*/ 9187307 w 17682528"/>
                <a:gd name="connsiteY8698" fmla="*/ 6482588 h 7720647"/>
                <a:gd name="connsiteX8699" fmla="*/ 7142861 w 17682528"/>
                <a:gd name="connsiteY8699" fmla="*/ 6653975 h 7720647"/>
                <a:gd name="connsiteX8700" fmla="*/ 7130161 w 17682528"/>
                <a:gd name="connsiteY8700" fmla="*/ 6666675 h 7720647"/>
                <a:gd name="connsiteX8701" fmla="*/ 7066661 w 17682528"/>
                <a:gd name="connsiteY8701" fmla="*/ 7269861 h 7720647"/>
                <a:gd name="connsiteX8702" fmla="*/ 7092061 w 17682528"/>
                <a:gd name="connsiteY8702" fmla="*/ 7327011 h 7720647"/>
                <a:gd name="connsiteX8703" fmla="*/ 7155561 w 17682528"/>
                <a:gd name="connsiteY8703" fmla="*/ 7346061 h 7720647"/>
                <a:gd name="connsiteX8704" fmla="*/ 7212648 w 17682528"/>
                <a:gd name="connsiteY8704" fmla="*/ 7428611 h 7720647"/>
                <a:gd name="connsiteX8705" fmla="*/ 7250748 w 17682528"/>
                <a:gd name="connsiteY8705" fmla="*/ 7492111 h 7720647"/>
                <a:gd name="connsiteX8706" fmla="*/ 7288848 w 17682528"/>
                <a:gd name="connsiteY8706" fmla="*/ 7511161 h 7720647"/>
                <a:gd name="connsiteX8707" fmla="*/ 7377748 w 17682528"/>
                <a:gd name="connsiteY8707" fmla="*/ 7574598 h 7720647"/>
                <a:gd name="connsiteX8708" fmla="*/ 7396798 w 17682528"/>
                <a:gd name="connsiteY8708" fmla="*/ 7593648 h 7720647"/>
                <a:gd name="connsiteX8709" fmla="*/ 7295198 w 17682528"/>
                <a:gd name="connsiteY8709" fmla="*/ 7530211 h 7720647"/>
                <a:gd name="connsiteX8710" fmla="*/ 7276148 w 17682528"/>
                <a:gd name="connsiteY8710" fmla="*/ 7536561 h 7720647"/>
                <a:gd name="connsiteX8711" fmla="*/ 7301548 w 17682528"/>
                <a:gd name="connsiteY8711" fmla="*/ 7593648 h 7720647"/>
                <a:gd name="connsiteX8712" fmla="*/ 7231698 w 17682528"/>
                <a:gd name="connsiteY8712" fmla="*/ 7479411 h 7720647"/>
                <a:gd name="connsiteX8713" fmla="*/ 7225348 w 17682528"/>
                <a:gd name="connsiteY8713" fmla="*/ 7492111 h 7720647"/>
                <a:gd name="connsiteX8714" fmla="*/ 7244398 w 17682528"/>
                <a:gd name="connsiteY8714" fmla="*/ 7561961 h 7720647"/>
                <a:gd name="connsiteX8715" fmla="*/ 7199948 w 17682528"/>
                <a:gd name="connsiteY8715" fmla="*/ 7454011 h 7720647"/>
                <a:gd name="connsiteX8716" fmla="*/ 7180961 w 17682528"/>
                <a:gd name="connsiteY8716" fmla="*/ 7428611 h 7720647"/>
                <a:gd name="connsiteX8717" fmla="*/ 7149211 w 17682528"/>
                <a:gd name="connsiteY8717" fmla="*/ 7390511 h 7720647"/>
                <a:gd name="connsiteX8718" fmla="*/ 7060311 w 17682528"/>
                <a:gd name="connsiteY8718" fmla="*/ 7358761 h 7720647"/>
                <a:gd name="connsiteX8719" fmla="*/ 7066661 w 17682528"/>
                <a:gd name="connsiteY8719" fmla="*/ 7384161 h 7720647"/>
                <a:gd name="connsiteX8720" fmla="*/ 7053961 w 17682528"/>
                <a:gd name="connsiteY8720" fmla="*/ 7441311 h 7720647"/>
                <a:gd name="connsiteX8721" fmla="*/ 7034911 w 17682528"/>
                <a:gd name="connsiteY8721" fmla="*/ 7441311 h 7720647"/>
                <a:gd name="connsiteX8722" fmla="*/ 6952361 w 17682528"/>
                <a:gd name="connsiteY8722" fmla="*/ 7339711 h 7720647"/>
                <a:gd name="connsiteX8723" fmla="*/ 7009511 w 17682528"/>
                <a:gd name="connsiteY8723" fmla="*/ 7409561 h 7720647"/>
                <a:gd name="connsiteX8724" fmla="*/ 7015861 w 17682528"/>
                <a:gd name="connsiteY8724" fmla="*/ 7447661 h 7720647"/>
                <a:gd name="connsiteX8725" fmla="*/ 7053961 w 17682528"/>
                <a:gd name="connsiteY8725" fmla="*/ 7492111 h 7720647"/>
                <a:gd name="connsiteX8726" fmla="*/ 7073011 w 17682528"/>
                <a:gd name="connsiteY8726" fmla="*/ 7568311 h 7720647"/>
                <a:gd name="connsiteX8727" fmla="*/ 7047611 w 17682528"/>
                <a:gd name="connsiteY8727" fmla="*/ 7498461 h 7720647"/>
                <a:gd name="connsiteX8728" fmla="*/ 7009511 w 17682528"/>
                <a:gd name="connsiteY8728" fmla="*/ 7454011 h 7720647"/>
                <a:gd name="connsiteX8729" fmla="*/ 7003161 w 17682528"/>
                <a:gd name="connsiteY8729" fmla="*/ 7415911 h 7720647"/>
                <a:gd name="connsiteX8730" fmla="*/ 6901561 w 17682528"/>
                <a:gd name="connsiteY8730" fmla="*/ 7339711 h 7720647"/>
                <a:gd name="connsiteX8731" fmla="*/ 6895211 w 17682528"/>
                <a:gd name="connsiteY8731" fmla="*/ 7358761 h 7720647"/>
                <a:gd name="connsiteX8732" fmla="*/ 6914261 w 17682528"/>
                <a:gd name="connsiteY8732" fmla="*/ 7403211 h 7720647"/>
                <a:gd name="connsiteX8733" fmla="*/ 6882511 w 17682528"/>
                <a:gd name="connsiteY8733" fmla="*/ 7384161 h 7720647"/>
                <a:gd name="connsiteX8734" fmla="*/ 6863461 w 17682528"/>
                <a:gd name="connsiteY8734" fmla="*/ 7384161 h 7720647"/>
                <a:gd name="connsiteX8735" fmla="*/ 6819011 w 17682528"/>
                <a:gd name="connsiteY8735" fmla="*/ 7454011 h 7720647"/>
                <a:gd name="connsiteX8736" fmla="*/ 6787261 w 17682528"/>
                <a:gd name="connsiteY8736" fmla="*/ 7428611 h 7720647"/>
                <a:gd name="connsiteX8737" fmla="*/ 6780911 w 17682528"/>
                <a:gd name="connsiteY8737" fmla="*/ 7447661 h 7720647"/>
                <a:gd name="connsiteX8738" fmla="*/ 6806311 w 17682528"/>
                <a:gd name="connsiteY8738" fmla="*/ 7485761 h 7720647"/>
                <a:gd name="connsiteX8739" fmla="*/ 6844411 w 17682528"/>
                <a:gd name="connsiteY8739" fmla="*/ 7485761 h 7720647"/>
                <a:gd name="connsiteX8740" fmla="*/ 6996811 w 17682528"/>
                <a:gd name="connsiteY8740" fmla="*/ 7561961 h 7720647"/>
                <a:gd name="connsiteX8741" fmla="*/ 6939661 w 17682528"/>
                <a:gd name="connsiteY8741" fmla="*/ 7523861 h 7720647"/>
                <a:gd name="connsiteX8742" fmla="*/ 6857111 w 17682528"/>
                <a:gd name="connsiteY8742" fmla="*/ 7498461 h 7720647"/>
                <a:gd name="connsiteX8743" fmla="*/ 6819011 w 17682528"/>
                <a:gd name="connsiteY8743" fmla="*/ 7504811 h 7720647"/>
                <a:gd name="connsiteX8744" fmla="*/ 6882511 w 17682528"/>
                <a:gd name="connsiteY8744" fmla="*/ 7536561 h 7720647"/>
                <a:gd name="connsiteX8745" fmla="*/ 6863461 w 17682528"/>
                <a:gd name="connsiteY8745" fmla="*/ 7549261 h 7720647"/>
                <a:gd name="connsiteX8746" fmla="*/ 6888861 w 17682528"/>
                <a:gd name="connsiteY8746" fmla="*/ 7587298 h 7720647"/>
                <a:gd name="connsiteX8747" fmla="*/ 6749161 w 17682528"/>
                <a:gd name="connsiteY8747" fmla="*/ 7498461 h 7720647"/>
                <a:gd name="connsiteX8748" fmla="*/ 6774561 w 17682528"/>
                <a:gd name="connsiteY8748" fmla="*/ 7523861 h 7720647"/>
                <a:gd name="connsiteX8749" fmla="*/ 6704711 w 17682528"/>
                <a:gd name="connsiteY8749" fmla="*/ 7485761 h 7720647"/>
                <a:gd name="connsiteX8750" fmla="*/ 6685661 w 17682528"/>
                <a:gd name="connsiteY8750" fmla="*/ 7530211 h 7720647"/>
                <a:gd name="connsiteX8751" fmla="*/ 6647625 w 17682528"/>
                <a:gd name="connsiteY8751" fmla="*/ 7511161 h 7720647"/>
                <a:gd name="connsiteX8752" fmla="*/ 6628575 w 17682528"/>
                <a:gd name="connsiteY8752" fmla="*/ 7542911 h 7720647"/>
                <a:gd name="connsiteX8753" fmla="*/ 6641275 w 17682528"/>
                <a:gd name="connsiteY8753" fmla="*/ 7574598 h 7720647"/>
                <a:gd name="connsiteX8754" fmla="*/ 6577775 w 17682528"/>
                <a:gd name="connsiteY8754" fmla="*/ 7561961 h 7720647"/>
                <a:gd name="connsiteX8755" fmla="*/ 6361875 w 17682528"/>
                <a:gd name="connsiteY8755" fmla="*/ 7587298 h 7720647"/>
                <a:gd name="connsiteX8756" fmla="*/ 6253925 w 17682528"/>
                <a:gd name="connsiteY8756" fmla="*/ 7574598 h 7720647"/>
                <a:gd name="connsiteX8757" fmla="*/ 6177725 w 17682528"/>
                <a:gd name="connsiteY8757" fmla="*/ 7587298 h 7720647"/>
                <a:gd name="connsiteX8758" fmla="*/ 5866638 w 17682528"/>
                <a:gd name="connsiteY8758" fmla="*/ 7498461 h 7720647"/>
                <a:gd name="connsiteX8759" fmla="*/ 5695188 w 17682528"/>
                <a:gd name="connsiteY8759" fmla="*/ 7377811 h 7720647"/>
                <a:gd name="connsiteX8760" fmla="*/ 5644452 w 17682528"/>
                <a:gd name="connsiteY8760" fmla="*/ 7333361 h 7720647"/>
                <a:gd name="connsiteX8761" fmla="*/ 5549202 w 17682528"/>
                <a:gd name="connsiteY8761" fmla="*/ 7390511 h 7720647"/>
                <a:gd name="connsiteX8762" fmla="*/ 5492052 w 17682528"/>
                <a:gd name="connsiteY8762" fmla="*/ 7447661 h 7720647"/>
                <a:gd name="connsiteX8763" fmla="*/ 5485702 w 17682528"/>
                <a:gd name="connsiteY8763" fmla="*/ 7428611 h 7720647"/>
                <a:gd name="connsiteX8764" fmla="*/ 5561902 w 17682528"/>
                <a:gd name="connsiteY8764" fmla="*/ 7307961 h 7720647"/>
                <a:gd name="connsiteX8765" fmla="*/ 5511102 w 17682528"/>
                <a:gd name="connsiteY8765" fmla="*/ 7276211 h 7720647"/>
                <a:gd name="connsiteX8766" fmla="*/ 5517452 w 17682528"/>
                <a:gd name="connsiteY8766" fmla="*/ 7257161 h 7720647"/>
                <a:gd name="connsiteX8767" fmla="*/ 5460302 w 17682528"/>
                <a:gd name="connsiteY8767" fmla="*/ 7231761 h 7720647"/>
                <a:gd name="connsiteX8768" fmla="*/ 5377752 w 17682528"/>
                <a:gd name="connsiteY8768" fmla="*/ 7276211 h 7720647"/>
                <a:gd name="connsiteX8769" fmla="*/ 5428552 w 17682528"/>
                <a:gd name="connsiteY8769" fmla="*/ 7187311 h 7720647"/>
                <a:gd name="connsiteX8770" fmla="*/ 5403152 w 17682528"/>
                <a:gd name="connsiteY8770" fmla="*/ 7168261 h 7720647"/>
                <a:gd name="connsiteX8771" fmla="*/ 5352352 w 17682528"/>
                <a:gd name="connsiteY8771" fmla="*/ 7219061 h 7720647"/>
                <a:gd name="connsiteX8772" fmla="*/ 5333302 w 17682528"/>
                <a:gd name="connsiteY8772" fmla="*/ 7206361 h 7720647"/>
                <a:gd name="connsiteX8773" fmla="*/ 5282502 w 17682528"/>
                <a:gd name="connsiteY8773" fmla="*/ 7231761 h 7720647"/>
                <a:gd name="connsiteX8774" fmla="*/ 5282502 w 17682528"/>
                <a:gd name="connsiteY8774" fmla="*/ 7180961 h 7720647"/>
                <a:gd name="connsiteX8775" fmla="*/ 5263452 w 17682528"/>
                <a:gd name="connsiteY8775" fmla="*/ 7174611 h 7720647"/>
                <a:gd name="connsiteX8776" fmla="*/ 5117465 w 17682528"/>
                <a:gd name="connsiteY8776" fmla="*/ 7428611 h 7720647"/>
                <a:gd name="connsiteX8777" fmla="*/ 5149215 w 17682528"/>
                <a:gd name="connsiteY8777" fmla="*/ 7479411 h 7720647"/>
                <a:gd name="connsiteX8778" fmla="*/ 5180902 w 17682528"/>
                <a:gd name="connsiteY8778" fmla="*/ 7561961 h 7720647"/>
                <a:gd name="connsiteX8779" fmla="*/ 5174552 w 17682528"/>
                <a:gd name="connsiteY8779" fmla="*/ 7587298 h 7720647"/>
                <a:gd name="connsiteX8780" fmla="*/ 5104765 w 17682528"/>
                <a:gd name="connsiteY8780" fmla="*/ 7441311 h 7720647"/>
                <a:gd name="connsiteX8781" fmla="*/ 5028565 w 17682528"/>
                <a:gd name="connsiteY8781" fmla="*/ 7396861 h 7720647"/>
                <a:gd name="connsiteX8782" fmla="*/ 5009515 w 17682528"/>
                <a:gd name="connsiteY8782" fmla="*/ 7333361 h 7720647"/>
                <a:gd name="connsiteX8783" fmla="*/ 4939665 w 17682528"/>
                <a:gd name="connsiteY8783" fmla="*/ 7301611 h 7720647"/>
                <a:gd name="connsiteX8784" fmla="*/ 4933315 w 17682528"/>
                <a:gd name="connsiteY8784" fmla="*/ 7320661 h 7720647"/>
                <a:gd name="connsiteX8785" fmla="*/ 4965065 w 17682528"/>
                <a:gd name="connsiteY8785" fmla="*/ 7390511 h 7720647"/>
                <a:gd name="connsiteX8786" fmla="*/ 5047615 w 17682528"/>
                <a:gd name="connsiteY8786" fmla="*/ 7568311 h 7720647"/>
                <a:gd name="connsiteX8787" fmla="*/ 5047615 w 17682528"/>
                <a:gd name="connsiteY8787" fmla="*/ 7587298 h 7720647"/>
                <a:gd name="connsiteX8788" fmla="*/ 4933315 w 17682528"/>
                <a:gd name="connsiteY8788" fmla="*/ 7384161 h 7720647"/>
                <a:gd name="connsiteX8789" fmla="*/ 4787265 w 17682528"/>
                <a:gd name="connsiteY8789" fmla="*/ 7149211 h 7720647"/>
                <a:gd name="connsiteX8790" fmla="*/ 4761865 w 17682528"/>
                <a:gd name="connsiteY8790" fmla="*/ 7155561 h 7720647"/>
                <a:gd name="connsiteX8791" fmla="*/ 4787265 w 17682528"/>
                <a:gd name="connsiteY8791" fmla="*/ 7180961 h 7720647"/>
                <a:gd name="connsiteX8792" fmla="*/ 4711065 w 17682528"/>
                <a:gd name="connsiteY8792" fmla="*/ 7130161 h 7720647"/>
                <a:gd name="connsiteX8793" fmla="*/ 4698365 w 17682528"/>
                <a:gd name="connsiteY8793" fmla="*/ 7136511 h 7720647"/>
                <a:gd name="connsiteX8794" fmla="*/ 4736465 w 17682528"/>
                <a:gd name="connsiteY8794" fmla="*/ 7168261 h 7720647"/>
                <a:gd name="connsiteX8795" fmla="*/ 4685665 w 17682528"/>
                <a:gd name="connsiteY8795" fmla="*/ 7142861 h 7720647"/>
                <a:gd name="connsiteX8796" fmla="*/ 4666615 w 17682528"/>
                <a:gd name="connsiteY8796" fmla="*/ 7142861 h 7720647"/>
                <a:gd name="connsiteX8797" fmla="*/ 4660265 w 17682528"/>
                <a:gd name="connsiteY8797" fmla="*/ 7155561 h 7720647"/>
                <a:gd name="connsiteX8798" fmla="*/ 4672965 w 17682528"/>
                <a:gd name="connsiteY8798" fmla="*/ 7180961 h 7720647"/>
                <a:gd name="connsiteX8799" fmla="*/ 4628579 w 17682528"/>
                <a:gd name="connsiteY8799" fmla="*/ 7149211 h 7720647"/>
                <a:gd name="connsiteX8800" fmla="*/ 4603179 w 17682528"/>
                <a:gd name="connsiteY8800" fmla="*/ 7161911 h 7720647"/>
                <a:gd name="connsiteX8801" fmla="*/ 4622229 w 17682528"/>
                <a:gd name="connsiteY8801" fmla="*/ 7180961 h 7720647"/>
                <a:gd name="connsiteX8802" fmla="*/ 4590479 w 17682528"/>
                <a:gd name="connsiteY8802" fmla="*/ 7174611 h 7720647"/>
                <a:gd name="connsiteX8803" fmla="*/ 4660265 w 17682528"/>
                <a:gd name="connsiteY8803" fmla="*/ 7238111 h 7720647"/>
                <a:gd name="connsiteX8804" fmla="*/ 4628579 w 17682528"/>
                <a:gd name="connsiteY8804" fmla="*/ 7231761 h 7720647"/>
                <a:gd name="connsiteX8805" fmla="*/ 4685665 w 17682528"/>
                <a:gd name="connsiteY8805" fmla="*/ 7365111 h 7720647"/>
                <a:gd name="connsiteX8806" fmla="*/ 4685665 w 17682528"/>
                <a:gd name="connsiteY8806" fmla="*/ 7447661 h 7720647"/>
                <a:gd name="connsiteX8807" fmla="*/ 4584129 w 17682528"/>
                <a:gd name="connsiteY8807" fmla="*/ 7225411 h 7720647"/>
                <a:gd name="connsiteX8808" fmla="*/ 4584129 w 17682528"/>
                <a:gd name="connsiteY8808" fmla="*/ 7276211 h 7720647"/>
                <a:gd name="connsiteX8809" fmla="*/ 4438079 w 17682528"/>
                <a:gd name="connsiteY8809" fmla="*/ 7142861 h 7720647"/>
                <a:gd name="connsiteX8810" fmla="*/ 4425379 w 17682528"/>
                <a:gd name="connsiteY8810" fmla="*/ 7155561 h 7720647"/>
                <a:gd name="connsiteX8811" fmla="*/ 4463479 w 17682528"/>
                <a:gd name="connsiteY8811" fmla="*/ 7212711 h 7720647"/>
                <a:gd name="connsiteX8812" fmla="*/ 4304729 w 17682528"/>
                <a:gd name="connsiteY8812" fmla="*/ 7123811 h 7720647"/>
                <a:gd name="connsiteX8813" fmla="*/ 4247579 w 17682528"/>
                <a:gd name="connsiteY8813" fmla="*/ 7130161 h 7720647"/>
                <a:gd name="connsiteX8814" fmla="*/ 4234879 w 17682528"/>
                <a:gd name="connsiteY8814" fmla="*/ 7149211 h 7720647"/>
                <a:gd name="connsiteX8815" fmla="*/ 4190428 w 17682528"/>
                <a:gd name="connsiteY8815" fmla="*/ 7142861 h 7720647"/>
                <a:gd name="connsiteX8816" fmla="*/ 4279329 w 17682528"/>
                <a:gd name="connsiteY8816" fmla="*/ 7212711 h 7720647"/>
                <a:gd name="connsiteX8817" fmla="*/ 4330129 w 17682528"/>
                <a:gd name="connsiteY8817" fmla="*/ 7212711 h 7720647"/>
                <a:gd name="connsiteX8818" fmla="*/ 4374579 w 17682528"/>
                <a:gd name="connsiteY8818" fmla="*/ 7231761 h 7720647"/>
                <a:gd name="connsiteX8819" fmla="*/ 4425379 w 17682528"/>
                <a:gd name="connsiteY8819" fmla="*/ 7238111 h 7720647"/>
                <a:gd name="connsiteX8820" fmla="*/ 4476179 w 17682528"/>
                <a:gd name="connsiteY8820" fmla="*/ 7288911 h 7720647"/>
                <a:gd name="connsiteX8821" fmla="*/ 4412679 w 17682528"/>
                <a:gd name="connsiteY8821" fmla="*/ 7244461 h 7720647"/>
                <a:gd name="connsiteX8822" fmla="*/ 4361879 w 17682528"/>
                <a:gd name="connsiteY8822" fmla="*/ 7238111 h 7720647"/>
                <a:gd name="connsiteX8823" fmla="*/ 4323779 w 17682528"/>
                <a:gd name="connsiteY8823" fmla="*/ 7219061 h 7720647"/>
                <a:gd name="connsiteX8824" fmla="*/ 4298379 w 17682528"/>
                <a:gd name="connsiteY8824" fmla="*/ 7231761 h 7720647"/>
                <a:gd name="connsiteX8825" fmla="*/ 4317429 w 17682528"/>
                <a:gd name="connsiteY8825" fmla="*/ 7263511 h 7720647"/>
                <a:gd name="connsiteX8826" fmla="*/ 4190428 w 17682528"/>
                <a:gd name="connsiteY8826" fmla="*/ 7180961 h 7720647"/>
                <a:gd name="connsiteX8827" fmla="*/ 4076192 w 17682528"/>
                <a:gd name="connsiteY8827" fmla="*/ 7155561 h 7720647"/>
                <a:gd name="connsiteX8828" fmla="*/ 4019042 w 17682528"/>
                <a:gd name="connsiteY8828" fmla="*/ 7085711 h 7720647"/>
                <a:gd name="connsiteX8829" fmla="*/ 4082542 w 17682528"/>
                <a:gd name="connsiteY8829" fmla="*/ 7136511 h 7720647"/>
                <a:gd name="connsiteX8830" fmla="*/ 4126992 w 17682528"/>
                <a:gd name="connsiteY8830" fmla="*/ 7149211 h 7720647"/>
                <a:gd name="connsiteX8831" fmla="*/ 4196779 w 17682528"/>
                <a:gd name="connsiteY8831" fmla="*/ 7168261 h 7720647"/>
                <a:gd name="connsiteX8832" fmla="*/ 4069842 w 17682528"/>
                <a:gd name="connsiteY8832" fmla="*/ 7060375 h 7720647"/>
                <a:gd name="connsiteX8833" fmla="*/ 4069842 w 17682528"/>
                <a:gd name="connsiteY8833" fmla="*/ 7098411 h 7720647"/>
                <a:gd name="connsiteX8834" fmla="*/ 3961892 w 17682528"/>
                <a:gd name="connsiteY8834" fmla="*/ 7034975 h 7720647"/>
                <a:gd name="connsiteX8835" fmla="*/ 3987292 w 17682528"/>
                <a:gd name="connsiteY8835" fmla="*/ 7079361 h 7720647"/>
                <a:gd name="connsiteX8836" fmla="*/ 3987292 w 17682528"/>
                <a:gd name="connsiteY8836" fmla="*/ 7104761 h 7720647"/>
                <a:gd name="connsiteX8837" fmla="*/ 3898392 w 17682528"/>
                <a:gd name="connsiteY8837" fmla="*/ 6996875 h 7720647"/>
                <a:gd name="connsiteX8838" fmla="*/ 3847592 w 17682528"/>
                <a:gd name="connsiteY8838" fmla="*/ 6996875 h 7720647"/>
                <a:gd name="connsiteX8839" fmla="*/ 3841242 w 17682528"/>
                <a:gd name="connsiteY8839" fmla="*/ 7009575 h 7720647"/>
                <a:gd name="connsiteX8840" fmla="*/ 3911092 w 17682528"/>
                <a:gd name="connsiteY8840" fmla="*/ 7066661 h 7720647"/>
                <a:gd name="connsiteX8841" fmla="*/ 3885692 w 17682528"/>
                <a:gd name="connsiteY8841" fmla="*/ 7041325 h 7720647"/>
                <a:gd name="connsiteX8842" fmla="*/ 3974592 w 17682528"/>
                <a:gd name="connsiteY8842" fmla="*/ 7117461 h 7720647"/>
                <a:gd name="connsiteX8843" fmla="*/ 4006342 w 17682528"/>
                <a:gd name="connsiteY8843" fmla="*/ 7130161 h 7720647"/>
                <a:gd name="connsiteX8844" fmla="*/ 4063492 w 17682528"/>
                <a:gd name="connsiteY8844" fmla="*/ 7200011 h 7720647"/>
                <a:gd name="connsiteX8845" fmla="*/ 4038092 w 17682528"/>
                <a:gd name="connsiteY8845" fmla="*/ 7187311 h 7720647"/>
                <a:gd name="connsiteX8846" fmla="*/ 3993642 w 17682528"/>
                <a:gd name="connsiteY8846" fmla="*/ 7149211 h 7720647"/>
                <a:gd name="connsiteX8847" fmla="*/ 4019042 w 17682528"/>
                <a:gd name="connsiteY8847" fmla="*/ 7206361 h 7720647"/>
                <a:gd name="connsiteX8848" fmla="*/ 4082542 w 17682528"/>
                <a:gd name="connsiteY8848" fmla="*/ 7238111 h 7720647"/>
                <a:gd name="connsiteX8849" fmla="*/ 4184078 w 17682528"/>
                <a:gd name="connsiteY8849" fmla="*/ 7352411 h 7720647"/>
                <a:gd name="connsiteX8850" fmla="*/ 4209479 w 17682528"/>
                <a:gd name="connsiteY8850" fmla="*/ 7365111 h 7720647"/>
                <a:gd name="connsiteX8851" fmla="*/ 4241229 w 17682528"/>
                <a:gd name="connsiteY8851" fmla="*/ 7396861 h 7720647"/>
                <a:gd name="connsiteX8852" fmla="*/ 4317429 w 17682528"/>
                <a:gd name="connsiteY8852" fmla="*/ 7447661 h 7720647"/>
                <a:gd name="connsiteX8853" fmla="*/ 4253929 w 17682528"/>
                <a:gd name="connsiteY8853" fmla="*/ 7422261 h 7720647"/>
                <a:gd name="connsiteX8854" fmla="*/ 4215829 w 17682528"/>
                <a:gd name="connsiteY8854" fmla="*/ 7384161 h 7720647"/>
                <a:gd name="connsiteX8855" fmla="*/ 4196779 w 17682528"/>
                <a:gd name="connsiteY8855" fmla="*/ 7390511 h 7720647"/>
                <a:gd name="connsiteX8856" fmla="*/ 4222179 w 17682528"/>
                <a:gd name="connsiteY8856" fmla="*/ 7447661 h 7720647"/>
                <a:gd name="connsiteX8857" fmla="*/ 4209479 w 17682528"/>
                <a:gd name="connsiteY8857" fmla="*/ 7441311 h 7720647"/>
                <a:gd name="connsiteX8858" fmla="*/ 3955542 w 17682528"/>
                <a:gd name="connsiteY8858" fmla="*/ 7193661 h 7720647"/>
                <a:gd name="connsiteX8859" fmla="*/ 3942842 w 17682528"/>
                <a:gd name="connsiteY8859" fmla="*/ 7219061 h 7720647"/>
                <a:gd name="connsiteX8860" fmla="*/ 3866642 w 17682528"/>
                <a:gd name="connsiteY8860" fmla="*/ 7193661 h 7720647"/>
                <a:gd name="connsiteX8861" fmla="*/ 3904742 w 17682528"/>
                <a:gd name="connsiteY8861" fmla="*/ 7244461 h 7720647"/>
                <a:gd name="connsiteX8862" fmla="*/ 3961892 w 17682528"/>
                <a:gd name="connsiteY8862" fmla="*/ 7257161 h 7720647"/>
                <a:gd name="connsiteX8863" fmla="*/ 3987292 w 17682528"/>
                <a:gd name="connsiteY8863" fmla="*/ 7282561 h 7720647"/>
                <a:gd name="connsiteX8864" fmla="*/ 4095242 w 17682528"/>
                <a:gd name="connsiteY8864" fmla="*/ 7333361 h 7720647"/>
                <a:gd name="connsiteX8865" fmla="*/ 4184078 w 17682528"/>
                <a:gd name="connsiteY8865" fmla="*/ 7434961 h 7720647"/>
                <a:gd name="connsiteX8866" fmla="*/ 4234879 w 17682528"/>
                <a:gd name="connsiteY8866" fmla="*/ 7517511 h 7720647"/>
                <a:gd name="connsiteX8867" fmla="*/ 4234879 w 17682528"/>
                <a:gd name="connsiteY8867" fmla="*/ 7542911 h 7720647"/>
                <a:gd name="connsiteX8868" fmla="*/ 4069842 w 17682528"/>
                <a:gd name="connsiteY8868" fmla="*/ 7365111 h 7720647"/>
                <a:gd name="connsiteX8869" fmla="*/ 4063492 w 17682528"/>
                <a:gd name="connsiteY8869" fmla="*/ 7384161 h 7720647"/>
                <a:gd name="connsiteX8870" fmla="*/ 4044442 w 17682528"/>
                <a:gd name="connsiteY8870" fmla="*/ 7384161 h 7720647"/>
                <a:gd name="connsiteX8871" fmla="*/ 3872992 w 17682528"/>
                <a:gd name="connsiteY8871" fmla="*/ 7244461 h 7720647"/>
                <a:gd name="connsiteX8872" fmla="*/ 3853942 w 17682528"/>
                <a:gd name="connsiteY8872" fmla="*/ 7244461 h 7720647"/>
                <a:gd name="connsiteX8873" fmla="*/ 3841242 w 17682528"/>
                <a:gd name="connsiteY8873" fmla="*/ 7288911 h 7720647"/>
                <a:gd name="connsiteX8874" fmla="*/ 4076192 w 17682528"/>
                <a:gd name="connsiteY8874" fmla="*/ 7473061 h 7720647"/>
                <a:gd name="connsiteX8875" fmla="*/ 4082542 w 17682528"/>
                <a:gd name="connsiteY8875" fmla="*/ 7504811 h 7720647"/>
                <a:gd name="connsiteX8876" fmla="*/ 4209479 w 17682528"/>
                <a:gd name="connsiteY8876" fmla="*/ 7587298 h 7720647"/>
                <a:gd name="connsiteX8877" fmla="*/ 4177728 w 17682528"/>
                <a:gd name="connsiteY8877" fmla="*/ 7555611 h 7720647"/>
                <a:gd name="connsiteX8878" fmla="*/ 4050792 w 17682528"/>
                <a:gd name="connsiteY8878" fmla="*/ 7511161 h 7720647"/>
                <a:gd name="connsiteX8879" fmla="*/ 3936492 w 17682528"/>
                <a:gd name="connsiteY8879" fmla="*/ 7441311 h 7720647"/>
                <a:gd name="connsiteX8880" fmla="*/ 4063492 w 17682528"/>
                <a:gd name="connsiteY8880" fmla="*/ 7504811 h 7720647"/>
                <a:gd name="connsiteX8881" fmla="*/ 4069842 w 17682528"/>
                <a:gd name="connsiteY8881" fmla="*/ 7492111 h 7720647"/>
                <a:gd name="connsiteX8882" fmla="*/ 3923792 w 17682528"/>
                <a:gd name="connsiteY8882" fmla="*/ 7377811 h 7720647"/>
                <a:gd name="connsiteX8883" fmla="*/ 3847592 w 17682528"/>
                <a:gd name="connsiteY8883" fmla="*/ 7358761 h 7720647"/>
                <a:gd name="connsiteX8884" fmla="*/ 3860292 w 17682528"/>
                <a:gd name="connsiteY8884" fmla="*/ 7377811 h 7720647"/>
                <a:gd name="connsiteX8885" fmla="*/ 3834892 w 17682528"/>
                <a:gd name="connsiteY8885" fmla="*/ 7358761 h 7720647"/>
                <a:gd name="connsiteX8886" fmla="*/ 3803142 w 17682528"/>
                <a:gd name="connsiteY8886" fmla="*/ 7365111 h 7720647"/>
                <a:gd name="connsiteX8887" fmla="*/ 3923792 w 17682528"/>
                <a:gd name="connsiteY8887" fmla="*/ 7485761 h 7720647"/>
                <a:gd name="connsiteX8888" fmla="*/ 3796792 w 17682528"/>
                <a:gd name="connsiteY8888" fmla="*/ 7403211 h 7720647"/>
                <a:gd name="connsiteX8889" fmla="*/ 3784092 w 17682528"/>
                <a:gd name="connsiteY8889" fmla="*/ 7428611 h 7720647"/>
                <a:gd name="connsiteX8890" fmla="*/ 3752342 w 17682528"/>
                <a:gd name="connsiteY8890" fmla="*/ 7409561 h 7720647"/>
                <a:gd name="connsiteX8891" fmla="*/ 3726942 w 17682528"/>
                <a:gd name="connsiteY8891" fmla="*/ 7454011 h 7720647"/>
                <a:gd name="connsiteX8892" fmla="*/ 3676142 w 17682528"/>
                <a:gd name="connsiteY8892" fmla="*/ 7390511 h 7720647"/>
                <a:gd name="connsiteX8893" fmla="*/ 3657092 w 17682528"/>
                <a:gd name="connsiteY8893" fmla="*/ 7403211 h 7720647"/>
                <a:gd name="connsiteX8894" fmla="*/ 3720592 w 17682528"/>
                <a:gd name="connsiteY8894" fmla="*/ 7504811 h 7720647"/>
                <a:gd name="connsiteX8895" fmla="*/ 3720592 w 17682528"/>
                <a:gd name="connsiteY8895" fmla="*/ 7561961 h 7720647"/>
                <a:gd name="connsiteX8896" fmla="*/ 3657092 w 17682528"/>
                <a:gd name="connsiteY8896" fmla="*/ 7473061 h 7720647"/>
                <a:gd name="connsiteX8897" fmla="*/ 3473006 w 17682528"/>
                <a:gd name="connsiteY8897" fmla="*/ 7377811 h 7720647"/>
                <a:gd name="connsiteX8898" fmla="*/ 3453956 w 17682528"/>
                <a:gd name="connsiteY8898" fmla="*/ 7409561 h 7720647"/>
                <a:gd name="connsiteX8899" fmla="*/ 3384106 w 17682528"/>
                <a:gd name="connsiteY8899" fmla="*/ 7415911 h 7720647"/>
                <a:gd name="connsiteX8900" fmla="*/ 3307906 w 17682528"/>
                <a:gd name="connsiteY8900" fmla="*/ 7358761 h 7720647"/>
                <a:gd name="connsiteX8901" fmla="*/ 3301556 w 17682528"/>
                <a:gd name="connsiteY8901" fmla="*/ 7371461 h 7720647"/>
                <a:gd name="connsiteX8902" fmla="*/ 3365056 w 17682528"/>
                <a:gd name="connsiteY8902" fmla="*/ 7447661 h 7720647"/>
                <a:gd name="connsiteX8903" fmla="*/ 3346006 w 17682528"/>
                <a:gd name="connsiteY8903" fmla="*/ 7447661 h 7720647"/>
                <a:gd name="connsiteX8904" fmla="*/ 3269806 w 17682528"/>
                <a:gd name="connsiteY8904" fmla="*/ 7358761 h 7720647"/>
                <a:gd name="connsiteX8905" fmla="*/ 3219006 w 17682528"/>
                <a:gd name="connsiteY8905" fmla="*/ 7358761 h 7720647"/>
                <a:gd name="connsiteX8906" fmla="*/ 3168206 w 17682528"/>
                <a:gd name="connsiteY8906" fmla="*/ 7333361 h 7720647"/>
                <a:gd name="connsiteX8907" fmla="*/ 3142806 w 17682528"/>
                <a:gd name="connsiteY8907" fmla="*/ 7339711 h 7720647"/>
                <a:gd name="connsiteX8908" fmla="*/ 3244406 w 17682528"/>
                <a:gd name="connsiteY8908" fmla="*/ 7479411 h 7720647"/>
                <a:gd name="connsiteX8909" fmla="*/ 3111119 w 17682528"/>
                <a:gd name="connsiteY8909" fmla="*/ 7333361 h 7720647"/>
                <a:gd name="connsiteX8910" fmla="*/ 3098419 w 17682528"/>
                <a:gd name="connsiteY8910" fmla="*/ 7352411 h 7720647"/>
                <a:gd name="connsiteX8911" fmla="*/ 3022219 w 17682528"/>
                <a:gd name="connsiteY8911" fmla="*/ 7257161 h 7720647"/>
                <a:gd name="connsiteX8912" fmla="*/ 3015869 w 17682528"/>
                <a:gd name="connsiteY8912" fmla="*/ 7219061 h 7720647"/>
                <a:gd name="connsiteX8913" fmla="*/ 2984119 w 17682528"/>
                <a:gd name="connsiteY8913" fmla="*/ 7187311 h 7720647"/>
                <a:gd name="connsiteX8914" fmla="*/ 2965069 w 17682528"/>
                <a:gd name="connsiteY8914" fmla="*/ 7219061 h 7720647"/>
                <a:gd name="connsiteX8915" fmla="*/ 2831719 w 17682528"/>
                <a:gd name="connsiteY8915" fmla="*/ 7054025 h 7720647"/>
                <a:gd name="connsiteX8916" fmla="*/ 2850769 w 17682528"/>
                <a:gd name="connsiteY8916" fmla="*/ 7085711 h 7720647"/>
                <a:gd name="connsiteX8917" fmla="*/ 2863469 w 17682528"/>
                <a:gd name="connsiteY8917" fmla="*/ 7136511 h 7720647"/>
                <a:gd name="connsiteX8918" fmla="*/ 2965069 w 17682528"/>
                <a:gd name="connsiteY8918" fmla="*/ 7263511 h 7720647"/>
                <a:gd name="connsiteX8919" fmla="*/ 2965069 w 17682528"/>
                <a:gd name="connsiteY8919" fmla="*/ 7282561 h 7720647"/>
                <a:gd name="connsiteX8920" fmla="*/ 2799969 w 17682528"/>
                <a:gd name="connsiteY8920" fmla="*/ 7079361 h 7720647"/>
                <a:gd name="connsiteX8921" fmla="*/ 2780919 w 17682528"/>
                <a:gd name="connsiteY8921" fmla="*/ 7092061 h 7720647"/>
                <a:gd name="connsiteX8922" fmla="*/ 2799969 w 17682528"/>
                <a:gd name="connsiteY8922" fmla="*/ 7123811 h 7720647"/>
                <a:gd name="connsiteX8923" fmla="*/ 2799969 w 17682528"/>
                <a:gd name="connsiteY8923" fmla="*/ 7149211 h 7720647"/>
                <a:gd name="connsiteX8924" fmla="*/ 2723769 w 17682528"/>
                <a:gd name="connsiteY8924" fmla="*/ 7034975 h 7720647"/>
                <a:gd name="connsiteX8925" fmla="*/ 2711069 w 17682528"/>
                <a:gd name="connsiteY8925" fmla="*/ 7066661 h 7720647"/>
                <a:gd name="connsiteX8926" fmla="*/ 2622169 w 17682528"/>
                <a:gd name="connsiteY8926" fmla="*/ 6895275 h 7720647"/>
                <a:gd name="connsiteX8927" fmla="*/ 2590483 w 17682528"/>
                <a:gd name="connsiteY8927" fmla="*/ 6939725 h 7720647"/>
                <a:gd name="connsiteX8928" fmla="*/ 2558733 w 17682528"/>
                <a:gd name="connsiteY8928" fmla="*/ 6907975 h 7720647"/>
                <a:gd name="connsiteX8929" fmla="*/ 2552383 w 17682528"/>
                <a:gd name="connsiteY8929" fmla="*/ 6927025 h 7720647"/>
                <a:gd name="connsiteX8930" fmla="*/ 2526983 w 17682528"/>
                <a:gd name="connsiteY8930" fmla="*/ 6927025 h 7720647"/>
                <a:gd name="connsiteX8931" fmla="*/ 2571433 w 17682528"/>
                <a:gd name="connsiteY8931" fmla="*/ 7041325 h 7720647"/>
                <a:gd name="connsiteX8932" fmla="*/ 2431733 w 17682528"/>
                <a:gd name="connsiteY8932" fmla="*/ 6850825 h 7720647"/>
                <a:gd name="connsiteX8933" fmla="*/ 2425383 w 17682528"/>
                <a:gd name="connsiteY8933" fmla="*/ 6895275 h 7720647"/>
                <a:gd name="connsiteX8934" fmla="*/ 2311083 w 17682528"/>
                <a:gd name="connsiteY8934" fmla="*/ 6717475 h 7720647"/>
                <a:gd name="connsiteX8935" fmla="*/ 2292033 w 17682528"/>
                <a:gd name="connsiteY8935" fmla="*/ 6723825 h 7720647"/>
                <a:gd name="connsiteX8936" fmla="*/ 2336483 w 17682528"/>
                <a:gd name="connsiteY8936" fmla="*/ 6825425 h 7720647"/>
                <a:gd name="connsiteX8937" fmla="*/ 2272983 w 17682528"/>
                <a:gd name="connsiteY8937" fmla="*/ 6730175 h 7720647"/>
                <a:gd name="connsiteX8938" fmla="*/ 2253933 w 17682528"/>
                <a:gd name="connsiteY8938" fmla="*/ 6730175 h 7720647"/>
                <a:gd name="connsiteX8939" fmla="*/ 2247583 w 17682528"/>
                <a:gd name="connsiteY8939" fmla="*/ 6761925 h 7720647"/>
                <a:gd name="connsiteX8940" fmla="*/ 2165033 w 17682528"/>
                <a:gd name="connsiteY8940" fmla="*/ 6641275 h 7720647"/>
                <a:gd name="connsiteX8941" fmla="*/ 2145983 w 17682528"/>
                <a:gd name="connsiteY8941" fmla="*/ 6666675 h 7720647"/>
                <a:gd name="connsiteX8942" fmla="*/ 2082546 w 17682528"/>
                <a:gd name="connsiteY8942" fmla="*/ 6628575 h 7720647"/>
                <a:gd name="connsiteX8943" fmla="*/ 2057146 w 17682528"/>
                <a:gd name="connsiteY8943" fmla="*/ 6647625 h 7720647"/>
                <a:gd name="connsiteX8944" fmla="*/ 2025396 w 17682528"/>
                <a:gd name="connsiteY8944" fmla="*/ 6609525 h 7720647"/>
                <a:gd name="connsiteX8945" fmla="*/ 1942846 w 17682528"/>
                <a:gd name="connsiteY8945" fmla="*/ 6590475 h 7720647"/>
                <a:gd name="connsiteX8946" fmla="*/ 1898396 w 17682528"/>
                <a:gd name="connsiteY8946" fmla="*/ 6622225 h 7720647"/>
                <a:gd name="connsiteX8947" fmla="*/ 1949196 w 17682528"/>
                <a:gd name="connsiteY8947" fmla="*/ 6660325 h 7720647"/>
                <a:gd name="connsiteX8948" fmla="*/ 1987296 w 17682528"/>
                <a:gd name="connsiteY8948" fmla="*/ 6717475 h 7720647"/>
                <a:gd name="connsiteX8949" fmla="*/ 2050796 w 17682528"/>
                <a:gd name="connsiteY8949" fmla="*/ 6761925 h 7720647"/>
                <a:gd name="connsiteX8950" fmla="*/ 1949196 w 17682528"/>
                <a:gd name="connsiteY8950" fmla="*/ 6723825 h 7720647"/>
                <a:gd name="connsiteX8951" fmla="*/ 1980946 w 17682528"/>
                <a:gd name="connsiteY8951" fmla="*/ 6787325 h 7720647"/>
                <a:gd name="connsiteX8952" fmla="*/ 2063496 w 17682528"/>
                <a:gd name="connsiteY8952" fmla="*/ 6838125 h 7720647"/>
                <a:gd name="connsiteX8953" fmla="*/ 2184083 w 17682528"/>
                <a:gd name="connsiteY8953" fmla="*/ 7034975 h 7720647"/>
                <a:gd name="connsiteX8954" fmla="*/ 2012696 w 17682528"/>
                <a:gd name="connsiteY8954" fmla="*/ 6831775 h 7720647"/>
                <a:gd name="connsiteX8955" fmla="*/ 2012696 w 17682528"/>
                <a:gd name="connsiteY8955" fmla="*/ 6844475 h 7720647"/>
                <a:gd name="connsiteX8956" fmla="*/ 1942846 w 17682528"/>
                <a:gd name="connsiteY8956" fmla="*/ 6806375 h 7720647"/>
                <a:gd name="connsiteX8957" fmla="*/ 1917446 w 17682528"/>
                <a:gd name="connsiteY8957" fmla="*/ 6780975 h 7720647"/>
                <a:gd name="connsiteX8958" fmla="*/ 1911096 w 17682528"/>
                <a:gd name="connsiteY8958" fmla="*/ 6806375 h 7720647"/>
                <a:gd name="connsiteX8959" fmla="*/ 1828546 w 17682528"/>
                <a:gd name="connsiteY8959" fmla="*/ 6787325 h 7720647"/>
                <a:gd name="connsiteX8960" fmla="*/ 1885696 w 17682528"/>
                <a:gd name="connsiteY8960" fmla="*/ 6838125 h 7720647"/>
                <a:gd name="connsiteX8961" fmla="*/ 1815846 w 17682528"/>
                <a:gd name="connsiteY8961" fmla="*/ 6825425 h 7720647"/>
                <a:gd name="connsiteX8962" fmla="*/ 1847596 w 17682528"/>
                <a:gd name="connsiteY8962" fmla="*/ 6850825 h 7720647"/>
                <a:gd name="connsiteX8963" fmla="*/ 1822196 w 17682528"/>
                <a:gd name="connsiteY8963" fmla="*/ 6863525 h 7720647"/>
                <a:gd name="connsiteX8964" fmla="*/ 2044446 w 17682528"/>
                <a:gd name="connsiteY8964" fmla="*/ 7003225 h 7720647"/>
                <a:gd name="connsiteX8965" fmla="*/ 2107883 w 17682528"/>
                <a:gd name="connsiteY8965" fmla="*/ 7003225 h 7720647"/>
                <a:gd name="connsiteX8966" fmla="*/ 2228533 w 17682528"/>
                <a:gd name="connsiteY8966" fmla="*/ 7079361 h 7720647"/>
                <a:gd name="connsiteX8967" fmla="*/ 2203133 w 17682528"/>
                <a:gd name="connsiteY8967" fmla="*/ 7066661 h 7720647"/>
                <a:gd name="connsiteX8968" fmla="*/ 2177733 w 17682528"/>
                <a:gd name="connsiteY8968" fmla="*/ 7104761 h 7720647"/>
                <a:gd name="connsiteX8969" fmla="*/ 2222183 w 17682528"/>
                <a:gd name="connsiteY8969" fmla="*/ 7161911 h 7720647"/>
                <a:gd name="connsiteX8970" fmla="*/ 2069846 w 17682528"/>
                <a:gd name="connsiteY8970" fmla="*/ 7054025 h 7720647"/>
                <a:gd name="connsiteX8971" fmla="*/ 2101596 w 17682528"/>
                <a:gd name="connsiteY8971" fmla="*/ 7073011 h 7720647"/>
                <a:gd name="connsiteX8972" fmla="*/ 2088896 w 17682528"/>
                <a:gd name="connsiteY8972" fmla="*/ 7085711 h 7720647"/>
                <a:gd name="connsiteX8973" fmla="*/ 2120583 w 17682528"/>
                <a:gd name="connsiteY8973" fmla="*/ 7104761 h 7720647"/>
                <a:gd name="connsiteX8974" fmla="*/ 2101596 w 17682528"/>
                <a:gd name="connsiteY8974" fmla="*/ 7117461 h 7720647"/>
                <a:gd name="connsiteX8975" fmla="*/ 2215833 w 17682528"/>
                <a:gd name="connsiteY8975" fmla="*/ 7200011 h 7720647"/>
                <a:gd name="connsiteX8976" fmla="*/ 2152333 w 17682528"/>
                <a:gd name="connsiteY8976" fmla="*/ 7180961 h 7720647"/>
                <a:gd name="connsiteX8977" fmla="*/ 2107883 w 17682528"/>
                <a:gd name="connsiteY8977" fmla="*/ 7187311 h 7720647"/>
                <a:gd name="connsiteX8978" fmla="*/ 2126933 w 17682528"/>
                <a:gd name="connsiteY8978" fmla="*/ 7212711 h 7720647"/>
                <a:gd name="connsiteX8979" fmla="*/ 2095246 w 17682528"/>
                <a:gd name="connsiteY8979" fmla="*/ 7219061 h 7720647"/>
                <a:gd name="connsiteX8980" fmla="*/ 2120583 w 17682528"/>
                <a:gd name="connsiteY8980" fmla="*/ 7231761 h 7720647"/>
                <a:gd name="connsiteX8981" fmla="*/ 2095246 w 17682528"/>
                <a:gd name="connsiteY8981" fmla="*/ 7244461 h 7720647"/>
                <a:gd name="connsiteX8982" fmla="*/ 2165033 w 17682528"/>
                <a:gd name="connsiteY8982" fmla="*/ 7269861 h 7720647"/>
                <a:gd name="connsiteX8983" fmla="*/ 2184083 w 17682528"/>
                <a:gd name="connsiteY8983" fmla="*/ 7282561 h 7720647"/>
                <a:gd name="connsiteX8984" fmla="*/ 2234883 w 17682528"/>
                <a:gd name="connsiteY8984" fmla="*/ 7288911 h 7720647"/>
                <a:gd name="connsiteX8985" fmla="*/ 2272983 w 17682528"/>
                <a:gd name="connsiteY8985" fmla="*/ 7333361 h 7720647"/>
                <a:gd name="connsiteX8986" fmla="*/ 2355533 w 17682528"/>
                <a:gd name="connsiteY8986" fmla="*/ 7434961 h 7720647"/>
                <a:gd name="connsiteX8987" fmla="*/ 2196783 w 17682528"/>
                <a:gd name="connsiteY8987" fmla="*/ 7307961 h 7720647"/>
                <a:gd name="connsiteX8988" fmla="*/ 2272983 w 17682528"/>
                <a:gd name="connsiteY8988" fmla="*/ 7403211 h 7720647"/>
                <a:gd name="connsiteX8989" fmla="*/ 2165033 w 17682528"/>
                <a:gd name="connsiteY8989" fmla="*/ 7346061 h 7720647"/>
                <a:gd name="connsiteX8990" fmla="*/ 2158683 w 17682528"/>
                <a:gd name="connsiteY8990" fmla="*/ 7384161 h 7720647"/>
                <a:gd name="connsiteX8991" fmla="*/ 2285683 w 17682528"/>
                <a:gd name="connsiteY8991" fmla="*/ 7466711 h 7720647"/>
                <a:gd name="connsiteX8992" fmla="*/ 2285683 w 17682528"/>
                <a:gd name="connsiteY8992" fmla="*/ 7485761 h 7720647"/>
                <a:gd name="connsiteX8993" fmla="*/ 2133283 w 17682528"/>
                <a:gd name="connsiteY8993" fmla="*/ 7428611 h 7720647"/>
                <a:gd name="connsiteX8994" fmla="*/ 2209483 w 17682528"/>
                <a:gd name="connsiteY8994" fmla="*/ 7473061 h 7720647"/>
                <a:gd name="connsiteX8995" fmla="*/ 2196783 w 17682528"/>
                <a:gd name="connsiteY8995" fmla="*/ 7492111 h 7720647"/>
                <a:gd name="connsiteX8996" fmla="*/ 2215833 w 17682528"/>
                <a:gd name="connsiteY8996" fmla="*/ 7517511 h 7720647"/>
                <a:gd name="connsiteX8997" fmla="*/ 2177733 w 17682528"/>
                <a:gd name="connsiteY8997" fmla="*/ 7517511 h 7720647"/>
                <a:gd name="connsiteX8998" fmla="*/ 2253933 w 17682528"/>
                <a:gd name="connsiteY8998" fmla="*/ 7555611 h 7720647"/>
                <a:gd name="connsiteX8999" fmla="*/ 2196783 w 17682528"/>
                <a:gd name="connsiteY8999" fmla="*/ 7580948 h 7720647"/>
                <a:gd name="connsiteX9000" fmla="*/ 2120583 w 17682528"/>
                <a:gd name="connsiteY9000" fmla="*/ 7561961 h 7720647"/>
                <a:gd name="connsiteX9001" fmla="*/ 2088896 w 17682528"/>
                <a:gd name="connsiteY9001" fmla="*/ 7587298 h 7720647"/>
                <a:gd name="connsiteX9002" fmla="*/ 2082546 w 17682528"/>
                <a:gd name="connsiteY9002" fmla="*/ 7434961 h 7720647"/>
                <a:gd name="connsiteX9003" fmla="*/ 2031746 w 17682528"/>
                <a:gd name="connsiteY9003" fmla="*/ 7587298 h 7720647"/>
                <a:gd name="connsiteX9004" fmla="*/ 1999996 w 17682528"/>
                <a:gd name="connsiteY9004" fmla="*/ 7587298 h 7720647"/>
                <a:gd name="connsiteX9005" fmla="*/ 2082546 w 17682528"/>
                <a:gd name="connsiteY9005" fmla="*/ 7276211 h 7720647"/>
                <a:gd name="connsiteX9006" fmla="*/ 1631696 w 17682528"/>
                <a:gd name="connsiteY9006" fmla="*/ 6666675 h 7720647"/>
                <a:gd name="connsiteX9007" fmla="*/ 1752346 w 17682528"/>
                <a:gd name="connsiteY9007" fmla="*/ 6273038 h 7720647"/>
                <a:gd name="connsiteX9008" fmla="*/ 1606296 w 17682528"/>
                <a:gd name="connsiteY9008" fmla="*/ 6679375 h 7720647"/>
                <a:gd name="connsiteX9009" fmla="*/ 2050796 w 17682528"/>
                <a:gd name="connsiteY9009" fmla="*/ 7276211 h 7720647"/>
                <a:gd name="connsiteX9010" fmla="*/ 1968246 w 17682528"/>
                <a:gd name="connsiteY9010" fmla="*/ 7587298 h 7720647"/>
                <a:gd name="connsiteX9011" fmla="*/ 1942846 w 17682528"/>
                <a:gd name="connsiteY9011" fmla="*/ 7587298 h 7720647"/>
                <a:gd name="connsiteX9012" fmla="*/ 1993646 w 17682528"/>
                <a:gd name="connsiteY9012" fmla="*/ 7396861 h 7720647"/>
                <a:gd name="connsiteX9013" fmla="*/ 1974596 w 17682528"/>
                <a:gd name="connsiteY9013" fmla="*/ 7269861 h 7720647"/>
                <a:gd name="connsiteX9014" fmla="*/ 1892046 w 17682528"/>
                <a:gd name="connsiteY9014" fmla="*/ 7092061 h 7720647"/>
                <a:gd name="connsiteX9015" fmla="*/ 1587309 w 17682528"/>
                <a:gd name="connsiteY9015" fmla="*/ 6800025 h 7720647"/>
                <a:gd name="connsiteX9016" fmla="*/ 1530159 w 17682528"/>
                <a:gd name="connsiteY9016" fmla="*/ 6812725 h 7720647"/>
                <a:gd name="connsiteX9017" fmla="*/ 1517459 w 17682528"/>
                <a:gd name="connsiteY9017" fmla="*/ 6825425 h 7720647"/>
                <a:gd name="connsiteX9018" fmla="*/ 1555559 w 17682528"/>
                <a:gd name="connsiteY9018" fmla="*/ 6844475 h 7720647"/>
                <a:gd name="connsiteX9019" fmla="*/ 1542859 w 17682528"/>
                <a:gd name="connsiteY9019" fmla="*/ 6857175 h 7720647"/>
                <a:gd name="connsiteX9020" fmla="*/ 1599946 w 17682528"/>
                <a:gd name="connsiteY9020" fmla="*/ 6876225 h 7720647"/>
                <a:gd name="connsiteX9021" fmla="*/ 1555559 w 17682528"/>
                <a:gd name="connsiteY9021" fmla="*/ 6888925 h 7720647"/>
                <a:gd name="connsiteX9022" fmla="*/ 1593659 w 17682528"/>
                <a:gd name="connsiteY9022" fmla="*/ 6914325 h 7720647"/>
                <a:gd name="connsiteX9023" fmla="*/ 1574609 w 17682528"/>
                <a:gd name="connsiteY9023" fmla="*/ 6933375 h 7720647"/>
                <a:gd name="connsiteX9024" fmla="*/ 1587309 w 17682528"/>
                <a:gd name="connsiteY9024" fmla="*/ 6939725 h 7720647"/>
                <a:gd name="connsiteX9025" fmla="*/ 1657096 w 17682528"/>
                <a:gd name="connsiteY9025" fmla="*/ 6927025 h 7720647"/>
                <a:gd name="connsiteX9026" fmla="*/ 1593659 w 17682528"/>
                <a:gd name="connsiteY9026" fmla="*/ 6952425 h 7720647"/>
                <a:gd name="connsiteX9027" fmla="*/ 1638046 w 17682528"/>
                <a:gd name="connsiteY9027" fmla="*/ 6990525 h 7720647"/>
                <a:gd name="connsiteX9028" fmla="*/ 1688846 w 17682528"/>
                <a:gd name="connsiteY9028" fmla="*/ 6977825 h 7720647"/>
                <a:gd name="connsiteX9029" fmla="*/ 1720596 w 17682528"/>
                <a:gd name="connsiteY9029" fmla="*/ 6984175 h 7720647"/>
                <a:gd name="connsiteX9030" fmla="*/ 1638046 w 17682528"/>
                <a:gd name="connsiteY9030" fmla="*/ 6996875 h 7720647"/>
                <a:gd name="connsiteX9031" fmla="*/ 1701546 w 17682528"/>
                <a:gd name="connsiteY9031" fmla="*/ 7015925 h 7720647"/>
                <a:gd name="connsiteX9032" fmla="*/ 1663446 w 17682528"/>
                <a:gd name="connsiteY9032" fmla="*/ 7034975 h 7720647"/>
                <a:gd name="connsiteX9033" fmla="*/ 1663446 w 17682528"/>
                <a:gd name="connsiteY9033" fmla="*/ 7060375 h 7720647"/>
                <a:gd name="connsiteX9034" fmla="*/ 1733296 w 17682528"/>
                <a:gd name="connsiteY9034" fmla="*/ 7073011 h 7720647"/>
                <a:gd name="connsiteX9035" fmla="*/ 1669796 w 17682528"/>
                <a:gd name="connsiteY9035" fmla="*/ 7085711 h 7720647"/>
                <a:gd name="connsiteX9036" fmla="*/ 1739646 w 17682528"/>
                <a:gd name="connsiteY9036" fmla="*/ 7104761 h 7720647"/>
                <a:gd name="connsiteX9037" fmla="*/ 1866646 w 17682528"/>
                <a:gd name="connsiteY9037" fmla="*/ 7092061 h 7720647"/>
                <a:gd name="connsiteX9038" fmla="*/ 1682496 w 17682528"/>
                <a:gd name="connsiteY9038" fmla="*/ 7130161 h 7720647"/>
                <a:gd name="connsiteX9039" fmla="*/ 1771396 w 17682528"/>
                <a:gd name="connsiteY9039" fmla="*/ 7161911 h 7720647"/>
                <a:gd name="connsiteX9040" fmla="*/ 1707896 w 17682528"/>
                <a:gd name="connsiteY9040" fmla="*/ 7180961 h 7720647"/>
                <a:gd name="connsiteX9041" fmla="*/ 1834896 w 17682528"/>
                <a:gd name="connsiteY9041" fmla="*/ 7206361 h 7720647"/>
                <a:gd name="connsiteX9042" fmla="*/ 1745996 w 17682528"/>
                <a:gd name="connsiteY9042" fmla="*/ 7212711 h 7720647"/>
                <a:gd name="connsiteX9043" fmla="*/ 1739646 w 17682528"/>
                <a:gd name="connsiteY9043" fmla="*/ 7231761 h 7720647"/>
                <a:gd name="connsiteX9044" fmla="*/ 1765046 w 17682528"/>
                <a:gd name="connsiteY9044" fmla="*/ 7257161 h 7720647"/>
                <a:gd name="connsiteX9045" fmla="*/ 1733296 w 17682528"/>
                <a:gd name="connsiteY9045" fmla="*/ 7269861 h 7720647"/>
                <a:gd name="connsiteX9046" fmla="*/ 1707896 w 17682528"/>
                <a:gd name="connsiteY9046" fmla="*/ 7301611 h 7720647"/>
                <a:gd name="connsiteX9047" fmla="*/ 1898396 w 17682528"/>
                <a:gd name="connsiteY9047" fmla="*/ 7314311 h 7720647"/>
                <a:gd name="connsiteX9048" fmla="*/ 1739646 w 17682528"/>
                <a:gd name="connsiteY9048" fmla="*/ 7333361 h 7720647"/>
                <a:gd name="connsiteX9049" fmla="*/ 1765046 w 17682528"/>
                <a:gd name="connsiteY9049" fmla="*/ 7358761 h 7720647"/>
                <a:gd name="connsiteX9050" fmla="*/ 1720596 w 17682528"/>
                <a:gd name="connsiteY9050" fmla="*/ 7371461 h 7720647"/>
                <a:gd name="connsiteX9051" fmla="*/ 1822196 w 17682528"/>
                <a:gd name="connsiteY9051" fmla="*/ 7409561 h 7720647"/>
                <a:gd name="connsiteX9052" fmla="*/ 1720596 w 17682528"/>
                <a:gd name="connsiteY9052" fmla="*/ 7415911 h 7720647"/>
                <a:gd name="connsiteX9053" fmla="*/ 1714246 w 17682528"/>
                <a:gd name="connsiteY9053" fmla="*/ 7428611 h 7720647"/>
                <a:gd name="connsiteX9054" fmla="*/ 1720596 w 17682528"/>
                <a:gd name="connsiteY9054" fmla="*/ 7441311 h 7720647"/>
                <a:gd name="connsiteX9055" fmla="*/ 1777746 w 17682528"/>
                <a:gd name="connsiteY9055" fmla="*/ 7473061 h 7720647"/>
                <a:gd name="connsiteX9056" fmla="*/ 1707896 w 17682528"/>
                <a:gd name="connsiteY9056" fmla="*/ 7479411 h 7720647"/>
                <a:gd name="connsiteX9057" fmla="*/ 1784096 w 17682528"/>
                <a:gd name="connsiteY9057" fmla="*/ 7504811 h 7720647"/>
                <a:gd name="connsiteX9058" fmla="*/ 1682496 w 17682528"/>
                <a:gd name="connsiteY9058" fmla="*/ 7542911 h 7720647"/>
                <a:gd name="connsiteX9059" fmla="*/ 1720596 w 17682528"/>
                <a:gd name="connsiteY9059" fmla="*/ 7561961 h 7720647"/>
                <a:gd name="connsiteX9060" fmla="*/ 1612646 w 17682528"/>
                <a:gd name="connsiteY9060" fmla="*/ 7593648 h 7720647"/>
                <a:gd name="connsiteX9061" fmla="*/ 1580959 w 17682528"/>
                <a:gd name="connsiteY9061" fmla="*/ 7587298 h 7720647"/>
                <a:gd name="connsiteX9062" fmla="*/ 1682496 w 17682528"/>
                <a:gd name="connsiteY9062" fmla="*/ 7320661 h 7720647"/>
                <a:gd name="connsiteX9063" fmla="*/ 1663446 w 17682528"/>
                <a:gd name="connsiteY9063" fmla="*/ 7288911 h 7720647"/>
                <a:gd name="connsiteX9064" fmla="*/ 1638046 w 17682528"/>
                <a:gd name="connsiteY9064" fmla="*/ 7396861 h 7720647"/>
                <a:gd name="connsiteX9065" fmla="*/ 1625346 w 17682528"/>
                <a:gd name="connsiteY9065" fmla="*/ 7371461 h 7720647"/>
                <a:gd name="connsiteX9066" fmla="*/ 1561909 w 17682528"/>
                <a:gd name="connsiteY9066" fmla="*/ 7492111 h 7720647"/>
                <a:gd name="connsiteX9067" fmla="*/ 1542859 w 17682528"/>
                <a:gd name="connsiteY9067" fmla="*/ 7466711 h 7720647"/>
                <a:gd name="connsiteX9068" fmla="*/ 1498409 w 17682528"/>
                <a:gd name="connsiteY9068" fmla="*/ 7542911 h 7720647"/>
                <a:gd name="connsiteX9069" fmla="*/ 1447609 w 17682528"/>
                <a:gd name="connsiteY9069" fmla="*/ 7574598 h 7720647"/>
                <a:gd name="connsiteX9070" fmla="*/ 1415859 w 17682528"/>
                <a:gd name="connsiteY9070" fmla="*/ 7542911 h 7720647"/>
                <a:gd name="connsiteX9071" fmla="*/ 1358709 w 17682528"/>
                <a:gd name="connsiteY9071" fmla="*/ 7593648 h 7720647"/>
                <a:gd name="connsiteX9072" fmla="*/ 1346009 w 17682528"/>
                <a:gd name="connsiteY9072" fmla="*/ 7561961 h 7720647"/>
                <a:gd name="connsiteX9073" fmla="*/ 1295209 w 17682528"/>
                <a:gd name="connsiteY9073" fmla="*/ 7536561 h 7720647"/>
                <a:gd name="connsiteX9074" fmla="*/ 1257109 w 17682528"/>
                <a:gd name="connsiteY9074" fmla="*/ 7549261 h 7720647"/>
                <a:gd name="connsiteX9075" fmla="*/ 1276159 w 17682528"/>
                <a:gd name="connsiteY9075" fmla="*/ 7561961 h 7720647"/>
                <a:gd name="connsiteX9076" fmla="*/ 1276159 w 17682528"/>
                <a:gd name="connsiteY9076" fmla="*/ 7593648 h 7720647"/>
                <a:gd name="connsiteX9077" fmla="*/ 1257109 w 17682528"/>
                <a:gd name="connsiteY9077" fmla="*/ 7574598 h 7720647"/>
                <a:gd name="connsiteX9078" fmla="*/ 1225359 w 17682528"/>
                <a:gd name="connsiteY9078" fmla="*/ 7568311 h 7720647"/>
                <a:gd name="connsiteX9079" fmla="*/ 1199959 w 17682528"/>
                <a:gd name="connsiteY9079" fmla="*/ 7568311 h 7720647"/>
                <a:gd name="connsiteX9080" fmla="*/ 1174559 w 17682528"/>
                <a:gd name="connsiteY9080" fmla="*/ 7593648 h 7720647"/>
                <a:gd name="connsiteX9081" fmla="*/ 1180909 w 17682528"/>
                <a:gd name="connsiteY9081" fmla="*/ 7574598 h 7720647"/>
                <a:gd name="connsiteX9082" fmla="*/ 1136459 w 17682528"/>
                <a:gd name="connsiteY9082" fmla="*/ 7536561 h 7720647"/>
                <a:gd name="connsiteX9083" fmla="*/ 1066673 w 17682528"/>
                <a:gd name="connsiteY9083" fmla="*/ 7542911 h 7720647"/>
                <a:gd name="connsiteX9084" fmla="*/ 1092009 w 17682528"/>
                <a:gd name="connsiteY9084" fmla="*/ 7561961 h 7720647"/>
                <a:gd name="connsiteX9085" fmla="*/ 1085723 w 17682528"/>
                <a:gd name="connsiteY9085" fmla="*/ 7593648 h 7720647"/>
                <a:gd name="connsiteX9086" fmla="*/ 1053973 w 17682528"/>
                <a:gd name="connsiteY9086" fmla="*/ 7561961 h 7720647"/>
                <a:gd name="connsiteX9087" fmla="*/ 996823 w 17682528"/>
                <a:gd name="connsiteY9087" fmla="*/ 7593648 h 7720647"/>
                <a:gd name="connsiteX9088" fmla="*/ 958723 w 17682528"/>
                <a:gd name="connsiteY9088" fmla="*/ 7549261 h 7720647"/>
                <a:gd name="connsiteX9089" fmla="*/ 920623 w 17682528"/>
                <a:gd name="connsiteY9089" fmla="*/ 7568311 h 7720647"/>
                <a:gd name="connsiteX9090" fmla="*/ 933323 w 17682528"/>
                <a:gd name="connsiteY9090" fmla="*/ 7593648 h 7720647"/>
                <a:gd name="connsiteX9091" fmla="*/ 876173 w 17682528"/>
                <a:gd name="connsiteY9091" fmla="*/ 7587298 h 7720647"/>
                <a:gd name="connsiteX9092" fmla="*/ 1028573 w 17682528"/>
                <a:gd name="connsiteY9092" fmla="*/ 7511161 h 7720647"/>
                <a:gd name="connsiteX9093" fmla="*/ 1288859 w 17682528"/>
                <a:gd name="connsiteY9093" fmla="*/ 7517511 h 7720647"/>
                <a:gd name="connsiteX9094" fmla="*/ 1301559 w 17682528"/>
                <a:gd name="connsiteY9094" fmla="*/ 7504811 h 7720647"/>
                <a:gd name="connsiteX9095" fmla="*/ 1282509 w 17682528"/>
                <a:gd name="connsiteY9095" fmla="*/ 7504811 h 7720647"/>
                <a:gd name="connsiteX9096" fmla="*/ 1371409 w 17682528"/>
                <a:gd name="connsiteY9096" fmla="*/ 7352411 h 7720647"/>
                <a:gd name="connsiteX9097" fmla="*/ 1358709 w 17682528"/>
                <a:gd name="connsiteY9097" fmla="*/ 7339711 h 7720647"/>
                <a:gd name="connsiteX9098" fmla="*/ 1377759 w 17682528"/>
                <a:gd name="connsiteY9098" fmla="*/ 7307961 h 7720647"/>
                <a:gd name="connsiteX9099" fmla="*/ 1377759 w 17682528"/>
                <a:gd name="connsiteY9099" fmla="*/ 7295261 h 7720647"/>
                <a:gd name="connsiteX9100" fmla="*/ 1415859 w 17682528"/>
                <a:gd name="connsiteY9100" fmla="*/ 7250811 h 7720647"/>
                <a:gd name="connsiteX9101" fmla="*/ 1371409 w 17682528"/>
                <a:gd name="connsiteY9101" fmla="*/ 7250811 h 7720647"/>
                <a:gd name="connsiteX9102" fmla="*/ 1377759 w 17682528"/>
                <a:gd name="connsiteY9102" fmla="*/ 7225411 h 7720647"/>
                <a:gd name="connsiteX9103" fmla="*/ 1358709 w 17682528"/>
                <a:gd name="connsiteY9103" fmla="*/ 7219061 h 7720647"/>
                <a:gd name="connsiteX9104" fmla="*/ 1187259 w 17682528"/>
                <a:gd name="connsiteY9104" fmla="*/ 7396861 h 7720647"/>
                <a:gd name="connsiteX9105" fmla="*/ 1339659 w 17682528"/>
                <a:gd name="connsiteY9105" fmla="*/ 7193661 h 7720647"/>
                <a:gd name="connsiteX9106" fmla="*/ 1307909 w 17682528"/>
                <a:gd name="connsiteY9106" fmla="*/ 7193661 h 7720647"/>
                <a:gd name="connsiteX9107" fmla="*/ 1384109 w 17682528"/>
                <a:gd name="connsiteY9107" fmla="*/ 7168261 h 7720647"/>
                <a:gd name="connsiteX9108" fmla="*/ 1390459 w 17682528"/>
                <a:gd name="connsiteY9108" fmla="*/ 7136511 h 7720647"/>
                <a:gd name="connsiteX9109" fmla="*/ 1358709 w 17682528"/>
                <a:gd name="connsiteY9109" fmla="*/ 7085711 h 7720647"/>
                <a:gd name="connsiteX9110" fmla="*/ 1250759 w 17682528"/>
                <a:gd name="connsiteY9110" fmla="*/ 7180961 h 7720647"/>
                <a:gd name="connsiteX9111" fmla="*/ 1263459 w 17682528"/>
                <a:gd name="connsiteY9111" fmla="*/ 7168261 h 7720647"/>
                <a:gd name="connsiteX9112" fmla="*/ 1161859 w 17682528"/>
                <a:gd name="connsiteY9112" fmla="*/ 7257161 h 7720647"/>
                <a:gd name="connsiteX9113" fmla="*/ 1117409 w 17682528"/>
                <a:gd name="connsiteY9113" fmla="*/ 7295261 h 7720647"/>
                <a:gd name="connsiteX9114" fmla="*/ 1142809 w 17682528"/>
                <a:gd name="connsiteY9114" fmla="*/ 7244461 h 7720647"/>
                <a:gd name="connsiteX9115" fmla="*/ 1142809 w 17682528"/>
                <a:gd name="connsiteY9115" fmla="*/ 7219061 h 7720647"/>
                <a:gd name="connsiteX9116" fmla="*/ 1034923 w 17682528"/>
                <a:gd name="connsiteY9116" fmla="*/ 7314311 h 7720647"/>
                <a:gd name="connsiteX9117" fmla="*/ 984123 w 17682528"/>
                <a:gd name="connsiteY9117" fmla="*/ 7327011 h 7720647"/>
                <a:gd name="connsiteX9118" fmla="*/ 984123 w 17682528"/>
                <a:gd name="connsiteY9118" fmla="*/ 7301611 h 7720647"/>
                <a:gd name="connsiteX9119" fmla="*/ 1034923 w 17682528"/>
                <a:gd name="connsiteY9119" fmla="*/ 7282561 h 7720647"/>
                <a:gd name="connsiteX9120" fmla="*/ 1053973 w 17682528"/>
                <a:gd name="connsiteY9120" fmla="*/ 7244461 h 7720647"/>
                <a:gd name="connsiteX9121" fmla="*/ 1130109 w 17682528"/>
                <a:gd name="connsiteY9121" fmla="*/ 7193661 h 7720647"/>
                <a:gd name="connsiteX9122" fmla="*/ 1149159 w 17682528"/>
                <a:gd name="connsiteY9122" fmla="*/ 7155561 h 7720647"/>
                <a:gd name="connsiteX9123" fmla="*/ 1180909 w 17682528"/>
                <a:gd name="connsiteY9123" fmla="*/ 7104761 h 7720647"/>
                <a:gd name="connsiteX9124" fmla="*/ 1295209 w 17682528"/>
                <a:gd name="connsiteY9124" fmla="*/ 6933375 h 7720647"/>
                <a:gd name="connsiteX9125" fmla="*/ 1320609 w 17682528"/>
                <a:gd name="connsiteY9125" fmla="*/ 6876225 h 7720647"/>
                <a:gd name="connsiteX9126" fmla="*/ 1295209 w 17682528"/>
                <a:gd name="connsiteY9126" fmla="*/ 6876225 h 7720647"/>
                <a:gd name="connsiteX9127" fmla="*/ 1320609 w 17682528"/>
                <a:gd name="connsiteY9127" fmla="*/ 6825425 h 7720647"/>
                <a:gd name="connsiteX9128" fmla="*/ 1326959 w 17682528"/>
                <a:gd name="connsiteY9128" fmla="*/ 6863525 h 7720647"/>
                <a:gd name="connsiteX9129" fmla="*/ 1371409 w 17682528"/>
                <a:gd name="connsiteY9129" fmla="*/ 6793675 h 7720647"/>
                <a:gd name="connsiteX9130" fmla="*/ 1352359 w 17682528"/>
                <a:gd name="connsiteY9130" fmla="*/ 6755575 h 7720647"/>
                <a:gd name="connsiteX9131" fmla="*/ 1219009 w 17682528"/>
                <a:gd name="connsiteY9131" fmla="*/ 6882575 h 7720647"/>
                <a:gd name="connsiteX9132" fmla="*/ 1206309 w 17682528"/>
                <a:gd name="connsiteY9132" fmla="*/ 6876225 h 7720647"/>
                <a:gd name="connsiteX9133" fmla="*/ 1257109 w 17682528"/>
                <a:gd name="connsiteY9133" fmla="*/ 6787325 h 7720647"/>
                <a:gd name="connsiteX9134" fmla="*/ 1365059 w 17682528"/>
                <a:gd name="connsiteY9134" fmla="*/ 6711125 h 7720647"/>
                <a:gd name="connsiteX9135" fmla="*/ 1365059 w 17682528"/>
                <a:gd name="connsiteY9135" fmla="*/ 6666675 h 7720647"/>
                <a:gd name="connsiteX9136" fmla="*/ 1282509 w 17682528"/>
                <a:gd name="connsiteY9136" fmla="*/ 6723825 h 7720647"/>
                <a:gd name="connsiteX9137" fmla="*/ 1212659 w 17682528"/>
                <a:gd name="connsiteY9137" fmla="*/ 6774625 h 7720647"/>
                <a:gd name="connsiteX9138" fmla="*/ 1161859 w 17682528"/>
                <a:gd name="connsiteY9138" fmla="*/ 6882575 h 7720647"/>
                <a:gd name="connsiteX9139" fmla="*/ 1187259 w 17682528"/>
                <a:gd name="connsiteY9139" fmla="*/ 6901625 h 7720647"/>
                <a:gd name="connsiteX9140" fmla="*/ 1174559 w 17682528"/>
                <a:gd name="connsiteY9140" fmla="*/ 6914325 h 7720647"/>
                <a:gd name="connsiteX9141" fmla="*/ 1219009 w 17682528"/>
                <a:gd name="connsiteY9141" fmla="*/ 6914325 h 7720647"/>
                <a:gd name="connsiteX9142" fmla="*/ 1180909 w 17682528"/>
                <a:gd name="connsiteY9142" fmla="*/ 6965125 h 7720647"/>
                <a:gd name="connsiteX9143" fmla="*/ 1092009 w 17682528"/>
                <a:gd name="connsiteY9143" fmla="*/ 7034975 h 7720647"/>
                <a:gd name="connsiteX9144" fmla="*/ 1111059 w 17682528"/>
                <a:gd name="connsiteY9144" fmla="*/ 6996875 h 7720647"/>
                <a:gd name="connsiteX9145" fmla="*/ 1111059 w 17682528"/>
                <a:gd name="connsiteY9145" fmla="*/ 6965125 h 7720647"/>
                <a:gd name="connsiteX9146" fmla="*/ 971423 w 17682528"/>
                <a:gd name="connsiteY9146" fmla="*/ 7098411 h 7720647"/>
                <a:gd name="connsiteX9147" fmla="*/ 946023 w 17682528"/>
                <a:gd name="connsiteY9147" fmla="*/ 7085711 h 7720647"/>
                <a:gd name="connsiteX9148" fmla="*/ 1003173 w 17682528"/>
                <a:gd name="connsiteY9148" fmla="*/ 7009575 h 7720647"/>
                <a:gd name="connsiteX9149" fmla="*/ 1092009 w 17682528"/>
                <a:gd name="connsiteY9149" fmla="*/ 6933375 h 7720647"/>
                <a:gd name="connsiteX9150" fmla="*/ 1085723 w 17682528"/>
                <a:gd name="connsiteY9150" fmla="*/ 6914325 h 7720647"/>
                <a:gd name="connsiteX9151" fmla="*/ 1053973 w 17682528"/>
                <a:gd name="connsiteY9151" fmla="*/ 6933375 h 7720647"/>
                <a:gd name="connsiteX9152" fmla="*/ 1041273 w 17682528"/>
                <a:gd name="connsiteY9152" fmla="*/ 6920675 h 7720647"/>
                <a:gd name="connsiteX9153" fmla="*/ 946023 w 17682528"/>
                <a:gd name="connsiteY9153" fmla="*/ 7041325 h 7720647"/>
                <a:gd name="connsiteX9154" fmla="*/ 907923 w 17682528"/>
                <a:gd name="connsiteY9154" fmla="*/ 7034975 h 7720647"/>
                <a:gd name="connsiteX9155" fmla="*/ 933323 w 17682528"/>
                <a:gd name="connsiteY9155" fmla="*/ 6990525 h 7720647"/>
                <a:gd name="connsiteX9156" fmla="*/ 857123 w 17682528"/>
                <a:gd name="connsiteY9156" fmla="*/ 7022275 h 7720647"/>
                <a:gd name="connsiteX9157" fmla="*/ 869823 w 17682528"/>
                <a:gd name="connsiteY9157" fmla="*/ 7003225 h 7720647"/>
                <a:gd name="connsiteX9158" fmla="*/ 857123 w 17682528"/>
                <a:gd name="connsiteY9158" fmla="*/ 6996875 h 7720647"/>
                <a:gd name="connsiteX9159" fmla="*/ 787273 w 17682528"/>
                <a:gd name="connsiteY9159" fmla="*/ 7028625 h 7720647"/>
                <a:gd name="connsiteX9160" fmla="*/ 596773 w 17682528"/>
                <a:gd name="connsiteY9160" fmla="*/ 7244461 h 7720647"/>
                <a:gd name="connsiteX9161" fmla="*/ 590423 w 17682528"/>
                <a:gd name="connsiteY9161" fmla="*/ 7250811 h 7720647"/>
                <a:gd name="connsiteX9162" fmla="*/ 590423 w 17682528"/>
                <a:gd name="connsiteY9162" fmla="*/ 7231761 h 7720647"/>
                <a:gd name="connsiteX9163" fmla="*/ 717423 w 17682528"/>
                <a:gd name="connsiteY9163" fmla="*/ 7041325 h 7720647"/>
                <a:gd name="connsiteX9164" fmla="*/ 780923 w 17682528"/>
                <a:gd name="connsiteY9164" fmla="*/ 7009575 h 7720647"/>
                <a:gd name="connsiteX9165" fmla="*/ 831723 w 17682528"/>
                <a:gd name="connsiteY9165" fmla="*/ 6920675 h 7720647"/>
                <a:gd name="connsiteX9166" fmla="*/ 971423 w 17682528"/>
                <a:gd name="connsiteY9166" fmla="*/ 6838125 h 7720647"/>
                <a:gd name="connsiteX9167" fmla="*/ 1053973 w 17682528"/>
                <a:gd name="connsiteY9167" fmla="*/ 6800025 h 7720647"/>
                <a:gd name="connsiteX9168" fmla="*/ 1073023 w 17682528"/>
                <a:gd name="connsiteY9168" fmla="*/ 6800025 h 7720647"/>
                <a:gd name="connsiteX9169" fmla="*/ 1009523 w 17682528"/>
                <a:gd name="connsiteY9169" fmla="*/ 6869875 h 7720647"/>
                <a:gd name="connsiteX9170" fmla="*/ 1053973 w 17682528"/>
                <a:gd name="connsiteY9170" fmla="*/ 6850825 h 7720647"/>
                <a:gd name="connsiteX9171" fmla="*/ 1085723 w 17682528"/>
                <a:gd name="connsiteY9171" fmla="*/ 6876225 h 7720647"/>
                <a:gd name="connsiteX9172" fmla="*/ 1155509 w 17682528"/>
                <a:gd name="connsiteY9172" fmla="*/ 6780975 h 7720647"/>
                <a:gd name="connsiteX9173" fmla="*/ 1193609 w 17682528"/>
                <a:gd name="connsiteY9173" fmla="*/ 6768275 h 7720647"/>
                <a:gd name="connsiteX9174" fmla="*/ 1244409 w 17682528"/>
                <a:gd name="connsiteY9174" fmla="*/ 6704775 h 7720647"/>
                <a:gd name="connsiteX9175" fmla="*/ 1231709 w 17682528"/>
                <a:gd name="connsiteY9175" fmla="*/ 6698425 h 7720647"/>
                <a:gd name="connsiteX9176" fmla="*/ 1180909 w 17682528"/>
                <a:gd name="connsiteY9176" fmla="*/ 6723825 h 7720647"/>
                <a:gd name="connsiteX9177" fmla="*/ 1079373 w 17682528"/>
                <a:gd name="connsiteY9177" fmla="*/ 6780975 h 7720647"/>
                <a:gd name="connsiteX9178" fmla="*/ 1073023 w 17682528"/>
                <a:gd name="connsiteY9178" fmla="*/ 6761925 h 7720647"/>
                <a:gd name="connsiteX9179" fmla="*/ 1015873 w 17682528"/>
                <a:gd name="connsiteY9179" fmla="*/ 6780975 h 7720647"/>
                <a:gd name="connsiteX9180" fmla="*/ 1149159 w 17682528"/>
                <a:gd name="connsiteY9180" fmla="*/ 6673025 h 7720647"/>
                <a:gd name="connsiteX9181" fmla="*/ 1174559 w 17682528"/>
                <a:gd name="connsiteY9181" fmla="*/ 6704775 h 7720647"/>
                <a:gd name="connsiteX9182" fmla="*/ 1199959 w 17682528"/>
                <a:gd name="connsiteY9182" fmla="*/ 6653975 h 7720647"/>
                <a:gd name="connsiteX9183" fmla="*/ 1263459 w 17682528"/>
                <a:gd name="connsiteY9183" fmla="*/ 6692075 h 7720647"/>
                <a:gd name="connsiteX9184" fmla="*/ 1282509 w 17682528"/>
                <a:gd name="connsiteY9184" fmla="*/ 6673025 h 7720647"/>
                <a:gd name="connsiteX9185" fmla="*/ 1288859 w 17682528"/>
                <a:gd name="connsiteY9185" fmla="*/ 6692075 h 7720647"/>
                <a:gd name="connsiteX9186" fmla="*/ 1339659 w 17682528"/>
                <a:gd name="connsiteY9186" fmla="*/ 6615875 h 7720647"/>
                <a:gd name="connsiteX9187" fmla="*/ 1314259 w 17682528"/>
                <a:gd name="connsiteY9187" fmla="*/ 6634925 h 7720647"/>
                <a:gd name="connsiteX9188" fmla="*/ 1320609 w 17682528"/>
                <a:gd name="connsiteY9188" fmla="*/ 6571425 h 7720647"/>
                <a:gd name="connsiteX9189" fmla="*/ 1276159 w 17682528"/>
                <a:gd name="connsiteY9189" fmla="*/ 6622225 h 7720647"/>
                <a:gd name="connsiteX9190" fmla="*/ 1269809 w 17682528"/>
                <a:gd name="connsiteY9190" fmla="*/ 6609525 h 7720647"/>
                <a:gd name="connsiteX9191" fmla="*/ 1314259 w 17682528"/>
                <a:gd name="connsiteY9191" fmla="*/ 6520688 h 7720647"/>
                <a:gd name="connsiteX9192" fmla="*/ 1314259 w 17682528"/>
                <a:gd name="connsiteY9192" fmla="*/ 6463538 h 7720647"/>
                <a:gd name="connsiteX9193" fmla="*/ 1193609 w 17682528"/>
                <a:gd name="connsiteY9193" fmla="*/ 6641275 h 7720647"/>
                <a:gd name="connsiteX9194" fmla="*/ 1187259 w 17682528"/>
                <a:gd name="connsiteY9194" fmla="*/ 6628575 h 7720647"/>
                <a:gd name="connsiteX9195" fmla="*/ 1244409 w 17682528"/>
                <a:gd name="connsiteY9195" fmla="*/ 6482588 h 7720647"/>
                <a:gd name="connsiteX9196" fmla="*/ 1314259 w 17682528"/>
                <a:gd name="connsiteY9196" fmla="*/ 6406388 h 7720647"/>
                <a:gd name="connsiteX9197" fmla="*/ 1320609 w 17682528"/>
                <a:gd name="connsiteY9197" fmla="*/ 6380988 h 7720647"/>
                <a:gd name="connsiteX9198" fmla="*/ 1307909 w 17682528"/>
                <a:gd name="connsiteY9198" fmla="*/ 6349238 h 7720647"/>
                <a:gd name="connsiteX9199" fmla="*/ 1244409 w 17682528"/>
                <a:gd name="connsiteY9199" fmla="*/ 6406388 h 7720647"/>
                <a:gd name="connsiteX9200" fmla="*/ 1269809 w 17682528"/>
                <a:gd name="connsiteY9200" fmla="*/ 6336538 h 7720647"/>
                <a:gd name="connsiteX9201" fmla="*/ 1142809 w 17682528"/>
                <a:gd name="connsiteY9201" fmla="*/ 6501638 h 7720647"/>
                <a:gd name="connsiteX9202" fmla="*/ 1136459 w 17682528"/>
                <a:gd name="connsiteY9202" fmla="*/ 6482588 h 7720647"/>
                <a:gd name="connsiteX9203" fmla="*/ 984123 w 17682528"/>
                <a:gd name="connsiteY9203" fmla="*/ 6647625 h 7720647"/>
                <a:gd name="connsiteX9204" fmla="*/ 926973 w 17682528"/>
                <a:gd name="connsiteY9204" fmla="*/ 6800025 h 7720647"/>
                <a:gd name="connsiteX9205" fmla="*/ 590423 w 17682528"/>
                <a:gd name="connsiteY9205" fmla="*/ 7092061 h 7720647"/>
                <a:gd name="connsiteX9206" fmla="*/ 615823 w 17682528"/>
                <a:gd name="connsiteY9206" fmla="*/ 7003225 h 7720647"/>
                <a:gd name="connsiteX9207" fmla="*/ 577786 w 17682528"/>
                <a:gd name="connsiteY9207" fmla="*/ 7041325 h 7720647"/>
                <a:gd name="connsiteX9208" fmla="*/ 501586 w 17682528"/>
                <a:gd name="connsiteY9208" fmla="*/ 7079361 h 7720647"/>
                <a:gd name="connsiteX9209" fmla="*/ 565086 w 17682528"/>
                <a:gd name="connsiteY9209" fmla="*/ 7028625 h 7720647"/>
                <a:gd name="connsiteX9210" fmla="*/ 609473 w 17682528"/>
                <a:gd name="connsiteY9210" fmla="*/ 6984175 h 7720647"/>
                <a:gd name="connsiteX9211" fmla="*/ 660273 w 17682528"/>
                <a:gd name="connsiteY9211" fmla="*/ 6965125 h 7720647"/>
                <a:gd name="connsiteX9212" fmla="*/ 793623 w 17682528"/>
                <a:gd name="connsiteY9212" fmla="*/ 6869875 h 7720647"/>
                <a:gd name="connsiteX9213" fmla="*/ 711073 w 17682528"/>
                <a:gd name="connsiteY9213" fmla="*/ 6876225 h 7720647"/>
                <a:gd name="connsiteX9214" fmla="*/ 596773 w 17682528"/>
                <a:gd name="connsiteY9214" fmla="*/ 6971475 h 7720647"/>
                <a:gd name="connsiteX9215" fmla="*/ 634873 w 17682528"/>
                <a:gd name="connsiteY9215" fmla="*/ 6907975 h 7720647"/>
                <a:gd name="connsiteX9216" fmla="*/ 711073 w 17682528"/>
                <a:gd name="connsiteY9216" fmla="*/ 6863525 h 7720647"/>
                <a:gd name="connsiteX9217" fmla="*/ 812673 w 17682528"/>
                <a:gd name="connsiteY9217" fmla="*/ 6857175 h 7720647"/>
                <a:gd name="connsiteX9218" fmla="*/ 825373 w 17682528"/>
                <a:gd name="connsiteY9218" fmla="*/ 6844475 h 7720647"/>
                <a:gd name="connsiteX9219" fmla="*/ 787273 w 17682528"/>
                <a:gd name="connsiteY9219" fmla="*/ 6838125 h 7720647"/>
                <a:gd name="connsiteX9220" fmla="*/ 666623 w 17682528"/>
                <a:gd name="connsiteY9220" fmla="*/ 6850825 h 7720647"/>
                <a:gd name="connsiteX9221" fmla="*/ 571436 w 17682528"/>
                <a:gd name="connsiteY9221" fmla="*/ 6958775 h 7720647"/>
                <a:gd name="connsiteX9222" fmla="*/ 457136 w 17682528"/>
                <a:gd name="connsiteY9222" fmla="*/ 7022275 h 7720647"/>
                <a:gd name="connsiteX9223" fmla="*/ 349186 w 17682528"/>
                <a:gd name="connsiteY9223" fmla="*/ 7073011 h 7720647"/>
                <a:gd name="connsiteX9224" fmla="*/ 298386 w 17682528"/>
                <a:gd name="connsiteY9224" fmla="*/ 7200011 h 7720647"/>
                <a:gd name="connsiteX9225" fmla="*/ 234886 w 17682528"/>
                <a:gd name="connsiteY9225" fmla="*/ 7244461 h 7720647"/>
                <a:gd name="connsiteX9226" fmla="*/ 63500 w 17682528"/>
                <a:gd name="connsiteY9226" fmla="*/ 7441311 h 7720647"/>
                <a:gd name="connsiteX9227" fmla="*/ 57150 w 17682528"/>
                <a:gd name="connsiteY9227" fmla="*/ 7485761 h 7720647"/>
                <a:gd name="connsiteX9228" fmla="*/ 25400 w 17682528"/>
                <a:gd name="connsiteY9228" fmla="*/ 7587298 h 7720647"/>
                <a:gd name="connsiteX9229" fmla="*/ 0 w 17682528"/>
                <a:gd name="connsiteY9229" fmla="*/ 7587298 h 7720647"/>
                <a:gd name="connsiteX9230" fmla="*/ 57150 w 17682528"/>
                <a:gd name="connsiteY9230" fmla="*/ 7422261 h 7720647"/>
                <a:gd name="connsiteX9231" fmla="*/ 234886 w 17682528"/>
                <a:gd name="connsiteY9231" fmla="*/ 7231761 h 7720647"/>
                <a:gd name="connsiteX9232" fmla="*/ 285686 w 17682528"/>
                <a:gd name="connsiteY9232" fmla="*/ 7193661 h 7720647"/>
                <a:gd name="connsiteX9233" fmla="*/ 292036 w 17682528"/>
                <a:gd name="connsiteY9233" fmla="*/ 7161911 h 7720647"/>
                <a:gd name="connsiteX9234" fmla="*/ 330136 w 17682528"/>
                <a:gd name="connsiteY9234" fmla="*/ 7073011 h 7720647"/>
                <a:gd name="connsiteX9235" fmla="*/ 393636 w 17682528"/>
                <a:gd name="connsiteY9235" fmla="*/ 7047675 h 7720647"/>
                <a:gd name="connsiteX9236" fmla="*/ 457136 w 17682528"/>
                <a:gd name="connsiteY9236" fmla="*/ 7003225 h 7720647"/>
                <a:gd name="connsiteX9237" fmla="*/ 539686 w 17682528"/>
                <a:gd name="connsiteY9237" fmla="*/ 6971475 h 7720647"/>
                <a:gd name="connsiteX9238" fmla="*/ 647573 w 17682528"/>
                <a:gd name="connsiteY9238" fmla="*/ 6838125 h 7720647"/>
                <a:gd name="connsiteX9239" fmla="*/ 819023 w 17682528"/>
                <a:gd name="connsiteY9239" fmla="*/ 6793675 h 7720647"/>
                <a:gd name="connsiteX9240" fmla="*/ 907923 w 17682528"/>
                <a:gd name="connsiteY9240" fmla="*/ 6780975 h 7720647"/>
                <a:gd name="connsiteX9241" fmla="*/ 933323 w 17682528"/>
                <a:gd name="connsiteY9241" fmla="*/ 6704775 h 7720647"/>
                <a:gd name="connsiteX9242" fmla="*/ 946023 w 17682528"/>
                <a:gd name="connsiteY9242" fmla="*/ 6653975 h 7720647"/>
                <a:gd name="connsiteX9243" fmla="*/ 1155509 w 17682528"/>
                <a:gd name="connsiteY9243" fmla="*/ 6374638 h 7720647"/>
                <a:gd name="connsiteX9244" fmla="*/ 1136459 w 17682528"/>
                <a:gd name="connsiteY9244" fmla="*/ 6387338 h 7720647"/>
                <a:gd name="connsiteX9245" fmla="*/ 1085723 w 17682528"/>
                <a:gd name="connsiteY9245" fmla="*/ 6393688 h 7720647"/>
                <a:gd name="connsiteX9246" fmla="*/ 1028573 w 17682528"/>
                <a:gd name="connsiteY9246" fmla="*/ 6419088 h 7720647"/>
                <a:gd name="connsiteX9247" fmla="*/ 965073 w 17682528"/>
                <a:gd name="connsiteY9247" fmla="*/ 6380988 h 7720647"/>
                <a:gd name="connsiteX9248" fmla="*/ 838073 w 17682528"/>
                <a:gd name="connsiteY9248" fmla="*/ 6444488 h 7720647"/>
                <a:gd name="connsiteX9249" fmla="*/ 780923 w 17682528"/>
                <a:gd name="connsiteY9249" fmla="*/ 6450838 h 7720647"/>
                <a:gd name="connsiteX9250" fmla="*/ 609473 w 17682528"/>
                <a:gd name="connsiteY9250" fmla="*/ 6565075 h 7720647"/>
                <a:gd name="connsiteX9251" fmla="*/ 558736 w 17682528"/>
                <a:gd name="connsiteY9251" fmla="*/ 6565075 h 7720647"/>
                <a:gd name="connsiteX9252" fmla="*/ 501586 w 17682528"/>
                <a:gd name="connsiteY9252" fmla="*/ 6673025 h 7720647"/>
                <a:gd name="connsiteX9253" fmla="*/ 336486 w 17682528"/>
                <a:gd name="connsiteY9253" fmla="*/ 6698425 h 7720647"/>
                <a:gd name="connsiteX9254" fmla="*/ 228536 w 17682528"/>
                <a:gd name="connsiteY9254" fmla="*/ 6800025 h 7720647"/>
                <a:gd name="connsiteX9255" fmla="*/ 209486 w 17682528"/>
                <a:gd name="connsiteY9255" fmla="*/ 6857175 h 7720647"/>
                <a:gd name="connsiteX9256" fmla="*/ 101536 w 17682528"/>
                <a:gd name="connsiteY9256" fmla="*/ 6965125 h 7720647"/>
                <a:gd name="connsiteX9257" fmla="*/ 12700 w 17682528"/>
                <a:gd name="connsiteY9257" fmla="*/ 7136511 h 7720647"/>
                <a:gd name="connsiteX9258" fmla="*/ 6350 w 17682528"/>
                <a:gd name="connsiteY9258" fmla="*/ 7136511 h 7720647"/>
                <a:gd name="connsiteX9259" fmla="*/ 114236 w 17682528"/>
                <a:gd name="connsiteY9259" fmla="*/ 6933375 h 7720647"/>
                <a:gd name="connsiteX9260" fmla="*/ 209486 w 17682528"/>
                <a:gd name="connsiteY9260" fmla="*/ 6838125 h 7720647"/>
                <a:gd name="connsiteX9261" fmla="*/ 215836 w 17682528"/>
                <a:gd name="connsiteY9261" fmla="*/ 6806375 h 7720647"/>
                <a:gd name="connsiteX9262" fmla="*/ 330136 w 17682528"/>
                <a:gd name="connsiteY9262" fmla="*/ 6679375 h 7720647"/>
                <a:gd name="connsiteX9263" fmla="*/ 482536 w 17682528"/>
                <a:gd name="connsiteY9263" fmla="*/ 6660325 h 7720647"/>
                <a:gd name="connsiteX9264" fmla="*/ 552386 w 17682528"/>
                <a:gd name="connsiteY9264" fmla="*/ 6546088 h 7720647"/>
                <a:gd name="connsiteX9265" fmla="*/ 742823 w 17682528"/>
                <a:gd name="connsiteY9265" fmla="*/ 6463538 h 7720647"/>
                <a:gd name="connsiteX9266" fmla="*/ 965073 w 17682528"/>
                <a:gd name="connsiteY9266" fmla="*/ 6368288 h 7720647"/>
                <a:gd name="connsiteX9267" fmla="*/ 1028573 w 17682528"/>
                <a:gd name="connsiteY9267" fmla="*/ 6412738 h 7720647"/>
                <a:gd name="connsiteX9268" fmla="*/ 1149159 w 17682528"/>
                <a:gd name="connsiteY9268" fmla="*/ 6368288 h 7720647"/>
                <a:gd name="connsiteX9269" fmla="*/ 1174559 w 17682528"/>
                <a:gd name="connsiteY9269" fmla="*/ 6323838 h 7720647"/>
                <a:gd name="connsiteX9270" fmla="*/ 1333309 w 17682528"/>
                <a:gd name="connsiteY9270" fmla="*/ 6171438 h 7720647"/>
                <a:gd name="connsiteX9271" fmla="*/ 1346009 w 17682528"/>
                <a:gd name="connsiteY9271" fmla="*/ 6076188 h 7720647"/>
                <a:gd name="connsiteX9272" fmla="*/ 1365059 w 17682528"/>
                <a:gd name="connsiteY9272" fmla="*/ 5796852 h 7720647"/>
                <a:gd name="connsiteX9273" fmla="*/ 1860296 w 17682528"/>
                <a:gd name="connsiteY9273" fmla="*/ 5777802 h 7720647"/>
                <a:gd name="connsiteX9274" fmla="*/ 1872996 w 17682528"/>
                <a:gd name="connsiteY9274" fmla="*/ 5790502 h 7720647"/>
                <a:gd name="connsiteX9275" fmla="*/ 1784096 w 17682528"/>
                <a:gd name="connsiteY9275" fmla="*/ 5815902 h 7720647"/>
                <a:gd name="connsiteX9276" fmla="*/ 1790446 w 17682528"/>
                <a:gd name="connsiteY9276" fmla="*/ 5898452 h 7720647"/>
                <a:gd name="connsiteX9277" fmla="*/ 1707896 w 17682528"/>
                <a:gd name="connsiteY9277" fmla="*/ 5898452 h 7720647"/>
                <a:gd name="connsiteX9278" fmla="*/ 1707896 w 17682528"/>
                <a:gd name="connsiteY9278" fmla="*/ 5803202 h 7720647"/>
                <a:gd name="connsiteX9279" fmla="*/ 1606296 w 17682528"/>
                <a:gd name="connsiteY9279" fmla="*/ 5803202 h 7720647"/>
                <a:gd name="connsiteX9280" fmla="*/ 1574609 w 17682528"/>
                <a:gd name="connsiteY9280" fmla="*/ 5822252 h 7720647"/>
                <a:gd name="connsiteX9281" fmla="*/ 1574609 w 17682528"/>
                <a:gd name="connsiteY9281" fmla="*/ 5911152 h 7720647"/>
                <a:gd name="connsiteX9282" fmla="*/ 1511109 w 17682528"/>
                <a:gd name="connsiteY9282" fmla="*/ 5911152 h 7720647"/>
                <a:gd name="connsiteX9283" fmla="*/ 1492059 w 17682528"/>
                <a:gd name="connsiteY9283" fmla="*/ 5815902 h 7720647"/>
                <a:gd name="connsiteX9284" fmla="*/ 1447609 w 17682528"/>
                <a:gd name="connsiteY9284" fmla="*/ 5815902 h 7720647"/>
                <a:gd name="connsiteX9285" fmla="*/ 1377759 w 17682528"/>
                <a:gd name="connsiteY9285" fmla="*/ 5834952 h 7720647"/>
                <a:gd name="connsiteX9286" fmla="*/ 1377759 w 17682528"/>
                <a:gd name="connsiteY9286" fmla="*/ 6012752 h 7720647"/>
                <a:gd name="connsiteX9287" fmla="*/ 1860296 w 17682528"/>
                <a:gd name="connsiteY9287" fmla="*/ 6019102 h 7720647"/>
                <a:gd name="connsiteX9288" fmla="*/ 1872996 w 17682528"/>
                <a:gd name="connsiteY9288" fmla="*/ 5949252 h 7720647"/>
                <a:gd name="connsiteX9289" fmla="*/ 1892046 w 17682528"/>
                <a:gd name="connsiteY9289" fmla="*/ 5777802 h 7720647"/>
                <a:gd name="connsiteX9290" fmla="*/ 1911096 w 17682528"/>
                <a:gd name="connsiteY9290" fmla="*/ 5777802 h 7720647"/>
                <a:gd name="connsiteX9291" fmla="*/ 1968246 w 17682528"/>
                <a:gd name="connsiteY9291" fmla="*/ 5866702 h 7720647"/>
                <a:gd name="connsiteX9292" fmla="*/ 1961896 w 17682528"/>
                <a:gd name="connsiteY9292" fmla="*/ 5841302 h 7720647"/>
                <a:gd name="connsiteX9293" fmla="*/ 1999996 w 17682528"/>
                <a:gd name="connsiteY9293" fmla="*/ 5911152 h 7720647"/>
                <a:gd name="connsiteX9294" fmla="*/ 2006346 w 17682528"/>
                <a:gd name="connsiteY9294" fmla="*/ 5892102 h 7720647"/>
                <a:gd name="connsiteX9295" fmla="*/ 2038096 w 17682528"/>
                <a:gd name="connsiteY9295" fmla="*/ 5955602 h 7720647"/>
                <a:gd name="connsiteX9296" fmla="*/ 2050796 w 17682528"/>
                <a:gd name="connsiteY9296" fmla="*/ 5942902 h 7720647"/>
                <a:gd name="connsiteX9297" fmla="*/ 2076196 w 17682528"/>
                <a:gd name="connsiteY9297" fmla="*/ 6184138 h 7720647"/>
                <a:gd name="connsiteX9298" fmla="*/ 2114233 w 17682528"/>
                <a:gd name="connsiteY9298" fmla="*/ 6184138 h 7720647"/>
                <a:gd name="connsiteX9299" fmla="*/ 2196783 w 17682528"/>
                <a:gd name="connsiteY9299" fmla="*/ 6146038 h 7720647"/>
                <a:gd name="connsiteX9300" fmla="*/ 2279333 w 17682528"/>
                <a:gd name="connsiteY9300" fmla="*/ 6082538 h 7720647"/>
                <a:gd name="connsiteX9301" fmla="*/ 2463483 w 17682528"/>
                <a:gd name="connsiteY9301" fmla="*/ 6152388 h 7720647"/>
                <a:gd name="connsiteX9302" fmla="*/ 2558733 w 17682528"/>
                <a:gd name="connsiteY9302" fmla="*/ 6222238 h 7720647"/>
                <a:gd name="connsiteX9303" fmla="*/ 2685669 w 17682528"/>
                <a:gd name="connsiteY9303" fmla="*/ 6304788 h 7720647"/>
                <a:gd name="connsiteX9304" fmla="*/ 2780919 w 17682528"/>
                <a:gd name="connsiteY9304" fmla="*/ 6457188 h 7720647"/>
                <a:gd name="connsiteX9305" fmla="*/ 2850769 w 17682528"/>
                <a:gd name="connsiteY9305" fmla="*/ 6419088 h 7720647"/>
                <a:gd name="connsiteX9306" fmla="*/ 2920619 w 17682528"/>
                <a:gd name="connsiteY9306" fmla="*/ 6412738 h 7720647"/>
                <a:gd name="connsiteX9307" fmla="*/ 3066669 w 17682528"/>
                <a:gd name="connsiteY9307" fmla="*/ 6425438 h 7720647"/>
                <a:gd name="connsiteX9308" fmla="*/ 3199956 w 17682528"/>
                <a:gd name="connsiteY9308" fmla="*/ 6412738 h 7720647"/>
                <a:gd name="connsiteX9309" fmla="*/ 3974592 w 17682528"/>
                <a:gd name="connsiteY9309" fmla="*/ 6742875 h 7720647"/>
                <a:gd name="connsiteX9310" fmla="*/ 4298379 w 17682528"/>
                <a:gd name="connsiteY9310" fmla="*/ 6514338 h 7720647"/>
                <a:gd name="connsiteX9311" fmla="*/ 4444429 w 17682528"/>
                <a:gd name="connsiteY9311" fmla="*/ 6431788 h 7720647"/>
                <a:gd name="connsiteX9312" fmla="*/ 4615879 w 17682528"/>
                <a:gd name="connsiteY9312" fmla="*/ 6400038 h 7720647"/>
                <a:gd name="connsiteX9313" fmla="*/ 4672965 w 17682528"/>
                <a:gd name="connsiteY9313" fmla="*/ 6368288 h 7720647"/>
                <a:gd name="connsiteX9314" fmla="*/ 4679315 w 17682528"/>
                <a:gd name="connsiteY9314" fmla="*/ 6273038 h 7720647"/>
                <a:gd name="connsiteX9315" fmla="*/ 4692015 w 17682528"/>
                <a:gd name="connsiteY9315" fmla="*/ 6133338 h 7720647"/>
                <a:gd name="connsiteX9316" fmla="*/ 4831715 w 17682528"/>
                <a:gd name="connsiteY9316" fmla="*/ 6126988 h 7720647"/>
                <a:gd name="connsiteX9317" fmla="*/ 4971415 w 17682528"/>
                <a:gd name="connsiteY9317" fmla="*/ 6133338 h 7720647"/>
                <a:gd name="connsiteX9318" fmla="*/ 4926965 w 17682528"/>
                <a:gd name="connsiteY9318" fmla="*/ 6139688 h 7720647"/>
                <a:gd name="connsiteX9319" fmla="*/ 4926965 w 17682528"/>
                <a:gd name="connsiteY9319" fmla="*/ 6190488 h 7720647"/>
                <a:gd name="connsiteX9320" fmla="*/ 4882515 w 17682528"/>
                <a:gd name="connsiteY9320" fmla="*/ 6190488 h 7720647"/>
                <a:gd name="connsiteX9321" fmla="*/ 4844415 w 17682528"/>
                <a:gd name="connsiteY9321" fmla="*/ 6133338 h 7720647"/>
                <a:gd name="connsiteX9322" fmla="*/ 4806315 w 17682528"/>
                <a:gd name="connsiteY9322" fmla="*/ 6190488 h 7720647"/>
                <a:gd name="connsiteX9323" fmla="*/ 4761865 w 17682528"/>
                <a:gd name="connsiteY9323" fmla="*/ 6190488 h 7720647"/>
                <a:gd name="connsiteX9324" fmla="*/ 4761865 w 17682528"/>
                <a:gd name="connsiteY9324" fmla="*/ 6139688 h 7720647"/>
                <a:gd name="connsiteX9325" fmla="*/ 4717415 w 17682528"/>
                <a:gd name="connsiteY9325" fmla="*/ 6139688 h 7720647"/>
                <a:gd name="connsiteX9326" fmla="*/ 4698365 w 17682528"/>
                <a:gd name="connsiteY9326" fmla="*/ 6152388 h 7720647"/>
                <a:gd name="connsiteX9327" fmla="*/ 4698365 w 17682528"/>
                <a:gd name="connsiteY9327" fmla="*/ 6253988 h 7720647"/>
                <a:gd name="connsiteX9328" fmla="*/ 4984115 w 17682528"/>
                <a:gd name="connsiteY9328" fmla="*/ 6253988 h 7720647"/>
                <a:gd name="connsiteX9329" fmla="*/ 4984115 w 17682528"/>
                <a:gd name="connsiteY9329" fmla="*/ 6120638 h 7720647"/>
                <a:gd name="connsiteX9330" fmla="*/ 5022215 w 17682528"/>
                <a:gd name="connsiteY9330" fmla="*/ 6171438 h 7720647"/>
                <a:gd name="connsiteX9331" fmla="*/ 5028565 w 17682528"/>
                <a:gd name="connsiteY9331" fmla="*/ 6158738 h 7720647"/>
                <a:gd name="connsiteX9332" fmla="*/ 5073015 w 17682528"/>
                <a:gd name="connsiteY9332" fmla="*/ 6215888 h 7720647"/>
                <a:gd name="connsiteX9333" fmla="*/ 5098415 w 17682528"/>
                <a:gd name="connsiteY9333" fmla="*/ 6431788 h 7720647"/>
                <a:gd name="connsiteX9334" fmla="*/ 5149215 w 17682528"/>
                <a:gd name="connsiteY9334" fmla="*/ 6463538 h 7720647"/>
                <a:gd name="connsiteX9335" fmla="*/ 5371402 w 17682528"/>
                <a:gd name="connsiteY9335" fmla="*/ 6368288 h 7720647"/>
                <a:gd name="connsiteX9336" fmla="*/ 5688838 w 17682528"/>
                <a:gd name="connsiteY9336" fmla="*/ 6590475 h 7720647"/>
                <a:gd name="connsiteX9337" fmla="*/ 5974588 w 17682528"/>
                <a:gd name="connsiteY9337" fmla="*/ 6812725 h 7720647"/>
                <a:gd name="connsiteX9338" fmla="*/ 6266625 w 17682528"/>
                <a:gd name="connsiteY9338" fmla="*/ 6622225 h 7720647"/>
                <a:gd name="connsiteX9339" fmla="*/ 6380925 w 17682528"/>
                <a:gd name="connsiteY9339" fmla="*/ 6660325 h 7720647"/>
                <a:gd name="connsiteX9340" fmla="*/ 6546025 w 17682528"/>
                <a:gd name="connsiteY9340" fmla="*/ 6838125 h 7720647"/>
                <a:gd name="connsiteX9341" fmla="*/ 6742811 w 17682528"/>
                <a:gd name="connsiteY9341" fmla="*/ 6990525 h 7720647"/>
                <a:gd name="connsiteX9342" fmla="*/ 6761861 w 17682528"/>
                <a:gd name="connsiteY9342" fmla="*/ 6844475 h 7720647"/>
                <a:gd name="connsiteX9343" fmla="*/ 6971411 w 17682528"/>
                <a:gd name="connsiteY9343" fmla="*/ 6844475 h 7720647"/>
                <a:gd name="connsiteX9344" fmla="*/ 6933311 w 17682528"/>
                <a:gd name="connsiteY9344" fmla="*/ 6850825 h 7720647"/>
                <a:gd name="connsiteX9345" fmla="*/ 6933311 w 17682528"/>
                <a:gd name="connsiteY9345" fmla="*/ 6888925 h 7720647"/>
                <a:gd name="connsiteX9346" fmla="*/ 6907911 w 17682528"/>
                <a:gd name="connsiteY9346" fmla="*/ 6888925 h 7720647"/>
                <a:gd name="connsiteX9347" fmla="*/ 6863461 w 17682528"/>
                <a:gd name="connsiteY9347" fmla="*/ 6844475 h 7720647"/>
                <a:gd name="connsiteX9348" fmla="*/ 6844411 w 17682528"/>
                <a:gd name="connsiteY9348" fmla="*/ 6850825 h 7720647"/>
                <a:gd name="connsiteX9349" fmla="*/ 6844411 w 17682528"/>
                <a:gd name="connsiteY9349" fmla="*/ 6888925 h 7720647"/>
                <a:gd name="connsiteX9350" fmla="*/ 6812661 w 17682528"/>
                <a:gd name="connsiteY9350" fmla="*/ 6888925 h 7720647"/>
                <a:gd name="connsiteX9351" fmla="*/ 6812661 w 17682528"/>
                <a:gd name="connsiteY9351" fmla="*/ 6850825 h 7720647"/>
                <a:gd name="connsiteX9352" fmla="*/ 6774561 w 17682528"/>
                <a:gd name="connsiteY9352" fmla="*/ 6850825 h 7720647"/>
                <a:gd name="connsiteX9353" fmla="*/ 6761861 w 17682528"/>
                <a:gd name="connsiteY9353" fmla="*/ 6863525 h 7720647"/>
                <a:gd name="connsiteX9354" fmla="*/ 6761861 w 17682528"/>
                <a:gd name="connsiteY9354" fmla="*/ 6939725 h 7720647"/>
                <a:gd name="connsiteX9355" fmla="*/ 6984111 w 17682528"/>
                <a:gd name="connsiteY9355" fmla="*/ 6939725 h 7720647"/>
                <a:gd name="connsiteX9356" fmla="*/ 6984111 w 17682528"/>
                <a:gd name="connsiteY9356" fmla="*/ 6838125 h 7720647"/>
                <a:gd name="connsiteX9357" fmla="*/ 7047611 w 17682528"/>
                <a:gd name="connsiteY9357" fmla="*/ 6920675 h 7720647"/>
                <a:gd name="connsiteX9358" fmla="*/ 7047611 w 17682528"/>
                <a:gd name="connsiteY9358" fmla="*/ 7015925 h 7720647"/>
                <a:gd name="connsiteX9359" fmla="*/ 7066661 w 17682528"/>
                <a:gd name="connsiteY9359" fmla="*/ 7079361 h 7720647"/>
                <a:gd name="connsiteX9360" fmla="*/ 7123811 w 17682528"/>
                <a:gd name="connsiteY9360" fmla="*/ 6565075 h 7720647"/>
                <a:gd name="connsiteX9361" fmla="*/ 7288848 w 17682528"/>
                <a:gd name="connsiteY9361" fmla="*/ 6495288 h 7720647"/>
                <a:gd name="connsiteX9362" fmla="*/ 7295198 w 17682528"/>
                <a:gd name="connsiteY9362" fmla="*/ 6444488 h 7720647"/>
                <a:gd name="connsiteX9363" fmla="*/ 7301548 w 17682528"/>
                <a:gd name="connsiteY9363" fmla="*/ 6368288 h 7720647"/>
                <a:gd name="connsiteX9364" fmla="*/ 7307898 w 17682528"/>
                <a:gd name="connsiteY9364" fmla="*/ 6292088 h 7720647"/>
                <a:gd name="connsiteX9365" fmla="*/ 7333298 w 17682528"/>
                <a:gd name="connsiteY9365" fmla="*/ 6146038 h 7720647"/>
                <a:gd name="connsiteX9366" fmla="*/ 7428548 w 17682528"/>
                <a:gd name="connsiteY9366" fmla="*/ 6273038 h 7720647"/>
                <a:gd name="connsiteX9367" fmla="*/ 7390448 w 17682528"/>
                <a:gd name="connsiteY9367" fmla="*/ 6368288 h 7720647"/>
                <a:gd name="connsiteX9368" fmla="*/ 7377748 w 17682528"/>
                <a:gd name="connsiteY9368" fmla="*/ 6374638 h 7720647"/>
                <a:gd name="connsiteX9369" fmla="*/ 7326948 w 17682528"/>
                <a:gd name="connsiteY9369" fmla="*/ 6317488 h 7720647"/>
                <a:gd name="connsiteX9370" fmla="*/ 7301548 w 17682528"/>
                <a:gd name="connsiteY9370" fmla="*/ 6539738 h 7720647"/>
                <a:gd name="connsiteX9371" fmla="*/ 7326948 w 17682528"/>
                <a:gd name="connsiteY9371" fmla="*/ 6546088 h 7720647"/>
                <a:gd name="connsiteX9372" fmla="*/ 7498398 w 17682528"/>
                <a:gd name="connsiteY9372" fmla="*/ 6520688 h 7720647"/>
                <a:gd name="connsiteX9373" fmla="*/ 7498398 w 17682528"/>
                <a:gd name="connsiteY9373" fmla="*/ 6101588 h 7720647"/>
                <a:gd name="connsiteX9374" fmla="*/ 7517448 w 17682528"/>
                <a:gd name="connsiteY9374" fmla="*/ 6101588 h 7720647"/>
                <a:gd name="connsiteX9375" fmla="*/ 7606348 w 17682528"/>
                <a:gd name="connsiteY9375" fmla="*/ 6247638 h 7720647"/>
                <a:gd name="connsiteX9376" fmla="*/ 7523798 w 17682528"/>
                <a:gd name="connsiteY9376" fmla="*/ 6292088 h 7720647"/>
                <a:gd name="connsiteX9377" fmla="*/ 7511098 w 17682528"/>
                <a:gd name="connsiteY9377" fmla="*/ 6317488 h 7720647"/>
                <a:gd name="connsiteX9378" fmla="*/ 7511098 w 17682528"/>
                <a:gd name="connsiteY9378" fmla="*/ 6520688 h 7720647"/>
                <a:gd name="connsiteX9379" fmla="*/ 7530148 w 17682528"/>
                <a:gd name="connsiteY9379" fmla="*/ 6527038 h 7720647"/>
                <a:gd name="connsiteX9380" fmla="*/ 7669848 w 17682528"/>
                <a:gd name="connsiteY9380" fmla="*/ 6507988 h 7720647"/>
                <a:gd name="connsiteX9381" fmla="*/ 7682548 w 17682528"/>
                <a:gd name="connsiteY9381" fmla="*/ 6476238 h 7720647"/>
                <a:gd name="connsiteX9382" fmla="*/ 7688898 w 17682528"/>
                <a:gd name="connsiteY9382" fmla="*/ 6406388 h 7720647"/>
                <a:gd name="connsiteX9383" fmla="*/ 7688898 w 17682528"/>
                <a:gd name="connsiteY9383" fmla="*/ 6063488 h 7720647"/>
                <a:gd name="connsiteX9384" fmla="*/ 7707884 w 17682528"/>
                <a:gd name="connsiteY9384" fmla="*/ 6063488 h 7720647"/>
                <a:gd name="connsiteX9385" fmla="*/ 7745984 w 17682528"/>
                <a:gd name="connsiteY9385" fmla="*/ 6171438 h 7720647"/>
                <a:gd name="connsiteX9386" fmla="*/ 7733284 w 17682528"/>
                <a:gd name="connsiteY9386" fmla="*/ 6215888 h 7720647"/>
                <a:gd name="connsiteX9387" fmla="*/ 7784084 w 17682528"/>
                <a:gd name="connsiteY9387" fmla="*/ 6317488 h 7720647"/>
                <a:gd name="connsiteX9388" fmla="*/ 7758684 w 17682528"/>
                <a:gd name="connsiteY9388" fmla="*/ 6317488 h 7720647"/>
                <a:gd name="connsiteX9389" fmla="*/ 7707884 w 17682528"/>
                <a:gd name="connsiteY9389" fmla="*/ 6279388 h 7720647"/>
                <a:gd name="connsiteX9390" fmla="*/ 7701534 w 17682528"/>
                <a:gd name="connsiteY9390" fmla="*/ 6507988 h 7720647"/>
                <a:gd name="connsiteX9391" fmla="*/ 7885684 w 17682528"/>
                <a:gd name="connsiteY9391" fmla="*/ 6482588 h 7720647"/>
                <a:gd name="connsiteX9392" fmla="*/ 7885684 w 17682528"/>
                <a:gd name="connsiteY9392" fmla="*/ 6025452 h 7720647"/>
                <a:gd name="connsiteX9393" fmla="*/ 7917434 w 17682528"/>
                <a:gd name="connsiteY9393" fmla="*/ 6025452 h 7720647"/>
                <a:gd name="connsiteX9394" fmla="*/ 7917434 w 17682528"/>
                <a:gd name="connsiteY9394" fmla="*/ 6101588 h 7720647"/>
                <a:gd name="connsiteX9395" fmla="*/ 7999984 w 17682528"/>
                <a:gd name="connsiteY9395" fmla="*/ 6215888 h 7720647"/>
                <a:gd name="connsiteX9396" fmla="*/ 7974584 w 17682528"/>
                <a:gd name="connsiteY9396" fmla="*/ 6247638 h 7720647"/>
                <a:gd name="connsiteX9397" fmla="*/ 7987284 w 17682528"/>
                <a:gd name="connsiteY9397" fmla="*/ 6311138 h 7720647"/>
                <a:gd name="connsiteX9398" fmla="*/ 7911084 w 17682528"/>
                <a:gd name="connsiteY9398" fmla="*/ 6253988 h 7720647"/>
                <a:gd name="connsiteX9399" fmla="*/ 7911084 w 17682528"/>
                <a:gd name="connsiteY9399" fmla="*/ 6482588 h 7720647"/>
                <a:gd name="connsiteX9400" fmla="*/ 7923784 w 17682528"/>
                <a:gd name="connsiteY9400" fmla="*/ 6488938 h 7720647"/>
                <a:gd name="connsiteX9401" fmla="*/ 8501571 w 17682528"/>
                <a:gd name="connsiteY9401" fmla="*/ 6431788 h 7720647"/>
                <a:gd name="connsiteX9402" fmla="*/ 8501571 w 17682528"/>
                <a:gd name="connsiteY9402" fmla="*/ 6107938 h 7720647"/>
                <a:gd name="connsiteX9403" fmla="*/ 8425371 w 17682528"/>
                <a:gd name="connsiteY9403" fmla="*/ 6069838 h 7720647"/>
                <a:gd name="connsiteX9404" fmla="*/ 8196834 w 17682528"/>
                <a:gd name="connsiteY9404" fmla="*/ 6019102 h 7720647"/>
                <a:gd name="connsiteX9405" fmla="*/ 8190484 w 17682528"/>
                <a:gd name="connsiteY9405" fmla="*/ 5993702 h 7720647"/>
                <a:gd name="connsiteX9406" fmla="*/ 8177784 w 17682528"/>
                <a:gd name="connsiteY9406" fmla="*/ 5981002 h 7720647"/>
                <a:gd name="connsiteX9407" fmla="*/ 8565071 w 17682528"/>
                <a:gd name="connsiteY9407" fmla="*/ 5936552 h 7720647"/>
                <a:gd name="connsiteX9408" fmla="*/ 8819007 w 17682528"/>
                <a:gd name="connsiteY9408" fmla="*/ 5879402 h 7720647"/>
                <a:gd name="connsiteX9409" fmla="*/ 8838057 w 17682528"/>
                <a:gd name="connsiteY9409" fmla="*/ 5841302 h 7720647"/>
                <a:gd name="connsiteX9410" fmla="*/ 8692071 w 17682528"/>
                <a:gd name="connsiteY9410" fmla="*/ 5746052 h 7720647"/>
                <a:gd name="connsiteX9411" fmla="*/ 8539671 w 17682528"/>
                <a:gd name="connsiteY9411" fmla="*/ 5707952 h 7720647"/>
                <a:gd name="connsiteX9412" fmla="*/ 8539671 w 17682528"/>
                <a:gd name="connsiteY9412" fmla="*/ 5657152 h 7720647"/>
                <a:gd name="connsiteX9413" fmla="*/ 8780907 w 17682528"/>
                <a:gd name="connsiteY9413" fmla="*/ 5631752 h 7720647"/>
                <a:gd name="connsiteX9414" fmla="*/ 8787257 w 17682528"/>
                <a:gd name="connsiteY9414" fmla="*/ 5612702 h 772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</a:cxnLst>
              <a:rect l="l" t="t" r="r" b="b"/>
              <a:pathLst>
                <a:path w="17682528" h="7720647">
                  <a:moveTo>
                    <a:pt x="7111111" y="7695248"/>
                  </a:moveTo>
                  <a:cubicBezTo>
                    <a:pt x="7117461" y="7701598"/>
                    <a:pt x="7117461" y="7714298"/>
                    <a:pt x="7123811" y="7720648"/>
                  </a:cubicBezTo>
                  <a:cubicBezTo>
                    <a:pt x="7111111" y="7701598"/>
                    <a:pt x="7092061" y="7682548"/>
                    <a:pt x="7073011" y="7669848"/>
                  </a:cubicBezTo>
                  <a:cubicBezTo>
                    <a:pt x="7085711" y="7676198"/>
                    <a:pt x="7104761" y="7682548"/>
                    <a:pt x="7111111" y="7695248"/>
                  </a:cubicBezTo>
                  <a:close/>
                  <a:moveTo>
                    <a:pt x="6431725" y="7555611"/>
                  </a:moveTo>
                  <a:cubicBezTo>
                    <a:pt x="6425375" y="7568311"/>
                    <a:pt x="6412675" y="7574598"/>
                    <a:pt x="6311075" y="7574598"/>
                  </a:cubicBezTo>
                  <a:cubicBezTo>
                    <a:pt x="6323775" y="7561961"/>
                    <a:pt x="6342825" y="7561961"/>
                    <a:pt x="6361875" y="7555611"/>
                  </a:cubicBezTo>
                  <a:lnTo>
                    <a:pt x="6431725" y="7555611"/>
                  </a:lnTo>
                  <a:close/>
                  <a:moveTo>
                    <a:pt x="3993642" y="7555611"/>
                  </a:moveTo>
                  <a:cubicBezTo>
                    <a:pt x="4012692" y="7561961"/>
                    <a:pt x="4025392" y="7574598"/>
                    <a:pt x="4031742" y="7587298"/>
                  </a:cubicBezTo>
                  <a:cubicBezTo>
                    <a:pt x="4019042" y="7580948"/>
                    <a:pt x="3999992" y="7561961"/>
                    <a:pt x="3980942" y="7555611"/>
                  </a:cubicBezTo>
                  <a:lnTo>
                    <a:pt x="3993642" y="7555611"/>
                  </a:lnTo>
                  <a:close/>
                  <a:moveTo>
                    <a:pt x="1219009" y="7542911"/>
                  </a:moveTo>
                  <a:cubicBezTo>
                    <a:pt x="1225359" y="7549261"/>
                    <a:pt x="1238059" y="7555611"/>
                    <a:pt x="1244409" y="7561961"/>
                  </a:cubicBezTo>
                  <a:cubicBezTo>
                    <a:pt x="1225359" y="7555611"/>
                    <a:pt x="1193609" y="7568311"/>
                    <a:pt x="1174559" y="7542911"/>
                  </a:cubicBezTo>
                  <a:lnTo>
                    <a:pt x="1219009" y="7542911"/>
                  </a:lnTo>
                  <a:close/>
                  <a:moveTo>
                    <a:pt x="1003173" y="7542911"/>
                  </a:moveTo>
                  <a:lnTo>
                    <a:pt x="1053973" y="7555611"/>
                  </a:lnTo>
                  <a:cubicBezTo>
                    <a:pt x="1034923" y="7549261"/>
                    <a:pt x="1022223" y="7574598"/>
                    <a:pt x="1003173" y="7542911"/>
                  </a:cubicBezTo>
                  <a:close/>
                  <a:moveTo>
                    <a:pt x="4006342" y="7587298"/>
                  </a:moveTo>
                  <a:cubicBezTo>
                    <a:pt x="3974592" y="7574598"/>
                    <a:pt x="3936492" y="7561961"/>
                    <a:pt x="3898392" y="7536561"/>
                  </a:cubicBezTo>
                  <a:cubicBezTo>
                    <a:pt x="3936492" y="7555611"/>
                    <a:pt x="3974592" y="7568311"/>
                    <a:pt x="4006342" y="7587298"/>
                  </a:cubicBezTo>
                  <a:close/>
                  <a:moveTo>
                    <a:pt x="6444425" y="7568311"/>
                  </a:moveTo>
                  <a:cubicBezTo>
                    <a:pt x="6469825" y="7549261"/>
                    <a:pt x="6501575" y="7536561"/>
                    <a:pt x="6533325" y="7523861"/>
                  </a:cubicBezTo>
                  <a:cubicBezTo>
                    <a:pt x="6520625" y="7536561"/>
                    <a:pt x="6482525" y="7555611"/>
                    <a:pt x="6444425" y="7568311"/>
                  </a:cubicBezTo>
                  <a:close/>
                  <a:moveTo>
                    <a:pt x="6368225" y="7523861"/>
                  </a:moveTo>
                  <a:lnTo>
                    <a:pt x="6368225" y="7542911"/>
                  </a:lnTo>
                  <a:cubicBezTo>
                    <a:pt x="6272975" y="7530211"/>
                    <a:pt x="6260275" y="7549261"/>
                    <a:pt x="6234875" y="7523861"/>
                  </a:cubicBezTo>
                  <a:lnTo>
                    <a:pt x="6368225" y="7523861"/>
                  </a:lnTo>
                  <a:close/>
                  <a:moveTo>
                    <a:pt x="1415859" y="7536561"/>
                  </a:moveTo>
                  <a:cubicBezTo>
                    <a:pt x="1403159" y="7536561"/>
                    <a:pt x="1384109" y="7542911"/>
                    <a:pt x="1365059" y="7536561"/>
                  </a:cubicBezTo>
                  <a:cubicBezTo>
                    <a:pt x="1365059" y="7530211"/>
                    <a:pt x="1371409" y="7523861"/>
                    <a:pt x="1390459" y="7523861"/>
                  </a:cubicBezTo>
                  <a:cubicBezTo>
                    <a:pt x="1403159" y="7523861"/>
                    <a:pt x="1409509" y="7530211"/>
                    <a:pt x="1415859" y="7536561"/>
                  </a:cubicBezTo>
                  <a:close/>
                  <a:moveTo>
                    <a:pt x="6222175" y="7517511"/>
                  </a:moveTo>
                  <a:cubicBezTo>
                    <a:pt x="6222175" y="7517511"/>
                    <a:pt x="6222175" y="7523861"/>
                    <a:pt x="6215825" y="7530211"/>
                  </a:cubicBezTo>
                  <a:cubicBezTo>
                    <a:pt x="6184075" y="7523861"/>
                    <a:pt x="6146038" y="7511161"/>
                    <a:pt x="6120638" y="7504811"/>
                  </a:cubicBezTo>
                  <a:cubicBezTo>
                    <a:pt x="6171375" y="7511161"/>
                    <a:pt x="6196775" y="7517511"/>
                    <a:pt x="6222175" y="7517511"/>
                  </a:cubicBezTo>
                  <a:close/>
                  <a:moveTo>
                    <a:pt x="1492059" y="7517511"/>
                  </a:moveTo>
                  <a:cubicBezTo>
                    <a:pt x="1492059" y="7536561"/>
                    <a:pt x="1485709" y="7542911"/>
                    <a:pt x="1453959" y="7561961"/>
                  </a:cubicBezTo>
                  <a:cubicBezTo>
                    <a:pt x="1447609" y="7542911"/>
                    <a:pt x="1453959" y="7517511"/>
                    <a:pt x="1428559" y="7511161"/>
                  </a:cubicBezTo>
                  <a:cubicBezTo>
                    <a:pt x="1434909" y="7504811"/>
                    <a:pt x="1447609" y="7492111"/>
                    <a:pt x="1460309" y="7492111"/>
                  </a:cubicBezTo>
                  <a:cubicBezTo>
                    <a:pt x="1492059" y="7492111"/>
                    <a:pt x="1492059" y="7511161"/>
                    <a:pt x="1492059" y="7517511"/>
                  </a:cubicBezTo>
                  <a:close/>
                  <a:moveTo>
                    <a:pt x="6565075" y="7511161"/>
                  </a:moveTo>
                  <a:cubicBezTo>
                    <a:pt x="6571425" y="7498461"/>
                    <a:pt x="6584125" y="7492111"/>
                    <a:pt x="6596825" y="7485761"/>
                  </a:cubicBezTo>
                  <a:cubicBezTo>
                    <a:pt x="6590475" y="7492111"/>
                    <a:pt x="6577775" y="7504811"/>
                    <a:pt x="6565075" y="7511161"/>
                  </a:cubicBezTo>
                  <a:close/>
                  <a:moveTo>
                    <a:pt x="6285675" y="7504811"/>
                  </a:moveTo>
                  <a:cubicBezTo>
                    <a:pt x="6215825" y="7498461"/>
                    <a:pt x="6196775" y="7498461"/>
                    <a:pt x="6184075" y="7498461"/>
                  </a:cubicBezTo>
                  <a:cubicBezTo>
                    <a:pt x="6196775" y="7485761"/>
                    <a:pt x="6203125" y="7485761"/>
                    <a:pt x="6215825" y="7485761"/>
                  </a:cubicBezTo>
                  <a:cubicBezTo>
                    <a:pt x="6234875" y="7485761"/>
                    <a:pt x="6272975" y="7485761"/>
                    <a:pt x="6285675" y="7504811"/>
                  </a:cubicBezTo>
                  <a:close/>
                  <a:moveTo>
                    <a:pt x="6933311" y="7473061"/>
                  </a:moveTo>
                  <a:cubicBezTo>
                    <a:pt x="6933311" y="7479411"/>
                    <a:pt x="6926961" y="7479411"/>
                    <a:pt x="6926961" y="7473061"/>
                  </a:cubicBezTo>
                  <a:lnTo>
                    <a:pt x="6933311" y="7473061"/>
                  </a:lnTo>
                  <a:close/>
                  <a:moveTo>
                    <a:pt x="6558725" y="7485761"/>
                  </a:moveTo>
                  <a:cubicBezTo>
                    <a:pt x="6520625" y="7511161"/>
                    <a:pt x="6457125" y="7536561"/>
                    <a:pt x="6438075" y="7536561"/>
                  </a:cubicBezTo>
                  <a:lnTo>
                    <a:pt x="6380925" y="7536561"/>
                  </a:lnTo>
                  <a:cubicBezTo>
                    <a:pt x="6419025" y="7523861"/>
                    <a:pt x="6457125" y="7517511"/>
                    <a:pt x="6488875" y="7511161"/>
                  </a:cubicBezTo>
                  <a:cubicBezTo>
                    <a:pt x="6526975" y="7492111"/>
                    <a:pt x="6565075" y="7473061"/>
                    <a:pt x="6596825" y="7454011"/>
                  </a:cubicBezTo>
                  <a:cubicBezTo>
                    <a:pt x="6590475" y="7466711"/>
                    <a:pt x="6571425" y="7479411"/>
                    <a:pt x="6558725" y="7485761"/>
                  </a:cubicBezTo>
                  <a:close/>
                  <a:moveTo>
                    <a:pt x="6171375" y="7492111"/>
                  </a:moveTo>
                  <a:cubicBezTo>
                    <a:pt x="6107938" y="7485761"/>
                    <a:pt x="6076188" y="7473061"/>
                    <a:pt x="6050788" y="7454011"/>
                  </a:cubicBezTo>
                  <a:cubicBezTo>
                    <a:pt x="6101588" y="7460361"/>
                    <a:pt x="6133338" y="7473061"/>
                    <a:pt x="6165088" y="7473061"/>
                  </a:cubicBezTo>
                  <a:cubicBezTo>
                    <a:pt x="6165088" y="7479411"/>
                    <a:pt x="6171375" y="7485761"/>
                    <a:pt x="6171375" y="7492111"/>
                  </a:cubicBezTo>
                  <a:close/>
                  <a:moveTo>
                    <a:pt x="1536509" y="7460361"/>
                  </a:moveTo>
                  <a:cubicBezTo>
                    <a:pt x="1530159" y="7466711"/>
                    <a:pt x="1517459" y="7479411"/>
                    <a:pt x="1504759" y="7479411"/>
                  </a:cubicBezTo>
                  <a:cubicBezTo>
                    <a:pt x="1485709" y="7479411"/>
                    <a:pt x="1492059" y="7473061"/>
                    <a:pt x="1485709" y="7473061"/>
                  </a:cubicBezTo>
                  <a:cubicBezTo>
                    <a:pt x="1492059" y="7466711"/>
                    <a:pt x="1498409" y="7454011"/>
                    <a:pt x="1517459" y="7454011"/>
                  </a:cubicBezTo>
                  <a:cubicBezTo>
                    <a:pt x="1530159" y="7454011"/>
                    <a:pt x="1530159" y="7460361"/>
                    <a:pt x="1536509" y="7460361"/>
                  </a:cubicBezTo>
                  <a:close/>
                  <a:moveTo>
                    <a:pt x="6546025" y="7460361"/>
                  </a:moveTo>
                  <a:cubicBezTo>
                    <a:pt x="6520625" y="7485761"/>
                    <a:pt x="6387275" y="7511161"/>
                    <a:pt x="6342825" y="7511161"/>
                  </a:cubicBezTo>
                  <a:cubicBezTo>
                    <a:pt x="6323775" y="7511161"/>
                    <a:pt x="6311075" y="7511161"/>
                    <a:pt x="6298375" y="7504811"/>
                  </a:cubicBezTo>
                  <a:cubicBezTo>
                    <a:pt x="6336475" y="7479411"/>
                    <a:pt x="6393625" y="7492111"/>
                    <a:pt x="6444425" y="7485761"/>
                  </a:cubicBezTo>
                  <a:cubicBezTo>
                    <a:pt x="6476175" y="7473061"/>
                    <a:pt x="6514275" y="7460361"/>
                    <a:pt x="6546025" y="7447661"/>
                  </a:cubicBezTo>
                  <a:cubicBezTo>
                    <a:pt x="6552375" y="7447661"/>
                    <a:pt x="6552375" y="7454011"/>
                    <a:pt x="6546025" y="7460361"/>
                  </a:cubicBezTo>
                  <a:close/>
                  <a:moveTo>
                    <a:pt x="6101588" y="7498461"/>
                  </a:moveTo>
                  <a:cubicBezTo>
                    <a:pt x="6063488" y="7492111"/>
                    <a:pt x="5993638" y="7466711"/>
                    <a:pt x="5968238" y="7447661"/>
                  </a:cubicBezTo>
                  <a:cubicBezTo>
                    <a:pt x="6012688" y="7460361"/>
                    <a:pt x="6057138" y="7479411"/>
                    <a:pt x="6101588" y="7498461"/>
                  </a:cubicBezTo>
                  <a:close/>
                  <a:moveTo>
                    <a:pt x="14038072" y="7485761"/>
                  </a:moveTo>
                  <a:cubicBezTo>
                    <a:pt x="14038072" y="7498461"/>
                    <a:pt x="14006322" y="7530211"/>
                    <a:pt x="13987272" y="7549261"/>
                  </a:cubicBezTo>
                  <a:cubicBezTo>
                    <a:pt x="13980922" y="7517511"/>
                    <a:pt x="13999972" y="7460361"/>
                    <a:pt x="14006322" y="7428611"/>
                  </a:cubicBezTo>
                  <a:cubicBezTo>
                    <a:pt x="14019022" y="7447661"/>
                    <a:pt x="14038072" y="7466711"/>
                    <a:pt x="14038072" y="7485761"/>
                  </a:cubicBezTo>
                  <a:close/>
                  <a:moveTo>
                    <a:pt x="6647625" y="7434961"/>
                  </a:moveTo>
                  <a:lnTo>
                    <a:pt x="6660325" y="7422261"/>
                  </a:lnTo>
                  <a:cubicBezTo>
                    <a:pt x="6660325" y="7428611"/>
                    <a:pt x="6653975" y="7434961"/>
                    <a:pt x="6647625" y="7434961"/>
                  </a:cubicBezTo>
                  <a:close/>
                  <a:moveTo>
                    <a:pt x="5980938" y="7479411"/>
                  </a:moveTo>
                  <a:cubicBezTo>
                    <a:pt x="5987288" y="7479411"/>
                    <a:pt x="6050788" y="7504811"/>
                    <a:pt x="6057138" y="7517511"/>
                  </a:cubicBezTo>
                  <a:cubicBezTo>
                    <a:pt x="6088888" y="7504811"/>
                    <a:pt x="6126988" y="7542911"/>
                    <a:pt x="6165088" y="7542911"/>
                  </a:cubicBezTo>
                  <a:cubicBezTo>
                    <a:pt x="6196775" y="7549261"/>
                    <a:pt x="6272975" y="7549261"/>
                    <a:pt x="6298375" y="7568311"/>
                  </a:cubicBezTo>
                  <a:lnTo>
                    <a:pt x="6253925" y="7568311"/>
                  </a:lnTo>
                  <a:cubicBezTo>
                    <a:pt x="6133338" y="7536561"/>
                    <a:pt x="5980938" y="7536561"/>
                    <a:pt x="5866638" y="7428611"/>
                  </a:cubicBezTo>
                  <a:cubicBezTo>
                    <a:pt x="5898388" y="7428611"/>
                    <a:pt x="5955538" y="7454011"/>
                    <a:pt x="5961888" y="7492111"/>
                  </a:cubicBezTo>
                  <a:cubicBezTo>
                    <a:pt x="5968238" y="7485761"/>
                    <a:pt x="5961888" y="7479411"/>
                    <a:pt x="5980938" y="7479411"/>
                  </a:cubicBezTo>
                  <a:close/>
                  <a:moveTo>
                    <a:pt x="15707931" y="7492111"/>
                  </a:moveTo>
                  <a:cubicBezTo>
                    <a:pt x="15695231" y="7479411"/>
                    <a:pt x="15676181" y="7454011"/>
                    <a:pt x="15650781" y="7428611"/>
                  </a:cubicBezTo>
                  <a:cubicBezTo>
                    <a:pt x="15663481" y="7415911"/>
                    <a:pt x="15688881" y="7415911"/>
                    <a:pt x="15707931" y="7409561"/>
                  </a:cubicBezTo>
                  <a:lnTo>
                    <a:pt x="15707931" y="7492111"/>
                  </a:lnTo>
                  <a:close/>
                  <a:moveTo>
                    <a:pt x="1587309" y="7409561"/>
                  </a:moveTo>
                  <a:cubicBezTo>
                    <a:pt x="1587309" y="7415911"/>
                    <a:pt x="1593659" y="7415911"/>
                    <a:pt x="1593659" y="7434961"/>
                  </a:cubicBezTo>
                  <a:cubicBezTo>
                    <a:pt x="1593659" y="7447661"/>
                    <a:pt x="1580959" y="7460361"/>
                    <a:pt x="1568259" y="7466711"/>
                  </a:cubicBezTo>
                  <a:cubicBezTo>
                    <a:pt x="1568259" y="7460361"/>
                    <a:pt x="1568259" y="7441311"/>
                    <a:pt x="1542859" y="7434961"/>
                  </a:cubicBezTo>
                  <a:cubicBezTo>
                    <a:pt x="1542859" y="7428611"/>
                    <a:pt x="1555559" y="7415911"/>
                    <a:pt x="1561909" y="7409561"/>
                  </a:cubicBezTo>
                  <a:lnTo>
                    <a:pt x="1587309" y="7409561"/>
                  </a:lnTo>
                  <a:close/>
                  <a:moveTo>
                    <a:pt x="15301594" y="7415911"/>
                  </a:moveTo>
                  <a:cubicBezTo>
                    <a:pt x="15301594" y="7409561"/>
                    <a:pt x="15314231" y="7403211"/>
                    <a:pt x="15320581" y="7396861"/>
                  </a:cubicBezTo>
                  <a:cubicBezTo>
                    <a:pt x="15320581" y="7403211"/>
                    <a:pt x="15314231" y="7415911"/>
                    <a:pt x="15301594" y="7415911"/>
                  </a:cubicBezTo>
                  <a:close/>
                  <a:moveTo>
                    <a:pt x="15180944" y="7409561"/>
                  </a:moveTo>
                  <a:cubicBezTo>
                    <a:pt x="15168244" y="7409561"/>
                    <a:pt x="15155544" y="7409561"/>
                    <a:pt x="15142844" y="7415911"/>
                  </a:cubicBezTo>
                  <a:cubicBezTo>
                    <a:pt x="15149194" y="7409561"/>
                    <a:pt x="15161894" y="7403211"/>
                    <a:pt x="15174594" y="7396861"/>
                  </a:cubicBezTo>
                  <a:cubicBezTo>
                    <a:pt x="15174594" y="7396861"/>
                    <a:pt x="15180944" y="7396861"/>
                    <a:pt x="15180944" y="7409561"/>
                  </a:cubicBezTo>
                  <a:close/>
                  <a:moveTo>
                    <a:pt x="16647605" y="7403211"/>
                  </a:moveTo>
                  <a:cubicBezTo>
                    <a:pt x="16641255" y="7396861"/>
                    <a:pt x="16641255" y="7396861"/>
                    <a:pt x="16622205" y="7396861"/>
                  </a:cubicBezTo>
                  <a:cubicBezTo>
                    <a:pt x="16609505" y="7396861"/>
                    <a:pt x="16590455" y="7403211"/>
                    <a:pt x="16571405" y="7409561"/>
                  </a:cubicBezTo>
                  <a:cubicBezTo>
                    <a:pt x="16577755" y="7403211"/>
                    <a:pt x="16596805" y="7390511"/>
                    <a:pt x="16609505" y="7390511"/>
                  </a:cubicBezTo>
                  <a:cubicBezTo>
                    <a:pt x="16628555" y="7390511"/>
                    <a:pt x="16641255" y="7396861"/>
                    <a:pt x="16647605" y="7403211"/>
                  </a:cubicBezTo>
                  <a:close/>
                  <a:moveTo>
                    <a:pt x="6565075" y="7454011"/>
                  </a:moveTo>
                  <a:cubicBezTo>
                    <a:pt x="6577775" y="7428611"/>
                    <a:pt x="6603175" y="7409561"/>
                    <a:pt x="6628575" y="7384161"/>
                  </a:cubicBezTo>
                  <a:cubicBezTo>
                    <a:pt x="6615875" y="7409561"/>
                    <a:pt x="6590475" y="7434961"/>
                    <a:pt x="6565075" y="7454011"/>
                  </a:cubicBezTo>
                  <a:close/>
                  <a:moveTo>
                    <a:pt x="6038088" y="7454011"/>
                  </a:moveTo>
                  <a:cubicBezTo>
                    <a:pt x="5993638" y="7434961"/>
                    <a:pt x="5949188" y="7415911"/>
                    <a:pt x="5911088" y="7384161"/>
                  </a:cubicBezTo>
                  <a:cubicBezTo>
                    <a:pt x="5942838" y="7396861"/>
                    <a:pt x="6019038" y="7422261"/>
                    <a:pt x="6038088" y="7454011"/>
                  </a:cubicBezTo>
                  <a:close/>
                  <a:moveTo>
                    <a:pt x="15307944" y="7384161"/>
                  </a:moveTo>
                  <a:cubicBezTo>
                    <a:pt x="15307944" y="7396861"/>
                    <a:pt x="15295244" y="7396861"/>
                    <a:pt x="15288894" y="7403211"/>
                  </a:cubicBezTo>
                  <a:cubicBezTo>
                    <a:pt x="15282544" y="7434961"/>
                    <a:pt x="15282544" y="7466711"/>
                    <a:pt x="15263494" y="7498461"/>
                  </a:cubicBezTo>
                  <a:cubicBezTo>
                    <a:pt x="15263494" y="7479411"/>
                    <a:pt x="15257144" y="7454011"/>
                    <a:pt x="15257144" y="7434961"/>
                  </a:cubicBezTo>
                  <a:cubicBezTo>
                    <a:pt x="15257144" y="7422261"/>
                    <a:pt x="15282544" y="7390511"/>
                    <a:pt x="15301594" y="7371461"/>
                  </a:cubicBezTo>
                  <a:cubicBezTo>
                    <a:pt x="15301594" y="7371461"/>
                    <a:pt x="15307944" y="7365111"/>
                    <a:pt x="15307944" y="7384161"/>
                  </a:cubicBezTo>
                  <a:close/>
                  <a:moveTo>
                    <a:pt x="14082522" y="7377811"/>
                  </a:moveTo>
                  <a:lnTo>
                    <a:pt x="14082522" y="7390511"/>
                  </a:lnTo>
                  <a:cubicBezTo>
                    <a:pt x="14069822" y="7415911"/>
                    <a:pt x="14050772" y="7441311"/>
                    <a:pt x="14044422" y="7466711"/>
                  </a:cubicBezTo>
                  <a:cubicBezTo>
                    <a:pt x="14025372" y="7441311"/>
                    <a:pt x="14006322" y="7415911"/>
                    <a:pt x="14025372" y="7390511"/>
                  </a:cubicBezTo>
                  <a:cubicBezTo>
                    <a:pt x="14019022" y="7384161"/>
                    <a:pt x="13999972" y="7384161"/>
                    <a:pt x="13993622" y="7390511"/>
                  </a:cubicBezTo>
                  <a:cubicBezTo>
                    <a:pt x="14006322" y="7371461"/>
                    <a:pt x="14019022" y="7371461"/>
                    <a:pt x="14038072" y="7371461"/>
                  </a:cubicBezTo>
                  <a:cubicBezTo>
                    <a:pt x="14057122" y="7371461"/>
                    <a:pt x="14069822" y="7371461"/>
                    <a:pt x="14082522" y="7377811"/>
                  </a:cubicBezTo>
                  <a:close/>
                  <a:moveTo>
                    <a:pt x="13980922" y="7415911"/>
                  </a:moveTo>
                  <a:cubicBezTo>
                    <a:pt x="13987272" y="7409561"/>
                    <a:pt x="13993622" y="7403211"/>
                    <a:pt x="13999972" y="7403211"/>
                  </a:cubicBezTo>
                  <a:cubicBezTo>
                    <a:pt x="13961872" y="7441311"/>
                    <a:pt x="13974572" y="7517511"/>
                    <a:pt x="13974572" y="7561961"/>
                  </a:cubicBezTo>
                  <a:cubicBezTo>
                    <a:pt x="13949172" y="7511161"/>
                    <a:pt x="13923772" y="7498461"/>
                    <a:pt x="13923772" y="7454011"/>
                  </a:cubicBezTo>
                  <a:cubicBezTo>
                    <a:pt x="13923772" y="7434961"/>
                    <a:pt x="13936472" y="7409561"/>
                    <a:pt x="13942822" y="7377811"/>
                  </a:cubicBezTo>
                  <a:cubicBezTo>
                    <a:pt x="13930122" y="7390511"/>
                    <a:pt x="13923772" y="7403211"/>
                    <a:pt x="13898372" y="7415911"/>
                  </a:cubicBezTo>
                  <a:lnTo>
                    <a:pt x="13898372" y="7371461"/>
                  </a:lnTo>
                  <a:cubicBezTo>
                    <a:pt x="13923772" y="7371461"/>
                    <a:pt x="13955522" y="7371461"/>
                    <a:pt x="13980922" y="7377811"/>
                  </a:cubicBezTo>
                  <a:cubicBezTo>
                    <a:pt x="13980922" y="7390511"/>
                    <a:pt x="13974572" y="7403211"/>
                    <a:pt x="13980922" y="7415911"/>
                  </a:cubicBezTo>
                  <a:close/>
                  <a:moveTo>
                    <a:pt x="3809492" y="7377811"/>
                  </a:moveTo>
                  <a:cubicBezTo>
                    <a:pt x="3803142" y="7377811"/>
                    <a:pt x="3790442" y="7377811"/>
                    <a:pt x="3790442" y="7371461"/>
                  </a:cubicBezTo>
                  <a:cubicBezTo>
                    <a:pt x="3796792" y="7371461"/>
                    <a:pt x="3803142" y="7371461"/>
                    <a:pt x="3809492" y="7377811"/>
                  </a:cubicBezTo>
                  <a:close/>
                  <a:moveTo>
                    <a:pt x="1612646" y="7371461"/>
                  </a:moveTo>
                  <a:cubicBezTo>
                    <a:pt x="1612646" y="7377811"/>
                    <a:pt x="1606296" y="7384161"/>
                    <a:pt x="1599946" y="7390511"/>
                  </a:cubicBezTo>
                  <a:lnTo>
                    <a:pt x="1580959" y="7390511"/>
                  </a:lnTo>
                  <a:cubicBezTo>
                    <a:pt x="1580959" y="7384161"/>
                    <a:pt x="1587309" y="7377811"/>
                    <a:pt x="1593659" y="7371461"/>
                  </a:cubicBezTo>
                  <a:lnTo>
                    <a:pt x="1612646" y="7371461"/>
                  </a:lnTo>
                  <a:close/>
                  <a:moveTo>
                    <a:pt x="5949188" y="7428611"/>
                  </a:moveTo>
                  <a:lnTo>
                    <a:pt x="5949188" y="7447661"/>
                  </a:lnTo>
                  <a:cubicBezTo>
                    <a:pt x="5911088" y="7422261"/>
                    <a:pt x="5860288" y="7396861"/>
                    <a:pt x="5847588" y="7365111"/>
                  </a:cubicBezTo>
                  <a:cubicBezTo>
                    <a:pt x="5879338" y="7384161"/>
                    <a:pt x="5917438" y="7409561"/>
                    <a:pt x="5949188" y="7428611"/>
                  </a:cubicBezTo>
                  <a:close/>
                  <a:moveTo>
                    <a:pt x="3612706" y="7377811"/>
                  </a:moveTo>
                  <a:cubicBezTo>
                    <a:pt x="3593656" y="7377811"/>
                    <a:pt x="3580956" y="7371461"/>
                    <a:pt x="3568256" y="7371461"/>
                  </a:cubicBezTo>
                  <a:cubicBezTo>
                    <a:pt x="3580956" y="7371461"/>
                    <a:pt x="3600006" y="7371461"/>
                    <a:pt x="3644392" y="7365111"/>
                  </a:cubicBezTo>
                  <a:cubicBezTo>
                    <a:pt x="3638042" y="7377811"/>
                    <a:pt x="3625406" y="7377811"/>
                    <a:pt x="3612706" y="7377811"/>
                  </a:cubicBezTo>
                  <a:close/>
                  <a:moveTo>
                    <a:pt x="16584105" y="7384161"/>
                  </a:moveTo>
                  <a:cubicBezTo>
                    <a:pt x="16565055" y="7390511"/>
                    <a:pt x="16539655" y="7409561"/>
                    <a:pt x="16520605" y="7415911"/>
                  </a:cubicBezTo>
                  <a:cubicBezTo>
                    <a:pt x="16501555" y="7422261"/>
                    <a:pt x="16444405" y="7409561"/>
                    <a:pt x="16444405" y="7422261"/>
                  </a:cubicBezTo>
                  <a:cubicBezTo>
                    <a:pt x="16444405" y="7441311"/>
                    <a:pt x="16450755" y="7434961"/>
                    <a:pt x="16457105" y="7441311"/>
                  </a:cubicBezTo>
                  <a:cubicBezTo>
                    <a:pt x="16438055" y="7447661"/>
                    <a:pt x="16412655" y="7454011"/>
                    <a:pt x="16393605" y="7454011"/>
                  </a:cubicBezTo>
                  <a:cubicBezTo>
                    <a:pt x="16342805" y="7454011"/>
                    <a:pt x="16279367" y="7396861"/>
                    <a:pt x="16228567" y="7371461"/>
                  </a:cubicBezTo>
                  <a:cubicBezTo>
                    <a:pt x="16298417" y="7371461"/>
                    <a:pt x="16419005" y="7358761"/>
                    <a:pt x="16438055" y="7358761"/>
                  </a:cubicBezTo>
                  <a:cubicBezTo>
                    <a:pt x="16450755" y="7358761"/>
                    <a:pt x="16533305" y="7371461"/>
                    <a:pt x="16584105" y="7384161"/>
                  </a:cubicBezTo>
                  <a:close/>
                  <a:moveTo>
                    <a:pt x="6761861" y="7371461"/>
                  </a:moveTo>
                  <a:cubicBezTo>
                    <a:pt x="6736461" y="7377811"/>
                    <a:pt x="6711061" y="7390511"/>
                    <a:pt x="6685661" y="7403211"/>
                  </a:cubicBezTo>
                  <a:cubicBezTo>
                    <a:pt x="6698361" y="7371461"/>
                    <a:pt x="6730111" y="7371461"/>
                    <a:pt x="6755511" y="7358761"/>
                  </a:cubicBezTo>
                  <a:cubicBezTo>
                    <a:pt x="6755511" y="7358761"/>
                    <a:pt x="6755511" y="7365111"/>
                    <a:pt x="6761861" y="7371461"/>
                  </a:cubicBezTo>
                  <a:close/>
                  <a:moveTo>
                    <a:pt x="1492059" y="7428611"/>
                  </a:moveTo>
                  <a:cubicBezTo>
                    <a:pt x="1498409" y="7403211"/>
                    <a:pt x="1511109" y="7377811"/>
                    <a:pt x="1517459" y="7358761"/>
                  </a:cubicBezTo>
                  <a:cubicBezTo>
                    <a:pt x="1511109" y="7377811"/>
                    <a:pt x="1504759" y="7403211"/>
                    <a:pt x="1492059" y="7428611"/>
                  </a:cubicBezTo>
                  <a:close/>
                  <a:moveTo>
                    <a:pt x="6692011" y="7365111"/>
                  </a:moveTo>
                  <a:cubicBezTo>
                    <a:pt x="6666675" y="7384161"/>
                    <a:pt x="6641275" y="7415911"/>
                    <a:pt x="6615875" y="7447661"/>
                  </a:cubicBezTo>
                  <a:cubicBezTo>
                    <a:pt x="6622225" y="7422261"/>
                    <a:pt x="6647625" y="7365111"/>
                    <a:pt x="6685661" y="7352411"/>
                  </a:cubicBezTo>
                  <a:cubicBezTo>
                    <a:pt x="6685661" y="7352411"/>
                    <a:pt x="6685661" y="7358761"/>
                    <a:pt x="6692011" y="7365111"/>
                  </a:cubicBezTo>
                  <a:close/>
                  <a:moveTo>
                    <a:pt x="16101567" y="7377811"/>
                  </a:moveTo>
                  <a:cubicBezTo>
                    <a:pt x="16101567" y="7454011"/>
                    <a:pt x="15904717" y="7441311"/>
                    <a:pt x="15866617" y="7447661"/>
                  </a:cubicBezTo>
                  <a:cubicBezTo>
                    <a:pt x="15828517" y="7447661"/>
                    <a:pt x="15790481" y="7466711"/>
                    <a:pt x="15752381" y="7479411"/>
                  </a:cubicBezTo>
                  <a:cubicBezTo>
                    <a:pt x="15841217" y="7377811"/>
                    <a:pt x="15930117" y="7339711"/>
                    <a:pt x="16019017" y="7339711"/>
                  </a:cubicBezTo>
                  <a:cubicBezTo>
                    <a:pt x="16044417" y="7339711"/>
                    <a:pt x="16101567" y="7333361"/>
                    <a:pt x="16101567" y="7377811"/>
                  </a:cubicBezTo>
                  <a:close/>
                  <a:moveTo>
                    <a:pt x="13282486" y="7530211"/>
                  </a:moveTo>
                  <a:cubicBezTo>
                    <a:pt x="13282486" y="7511161"/>
                    <a:pt x="13295186" y="7485761"/>
                    <a:pt x="13301536" y="7454011"/>
                  </a:cubicBezTo>
                  <a:cubicBezTo>
                    <a:pt x="13288836" y="7466711"/>
                    <a:pt x="13276199" y="7485761"/>
                    <a:pt x="13269849" y="7492111"/>
                  </a:cubicBezTo>
                  <a:lnTo>
                    <a:pt x="13269849" y="7466711"/>
                  </a:lnTo>
                  <a:cubicBezTo>
                    <a:pt x="13276199" y="7447661"/>
                    <a:pt x="13301536" y="7396861"/>
                    <a:pt x="13339636" y="7384161"/>
                  </a:cubicBezTo>
                  <a:cubicBezTo>
                    <a:pt x="13333286" y="7377811"/>
                    <a:pt x="13326936" y="7377811"/>
                    <a:pt x="13320586" y="7377811"/>
                  </a:cubicBezTo>
                  <a:cubicBezTo>
                    <a:pt x="13345986" y="7358761"/>
                    <a:pt x="13377736" y="7346061"/>
                    <a:pt x="13409486" y="7339711"/>
                  </a:cubicBezTo>
                  <a:cubicBezTo>
                    <a:pt x="13371386" y="7403211"/>
                    <a:pt x="13320586" y="7466711"/>
                    <a:pt x="13282486" y="7530211"/>
                  </a:cubicBezTo>
                  <a:close/>
                  <a:moveTo>
                    <a:pt x="5758688" y="7346061"/>
                  </a:moveTo>
                  <a:cubicBezTo>
                    <a:pt x="5796788" y="7346061"/>
                    <a:pt x="5828538" y="7384161"/>
                    <a:pt x="5853938" y="7415911"/>
                  </a:cubicBezTo>
                  <a:cubicBezTo>
                    <a:pt x="5822188" y="7390511"/>
                    <a:pt x="5790438" y="7365111"/>
                    <a:pt x="5758688" y="7346061"/>
                  </a:cubicBezTo>
                  <a:close/>
                  <a:moveTo>
                    <a:pt x="15117444" y="7327011"/>
                  </a:moveTo>
                  <a:cubicBezTo>
                    <a:pt x="15060294" y="7365111"/>
                    <a:pt x="15003145" y="7396861"/>
                    <a:pt x="14945995" y="7422261"/>
                  </a:cubicBezTo>
                  <a:cubicBezTo>
                    <a:pt x="14965045" y="7403211"/>
                    <a:pt x="14990445" y="7371461"/>
                    <a:pt x="15028544" y="7346061"/>
                  </a:cubicBezTo>
                  <a:cubicBezTo>
                    <a:pt x="15041244" y="7333361"/>
                    <a:pt x="15072994" y="7333361"/>
                    <a:pt x="15098394" y="7327011"/>
                  </a:cubicBezTo>
                  <a:lnTo>
                    <a:pt x="15117444" y="7327011"/>
                  </a:lnTo>
                  <a:close/>
                  <a:moveTo>
                    <a:pt x="3803142" y="7333361"/>
                  </a:moveTo>
                  <a:cubicBezTo>
                    <a:pt x="3796792" y="7333361"/>
                    <a:pt x="3784092" y="7333361"/>
                    <a:pt x="3771392" y="7327011"/>
                  </a:cubicBezTo>
                  <a:cubicBezTo>
                    <a:pt x="3777742" y="7327011"/>
                    <a:pt x="3784092" y="7327011"/>
                    <a:pt x="3790442" y="7320661"/>
                  </a:cubicBezTo>
                  <a:lnTo>
                    <a:pt x="3803142" y="7333361"/>
                  </a:lnTo>
                  <a:close/>
                  <a:moveTo>
                    <a:pt x="1650746" y="7320661"/>
                  </a:moveTo>
                  <a:lnTo>
                    <a:pt x="1644396" y="7365111"/>
                  </a:lnTo>
                  <a:cubicBezTo>
                    <a:pt x="1644396" y="7358761"/>
                    <a:pt x="1612646" y="7358761"/>
                    <a:pt x="1612646" y="7339711"/>
                  </a:cubicBezTo>
                  <a:cubicBezTo>
                    <a:pt x="1612646" y="7327011"/>
                    <a:pt x="1625346" y="7327011"/>
                    <a:pt x="1625346" y="7320661"/>
                  </a:cubicBezTo>
                  <a:lnTo>
                    <a:pt x="1650746" y="7320661"/>
                  </a:lnTo>
                  <a:close/>
                  <a:moveTo>
                    <a:pt x="1358709" y="7403211"/>
                  </a:moveTo>
                  <a:cubicBezTo>
                    <a:pt x="1358709" y="7403211"/>
                    <a:pt x="1352359" y="7409561"/>
                    <a:pt x="1371409" y="7409561"/>
                  </a:cubicBezTo>
                  <a:cubicBezTo>
                    <a:pt x="1384109" y="7409561"/>
                    <a:pt x="1415859" y="7384161"/>
                    <a:pt x="1441259" y="7371461"/>
                  </a:cubicBezTo>
                  <a:lnTo>
                    <a:pt x="1441259" y="7403211"/>
                  </a:lnTo>
                  <a:cubicBezTo>
                    <a:pt x="1422209" y="7409561"/>
                    <a:pt x="1396809" y="7422261"/>
                    <a:pt x="1377759" y="7441311"/>
                  </a:cubicBezTo>
                  <a:cubicBezTo>
                    <a:pt x="1384109" y="7447661"/>
                    <a:pt x="1390459" y="7454011"/>
                    <a:pt x="1396809" y="7454011"/>
                  </a:cubicBezTo>
                  <a:cubicBezTo>
                    <a:pt x="1384109" y="7466711"/>
                    <a:pt x="1365059" y="7473061"/>
                    <a:pt x="1346009" y="7479411"/>
                  </a:cubicBezTo>
                  <a:cubicBezTo>
                    <a:pt x="1346009" y="7473061"/>
                    <a:pt x="1358709" y="7460361"/>
                    <a:pt x="1352359" y="7434961"/>
                  </a:cubicBezTo>
                  <a:lnTo>
                    <a:pt x="1307909" y="7479411"/>
                  </a:lnTo>
                  <a:cubicBezTo>
                    <a:pt x="1314259" y="7428611"/>
                    <a:pt x="1384109" y="7339711"/>
                    <a:pt x="1441259" y="7314311"/>
                  </a:cubicBezTo>
                  <a:cubicBezTo>
                    <a:pt x="1415859" y="7346061"/>
                    <a:pt x="1384109" y="7371461"/>
                    <a:pt x="1358709" y="7403211"/>
                  </a:cubicBezTo>
                  <a:close/>
                  <a:moveTo>
                    <a:pt x="15701581" y="7511161"/>
                  </a:moveTo>
                  <a:cubicBezTo>
                    <a:pt x="15682531" y="7504811"/>
                    <a:pt x="15657131" y="7485761"/>
                    <a:pt x="15644431" y="7466711"/>
                  </a:cubicBezTo>
                  <a:cubicBezTo>
                    <a:pt x="15631731" y="7485761"/>
                    <a:pt x="15638081" y="7542911"/>
                    <a:pt x="15580931" y="7568311"/>
                  </a:cubicBezTo>
                  <a:cubicBezTo>
                    <a:pt x="15568231" y="7511161"/>
                    <a:pt x="15542831" y="7403211"/>
                    <a:pt x="15542831" y="7384161"/>
                  </a:cubicBezTo>
                  <a:cubicBezTo>
                    <a:pt x="15542831" y="7371461"/>
                    <a:pt x="15555531" y="7327011"/>
                    <a:pt x="15568231" y="7301611"/>
                  </a:cubicBezTo>
                  <a:cubicBezTo>
                    <a:pt x="15574581" y="7371461"/>
                    <a:pt x="15650781" y="7434961"/>
                    <a:pt x="15701581" y="7511161"/>
                  </a:cubicBezTo>
                  <a:close/>
                  <a:moveTo>
                    <a:pt x="6857111" y="7314311"/>
                  </a:moveTo>
                  <a:cubicBezTo>
                    <a:pt x="6831711" y="7339711"/>
                    <a:pt x="6799961" y="7358761"/>
                    <a:pt x="6774561" y="7365111"/>
                  </a:cubicBezTo>
                  <a:cubicBezTo>
                    <a:pt x="6793611" y="7339711"/>
                    <a:pt x="6825361" y="7320661"/>
                    <a:pt x="6850761" y="7301611"/>
                  </a:cubicBezTo>
                  <a:cubicBezTo>
                    <a:pt x="6850761" y="7301611"/>
                    <a:pt x="6850761" y="7307961"/>
                    <a:pt x="6857111" y="7314311"/>
                  </a:cubicBezTo>
                  <a:close/>
                  <a:moveTo>
                    <a:pt x="6723761" y="7358761"/>
                  </a:moveTo>
                  <a:lnTo>
                    <a:pt x="6704711" y="7358761"/>
                  </a:lnTo>
                  <a:cubicBezTo>
                    <a:pt x="6730111" y="7339711"/>
                    <a:pt x="6768211" y="7320661"/>
                    <a:pt x="6806311" y="7301611"/>
                  </a:cubicBezTo>
                  <a:cubicBezTo>
                    <a:pt x="6793611" y="7320661"/>
                    <a:pt x="6749161" y="7339711"/>
                    <a:pt x="6723761" y="7358761"/>
                  </a:cubicBezTo>
                  <a:close/>
                  <a:moveTo>
                    <a:pt x="6647625" y="7365111"/>
                  </a:moveTo>
                  <a:cubicBezTo>
                    <a:pt x="6647625" y="7314311"/>
                    <a:pt x="6711061" y="7320661"/>
                    <a:pt x="6742811" y="7301611"/>
                  </a:cubicBezTo>
                  <a:cubicBezTo>
                    <a:pt x="6736461" y="7333361"/>
                    <a:pt x="6679311" y="7314311"/>
                    <a:pt x="6647625" y="7365111"/>
                  </a:cubicBezTo>
                  <a:close/>
                  <a:moveTo>
                    <a:pt x="15098394" y="7314311"/>
                  </a:moveTo>
                  <a:cubicBezTo>
                    <a:pt x="15079344" y="7320661"/>
                    <a:pt x="15047594" y="7314311"/>
                    <a:pt x="15034894" y="7327011"/>
                  </a:cubicBezTo>
                  <a:cubicBezTo>
                    <a:pt x="15015844" y="7333361"/>
                    <a:pt x="14990445" y="7365111"/>
                    <a:pt x="14965045" y="7384161"/>
                  </a:cubicBezTo>
                  <a:cubicBezTo>
                    <a:pt x="14939645" y="7396861"/>
                    <a:pt x="14907895" y="7403211"/>
                    <a:pt x="14888845" y="7403211"/>
                  </a:cubicBezTo>
                  <a:cubicBezTo>
                    <a:pt x="14857095" y="7403211"/>
                    <a:pt x="14844395" y="7403211"/>
                    <a:pt x="14806295" y="7377811"/>
                  </a:cubicBezTo>
                  <a:cubicBezTo>
                    <a:pt x="14863445" y="7365111"/>
                    <a:pt x="14965045" y="7295261"/>
                    <a:pt x="15034894" y="7295261"/>
                  </a:cubicBezTo>
                  <a:cubicBezTo>
                    <a:pt x="15047594" y="7295261"/>
                    <a:pt x="15079344" y="7301611"/>
                    <a:pt x="15098394" y="7314311"/>
                  </a:cubicBezTo>
                  <a:close/>
                  <a:moveTo>
                    <a:pt x="14222222" y="7320661"/>
                  </a:moveTo>
                  <a:cubicBezTo>
                    <a:pt x="14273022" y="7352411"/>
                    <a:pt x="14279372" y="7384161"/>
                    <a:pt x="14311059" y="7384161"/>
                  </a:cubicBezTo>
                  <a:cubicBezTo>
                    <a:pt x="14330109" y="7384161"/>
                    <a:pt x="14361859" y="7371461"/>
                    <a:pt x="14387259" y="7365111"/>
                  </a:cubicBezTo>
                  <a:cubicBezTo>
                    <a:pt x="14323759" y="7384161"/>
                    <a:pt x="14317409" y="7390511"/>
                    <a:pt x="14273022" y="7390511"/>
                  </a:cubicBezTo>
                  <a:cubicBezTo>
                    <a:pt x="14260322" y="7390511"/>
                    <a:pt x="14133322" y="7358761"/>
                    <a:pt x="14063472" y="7352411"/>
                  </a:cubicBezTo>
                  <a:cubicBezTo>
                    <a:pt x="14006322" y="7346061"/>
                    <a:pt x="13936472" y="7365111"/>
                    <a:pt x="13879322" y="7346061"/>
                  </a:cubicBezTo>
                  <a:cubicBezTo>
                    <a:pt x="13885672" y="7339711"/>
                    <a:pt x="13904722" y="7327011"/>
                    <a:pt x="13917422" y="7327011"/>
                  </a:cubicBezTo>
                  <a:cubicBezTo>
                    <a:pt x="13936472" y="7327011"/>
                    <a:pt x="13955522" y="7346061"/>
                    <a:pt x="13968222" y="7346061"/>
                  </a:cubicBezTo>
                  <a:cubicBezTo>
                    <a:pt x="13987272" y="7346061"/>
                    <a:pt x="14038072" y="7314311"/>
                    <a:pt x="14069822" y="7295261"/>
                  </a:cubicBezTo>
                  <a:lnTo>
                    <a:pt x="14107922" y="7295261"/>
                  </a:lnTo>
                  <a:cubicBezTo>
                    <a:pt x="14152372" y="7295261"/>
                    <a:pt x="14165072" y="7288911"/>
                    <a:pt x="14222222" y="7320661"/>
                  </a:cubicBezTo>
                  <a:close/>
                  <a:moveTo>
                    <a:pt x="5898388" y="7377811"/>
                  </a:moveTo>
                  <a:cubicBezTo>
                    <a:pt x="5866638" y="7352411"/>
                    <a:pt x="5828538" y="7327011"/>
                    <a:pt x="5796788" y="7295261"/>
                  </a:cubicBezTo>
                  <a:cubicBezTo>
                    <a:pt x="5815838" y="7301611"/>
                    <a:pt x="5872988" y="7358761"/>
                    <a:pt x="5898388" y="7377811"/>
                  </a:cubicBezTo>
                  <a:close/>
                  <a:moveTo>
                    <a:pt x="1390459" y="7327011"/>
                  </a:moveTo>
                  <a:cubicBezTo>
                    <a:pt x="1396809" y="7320661"/>
                    <a:pt x="1403159" y="7327011"/>
                    <a:pt x="1403159" y="7307961"/>
                  </a:cubicBezTo>
                  <a:cubicBezTo>
                    <a:pt x="1403159" y="7295261"/>
                    <a:pt x="1396809" y="7301611"/>
                    <a:pt x="1390459" y="7301611"/>
                  </a:cubicBezTo>
                  <a:cubicBezTo>
                    <a:pt x="1403159" y="7301611"/>
                    <a:pt x="1403159" y="7295261"/>
                    <a:pt x="1422209" y="7295261"/>
                  </a:cubicBezTo>
                  <a:cubicBezTo>
                    <a:pt x="1409509" y="7307961"/>
                    <a:pt x="1403159" y="7320661"/>
                    <a:pt x="1390459" y="7327011"/>
                  </a:cubicBezTo>
                  <a:close/>
                  <a:moveTo>
                    <a:pt x="15536481" y="7288911"/>
                  </a:moveTo>
                  <a:cubicBezTo>
                    <a:pt x="15434881" y="7333361"/>
                    <a:pt x="15441231" y="7441311"/>
                    <a:pt x="15422181" y="7511161"/>
                  </a:cubicBezTo>
                  <a:cubicBezTo>
                    <a:pt x="15415831" y="7485761"/>
                    <a:pt x="15409481" y="7454011"/>
                    <a:pt x="15409481" y="7434961"/>
                  </a:cubicBezTo>
                  <a:cubicBezTo>
                    <a:pt x="15409481" y="7371461"/>
                    <a:pt x="15434881" y="7346061"/>
                    <a:pt x="15517431" y="7288911"/>
                  </a:cubicBezTo>
                  <a:lnTo>
                    <a:pt x="15536481" y="7288911"/>
                  </a:lnTo>
                  <a:close/>
                  <a:moveTo>
                    <a:pt x="13485686" y="7288911"/>
                  </a:moveTo>
                  <a:cubicBezTo>
                    <a:pt x="13479336" y="7307961"/>
                    <a:pt x="13377736" y="7333361"/>
                    <a:pt x="13352336" y="7333361"/>
                  </a:cubicBezTo>
                  <a:cubicBezTo>
                    <a:pt x="13333286" y="7333361"/>
                    <a:pt x="13320586" y="7327011"/>
                    <a:pt x="13301536" y="7327011"/>
                  </a:cubicBezTo>
                  <a:cubicBezTo>
                    <a:pt x="13333286" y="7307961"/>
                    <a:pt x="13371386" y="7295261"/>
                    <a:pt x="13403136" y="7288911"/>
                  </a:cubicBezTo>
                  <a:lnTo>
                    <a:pt x="13485686" y="7288911"/>
                  </a:lnTo>
                  <a:close/>
                  <a:moveTo>
                    <a:pt x="5739638" y="7295261"/>
                  </a:moveTo>
                  <a:cubicBezTo>
                    <a:pt x="5771388" y="7295261"/>
                    <a:pt x="5828538" y="7333361"/>
                    <a:pt x="5834888" y="7365111"/>
                  </a:cubicBezTo>
                  <a:lnTo>
                    <a:pt x="5739638" y="7295261"/>
                  </a:lnTo>
                  <a:close/>
                  <a:moveTo>
                    <a:pt x="16222217" y="7282561"/>
                  </a:moveTo>
                  <a:lnTo>
                    <a:pt x="16222217" y="7295261"/>
                  </a:lnTo>
                  <a:lnTo>
                    <a:pt x="16152367" y="7295261"/>
                  </a:lnTo>
                  <a:lnTo>
                    <a:pt x="16165067" y="7282561"/>
                  </a:lnTo>
                  <a:lnTo>
                    <a:pt x="16222217" y="7282561"/>
                  </a:lnTo>
                  <a:close/>
                  <a:moveTo>
                    <a:pt x="15999967" y="7295261"/>
                  </a:moveTo>
                  <a:cubicBezTo>
                    <a:pt x="15999967" y="7295261"/>
                    <a:pt x="16006317" y="7301611"/>
                    <a:pt x="16012667" y="7320661"/>
                  </a:cubicBezTo>
                  <a:cubicBezTo>
                    <a:pt x="15917417" y="7320661"/>
                    <a:pt x="15815881" y="7371461"/>
                    <a:pt x="15733331" y="7473061"/>
                  </a:cubicBezTo>
                  <a:cubicBezTo>
                    <a:pt x="15733331" y="7454011"/>
                    <a:pt x="15726981" y="7422261"/>
                    <a:pt x="15726981" y="7409561"/>
                  </a:cubicBezTo>
                  <a:cubicBezTo>
                    <a:pt x="15726981" y="7377811"/>
                    <a:pt x="15841217" y="7295261"/>
                    <a:pt x="15879317" y="7288911"/>
                  </a:cubicBezTo>
                  <a:cubicBezTo>
                    <a:pt x="15885667" y="7282561"/>
                    <a:pt x="15911067" y="7282561"/>
                    <a:pt x="15923767" y="7282561"/>
                  </a:cubicBezTo>
                  <a:cubicBezTo>
                    <a:pt x="15942817" y="7282561"/>
                    <a:pt x="15974567" y="7288911"/>
                    <a:pt x="15999967" y="7295261"/>
                  </a:cubicBezTo>
                  <a:close/>
                  <a:moveTo>
                    <a:pt x="15333281" y="7282561"/>
                  </a:moveTo>
                  <a:cubicBezTo>
                    <a:pt x="15314231" y="7307961"/>
                    <a:pt x="15301594" y="7333361"/>
                    <a:pt x="15288894" y="7358761"/>
                  </a:cubicBezTo>
                  <a:cubicBezTo>
                    <a:pt x="15269844" y="7390511"/>
                    <a:pt x="15225394" y="7428611"/>
                    <a:pt x="15250794" y="7466711"/>
                  </a:cubicBezTo>
                  <a:lnTo>
                    <a:pt x="15244444" y="7511161"/>
                  </a:lnTo>
                  <a:cubicBezTo>
                    <a:pt x="15219044" y="7479411"/>
                    <a:pt x="15187294" y="7460361"/>
                    <a:pt x="15187294" y="7428611"/>
                  </a:cubicBezTo>
                  <a:cubicBezTo>
                    <a:pt x="15187294" y="7409561"/>
                    <a:pt x="15199994" y="7396861"/>
                    <a:pt x="15199994" y="7384161"/>
                  </a:cubicBezTo>
                  <a:cubicBezTo>
                    <a:pt x="15199994" y="7384161"/>
                    <a:pt x="15199994" y="7377811"/>
                    <a:pt x="15187294" y="7377811"/>
                  </a:cubicBezTo>
                  <a:cubicBezTo>
                    <a:pt x="15168244" y="7377811"/>
                    <a:pt x="15072994" y="7460361"/>
                    <a:pt x="15053944" y="7460361"/>
                  </a:cubicBezTo>
                  <a:lnTo>
                    <a:pt x="15034894" y="7460361"/>
                  </a:lnTo>
                  <a:cubicBezTo>
                    <a:pt x="15041244" y="7447661"/>
                    <a:pt x="15053944" y="7428611"/>
                    <a:pt x="15060294" y="7403211"/>
                  </a:cubicBezTo>
                  <a:cubicBezTo>
                    <a:pt x="15047594" y="7415911"/>
                    <a:pt x="15022194" y="7441311"/>
                    <a:pt x="15003145" y="7441311"/>
                  </a:cubicBezTo>
                  <a:lnTo>
                    <a:pt x="14939645" y="7441311"/>
                  </a:lnTo>
                  <a:cubicBezTo>
                    <a:pt x="15047594" y="7390511"/>
                    <a:pt x="15193644" y="7282561"/>
                    <a:pt x="15307944" y="7282561"/>
                  </a:cubicBezTo>
                  <a:lnTo>
                    <a:pt x="15333281" y="7282561"/>
                  </a:lnTo>
                  <a:close/>
                  <a:moveTo>
                    <a:pt x="15472981" y="7307961"/>
                  </a:moveTo>
                  <a:cubicBezTo>
                    <a:pt x="15422181" y="7301611"/>
                    <a:pt x="15365031" y="7320661"/>
                    <a:pt x="15326931" y="7390511"/>
                  </a:cubicBezTo>
                  <a:cubicBezTo>
                    <a:pt x="15326931" y="7384161"/>
                    <a:pt x="15307944" y="7371461"/>
                    <a:pt x="15307944" y="7358761"/>
                  </a:cubicBezTo>
                  <a:cubicBezTo>
                    <a:pt x="15307944" y="7339711"/>
                    <a:pt x="15339631" y="7282561"/>
                    <a:pt x="15365031" y="7282561"/>
                  </a:cubicBezTo>
                  <a:cubicBezTo>
                    <a:pt x="15377731" y="7282561"/>
                    <a:pt x="15390431" y="7295261"/>
                    <a:pt x="15403131" y="7301611"/>
                  </a:cubicBezTo>
                  <a:cubicBezTo>
                    <a:pt x="15415831" y="7288911"/>
                    <a:pt x="15422181" y="7276211"/>
                    <a:pt x="15434881" y="7276211"/>
                  </a:cubicBezTo>
                  <a:cubicBezTo>
                    <a:pt x="15453931" y="7276211"/>
                    <a:pt x="15466631" y="7295261"/>
                    <a:pt x="15472981" y="7307961"/>
                  </a:cubicBezTo>
                  <a:close/>
                  <a:moveTo>
                    <a:pt x="5669788" y="7282561"/>
                  </a:moveTo>
                  <a:cubicBezTo>
                    <a:pt x="5701538" y="7276211"/>
                    <a:pt x="5739638" y="7314311"/>
                    <a:pt x="5752338" y="7333361"/>
                  </a:cubicBezTo>
                  <a:cubicBezTo>
                    <a:pt x="5726938" y="7320661"/>
                    <a:pt x="5695188" y="7301611"/>
                    <a:pt x="5669788" y="7282561"/>
                  </a:cubicBezTo>
                  <a:close/>
                  <a:moveTo>
                    <a:pt x="7041261" y="7276211"/>
                  </a:moveTo>
                  <a:lnTo>
                    <a:pt x="7041261" y="7295261"/>
                  </a:lnTo>
                  <a:cubicBezTo>
                    <a:pt x="7034911" y="7295261"/>
                    <a:pt x="7022211" y="7301611"/>
                    <a:pt x="7022211" y="7307961"/>
                  </a:cubicBezTo>
                  <a:cubicBezTo>
                    <a:pt x="7009511" y="7301611"/>
                    <a:pt x="7003161" y="7282561"/>
                    <a:pt x="6996811" y="7269861"/>
                  </a:cubicBezTo>
                  <a:cubicBezTo>
                    <a:pt x="7015861" y="7269861"/>
                    <a:pt x="7028561" y="7276211"/>
                    <a:pt x="7041261" y="7276211"/>
                  </a:cubicBezTo>
                  <a:close/>
                  <a:moveTo>
                    <a:pt x="3409506" y="7301611"/>
                  </a:moveTo>
                  <a:cubicBezTo>
                    <a:pt x="3415856" y="7307961"/>
                    <a:pt x="3415856" y="7320661"/>
                    <a:pt x="3422206" y="7333361"/>
                  </a:cubicBezTo>
                  <a:cubicBezTo>
                    <a:pt x="3428556" y="7314311"/>
                    <a:pt x="3447606" y="7307961"/>
                    <a:pt x="3466656" y="7307961"/>
                  </a:cubicBezTo>
                  <a:cubicBezTo>
                    <a:pt x="3479356" y="7307961"/>
                    <a:pt x="3549206" y="7314311"/>
                    <a:pt x="3587306" y="7314311"/>
                  </a:cubicBezTo>
                  <a:cubicBezTo>
                    <a:pt x="3587306" y="7320661"/>
                    <a:pt x="3580956" y="7333361"/>
                    <a:pt x="3587306" y="7339711"/>
                  </a:cubicBezTo>
                  <a:cubicBezTo>
                    <a:pt x="3612706" y="7320661"/>
                    <a:pt x="3676142" y="7295261"/>
                    <a:pt x="3726942" y="7295261"/>
                  </a:cubicBezTo>
                  <a:lnTo>
                    <a:pt x="3752342" y="7295261"/>
                  </a:lnTo>
                  <a:lnTo>
                    <a:pt x="3752342" y="7314311"/>
                  </a:lnTo>
                  <a:cubicBezTo>
                    <a:pt x="3701542" y="7327011"/>
                    <a:pt x="3612706" y="7346061"/>
                    <a:pt x="3593656" y="7346061"/>
                  </a:cubicBezTo>
                  <a:cubicBezTo>
                    <a:pt x="3580956" y="7346061"/>
                    <a:pt x="3561906" y="7346061"/>
                    <a:pt x="3453956" y="7339711"/>
                  </a:cubicBezTo>
                  <a:cubicBezTo>
                    <a:pt x="3390456" y="7333361"/>
                    <a:pt x="3333306" y="7314311"/>
                    <a:pt x="3276156" y="7301611"/>
                  </a:cubicBezTo>
                  <a:lnTo>
                    <a:pt x="3276156" y="7282561"/>
                  </a:lnTo>
                  <a:cubicBezTo>
                    <a:pt x="3282506" y="7276211"/>
                    <a:pt x="3288856" y="7269861"/>
                    <a:pt x="3301556" y="7269861"/>
                  </a:cubicBezTo>
                  <a:cubicBezTo>
                    <a:pt x="3320606" y="7269861"/>
                    <a:pt x="3377756" y="7288911"/>
                    <a:pt x="3409506" y="7301611"/>
                  </a:cubicBezTo>
                  <a:close/>
                  <a:moveTo>
                    <a:pt x="1244409" y="7390511"/>
                  </a:moveTo>
                  <a:cubicBezTo>
                    <a:pt x="1238059" y="7358761"/>
                    <a:pt x="1288859" y="7295261"/>
                    <a:pt x="1333309" y="7269861"/>
                  </a:cubicBezTo>
                  <a:cubicBezTo>
                    <a:pt x="1307909" y="7307961"/>
                    <a:pt x="1276159" y="7352411"/>
                    <a:pt x="1244409" y="7390511"/>
                  </a:cubicBezTo>
                  <a:close/>
                  <a:moveTo>
                    <a:pt x="17047592" y="7542911"/>
                  </a:moveTo>
                  <a:cubicBezTo>
                    <a:pt x="17022192" y="7568311"/>
                    <a:pt x="17015842" y="7580948"/>
                    <a:pt x="17003142" y="7580948"/>
                  </a:cubicBezTo>
                  <a:cubicBezTo>
                    <a:pt x="16939642" y="7580948"/>
                    <a:pt x="16819056" y="7466711"/>
                    <a:pt x="16768255" y="7422261"/>
                  </a:cubicBezTo>
                  <a:cubicBezTo>
                    <a:pt x="16692055" y="7358761"/>
                    <a:pt x="16615855" y="7327011"/>
                    <a:pt x="16539655" y="7307961"/>
                  </a:cubicBezTo>
                  <a:cubicBezTo>
                    <a:pt x="16546005" y="7301611"/>
                    <a:pt x="16546005" y="7295261"/>
                    <a:pt x="16565055" y="7295261"/>
                  </a:cubicBezTo>
                  <a:cubicBezTo>
                    <a:pt x="16609505" y="7295261"/>
                    <a:pt x="16723805" y="7365111"/>
                    <a:pt x="16761905" y="7384161"/>
                  </a:cubicBezTo>
                  <a:cubicBezTo>
                    <a:pt x="16768255" y="7390511"/>
                    <a:pt x="16787306" y="7377811"/>
                    <a:pt x="16787306" y="7390511"/>
                  </a:cubicBezTo>
                  <a:cubicBezTo>
                    <a:pt x="16787306" y="7377811"/>
                    <a:pt x="16723805" y="7307961"/>
                    <a:pt x="16685705" y="7263511"/>
                  </a:cubicBezTo>
                  <a:cubicBezTo>
                    <a:pt x="16819056" y="7288911"/>
                    <a:pt x="16907892" y="7511161"/>
                    <a:pt x="17047592" y="7542911"/>
                  </a:cubicBezTo>
                  <a:close/>
                  <a:moveTo>
                    <a:pt x="16177767" y="7269861"/>
                  </a:moveTo>
                  <a:cubicBezTo>
                    <a:pt x="16190467" y="7263511"/>
                    <a:pt x="16209517" y="7263511"/>
                    <a:pt x="16222217" y="7263511"/>
                  </a:cubicBezTo>
                  <a:cubicBezTo>
                    <a:pt x="16209517" y="7269861"/>
                    <a:pt x="16190467" y="7269861"/>
                    <a:pt x="16177767" y="7269861"/>
                  </a:cubicBezTo>
                  <a:close/>
                  <a:moveTo>
                    <a:pt x="15663481" y="7276211"/>
                  </a:moveTo>
                  <a:cubicBezTo>
                    <a:pt x="15612681" y="7295261"/>
                    <a:pt x="15625381" y="7358761"/>
                    <a:pt x="15625381" y="7390511"/>
                  </a:cubicBezTo>
                  <a:cubicBezTo>
                    <a:pt x="15619031" y="7377811"/>
                    <a:pt x="15580931" y="7314311"/>
                    <a:pt x="15580931" y="7295261"/>
                  </a:cubicBezTo>
                  <a:cubicBezTo>
                    <a:pt x="15580931" y="7269861"/>
                    <a:pt x="15625381" y="7263511"/>
                    <a:pt x="15631731" y="7263511"/>
                  </a:cubicBezTo>
                  <a:cubicBezTo>
                    <a:pt x="15650781" y="7263511"/>
                    <a:pt x="15657131" y="7269861"/>
                    <a:pt x="15663481" y="7276211"/>
                  </a:cubicBezTo>
                  <a:close/>
                  <a:moveTo>
                    <a:pt x="1657096" y="7295261"/>
                  </a:moveTo>
                  <a:lnTo>
                    <a:pt x="1638046" y="7295261"/>
                  </a:lnTo>
                  <a:cubicBezTo>
                    <a:pt x="1638046" y="7288911"/>
                    <a:pt x="1631696" y="7269861"/>
                    <a:pt x="1663446" y="7263511"/>
                  </a:cubicBezTo>
                  <a:cubicBezTo>
                    <a:pt x="1663446" y="7282561"/>
                    <a:pt x="1657096" y="7288911"/>
                    <a:pt x="1657096" y="7295261"/>
                  </a:cubicBezTo>
                  <a:close/>
                  <a:moveTo>
                    <a:pt x="1511109" y="7301611"/>
                  </a:moveTo>
                  <a:cubicBezTo>
                    <a:pt x="1504759" y="7288911"/>
                    <a:pt x="1504759" y="7276211"/>
                    <a:pt x="1504759" y="7263511"/>
                  </a:cubicBezTo>
                  <a:cubicBezTo>
                    <a:pt x="1511109" y="7276211"/>
                    <a:pt x="1511109" y="7288911"/>
                    <a:pt x="1511109" y="7301611"/>
                  </a:cubicBezTo>
                  <a:close/>
                  <a:moveTo>
                    <a:pt x="6768211" y="7301611"/>
                  </a:moveTo>
                  <a:cubicBezTo>
                    <a:pt x="6787261" y="7282561"/>
                    <a:pt x="6812661" y="7269861"/>
                    <a:pt x="6838061" y="7257161"/>
                  </a:cubicBezTo>
                  <a:cubicBezTo>
                    <a:pt x="6825361" y="7269861"/>
                    <a:pt x="6793611" y="7288911"/>
                    <a:pt x="6768211" y="7301611"/>
                  </a:cubicBezTo>
                  <a:close/>
                  <a:moveTo>
                    <a:pt x="3765042" y="7307961"/>
                  </a:moveTo>
                  <a:cubicBezTo>
                    <a:pt x="3777742" y="7269861"/>
                    <a:pt x="3809492" y="7263511"/>
                    <a:pt x="3834892" y="7257161"/>
                  </a:cubicBezTo>
                  <a:cubicBezTo>
                    <a:pt x="3834892" y="7282561"/>
                    <a:pt x="3777742" y="7301611"/>
                    <a:pt x="3765042" y="7307961"/>
                  </a:cubicBezTo>
                  <a:close/>
                  <a:moveTo>
                    <a:pt x="3701542" y="7282561"/>
                  </a:moveTo>
                  <a:cubicBezTo>
                    <a:pt x="3688842" y="7288911"/>
                    <a:pt x="3663442" y="7295261"/>
                    <a:pt x="3644392" y="7295261"/>
                  </a:cubicBezTo>
                  <a:lnTo>
                    <a:pt x="3561906" y="7295261"/>
                  </a:lnTo>
                  <a:cubicBezTo>
                    <a:pt x="3574606" y="7250811"/>
                    <a:pt x="3650742" y="7269861"/>
                    <a:pt x="3695192" y="7257161"/>
                  </a:cubicBezTo>
                  <a:lnTo>
                    <a:pt x="3701542" y="7282561"/>
                  </a:lnTo>
                  <a:close/>
                  <a:moveTo>
                    <a:pt x="3549206" y="7276211"/>
                  </a:moveTo>
                  <a:cubicBezTo>
                    <a:pt x="3536506" y="7288911"/>
                    <a:pt x="3530156" y="7295261"/>
                    <a:pt x="3511106" y="7295261"/>
                  </a:cubicBezTo>
                  <a:cubicBezTo>
                    <a:pt x="3498406" y="7295261"/>
                    <a:pt x="3441256" y="7288911"/>
                    <a:pt x="3403156" y="7282561"/>
                  </a:cubicBezTo>
                  <a:cubicBezTo>
                    <a:pt x="3396806" y="7276211"/>
                    <a:pt x="3396806" y="7269861"/>
                    <a:pt x="3396806" y="7263511"/>
                  </a:cubicBezTo>
                  <a:cubicBezTo>
                    <a:pt x="3403156" y="7263511"/>
                    <a:pt x="3403156" y="7257161"/>
                    <a:pt x="3422206" y="7257161"/>
                  </a:cubicBezTo>
                  <a:cubicBezTo>
                    <a:pt x="3434906" y="7257161"/>
                    <a:pt x="3504756" y="7269861"/>
                    <a:pt x="3549206" y="7276211"/>
                  </a:cubicBezTo>
                  <a:close/>
                  <a:moveTo>
                    <a:pt x="15676181" y="7263511"/>
                  </a:moveTo>
                  <a:cubicBezTo>
                    <a:pt x="15676181" y="7263511"/>
                    <a:pt x="15669831" y="7263511"/>
                    <a:pt x="15663481" y="7257161"/>
                  </a:cubicBezTo>
                  <a:cubicBezTo>
                    <a:pt x="15669831" y="7250811"/>
                    <a:pt x="15682531" y="7244461"/>
                    <a:pt x="15688881" y="7244461"/>
                  </a:cubicBezTo>
                  <a:cubicBezTo>
                    <a:pt x="15682531" y="7250811"/>
                    <a:pt x="15676181" y="7257161"/>
                    <a:pt x="15676181" y="7263511"/>
                  </a:cubicBezTo>
                  <a:close/>
                  <a:moveTo>
                    <a:pt x="13498386" y="7269861"/>
                  </a:moveTo>
                  <a:cubicBezTo>
                    <a:pt x="13447586" y="7269861"/>
                    <a:pt x="13390436" y="7276211"/>
                    <a:pt x="13326936" y="7282561"/>
                  </a:cubicBezTo>
                  <a:cubicBezTo>
                    <a:pt x="13365036" y="7238111"/>
                    <a:pt x="13403136" y="7263511"/>
                    <a:pt x="13441236" y="7250811"/>
                  </a:cubicBezTo>
                  <a:cubicBezTo>
                    <a:pt x="13428536" y="7244461"/>
                    <a:pt x="13409486" y="7244461"/>
                    <a:pt x="13396786" y="7244461"/>
                  </a:cubicBezTo>
                  <a:lnTo>
                    <a:pt x="13479336" y="7238111"/>
                  </a:lnTo>
                  <a:cubicBezTo>
                    <a:pt x="13485686" y="7244461"/>
                    <a:pt x="13492036" y="7257161"/>
                    <a:pt x="13498386" y="7269861"/>
                  </a:cubicBezTo>
                  <a:close/>
                  <a:moveTo>
                    <a:pt x="6863461" y="7307961"/>
                  </a:moveTo>
                  <a:cubicBezTo>
                    <a:pt x="6876161" y="7288911"/>
                    <a:pt x="6888861" y="7263511"/>
                    <a:pt x="6914261" y="7238111"/>
                  </a:cubicBezTo>
                  <a:cubicBezTo>
                    <a:pt x="6901561" y="7263511"/>
                    <a:pt x="6882511" y="7288911"/>
                    <a:pt x="6863461" y="7307961"/>
                  </a:cubicBezTo>
                  <a:close/>
                  <a:moveTo>
                    <a:pt x="6831711" y="7295261"/>
                  </a:moveTo>
                  <a:cubicBezTo>
                    <a:pt x="6838061" y="7276211"/>
                    <a:pt x="6863461" y="7257161"/>
                    <a:pt x="6888861" y="7238111"/>
                  </a:cubicBezTo>
                  <a:cubicBezTo>
                    <a:pt x="6876161" y="7257161"/>
                    <a:pt x="6850761" y="7276211"/>
                    <a:pt x="6831711" y="7295261"/>
                  </a:cubicBezTo>
                  <a:close/>
                  <a:moveTo>
                    <a:pt x="16558705" y="7282561"/>
                  </a:moveTo>
                  <a:cubicBezTo>
                    <a:pt x="16558705" y="7269861"/>
                    <a:pt x="16565055" y="7250811"/>
                    <a:pt x="16565055" y="7231761"/>
                  </a:cubicBezTo>
                  <a:cubicBezTo>
                    <a:pt x="16596805" y="7244461"/>
                    <a:pt x="16628555" y="7250811"/>
                    <a:pt x="16660305" y="7257161"/>
                  </a:cubicBezTo>
                  <a:cubicBezTo>
                    <a:pt x="16692055" y="7288911"/>
                    <a:pt x="16723805" y="7327011"/>
                    <a:pt x="16749205" y="7365111"/>
                  </a:cubicBezTo>
                  <a:cubicBezTo>
                    <a:pt x="16685705" y="7314311"/>
                    <a:pt x="16622205" y="7288911"/>
                    <a:pt x="16558705" y="7282561"/>
                  </a:cubicBezTo>
                  <a:close/>
                  <a:moveTo>
                    <a:pt x="5784088" y="7269861"/>
                  </a:moveTo>
                  <a:lnTo>
                    <a:pt x="5784088" y="7288911"/>
                  </a:lnTo>
                  <a:cubicBezTo>
                    <a:pt x="5765038" y="7276211"/>
                    <a:pt x="5707888" y="7244461"/>
                    <a:pt x="5714238" y="7225411"/>
                  </a:cubicBezTo>
                  <a:cubicBezTo>
                    <a:pt x="5733288" y="7231761"/>
                    <a:pt x="5758688" y="7250811"/>
                    <a:pt x="5784088" y="7269861"/>
                  </a:cubicBezTo>
                  <a:close/>
                  <a:moveTo>
                    <a:pt x="3625406" y="7225411"/>
                  </a:moveTo>
                  <a:cubicBezTo>
                    <a:pt x="3619056" y="7231761"/>
                    <a:pt x="3619056" y="7238111"/>
                    <a:pt x="3619056" y="7250811"/>
                  </a:cubicBezTo>
                  <a:cubicBezTo>
                    <a:pt x="3498406" y="7244461"/>
                    <a:pt x="3485706" y="7244461"/>
                    <a:pt x="3473006" y="7244461"/>
                  </a:cubicBezTo>
                  <a:cubicBezTo>
                    <a:pt x="3485706" y="7231761"/>
                    <a:pt x="3498406" y="7225411"/>
                    <a:pt x="3511106" y="7225411"/>
                  </a:cubicBezTo>
                  <a:lnTo>
                    <a:pt x="3625406" y="7225411"/>
                  </a:lnTo>
                  <a:close/>
                  <a:moveTo>
                    <a:pt x="1542859" y="7301611"/>
                  </a:moveTo>
                  <a:cubicBezTo>
                    <a:pt x="1549209" y="7307961"/>
                    <a:pt x="1555559" y="7307961"/>
                    <a:pt x="1555559" y="7307961"/>
                  </a:cubicBezTo>
                  <a:cubicBezTo>
                    <a:pt x="1561909" y="7314311"/>
                    <a:pt x="1561909" y="7314311"/>
                    <a:pt x="1561909" y="7327011"/>
                  </a:cubicBezTo>
                  <a:cubicBezTo>
                    <a:pt x="1561909" y="7346061"/>
                    <a:pt x="1555559" y="7365111"/>
                    <a:pt x="1542859" y="7377811"/>
                  </a:cubicBezTo>
                  <a:cubicBezTo>
                    <a:pt x="1542859" y="7352411"/>
                    <a:pt x="1542859" y="7320661"/>
                    <a:pt x="1536509" y="7288911"/>
                  </a:cubicBezTo>
                  <a:cubicBezTo>
                    <a:pt x="1536509" y="7276211"/>
                    <a:pt x="1523809" y="7257161"/>
                    <a:pt x="1523809" y="7238111"/>
                  </a:cubicBezTo>
                  <a:cubicBezTo>
                    <a:pt x="1523809" y="7225411"/>
                    <a:pt x="1530159" y="7225411"/>
                    <a:pt x="1536509" y="7225411"/>
                  </a:cubicBezTo>
                  <a:cubicBezTo>
                    <a:pt x="1542859" y="7250811"/>
                    <a:pt x="1542859" y="7276211"/>
                    <a:pt x="1542859" y="7301611"/>
                  </a:cubicBezTo>
                  <a:close/>
                  <a:moveTo>
                    <a:pt x="16006317" y="7219061"/>
                  </a:moveTo>
                  <a:cubicBezTo>
                    <a:pt x="16006317" y="7225411"/>
                    <a:pt x="15999967" y="7219061"/>
                    <a:pt x="15999967" y="7238111"/>
                  </a:cubicBezTo>
                  <a:cubicBezTo>
                    <a:pt x="15999967" y="7250811"/>
                    <a:pt x="16012667" y="7257161"/>
                    <a:pt x="16019017" y="7269861"/>
                  </a:cubicBezTo>
                  <a:lnTo>
                    <a:pt x="15955517" y="7269861"/>
                  </a:lnTo>
                  <a:cubicBezTo>
                    <a:pt x="15974567" y="7257161"/>
                    <a:pt x="15961867" y="7231761"/>
                    <a:pt x="15974567" y="7219061"/>
                  </a:cubicBezTo>
                  <a:lnTo>
                    <a:pt x="16006317" y="7219061"/>
                  </a:lnTo>
                  <a:close/>
                  <a:moveTo>
                    <a:pt x="15422181" y="7269861"/>
                  </a:moveTo>
                  <a:cubicBezTo>
                    <a:pt x="15345981" y="7288911"/>
                    <a:pt x="15263494" y="7263511"/>
                    <a:pt x="15212694" y="7288911"/>
                  </a:cubicBezTo>
                  <a:lnTo>
                    <a:pt x="15212694" y="7244461"/>
                  </a:lnTo>
                  <a:cubicBezTo>
                    <a:pt x="15206344" y="7244461"/>
                    <a:pt x="15199994" y="7231761"/>
                    <a:pt x="15193644" y="7225411"/>
                  </a:cubicBezTo>
                  <a:cubicBezTo>
                    <a:pt x="15212694" y="7219061"/>
                    <a:pt x="15231744" y="7219061"/>
                    <a:pt x="15250794" y="7219061"/>
                  </a:cubicBezTo>
                  <a:cubicBezTo>
                    <a:pt x="15288894" y="7219061"/>
                    <a:pt x="15403131" y="7238111"/>
                    <a:pt x="15422181" y="7269861"/>
                  </a:cubicBezTo>
                  <a:close/>
                  <a:moveTo>
                    <a:pt x="13612686" y="7225411"/>
                  </a:moveTo>
                  <a:cubicBezTo>
                    <a:pt x="13606336" y="7225411"/>
                    <a:pt x="13593636" y="7225411"/>
                    <a:pt x="13580936" y="7219061"/>
                  </a:cubicBezTo>
                  <a:cubicBezTo>
                    <a:pt x="13587286" y="7219061"/>
                    <a:pt x="13599986" y="7219061"/>
                    <a:pt x="13612686" y="7225411"/>
                  </a:cubicBezTo>
                  <a:close/>
                  <a:moveTo>
                    <a:pt x="5733288" y="7288911"/>
                  </a:moveTo>
                  <a:cubicBezTo>
                    <a:pt x="5707888" y="7269861"/>
                    <a:pt x="5644452" y="7238111"/>
                    <a:pt x="5644452" y="7219061"/>
                  </a:cubicBezTo>
                  <a:cubicBezTo>
                    <a:pt x="5663438" y="7219061"/>
                    <a:pt x="5726938" y="7263511"/>
                    <a:pt x="5733288" y="7288911"/>
                  </a:cubicBezTo>
                  <a:close/>
                  <a:moveTo>
                    <a:pt x="3714242" y="7282561"/>
                  </a:moveTo>
                  <a:cubicBezTo>
                    <a:pt x="3714242" y="7276211"/>
                    <a:pt x="3720592" y="7263511"/>
                    <a:pt x="3726942" y="7250811"/>
                  </a:cubicBezTo>
                  <a:cubicBezTo>
                    <a:pt x="3752342" y="7244461"/>
                    <a:pt x="3784092" y="7225411"/>
                    <a:pt x="3803142" y="7225411"/>
                  </a:cubicBezTo>
                  <a:cubicBezTo>
                    <a:pt x="3815842" y="7225411"/>
                    <a:pt x="3803142" y="7238111"/>
                    <a:pt x="3809492" y="7244461"/>
                  </a:cubicBezTo>
                  <a:cubicBezTo>
                    <a:pt x="3815842" y="7238111"/>
                    <a:pt x="3822192" y="7225411"/>
                    <a:pt x="3834892" y="7219061"/>
                  </a:cubicBezTo>
                  <a:cubicBezTo>
                    <a:pt x="3809492" y="7257161"/>
                    <a:pt x="3752342" y="7263511"/>
                    <a:pt x="3714242" y="7282561"/>
                  </a:cubicBezTo>
                  <a:close/>
                  <a:moveTo>
                    <a:pt x="3282506" y="7212711"/>
                  </a:moveTo>
                  <a:cubicBezTo>
                    <a:pt x="3320606" y="7225411"/>
                    <a:pt x="3352356" y="7238111"/>
                    <a:pt x="3384106" y="7250811"/>
                  </a:cubicBezTo>
                  <a:lnTo>
                    <a:pt x="3384106" y="7276211"/>
                  </a:lnTo>
                  <a:cubicBezTo>
                    <a:pt x="3339656" y="7263511"/>
                    <a:pt x="3295206" y="7244461"/>
                    <a:pt x="3250756" y="7219061"/>
                  </a:cubicBezTo>
                  <a:cubicBezTo>
                    <a:pt x="3250756" y="7219061"/>
                    <a:pt x="3250756" y="7212711"/>
                    <a:pt x="3257106" y="7212711"/>
                  </a:cubicBezTo>
                  <a:lnTo>
                    <a:pt x="3282506" y="7212711"/>
                  </a:lnTo>
                  <a:close/>
                  <a:moveTo>
                    <a:pt x="16736505" y="7269861"/>
                  </a:moveTo>
                  <a:cubicBezTo>
                    <a:pt x="16685705" y="7244461"/>
                    <a:pt x="16596805" y="7238111"/>
                    <a:pt x="16571405" y="7206361"/>
                  </a:cubicBezTo>
                  <a:cubicBezTo>
                    <a:pt x="16628555" y="7225411"/>
                    <a:pt x="16685705" y="7212711"/>
                    <a:pt x="16736505" y="7269861"/>
                  </a:cubicBezTo>
                  <a:close/>
                  <a:moveTo>
                    <a:pt x="14488859" y="7212711"/>
                  </a:moveTo>
                  <a:cubicBezTo>
                    <a:pt x="14507909" y="7212711"/>
                    <a:pt x="14514259" y="7225411"/>
                    <a:pt x="14526959" y="7225411"/>
                  </a:cubicBezTo>
                  <a:cubicBezTo>
                    <a:pt x="14526959" y="7225411"/>
                    <a:pt x="14546009" y="7219061"/>
                    <a:pt x="14558709" y="7225411"/>
                  </a:cubicBezTo>
                  <a:cubicBezTo>
                    <a:pt x="14571409" y="7225411"/>
                    <a:pt x="14584109" y="7250811"/>
                    <a:pt x="14596809" y="7257161"/>
                  </a:cubicBezTo>
                  <a:cubicBezTo>
                    <a:pt x="14603159" y="7269861"/>
                    <a:pt x="14622209" y="7263511"/>
                    <a:pt x="14634909" y="7269861"/>
                  </a:cubicBezTo>
                  <a:cubicBezTo>
                    <a:pt x="14647609" y="7276211"/>
                    <a:pt x="14660309" y="7301611"/>
                    <a:pt x="14673009" y="7314311"/>
                  </a:cubicBezTo>
                  <a:cubicBezTo>
                    <a:pt x="14679359" y="7333361"/>
                    <a:pt x="14666659" y="7352411"/>
                    <a:pt x="14698409" y="7371461"/>
                  </a:cubicBezTo>
                  <a:cubicBezTo>
                    <a:pt x="14679359" y="7371461"/>
                    <a:pt x="14647609" y="7377811"/>
                    <a:pt x="14628559" y="7377811"/>
                  </a:cubicBezTo>
                  <a:cubicBezTo>
                    <a:pt x="14615859" y="7377811"/>
                    <a:pt x="14393609" y="7339711"/>
                    <a:pt x="14285722" y="7314311"/>
                  </a:cubicBezTo>
                  <a:cubicBezTo>
                    <a:pt x="14260322" y="7307961"/>
                    <a:pt x="14241272" y="7295261"/>
                    <a:pt x="14215872" y="7269861"/>
                  </a:cubicBezTo>
                  <a:cubicBezTo>
                    <a:pt x="14228572" y="7238111"/>
                    <a:pt x="14260322" y="7238111"/>
                    <a:pt x="14279372" y="7238111"/>
                  </a:cubicBezTo>
                  <a:cubicBezTo>
                    <a:pt x="14298359" y="7238111"/>
                    <a:pt x="14304709" y="7238111"/>
                    <a:pt x="14311059" y="7250811"/>
                  </a:cubicBezTo>
                  <a:cubicBezTo>
                    <a:pt x="14317409" y="7238111"/>
                    <a:pt x="14330109" y="7231761"/>
                    <a:pt x="14342809" y="7225411"/>
                  </a:cubicBezTo>
                  <a:cubicBezTo>
                    <a:pt x="14355509" y="7238111"/>
                    <a:pt x="14355509" y="7257161"/>
                    <a:pt x="14355509" y="7269861"/>
                  </a:cubicBezTo>
                  <a:cubicBezTo>
                    <a:pt x="14361859" y="7276211"/>
                    <a:pt x="14355509" y="7276211"/>
                    <a:pt x="14368209" y="7276211"/>
                  </a:cubicBezTo>
                  <a:cubicBezTo>
                    <a:pt x="14412659" y="7276211"/>
                    <a:pt x="14374559" y="7206361"/>
                    <a:pt x="14450759" y="7206361"/>
                  </a:cubicBezTo>
                  <a:cubicBezTo>
                    <a:pt x="14463459" y="7206361"/>
                    <a:pt x="14476159" y="7212711"/>
                    <a:pt x="14488859" y="7212711"/>
                  </a:cubicBezTo>
                  <a:close/>
                  <a:moveTo>
                    <a:pt x="6869811" y="7238111"/>
                  </a:moveTo>
                  <a:cubicBezTo>
                    <a:pt x="6869811" y="7231761"/>
                    <a:pt x="6882511" y="7219061"/>
                    <a:pt x="6895211" y="7206361"/>
                  </a:cubicBezTo>
                  <a:cubicBezTo>
                    <a:pt x="6895211" y="7212711"/>
                    <a:pt x="6882511" y="7225411"/>
                    <a:pt x="6869811" y="7238111"/>
                  </a:cubicBezTo>
                  <a:close/>
                  <a:moveTo>
                    <a:pt x="16006317" y="7206361"/>
                  </a:moveTo>
                  <a:cubicBezTo>
                    <a:pt x="15993617" y="7206361"/>
                    <a:pt x="15974567" y="7206361"/>
                    <a:pt x="15968217" y="7200011"/>
                  </a:cubicBezTo>
                  <a:cubicBezTo>
                    <a:pt x="15980917" y="7200011"/>
                    <a:pt x="15993617" y="7200011"/>
                    <a:pt x="16006317" y="7206361"/>
                  </a:cubicBezTo>
                  <a:close/>
                  <a:moveTo>
                    <a:pt x="15955517" y="7200011"/>
                  </a:moveTo>
                  <a:cubicBezTo>
                    <a:pt x="15955517" y="7206361"/>
                    <a:pt x="15949167" y="7212711"/>
                    <a:pt x="15949167" y="7225411"/>
                  </a:cubicBezTo>
                  <a:cubicBezTo>
                    <a:pt x="15949167" y="7244461"/>
                    <a:pt x="15961867" y="7225411"/>
                    <a:pt x="15961867" y="7244461"/>
                  </a:cubicBezTo>
                  <a:cubicBezTo>
                    <a:pt x="15961867" y="7257161"/>
                    <a:pt x="15949167" y="7257161"/>
                    <a:pt x="15942817" y="7263511"/>
                  </a:cubicBezTo>
                  <a:cubicBezTo>
                    <a:pt x="15879317" y="7257161"/>
                    <a:pt x="15790481" y="7314311"/>
                    <a:pt x="15726981" y="7377811"/>
                  </a:cubicBezTo>
                  <a:cubicBezTo>
                    <a:pt x="15707931" y="7396861"/>
                    <a:pt x="15676181" y="7403211"/>
                    <a:pt x="15644431" y="7409561"/>
                  </a:cubicBezTo>
                  <a:cubicBezTo>
                    <a:pt x="15688881" y="7314311"/>
                    <a:pt x="15822167" y="7212711"/>
                    <a:pt x="15911067" y="7200011"/>
                  </a:cubicBezTo>
                  <a:lnTo>
                    <a:pt x="15955517" y="7200011"/>
                  </a:lnTo>
                  <a:close/>
                  <a:moveTo>
                    <a:pt x="8247571" y="7282561"/>
                  </a:moveTo>
                  <a:lnTo>
                    <a:pt x="8247571" y="7523861"/>
                  </a:lnTo>
                  <a:lnTo>
                    <a:pt x="8101584" y="7523861"/>
                  </a:lnTo>
                  <a:lnTo>
                    <a:pt x="8101584" y="7358761"/>
                  </a:lnTo>
                  <a:cubicBezTo>
                    <a:pt x="8101584" y="7346061"/>
                    <a:pt x="8114284" y="7200011"/>
                    <a:pt x="8177784" y="7200011"/>
                  </a:cubicBezTo>
                  <a:cubicBezTo>
                    <a:pt x="8209471" y="7200011"/>
                    <a:pt x="8247571" y="7257161"/>
                    <a:pt x="8247571" y="7282561"/>
                  </a:cubicBezTo>
                  <a:close/>
                  <a:moveTo>
                    <a:pt x="15619031" y="7257161"/>
                  </a:moveTo>
                  <a:lnTo>
                    <a:pt x="15599981" y="7257161"/>
                  </a:lnTo>
                  <a:cubicBezTo>
                    <a:pt x="15644431" y="7219061"/>
                    <a:pt x="15682531" y="7200011"/>
                    <a:pt x="15739681" y="7200011"/>
                  </a:cubicBezTo>
                  <a:cubicBezTo>
                    <a:pt x="15701581" y="7225411"/>
                    <a:pt x="15657131" y="7244461"/>
                    <a:pt x="15619031" y="7257161"/>
                  </a:cubicBezTo>
                  <a:close/>
                  <a:moveTo>
                    <a:pt x="13822172" y="7295261"/>
                  </a:moveTo>
                  <a:cubicBezTo>
                    <a:pt x="13809472" y="7295261"/>
                    <a:pt x="13803122" y="7301611"/>
                    <a:pt x="13784136" y="7301611"/>
                  </a:cubicBezTo>
                  <a:cubicBezTo>
                    <a:pt x="13739686" y="7301611"/>
                    <a:pt x="13663486" y="7250811"/>
                    <a:pt x="13631736" y="7238111"/>
                  </a:cubicBezTo>
                  <a:cubicBezTo>
                    <a:pt x="13625386" y="7231761"/>
                    <a:pt x="13612686" y="7212711"/>
                    <a:pt x="13612686" y="7200011"/>
                  </a:cubicBezTo>
                  <a:cubicBezTo>
                    <a:pt x="13612686" y="7180961"/>
                    <a:pt x="13619036" y="7180961"/>
                    <a:pt x="13625386" y="7180961"/>
                  </a:cubicBezTo>
                  <a:cubicBezTo>
                    <a:pt x="13631736" y="7269861"/>
                    <a:pt x="13771436" y="7295261"/>
                    <a:pt x="13822172" y="7295261"/>
                  </a:cubicBezTo>
                  <a:close/>
                  <a:moveTo>
                    <a:pt x="11155553" y="7365111"/>
                  </a:moveTo>
                  <a:lnTo>
                    <a:pt x="11155553" y="7682548"/>
                  </a:lnTo>
                  <a:lnTo>
                    <a:pt x="10895203" y="7663498"/>
                  </a:lnTo>
                  <a:lnTo>
                    <a:pt x="10895203" y="7606348"/>
                  </a:lnTo>
                  <a:cubicBezTo>
                    <a:pt x="10901553" y="7561961"/>
                    <a:pt x="10907903" y="7511161"/>
                    <a:pt x="10907903" y="7466711"/>
                  </a:cubicBezTo>
                  <a:cubicBezTo>
                    <a:pt x="10907903" y="7454011"/>
                    <a:pt x="10907903" y="7180961"/>
                    <a:pt x="11034903" y="7180961"/>
                  </a:cubicBezTo>
                  <a:cubicBezTo>
                    <a:pt x="11117453" y="7180961"/>
                    <a:pt x="11155553" y="7339711"/>
                    <a:pt x="11155553" y="7365111"/>
                  </a:cubicBezTo>
                  <a:close/>
                  <a:moveTo>
                    <a:pt x="15371381" y="7206361"/>
                  </a:moveTo>
                  <a:cubicBezTo>
                    <a:pt x="15403131" y="7219061"/>
                    <a:pt x="15492031" y="7206361"/>
                    <a:pt x="15517431" y="7276211"/>
                  </a:cubicBezTo>
                  <a:cubicBezTo>
                    <a:pt x="15511081" y="7276211"/>
                    <a:pt x="15498381" y="7282561"/>
                    <a:pt x="15485681" y="7295261"/>
                  </a:cubicBezTo>
                  <a:cubicBezTo>
                    <a:pt x="15384081" y="7206361"/>
                    <a:pt x="15282544" y="7187311"/>
                    <a:pt x="15180944" y="7212711"/>
                  </a:cubicBezTo>
                  <a:cubicBezTo>
                    <a:pt x="15180944" y="7200011"/>
                    <a:pt x="15168244" y="7187311"/>
                    <a:pt x="15161894" y="7180961"/>
                  </a:cubicBezTo>
                  <a:lnTo>
                    <a:pt x="15301594" y="7174611"/>
                  </a:lnTo>
                  <a:cubicBezTo>
                    <a:pt x="15320581" y="7180961"/>
                    <a:pt x="15339631" y="7200011"/>
                    <a:pt x="15371381" y="7206361"/>
                  </a:cubicBezTo>
                  <a:close/>
                  <a:moveTo>
                    <a:pt x="15993617" y="7180961"/>
                  </a:moveTo>
                  <a:cubicBezTo>
                    <a:pt x="15987267" y="7180961"/>
                    <a:pt x="15974567" y="7187311"/>
                    <a:pt x="15961867" y="7187311"/>
                  </a:cubicBezTo>
                  <a:cubicBezTo>
                    <a:pt x="15968217" y="7180961"/>
                    <a:pt x="15980917" y="7174611"/>
                    <a:pt x="15987267" y="7168261"/>
                  </a:cubicBezTo>
                  <a:cubicBezTo>
                    <a:pt x="15987267" y="7168261"/>
                    <a:pt x="15993617" y="7174611"/>
                    <a:pt x="15993617" y="7180961"/>
                  </a:cubicBezTo>
                  <a:close/>
                  <a:moveTo>
                    <a:pt x="5123815" y="7288911"/>
                  </a:moveTo>
                  <a:cubicBezTo>
                    <a:pt x="5123815" y="7288911"/>
                    <a:pt x="5117465" y="7295261"/>
                    <a:pt x="5111115" y="7295261"/>
                  </a:cubicBezTo>
                  <a:cubicBezTo>
                    <a:pt x="5111115" y="7269861"/>
                    <a:pt x="5104765" y="7231761"/>
                    <a:pt x="5104765" y="7219061"/>
                  </a:cubicBezTo>
                  <a:cubicBezTo>
                    <a:pt x="5104765" y="7200011"/>
                    <a:pt x="5111115" y="7187311"/>
                    <a:pt x="5123815" y="7168261"/>
                  </a:cubicBezTo>
                  <a:cubicBezTo>
                    <a:pt x="5117465" y="7206361"/>
                    <a:pt x="5117465" y="7250811"/>
                    <a:pt x="5123815" y="7288911"/>
                  </a:cubicBezTo>
                  <a:close/>
                  <a:moveTo>
                    <a:pt x="5631752" y="7206361"/>
                  </a:moveTo>
                  <a:cubicBezTo>
                    <a:pt x="5631752" y="7206361"/>
                    <a:pt x="5631752" y="7212711"/>
                    <a:pt x="5625402" y="7219061"/>
                  </a:cubicBezTo>
                  <a:cubicBezTo>
                    <a:pt x="5606352" y="7206361"/>
                    <a:pt x="5580952" y="7187311"/>
                    <a:pt x="5555552" y="7168261"/>
                  </a:cubicBezTo>
                  <a:cubicBezTo>
                    <a:pt x="5555552" y="7168261"/>
                    <a:pt x="5555552" y="7161911"/>
                    <a:pt x="5561902" y="7161911"/>
                  </a:cubicBezTo>
                  <a:cubicBezTo>
                    <a:pt x="5580952" y="7168261"/>
                    <a:pt x="5606352" y="7187311"/>
                    <a:pt x="5631752" y="7206361"/>
                  </a:cubicBezTo>
                  <a:close/>
                  <a:moveTo>
                    <a:pt x="5504752" y="7161911"/>
                  </a:moveTo>
                  <a:cubicBezTo>
                    <a:pt x="5568252" y="7193661"/>
                    <a:pt x="5612702" y="7219061"/>
                    <a:pt x="5663438" y="7263511"/>
                  </a:cubicBezTo>
                  <a:cubicBezTo>
                    <a:pt x="5663438" y="7263511"/>
                    <a:pt x="5663438" y="7269861"/>
                    <a:pt x="5657152" y="7276211"/>
                  </a:cubicBezTo>
                  <a:cubicBezTo>
                    <a:pt x="5600002" y="7238111"/>
                    <a:pt x="5542852" y="7200011"/>
                    <a:pt x="5492052" y="7161911"/>
                  </a:cubicBezTo>
                  <a:lnTo>
                    <a:pt x="5504752" y="7161911"/>
                  </a:lnTo>
                  <a:close/>
                  <a:moveTo>
                    <a:pt x="16222217" y="7244461"/>
                  </a:moveTo>
                  <a:lnTo>
                    <a:pt x="16203167" y="7244461"/>
                  </a:lnTo>
                  <a:cubicBezTo>
                    <a:pt x="16222217" y="7212711"/>
                    <a:pt x="16234917" y="7180961"/>
                    <a:pt x="16247617" y="7155561"/>
                  </a:cubicBezTo>
                  <a:cubicBezTo>
                    <a:pt x="16241267" y="7180961"/>
                    <a:pt x="16228567" y="7212711"/>
                    <a:pt x="16222217" y="7244461"/>
                  </a:cubicBezTo>
                  <a:close/>
                  <a:moveTo>
                    <a:pt x="15923767" y="7168261"/>
                  </a:moveTo>
                  <a:cubicBezTo>
                    <a:pt x="15923767" y="7168261"/>
                    <a:pt x="15923767" y="7174611"/>
                    <a:pt x="15930117" y="7180961"/>
                  </a:cubicBezTo>
                  <a:cubicBezTo>
                    <a:pt x="15828517" y="7193661"/>
                    <a:pt x="15707931" y="7295261"/>
                    <a:pt x="15638081" y="7390511"/>
                  </a:cubicBezTo>
                  <a:lnTo>
                    <a:pt x="15638081" y="7333361"/>
                  </a:lnTo>
                  <a:cubicBezTo>
                    <a:pt x="15631731" y="7276211"/>
                    <a:pt x="15828517" y="7155561"/>
                    <a:pt x="15885667" y="7155561"/>
                  </a:cubicBezTo>
                  <a:cubicBezTo>
                    <a:pt x="15898367" y="7155561"/>
                    <a:pt x="15911067" y="7161911"/>
                    <a:pt x="15923767" y="7168261"/>
                  </a:cubicBezTo>
                  <a:close/>
                  <a:moveTo>
                    <a:pt x="15568231" y="7250811"/>
                  </a:moveTo>
                  <a:cubicBezTo>
                    <a:pt x="15568231" y="7263511"/>
                    <a:pt x="15561881" y="7276211"/>
                    <a:pt x="15555531" y="7288911"/>
                  </a:cubicBezTo>
                  <a:cubicBezTo>
                    <a:pt x="15542831" y="7276211"/>
                    <a:pt x="15530131" y="7257161"/>
                    <a:pt x="15517431" y="7244461"/>
                  </a:cubicBezTo>
                  <a:cubicBezTo>
                    <a:pt x="15485681" y="7200011"/>
                    <a:pt x="15415831" y="7212711"/>
                    <a:pt x="15377731" y="7193661"/>
                  </a:cubicBezTo>
                  <a:cubicBezTo>
                    <a:pt x="15345981" y="7180961"/>
                    <a:pt x="15295244" y="7149211"/>
                    <a:pt x="15276194" y="7161911"/>
                  </a:cubicBezTo>
                  <a:cubicBezTo>
                    <a:pt x="15282544" y="7161911"/>
                    <a:pt x="15288894" y="7155561"/>
                    <a:pt x="15403131" y="7155561"/>
                  </a:cubicBezTo>
                  <a:cubicBezTo>
                    <a:pt x="15428531" y="7155561"/>
                    <a:pt x="15568231" y="7219061"/>
                    <a:pt x="15568231" y="7250811"/>
                  </a:cubicBezTo>
                  <a:close/>
                  <a:moveTo>
                    <a:pt x="13320586" y="7187311"/>
                  </a:moveTo>
                  <a:cubicBezTo>
                    <a:pt x="13314236" y="7180961"/>
                    <a:pt x="13307886" y="7168261"/>
                    <a:pt x="13301536" y="7155561"/>
                  </a:cubicBezTo>
                  <a:cubicBezTo>
                    <a:pt x="13307886" y="7161911"/>
                    <a:pt x="13314236" y="7174611"/>
                    <a:pt x="13320586" y="7187311"/>
                  </a:cubicBezTo>
                  <a:close/>
                  <a:moveTo>
                    <a:pt x="3663442" y="7244461"/>
                  </a:moveTo>
                  <a:lnTo>
                    <a:pt x="3631692" y="7244461"/>
                  </a:lnTo>
                  <a:cubicBezTo>
                    <a:pt x="3650742" y="7219061"/>
                    <a:pt x="3714242" y="7200011"/>
                    <a:pt x="3745992" y="7200011"/>
                  </a:cubicBezTo>
                  <a:cubicBezTo>
                    <a:pt x="3758692" y="7200011"/>
                    <a:pt x="3752342" y="7212711"/>
                    <a:pt x="3758692" y="7219061"/>
                  </a:cubicBezTo>
                  <a:cubicBezTo>
                    <a:pt x="3777742" y="7193661"/>
                    <a:pt x="3809492" y="7174611"/>
                    <a:pt x="3834892" y="7155561"/>
                  </a:cubicBezTo>
                  <a:cubicBezTo>
                    <a:pt x="3822192" y="7219061"/>
                    <a:pt x="3682492" y="7244461"/>
                    <a:pt x="3663442" y="7244461"/>
                  </a:cubicBezTo>
                  <a:close/>
                  <a:moveTo>
                    <a:pt x="16228567" y="7149211"/>
                  </a:moveTo>
                  <a:lnTo>
                    <a:pt x="16228567" y="7161911"/>
                  </a:lnTo>
                  <a:cubicBezTo>
                    <a:pt x="16215867" y="7187311"/>
                    <a:pt x="16203167" y="7212711"/>
                    <a:pt x="16190467" y="7231761"/>
                  </a:cubicBezTo>
                  <a:cubicBezTo>
                    <a:pt x="16184117" y="7238111"/>
                    <a:pt x="16088867" y="7327011"/>
                    <a:pt x="16063467" y="7327011"/>
                  </a:cubicBezTo>
                  <a:lnTo>
                    <a:pt x="16031717" y="7327011"/>
                  </a:lnTo>
                  <a:cubicBezTo>
                    <a:pt x="16057117" y="7307961"/>
                    <a:pt x="16082517" y="7282561"/>
                    <a:pt x="16107917" y="7257161"/>
                  </a:cubicBezTo>
                  <a:cubicBezTo>
                    <a:pt x="16126967" y="7231761"/>
                    <a:pt x="16158717" y="7142861"/>
                    <a:pt x="16184117" y="7142861"/>
                  </a:cubicBezTo>
                  <a:cubicBezTo>
                    <a:pt x="16203167" y="7142861"/>
                    <a:pt x="16215867" y="7149211"/>
                    <a:pt x="16228567" y="7149211"/>
                  </a:cubicBezTo>
                  <a:close/>
                  <a:moveTo>
                    <a:pt x="13326936" y="7168261"/>
                  </a:moveTo>
                  <a:cubicBezTo>
                    <a:pt x="13320586" y="7161911"/>
                    <a:pt x="13314236" y="7149211"/>
                    <a:pt x="13314236" y="7142861"/>
                  </a:cubicBezTo>
                  <a:cubicBezTo>
                    <a:pt x="13320586" y="7149211"/>
                    <a:pt x="13326936" y="7161911"/>
                    <a:pt x="13326936" y="7168261"/>
                  </a:cubicBezTo>
                  <a:close/>
                  <a:moveTo>
                    <a:pt x="15168244" y="7161911"/>
                  </a:moveTo>
                  <a:cubicBezTo>
                    <a:pt x="15168244" y="7161911"/>
                    <a:pt x="15168244" y="7168261"/>
                    <a:pt x="15155544" y="7168261"/>
                  </a:cubicBezTo>
                  <a:cubicBezTo>
                    <a:pt x="15136494" y="7168261"/>
                    <a:pt x="15136494" y="7142861"/>
                    <a:pt x="15085694" y="7142861"/>
                  </a:cubicBezTo>
                  <a:lnTo>
                    <a:pt x="15123794" y="7136511"/>
                  </a:lnTo>
                  <a:cubicBezTo>
                    <a:pt x="15136494" y="7142861"/>
                    <a:pt x="15155544" y="7155561"/>
                    <a:pt x="15168244" y="7161911"/>
                  </a:cubicBezTo>
                  <a:close/>
                  <a:moveTo>
                    <a:pt x="14971395" y="7161911"/>
                  </a:moveTo>
                  <a:cubicBezTo>
                    <a:pt x="14990445" y="7161911"/>
                    <a:pt x="15041244" y="7149211"/>
                    <a:pt x="15053944" y="7149211"/>
                  </a:cubicBezTo>
                  <a:cubicBezTo>
                    <a:pt x="15072994" y="7149211"/>
                    <a:pt x="15104744" y="7149211"/>
                    <a:pt x="15130144" y="7161911"/>
                  </a:cubicBezTo>
                  <a:cubicBezTo>
                    <a:pt x="15136494" y="7168261"/>
                    <a:pt x="15149194" y="7193661"/>
                    <a:pt x="15161894" y="7206361"/>
                  </a:cubicBezTo>
                  <a:lnTo>
                    <a:pt x="15161894" y="7219061"/>
                  </a:lnTo>
                  <a:cubicBezTo>
                    <a:pt x="15161894" y="7219061"/>
                    <a:pt x="15199994" y="7244461"/>
                    <a:pt x="15199994" y="7263511"/>
                  </a:cubicBezTo>
                  <a:cubicBezTo>
                    <a:pt x="15199994" y="7282561"/>
                    <a:pt x="15180944" y="7295261"/>
                    <a:pt x="15174594" y="7301611"/>
                  </a:cubicBezTo>
                  <a:cubicBezTo>
                    <a:pt x="15161894" y="7314311"/>
                    <a:pt x="15149194" y="7320661"/>
                    <a:pt x="15136494" y="7320661"/>
                  </a:cubicBezTo>
                  <a:cubicBezTo>
                    <a:pt x="15117444" y="7320661"/>
                    <a:pt x="15092044" y="7288911"/>
                    <a:pt x="15072994" y="7282561"/>
                  </a:cubicBezTo>
                  <a:cubicBezTo>
                    <a:pt x="15060294" y="7276211"/>
                    <a:pt x="15047594" y="7282561"/>
                    <a:pt x="15028544" y="7282561"/>
                  </a:cubicBezTo>
                  <a:cubicBezTo>
                    <a:pt x="15015844" y="7282561"/>
                    <a:pt x="14996795" y="7276211"/>
                    <a:pt x="14990445" y="7282561"/>
                  </a:cubicBezTo>
                  <a:cubicBezTo>
                    <a:pt x="14965045" y="7288911"/>
                    <a:pt x="14939645" y="7295261"/>
                    <a:pt x="14920595" y="7307961"/>
                  </a:cubicBezTo>
                  <a:cubicBezTo>
                    <a:pt x="14888845" y="7320661"/>
                    <a:pt x="14857095" y="7358761"/>
                    <a:pt x="14838045" y="7358761"/>
                  </a:cubicBezTo>
                  <a:lnTo>
                    <a:pt x="14774609" y="7358761"/>
                  </a:lnTo>
                  <a:cubicBezTo>
                    <a:pt x="14774609" y="7352411"/>
                    <a:pt x="14768259" y="7352411"/>
                    <a:pt x="14761909" y="7346061"/>
                  </a:cubicBezTo>
                  <a:cubicBezTo>
                    <a:pt x="14787309" y="7307961"/>
                    <a:pt x="14806295" y="7288911"/>
                    <a:pt x="14806295" y="7257161"/>
                  </a:cubicBezTo>
                  <a:cubicBezTo>
                    <a:pt x="14806295" y="7219061"/>
                    <a:pt x="14774609" y="7187311"/>
                    <a:pt x="14742859" y="7168261"/>
                  </a:cubicBezTo>
                  <a:cubicBezTo>
                    <a:pt x="14755559" y="7168261"/>
                    <a:pt x="14774609" y="7168261"/>
                    <a:pt x="14793659" y="7161911"/>
                  </a:cubicBezTo>
                  <a:cubicBezTo>
                    <a:pt x="14800009" y="7200011"/>
                    <a:pt x="14850745" y="7250811"/>
                    <a:pt x="14888845" y="7288911"/>
                  </a:cubicBezTo>
                  <a:lnTo>
                    <a:pt x="14901545" y="7288911"/>
                  </a:lnTo>
                  <a:cubicBezTo>
                    <a:pt x="14863445" y="7250811"/>
                    <a:pt x="14831695" y="7206361"/>
                    <a:pt x="14806295" y="7168261"/>
                  </a:cubicBezTo>
                  <a:cubicBezTo>
                    <a:pt x="14825345" y="7155561"/>
                    <a:pt x="14857095" y="7136511"/>
                    <a:pt x="14869795" y="7136511"/>
                  </a:cubicBezTo>
                  <a:cubicBezTo>
                    <a:pt x="14888845" y="7136511"/>
                    <a:pt x="14958695" y="7161911"/>
                    <a:pt x="14971395" y="7161911"/>
                  </a:cubicBezTo>
                  <a:close/>
                  <a:moveTo>
                    <a:pt x="16361855" y="7257161"/>
                  </a:moveTo>
                  <a:cubicBezTo>
                    <a:pt x="16336455" y="7276211"/>
                    <a:pt x="16292067" y="7269861"/>
                    <a:pt x="16253967" y="7282561"/>
                  </a:cubicBezTo>
                  <a:lnTo>
                    <a:pt x="16234917" y="7282561"/>
                  </a:lnTo>
                  <a:lnTo>
                    <a:pt x="16234917" y="7238111"/>
                  </a:lnTo>
                  <a:cubicBezTo>
                    <a:pt x="16241267" y="7212711"/>
                    <a:pt x="16253967" y="7180961"/>
                    <a:pt x="16266667" y="7155561"/>
                  </a:cubicBezTo>
                  <a:cubicBezTo>
                    <a:pt x="16323817" y="7155561"/>
                    <a:pt x="16380905" y="7142861"/>
                    <a:pt x="16438055" y="7130161"/>
                  </a:cubicBezTo>
                  <a:cubicBezTo>
                    <a:pt x="16419005" y="7174611"/>
                    <a:pt x="16399955" y="7225411"/>
                    <a:pt x="16361855" y="7257161"/>
                  </a:cubicBezTo>
                  <a:close/>
                  <a:moveTo>
                    <a:pt x="16152367" y="7136511"/>
                  </a:moveTo>
                  <a:cubicBezTo>
                    <a:pt x="16133317" y="7180961"/>
                    <a:pt x="16095217" y="7263511"/>
                    <a:pt x="16025367" y="7314311"/>
                  </a:cubicBezTo>
                  <a:cubicBezTo>
                    <a:pt x="16025367" y="7307961"/>
                    <a:pt x="16019017" y="7307961"/>
                    <a:pt x="16019017" y="7295261"/>
                  </a:cubicBezTo>
                  <a:cubicBezTo>
                    <a:pt x="16019017" y="7276211"/>
                    <a:pt x="16076167" y="7244461"/>
                    <a:pt x="16101567" y="7161911"/>
                  </a:cubicBezTo>
                  <a:cubicBezTo>
                    <a:pt x="16107917" y="7155561"/>
                    <a:pt x="16107917" y="7142861"/>
                    <a:pt x="16107917" y="7130161"/>
                  </a:cubicBezTo>
                  <a:cubicBezTo>
                    <a:pt x="16146017" y="7130161"/>
                    <a:pt x="16146017" y="7136511"/>
                    <a:pt x="16152367" y="7136511"/>
                  </a:cubicBezTo>
                  <a:close/>
                  <a:moveTo>
                    <a:pt x="8736457" y="7238111"/>
                  </a:moveTo>
                  <a:lnTo>
                    <a:pt x="8736457" y="7549261"/>
                  </a:lnTo>
                  <a:lnTo>
                    <a:pt x="8558721" y="7549261"/>
                  </a:lnTo>
                  <a:lnTo>
                    <a:pt x="8558721" y="7282561"/>
                  </a:lnTo>
                  <a:cubicBezTo>
                    <a:pt x="8558721" y="7269861"/>
                    <a:pt x="8577771" y="7130161"/>
                    <a:pt x="8653971" y="7130161"/>
                  </a:cubicBezTo>
                  <a:cubicBezTo>
                    <a:pt x="8698421" y="7130161"/>
                    <a:pt x="8736457" y="7212711"/>
                    <a:pt x="8736457" y="7238111"/>
                  </a:cubicBezTo>
                  <a:close/>
                  <a:moveTo>
                    <a:pt x="7053961" y="7168261"/>
                  </a:moveTo>
                  <a:cubicBezTo>
                    <a:pt x="7053961" y="7180961"/>
                    <a:pt x="7047611" y="7200011"/>
                    <a:pt x="7047611" y="7219061"/>
                  </a:cubicBezTo>
                  <a:cubicBezTo>
                    <a:pt x="7053961" y="7187311"/>
                    <a:pt x="7041261" y="7168261"/>
                    <a:pt x="7009511" y="7161911"/>
                  </a:cubicBezTo>
                  <a:lnTo>
                    <a:pt x="7009511" y="7130161"/>
                  </a:lnTo>
                  <a:cubicBezTo>
                    <a:pt x="7047611" y="7149211"/>
                    <a:pt x="7053961" y="7136511"/>
                    <a:pt x="7053961" y="7168261"/>
                  </a:cubicBezTo>
                  <a:close/>
                  <a:moveTo>
                    <a:pt x="3238056" y="7193661"/>
                  </a:moveTo>
                  <a:lnTo>
                    <a:pt x="3238056" y="7219061"/>
                  </a:lnTo>
                  <a:cubicBezTo>
                    <a:pt x="3199956" y="7200011"/>
                    <a:pt x="3155506" y="7174611"/>
                    <a:pt x="3111119" y="7142861"/>
                  </a:cubicBezTo>
                  <a:lnTo>
                    <a:pt x="3123756" y="7130161"/>
                  </a:lnTo>
                  <a:cubicBezTo>
                    <a:pt x="3161856" y="7149211"/>
                    <a:pt x="3199956" y="7174611"/>
                    <a:pt x="3238056" y="7193661"/>
                  </a:cubicBezTo>
                  <a:close/>
                  <a:moveTo>
                    <a:pt x="6596825" y="7327011"/>
                  </a:moveTo>
                  <a:cubicBezTo>
                    <a:pt x="6565075" y="7365111"/>
                    <a:pt x="6520625" y="7428611"/>
                    <a:pt x="6476175" y="7441311"/>
                  </a:cubicBezTo>
                  <a:cubicBezTo>
                    <a:pt x="6507925" y="7422261"/>
                    <a:pt x="6539675" y="7390511"/>
                    <a:pt x="6558725" y="7358761"/>
                  </a:cubicBezTo>
                  <a:cubicBezTo>
                    <a:pt x="6571425" y="7339711"/>
                    <a:pt x="6571425" y="7307961"/>
                    <a:pt x="6590475" y="7288911"/>
                  </a:cubicBezTo>
                  <a:cubicBezTo>
                    <a:pt x="6653975" y="7212711"/>
                    <a:pt x="6799961" y="7250811"/>
                    <a:pt x="6838061" y="7130161"/>
                  </a:cubicBezTo>
                  <a:cubicBezTo>
                    <a:pt x="6838061" y="7130161"/>
                    <a:pt x="6863461" y="7130161"/>
                    <a:pt x="6882511" y="7123811"/>
                  </a:cubicBezTo>
                  <a:cubicBezTo>
                    <a:pt x="6844411" y="7269861"/>
                    <a:pt x="6673025" y="7206361"/>
                    <a:pt x="6596825" y="7327011"/>
                  </a:cubicBezTo>
                  <a:close/>
                  <a:moveTo>
                    <a:pt x="3923792" y="7123811"/>
                  </a:moveTo>
                  <a:cubicBezTo>
                    <a:pt x="3949192" y="7130161"/>
                    <a:pt x="4006342" y="7180961"/>
                    <a:pt x="4006342" y="7212711"/>
                  </a:cubicBezTo>
                  <a:cubicBezTo>
                    <a:pt x="3961892" y="7168261"/>
                    <a:pt x="3904742" y="7161911"/>
                    <a:pt x="3911092" y="7123811"/>
                  </a:cubicBezTo>
                  <a:lnTo>
                    <a:pt x="3923792" y="7123811"/>
                  </a:lnTo>
                  <a:close/>
                  <a:moveTo>
                    <a:pt x="3212656" y="7123811"/>
                  </a:moveTo>
                  <a:cubicBezTo>
                    <a:pt x="3250756" y="7142861"/>
                    <a:pt x="3320606" y="7142861"/>
                    <a:pt x="3320606" y="7200011"/>
                  </a:cubicBezTo>
                  <a:cubicBezTo>
                    <a:pt x="3326956" y="7193661"/>
                    <a:pt x="3333306" y="7187311"/>
                    <a:pt x="3352356" y="7187311"/>
                  </a:cubicBezTo>
                  <a:cubicBezTo>
                    <a:pt x="3365056" y="7187311"/>
                    <a:pt x="3428556" y="7212711"/>
                    <a:pt x="3466656" y="7219061"/>
                  </a:cubicBezTo>
                  <a:lnTo>
                    <a:pt x="3466656" y="7244461"/>
                  </a:lnTo>
                  <a:cubicBezTo>
                    <a:pt x="3358706" y="7225411"/>
                    <a:pt x="3263456" y="7187311"/>
                    <a:pt x="3180906" y="7136511"/>
                  </a:cubicBezTo>
                  <a:cubicBezTo>
                    <a:pt x="3180906" y="7136511"/>
                    <a:pt x="3187256" y="7130161"/>
                    <a:pt x="3187256" y="7123811"/>
                  </a:cubicBezTo>
                  <a:lnTo>
                    <a:pt x="3212656" y="7123811"/>
                  </a:lnTo>
                  <a:close/>
                  <a:moveTo>
                    <a:pt x="17003142" y="7117461"/>
                  </a:moveTo>
                  <a:cubicBezTo>
                    <a:pt x="17041242" y="7187311"/>
                    <a:pt x="17130142" y="7327011"/>
                    <a:pt x="17225392" y="7339711"/>
                  </a:cubicBezTo>
                  <a:cubicBezTo>
                    <a:pt x="17206342" y="7358761"/>
                    <a:pt x="17187292" y="7371461"/>
                    <a:pt x="17180942" y="7371461"/>
                  </a:cubicBezTo>
                  <a:cubicBezTo>
                    <a:pt x="17066642" y="7371461"/>
                    <a:pt x="16945992" y="7130161"/>
                    <a:pt x="16939642" y="7117461"/>
                  </a:cubicBezTo>
                  <a:lnTo>
                    <a:pt x="17003142" y="7117461"/>
                  </a:lnTo>
                  <a:close/>
                  <a:moveTo>
                    <a:pt x="16888842" y="7117461"/>
                  </a:moveTo>
                  <a:cubicBezTo>
                    <a:pt x="17009492" y="7174611"/>
                    <a:pt x="16958692" y="7320661"/>
                    <a:pt x="17085692" y="7409561"/>
                  </a:cubicBezTo>
                  <a:cubicBezTo>
                    <a:pt x="17072992" y="7409561"/>
                    <a:pt x="17053942" y="7415911"/>
                    <a:pt x="17041242" y="7415911"/>
                  </a:cubicBezTo>
                  <a:cubicBezTo>
                    <a:pt x="16977742" y="7415911"/>
                    <a:pt x="16945992" y="7269861"/>
                    <a:pt x="16920592" y="7238111"/>
                  </a:cubicBezTo>
                  <a:cubicBezTo>
                    <a:pt x="16882492" y="7180961"/>
                    <a:pt x="16800006" y="7200011"/>
                    <a:pt x="16774605" y="7161911"/>
                  </a:cubicBezTo>
                  <a:cubicBezTo>
                    <a:pt x="16793656" y="7168261"/>
                    <a:pt x="16819056" y="7187311"/>
                    <a:pt x="16831756" y="7187311"/>
                  </a:cubicBezTo>
                  <a:cubicBezTo>
                    <a:pt x="16838042" y="7187311"/>
                    <a:pt x="16838042" y="7174611"/>
                    <a:pt x="16838042" y="7174611"/>
                  </a:cubicBezTo>
                  <a:cubicBezTo>
                    <a:pt x="16838042" y="7168261"/>
                    <a:pt x="16914242" y="7206361"/>
                    <a:pt x="16914242" y="7187311"/>
                  </a:cubicBezTo>
                  <a:cubicBezTo>
                    <a:pt x="16914242" y="7174611"/>
                    <a:pt x="16888842" y="7142861"/>
                    <a:pt x="16869792" y="7117461"/>
                  </a:cubicBezTo>
                  <a:lnTo>
                    <a:pt x="16888842" y="7117461"/>
                  </a:lnTo>
                  <a:close/>
                  <a:moveTo>
                    <a:pt x="16558705" y="7219061"/>
                  </a:moveTo>
                  <a:cubicBezTo>
                    <a:pt x="16558705" y="7231761"/>
                    <a:pt x="16539655" y="7276211"/>
                    <a:pt x="16526955" y="7307961"/>
                  </a:cubicBezTo>
                  <a:lnTo>
                    <a:pt x="16469805" y="7307961"/>
                  </a:lnTo>
                  <a:cubicBezTo>
                    <a:pt x="16469805" y="7301611"/>
                    <a:pt x="16482505" y="7288911"/>
                    <a:pt x="16488855" y="7276211"/>
                  </a:cubicBezTo>
                  <a:cubicBezTo>
                    <a:pt x="16457105" y="7269861"/>
                    <a:pt x="16419005" y="7263511"/>
                    <a:pt x="16380905" y="7263511"/>
                  </a:cubicBezTo>
                  <a:cubicBezTo>
                    <a:pt x="16412655" y="7212711"/>
                    <a:pt x="16450755" y="7117461"/>
                    <a:pt x="16463455" y="7117461"/>
                  </a:cubicBezTo>
                  <a:cubicBezTo>
                    <a:pt x="16514255" y="7117461"/>
                    <a:pt x="16558705" y="7200011"/>
                    <a:pt x="16558705" y="7219061"/>
                  </a:cubicBezTo>
                  <a:close/>
                  <a:moveTo>
                    <a:pt x="4603179" y="7136511"/>
                  </a:moveTo>
                  <a:lnTo>
                    <a:pt x="4514279" y="7136511"/>
                  </a:lnTo>
                  <a:cubicBezTo>
                    <a:pt x="4526979" y="7111111"/>
                    <a:pt x="4571429" y="7123811"/>
                    <a:pt x="4596829" y="7117461"/>
                  </a:cubicBezTo>
                  <a:cubicBezTo>
                    <a:pt x="4596829" y="7117461"/>
                    <a:pt x="4603179" y="7123811"/>
                    <a:pt x="4603179" y="7136511"/>
                  </a:cubicBezTo>
                  <a:close/>
                  <a:moveTo>
                    <a:pt x="15593631" y="7155561"/>
                  </a:moveTo>
                  <a:cubicBezTo>
                    <a:pt x="15606331" y="7161911"/>
                    <a:pt x="15619031" y="7180961"/>
                    <a:pt x="15619031" y="7193661"/>
                  </a:cubicBezTo>
                  <a:cubicBezTo>
                    <a:pt x="15619031" y="7212711"/>
                    <a:pt x="15587281" y="7257161"/>
                    <a:pt x="15574581" y="7276211"/>
                  </a:cubicBezTo>
                  <a:cubicBezTo>
                    <a:pt x="15606331" y="7225411"/>
                    <a:pt x="15511081" y="7193661"/>
                    <a:pt x="15498381" y="7180961"/>
                  </a:cubicBezTo>
                  <a:cubicBezTo>
                    <a:pt x="15460281" y="7149211"/>
                    <a:pt x="15409481" y="7130161"/>
                    <a:pt x="15371381" y="7142861"/>
                  </a:cubicBezTo>
                  <a:cubicBezTo>
                    <a:pt x="15403131" y="7123811"/>
                    <a:pt x="15434881" y="7111111"/>
                    <a:pt x="15466631" y="7111111"/>
                  </a:cubicBezTo>
                  <a:cubicBezTo>
                    <a:pt x="15504731" y="7111111"/>
                    <a:pt x="15530131" y="7123811"/>
                    <a:pt x="15593631" y="7155561"/>
                  </a:cubicBezTo>
                  <a:close/>
                  <a:moveTo>
                    <a:pt x="4495229" y="7123811"/>
                  </a:moveTo>
                  <a:cubicBezTo>
                    <a:pt x="4450779" y="7130161"/>
                    <a:pt x="4419029" y="7130161"/>
                    <a:pt x="4412679" y="7111111"/>
                  </a:cubicBezTo>
                  <a:cubicBezTo>
                    <a:pt x="4444429" y="7117461"/>
                    <a:pt x="4469829" y="7117461"/>
                    <a:pt x="4495229" y="7123811"/>
                  </a:cubicBezTo>
                  <a:close/>
                  <a:moveTo>
                    <a:pt x="16088867" y="7104761"/>
                  </a:moveTo>
                  <a:cubicBezTo>
                    <a:pt x="16088867" y="7111111"/>
                    <a:pt x="16082517" y="7117461"/>
                    <a:pt x="16076167" y="7123811"/>
                  </a:cubicBezTo>
                  <a:cubicBezTo>
                    <a:pt x="16076167" y="7130161"/>
                    <a:pt x="16088867" y="7136511"/>
                    <a:pt x="16095217" y="7136511"/>
                  </a:cubicBezTo>
                  <a:cubicBezTo>
                    <a:pt x="16088867" y="7155561"/>
                    <a:pt x="16088867" y="7174611"/>
                    <a:pt x="16076167" y="7193661"/>
                  </a:cubicBezTo>
                  <a:cubicBezTo>
                    <a:pt x="16076167" y="7168261"/>
                    <a:pt x="16063467" y="7136511"/>
                    <a:pt x="16057117" y="7104761"/>
                  </a:cubicBezTo>
                  <a:lnTo>
                    <a:pt x="16088867" y="7104761"/>
                  </a:lnTo>
                  <a:close/>
                  <a:moveTo>
                    <a:pt x="16063467" y="7180961"/>
                  </a:moveTo>
                  <a:cubicBezTo>
                    <a:pt x="16063467" y="7212711"/>
                    <a:pt x="16063467" y="7231761"/>
                    <a:pt x="16031717" y="7269861"/>
                  </a:cubicBezTo>
                  <a:cubicBezTo>
                    <a:pt x="16031717" y="7263511"/>
                    <a:pt x="16019017" y="7257161"/>
                    <a:pt x="16019017" y="7238111"/>
                  </a:cubicBezTo>
                  <a:cubicBezTo>
                    <a:pt x="16019017" y="7225411"/>
                    <a:pt x="16038067" y="7219061"/>
                    <a:pt x="16038067" y="7212711"/>
                  </a:cubicBezTo>
                  <a:cubicBezTo>
                    <a:pt x="16019017" y="7193661"/>
                    <a:pt x="15999967" y="7168261"/>
                    <a:pt x="15999967" y="7155561"/>
                  </a:cubicBezTo>
                  <a:cubicBezTo>
                    <a:pt x="15999967" y="7142861"/>
                    <a:pt x="16031717" y="7123811"/>
                    <a:pt x="16038067" y="7104761"/>
                  </a:cubicBezTo>
                  <a:cubicBezTo>
                    <a:pt x="16063467" y="7136511"/>
                    <a:pt x="16063467" y="7161911"/>
                    <a:pt x="16063467" y="7180961"/>
                  </a:cubicBezTo>
                  <a:close/>
                  <a:moveTo>
                    <a:pt x="7053961" y="7111111"/>
                  </a:moveTo>
                  <a:lnTo>
                    <a:pt x="7053961" y="7130161"/>
                  </a:lnTo>
                  <a:cubicBezTo>
                    <a:pt x="7053961" y="7130161"/>
                    <a:pt x="7047611" y="7123811"/>
                    <a:pt x="7041261" y="7123811"/>
                  </a:cubicBezTo>
                  <a:lnTo>
                    <a:pt x="7041261" y="7104761"/>
                  </a:lnTo>
                  <a:cubicBezTo>
                    <a:pt x="7041261" y="7104761"/>
                    <a:pt x="7047611" y="7111111"/>
                    <a:pt x="7053961" y="7111111"/>
                  </a:cubicBezTo>
                  <a:close/>
                  <a:moveTo>
                    <a:pt x="5396802" y="7111111"/>
                  </a:moveTo>
                  <a:cubicBezTo>
                    <a:pt x="5422202" y="7117461"/>
                    <a:pt x="5466652" y="7130161"/>
                    <a:pt x="5479352" y="7161911"/>
                  </a:cubicBezTo>
                  <a:cubicBezTo>
                    <a:pt x="5453952" y="7142861"/>
                    <a:pt x="5422202" y="7130161"/>
                    <a:pt x="5396802" y="7111111"/>
                  </a:cubicBezTo>
                  <a:close/>
                  <a:moveTo>
                    <a:pt x="3542856" y="7111111"/>
                  </a:moveTo>
                  <a:cubicBezTo>
                    <a:pt x="3530156" y="7111111"/>
                    <a:pt x="3517456" y="7111111"/>
                    <a:pt x="3504756" y="7104761"/>
                  </a:cubicBezTo>
                  <a:cubicBezTo>
                    <a:pt x="3517456" y="7104761"/>
                    <a:pt x="3530156" y="7104761"/>
                    <a:pt x="3542856" y="7111111"/>
                  </a:cubicBezTo>
                  <a:close/>
                  <a:moveTo>
                    <a:pt x="16888842" y="7168261"/>
                  </a:moveTo>
                  <a:cubicBezTo>
                    <a:pt x="16850742" y="7149211"/>
                    <a:pt x="16793656" y="7149211"/>
                    <a:pt x="16800006" y="7098411"/>
                  </a:cubicBezTo>
                  <a:cubicBezTo>
                    <a:pt x="16819056" y="7092061"/>
                    <a:pt x="16882492" y="7136511"/>
                    <a:pt x="16888842" y="7168261"/>
                  </a:cubicBezTo>
                  <a:close/>
                  <a:moveTo>
                    <a:pt x="15244444" y="7155561"/>
                  </a:moveTo>
                  <a:cubicBezTo>
                    <a:pt x="15231744" y="7155561"/>
                    <a:pt x="15212694" y="7161911"/>
                    <a:pt x="15193644" y="7161911"/>
                  </a:cubicBezTo>
                  <a:cubicBezTo>
                    <a:pt x="15180944" y="7161911"/>
                    <a:pt x="15149194" y="7136511"/>
                    <a:pt x="15130144" y="7123811"/>
                  </a:cubicBezTo>
                  <a:cubicBezTo>
                    <a:pt x="15149194" y="7117461"/>
                    <a:pt x="15168244" y="7098411"/>
                    <a:pt x="15187294" y="7098411"/>
                  </a:cubicBezTo>
                  <a:cubicBezTo>
                    <a:pt x="15199994" y="7098411"/>
                    <a:pt x="15231744" y="7130161"/>
                    <a:pt x="15244444" y="7155561"/>
                  </a:cubicBezTo>
                  <a:close/>
                  <a:moveTo>
                    <a:pt x="5517452" y="7098411"/>
                  </a:moveTo>
                  <a:cubicBezTo>
                    <a:pt x="5587302" y="7130161"/>
                    <a:pt x="5638102" y="7161911"/>
                    <a:pt x="5701538" y="7206361"/>
                  </a:cubicBezTo>
                  <a:cubicBezTo>
                    <a:pt x="5701538" y="7212711"/>
                    <a:pt x="5707888" y="7225411"/>
                    <a:pt x="5688838" y="7225411"/>
                  </a:cubicBezTo>
                  <a:cubicBezTo>
                    <a:pt x="5676138" y="7225411"/>
                    <a:pt x="5561902" y="7142861"/>
                    <a:pt x="5504752" y="7098411"/>
                  </a:cubicBezTo>
                  <a:lnTo>
                    <a:pt x="5517452" y="7098411"/>
                  </a:lnTo>
                  <a:close/>
                  <a:moveTo>
                    <a:pt x="5542852" y="7161911"/>
                  </a:moveTo>
                  <a:cubicBezTo>
                    <a:pt x="5517452" y="7149211"/>
                    <a:pt x="5441252" y="7123811"/>
                    <a:pt x="5453952" y="7098411"/>
                  </a:cubicBezTo>
                  <a:cubicBezTo>
                    <a:pt x="5473002" y="7111111"/>
                    <a:pt x="5536502" y="7123811"/>
                    <a:pt x="5542852" y="7161911"/>
                  </a:cubicBezTo>
                  <a:close/>
                  <a:moveTo>
                    <a:pt x="4685665" y="7111111"/>
                  </a:moveTo>
                  <a:cubicBezTo>
                    <a:pt x="4666615" y="7117461"/>
                    <a:pt x="4647565" y="7123811"/>
                    <a:pt x="4615879" y="7130161"/>
                  </a:cubicBezTo>
                  <a:cubicBezTo>
                    <a:pt x="4628579" y="7117461"/>
                    <a:pt x="4653915" y="7111111"/>
                    <a:pt x="4679315" y="7098411"/>
                  </a:cubicBezTo>
                  <a:cubicBezTo>
                    <a:pt x="4679315" y="7098411"/>
                    <a:pt x="4679315" y="7104761"/>
                    <a:pt x="4685665" y="7111111"/>
                  </a:cubicBezTo>
                  <a:close/>
                  <a:moveTo>
                    <a:pt x="4393629" y="7111111"/>
                  </a:moveTo>
                  <a:cubicBezTo>
                    <a:pt x="4374579" y="7123811"/>
                    <a:pt x="4342829" y="7111111"/>
                    <a:pt x="4323779" y="7104761"/>
                  </a:cubicBezTo>
                  <a:cubicBezTo>
                    <a:pt x="4317429" y="7104761"/>
                    <a:pt x="4317429" y="7092061"/>
                    <a:pt x="4323779" y="7092061"/>
                  </a:cubicBezTo>
                  <a:cubicBezTo>
                    <a:pt x="4342829" y="7098411"/>
                    <a:pt x="4368229" y="7104761"/>
                    <a:pt x="4393629" y="7111111"/>
                  </a:cubicBezTo>
                  <a:close/>
                  <a:moveTo>
                    <a:pt x="15917417" y="7149211"/>
                  </a:moveTo>
                  <a:cubicBezTo>
                    <a:pt x="15904717" y="7142861"/>
                    <a:pt x="15892017" y="7142861"/>
                    <a:pt x="15879317" y="7136511"/>
                  </a:cubicBezTo>
                  <a:cubicBezTo>
                    <a:pt x="15879317" y="7130161"/>
                    <a:pt x="15866617" y="7111111"/>
                    <a:pt x="15853917" y="7104761"/>
                  </a:cubicBezTo>
                  <a:cubicBezTo>
                    <a:pt x="15853917" y="7098411"/>
                    <a:pt x="15866617" y="7092061"/>
                    <a:pt x="15879317" y="7085711"/>
                  </a:cubicBezTo>
                  <a:cubicBezTo>
                    <a:pt x="15892017" y="7098411"/>
                    <a:pt x="15904717" y="7123811"/>
                    <a:pt x="15917417" y="7149211"/>
                  </a:cubicBezTo>
                  <a:close/>
                  <a:moveTo>
                    <a:pt x="15587281" y="7085711"/>
                  </a:moveTo>
                  <a:cubicBezTo>
                    <a:pt x="15657131" y="7111111"/>
                    <a:pt x="15726981" y="7142861"/>
                    <a:pt x="15790481" y="7174611"/>
                  </a:cubicBezTo>
                  <a:cubicBezTo>
                    <a:pt x="15777781" y="7180961"/>
                    <a:pt x="15765081" y="7187311"/>
                    <a:pt x="15752381" y="7187311"/>
                  </a:cubicBezTo>
                  <a:cubicBezTo>
                    <a:pt x="15726981" y="7187311"/>
                    <a:pt x="15657131" y="7123811"/>
                    <a:pt x="15631731" y="7111111"/>
                  </a:cubicBezTo>
                  <a:cubicBezTo>
                    <a:pt x="15612681" y="7098411"/>
                    <a:pt x="15587281" y="7098411"/>
                    <a:pt x="15568231" y="7085711"/>
                  </a:cubicBezTo>
                  <a:lnTo>
                    <a:pt x="15587281" y="7085711"/>
                  </a:lnTo>
                  <a:close/>
                  <a:moveTo>
                    <a:pt x="15549181" y="7092061"/>
                  </a:moveTo>
                  <a:cubicBezTo>
                    <a:pt x="15542831" y="7092061"/>
                    <a:pt x="15523781" y="7092061"/>
                    <a:pt x="15523781" y="7085711"/>
                  </a:cubicBezTo>
                  <a:cubicBezTo>
                    <a:pt x="15530131" y="7085711"/>
                    <a:pt x="15542831" y="7092061"/>
                    <a:pt x="15549181" y="7092061"/>
                  </a:cubicBezTo>
                  <a:close/>
                  <a:moveTo>
                    <a:pt x="13472986" y="7136511"/>
                  </a:moveTo>
                  <a:cubicBezTo>
                    <a:pt x="13453936" y="7130161"/>
                    <a:pt x="13428536" y="7111111"/>
                    <a:pt x="13403136" y="7085711"/>
                  </a:cubicBezTo>
                  <a:cubicBezTo>
                    <a:pt x="13422186" y="7098411"/>
                    <a:pt x="13447586" y="7117461"/>
                    <a:pt x="13472986" y="7136511"/>
                  </a:cubicBezTo>
                  <a:close/>
                  <a:moveTo>
                    <a:pt x="10260266" y="7231761"/>
                  </a:moveTo>
                  <a:lnTo>
                    <a:pt x="10260266" y="7638098"/>
                  </a:lnTo>
                  <a:cubicBezTo>
                    <a:pt x="10146030" y="7638098"/>
                    <a:pt x="10063480" y="7631748"/>
                    <a:pt x="9980930" y="7638098"/>
                  </a:cubicBezTo>
                  <a:lnTo>
                    <a:pt x="9987280" y="7333361"/>
                  </a:lnTo>
                  <a:cubicBezTo>
                    <a:pt x="9993630" y="7301611"/>
                    <a:pt x="10025380" y="7085711"/>
                    <a:pt x="10146030" y="7085711"/>
                  </a:cubicBezTo>
                  <a:cubicBezTo>
                    <a:pt x="10203180" y="7085711"/>
                    <a:pt x="10260266" y="7187311"/>
                    <a:pt x="10260266" y="7231761"/>
                  </a:cubicBezTo>
                  <a:close/>
                  <a:moveTo>
                    <a:pt x="7028561" y="7111111"/>
                  </a:moveTo>
                  <a:cubicBezTo>
                    <a:pt x="7022211" y="7111111"/>
                    <a:pt x="7009511" y="7098411"/>
                    <a:pt x="7009511" y="7085711"/>
                  </a:cubicBezTo>
                  <a:cubicBezTo>
                    <a:pt x="7015861" y="7092061"/>
                    <a:pt x="7028561" y="7098411"/>
                    <a:pt x="7028561" y="7111111"/>
                  </a:cubicBezTo>
                  <a:close/>
                  <a:moveTo>
                    <a:pt x="16025367" y="7098411"/>
                  </a:moveTo>
                  <a:cubicBezTo>
                    <a:pt x="16012667" y="7123811"/>
                    <a:pt x="15987267" y="7149211"/>
                    <a:pt x="15961867" y="7168261"/>
                  </a:cubicBezTo>
                  <a:cubicBezTo>
                    <a:pt x="15974567" y="7142861"/>
                    <a:pt x="15980917" y="7111111"/>
                    <a:pt x="15987267" y="7079361"/>
                  </a:cubicBezTo>
                  <a:lnTo>
                    <a:pt x="16025367" y="7098411"/>
                  </a:lnTo>
                  <a:close/>
                  <a:moveTo>
                    <a:pt x="4552379" y="7079361"/>
                  </a:moveTo>
                  <a:lnTo>
                    <a:pt x="4552379" y="7098411"/>
                  </a:lnTo>
                  <a:cubicBezTo>
                    <a:pt x="4482529" y="7104761"/>
                    <a:pt x="4476179" y="7098411"/>
                    <a:pt x="4469829" y="7098411"/>
                  </a:cubicBezTo>
                  <a:lnTo>
                    <a:pt x="4469829" y="7079361"/>
                  </a:lnTo>
                  <a:lnTo>
                    <a:pt x="4552379" y="7079361"/>
                  </a:lnTo>
                  <a:close/>
                  <a:moveTo>
                    <a:pt x="14603159" y="7168261"/>
                  </a:moveTo>
                  <a:cubicBezTo>
                    <a:pt x="14615859" y="7168261"/>
                    <a:pt x="14666659" y="7155561"/>
                    <a:pt x="14685709" y="7155561"/>
                  </a:cubicBezTo>
                  <a:cubicBezTo>
                    <a:pt x="14723809" y="7155561"/>
                    <a:pt x="14793659" y="7212711"/>
                    <a:pt x="14793659" y="7257161"/>
                  </a:cubicBezTo>
                  <a:cubicBezTo>
                    <a:pt x="14793659" y="7288911"/>
                    <a:pt x="14742859" y="7358761"/>
                    <a:pt x="14717459" y="7358761"/>
                  </a:cubicBezTo>
                  <a:cubicBezTo>
                    <a:pt x="14698409" y="7358761"/>
                    <a:pt x="14698409" y="7352411"/>
                    <a:pt x="14685709" y="7352411"/>
                  </a:cubicBezTo>
                  <a:cubicBezTo>
                    <a:pt x="14692059" y="7307961"/>
                    <a:pt x="14660309" y="7263511"/>
                    <a:pt x="14641259" y="7257161"/>
                  </a:cubicBezTo>
                  <a:cubicBezTo>
                    <a:pt x="14628559" y="7250811"/>
                    <a:pt x="14615859" y="7250811"/>
                    <a:pt x="14603159" y="7244461"/>
                  </a:cubicBezTo>
                  <a:cubicBezTo>
                    <a:pt x="14596809" y="7244461"/>
                    <a:pt x="14590459" y="7225411"/>
                    <a:pt x="14577759" y="7219061"/>
                  </a:cubicBezTo>
                  <a:cubicBezTo>
                    <a:pt x="14539659" y="7206361"/>
                    <a:pt x="14463459" y="7193661"/>
                    <a:pt x="14450759" y="7193661"/>
                  </a:cubicBezTo>
                  <a:cubicBezTo>
                    <a:pt x="14431709" y="7193661"/>
                    <a:pt x="14399959" y="7200011"/>
                    <a:pt x="14387259" y="7219061"/>
                  </a:cubicBezTo>
                  <a:cubicBezTo>
                    <a:pt x="14374559" y="7225411"/>
                    <a:pt x="14380909" y="7250811"/>
                    <a:pt x="14368209" y="7263511"/>
                  </a:cubicBezTo>
                  <a:cubicBezTo>
                    <a:pt x="14368209" y="7257161"/>
                    <a:pt x="14368209" y="7212711"/>
                    <a:pt x="14342809" y="7212711"/>
                  </a:cubicBezTo>
                  <a:cubicBezTo>
                    <a:pt x="14323759" y="7212711"/>
                    <a:pt x="14330109" y="7219061"/>
                    <a:pt x="14323759" y="7219061"/>
                  </a:cubicBezTo>
                  <a:cubicBezTo>
                    <a:pt x="14311059" y="7225411"/>
                    <a:pt x="14298359" y="7219061"/>
                    <a:pt x="14279372" y="7219061"/>
                  </a:cubicBezTo>
                  <a:cubicBezTo>
                    <a:pt x="14266672" y="7219061"/>
                    <a:pt x="14234922" y="7238111"/>
                    <a:pt x="14215872" y="7250811"/>
                  </a:cubicBezTo>
                  <a:lnTo>
                    <a:pt x="14196822" y="7250811"/>
                  </a:lnTo>
                  <a:cubicBezTo>
                    <a:pt x="14190472" y="7244461"/>
                    <a:pt x="14190472" y="7250811"/>
                    <a:pt x="14190472" y="7231761"/>
                  </a:cubicBezTo>
                  <a:cubicBezTo>
                    <a:pt x="14190472" y="7161911"/>
                    <a:pt x="14330109" y="7104761"/>
                    <a:pt x="14355509" y="7098411"/>
                  </a:cubicBezTo>
                  <a:cubicBezTo>
                    <a:pt x="14361859" y="7098411"/>
                    <a:pt x="14380909" y="7085711"/>
                    <a:pt x="14393609" y="7073011"/>
                  </a:cubicBezTo>
                  <a:cubicBezTo>
                    <a:pt x="14444409" y="7130161"/>
                    <a:pt x="14539659" y="7168261"/>
                    <a:pt x="14603159" y="7168261"/>
                  </a:cubicBezTo>
                  <a:close/>
                  <a:moveTo>
                    <a:pt x="13517436" y="7231761"/>
                  </a:moveTo>
                  <a:cubicBezTo>
                    <a:pt x="13472986" y="7219061"/>
                    <a:pt x="13479336" y="7200011"/>
                    <a:pt x="13479336" y="7174611"/>
                  </a:cubicBezTo>
                  <a:cubicBezTo>
                    <a:pt x="13479336" y="7117461"/>
                    <a:pt x="13504736" y="7123811"/>
                    <a:pt x="13530136" y="7073011"/>
                  </a:cubicBezTo>
                  <a:cubicBezTo>
                    <a:pt x="13511086" y="7111111"/>
                    <a:pt x="13498386" y="7187311"/>
                    <a:pt x="13517436" y="7231761"/>
                  </a:cubicBezTo>
                  <a:close/>
                  <a:moveTo>
                    <a:pt x="4723765" y="7098411"/>
                  </a:moveTo>
                  <a:cubicBezTo>
                    <a:pt x="4717415" y="7098411"/>
                    <a:pt x="4704715" y="7104761"/>
                    <a:pt x="4698365" y="7104761"/>
                  </a:cubicBezTo>
                  <a:cubicBezTo>
                    <a:pt x="4698365" y="7098411"/>
                    <a:pt x="4711065" y="7085711"/>
                    <a:pt x="4723765" y="7073011"/>
                  </a:cubicBezTo>
                  <a:lnTo>
                    <a:pt x="4723765" y="7098411"/>
                  </a:lnTo>
                  <a:close/>
                  <a:moveTo>
                    <a:pt x="3682492" y="7123811"/>
                  </a:moveTo>
                  <a:cubicBezTo>
                    <a:pt x="3701542" y="7117461"/>
                    <a:pt x="3726942" y="7098411"/>
                    <a:pt x="3752342" y="7073011"/>
                  </a:cubicBezTo>
                  <a:cubicBezTo>
                    <a:pt x="3765042" y="7111111"/>
                    <a:pt x="3707892" y="7111111"/>
                    <a:pt x="3682492" y="7123811"/>
                  </a:cubicBezTo>
                  <a:close/>
                  <a:moveTo>
                    <a:pt x="13587286" y="7161911"/>
                  </a:moveTo>
                  <a:cubicBezTo>
                    <a:pt x="13587286" y="7168261"/>
                    <a:pt x="13580936" y="7212711"/>
                    <a:pt x="13549186" y="7225411"/>
                  </a:cubicBezTo>
                  <a:lnTo>
                    <a:pt x="13530136" y="7225411"/>
                  </a:lnTo>
                  <a:lnTo>
                    <a:pt x="13530136" y="7136511"/>
                  </a:lnTo>
                  <a:cubicBezTo>
                    <a:pt x="13536486" y="7117461"/>
                    <a:pt x="13542836" y="7092061"/>
                    <a:pt x="13555536" y="7066661"/>
                  </a:cubicBezTo>
                  <a:cubicBezTo>
                    <a:pt x="13568236" y="7098411"/>
                    <a:pt x="13587286" y="7142861"/>
                    <a:pt x="13587286" y="7161911"/>
                  </a:cubicBezTo>
                  <a:close/>
                  <a:moveTo>
                    <a:pt x="13295186" y="7104761"/>
                  </a:moveTo>
                  <a:cubicBezTo>
                    <a:pt x="13301536" y="7092061"/>
                    <a:pt x="13301536" y="7079361"/>
                    <a:pt x="13307886" y="7066661"/>
                  </a:cubicBezTo>
                  <a:cubicBezTo>
                    <a:pt x="13307886" y="7079361"/>
                    <a:pt x="13301536" y="7092061"/>
                    <a:pt x="13295186" y="7104761"/>
                  </a:cubicBezTo>
                  <a:close/>
                  <a:moveTo>
                    <a:pt x="4292029" y="7104761"/>
                  </a:moveTo>
                  <a:cubicBezTo>
                    <a:pt x="4272979" y="7098411"/>
                    <a:pt x="4247579" y="7092061"/>
                    <a:pt x="4228529" y="7079361"/>
                  </a:cubicBezTo>
                  <a:cubicBezTo>
                    <a:pt x="4222179" y="7079361"/>
                    <a:pt x="4222179" y="7066661"/>
                    <a:pt x="4228529" y="7066661"/>
                  </a:cubicBezTo>
                  <a:cubicBezTo>
                    <a:pt x="4260279" y="7073011"/>
                    <a:pt x="4292029" y="7073011"/>
                    <a:pt x="4292029" y="7104761"/>
                  </a:cubicBezTo>
                  <a:close/>
                  <a:moveTo>
                    <a:pt x="1517459" y="7149211"/>
                  </a:moveTo>
                  <a:cubicBezTo>
                    <a:pt x="1523809" y="7142861"/>
                    <a:pt x="1530159" y="7130161"/>
                    <a:pt x="1530159" y="7123811"/>
                  </a:cubicBezTo>
                  <a:cubicBezTo>
                    <a:pt x="1555559" y="7142861"/>
                    <a:pt x="1555559" y="7200011"/>
                    <a:pt x="1568259" y="7225411"/>
                  </a:cubicBezTo>
                  <a:cubicBezTo>
                    <a:pt x="1574609" y="7219061"/>
                    <a:pt x="1574609" y="7212711"/>
                    <a:pt x="1580959" y="7206361"/>
                  </a:cubicBezTo>
                  <a:cubicBezTo>
                    <a:pt x="1587309" y="7244461"/>
                    <a:pt x="1587309" y="7282561"/>
                    <a:pt x="1587309" y="7320661"/>
                  </a:cubicBezTo>
                  <a:cubicBezTo>
                    <a:pt x="1580959" y="7282561"/>
                    <a:pt x="1568259" y="7231761"/>
                    <a:pt x="1542859" y="7200011"/>
                  </a:cubicBezTo>
                  <a:cubicBezTo>
                    <a:pt x="1517459" y="7155561"/>
                    <a:pt x="1453959" y="7104761"/>
                    <a:pt x="1453959" y="7092061"/>
                  </a:cubicBezTo>
                  <a:cubicBezTo>
                    <a:pt x="1453959" y="7073011"/>
                    <a:pt x="1460309" y="7073011"/>
                    <a:pt x="1460309" y="7066661"/>
                  </a:cubicBezTo>
                  <a:cubicBezTo>
                    <a:pt x="1504759" y="7073011"/>
                    <a:pt x="1498409" y="7117461"/>
                    <a:pt x="1517459" y="7149211"/>
                  </a:cubicBezTo>
                  <a:close/>
                  <a:moveTo>
                    <a:pt x="13314236" y="7098411"/>
                  </a:moveTo>
                  <a:cubicBezTo>
                    <a:pt x="13320586" y="7085711"/>
                    <a:pt x="13320586" y="7073011"/>
                    <a:pt x="13326936" y="7060375"/>
                  </a:cubicBezTo>
                  <a:cubicBezTo>
                    <a:pt x="13326936" y="7073011"/>
                    <a:pt x="13320586" y="7085711"/>
                    <a:pt x="13314236" y="7098411"/>
                  </a:cubicBezTo>
                  <a:close/>
                  <a:moveTo>
                    <a:pt x="7034911" y="7079361"/>
                  </a:moveTo>
                  <a:cubicBezTo>
                    <a:pt x="7028561" y="7073011"/>
                    <a:pt x="7022211" y="7060375"/>
                    <a:pt x="7028561" y="7060375"/>
                  </a:cubicBezTo>
                  <a:cubicBezTo>
                    <a:pt x="7034911" y="7066661"/>
                    <a:pt x="7034911" y="7073011"/>
                    <a:pt x="7034911" y="7079361"/>
                  </a:cubicBezTo>
                  <a:close/>
                  <a:moveTo>
                    <a:pt x="4450779" y="7073011"/>
                  </a:moveTo>
                  <a:cubicBezTo>
                    <a:pt x="4450779" y="7079361"/>
                    <a:pt x="4457129" y="7092061"/>
                    <a:pt x="4457129" y="7098411"/>
                  </a:cubicBezTo>
                  <a:cubicBezTo>
                    <a:pt x="4412679" y="7092061"/>
                    <a:pt x="4380929" y="7085711"/>
                    <a:pt x="4355529" y="7079361"/>
                  </a:cubicBezTo>
                  <a:cubicBezTo>
                    <a:pt x="4361879" y="7073011"/>
                    <a:pt x="4361879" y="7060375"/>
                    <a:pt x="4374579" y="7060375"/>
                  </a:cubicBezTo>
                  <a:cubicBezTo>
                    <a:pt x="4393629" y="7060375"/>
                    <a:pt x="4425379" y="7066661"/>
                    <a:pt x="4450779" y="7073011"/>
                  </a:cubicBezTo>
                  <a:close/>
                  <a:moveTo>
                    <a:pt x="1314259" y="7104761"/>
                  </a:moveTo>
                  <a:cubicBezTo>
                    <a:pt x="1320609" y="7092061"/>
                    <a:pt x="1326959" y="7073011"/>
                    <a:pt x="1339659" y="7060375"/>
                  </a:cubicBezTo>
                  <a:cubicBezTo>
                    <a:pt x="1333309" y="7073011"/>
                    <a:pt x="1326959" y="7092061"/>
                    <a:pt x="1314259" y="7104761"/>
                  </a:cubicBezTo>
                  <a:close/>
                  <a:moveTo>
                    <a:pt x="15631731" y="7130161"/>
                  </a:moveTo>
                  <a:cubicBezTo>
                    <a:pt x="15663481" y="7142861"/>
                    <a:pt x="15682531" y="7174611"/>
                    <a:pt x="15707931" y="7187311"/>
                  </a:cubicBezTo>
                  <a:cubicBezTo>
                    <a:pt x="15682531" y="7193661"/>
                    <a:pt x="15650781" y="7206361"/>
                    <a:pt x="15625381" y="7219061"/>
                  </a:cubicBezTo>
                  <a:cubicBezTo>
                    <a:pt x="15638081" y="7130161"/>
                    <a:pt x="15498381" y="7098411"/>
                    <a:pt x="15466631" y="7098411"/>
                  </a:cubicBezTo>
                  <a:cubicBezTo>
                    <a:pt x="15422181" y="7098411"/>
                    <a:pt x="15422181" y="7092061"/>
                    <a:pt x="15365031" y="7130161"/>
                  </a:cubicBezTo>
                  <a:cubicBezTo>
                    <a:pt x="15345981" y="7104761"/>
                    <a:pt x="15314231" y="7073011"/>
                    <a:pt x="15282544" y="7054025"/>
                  </a:cubicBezTo>
                  <a:cubicBezTo>
                    <a:pt x="15396781" y="7079361"/>
                    <a:pt x="15517431" y="7085711"/>
                    <a:pt x="15631731" y="7130161"/>
                  </a:cubicBezTo>
                  <a:close/>
                  <a:moveTo>
                    <a:pt x="15345981" y="7136511"/>
                  </a:moveTo>
                  <a:cubicBezTo>
                    <a:pt x="15320581" y="7142861"/>
                    <a:pt x="15282544" y="7149211"/>
                    <a:pt x="15269844" y="7149211"/>
                  </a:cubicBezTo>
                  <a:cubicBezTo>
                    <a:pt x="15250794" y="7149211"/>
                    <a:pt x="15225394" y="7104761"/>
                    <a:pt x="15199994" y="7085711"/>
                  </a:cubicBezTo>
                  <a:cubicBezTo>
                    <a:pt x="15212694" y="7079361"/>
                    <a:pt x="15225394" y="7054025"/>
                    <a:pt x="15244444" y="7054025"/>
                  </a:cubicBezTo>
                  <a:cubicBezTo>
                    <a:pt x="15257144" y="7054025"/>
                    <a:pt x="15339631" y="7104761"/>
                    <a:pt x="15345981" y="7136511"/>
                  </a:cubicBezTo>
                  <a:close/>
                  <a:moveTo>
                    <a:pt x="14380909" y="7066661"/>
                  </a:moveTo>
                  <a:cubicBezTo>
                    <a:pt x="14361859" y="7079361"/>
                    <a:pt x="14171422" y="7142861"/>
                    <a:pt x="14171422" y="7231761"/>
                  </a:cubicBezTo>
                  <a:cubicBezTo>
                    <a:pt x="14171422" y="7269861"/>
                    <a:pt x="14266672" y="7327011"/>
                    <a:pt x="14298359" y="7333361"/>
                  </a:cubicBezTo>
                  <a:cubicBezTo>
                    <a:pt x="14317409" y="7339711"/>
                    <a:pt x="14355509" y="7346061"/>
                    <a:pt x="14387259" y="7346061"/>
                  </a:cubicBezTo>
                  <a:cubicBezTo>
                    <a:pt x="14368209" y="7352411"/>
                    <a:pt x="14330109" y="7365111"/>
                    <a:pt x="14317409" y="7365111"/>
                  </a:cubicBezTo>
                  <a:cubicBezTo>
                    <a:pt x="14285722" y="7365111"/>
                    <a:pt x="14279372" y="7358761"/>
                    <a:pt x="14228572" y="7307961"/>
                  </a:cubicBezTo>
                  <a:cubicBezTo>
                    <a:pt x="14215872" y="7295261"/>
                    <a:pt x="14095222" y="7276211"/>
                    <a:pt x="14082522" y="7276211"/>
                  </a:cubicBezTo>
                  <a:cubicBezTo>
                    <a:pt x="14038072" y="7276211"/>
                    <a:pt x="14031722" y="7327011"/>
                    <a:pt x="13968222" y="7327011"/>
                  </a:cubicBezTo>
                  <a:cubicBezTo>
                    <a:pt x="13955522" y="7327011"/>
                    <a:pt x="13936472" y="7314311"/>
                    <a:pt x="13917422" y="7314311"/>
                  </a:cubicBezTo>
                  <a:cubicBezTo>
                    <a:pt x="13904722" y="7314311"/>
                    <a:pt x="13885672" y="7327011"/>
                    <a:pt x="13872972" y="7327011"/>
                  </a:cubicBezTo>
                  <a:cubicBezTo>
                    <a:pt x="13847572" y="7327011"/>
                    <a:pt x="13841222" y="7314311"/>
                    <a:pt x="13841222" y="7301611"/>
                  </a:cubicBezTo>
                  <a:cubicBezTo>
                    <a:pt x="13841222" y="7276211"/>
                    <a:pt x="13860272" y="7238111"/>
                    <a:pt x="13885672" y="7231761"/>
                  </a:cubicBezTo>
                  <a:cubicBezTo>
                    <a:pt x="13898372" y="7225411"/>
                    <a:pt x="13930122" y="7238111"/>
                    <a:pt x="13955522" y="7231761"/>
                  </a:cubicBezTo>
                  <a:cubicBezTo>
                    <a:pt x="13955522" y="7231761"/>
                    <a:pt x="13961872" y="7231761"/>
                    <a:pt x="13968222" y="7225411"/>
                  </a:cubicBezTo>
                  <a:cubicBezTo>
                    <a:pt x="13942822" y="7193661"/>
                    <a:pt x="13898372" y="7206361"/>
                    <a:pt x="13898372" y="7174611"/>
                  </a:cubicBezTo>
                  <a:cubicBezTo>
                    <a:pt x="13898372" y="7130161"/>
                    <a:pt x="13955522" y="7117461"/>
                    <a:pt x="13955522" y="7111111"/>
                  </a:cubicBezTo>
                  <a:cubicBezTo>
                    <a:pt x="13955522" y="7098411"/>
                    <a:pt x="13949172" y="7104761"/>
                    <a:pt x="13942822" y="7098411"/>
                  </a:cubicBezTo>
                  <a:cubicBezTo>
                    <a:pt x="13968222" y="7085711"/>
                    <a:pt x="14006322" y="7073011"/>
                    <a:pt x="14025372" y="7073011"/>
                  </a:cubicBezTo>
                  <a:cubicBezTo>
                    <a:pt x="14038072" y="7073011"/>
                    <a:pt x="14082522" y="7085711"/>
                    <a:pt x="14101572" y="7085711"/>
                  </a:cubicBezTo>
                  <a:cubicBezTo>
                    <a:pt x="14114272" y="7085711"/>
                    <a:pt x="14114272" y="7073011"/>
                    <a:pt x="14133322" y="7073011"/>
                  </a:cubicBezTo>
                  <a:cubicBezTo>
                    <a:pt x="14165072" y="7066661"/>
                    <a:pt x="14203172" y="7079361"/>
                    <a:pt x="14241272" y="7073011"/>
                  </a:cubicBezTo>
                  <a:cubicBezTo>
                    <a:pt x="14273022" y="7066661"/>
                    <a:pt x="14317409" y="7054025"/>
                    <a:pt x="14336459" y="7054025"/>
                  </a:cubicBezTo>
                  <a:cubicBezTo>
                    <a:pt x="14349159" y="7054025"/>
                    <a:pt x="14368209" y="7060375"/>
                    <a:pt x="14380909" y="7066661"/>
                  </a:cubicBezTo>
                  <a:close/>
                  <a:moveTo>
                    <a:pt x="13428536" y="7060375"/>
                  </a:moveTo>
                  <a:cubicBezTo>
                    <a:pt x="13422186" y="7060375"/>
                    <a:pt x="13409486" y="7054025"/>
                    <a:pt x="13403136" y="7047675"/>
                  </a:cubicBezTo>
                  <a:cubicBezTo>
                    <a:pt x="13409486" y="7047675"/>
                    <a:pt x="13422186" y="7054025"/>
                    <a:pt x="13428536" y="7060375"/>
                  </a:cubicBezTo>
                  <a:close/>
                  <a:moveTo>
                    <a:pt x="5492052" y="7079361"/>
                  </a:moveTo>
                  <a:lnTo>
                    <a:pt x="5492052" y="7098411"/>
                  </a:lnTo>
                  <a:cubicBezTo>
                    <a:pt x="5460302" y="7085711"/>
                    <a:pt x="5428552" y="7079361"/>
                    <a:pt x="5428552" y="7047675"/>
                  </a:cubicBezTo>
                  <a:cubicBezTo>
                    <a:pt x="5447602" y="7054025"/>
                    <a:pt x="5473002" y="7073011"/>
                    <a:pt x="5492052" y="7079361"/>
                  </a:cubicBezTo>
                  <a:close/>
                  <a:moveTo>
                    <a:pt x="5358702" y="7054025"/>
                  </a:moveTo>
                  <a:cubicBezTo>
                    <a:pt x="5390452" y="7047675"/>
                    <a:pt x="5415852" y="7073011"/>
                    <a:pt x="5434902" y="7098411"/>
                  </a:cubicBezTo>
                  <a:cubicBezTo>
                    <a:pt x="5409502" y="7092061"/>
                    <a:pt x="5384102" y="7073011"/>
                    <a:pt x="5358702" y="7054025"/>
                  </a:cubicBezTo>
                  <a:close/>
                  <a:moveTo>
                    <a:pt x="4711065" y="7066661"/>
                  </a:moveTo>
                  <a:cubicBezTo>
                    <a:pt x="4672965" y="7085711"/>
                    <a:pt x="4609529" y="7104761"/>
                    <a:pt x="4590479" y="7104761"/>
                  </a:cubicBezTo>
                  <a:lnTo>
                    <a:pt x="4565079" y="7104761"/>
                  </a:lnTo>
                  <a:lnTo>
                    <a:pt x="4565079" y="7079361"/>
                  </a:lnTo>
                  <a:cubicBezTo>
                    <a:pt x="4584129" y="7079361"/>
                    <a:pt x="4615879" y="7073011"/>
                    <a:pt x="4634929" y="7073011"/>
                  </a:cubicBezTo>
                  <a:cubicBezTo>
                    <a:pt x="4647565" y="7073011"/>
                    <a:pt x="4641279" y="7085711"/>
                    <a:pt x="4647565" y="7092061"/>
                  </a:cubicBezTo>
                  <a:cubicBezTo>
                    <a:pt x="4660265" y="7073011"/>
                    <a:pt x="4685665" y="7054025"/>
                    <a:pt x="4711065" y="7047675"/>
                  </a:cubicBezTo>
                  <a:lnTo>
                    <a:pt x="4711065" y="7066661"/>
                  </a:lnTo>
                  <a:close/>
                  <a:moveTo>
                    <a:pt x="13396786" y="7079361"/>
                  </a:moveTo>
                  <a:cubicBezTo>
                    <a:pt x="13377736" y="7073011"/>
                    <a:pt x="13358686" y="7073011"/>
                    <a:pt x="13339636" y="7060375"/>
                  </a:cubicBezTo>
                  <a:cubicBezTo>
                    <a:pt x="13345986" y="7047675"/>
                    <a:pt x="13352336" y="7041325"/>
                    <a:pt x="13365036" y="7041325"/>
                  </a:cubicBezTo>
                  <a:cubicBezTo>
                    <a:pt x="13390436" y="7041325"/>
                    <a:pt x="13384086" y="7054025"/>
                    <a:pt x="13396786" y="7079361"/>
                  </a:cubicBezTo>
                  <a:close/>
                  <a:moveTo>
                    <a:pt x="4584129" y="7041325"/>
                  </a:moveTo>
                  <a:lnTo>
                    <a:pt x="4584129" y="7060375"/>
                  </a:lnTo>
                  <a:lnTo>
                    <a:pt x="4507929" y="7060375"/>
                  </a:lnTo>
                  <a:cubicBezTo>
                    <a:pt x="4507929" y="7054025"/>
                    <a:pt x="4514279" y="7047675"/>
                    <a:pt x="4520629" y="7041325"/>
                  </a:cubicBezTo>
                  <a:lnTo>
                    <a:pt x="4584129" y="7041325"/>
                  </a:lnTo>
                  <a:close/>
                  <a:moveTo>
                    <a:pt x="4342829" y="7079361"/>
                  </a:moveTo>
                  <a:lnTo>
                    <a:pt x="4266629" y="7060375"/>
                  </a:lnTo>
                  <a:cubicBezTo>
                    <a:pt x="4317429" y="7022275"/>
                    <a:pt x="4317429" y="7054025"/>
                    <a:pt x="4342829" y="7047675"/>
                  </a:cubicBezTo>
                  <a:lnTo>
                    <a:pt x="4342829" y="7079361"/>
                  </a:lnTo>
                  <a:close/>
                  <a:moveTo>
                    <a:pt x="4209479" y="7060375"/>
                  </a:moveTo>
                  <a:lnTo>
                    <a:pt x="4209479" y="7079361"/>
                  </a:lnTo>
                  <a:cubicBezTo>
                    <a:pt x="4184078" y="7073011"/>
                    <a:pt x="4152328" y="7060375"/>
                    <a:pt x="4120642" y="7047675"/>
                  </a:cubicBezTo>
                  <a:cubicBezTo>
                    <a:pt x="4120642" y="7047675"/>
                    <a:pt x="4126992" y="7041325"/>
                    <a:pt x="4126992" y="7034975"/>
                  </a:cubicBezTo>
                  <a:cubicBezTo>
                    <a:pt x="4152328" y="7041325"/>
                    <a:pt x="4184078" y="7054025"/>
                    <a:pt x="4209479" y="7060375"/>
                  </a:cubicBezTo>
                  <a:close/>
                  <a:moveTo>
                    <a:pt x="3022219" y="7117461"/>
                  </a:moveTo>
                  <a:cubicBezTo>
                    <a:pt x="3041269" y="7117461"/>
                    <a:pt x="3098419" y="7161911"/>
                    <a:pt x="3123756" y="7180961"/>
                  </a:cubicBezTo>
                  <a:cubicBezTo>
                    <a:pt x="3130106" y="7193661"/>
                    <a:pt x="3130106" y="7206361"/>
                    <a:pt x="3136456" y="7219061"/>
                  </a:cubicBezTo>
                  <a:cubicBezTo>
                    <a:pt x="3142806" y="7212711"/>
                    <a:pt x="3142806" y="7206361"/>
                    <a:pt x="3155506" y="7206361"/>
                  </a:cubicBezTo>
                  <a:cubicBezTo>
                    <a:pt x="3174556" y="7206361"/>
                    <a:pt x="3231706" y="7238111"/>
                    <a:pt x="3269806" y="7257161"/>
                  </a:cubicBezTo>
                  <a:cubicBezTo>
                    <a:pt x="3263456" y="7269861"/>
                    <a:pt x="3263456" y="7282561"/>
                    <a:pt x="3263456" y="7295261"/>
                  </a:cubicBezTo>
                  <a:cubicBezTo>
                    <a:pt x="3149156" y="7263511"/>
                    <a:pt x="3003169" y="7123811"/>
                    <a:pt x="2901569" y="7041325"/>
                  </a:cubicBezTo>
                  <a:cubicBezTo>
                    <a:pt x="2933319" y="7034975"/>
                    <a:pt x="3009519" y="7085711"/>
                    <a:pt x="3009519" y="7123811"/>
                  </a:cubicBezTo>
                  <a:cubicBezTo>
                    <a:pt x="3015869" y="7117461"/>
                    <a:pt x="3009519" y="7117461"/>
                    <a:pt x="3022219" y="7117461"/>
                  </a:cubicBezTo>
                  <a:close/>
                  <a:moveTo>
                    <a:pt x="13403136" y="7028625"/>
                  </a:moveTo>
                  <a:lnTo>
                    <a:pt x="13384086" y="7028625"/>
                  </a:lnTo>
                  <a:lnTo>
                    <a:pt x="13403136" y="7028625"/>
                  </a:lnTo>
                  <a:close/>
                  <a:moveTo>
                    <a:pt x="7053961" y="7054025"/>
                  </a:moveTo>
                  <a:cubicBezTo>
                    <a:pt x="7047611" y="7054025"/>
                    <a:pt x="7034911" y="7041325"/>
                    <a:pt x="7034911" y="7028625"/>
                  </a:cubicBezTo>
                  <a:cubicBezTo>
                    <a:pt x="7041261" y="7034975"/>
                    <a:pt x="7053961" y="7041325"/>
                    <a:pt x="7053961" y="7054025"/>
                  </a:cubicBezTo>
                  <a:close/>
                  <a:moveTo>
                    <a:pt x="5384102" y="7104761"/>
                  </a:moveTo>
                  <a:cubicBezTo>
                    <a:pt x="5365052" y="7092061"/>
                    <a:pt x="5301552" y="7073011"/>
                    <a:pt x="5301552" y="7047675"/>
                  </a:cubicBezTo>
                  <a:cubicBezTo>
                    <a:pt x="5301552" y="7034975"/>
                    <a:pt x="5307902" y="7028625"/>
                    <a:pt x="5307902" y="7028625"/>
                  </a:cubicBezTo>
                  <a:cubicBezTo>
                    <a:pt x="5333302" y="7054025"/>
                    <a:pt x="5365052" y="7079361"/>
                    <a:pt x="5384102" y="7104761"/>
                  </a:cubicBezTo>
                  <a:close/>
                  <a:moveTo>
                    <a:pt x="4495229" y="7054025"/>
                  </a:moveTo>
                  <a:cubicBezTo>
                    <a:pt x="4444429" y="7047675"/>
                    <a:pt x="4425379" y="7066661"/>
                    <a:pt x="4412679" y="7034975"/>
                  </a:cubicBezTo>
                  <a:cubicBezTo>
                    <a:pt x="4412679" y="7034975"/>
                    <a:pt x="4406329" y="7028625"/>
                    <a:pt x="4425379" y="7028625"/>
                  </a:cubicBezTo>
                  <a:cubicBezTo>
                    <a:pt x="4438079" y="7028625"/>
                    <a:pt x="4476179" y="7034975"/>
                    <a:pt x="4495229" y="7054025"/>
                  </a:cubicBezTo>
                  <a:close/>
                  <a:moveTo>
                    <a:pt x="16609505" y="7066661"/>
                  </a:moveTo>
                  <a:cubicBezTo>
                    <a:pt x="16666655" y="7098411"/>
                    <a:pt x="16723805" y="7180961"/>
                    <a:pt x="16736505" y="7244461"/>
                  </a:cubicBezTo>
                  <a:cubicBezTo>
                    <a:pt x="16711105" y="7231761"/>
                    <a:pt x="16666655" y="7200011"/>
                    <a:pt x="16647605" y="7200011"/>
                  </a:cubicBezTo>
                  <a:cubicBezTo>
                    <a:pt x="16634905" y="7200011"/>
                    <a:pt x="16641255" y="7212711"/>
                    <a:pt x="16628555" y="7212711"/>
                  </a:cubicBezTo>
                  <a:cubicBezTo>
                    <a:pt x="16609505" y="7212711"/>
                    <a:pt x="16584105" y="7200011"/>
                    <a:pt x="16571405" y="7187311"/>
                  </a:cubicBezTo>
                  <a:cubicBezTo>
                    <a:pt x="16539655" y="7161911"/>
                    <a:pt x="16507905" y="7123811"/>
                    <a:pt x="16469805" y="7092061"/>
                  </a:cubicBezTo>
                  <a:cubicBezTo>
                    <a:pt x="16469805" y="7085711"/>
                    <a:pt x="16463455" y="7079361"/>
                    <a:pt x="16463455" y="7066661"/>
                  </a:cubicBezTo>
                  <a:cubicBezTo>
                    <a:pt x="16463455" y="7028625"/>
                    <a:pt x="16520605" y="7022275"/>
                    <a:pt x="16539655" y="7022275"/>
                  </a:cubicBezTo>
                  <a:cubicBezTo>
                    <a:pt x="16552355" y="7022275"/>
                    <a:pt x="16584105" y="7054025"/>
                    <a:pt x="16609505" y="7066661"/>
                  </a:cubicBezTo>
                  <a:close/>
                  <a:moveTo>
                    <a:pt x="9460293" y="7200011"/>
                  </a:moveTo>
                  <a:lnTo>
                    <a:pt x="9460293" y="7587298"/>
                  </a:lnTo>
                  <a:lnTo>
                    <a:pt x="9180957" y="7587298"/>
                  </a:lnTo>
                  <a:lnTo>
                    <a:pt x="9180957" y="7288911"/>
                  </a:lnTo>
                  <a:cubicBezTo>
                    <a:pt x="9174607" y="7263511"/>
                    <a:pt x="9218993" y="7022275"/>
                    <a:pt x="9339643" y="7022275"/>
                  </a:cubicBezTo>
                  <a:cubicBezTo>
                    <a:pt x="9415843" y="7022275"/>
                    <a:pt x="9460293" y="7149211"/>
                    <a:pt x="9460293" y="7200011"/>
                  </a:cubicBezTo>
                  <a:close/>
                  <a:moveTo>
                    <a:pt x="4679315" y="7041325"/>
                  </a:moveTo>
                  <a:cubicBezTo>
                    <a:pt x="4653915" y="7047675"/>
                    <a:pt x="4622229" y="7054025"/>
                    <a:pt x="4596829" y="7060375"/>
                  </a:cubicBezTo>
                  <a:cubicBezTo>
                    <a:pt x="4603179" y="7015925"/>
                    <a:pt x="4647565" y="7034975"/>
                    <a:pt x="4679315" y="7022275"/>
                  </a:cubicBezTo>
                  <a:lnTo>
                    <a:pt x="4679315" y="7041325"/>
                  </a:lnTo>
                  <a:close/>
                  <a:moveTo>
                    <a:pt x="15041244" y="7104761"/>
                  </a:moveTo>
                  <a:lnTo>
                    <a:pt x="14952345" y="7098411"/>
                  </a:lnTo>
                  <a:cubicBezTo>
                    <a:pt x="15009495" y="7066661"/>
                    <a:pt x="15053944" y="7079361"/>
                    <a:pt x="15104744" y="7015925"/>
                  </a:cubicBezTo>
                  <a:cubicBezTo>
                    <a:pt x="15092044" y="7041325"/>
                    <a:pt x="15072994" y="7079361"/>
                    <a:pt x="15041244" y="7104761"/>
                  </a:cubicBezTo>
                  <a:close/>
                  <a:moveTo>
                    <a:pt x="13422186" y="7015925"/>
                  </a:moveTo>
                  <a:lnTo>
                    <a:pt x="13396786" y="7015925"/>
                  </a:lnTo>
                  <a:lnTo>
                    <a:pt x="13422186" y="7015925"/>
                  </a:lnTo>
                  <a:close/>
                  <a:moveTo>
                    <a:pt x="7022211" y="7028625"/>
                  </a:moveTo>
                  <a:cubicBezTo>
                    <a:pt x="7022211" y="7028625"/>
                    <a:pt x="7022211" y="7034975"/>
                    <a:pt x="7009511" y="7034975"/>
                  </a:cubicBezTo>
                  <a:lnTo>
                    <a:pt x="7009511" y="7015925"/>
                  </a:lnTo>
                  <a:cubicBezTo>
                    <a:pt x="7015861" y="7022275"/>
                    <a:pt x="7022211" y="7022275"/>
                    <a:pt x="7022211" y="7028625"/>
                  </a:cubicBezTo>
                  <a:close/>
                  <a:moveTo>
                    <a:pt x="4196779" y="7015925"/>
                  </a:moveTo>
                  <a:cubicBezTo>
                    <a:pt x="4209479" y="7022275"/>
                    <a:pt x="4253929" y="7015925"/>
                    <a:pt x="4253929" y="7054025"/>
                  </a:cubicBezTo>
                  <a:cubicBezTo>
                    <a:pt x="4234879" y="7047675"/>
                    <a:pt x="4177728" y="7041325"/>
                    <a:pt x="4184078" y="7015925"/>
                  </a:cubicBezTo>
                  <a:lnTo>
                    <a:pt x="4196779" y="7015925"/>
                  </a:lnTo>
                  <a:close/>
                  <a:moveTo>
                    <a:pt x="16876142" y="7041325"/>
                  </a:moveTo>
                  <a:cubicBezTo>
                    <a:pt x="16895192" y="7041325"/>
                    <a:pt x="16990442" y="7028625"/>
                    <a:pt x="17009492" y="7028625"/>
                  </a:cubicBezTo>
                  <a:cubicBezTo>
                    <a:pt x="17041242" y="7028625"/>
                    <a:pt x="17072992" y="7022275"/>
                    <a:pt x="17104742" y="7047675"/>
                  </a:cubicBezTo>
                  <a:cubicBezTo>
                    <a:pt x="17072992" y="7060375"/>
                    <a:pt x="17034892" y="7066661"/>
                    <a:pt x="16996792" y="7073011"/>
                  </a:cubicBezTo>
                  <a:cubicBezTo>
                    <a:pt x="17003142" y="7079361"/>
                    <a:pt x="17015842" y="7085711"/>
                    <a:pt x="17028542" y="7098411"/>
                  </a:cubicBezTo>
                  <a:cubicBezTo>
                    <a:pt x="16990442" y="7098411"/>
                    <a:pt x="16926942" y="7104761"/>
                    <a:pt x="16914242" y="7104761"/>
                  </a:cubicBezTo>
                  <a:cubicBezTo>
                    <a:pt x="16831756" y="7104761"/>
                    <a:pt x="16800006" y="7092061"/>
                    <a:pt x="16717455" y="7034975"/>
                  </a:cubicBezTo>
                  <a:cubicBezTo>
                    <a:pt x="16723805" y="7028625"/>
                    <a:pt x="16730155" y="7009575"/>
                    <a:pt x="16742855" y="7009575"/>
                  </a:cubicBezTo>
                  <a:cubicBezTo>
                    <a:pt x="16761905" y="7009575"/>
                    <a:pt x="16863442" y="7041325"/>
                    <a:pt x="16876142" y="7041325"/>
                  </a:cubicBezTo>
                  <a:close/>
                  <a:moveTo>
                    <a:pt x="4399979" y="7028625"/>
                  </a:moveTo>
                  <a:lnTo>
                    <a:pt x="4399979" y="7047675"/>
                  </a:lnTo>
                  <a:cubicBezTo>
                    <a:pt x="4374579" y="7041325"/>
                    <a:pt x="4342829" y="7034975"/>
                    <a:pt x="4317429" y="7028625"/>
                  </a:cubicBezTo>
                  <a:cubicBezTo>
                    <a:pt x="4317429" y="7022275"/>
                    <a:pt x="4323779" y="7015925"/>
                    <a:pt x="4323779" y="7009575"/>
                  </a:cubicBezTo>
                  <a:lnTo>
                    <a:pt x="4399979" y="7028625"/>
                  </a:lnTo>
                  <a:close/>
                  <a:moveTo>
                    <a:pt x="4107942" y="7028625"/>
                  </a:moveTo>
                  <a:lnTo>
                    <a:pt x="4107942" y="7047675"/>
                  </a:lnTo>
                  <a:cubicBezTo>
                    <a:pt x="4088892" y="7041325"/>
                    <a:pt x="4038092" y="7034975"/>
                    <a:pt x="4031742" y="7009575"/>
                  </a:cubicBezTo>
                  <a:cubicBezTo>
                    <a:pt x="4063492" y="7015925"/>
                    <a:pt x="4088892" y="7022275"/>
                    <a:pt x="4107942" y="7028625"/>
                  </a:cubicBezTo>
                  <a:close/>
                  <a:moveTo>
                    <a:pt x="3403156" y="7034975"/>
                  </a:moveTo>
                  <a:cubicBezTo>
                    <a:pt x="3409506" y="7028625"/>
                    <a:pt x="3409506" y="7022275"/>
                    <a:pt x="3415856" y="7015925"/>
                  </a:cubicBezTo>
                  <a:cubicBezTo>
                    <a:pt x="3428556" y="7022275"/>
                    <a:pt x="3466656" y="7009575"/>
                    <a:pt x="3479356" y="7054025"/>
                  </a:cubicBezTo>
                  <a:cubicBezTo>
                    <a:pt x="3479356" y="7054025"/>
                    <a:pt x="3485706" y="7047675"/>
                    <a:pt x="3485706" y="7041325"/>
                  </a:cubicBezTo>
                  <a:lnTo>
                    <a:pt x="3498406" y="7041325"/>
                  </a:lnTo>
                  <a:cubicBezTo>
                    <a:pt x="3530156" y="7054025"/>
                    <a:pt x="3549206" y="7054025"/>
                    <a:pt x="3555556" y="7079361"/>
                  </a:cubicBezTo>
                  <a:cubicBezTo>
                    <a:pt x="3555556" y="7079361"/>
                    <a:pt x="3561906" y="7073011"/>
                    <a:pt x="3561906" y="7066661"/>
                  </a:cubicBezTo>
                  <a:lnTo>
                    <a:pt x="3574606" y="7066661"/>
                  </a:lnTo>
                  <a:cubicBezTo>
                    <a:pt x="3593656" y="7073011"/>
                    <a:pt x="3612706" y="7085711"/>
                    <a:pt x="3625406" y="7092061"/>
                  </a:cubicBezTo>
                  <a:cubicBezTo>
                    <a:pt x="3619056" y="7098411"/>
                    <a:pt x="3606356" y="7104761"/>
                    <a:pt x="3593656" y="7104761"/>
                  </a:cubicBezTo>
                  <a:cubicBezTo>
                    <a:pt x="3574606" y="7104761"/>
                    <a:pt x="3485706" y="7073011"/>
                    <a:pt x="3428556" y="7066661"/>
                  </a:cubicBezTo>
                  <a:cubicBezTo>
                    <a:pt x="3441256" y="7085711"/>
                    <a:pt x="3466656" y="7092061"/>
                    <a:pt x="3492056" y="7111111"/>
                  </a:cubicBezTo>
                  <a:cubicBezTo>
                    <a:pt x="3428556" y="7098411"/>
                    <a:pt x="3415856" y="7092061"/>
                    <a:pt x="3390456" y="7104761"/>
                  </a:cubicBezTo>
                  <a:lnTo>
                    <a:pt x="3390456" y="7009575"/>
                  </a:lnTo>
                  <a:cubicBezTo>
                    <a:pt x="3396806" y="7009575"/>
                    <a:pt x="3396806" y="7022275"/>
                    <a:pt x="3403156" y="7034975"/>
                  </a:cubicBezTo>
                  <a:close/>
                  <a:moveTo>
                    <a:pt x="1346009" y="7054025"/>
                  </a:moveTo>
                  <a:cubicBezTo>
                    <a:pt x="1352359" y="7041325"/>
                    <a:pt x="1365059" y="7022275"/>
                    <a:pt x="1377759" y="7009575"/>
                  </a:cubicBezTo>
                  <a:cubicBezTo>
                    <a:pt x="1371409" y="7022275"/>
                    <a:pt x="1365059" y="7028625"/>
                    <a:pt x="1346009" y="7054025"/>
                  </a:cubicBezTo>
                  <a:close/>
                  <a:moveTo>
                    <a:pt x="3841242" y="7047675"/>
                  </a:moveTo>
                  <a:cubicBezTo>
                    <a:pt x="3841242" y="7149211"/>
                    <a:pt x="3631692" y="7161911"/>
                    <a:pt x="3600006" y="7161911"/>
                  </a:cubicBezTo>
                  <a:cubicBezTo>
                    <a:pt x="3587306" y="7161911"/>
                    <a:pt x="3536506" y="7155561"/>
                    <a:pt x="3504756" y="7155561"/>
                  </a:cubicBezTo>
                  <a:cubicBezTo>
                    <a:pt x="3511106" y="7155561"/>
                    <a:pt x="3828542" y="7149211"/>
                    <a:pt x="3828542" y="7047675"/>
                  </a:cubicBezTo>
                  <a:cubicBezTo>
                    <a:pt x="3828542" y="7034975"/>
                    <a:pt x="3815842" y="7015925"/>
                    <a:pt x="3809492" y="7003225"/>
                  </a:cubicBezTo>
                  <a:cubicBezTo>
                    <a:pt x="3822192" y="7009575"/>
                    <a:pt x="3841242" y="7028625"/>
                    <a:pt x="3841242" y="7047675"/>
                  </a:cubicBezTo>
                  <a:close/>
                  <a:moveTo>
                    <a:pt x="16780956" y="7104761"/>
                  </a:moveTo>
                  <a:cubicBezTo>
                    <a:pt x="16793656" y="7117461"/>
                    <a:pt x="16800006" y="7142861"/>
                    <a:pt x="16806356" y="7161911"/>
                  </a:cubicBezTo>
                  <a:cubicBezTo>
                    <a:pt x="16787306" y="7149211"/>
                    <a:pt x="16761905" y="7142861"/>
                    <a:pt x="16730155" y="7136511"/>
                  </a:cubicBezTo>
                  <a:cubicBezTo>
                    <a:pt x="16806356" y="7200011"/>
                    <a:pt x="16774605" y="7187311"/>
                    <a:pt x="16774605" y="7244461"/>
                  </a:cubicBezTo>
                  <a:cubicBezTo>
                    <a:pt x="16774605" y="7257161"/>
                    <a:pt x="16780956" y="7282561"/>
                    <a:pt x="16787306" y="7301611"/>
                  </a:cubicBezTo>
                  <a:cubicBezTo>
                    <a:pt x="16780956" y="7301611"/>
                    <a:pt x="16768255" y="7288911"/>
                    <a:pt x="16761905" y="7282561"/>
                  </a:cubicBezTo>
                  <a:cubicBezTo>
                    <a:pt x="16755555" y="7250811"/>
                    <a:pt x="16742855" y="7212711"/>
                    <a:pt x="16730155" y="7180961"/>
                  </a:cubicBezTo>
                  <a:cubicBezTo>
                    <a:pt x="16704755" y="7123811"/>
                    <a:pt x="16609505" y="7034975"/>
                    <a:pt x="16558705" y="7015925"/>
                  </a:cubicBezTo>
                  <a:cubicBezTo>
                    <a:pt x="16577755" y="7003225"/>
                    <a:pt x="16596805" y="6996875"/>
                    <a:pt x="16609505" y="6996875"/>
                  </a:cubicBezTo>
                  <a:cubicBezTo>
                    <a:pt x="16653955" y="6996875"/>
                    <a:pt x="16774605" y="7085711"/>
                    <a:pt x="16780956" y="7104761"/>
                  </a:cubicBezTo>
                  <a:close/>
                  <a:moveTo>
                    <a:pt x="16787306" y="7003225"/>
                  </a:moveTo>
                  <a:cubicBezTo>
                    <a:pt x="16780956" y="7003225"/>
                    <a:pt x="16768255" y="6996875"/>
                    <a:pt x="16761905" y="6990525"/>
                  </a:cubicBezTo>
                  <a:cubicBezTo>
                    <a:pt x="16768255" y="6990525"/>
                    <a:pt x="16780956" y="7003225"/>
                    <a:pt x="16787306" y="7003225"/>
                  </a:cubicBezTo>
                  <a:close/>
                  <a:moveTo>
                    <a:pt x="16507905" y="6990525"/>
                  </a:moveTo>
                  <a:cubicBezTo>
                    <a:pt x="16514255" y="6996875"/>
                    <a:pt x="16520605" y="7003225"/>
                    <a:pt x="16520605" y="7009575"/>
                  </a:cubicBezTo>
                  <a:cubicBezTo>
                    <a:pt x="16514255" y="7009575"/>
                    <a:pt x="16444405" y="7028625"/>
                    <a:pt x="16444405" y="7066661"/>
                  </a:cubicBezTo>
                  <a:cubicBezTo>
                    <a:pt x="16444405" y="7079361"/>
                    <a:pt x="16457105" y="7079361"/>
                    <a:pt x="16457105" y="7098411"/>
                  </a:cubicBezTo>
                  <a:cubicBezTo>
                    <a:pt x="16457105" y="7123811"/>
                    <a:pt x="16279367" y="7142861"/>
                    <a:pt x="16279367" y="7142861"/>
                  </a:cubicBezTo>
                  <a:cubicBezTo>
                    <a:pt x="16266667" y="7142861"/>
                    <a:pt x="16158717" y="7123811"/>
                    <a:pt x="16101567" y="7117461"/>
                  </a:cubicBezTo>
                  <a:cubicBezTo>
                    <a:pt x="16107917" y="7104761"/>
                    <a:pt x="16139667" y="7098411"/>
                    <a:pt x="16139667" y="7079361"/>
                  </a:cubicBezTo>
                  <a:cubicBezTo>
                    <a:pt x="16120617" y="7085711"/>
                    <a:pt x="16088867" y="7092061"/>
                    <a:pt x="16076167" y="7092061"/>
                  </a:cubicBezTo>
                  <a:cubicBezTo>
                    <a:pt x="16057117" y="7092061"/>
                    <a:pt x="16025367" y="7085711"/>
                    <a:pt x="15999967" y="7073011"/>
                  </a:cubicBezTo>
                  <a:cubicBezTo>
                    <a:pt x="16044417" y="7066661"/>
                    <a:pt x="16095217" y="7060375"/>
                    <a:pt x="16139667" y="7047675"/>
                  </a:cubicBezTo>
                  <a:cubicBezTo>
                    <a:pt x="16209517" y="7034975"/>
                    <a:pt x="16285717" y="7003225"/>
                    <a:pt x="16355505" y="6990525"/>
                  </a:cubicBezTo>
                  <a:lnTo>
                    <a:pt x="16507905" y="6990525"/>
                  </a:lnTo>
                  <a:close/>
                  <a:moveTo>
                    <a:pt x="7034911" y="7003225"/>
                  </a:moveTo>
                  <a:cubicBezTo>
                    <a:pt x="7028561" y="7003225"/>
                    <a:pt x="7022211" y="6996875"/>
                    <a:pt x="7022211" y="6990525"/>
                  </a:cubicBezTo>
                  <a:cubicBezTo>
                    <a:pt x="7028561" y="6996875"/>
                    <a:pt x="7034911" y="6996875"/>
                    <a:pt x="7034911" y="7003225"/>
                  </a:cubicBezTo>
                  <a:close/>
                  <a:moveTo>
                    <a:pt x="4692015" y="7034975"/>
                  </a:moveTo>
                  <a:cubicBezTo>
                    <a:pt x="4698365" y="7022275"/>
                    <a:pt x="4711065" y="7003225"/>
                    <a:pt x="4730115" y="6990525"/>
                  </a:cubicBezTo>
                  <a:cubicBezTo>
                    <a:pt x="4723765" y="7009575"/>
                    <a:pt x="4704715" y="7022275"/>
                    <a:pt x="4692015" y="7034975"/>
                  </a:cubicBezTo>
                  <a:close/>
                  <a:moveTo>
                    <a:pt x="1320609" y="7022275"/>
                  </a:moveTo>
                  <a:cubicBezTo>
                    <a:pt x="1326959" y="7015925"/>
                    <a:pt x="1333309" y="7003225"/>
                    <a:pt x="1346009" y="6996875"/>
                  </a:cubicBezTo>
                  <a:cubicBezTo>
                    <a:pt x="1320609" y="7041325"/>
                    <a:pt x="1295209" y="7092061"/>
                    <a:pt x="1282509" y="7130161"/>
                  </a:cubicBezTo>
                  <a:cubicBezTo>
                    <a:pt x="1276159" y="7130161"/>
                    <a:pt x="1263459" y="7123811"/>
                    <a:pt x="1250759" y="7123811"/>
                  </a:cubicBezTo>
                  <a:cubicBezTo>
                    <a:pt x="1231709" y="7123811"/>
                    <a:pt x="1231709" y="7136511"/>
                    <a:pt x="1225359" y="7142861"/>
                  </a:cubicBezTo>
                  <a:lnTo>
                    <a:pt x="1225359" y="7117461"/>
                  </a:lnTo>
                  <a:cubicBezTo>
                    <a:pt x="1257109" y="7079361"/>
                    <a:pt x="1282509" y="7034975"/>
                    <a:pt x="1314259" y="6990525"/>
                  </a:cubicBezTo>
                  <a:cubicBezTo>
                    <a:pt x="1314259" y="6996875"/>
                    <a:pt x="1314259" y="7009575"/>
                    <a:pt x="1320609" y="7022275"/>
                  </a:cubicBezTo>
                  <a:close/>
                  <a:moveTo>
                    <a:pt x="14749209" y="6984175"/>
                  </a:moveTo>
                  <a:cubicBezTo>
                    <a:pt x="14755559" y="6990525"/>
                    <a:pt x="14768259" y="7009575"/>
                    <a:pt x="14774609" y="7034975"/>
                  </a:cubicBezTo>
                  <a:cubicBezTo>
                    <a:pt x="14774609" y="7034975"/>
                    <a:pt x="14768259" y="7041325"/>
                    <a:pt x="14787309" y="7041325"/>
                  </a:cubicBezTo>
                  <a:cubicBezTo>
                    <a:pt x="14800009" y="7041325"/>
                    <a:pt x="14844395" y="6990525"/>
                    <a:pt x="14857095" y="6990525"/>
                  </a:cubicBezTo>
                  <a:cubicBezTo>
                    <a:pt x="14914245" y="6990525"/>
                    <a:pt x="14901545" y="7034975"/>
                    <a:pt x="14920595" y="7060375"/>
                  </a:cubicBezTo>
                  <a:cubicBezTo>
                    <a:pt x="14926945" y="7054025"/>
                    <a:pt x="14939645" y="7047675"/>
                    <a:pt x="14952345" y="7041325"/>
                  </a:cubicBezTo>
                  <a:lnTo>
                    <a:pt x="14971395" y="7060375"/>
                  </a:lnTo>
                  <a:cubicBezTo>
                    <a:pt x="14939645" y="7098411"/>
                    <a:pt x="14850745" y="7123811"/>
                    <a:pt x="14800009" y="7149211"/>
                  </a:cubicBezTo>
                  <a:lnTo>
                    <a:pt x="14704759" y="7142861"/>
                  </a:lnTo>
                  <a:cubicBezTo>
                    <a:pt x="14723809" y="7130161"/>
                    <a:pt x="14742859" y="7111111"/>
                    <a:pt x="14761909" y="7098411"/>
                  </a:cubicBezTo>
                  <a:cubicBezTo>
                    <a:pt x="14761909" y="7098411"/>
                    <a:pt x="14761909" y="7092061"/>
                    <a:pt x="14755559" y="7085711"/>
                  </a:cubicBezTo>
                  <a:cubicBezTo>
                    <a:pt x="14704759" y="7136511"/>
                    <a:pt x="14653959" y="7155561"/>
                    <a:pt x="14603159" y="7155561"/>
                  </a:cubicBezTo>
                  <a:cubicBezTo>
                    <a:pt x="14546009" y="7155561"/>
                    <a:pt x="14476159" y="7130161"/>
                    <a:pt x="14419009" y="7073011"/>
                  </a:cubicBezTo>
                  <a:cubicBezTo>
                    <a:pt x="14438059" y="7060375"/>
                    <a:pt x="14476159" y="7041325"/>
                    <a:pt x="14488859" y="7041325"/>
                  </a:cubicBezTo>
                  <a:cubicBezTo>
                    <a:pt x="14507909" y="7041325"/>
                    <a:pt x="14520609" y="7054025"/>
                    <a:pt x="14533309" y="7066661"/>
                  </a:cubicBezTo>
                  <a:cubicBezTo>
                    <a:pt x="14552359" y="7054025"/>
                    <a:pt x="14558709" y="7022275"/>
                    <a:pt x="14584109" y="7009575"/>
                  </a:cubicBezTo>
                  <a:cubicBezTo>
                    <a:pt x="14609509" y="6996875"/>
                    <a:pt x="14660309" y="6990525"/>
                    <a:pt x="14673009" y="6990525"/>
                  </a:cubicBezTo>
                  <a:cubicBezTo>
                    <a:pt x="14692059" y="6990525"/>
                    <a:pt x="14698409" y="6996875"/>
                    <a:pt x="14704759" y="7009575"/>
                  </a:cubicBezTo>
                  <a:cubicBezTo>
                    <a:pt x="14711109" y="7003225"/>
                    <a:pt x="14711109" y="6984175"/>
                    <a:pt x="14711109" y="6984175"/>
                  </a:cubicBezTo>
                  <a:lnTo>
                    <a:pt x="14749209" y="6984175"/>
                  </a:lnTo>
                  <a:close/>
                  <a:moveTo>
                    <a:pt x="13936472" y="7085711"/>
                  </a:moveTo>
                  <a:cubicBezTo>
                    <a:pt x="13917422" y="7136511"/>
                    <a:pt x="13892022" y="7130161"/>
                    <a:pt x="13860272" y="7130161"/>
                  </a:cubicBezTo>
                  <a:cubicBezTo>
                    <a:pt x="13828522" y="7130161"/>
                    <a:pt x="13733336" y="7117461"/>
                    <a:pt x="13720636" y="7079361"/>
                  </a:cubicBezTo>
                  <a:cubicBezTo>
                    <a:pt x="13739686" y="7079361"/>
                    <a:pt x="13765086" y="7079361"/>
                    <a:pt x="13784136" y="7073011"/>
                  </a:cubicBezTo>
                  <a:cubicBezTo>
                    <a:pt x="13771436" y="7060375"/>
                    <a:pt x="13746036" y="7060375"/>
                    <a:pt x="13733336" y="7054025"/>
                  </a:cubicBezTo>
                  <a:cubicBezTo>
                    <a:pt x="13714286" y="7054025"/>
                    <a:pt x="13663486" y="7015925"/>
                    <a:pt x="13657136" y="6984175"/>
                  </a:cubicBezTo>
                  <a:cubicBezTo>
                    <a:pt x="13739686" y="7041325"/>
                    <a:pt x="13841222" y="7066661"/>
                    <a:pt x="13936472" y="7085711"/>
                  </a:cubicBezTo>
                  <a:close/>
                  <a:moveTo>
                    <a:pt x="4304729" y="7009575"/>
                  </a:moveTo>
                  <a:cubicBezTo>
                    <a:pt x="4266629" y="7022275"/>
                    <a:pt x="4247579" y="7003225"/>
                    <a:pt x="4222179" y="7003225"/>
                  </a:cubicBezTo>
                  <a:lnTo>
                    <a:pt x="4222179" y="6984175"/>
                  </a:lnTo>
                  <a:cubicBezTo>
                    <a:pt x="4247579" y="6990525"/>
                    <a:pt x="4279329" y="6996875"/>
                    <a:pt x="4304729" y="7009575"/>
                  </a:cubicBezTo>
                  <a:close/>
                  <a:moveTo>
                    <a:pt x="4012692" y="7003225"/>
                  </a:moveTo>
                  <a:cubicBezTo>
                    <a:pt x="3980942" y="7015925"/>
                    <a:pt x="3968242" y="6996875"/>
                    <a:pt x="3942842" y="6990525"/>
                  </a:cubicBezTo>
                  <a:cubicBezTo>
                    <a:pt x="3936492" y="6990525"/>
                    <a:pt x="3930142" y="6977825"/>
                    <a:pt x="3936492" y="6977825"/>
                  </a:cubicBezTo>
                  <a:cubicBezTo>
                    <a:pt x="3961892" y="6984175"/>
                    <a:pt x="3987292" y="6996875"/>
                    <a:pt x="4012692" y="7003225"/>
                  </a:cubicBezTo>
                  <a:close/>
                  <a:moveTo>
                    <a:pt x="4895215" y="7028625"/>
                  </a:moveTo>
                  <a:cubicBezTo>
                    <a:pt x="4920615" y="7047675"/>
                    <a:pt x="4926965" y="7092061"/>
                    <a:pt x="4933315" y="7123811"/>
                  </a:cubicBezTo>
                  <a:cubicBezTo>
                    <a:pt x="4939665" y="7130161"/>
                    <a:pt x="4965065" y="7117461"/>
                    <a:pt x="4965065" y="7130161"/>
                  </a:cubicBezTo>
                  <a:cubicBezTo>
                    <a:pt x="4965065" y="7117461"/>
                    <a:pt x="4952365" y="7104761"/>
                    <a:pt x="4939665" y="7092061"/>
                  </a:cubicBezTo>
                  <a:lnTo>
                    <a:pt x="4939665" y="7066661"/>
                  </a:lnTo>
                  <a:cubicBezTo>
                    <a:pt x="5022215" y="7079361"/>
                    <a:pt x="5034915" y="7193661"/>
                    <a:pt x="5066665" y="7263511"/>
                  </a:cubicBezTo>
                  <a:cubicBezTo>
                    <a:pt x="5047615" y="7250811"/>
                    <a:pt x="5022215" y="7225411"/>
                    <a:pt x="5003165" y="7212711"/>
                  </a:cubicBezTo>
                  <a:cubicBezTo>
                    <a:pt x="4984115" y="7206361"/>
                    <a:pt x="4952365" y="7212711"/>
                    <a:pt x="4939665" y="7206361"/>
                  </a:cubicBezTo>
                  <a:cubicBezTo>
                    <a:pt x="4914265" y="7200011"/>
                    <a:pt x="4888865" y="7187311"/>
                    <a:pt x="4869815" y="7174611"/>
                  </a:cubicBezTo>
                  <a:cubicBezTo>
                    <a:pt x="4850765" y="7168261"/>
                    <a:pt x="4844415" y="7142861"/>
                    <a:pt x="4831715" y="7136511"/>
                  </a:cubicBezTo>
                  <a:cubicBezTo>
                    <a:pt x="4812665" y="7130161"/>
                    <a:pt x="4787265" y="7136511"/>
                    <a:pt x="4774565" y="7123811"/>
                  </a:cubicBezTo>
                  <a:cubicBezTo>
                    <a:pt x="4755515" y="7117461"/>
                    <a:pt x="4742815" y="7104761"/>
                    <a:pt x="4742815" y="7085711"/>
                  </a:cubicBezTo>
                  <a:cubicBezTo>
                    <a:pt x="4742815" y="7073011"/>
                    <a:pt x="4749165" y="7060375"/>
                    <a:pt x="4749165" y="7047675"/>
                  </a:cubicBezTo>
                  <a:cubicBezTo>
                    <a:pt x="4755515" y="7060375"/>
                    <a:pt x="4774565" y="7073011"/>
                    <a:pt x="4793615" y="7085711"/>
                  </a:cubicBezTo>
                  <a:cubicBezTo>
                    <a:pt x="4793615" y="7085711"/>
                    <a:pt x="4799965" y="7085711"/>
                    <a:pt x="4799965" y="7073011"/>
                  </a:cubicBezTo>
                  <a:cubicBezTo>
                    <a:pt x="4799965" y="7054025"/>
                    <a:pt x="4787265" y="7047675"/>
                    <a:pt x="4787265" y="7034975"/>
                  </a:cubicBezTo>
                  <a:cubicBezTo>
                    <a:pt x="4799965" y="7041325"/>
                    <a:pt x="4806315" y="7054025"/>
                    <a:pt x="4831715" y="7047675"/>
                  </a:cubicBezTo>
                  <a:cubicBezTo>
                    <a:pt x="4806315" y="7022275"/>
                    <a:pt x="4787265" y="6990525"/>
                    <a:pt x="4768215" y="6971475"/>
                  </a:cubicBezTo>
                  <a:cubicBezTo>
                    <a:pt x="4806315" y="6990525"/>
                    <a:pt x="4857115" y="7003225"/>
                    <a:pt x="4895215" y="7028625"/>
                  </a:cubicBezTo>
                  <a:close/>
                  <a:moveTo>
                    <a:pt x="4006342" y="6958775"/>
                  </a:moveTo>
                  <a:cubicBezTo>
                    <a:pt x="4025392" y="6965125"/>
                    <a:pt x="4050792" y="6977825"/>
                    <a:pt x="4069842" y="6996875"/>
                  </a:cubicBezTo>
                  <a:cubicBezTo>
                    <a:pt x="4076192" y="6990525"/>
                    <a:pt x="4076192" y="6984175"/>
                    <a:pt x="4076192" y="6977825"/>
                  </a:cubicBezTo>
                  <a:cubicBezTo>
                    <a:pt x="4101592" y="6984175"/>
                    <a:pt x="4133342" y="6996875"/>
                    <a:pt x="4165028" y="7009575"/>
                  </a:cubicBezTo>
                  <a:lnTo>
                    <a:pt x="4165028" y="7028625"/>
                  </a:lnTo>
                  <a:lnTo>
                    <a:pt x="3980942" y="6971475"/>
                  </a:lnTo>
                  <a:cubicBezTo>
                    <a:pt x="3980942" y="6971475"/>
                    <a:pt x="3987292" y="6965125"/>
                    <a:pt x="3987292" y="6958775"/>
                  </a:cubicBezTo>
                  <a:lnTo>
                    <a:pt x="4006342" y="6958775"/>
                  </a:lnTo>
                  <a:close/>
                  <a:moveTo>
                    <a:pt x="3847592" y="6965125"/>
                  </a:moveTo>
                  <a:cubicBezTo>
                    <a:pt x="3866642" y="6958775"/>
                    <a:pt x="3898392" y="6965125"/>
                    <a:pt x="3917442" y="6984175"/>
                  </a:cubicBezTo>
                  <a:cubicBezTo>
                    <a:pt x="3885692" y="6977825"/>
                    <a:pt x="3866642" y="6971475"/>
                    <a:pt x="3847592" y="6965125"/>
                  </a:cubicBezTo>
                  <a:close/>
                  <a:moveTo>
                    <a:pt x="17053942" y="6977825"/>
                  </a:moveTo>
                  <a:cubicBezTo>
                    <a:pt x="17072992" y="6990525"/>
                    <a:pt x="17098392" y="7009575"/>
                    <a:pt x="17117442" y="7028625"/>
                  </a:cubicBezTo>
                  <a:cubicBezTo>
                    <a:pt x="17079342" y="7015925"/>
                    <a:pt x="17022192" y="7009575"/>
                    <a:pt x="17003142" y="7009575"/>
                  </a:cubicBezTo>
                  <a:cubicBezTo>
                    <a:pt x="16990442" y="7009575"/>
                    <a:pt x="16895192" y="7022275"/>
                    <a:pt x="16882492" y="7022275"/>
                  </a:cubicBezTo>
                  <a:cubicBezTo>
                    <a:pt x="16863442" y="7022275"/>
                    <a:pt x="16825406" y="7015925"/>
                    <a:pt x="16800006" y="7009575"/>
                  </a:cubicBezTo>
                  <a:cubicBezTo>
                    <a:pt x="16819056" y="7003225"/>
                    <a:pt x="16838042" y="7009575"/>
                    <a:pt x="16857092" y="7003225"/>
                  </a:cubicBezTo>
                  <a:cubicBezTo>
                    <a:pt x="16888842" y="7003225"/>
                    <a:pt x="16945992" y="6952425"/>
                    <a:pt x="16958692" y="6952425"/>
                  </a:cubicBezTo>
                  <a:cubicBezTo>
                    <a:pt x="16977742" y="6952425"/>
                    <a:pt x="17034892" y="6971475"/>
                    <a:pt x="17053942" y="6977825"/>
                  </a:cubicBezTo>
                  <a:close/>
                  <a:moveTo>
                    <a:pt x="16907892" y="6958775"/>
                  </a:moveTo>
                  <a:cubicBezTo>
                    <a:pt x="16901542" y="6965125"/>
                    <a:pt x="16882492" y="6984175"/>
                    <a:pt x="16869792" y="6990525"/>
                  </a:cubicBezTo>
                  <a:cubicBezTo>
                    <a:pt x="16780956" y="6990525"/>
                    <a:pt x="16780956" y="6984175"/>
                    <a:pt x="16774605" y="6984175"/>
                  </a:cubicBezTo>
                  <a:cubicBezTo>
                    <a:pt x="16774605" y="6977825"/>
                    <a:pt x="16780956" y="6965125"/>
                    <a:pt x="16787306" y="6952425"/>
                  </a:cubicBezTo>
                  <a:cubicBezTo>
                    <a:pt x="16812706" y="6965125"/>
                    <a:pt x="16876142" y="6965125"/>
                    <a:pt x="16907892" y="6958775"/>
                  </a:cubicBezTo>
                  <a:close/>
                  <a:moveTo>
                    <a:pt x="15434881" y="6958775"/>
                  </a:moveTo>
                  <a:cubicBezTo>
                    <a:pt x="15555531" y="6977825"/>
                    <a:pt x="15714281" y="7022275"/>
                    <a:pt x="15841217" y="7149211"/>
                  </a:cubicBezTo>
                  <a:cubicBezTo>
                    <a:pt x="15834867" y="7155561"/>
                    <a:pt x="15828517" y="7168261"/>
                    <a:pt x="15809531" y="7168261"/>
                  </a:cubicBezTo>
                  <a:cubicBezTo>
                    <a:pt x="15777781" y="7168261"/>
                    <a:pt x="15644431" y="7066661"/>
                    <a:pt x="15536481" y="7066661"/>
                  </a:cubicBezTo>
                  <a:cubicBezTo>
                    <a:pt x="15517431" y="7066661"/>
                    <a:pt x="15492031" y="7079361"/>
                    <a:pt x="15479331" y="7079361"/>
                  </a:cubicBezTo>
                  <a:cubicBezTo>
                    <a:pt x="15460281" y="7079361"/>
                    <a:pt x="15333281" y="7054025"/>
                    <a:pt x="15263494" y="7041325"/>
                  </a:cubicBezTo>
                  <a:cubicBezTo>
                    <a:pt x="15282544" y="7015925"/>
                    <a:pt x="15326931" y="6971475"/>
                    <a:pt x="15345981" y="6971475"/>
                  </a:cubicBezTo>
                  <a:cubicBezTo>
                    <a:pt x="15358681" y="6971475"/>
                    <a:pt x="15441231" y="7060375"/>
                    <a:pt x="15561881" y="7060375"/>
                  </a:cubicBezTo>
                  <a:cubicBezTo>
                    <a:pt x="15504731" y="7022275"/>
                    <a:pt x="15415831" y="7028625"/>
                    <a:pt x="15365031" y="6965125"/>
                  </a:cubicBezTo>
                  <a:cubicBezTo>
                    <a:pt x="15377731" y="6958775"/>
                    <a:pt x="15390431" y="6952425"/>
                    <a:pt x="15403131" y="6952425"/>
                  </a:cubicBezTo>
                  <a:cubicBezTo>
                    <a:pt x="15422181" y="6952425"/>
                    <a:pt x="15428531" y="6958775"/>
                    <a:pt x="15434881" y="6958775"/>
                  </a:cubicBezTo>
                  <a:close/>
                  <a:moveTo>
                    <a:pt x="6984111" y="6952425"/>
                  </a:moveTo>
                  <a:cubicBezTo>
                    <a:pt x="6958711" y="6984175"/>
                    <a:pt x="6990461" y="7085711"/>
                    <a:pt x="6990461" y="7130161"/>
                  </a:cubicBezTo>
                  <a:cubicBezTo>
                    <a:pt x="6990461" y="7136511"/>
                    <a:pt x="6939661" y="7168261"/>
                    <a:pt x="6939661" y="7174611"/>
                  </a:cubicBezTo>
                  <a:cubicBezTo>
                    <a:pt x="6933311" y="7168261"/>
                    <a:pt x="6933311" y="7161911"/>
                    <a:pt x="6933311" y="7142861"/>
                  </a:cubicBezTo>
                  <a:cubicBezTo>
                    <a:pt x="6933311" y="7123811"/>
                    <a:pt x="6926961" y="7117461"/>
                    <a:pt x="6965061" y="7123811"/>
                  </a:cubicBezTo>
                  <a:lnTo>
                    <a:pt x="6965061" y="7034975"/>
                  </a:lnTo>
                  <a:cubicBezTo>
                    <a:pt x="6958711" y="7034975"/>
                    <a:pt x="6958711" y="7028625"/>
                    <a:pt x="6939661" y="7028625"/>
                  </a:cubicBezTo>
                  <a:cubicBezTo>
                    <a:pt x="6926961" y="7028625"/>
                    <a:pt x="6920611" y="7047675"/>
                    <a:pt x="6920611" y="7060375"/>
                  </a:cubicBezTo>
                  <a:lnTo>
                    <a:pt x="6901561" y="7060375"/>
                  </a:lnTo>
                  <a:cubicBezTo>
                    <a:pt x="6895211" y="7041325"/>
                    <a:pt x="6888861" y="7022275"/>
                    <a:pt x="6869811" y="7022275"/>
                  </a:cubicBezTo>
                  <a:cubicBezTo>
                    <a:pt x="6863461" y="7022275"/>
                    <a:pt x="6844411" y="7015925"/>
                    <a:pt x="6838061" y="7060375"/>
                  </a:cubicBezTo>
                  <a:lnTo>
                    <a:pt x="6812661" y="7060375"/>
                  </a:lnTo>
                  <a:lnTo>
                    <a:pt x="6812661" y="7034975"/>
                  </a:lnTo>
                  <a:cubicBezTo>
                    <a:pt x="6806311" y="7034975"/>
                    <a:pt x="6806311" y="7028625"/>
                    <a:pt x="6787261" y="7028625"/>
                  </a:cubicBezTo>
                  <a:cubicBezTo>
                    <a:pt x="6755511" y="7028625"/>
                    <a:pt x="6768211" y="7079361"/>
                    <a:pt x="6768211" y="7079361"/>
                  </a:cubicBezTo>
                  <a:cubicBezTo>
                    <a:pt x="6768211" y="7092061"/>
                    <a:pt x="6761861" y="7111111"/>
                    <a:pt x="6787261" y="7123811"/>
                  </a:cubicBezTo>
                  <a:cubicBezTo>
                    <a:pt x="6780911" y="7142861"/>
                    <a:pt x="6768211" y="7161911"/>
                    <a:pt x="6749161" y="7174611"/>
                  </a:cubicBezTo>
                  <a:lnTo>
                    <a:pt x="6768211" y="6952425"/>
                  </a:lnTo>
                  <a:lnTo>
                    <a:pt x="6984111" y="6952425"/>
                  </a:lnTo>
                  <a:close/>
                  <a:moveTo>
                    <a:pt x="5295202" y="7015925"/>
                  </a:moveTo>
                  <a:lnTo>
                    <a:pt x="5295202" y="7034975"/>
                  </a:lnTo>
                  <a:cubicBezTo>
                    <a:pt x="5282502" y="7022275"/>
                    <a:pt x="5250752" y="6984175"/>
                    <a:pt x="5250752" y="6971475"/>
                  </a:cubicBezTo>
                  <a:lnTo>
                    <a:pt x="5250752" y="6952425"/>
                  </a:lnTo>
                  <a:cubicBezTo>
                    <a:pt x="5263452" y="6971475"/>
                    <a:pt x="5282502" y="6996875"/>
                    <a:pt x="5295202" y="7015925"/>
                  </a:cubicBezTo>
                  <a:close/>
                  <a:moveTo>
                    <a:pt x="4209479" y="6996875"/>
                  </a:moveTo>
                  <a:cubicBezTo>
                    <a:pt x="4184078" y="6990525"/>
                    <a:pt x="4152328" y="6977825"/>
                    <a:pt x="4120642" y="6971475"/>
                  </a:cubicBezTo>
                  <a:lnTo>
                    <a:pt x="4126992" y="6952425"/>
                  </a:lnTo>
                  <a:cubicBezTo>
                    <a:pt x="4152328" y="6965125"/>
                    <a:pt x="4196779" y="6952425"/>
                    <a:pt x="4209479" y="6996875"/>
                  </a:cubicBezTo>
                  <a:close/>
                  <a:moveTo>
                    <a:pt x="3809492" y="7047675"/>
                  </a:moveTo>
                  <a:cubicBezTo>
                    <a:pt x="3809492" y="7066661"/>
                    <a:pt x="3790442" y="7073011"/>
                    <a:pt x="3771392" y="7092061"/>
                  </a:cubicBezTo>
                  <a:cubicBezTo>
                    <a:pt x="3771392" y="7054025"/>
                    <a:pt x="3777742" y="6984175"/>
                    <a:pt x="3707892" y="6952425"/>
                  </a:cubicBezTo>
                  <a:cubicBezTo>
                    <a:pt x="3726942" y="6965125"/>
                    <a:pt x="3809492" y="6996875"/>
                    <a:pt x="3809492" y="7047675"/>
                  </a:cubicBezTo>
                  <a:close/>
                  <a:moveTo>
                    <a:pt x="2952369" y="6952425"/>
                  </a:moveTo>
                  <a:cubicBezTo>
                    <a:pt x="2990469" y="6984175"/>
                    <a:pt x="3066669" y="7009575"/>
                    <a:pt x="3066669" y="7054025"/>
                  </a:cubicBezTo>
                  <a:cubicBezTo>
                    <a:pt x="3073019" y="7047675"/>
                    <a:pt x="3066669" y="7041325"/>
                    <a:pt x="3085719" y="7041325"/>
                  </a:cubicBezTo>
                  <a:cubicBezTo>
                    <a:pt x="3098419" y="7041325"/>
                    <a:pt x="3142806" y="7079361"/>
                    <a:pt x="3174556" y="7098411"/>
                  </a:cubicBezTo>
                  <a:lnTo>
                    <a:pt x="3174556" y="7130161"/>
                  </a:lnTo>
                  <a:lnTo>
                    <a:pt x="2933319" y="6965125"/>
                  </a:lnTo>
                  <a:cubicBezTo>
                    <a:pt x="2933319" y="6965125"/>
                    <a:pt x="2939669" y="6958775"/>
                    <a:pt x="2939669" y="6952425"/>
                  </a:cubicBezTo>
                  <a:lnTo>
                    <a:pt x="2952369" y="6952425"/>
                  </a:lnTo>
                  <a:close/>
                  <a:moveTo>
                    <a:pt x="2965069" y="7009575"/>
                  </a:moveTo>
                  <a:cubicBezTo>
                    <a:pt x="2971419" y="7015925"/>
                    <a:pt x="2971419" y="7034975"/>
                    <a:pt x="2977769" y="7047675"/>
                  </a:cubicBezTo>
                  <a:cubicBezTo>
                    <a:pt x="2984119" y="7041325"/>
                    <a:pt x="2977769" y="7034975"/>
                    <a:pt x="2990469" y="7034975"/>
                  </a:cubicBezTo>
                  <a:cubicBezTo>
                    <a:pt x="3009519" y="7034975"/>
                    <a:pt x="3066669" y="7085711"/>
                    <a:pt x="3104769" y="7111111"/>
                  </a:cubicBezTo>
                  <a:lnTo>
                    <a:pt x="3104769" y="7136511"/>
                  </a:lnTo>
                  <a:lnTo>
                    <a:pt x="2863469" y="6971475"/>
                  </a:lnTo>
                  <a:cubicBezTo>
                    <a:pt x="2869819" y="6965125"/>
                    <a:pt x="2869819" y="6958775"/>
                    <a:pt x="2876169" y="6952425"/>
                  </a:cubicBezTo>
                  <a:cubicBezTo>
                    <a:pt x="2901569" y="6965125"/>
                    <a:pt x="2933319" y="6984175"/>
                    <a:pt x="2965069" y="7009575"/>
                  </a:cubicBezTo>
                  <a:close/>
                  <a:moveTo>
                    <a:pt x="2888869" y="7034975"/>
                  </a:moveTo>
                  <a:cubicBezTo>
                    <a:pt x="2857119" y="7015925"/>
                    <a:pt x="2819019" y="6990525"/>
                    <a:pt x="2787269" y="6958775"/>
                  </a:cubicBezTo>
                  <a:cubicBezTo>
                    <a:pt x="2825369" y="6958775"/>
                    <a:pt x="2850769" y="6990525"/>
                    <a:pt x="2888869" y="7015925"/>
                  </a:cubicBezTo>
                  <a:lnTo>
                    <a:pt x="2888869" y="7034975"/>
                  </a:lnTo>
                  <a:close/>
                  <a:moveTo>
                    <a:pt x="14444409" y="7041325"/>
                  </a:moveTo>
                  <a:cubicBezTo>
                    <a:pt x="14438059" y="7041325"/>
                    <a:pt x="14438059" y="7047675"/>
                    <a:pt x="14425359" y="7047675"/>
                  </a:cubicBezTo>
                  <a:cubicBezTo>
                    <a:pt x="14406309" y="7047675"/>
                    <a:pt x="14399959" y="7028625"/>
                    <a:pt x="14399959" y="7015925"/>
                  </a:cubicBezTo>
                  <a:cubicBezTo>
                    <a:pt x="14399959" y="6996875"/>
                    <a:pt x="14431709" y="6965125"/>
                    <a:pt x="14457109" y="6946075"/>
                  </a:cubicBezTo>
                  <a:cubicBezTo>
                    <a:pt x="14438059" y="6977825"/>
                    <a:pt x="14425359" y="7009575"/>
                    <a:pt x="14444409" y="7041325"/>
                  </a:cubicBezTo>
                  <a:close/>
                  <a:moveTo>
                    <a:pt x="13841222" y="6946075"/>
                  </a:moveTo>
                  <a:cubicBezTo>
                    <a:pt x="13936472" y="7028625"/>
                    <a:pt x="14019022" y="7041325"/>
                    <a:pt x="14114272" y="7073011"/>
                  </a:cubicBezTo>
                  <a:cubicBezTo>
                    <a:pt x="14057122" y="7047675"/>
                    <a:pt x="13987272" y="7066661"/>
                    <a:pt x="13930122" y="7060375"/>
                  </a:cubicBezTo>
                  <a:cubicBezTo>
                    <a:pt x="13853922" y="7054025"/>
                    <a:pt x="13746036" y="7022275"/>
                    <a:pt x="13676186" y="6977825"/>
                  </a:cubicBezTo>
                  <a:cubicBezTo>
                    <a:pt x="13714286" y="6971475"/>
                    <a:pt x="13752386" y="6971475"/>
                    <a:pt x="13790422" y="6971475"/>
                  </a:cubicBezTo>
                  <a:cubicBezTo>
                    <a:pt x="13790422" y="6965125"/>
                    <a:pt x="13777786" y="6952425"/>
                    <a:pt x="13765086" y="6946075"/>
                  </a:cubicBezTo>
                  <a:lnTo>
                    <a:pt x="13841222" y="6946075"/>
                  </a:lnTo>
                  <a:close/>
                  <a:moveTo>
                    <a:pt x="1428559" y="7009575"/>
                  </a:moveTo>
                  <a:cubicBezTo>
                    <a:pt x="1434909" y="6996875"/>
                    <a:pt x="1441259" y="6984175"/>
                    <a:pt x="1441259" y="6971475"/>
                  </a:cubicBezTo>
                  <a:cubicBezTo>
                    <a:pt x="1473009" y="6977825"/>
                    <a:pt x="1479359" y="7022275"/>
                    <a:pt x="1492059" y="7054025"/>
                  </a:cubicBezTo>
                  <a:cubicBezTo>
                    <a:pt x="1504759" y="7047675"/>
                    <a:pt x="1504759" y="7034975"/>
                    <a:pt x="1511109" y="7022275"/>
                  </a:cubicBezTo>
                  <a:cubicBezTo>
                    <a:pt x="1549209" y="7047675"/>
                    <a:pt x="1542859" y="7098411"/>
                    <a:pt x="1568259" y="7130161"/>
                  </a:cubicBezTo>
                  <a:cubicBezTo>
                    <a:pt x="1574609" y="7123811"/>
                    <a:pt x="1574609" y="7117461"/>
                    <a:pt x="1574609" y="7111111"/>
                  </a:cubicBezTo>
                  <a:cubicBezTo>
                    <a:pt x="1593659" y="7142861"/>
                    <a:pt x="1618996" y="7193661"/>
                    <a:pt x="1618996" y="7212711"/>
                  </a:cubicBezTo>
                  <a:cubicBezTo>
                    <a:pt x="1618996" y="7225411"/>
                    <a:pt x="1612646" y="7244461"/>
                    <a:pt x="1612646" y="7263511"/>
                  </a:cubicBezTo>
                  <a:cubicBezTo>
                    <a:pt x="1612646" y="7142861"/>
                    <a:pt x="1473009" y="7022275"/>
                    <a:pt x="1409509" y="7022275"/>
                  </a:cubicBezTo>
                  <a:cubicBezTo>
                    <a:pt x="1415859" y="7034975"/>
                    <a:pt x="1428559" y="7047675"/>
                    <a:pt x="1428559" y="7060375"/>
                  </a:cubicBezTo>
                  <a:cubicBezTo>
                    <a:pt x="1434909" y="7073011"/>
                    <a:pt x="1428559" y="7085711"/>
                    <a:pt x="1428559" y="7104761"/>
                  </a:cubicBezTo>
                  <a:cubicBezTo>
                    <a:pt x="1428559" y="7104761"/>
                    <a:pt x="1447609" y="7136511"/>
                    <a:pt x="1466659" y="7174611"/>
                  </a:cubicBezTo>
                  <a:cubicBezTo>
                    <a:pt x="1473009" y="7174611"/>
                    <a:pt x="1479359" y="7161911"/>
                    <a:pt x="1479359" y="7155561"/>
                  </a:cubicBezTo>
                  <a:cubicBezTo>
                    <a:pt x="1485709" y="7155561"/>
                    <a:pt x="1517459" y="7193661"/>
                    <a:pt x="1511109" y="7219061"/>
                  </a:cubicBezTo>
                  <a:cubicBezTo>
                    <a:pt x="1511109" y="7212711"/>
                    <a:pt x="1498409" y="7200011"/>
                    <a:pt x="1485709" y="7187311"/>
                  </a:cubicBezTo>
                  <a:lnTo>
                    <a:pt x="1473009" y="7200011"/>
                  </a:lnTo>
                  <a:cubicBezTo>
                    <a:pt x="1479359" y="7212711"/>
                    <a:pt x="1479359" y="7225411"/>
                    <a:pt x="1485709" y="7238111"/>
                  </a:cubicBezTo>
                  <a:cubicBezTo>
                    <a:pt x="1441259" y="7180961"/>
                    <a:pt x="1466659" y="7193661"/>
                    <a:pt x="1466659" y="7180961"/>
                  </a:cubicBezTo>
                  <a:cubicBezTo>
                    <a:pt x="1466659" y="7161911"/>
                    <a:pt x="1441259" y="7155561"/>
                    <a:pt x="1434909" y="7142861"/>
                  </a:cubicBezTo>
                  <a:cubicBezTo>
                    <a:pt x="1434909" y="7142861"/>
                    <a:pt x="1428559" y="7142861"/>
                    <a:pt x="1422209" y="7149211"/>
                  </a:cubicBezTo>
                  <a:cubicBezTo>
                    <a:pt x="1428559" y="7155561"/>
                    <a:pt x="1434909" y="7168261"/>
                    <a:pt x="1434909" y="7180961"/>
                  </a:cubicBezTo>
                  <a:lnTo>
                    <a:pt x="1409509" y="7155561"/>
                  </a:lnTo>
                  <a:cubicBezTo>
                    <a:pt x="1409509" y="7085711"/>
                    <a:pt x="1403159" y="7015925"/>
                    <a:pt x="1396809" y="6946075"/>
                  </a:cubicBezTo>
                  <a:cubicBezTo>
                    <a:pt x="1409509" y="6958775"/>
                    <a:pt x="1415859" y="6984175"/>
                    <a:pt x="1428559" y="7009575"/>
                  </a:cubicBezTo>
                  <a:close/>
                  <a:moveTo>
                    <a:pt x="16082517" y="6952425"/>
                  </a:moveTo>
                  <a:cubicBezTo>
                    <a:pt x="16069817" y="6958775"/>
                    <a:pt x="16050767" y="6958775"/>
                    <a:pt x="16038067" y="6965125"/>
                  </a:cubicBezTo>
                  <a:cubicBezTo>
                    <a:pt x="16050767" y="6977825"/>
                    <a:pt x="16063467" y="6977825"/>
                    <a:pt x="16076167" y="6984175"/>
                  </a:cubicBezTo>
                  <a:cubicBezTo>
                    <a:pt x="16050767" y="6977825"/>
                    <a:pt x="16012667" y="7003225"/>
                    <a:pt x="15987267" y="7034975"/>
                  </a:cubicBezTo>
                  <a:lnTo>
                    <a:pt x="16025367" y="6939725"/>
                  </a:lnTo>
                  <a:cubicBezTo>
                    <a:pt x="16044417" y="6958775"/>
                    <a:pt x="16063467" y="6946075"/>
                    <a:pt x="16082517" y="6952425"/>
                  </a:cubicBezTo>
                  <a:close/>
                  <a:moveTo>
                    <a:pt x="13384086" y="6965125"/>
                  </a:moveTo>
                  <a:cubicBezTo>
                    <a:pt x="13377736" y="6965125"/>
                    <a:pt x="13377736" y="6933375"/>
                    <a:pt x="13384086" y="6933375"/>
                  </a:cubicBezTo>
                  <a:cubicBezTo>
                    <a:pt x="13390436" y="6939725"/>
                    <a:pt x="13384086" y="6952425"/>
                    <a:pt x="13384086" y="6965125"/>
                  </a:cubicBezTo>
                  <a:close/>
                  <a:moveTo>
                    <a:pt x="4615879" y="6958775"/>
                  </a:moveTo>
                  <a:cubicBezTo>
                    <a:pt x="4622229" y="6958775"/>
                    <a:pt x="4634929" y="6946075"/>
                    <a:pt x="4647565" y="6933375"/>
                  </a:cubicBezTo>
                  <a:cubicBezTo>
                    <a:pt x="4641279" y="6946075"/>
                    <a:pt x="4634929" y="6958775"/>
                    <a:pt x="4615879" y="6958775"/>
                  </a:cubicBezTo>
                  <a:close/>
                  <a:moveTo>
                    <a:pt x="3974592" y="6958775"/>
                  </a:moveTo>
                  <a:cubicBezTo>
                    <a:pt x="3974592" y="6958775"/>
                    <a:pt x="3974592" y="6965125"/>
                    <a:pt x="3968242" y="6971475"/>
                  </a:cubicBezTo>
                  <a:cubicBezTo>
                    <a:pt x="3936492" y="6946075"/>
                    <a:pt x="3885692" y="6965125"/>
                    <a:pt x="3892042" y="6933375"/>
                  </a:cubicBezTo>
                  <a:cubicBezTo>
                    <a:pt x="3923792" y="6939725"/>
                    <a:pt x="3949192" y="6946075"/>
                    <a:pt x="3974592" y="6958775"/>
                  </a:cubicBezTo>
                  <a:close/>
                  <a:moveTo>
                    <a:pt x="3834892" y="6958775"/>
                  </a:moveTo>
                  <a:cubicBezTo>
                    <a:pt x="3796792" y="6952425"/>
                    <a:pt x="3752342" y="6946075"/>
                    <a:pt x="3707892" y="6933375"/>
                  </a:cubicBezTo>
                  <a:cubicBezTo>
                    <a:pt x="3758692" y="6939725"/>
                    <a:pt x="3796792" y="6946075"/>
                    <a:pt x="3834892" y="6958775"/>
                  </a:cubicBezTo>
                  <a:close/>
                  <a:moveTo>
                    <a:pt x="15282544" y="6939725"/>
                  </a:moveTo>
                  <a:cubicBezTo>
                    <a:pt x="15295244" y="6939725"/>
                    <a:pt x="15288894" y="6927025"/>
                    <a:pt x="15301594" y="6927025"/>
                  </a:cubicBezTo>
                  <a:cubicBezTo>
                    <a:pt x="15320581" y="6927025"/>
                    <a:pt x="15339631" y="6933375"/>
                    <a:pt x="15358681" y="6946075"/>
                  </a:cubicBezTo>
                  <a:cubicBezTo>
                    <a:pt x="15314231" y="6971475"/>
                    <a:pt x="15257144" y="7022275"/>
                    <a:pt x="15206344" y="7060375"/>
                  </a:cubicBezTo>
                  <a:cubicBezTo>
                    <a:pt x="15111094" y="7130161"/>
                    <a:pt x="15060294" y="7142861"/>
                    <a:pt x="14977745" y="7142861"/>
                  </a:cubicBezTo>
                  <a:cubicBezTo>
                    <a:pt x="14958695" y="7142861"/>
                    <a:pt x="14933295" y="7142861"/>
                    <a:pt x="14901545" y="7136511"/>
                  </a:cubicBezTo>
                  <a:cubicBezTo>
                    <a:pt x="14901545" y="7130161"/>
                    <a:pt x="14895195" y="7130161"/>
                    <a:pt x="14888845" y="7123811"/>
                  </a:cubicBezTo>
                  <a:cubicBezTo>
                    <a:pt x="14901545" y="7117461"/>
                    <a:pt x="14914245" y="7104761"/>
                    <a:pt x="14926945" y="7104761"/>
                  </a:cubicBezTo>
                  <a:cubicBezTo>
                    <a:pt x="14945995" y="7104761"/>
                    <a:pt x="14984095" y="7123811"/>
                    <a:pt x="15003145" y="7123811"/>
                  </a:cubicBezTo>
                  <a:cubicBezTo>
                    <a:pt x="15066644" y="7123811"/>
                    <a:pt x="15104744" y="7073011"/>
                    <a:pt x="15117444" y="7003225"/>
                  </a:cubicBezTo>
                  <a:cubicBezTo>
                    <a:pt x="15136494" y="6977825"/>
                    <a:pt x="15149194" y="6984175"/>
                    <a:pt x="15168244" y="6977825"/>
                  </a:cubicBezTo>
                  <a:cubicBezTo>
                    <a:pt x="15180944" y="6933375"/>
                    <a:pt x="15206344" y="6927025"/>
                    <a:pt x="15244444" y="6927025"/>
                  </a:cubicBezTo>
                  <a:cubicBezTo>
                    <a:pt x="15257144" y="6927025"/>
                    <a:pt x="15263494" y="6939725"/>
                    <a:pt x="15282544" y="6939725"/>
                  </a:cubicBezTo>
                  <a:close/>
                  <a:moveTo>
                    <a:pt x="15123794" y="6958775"/>
                  </a:moveTo>
                  <a:cubicBezTo>
                    <a:pt x="15123794" y="7009575"/>
                    <a:pt x="15028544" y="7060375"/>
                    <a:pt x="14996795" y="7060375"/>
                  </a:cubicBezTo>
                  <a:cubicBezTo>
                    <a:pt x="14984095" y="7060375"/>
                    <a:pt x="14971395" y="7041325"/>
                    <a:pt x="14958695" y="7028625"/>
                  </a:cubicBezTo>
                  <a:cubicBezTo>
                    <a:pt x="14952345" y="7028625"/>
                    <a:pt x="14939645" y="7034975"/>
                    <a:pt x="14926945" y="7034975"/>
                  </a:cubicBezTo>
                  <a:cubicBezTo>
                    <a:pt x="14920595" y="6996875"/>
                    <a:pt x="14876145" y="6977825"/>
                    <a:pt x="14857095" y="6977825"/>
                  </a:cubicBezTo>
                  <a:cubicBezTo>
                    <a:pt x="14844395" y="6977825"/>
                    <a:pt x="14812645" y="7003225"/>
                    <a:pt x="14787309" y="7022275"/>
                  </a:cubicBezTo>
                  <a:cubicBezTo>
                    <a:pt x="14787309" y="7015925"/>
                    <a:pt x="14780959" y="7009575"/>
                    <a:pt x="14780959" y="6996875"/>
                  </a:cubicBezTo>
                  <a:cubicBezTo>
                    <a:pt x="14780959" y="6946075"/>
                    <a:pt x="14888845" y="6933375"/>
                    <a:pt x="14901545" y="6933375"/>
                  </a:cubicBezTo>
                  <a:cubicBezTo>
                    <a:pt x="14914245" y="6933375"/>
                    <a:pt x="14945995" y="6946075"/>
                    <a:pt x="14965045" y="6952425"/>
                  </a:cubicBezTo>
                  <a:cubicBezTo>
                    <a:pt x="14977745" y="6958775"/>
                    <a:pt x="14984095" y="6977825"/>
                    <a:pt x="14996795" y="6990525"/>
                  </a:cubicBezTo>
                  <a:cubicBezTo>
                    <a:pt x="15034894" y="6939725"/>
                    <a:pt x="15009495" y="6927025"/>
                    <a:pt x="15066644" y="6927025"/>
                  </a:cubicBezTo>
                  <a:cubicBezTo>
                    <a:pt x="15085694" y="6927025"/>
                    <a:pt x="15123794" y="6933375"/>
                    <a:pt x="15123794" y="6958775"/>
                  </a:cubicBezTo>
                  <a:close/>
                  <a:moveTo>
                    <a:pt x="4107942" y="6952425"/>
                  </a:moveTo>
                  <a:cubicBezTo>
                    <a:pt x="4069842" y="6965125"/>
                    <a:pt x="4044442" y="6946075"/>
                    <a:pt x="4031742" y="6946075"/>
                  </a:cubicBezTo>
                  <a:cubicBezTo>
                    <a:pt x="4038092" y="6939725"/>
                    <a:pt x="4038092" y="6927025"/>
                    <a:pt x="4038092" y="6927025"/>
                  </a:cubicBezTo>
                  <a:cubicBezTo>
                    <a:pt x="4057142" y="6933375"/>
                    <a:pt x="4082542" y="6939725"/>
                    <a:pt x="4107942" y="6952425"/>
                  </a:cubicBezTo>
                  <a:close/>
                  <a:moveTo>
                    <a:pt x="7047611" y="6958775"/>
                  </a:moveTo>
                  <a:lnTo>
                    <a:pt x="7047611" y="6984175"/>
                  </a:lnTo>
                  <a:cubicBezTo>
                    <a:pt x="7034911" y="6977825"/>
                    <a:pt x="7015861" y="6965125"/>
                    <a:pt x="7003161" y="6952425"/>
                  </a:cubicBezTo>
                  <a:lnTo>
                    <a:pt x="7003161" y="6920675"/>
                  </a:lnTo>
                  <a:cubicBezTo>
                    <a:pt x="7015861" y="6933375"/>
                    <a:pt x="7034911" y="6946075"/>
                    <a:pt x="7047611" y="6958775"/>
                  </a:cubicBezTo>
                  <a:close/>
                  <a:moveTo>
                    <a:pt x="895223" y="6939725"/>
                  </a:moveTo>
                  <a:cubicBezTo>
                    <a:pt x="869823" y="6965125"/>
                    <a:pt x="838073" y="6984175"/>
                    <a:pt x="806323" y="7003225"/>
                  </a:cubicBezTo>
                  <a:cubicBezTo>
                    <a:pt x="812673" y="6952425"/>
                    <a:pt x="876173" y="6927025"/>
                    <a:pt x="895223" y="6920675"/>
                  </a:cubicBezTo>
                  <a:lnTo>
                    <a:pt x="895223" y="6939725"/>
                  </a:lnTo>
                  <a:close/>
                  <a:moveTo>
                    <a:pt x="16844392" y="6952425"/>
                  </a:moveTo>
                  <a:cubicBezTo>
                    <a:pt x="16831756" y="6946075"/>
                    <a:pt x="16812706" y="6946075"/>
                    <a:pt x="16793656" y="6939725"/>
                  </a:cubicBezTo>
                  <a:cubicBezTo>
                    <a:pt x="16793656" y="6933375"/>
                    <a:pt x="16800006" y="6920675"/>
                    <a:pt x="16800006" y="6914325"/>
                  </a:cubicBezTo>
                  <a:cubicBezTo>
                    <a:pt x="16812706" y="6920675"/>
                    <a:pt x="16831756" y="6933375"/>
                    <a:pt x="16844392" y="6952425"/>
                  </a:cubicBezTo>
                  <a:close/>
                  <a:moveTo>
                    <a:pt x="5168202" y="6965125"/>
                  </a:moveTo>
                  <a:cubicBezTo>
                    <a:pt x="5180902" y="6971475"/>
                    <a:pt x="5199952" y="6977825"/>
                    <a:pt x="5199952" y="6990525"/>
                  </a:cubicBezTo>
                  <a:cubicBezTo>
                    <a:pt x="5199952" y="7009575"/>
                    <a:pt x="5187252" y="7015925"/>
                    <a:pt x="5174552" y="7028625"/>
                  </a:cubicBezTo>
                  <a:lnTo>
                    <a:pt x="5180902" y="7041325"/>
                  </a:lnTo>
                  <a:cubicBezTo>
                    <a:pt x="5199952" y="7034975"/>
                    <a:pt x="5212652" y="7028625"/>
                    <a:pt x="5225352" y="7028625"/>
                  </a:cubicBezTo>
                  <a:cubicBezTo>
                    <a:pt x="5212652" y="7047675"/>
                    <a:pt x="5193602" y="7066661"/>
                    <a:pt x="5187252" y="7092061"/>
                  </a:cubicBezTo>
                  <a:cubicBezTo>
                    <a:pt x="5199952" y="7085711"/>
                    <a:pt x="5212652" y="7085711"/>
                    <a:pt x="5225352" y="7073011"/>
                  </a:cubicBezTo>
                  <a:cubicBezTo>
                    <a:pt x="5238052" y="7104761"/>
                    <a:pt x="5257102" y="7085711"/>
                    <a:pt x="5288852" y="7085711"/>
                  </a:cubicBezTo>
                  <a:cubicBezTo>
                    <a:pt x="5168202" y="7174611"/>
                    <a:pt x="5136515" y="7301611"/>
                    <a:pt x="5111115" y="7415911"/>
                  </a:cubicBezTo>
                  <a:cubicBezTo>
                    <a:pt x="5092065" y="7403211"/>
                    <a:pt x="5060315" y="7390511"/>
                    <a:pt x="5047615" y="7371461"/>
                  </a:cubicBezTo>
                  <a:cubicBezTo>
                    <a:pt x="5034915" y="7358761"/>
                    <a:pt x="5041265" y="7333361"/>
                    <a:pt x="5028565" y="7327011"/>
                  </a:cubicBezTo>
                  <a:cubicBezTo>
                    <a:pt x="4984115" y="7269861"/>
                    <a:pt x="4901565" y="7276211"/>
                    <a:pt x="4882515" y="7206361"/>
                  </a:cubicBezTo>
                  <a:cubicBezTo>
                    <a:pt x="4895215" y="7231761"/>
                    <a:pt x="4939665" y="7219061"/>
                    <a:pt x="4965065" y="7231761"/>
                  </a:cubicBezTo>
                  <a:cubicBezTo>
                    <a:pt x="5003165" y="7250811"/>
                    <a:pt x="5047615" y="7282561"/>
                    <a:pt x="5079365" y="7307961"/>
                  </a:cubicBezTo>
                  <a:cubicBezTo>
                    <a:pt x="5092065" y="7333361"/>
                    <a:pt x="5098415" y="7365111"/>
                    <a:pt x="5104765" y="7390511"/>
                  </a:cubicBezTo>
                  <a:cubicBezTo>
                    <a:pt x="5111115" y="7377811"/>
                    <a:pt x="5111115" y="7371461"/>
                    <a:pt x="5111115" y="7352411"/>
                  </a:cubicBezTo>
                  <a:cubicBezTo>
                    <a:pt x="5111115" y="7339711"/>
                    <a:pt x="5066665" y="7212711"/>
                    <a:pt x="5066665" y="7193661"/>
                  </a:cubicBezTo>
                  <a:cubicBezTo>
                    <a:pt x="5066665" y="7085711"/>
                    <a:pt x="5111115" y="7066661"/>
                    <a:pt x="5142865" y="6946075"/>
                  </a:cubicBezTo>
                  <a:cubicBezTo>
                    <a:pt x="5142865" y="6933375"/>
                    <a:pt x="5161852" y="6914325"/>
                    <a:pt x="5168202" y="6907975"/>
                  </a:cubicBezTo>
                  <a:lnTo>
                    <a:pt x="5168202" y="6965125"/>
                  </a:lnTo>
                  <a:close/>
                  <a:moveTo>
                    <a:pt x="3872992" y="6927025"/>
                  </a:moveTo>
                  <a:lnTo>
                    <a:pt x="3872992" y="6946075"/>
                  </a:lnTo>
                  <a:cubicBezTo>
                    <a:pt x="3847592" y="6939725"/>
                    <a:pt x="3815842" y="6933375"/>
                    <a:pt x="3777742" y="6927025"/>
                  </a:cubicBezTo>
                  <a:lnTo>
                    <a:pt x="3777742" y="6907975"/>
                  </a:lnTo>
                  <a:cubicBezTo>
                    <a:pt x="3822192" y="6914325"/>
                    <a:pt x="3847592" y="6920675"/>
                    <a:pt x="3872992" y="6927025"/>
                  </a:cubicBezTo>
                  <a:close/>
                  <a:moveTo>
                    <a:pt x="13142849" y="6901625"/>
                  </a:moveTo>
                  <a:cubicBezTo>
                    <a:pt x="13206349" y="6920675"/>
                    <a:pt x="13263499" y="6977825"/>
                    <a:pt x="13282486" y="7041325"/>
                  </a:cubicBezTo>
                  <a:lnTo>
                    <a:pt x="13263499" y="7041325"/>
                  </a:lnTo>
                  <a:cubicBezTo>
                    <a:pt x="13238099" y="7034975"/>
                    <a:pt x="13180949" y="7009575"/>
                    <a:pt x="13168249" y="6965125"/>
                  </a:cubicBezTo>
                  <a:cubicBezTo>
                    <a:pt x="13180949" y="6977825"/>
                    <a:pt x="13206349" y="6996875"/>
                    <a:pt x="13244449" y="6996875"/>
                  </a:cubicBezTo>
                  <a:cubicBezTo>
                    <a:pt x="13231749" y="6984175"/>
                    <a:pt x="13206349" y="6977825"/>
                    <a:pt x="13193649" y="6965125"/>
                  </a:cubicBezTo>
                  <a:cubicBezTo>
                    <a:pt x="13168249" y="6952425"/>
                    <a:pt x="13149199" y="6927025"/>
                    <a:pt x="13130149" y="6901625"/>
                  </a:cubicBezTo>
                  <a:lnTo>
                    <a:pt x="13142849" y="6901625"/>
                  </a:lnTo>
                  <a:close/>
                  <a:moveTo>
                    <a:pt x="3942842" y="6901625"/>
                  </a:moveTo>
                  <a:cubicBezTo>
                    <a:pt x="3968242" y="6907975"/>
                    <a:pt x="3993642" y="6914325"/>
                    <a:pt x="4019042" y="6927025"/>
                  </a:cubicBezTo>
                  <a:lnTo>
                    <a:pt x="4019042" y="6946075"/>
                  </a:lnTo>
                  <a:cubicBezTo>
                    <a:pt x="3974592" y="6920675"/>
                    <a:pt x="3911092" y="6933375"/>
                    <a:pt x="3923792" y="6901625"/>
                  </a:cubicBezTo>
                  <a:lnTo>
                    <a:pt x="3942842" y="6901625"/>
                  </a:lnTo>
                  <a:close/>
                  <a:moveTo>
                    <a:pt x="1663446" y="7130161"/>
                  </a:moveTo>
                  <a:lnTo>
                    <a:pt x="1663446" y="7238111"/>
                  </a:lnTo>
                  <a:cubicBezTo>
                    <a:pt x="1631696" y="7200011"/>
                    <a:pt x="1644396" y="7155561"/>
                    <a:pt x="1638046" y="7111111"/>
                  </a:cubicBezTo>
                  <a:cubicBezTo>
                    <a:pt x="1625346" y="7041325"/>
                    <a:pt x="1568259" y="6971475"/>
                    <a:pt x="1492059" y="6901625"/>
                  </a:cubicBezTo>
                  <a:cubicBezTo>
                    <a:pt x="1555559" y="6946075"/>
                    <a:pt x="1663446" y="7047675"/>
                    <a:pt x="1663446" y="7130161"/>
                  </a:cubicBezTo>
                  <a:close/>
                  <a:moveTo>
                    <a:pt x="16114267" y="6927025"/>
                  </a:moveTo>
                  <a:cubicBezTo>
                    <a:pt x="16120617" y="6914325"/>
                    <a:pt x="16133317" y="6901625"/>
                    <a:pt x="16146017" y="6895275"/>
                  </a:cubicBezTo>
                  <a:cubicBezTo>
                    <a:pt x="16152367" y="6901625"/>
                    <a:pt x="16133317" y="6914325"/>
                    <a:pt x="16114267" y="6927025"/>
                  </a:cubicBezTo>
                  <a:close/>
                  <a:moveTo>
                    <a:pt x="3765042" y="6907975"/>
                  </a:moveTo>
                  <a:cubicBezTo>
                    <a:pt x="3714242" y="6914325"/>
                    <a:pt x="3695192" y="6914325"/>
                    <a:pt x="3682492" y="6914325"/>
                  </a:cubicBezTo>
                  <a:cubicBezTo>
                    <a:pt x="3682492" y="6907975"/>
                    <a:pt x="3688842" y="6901625"/>
                    <a:pt x="3688842" y="6895275"/>
                  </a:cubicBezTo>
                  <a:cubicBezTo>
                    <a:pt x="3726942" y="6901625"/>
                    <a:pt x="3745992" y="6901625"/>
                    <a:pt x="3765042" y="6907975"/>
                  </a:cubicBezTo>
                  <a:close/>
                  <a:moveTo>
                    <a:pt x="3669792" y="6914325"/>
                  </a:moveTo>
                  <a:lnTo>
                    <a:pt x="3619056" y="6914325"/>
                  </a:lnTo>
                  <a:cubicBezTo>
                    <a:pt x="3606356" y="6907975"/>
                    <a:pt x="3593656" y="6907975"/>
                    <a:pt x="3580956" y="6901625"/>
                  </a:cubicBezTo>
                  <a:cubicBezTo>
                    <a:pt x="3587306" y="6901625"/>
                    <a:pt x="3600006" y="6901625"/>
                    <a:pt x="3669792" y="6895275"/>
                  </a:cubicBezTo>
                  <a:lnTo>
                    <a:pt x="3669792" y="6914325"/>
                  </a:lnTo>
                  <a:close/>
                  <a:moveTo>
                    <a:pt x="3720592" y="7028625"/>
                  </a:moveTo>
                  <a:cubicBezTo>
                    <a:pt x="3720592" y="7034975"/>
                    <a:pt x="3714242" y="7041325"/>
                    <a:pt x="3714242" y="7047675"/>
                  </a:cubicBezTo>
                  <a:cubicBezTo>
                    <a:pt x="3612706" y="6952425"/>
                    <a:pt x="3511106" y="6996875"/>
                    <a:pt x="3409506" y="6933375"/>
                  </a:cubicBezTo>
                  <a:lnTo>
                    <a:pt x="3396806" y="6946075"/>
                  </a:lnTo>
                  <a:cubicBezTo>
                    <a:pt x="3409506" y="6958775"/>
                    <a:pt x="3428556" y="6965125"/>
                    <a:pt x="3441256" y="6971475"/>
                  </a:cubicBezTo>
                  <a:cubicBezTo>
                    <a:pt x="3447606" y="6971475"/>
                    <a:pt x="3447606" y="6990525"/>
                    <a:pt x="3453956" y="7003225"/>
                  </a:cubicBezTo>
                  <a:cubicBezTo>
                    <a:pt x="3460306" y="6996875"/>
                    <a:pt x="3460306" y="6984175"/>
                    <a:pt x="3466656" y="6977825"/>
                  </a:cubicBezTo>
                  <a:cubicBezTo>
                    <a:pt x="3485706" y="6984175"/>
                    <a:pt x="3504756" y="6990525"/>
                    <a:pt x="3517456" y="7009575"/>
                  </a:cubicBezTo>
                  <a:cubicBezTo>
                    <a:pt x="3517456" y="7009575"/>
                    <a:pt x="3523806" y="7003225"/>
                    <a:pt x="3523806" y="6996875"/>
                  </a:cubicBezTo>
                  <a:cubicBezTo>
                    <a:pt x="3530156" y="7003225"/>
                    <a:pt x="3555556" y="6996875"/>
                    <a:pt x="3580956" y="7028625"/>
                  </a:cubicBezTo>
                  <a:cubicBezTo>
                    <a:pt x="3580956" y="7028625"/>
                    <a:pt x="3587306" y="7022275"/>
                    <a:pt x="3587306" y="7015925"/>
                  </a:cubicBezTo>
                  <a:lnTo>
                    <a:pt x="3600006" y="7015925"/>
                  </a:lnTo>
                  <a:cubicBezTo>
                    <a:pt x="3625406" y="7028625"/>
                    <a:pt x="3650742" y="7047675"/>
                    <a:pt x="3657092" y="7066661"/>
                  </a:cubicBezTo>
                  <a:cubicBezTo>
                    <a:pt x="3657092" y="7066661"/>
                    <a:pt x="3663442" y="7060375"/>
                    <a:pt x="3663442" y="7054025"/>
                  </a:cubicBezTo>
                  <a:cubicBezTo>
                    <a:pt x="3669792" y="7054025"/>
                    <a:pt x="3682492" y="7066661"/>
                    <a:pt x="3682492" y="7073011"/>
                  </a:cubicBezTo>
                  <a:cubicBezTo>
                    <a:pt x="3682492" y="7073011"/>
                    <a:pt x="3682492" y="7079361"/>
                    <a:pt x="3669792" y="7079361"/>
                  </a:cubicBezTo>
                  <a:cubicBezTo>
                    <a:pt x="3650742" y="7079361"/>
                    <a:pt x="3625406" y="7047675"/>
                    <a:pt x="3600006" y="7041325"/>
                  </a:cubicBezTo>
                  <a:cubicBezTo>
                    <a:pt x="3536506" y="7022275"/>
                    <a:pt x="3473006" y="7009575"/>
                    <a:pt x="3409506" y="6990525"/>
                  </a:cubicBezTo>
                  <a:cubicBezTo>
                    <a:pt x="3396806" y="6990525"/>
                    <a:pt x="3390456" y="6984175"/>
                    <a:pt x="3390456" y="6965125"/>
                  </a:cubicBezTo>
                  <a:cubicBezTo>
                    <a:pt x="3390456" y="6952425"/>
                    <a:pt x="3396806" y="6920675"/>
                    <a:pt x="3396806" y="6895275"/>
                  </a:cubicBezTo>
                  <a:cubicBezTo>
                    <a:pt x="3492056" y="6965125"/>
                    <a:pt x="3631692" y="6927025"/>
                    <a:pt x="3720592" y="7028625"/>
                  </a:cubicBezTo>
                  <a:close/>
                  <a:moveTo>
                    <a:pt x="16514255" y="6971475"/>
                  </a:moveTo>
                  <a:lnTo>
                    <a:pt x="16349155" y="6971475"/>
                  </a:lnTo>
                  <a:cubicBezTo>
                    <a:pt x="16253967" y="6996875"/>
                    <a:pt x="16063467" y="7054025"/>
                    <a:pt x="16044417" y="7054025"/>
                  </a:cubicBezTo>
                  <a:lnTo>
                    <a:pt x="15987267" y="7054025"/>
                  </a:lnTo>
                  <a:cubicBezTo>
                    <a:pt x="16025367" y="7009575"/>
                    <a:pt x="16076167" y="6996875"/>
                    <a:pt x="16120617" y="6990525"/>
                  </a:cubicBezTo>
                  <a:lnTo>
                    <a:pt x="16126967" y="6977825"/>
                  </a:lnTo>
                  <a:cubicBezTo>
                    <a:pt x="16114267" y="6977825"/>
                    <a:pt x="16095217" y="6977825"/>
                    <a:pt x="16082517" y="6971475"/>
                  </a:cubicBezTo>
                  <a:cubicBezTo>
                    <a:pt x="16101567" y="6952425"/>
                    <a:pt x="16120617" y="6939725"/>
                    <a:pt x="16139667" y="6927025"/>
                  </a:cubicBezTo>
                  <a:cubicBezTo>
                    <a:pt x="16139667" y="6977825"/>
                    <a:pt x="16209517" y="6971475"/>
                    <a:pt x="16222217" y="6971475"/>
                  </a:cubicBezTo>
                  <a:cubicBezTo>
                    <a:pt x="16241267" y="6971475"/>
                    <a:pt x="16266667" y="6965125"/>
                    <a:pt x="16285717" y="6952425"/>
                  </a:cubicBezTo>
                  <a:cubicBezTo>
                    <a:pt x="16292067" y="6952425"/>
                    <a:pt x="16298417" y="6933375"/>
                    <a:pt x="16317467" y="6927025"/>
                  </a:cubicBezTo>
                  <a:cubicBezTo>
                    <a:pt x="16323817" y="6920675"/>
                    <a:pt x="16342805" y="6927025"/>
                    <a:pt x="16355505" y="6914325"/>
                  </a:cubicBezTo>
                  <a:cubicBezTo>
                    <a:pt x="16368205" y="6907975"/>
                    <a:pt x="16380905" y="6888925"/>
                    <a:pt x="16393605" y="6888925"/>
                  </a:cubicBezTo>
                  <a:cubicBezTo>
                    <a:pt x="16419005" y="6888925"/>
                    <a:pt x="16507905" y="6939725"/>
                    <a:pt x="16514255" y="6971475"/>
                  </a:cubicBezTo>
                  <a:close/>
                  <a:moveTo>
                    <a:pt x="5238052" y="6933375"/>
                  </a:moveTo>
                  <a:cubicBezTo>
                    <a:pt x="5238052" y="6927025"/>
                    <a:pt x="5231702" y="6914325"/>
                    <a:pt x="5225352" y="6888925"/>
                  </a:cubicBezTo>
                  <a:cubicBezTo>
                    <a:pt x="5225352" y="6901625"/>
                    <a:pt x="5238052" y="6920675"/>
                    <a:pt x="5238052" y="6933375"/>
                  </a:cubicBezTo>
                  <a:close/>
                  <a:moveTo>
                    <a:pt x="14685709" y="6895275"/>
                  </a:moveTo>
                  <a:cubicBezTo>
                    <a:pt x="14692059" y="6888925"/>
                    <a:pt x="14692059" y="6882575"/>
                    <a:pt x="14704759" y="6882575"/>
                  </a:cubicBezTo>
                  <a:cubicBezTo>
                    <a:pt x="14723809" y="6882575"/>
                    <a:pt x="14717459" y="6888925"/>
                    <a:pt x="14736509" y="6888925"/>
                  </a:cubicBezTo>
                  <a:cubicBezTo>
                    <a:pt x="14749209" y="6888925"/>
                    <a:pt x="14749209" y="6901625"/>
                    <a:pt x="14761909" y="6907975"/>
                  </a:cubicBezTo>
                  <a:cubicBezTo>
                    <a:pt x="14736509" y="6901625"/>
                    <a:pt x="14704759" y="6895275"/>
                    <a:pt x="14673009" y="6901625"/>
                  </a:cubicBezTo>
                  <a:cubicBezTo>
                    <a:pt x="14673009" y="6895275"/>
                    <a:pt x="14666659" y="6888925"/>
                    <a:pt x="14673009" y="6882575"/>
                  </a:cubicBezTo>
                  <a:lnTo>
                    <a:pt x="14685709" y="6895275"/>
                  </a:lnTo>
                  <a:close/>
                  <a:moveTo>
                    <a:pt x="3904742" y="6895275"/>
                  </a:moveTo>
                  <a:lnTo>
                    <a:pt x="3904742" y="6914325"/>
                  </a:lnTo>
                  <a:cubicBezTo>
                    <a:pt x="3879342" y="6907975"/>
                    <a:pt x="3847592" y="6901625"/>
                    <a:pt x="3822192" y="6895275"/>
                  </a:cubicBezTo>
                  <a:lnTo>
                    <a:pt x="3828542" y="6876225"/>
                  </a:lnTo>
                  <a:lnTo>
                    <a:pt x="3904742" y="6895275"/>
                  </a:lnTo>
                  <a:close/>
                  <a:moveTo>
                    <a:pt x="3530156" y="6882575"/>
                  </a:moveTo>
                  <a:cubicBezTo>
                    <a:pt x="3536506" y="6876225"/>
                    <a:pt x="3549206" y="6876225"/>
                    <a:pt x="3549206" y="6882575"/>
                  </a:cubicBezTo>
                  <a:cubicBezTo>
                    <a:pt x="3549206" y="6888925"/>
                    <a:pt x="3536506" y="6882575"/>
                    <a:pt x="3530156" y="6882575"/>
                  </a:cubicBezTo>
                  <a:close/>
                  <a:moveTo>
                    <a:pt x="15580931" y="6882575"/>
                  </a:moveTo>
                  <a:cubicBezTo>
                    <a:pt x="15574581" y="6907975"/>
                    <a:pt x="15549181" y="6927025"/>
                    <a:pt x="15536481" y="6952425"/>
                  </a:cubicBezTo>
                  <a:lnTo>
                    <a:pt x="15574581" y="6952425"/>
                  </a:lnTo>
                  <a:cubicBezTo>
                    <a:pt x="15631731" y="6939725"/>
                    <a:pt x="15688881" y="6920675"/>
                    <a:pt x="15739681" y="6895275"/>
                  </a:cubicBezTo>
                  <a:cubicBezTo>
                    <a:pt x="15739681" y="6901625"/>
                    <a:pt x="15733331" y="6914325"/>
                    <a:pt x="15733331" y="6933375"/>
                  </a:cubicBezTo>
                  <a:cubicBezTo>
                    <a:pt x="15765081" y="6914325"/>
                    <a:pt x="15803181" y="6901625"/>
                    <a:pt x="15834867" y="6888925"/>
                  </a:cubicBezTo>
                  <a:cubicBezTo>
                    <a:pt x="15834867" y="6933375"/>
                    <a:pt x="15847567" y="7003225"/>
                    <a:pt x="15847567" y="7015925"/>
                  </a:cubicBezTo>
                  <a:cubicBezTo>
                    <a:pt x="15847567" y="7034975"/>
                    <a:pt x="15841217" y="7054025"/>
                    <a:pt x="15841217" y="7073011"/>
                  </a:cubicBezTo>
                  <a:cubicBezTo>
                    <a:pt x="15828517" y="7079361"/>
                    <a:pt x="15809531" y="7073011"/>
                    <a:pt x="15796831" y="7079361"/>
                  </a:cubicBezTo>
                  <a:cubicBezTo>
                    <a:pt x="15815881" y="7092061"/>
                    <a:pt x="15841217" y="7111111"/>
                    <a:pt x="15860267" y="7123811"/>
                  </a:cubicBezTo>
                  <a:lnTo>
                    <a:pt x="15860267" y="7142861"/>
                  </a:lnTo>
                  <a:cubicBezTo>
                    <a:pt x="15720631" y="7003225"/>
                    <a:pt x="15549181" y="6958775"/>
                    <a:pt x="15415831" y="6946075"/>
                  </a:cubicBezTo>
                  <a:cubicBezTo>
                    <a:pt x="15460281" y="6907975"/>
                    <a:pt x="15523781" y="6888925"/>
                    <a:pt x="15580931" y="6869875"/>
                  </a:cubicBezTo>
                  <a:lnTo>
                    <a:pt x="15580931" y="6882575"/>
                  </a:lnTo>
                  <a:close/>
                  <a:moveTo>
                    <a:pt x="14609509" y="6888925"/>
                  </a:moveTo>
                  <a:cubicBezTo>
                    <a:pt x="14628559" y="6907975"/>
                    <a:pt x="14622209" y="6933375"/>
                    <a:pt x="14634909" y="6952425"/>
                  </a:cubicBezTo>
                  <a:cubicBezTo>
                    <a:pt x="14647609" y="6946075"/>
                    <a:pt x="14666659" y="6927025"/>
                    <a:pt x="14673009" y="6914325"/>
                  </a:cubicBezTo>
                  <a:lnTo>
                    <a:pt x="14704759" y="6914325"/>
                  </a:lnTo>
                  <a:cubicBezTo>
                    <a:pt x="14755559" y="6914325"/>
                    <a:pt x="14755559" y="6907975"/>
                    <a:pt x="14780959" y="6971475"/>
                  </a:cubicBezTo>
                  <a:cubicBezTo>
                    <a:pt x="14780959" y="6971475"/>
                    <a:pt x="14774609" y="6977825"/>
                    <a:pt x="14774609" y="6984175"/>
                  </a:cubicBezTo>
                  <a:cubicBezTo>
                    <a:pt x="14755559" y="6971475"/>
                    <a:pt x="14730159" y="6971475"/>
                    <a:pt x="14711109" y="6971475"/>
                  </a:cubicBezTo>
                  <a:cubicBezTo>
                    <a:pt x="14660309" y="6971475"/>
                    <a:pt x="14552359" y="6990525"/>
                    <a:pt x="14539659" y="7047675"/>
                  </a:cubicBezTo>
                  <a:cubicBezTo>
                    <a:pt x="14507909" y="7034975"/>
                    <a:pt x="14469809" y="7022275"/>
                    <a:pt x="14457109" y="7034975"/>
                  </a:cubicBezTo>
                  <a:cubicBezTo>
                    <a:pt x="14457109" y="7028625"/>
                    <a:pt x="14450759" y="7022275"/>
                    <a:pt x="14450759" y="7009575"/>
                  </a:cubicBezTo>
                  <a:cubicBezTo>
                    <a:pt x="14450759" y="6990525"/>
                    <a:pt x="14495209" y="6907975"/>
                    <a:pt x="14495209" y="6888925"/>
                  </a:cubicBezTo>
                  <a:cubicBezTo>
                    <a:pt x="14495209" y="6876225"/>
                    <a:pt x="14520609" y="6869875"/>
                    <a:pt x="14539659" y="6869875"/>
                  </a:cubicBezTo>
                  <a:cubicBezTo>
                    <a:pt x="14552359" y="6869875"/>
                    <a:pt x="14590459" y="6882575"/>
                    <a:pt x="14609509" y="6888925"/>
                  </a:cubicBezTo>
                  <a:close/>
                  <a:moveTo>
                    <a:pt x="2101596" y="6939725"/>
                  </a:moveTo>
                  <a:cubicBezTo>
                    <a:pt x="2069846" y="6939725"/>
                    <a:pt x="1999996" y="6895275"/>
                    <a:pt x="1993646" y="6869875"/>
                  </a:cubicBezTo>
                  <a:cubicBezTo>
                    <a:pt x="2025396" y="6895275"/>
                    <a:pt x="2063496" y="6914325"/>
                    <a:pt x="2101596" y="6939725"/>
                  </a:cubicBezTo>
                  <a:close/>
                  <a:moveTo>
                    <a:pt x="3733292" y="6876225"/>
                  </a:moveTo>
                  <a:cubicBezTo>
                    <a:pt x="3815842" y="6857175"/>
                    <a:pt x="3784092" y="6869875"/>
                    <a:pt x="3809492" y="6876225"/>
                  </a:cubicBezTo>
                  <a:cubicBezTo>
                    <a:pt x="3771392" y="6888925"/>
                    <a:pt x="3745992" y="6876225"/>
                    <a:pt x="3733292" y="6876225"/>
                  </a:cubicBezTo>
                  <a:close/>
                  <a:moveTo>
                    <a:pt x="1904746" y="6863525"/>
                  </a:moveTo>
                  <a:cubicBezTo>
                    <a:pt x="1936496" y="6882575"/>
                    <a:pt x="1968246" y="6895275"/>
                    <a:pt x="1993646" y="6901625"/>
                  </a:cubicBezTo>
                  <a:cubicBezTo>
                    <a:pt x="1999996" y="6920675"/>
                    <a:pt x="2012696" y="6939725"/>
                    <a:pt x="2031746" y="6952425"/>
                  </a:cubicBezTo>
                  <a:cubicBezTo>
                    <a:pt x="2012696" y="6946075"/>
                    <a:pt x="1993646" y="6914325"/>
                    <a:pt x="1974596" y="6914325"/>
                  </a:cubicBezTo>
                  <a:cubicBezTo>
                    <a:pt x="1955546" y="6907975"/>
                    <a:pt x="1936496" y="6914325"/>
                    <a:pt x="1930146" y="6901625"/>
                  </a:cubicBezTo>
                  <a:cubicBezTo>
                    <a:pt x="1917446" y="6895275"/>
                    <a:pt x="1898396" y="6882575"/>
                    <a:pt x="1879346" y="6863525"/>
                  </a:cubicBezTo>
                  <a:lnTo>
                    <a:pt x="1904746" y="6863525"/>
                  </a:lnTo>
                  <a:close/>
                  <a:moveTo>
                    <a:pt x="16863442" y="6920675"/>
                  </a:moveTo>
                  <a:cubicBezTo>
                    <a:pt x="16863442" y="6920675"/>
                    <a:pt x="16857092" y="6927025"/>
                    <a:pt x="16857092" y="6933375"/>
                  </a:cubicBezTo>
                  <a:cubicBezTo>
                    <a:pt x="16844392" y="6927025"/>
                    <a:pt x="16825406" y="6914325"/>
                    <a:pt x="16806356" y="6895275"/>
                  </a:cubicBezTo>
                  <a:lnTo>
                    <a:pt x="16806356" y="6857175"/>
                  </a:lnTo>
                  <a:cubicBezTo>
                    <a:pt x="16819056" y="6869875"/>
                    <a:pt x="16838042" y="6895275"/>
                    <a:pt x="16863442" y="6920675"/>
                  </a:cubicBezTo>
                  <a:close/>
                  <a:moveTo>
                    <a:pt x="15123794" y="6939725"/>
                  </a:moveTo>
                  <a:cubicBezTo>
                    <a:pt x="15117444" y="6933375"/>
                    <a:pt x="15117444" y="6927025"/>
                    <a:pt x="15111094" y="6920675"/>
                  </a:cubicBezTo>
                  <a:cubicBezTo>
                    <a:pt x="15123794" y="6914325"/>
                    <a:pt x="15136494" y="6895275"/>
                    <a:pt x="15161894" y="6882575"/>
                  </a:cubicBezTo>
                  <a:cubicBezTo>
                    <a:pt x="15174594" y="6869875"/>
                    <a:pt x="15206344" y="6869875"/>
                    <a:pt x="15231744" y="6857175"/>
                  </a:cubicBezTo>
                  <a:cubicBezTo>
                    <a:pt x="15199994" y="6895275"/>
                    <a:pt x="15155544" y="6920675"/>
                    <a:pt x="15123794" y="6939725"/>
                  </a:cubicBezTo>
                  <a:close/>
                  <a:moveTo>
                    <a:pt x="14952345" y="6869875"/>
                  </a:moveTo>
                  <a:cubicBezTo>
                    <a:pt x="14965045" y="6869875"/>
                    <a:pt x="14977745" y="6857175"/>
                    <a:pt x="14996795" y="6857175"/>
                  </a:cubicBezTo>
                  <a:cubicBezTo>
                    <a:pt x="15009495" y="6857175"/>
                    <a:pt x="15047594" y="6876225"/>
                    <a:pt x="15047594" y="6895275"/>
                  </a:cubicBezTo>
                  <a:cubicBezTo>
                    <a:pt x="15047594" y="6914325"/>
                    <a:pt x="15009495" y="6946075"/>
                    <a:pt x="15003145" y="6971475"/>
                  </a:cubicBezTo>
                  <a:cubicBezTo>
                    <a:pt x="14971395" y="6952425"/>
                    <a:pt x="14926945" y="6920675"/>
                    <a:pt x="14901545" y="6920675"/>
                  </a:cubicBezTo>
                  <a:cubicBezTo>
                    <a:pt x="14895195" y="6920675"/>
                    <a:pt x="14800009" y="6946075"/>
                    <a:pt x="14793659" y="6952425"/>
                  </a:cubicBezTo>
                  <a:cubicBezTo>
                    <a:pt x="14787309" y="6946075"/>
                    <a:pt x="14787309" y="6939725"/>
                    <a:pt x="14780959" y="6933375"/>
                  </a:cubicBezTo>
                  <a:cubicBezTo>
                    <a:pt x="14793659" y="6927025"/>
                    <a:pt x="14806295" y="6901625"/>
                    <a:pt x="14825345" y="6888925"/>
                  </a:cubicBezTo>
                  <a:cubicBezTo>
                    <a:pt x="14850745" y="6869875"/>
                    <a:pt x="14901545" y="6857175"/>
                    <a:pt x="14914245" y="6857175"/>
                  </a:cubicBezTo>
                  <a:cubicBezTo>
                    <a:pt x="14933295" y="6857175"/>
                    <a:pt x="14933295" y="6869875"/>
                    <a:pt x="14952345" y="6869875"/>
                  </a:cubicBezTo>
                  <a:close/>
                  <a:moveTo>
                    <a:pt x="3714242" y="6857175"/>
                  </a:moveTo>
                  <a:lnTo>
                    <a:pt x="3714242" y="6876225"/>
                  </a:lnTo>
                  <a:lnTo>
                    <a:pt x="3644392" y="6876225"/>
                  </a:lnTo>
                  <a:lnTo>
                    <a:pt x="3650742" y="6857175"/>
                  </a:lnTo>
                  <a:lnTo>
                    <a:pt x="3714242" y="6857175"/>
                  </a:lnTo>
                  <a:close/>
                  <a:moveTo>
                    <a:pt x="3631692" y="6857175"/>
                  </a:moveTo>
                  <a:lnTo>
                    <a:pt x="3631692" y="6876225"/>
                  </a:lnTo>
                  <a:cubicBezTo>
                    <a:pt x="3612706" y="6876225"/>
                    <a:pt x="3593656" y="6876225"/>
                    <a:pt x="3561906" y="6882575"/>
                  </a:cubicBezTo>
                  <a:cubicBezTo>
                    <a:pt x="3568256" y="6869875"/>
                    <a:pt x="3580956" y="6863525"/>
                    <a:pt x="3593656" y="6857175"/>
                  </a:cubicBezTo>
                  <a:lnTo>
                    <a:pt x="3631692" y="6857175"/>
                  </a:lnTo>
                  <a:close/>
                  <a:moveTo>
                    <a:pt x="2926969" y="6933375"/>
                  </a:moveTo>
                  <a:lnTo>
                    <a:pt x="2926969" y="6958775"/>
                  </a:lnTo>
                  <a:cubicBezTo>
                    <a:pt x="2888869" y="6933375"/>
                    <a:pt x="2806319" y="6882575"/>
                    <a:pt x="2806319" y="6869875"/>
                  </a:cubicBezTo>
                  <a:cubicBezTo>
                    <a:pt x="2806319" y="6850825"/>
                    <a:pt x="2806319" y="6863525"/>
                    <a:pt x="2812669" y="6857175"/>
                  </a:cubicBezTo>
                  <a:cubicBezTo>
                    <a:pt x="2850769" y="6876225"/>
                    <a:pt x="2888869" y="6901625"/>
                    <a:pt x="2926969" y="6933375"/>
                  </a:cubicBezTo>
                  <a:close/>
                  <a:moveTo>
                    <a:pt x="2774569" y="6933375"/>
                  </a:moveTo>
                  <a:lnTo>
                    <a:pt x="2774569" y="6952425"/>
                  </a:lnTo>
                  <a:cubicBezTo>
                    <a:pt x="2730119" y="6927025"/>
                    <a:pt x="2692019" y="6888925"/>
                    <a:pt x="2653919" y="6857175"/>
                  </a:cubicBezTo>
                  <a:cubicBezTo>
                    <a:pt x="2692019" y="6876225"/>
                    <a:pt x="2736469" y="6907975"/>
                    <a:pt x="2774569" y="6933375"/>
                  </a:cubicBezTo>
                  <a:close/>
                  <a:moveTo>
                    <a:pt x="2114233" y="6857175"/>
                  </a:moveTo>
                  <a:cubicBezTo>
                    <a:pt x="2139633" y="6869875"/>
                    <a:pt x="2158683" y="6895275"/>
                    <a:pt x="2171383" y="6920675"/>
                  </a:cubicBezTo>
                  <a:cubicBezTo>
                    <a:pt x="2145983" y="6895275"/>
                    <a:pt x="2120583" y="6876225"/>
                    <a:pt x="2101596" y="6857175"/>
                  </a:cubicBezTo>
                  <a:lnTo>
                    <a:pt x="2114233" y="6857175"/>
                  </a:lnTo>
                  <a:close/>
                  <a:moveTo>
                    <a:pt x="16685705" y="6914325"/>
                  </a:moveTo>
                  <a:cubicBezTo>
                    <a:pt x="16660305" y="6895275"/>
                    <a:pt x="16634905" y="6876225"/>
                    <a:pt x="16615855" y="6850825"/>
                  </a:cubicBezTo>
                  <a:cubicBezTo>
                    <a:pt x="16622205" y="6857175"/>
                    <a:pt x="16673005" y="6895275"/>
                    <a:pt x="16685705" y="6914325"/>
                  </a:cubicBezTo>
                  <a:close/>
                  <a:moveTo>
                    <a:pt x="16469805" y="6901625"/>
                  </a:moveTo>
                  <a:cubicBezTo>
                    <a:pt x="16450755" y="6895275"/>
                    <a:pt x="16425355" y="6882575"/>
                    <a:pt x="16399955" y="6876225"/>
                  </a:cubicBezTo>
                  <a:lnTo>
                    <a:pt x="16406305" y="6850825"/>
                  </a:lnTo>
                  <a:cubicBezTo>
                    <a:pt x="16425355" y="6863525"/>
                    <a:pt x="16450755" y="6882575"/>
                    <a:pt x="16469805" y="6901625"/>
                  </a:cubicBezTo>
                  <a:close/>
                  <a:moveTo>
                    <a:pt x="2736469" y="6850825"/>
                  </a:moveTo>
                  <a:cubicBezTo>
                    <a:pt x="2780919" y="6882575"/>
                    <a:pt x="2819019" y="6907975"/>
                    <a:pt x="2857119" y="6933375"/>
                  </a:cubicBezTo>
                  <a:lnTo>
                    <a:pt x="2857119" y="6965125"/>
                  </a:lnTo>
                  <a:cubicBezTo>
                    <a:pt x="2812669" y="6933375"/>
                    <a:pt x="2761869" y="6901625"/>
                    <a:pt x="2711069" y="6863525"/>
                  </a:cubicBezTo>
                  <a:lnTo>
                    <a:pt x="2723769" y="6850825"/>
                  </a:lnTo>
                  <a:lnTo>
                    <a:pt x="2736469" y="6850825"/>
                  </a:lnTo>
                  <a:close/>
                  <a:moveTo>
                    <a:pt x="13917422" y="6920675"/>
                  </a:moveTo>
                  <a:cubicBezTo>
                    <a:pt x="13930122" y="6927025"/>
                    <a:pt x="13955522" y="6920675"/>
                    <a:pt x="13974572" y="6933375"/>
                  </a:cubicBezTo>
                  <a:cubicBezTo>
                    <a:pt x="14038072" y="6971475"/>
                    <a:pt x="14101572" y="7015925"/>
                    <a:pt x="14165072" y="7060375"/>
                  </a:cubicBezTo>
                  <a:cubicBezTo>
                    <a:pt x="14044422" y="7047675"/>
                    <a:pt x="13885672" y="7009575"/>
                    <a:pt x="13790422" y="6844475"/>
                  </a:cubicBezTo>
                  <a:cubicBezTo>
                    <a:pt x="13828522" y="6863525"/>
                    <a:pt x="13866622" y="6895275"/>
                    <a:pt x="13917422" y="6920675"/>
                  </a:cubicBezTo>
                  <a:close/>
                  <a:moveTo>
                    <a:pt x="13136499" y="6882575"/>
                  </a:moveTo>
                  <a:lnTo>
                    <a:pt x="13111099" y="6882575"/>
                  </a:lnTo>
                  <a:lnTo>
                    <a:pt x="13098399" y="6869875"/>
                  </a:lnTo>
                  <a:cubicBezTo>
                    <a:pt x="13104749" y="6857175"/>
                    <a:pt x="13117449" y="6850825"/>
                    <a:pt x="13136499" y="6844475"/>
                  </a:cubicBezTo>
                  <a:lnTo>
                    <a:pt x="13136499" y="6882575"/>
                  </a:lnTo>
                  <a:close/>
                  <a:moveTo>
                    <a:pt x="1599946" y="7104761"/>
                  </a:moveTo>
                  <a:cubicBezTo>
                    <a:pt x="1580959" y="7066661"/>
                    <a:pt x="1517459" y="7003225"/>
                    <a:pt x="1473009" y="6965125"/>
                  </a:cubicBezTo>
                  <a:cubicBezTo>
                    <a:pt x="1447609" y="6946075"/>
                    <a:pt x="1422209" y="6933375"/>
                    <a:pt x="1396809" y="6914325"/>
                  </a:cubicBezTo>
                  <a:cubicBezTo>
                    <a:pt x="1396809" y="6895275"/>
                    <a:pt x="1396809" y="6869875"/>
                    <a:pt x="1390459" y="6844475"/>
                  </a:cubicBezTo>
                  <a:cubicBezTo>
                    <a:pt x="1460309" y="6933375"/>
                    <a:pt x="1580959" y="6996875"/>
                    <a:pt x="1599946" y="7104761"/>
                  </a:cubicBezTo>
                  <a:close/>
                  <a:moveTo>
                    <a:pt x="16533305" y="6946075"/>
                  </a:moveTo>
                  <a:cubicBezTo>
                    <a:pt x="16546005" y="6933375"/>
                    <a:pt x="16584105" y="6869875"/>
                    <a:pt x="16615855" y="6876225"/>
                  </a:cubicBezTo>
                  <a:cubicBezTo>
                    <a:pt x="16590455" y="6901625"/>
                    <a:pt x="16552355" y="6939725"/>
                    <a:pt x="16533305" y="6971475"/>
                  </a:cubicBezTo>
                  <a:cubicBezTo>
                    <a:pt x="16533305" y="6971475"/>
                    <a:pt x="16539655" y="6977825"/>
                    <a:pt x="16546005" y="6971475"/>
                  </a:cubicBezTo>
                  <a:cubicBezTo>
                    <a:pt x="16558705" y="6946075"/>
                    <a:pt x="16615855" y="6888925"/>
                    <a:pt x="16628555" y="6888925"/>
                  </a:cubicBezTo>
                  <a:cubicBezTo>
                    <a:pt x="16647605" y="6888925"/>
                    <a:pt x="16679355" y="6914325"/>
                    <a:pt x="16679355" y="6933375"/>
                  </a:cubicBezTo>
                  <a:cubicBezTo>
                    <a:pt x="16679355" y="6946075"/>
                    <a:pt x="16660305" y="6971475"/>
                    <a:pt x="16647605" y="6971475"/>
                  </a:cubicBezTo>
                  <a:cubicBezTo>
                    <a:pt x="16615855" y="6984175"/>
                    <a:pt x="16571405" y="6996875"/>
                    <a:pt x="16552355" y="6996875"/>
                  </a:cubicBezTo>
                  <a:cubicBezTo>
                    <a:pt x="16539655" y="6996875"/>
                    <a:pt x="16533305" y="6984175"/>
                    <a:pt x="16526955" y="6977825"/>
                  </a:cubicBezTo>
                  <a:cubicBezTo>
                    <a:pt x="16526955" y="6933375"/>
                    <a:pt x="16457105" y="6876225"/>
                    <a:pt x="16431705" y="6838125"/>
                  </a:cubicBezTo>
                  <a:cubicBezTo>
                    <a:pt x="16457105" y="6844475"/>
                    <a:pt x="16514255" y="6920675"/>
                    <a:pt x="16533305" y="6946075"/>
                  </a:cubicBezTo>
                  <a:close/>
                  <a:moveTo>
                    <a:pt x="13834872" y="6838125"/>
                  </a:moveTo>
                  <a:cubicBezTo>
                    <a:pt x="13936472" y="6857175"/>
                    <a:pt x="14025372" y="6907975"/>
                    <a:pt x="14126972" y="6952425"/>
                  </a:cubicBezTo>
                  <a:cubicBezTo>
                    <a:pt x="14158722" y="6971475"/>
                    <a:pt x="14209522" y="6971475"/>
                    <a:pt x="14247622" y="6990525"/>
                  </a:cubicBezTo>
                  <a:cubicBezTo>
                    <a:pt x="14266672" y="6996875"/>
                    <a:pt x="14292072" y="7022275"/>
                    <a:pt x="14317409" y="7041325"/>
                  </a:cubicBezTo>
                  <a:cubicBezTo>
                    <a:pt x="14292072" y="7047675"/>
                    <a:pt x="14241272" y="7060375"/>
                    <a:pt x="14228572" y="7060375"/>
                  </a:cubicBezTo>
                  <a:cubicBezTo>
                    <a:pt x="14114272" y="7060375"/>
                    <a:pt x="14050772" y="6933375"/>
                    <a:pt x="13923772" y="6907975"/>
                  </a:cubicBezTo>
                  <a:cubicBezTo>
                    <a:pt x="13879322" y="6901625"/>
                    <a:pt x="13841222" y="6857175"/>
                    <a:pt x="13803122" y="6838125"/>
                  </a:cubicBezTo>
                  <a:lnTo>
                    <a:pt x="13834872" y="6838125"/>
                  </a:lnTo>
                  <a:close/>
                  <a:moveTo>
                    <a:pt x="15885667" y="6857175"/>
                  </a:moveTo>
                  <a:cubicBezTo>
                    <a:pt x="15885667" y="6882575"/>
                    <a:pt x="15949167" y="6882575"/>
                    <a:pt x="15968217" y="6882575"/>
                  </a:cubicBezTo>
                  <a:cubicBezTo>
                    <a:pt x="15968217" y="6920675"/>
                    <a:pt x="16006317" y="6933375"/>
                    <a:pt x="16006317" y="6946075"/>
                  </a:cubicBezTo>
                  <a:cubicBezTo>
                    <a:pt x="16006317" y="6958775"/>
                    <a:pt x="15980917" y="7003225"/>
                    <a:pt x="15968217" y="7028625"/>
                  </a:cubicBezTo>
                  <a:cubicBezTo>
                    <a:pt x="15968217" y="7028625"/>
                    <a:pt x="15961867" y="7034975"/>
                    <a:pt x="15955517" y="7028625"/>
                  </a:cubicBezTo>
                  <a:lnTo>
                    <a:pt x="15904717" y="7034975"/>
                  </a:lnTo>
                  <a:cubicBezTo>
                    <a:pt x="15949167" y="7066661"/>
                    <a:pt x="15968217" y="7047675"/>
                    <a:pt x="15968217" y="7079361"/>
                  </a:cubicBezTo>
                  <a:cubicBezTo>
                    <a:pt x="15968217" y="7098411"/>
                    <a:pt x="15955517" y="7142861"/>
                    <a:pt x="15942817" y="7168261"/>
                  </a:cubicBezTo>
                  <a:cubicBezTo>
                    <a:pt x="15923767" y="7136511"/>
                    <a:pt x="15904717" y="7098411"/>
                    <a:pt x="15892017" y="7060375"/>
                  </a:cubicBezTo>
                  <a:cubicBezTo>
                    <a:pt x="15879317" y="7073011"/>
                    <a:pt x="15860267" y="7079361"/>
                    <a:pt x="15847567" y="7085711"/>
                  </a:cubicBezTo>
                  <a:cubicBezTo>
                    <a:pt x="15853917" y="7066661"/>
                    <a:pt x="15860267" y="7028625"/>
                    <a:pt x="15860267" y="7015925"/>
                  </a:cubicBezTo>
                  <a:cubicBezTo>
                    <a:pt x="15860267" y="6996875"/>
                    <a:pt x="15847567" y="6907975"/>
                    <a:pt x="15847567" y="6895275"/>
                  </a:cubicBezTo>
                  <a:cubicBezTo>
                    <a:pt x="15847567" y="6876225"/>
                    <a:pt x="15853917" y="6850825"/>
                    <a:pt x="15866617" y="6831775"/>
                  </a:cubicBezTo>
                  <a:cubicBezTo>
                    <a:pt x="15872967" y="6831775"/>
                    <a:pt x="15885667" y="6838125"/>
                    <a:pt x="15885667" y="6857175"/>
                  </a:cubicBezTo>
                  <a:close/>
                  <a:moveTo>
                    <a:pt x="15403131" y="6907975"/>
                  </a:moveTo>
                  <a:lnTo>
                    <a:pt x="15403131" y="6939725"/>
                  </a:lnTo>
                  <a:cubicBezTo>
                    <a:pt x="15396781" y="6939725"/>
                    <a:pt x="15396781" y="6946075"/>
                    <a:pt x="15384081" y="6946075"/>
                  </a:cubicBezTo>
                  <a:cubicBezTo>
                    <a:pt x="15377731" y="6946075"/>
                    <a:pt x="15307944" y="6907975"/>
                    <a:pt x="15301594" y="6907975"/>
                  </a:cubicBezTo>
                  <a:cubicBezTo>
                    <a:pt x="15282544" y="6907975"/>
                    <a:pt x="15295244" y="6914325"/>
                    <a:pt x="15288894" y="6914325"/>
                  </a:cubicBezTo>
                  <a:cubicBezTo>
                    <a:pt x="15276194" y="6920675"/>
                    <a:pt x="15257144" y="6914325"/>
                    <a:pt x="15238094" y="6914325"/>
                  </a:cubicBezTo>
                  <a:cubicBezTo>
                    <a:pt x="15199994" y="6914325"/>
                    <a:pt x="15174594" y="6920675"/>
                    <a:pt x="15161894" y="6971475"/>
                  </a:cubicBezTo>
                  <a:lnTo>
                    <a:pt x="15142844" y="6971475"/>
                  </a:lnTo>
                  <a:cubicBezTo>
                    <a:pt x="15142844" y="6971475"/>
                    <a:pt x="15136494" y="6971475"/>
                    <a:pt x="15136494" y="6958775"/>
                  </a:cubicBezTo>
                  <a:cubicBezTo>
                    <a:pt x="15136494" y="6952425"/>
                    <a:pt x="15231744" y="6869875"/>
                    <a:pt x="15250794" y="6844475"/>
                  </a:cubicBezTo>
                  <a:cubicBezTo>
                    <a:pt x="15250794" y="6838125"/>
                    <a:pt x="15263494" y="6831775"/>
                    <a:pt x="15276194" y="6831775"/>
                  </a:cubicBezTo>
                  <a:cubicBezTo>
                    <a:pt x="15326931" y="6831775"/>
                    <a:pt x="15371381" y="6876225"/>
                    <a:pt x="15403131" y="6907975"/>
                  </a:cubicBezTo>
                  <a:close/>
                  <a:moveTo>
                    <a:pt x="2406333" y="6965125"/>
                  </a:moveTo>
                  <a:cubicBezTo>
                    <a:pt x="2406333" y="6977825"/>
                    <a:pt x="2393633" y="6971475"/>
                    <a:pt x="2387283" y="6977825"/>
                  </a:cubicBezTo>
                  <a:cubicBezTo>
                    <a:pt x="2399983" y="6996875"/>
                    <a:pt x="2412683" y="7015925"/>
                    <a:pt x="2419033" y="7034975"/>
                  </a:cubicBezTo>
                  <a:lnTo>
                    <a:pt x="2399983" y="7034975"/>
                  </a:lnTo>
                  <a:cubicBezTo>
                    <a:pt x="2387283" y="7015925"/>
                    <a:pt x="2355533" y="6990525"/>
                    <a:pt x="2349183" y="6971475"/>
                  </a:cubicBezTo>
                  <a:cubicBezTo>
                    <a:pt x="2336483" y="6939725"/>
                    <a:pt x="2323783" y="6869875"/>
                    <a:pt x="2279333" y="6863525"/>
                  </a:cubicBezTo>
                  <a:lnTo>
                    <a:pt x="2279333" y="6825425"/>
                  </a:lnTo>
                  <a:cubicBezTo>
                    <a:pt x="2298383" y="6838125"/>
                    <a:pt x="2406333" y="6946075"/>
                    <a:pt x="2406333" y="6965125"/>
                  </a:cubicBezTo>
                  <a:close/>
                  <a:moveTo>
                    <a:pt x="4565079" y="7003225"/>
                  </a:moveTo>
                  <a:cubicBezTo>
                    <a:pt x="4596829" y="7003225"/>
                    <a:pt x="4692015" y="6984175"/>
                    <a:pt x="4730115" y="6958775"/>
                  </a:cubicBezTo>
                  <a:cubicBezTo>
                    <a:pt x="4711065" y="7003225"/>
                    <a:pt x="4584129" y="7022275"/>
                    <a:pt x="4546029" y="7022275"/>
                  </a:cubicBezTo>
                  <a:cubicBezTo>
                    <a:pt x="4266629" y="7022275"/>
                    <a:pt x="3930142" y="6831775"/>
                    <a:pt x="3657092" y="6831775"/>
                  </a:cubicBezTo>
                  <a:cubicBezTo>
                    <a:pt x="3612706" y="6831775"/>
                    <a:pt x="3561906" y="6844475"/>
                    <a:pt x="3511106" y="6869875"/>
                  </a:cubicBezTo>
                  <a:cubicBezTo>
                    <a:pt x="3511106" y="6869875"/>
                    <a:pt x="3504756" y="6869875"/>
                    <a:pt x="3504756" y="6857175"/>
                  </a:cubicBezTo>
                  <a:cubicBezTo>
                    <a:pt x="3504756" y="6819075"/>
                    <a:pt x="3663442" y="6819075"/>
                    <a:pt x="3676142" y="6819075"/>
                  </a:cubicBezTo>
                  <a:cubicBezTo>
                    <a:pt x="3968242" y="6819075"/>
                    <a:pt x="4279329" y="7003225"/>
                    <a:pt x="4565079" y="7003225"/>
                  </a:cubicBezTo>
                  <a:close/>
                  <a:moveTo>
                    <a:pt x="15231744" y="6812725"/>
                  </a:moveTo>
                  <a:cubicBezTo>
                    <a:pt x="15231744" y="6819075"/>
                    <a:pt x="15238094" y="6831775"/>
                    <a:pt x="15238094" y="6838125"/>
                  </a:cubicBezTo>
                  <a:cubicBezTo>
                    <a:pt x="15199994" y="6850825"/>
                    <a:pt x="15136494" y="6882575"/>
                    <a:pt x="15098394" y="6914325"/>
                  </a:cubicBezTo>
                  <a:lnTo>
                    <a:pt x="15079344" y="6914325"/>
                  </a:lnTo>
                  <a:cubicBezTo>
                    <a:pt x="15111094" y="6888925"/>
                    <a:pt x="15155544" y="6850825"/>
                    <a:pt x="15187294" y="6812725"/>
                  </a:cubicBezTo>
                  <a:lnTo>
                    <a:pt x="15231744" y="6812725"/>
                  </a:lnTo>
                  <a:close/>
                  <a:moveTo>
                    <a:pt x="3460306" y="6876225"/>
                  </a:moveTo>
                  <a:cubicBezTo>
                    <a:pt x="3447606" y="6869875"/>
                    <a:pt x="3428556" y="6857175"/>
                    <a:pt x="3415856" y="6850825"/>
                  </a:cubicBezTo>
                  <a:lnTo>
                    <a:pt x="3415856" y="6831775"/>
                  </a:lnTo>
                  <a:cubicBezTo>
                    <a:pt x="3428556" y="6825425"/>
                    <a:pt x="3447606" y="6819075"/>
                    <a:pt x="3479356" y="6812725"/>
                  </a:cubicBezTo>
                  <a:cubicBezTo>
                    <a:pt x="3453956" y="6819075"/>
                    <a:pt x="3447606" y="6863525"/>
                    <a:pt x="3460306" y="6876225"/>
                  </a:cubicBezTo>
                  <a:close/>
                  <a:moveTo>
                    <a:pt x="4755515" y="6825425"/>
                  </a:moveTo>
                  <a:cubicBezTo>
                    <a:pt x="4742815" y="6819075"/>
                    <a:pt x="4730115" y="6819075"/>
                    <a:pt x="4717415" y="6806375"/>
                  </a:cubicBezTo>
                  <a:lnTo>
                    <a:pt x="4755515" y="6825425"/>
                  </a:lnTo>
                  <a:close/>
                  <a:moveTo>
                    <a:pt x="3549206" y="6806375"/>
                  </a:moveTo>
                  <a:lnTo>
                    <a:pt x="3600006" y="6806375"/>
                  </a:lnTo>
                  <a:cubicBezTo>
                    <a:pt x="3587306" y="6806375"/>
                    <a:pt x="3485706" y="6812725"/>
                    <a:pt x="3485706" y="6850825"/>
                  </a:cubicBezTo>
                  <a:cubicBezTo>
                    <a:pt x="3485706" y="6869875"/>
                    <a:pt x="3498406" y="6876225"/>
                    <a:pt x="3511106" y="6888925"/>
                  </a:cubicBezTo>
                  <a:cubicBezTo>
                    <a:pt x="3498406" y="6882575"/>
                    <a:pt x="3473006" y="6863525"/>
                    <a:pt x="3473006" y="6850825"/>
                  </a:cubicBezTo>
                  <a:cubicBezTo>
                    <a:pt x="3473006" y="6806375"/>
                    <a:pt x="3561906" y="6806375"/>
                    <a:pt x="3574606" y="6806375"/>
                  </a:cubicBezTo>
                  <a:lnTo>
                    <a:pt x="3549206" y="6806375"/>
                  </a:lnTo>
                  <a:close/>
                  <a:moveTo>
                    <a:pt x="15574581" y="6850825"/>
                  </a:moveTo>
                  <a:cubicBezTo>
                    <a:pt x="15530131" y="6869875"/>
                    <a:pt x="15472981" y="6895275"/>
                    <a:pt x="15422181" y="6920675"/>
                  </a:cubicBezTo>
                  <a:cubicBezTo>
                    <a:pt x="15415831" y="6901625"/>
                    <a:pt x="15396781" y="6882575"/>
                    <a:pt x="15384081" y="6863525"/>
                  </a:cubicBezTo>
                  <a:cubicBezTo>
                    <a:pt x="15453931" y="6850825"/>
                    <a:pt x="15530131" y="6825425"/>
                    <a:pt x="15599981" y="6793675"/>
                  </a:cubicBezTo>
                  <a:cubicBezTo>
                    <a:pt x="15587281" y="6812725"/>
                    <a:pt x="15580931" y="6831775"/>
                    <a:pt x="15574581" y="6850825"/>
                  </a:cubicBezTo>
                  <a:close/>
                  <a:moveTo>
                    <a:pt x="9333293" y="6812725"/>
                  </a:moveTo>
                  <a:cubicBezTo>
                    <a:pt x="9333293" y="6806375"/>
                    <a:pt x="9333293" y="6793675"/>
                    <a:pt x="9339643" y="6787325"/>
                  </a:cubicBezTo>
                  <a:cubicBezTo>
                    <a:pt x="9345993" y="6793675"/>
                    <a:pt x="9339643" y="6806375"/>
                    <a:pt x="9333293" y="6812725"/>
                  </a:cubicBezTo>
                  <a:close/>
                  <a:moveTo>
                    <a:pt x="5212652" y="6844475"/>
                  </a:moveTo>
                  <a:cubicBezTo>
                    <a:pt x="5206302" y="6825425"/>
                    <a:pt x="5206302" y="6806375"/>
                    <a:pt x="5206302" y="6787325"/>
                  </a:cubicBezTo>
                  <a:cubicBezTo>
                    <a:pt x="5206302" y="6806375"/>
                    <a:pt x="5212652" y="6825425"/>
                    <a:pt x="5212652" y="6844475"/>
                  </a:cubicBezTo>
                  <a:close/>
                  <a:moveTo>
                    <a:pt x="16774605" y="6850825"/>
                  </a:moveTo>
                  <a:cubicBezTo>
                    <a:pt x="16780956" y="6844475"/>
                    <a:pt x="16793656" y="6844475"/>
                    <a:pt x="16793656" y="6838125"/>
                  </a:cubicBezTo>
                  <a:lnTo>
                    <a:pt x="16793656" y="6895275"/>
                  </a:lnTo>
                  <a:cubicBezTo>
                    <a:pt x="16787306" y="6907975"/>
                    <a:pt x="16730155" y="7022275"/>
                    <a:pt x="16704755" y="7022275"/>
                  </a:cubicBezTo>
                  <a:cubicBezTo>
                    <a:pt x="16685705" y="7022275"/>
                    <a:pt x="16673005" y="6996875"/>
                    <a:pt x="16653955" y="6990525"/>
                  </a:cubicBezTo>
                  <a:cubicBezTo>
                    <a:pt x="16660305" y="6984175"/>
                    <a:pt x="16673005" y="6965125"/>
                    <a:pt x="16692055" y="6946075"/>
                  </a:cubicBezTo>
                  <a:cubicBezTo>
                    <a:pt x="16692055" y="6952425"/>
                    <a:pt x="16698405" y="6965125"/>
                    <a:pt x="16704755" y="6971475"/>
                  </a:cubicBezTo>
                  <a:cubicBezTo>
                    <a:pt x="16704755" y="6971475"/>
                    <a:pt x="16711105" y="6971475"/>
                    <a:pt x="16717455" y="6965125"/>
                  </a:cubicBezTo>
                  <a:cubicBezTo>
                    <a:pt x="16711105" y="6958775"/>
                    <a:pt x="16704755" y="6958775"/>
                    <a:pt x="16704755" y="6946075"/>
                  </a:cubicBezTo>
                  <a:cubicBezTo>
                    <a:pt x="16704755" y="6927025"/>
                    <a:pt x="16749205" y="6850825"/>
                    <a:pt x="16749205" y="6831775"/>
                  </a:cubicBezTo>
                  <a:cubicBezTo>
                    <a:pt x="16749205" y="6819075"/>
                    <a:pt x="16742855" y="6800025"/>
                    <a:pt x="16736505" y="6780975"/>
                  </a:cubicBezTo>
                  <a:cubicBezTo>
                    <a:pt x="16761905" y="6800025"/>
                    <a:pt x="16761905" y="6825425"/>
                    <a:pt x="16774605" y="6850825"/>
                  </a:cubicBezTo>
                  <a:close/>
                  <a:moveTo>
                    <a:pt x="16800006" y="6825425"/>
                  </a:moveTo>
                  <a:cubicBezTo>
                    <a:pt x="16793656" y="6825425"/>
                    <a:pt x="16787306" y="6831775"/>
                    <a:pt x="16780956" y="6831775"/>
                  </a:cubicBezTo>
                  <a:cubicBezTo>
                    <a:pt x="16774605" y="6812725"/>
                    <a:pt x="16774605" y="6793675"/>
                    <a:pt x="16780956" y="6774625"/>
                  </a:cubicBezTo>
                  <a:cubicBezTo>
                    <a:pt x="16787306" y="6780975"/>
                    <a:pt x="16793656" y="6793675"/>
                    <a:pt x="16800006" y="6806375"/>
                  </a:cubicBezTo>
                  <a:lnTo>
                    <a:pt x="16800006" y="6825425"/>
                  </a:lnTo>
                  <a:close/>
                  <a:moveTo>
                    <a:pt x="4603179" y="6857175"/>
                  </a:moveTo>
                  <a:cubicBezTo>
                    <a:pt x="4590479" y="6850825"/>
                    <a:pt x="4571429" y="6825425"/>
                    <a:pt x="4552379" y="6825425"/>
                  </a:cubicBezTo>
                  <a:cubicBezTo>
                    <a:pt x="4571429" y="6838125"/>
                    <a:pt x="4609529" y="6888925"/>
                    <a:pt x="4609529" y="6907975"/>
                  </a:cubicBezTo>
                  <a:cubicBezTo>
                    <a:pt x="4590479" y="6888925"/>
                    <a:pt x="4577779" y="6838125"/>
                    <a:pt x="4533329" y="6831775"/>
                  </a:cubicBezTo>
                  <a:cubicBezTo>
                    <a:pt x="4552379" y="6850825"/>
                    <a:pt x="4590479" y="6888925"/>
                    <a:pt x="4590479" y="6920675"/>
                  </a:cubicBezTo>
                  <a:cubicBezTo>
                    <a:pt x="4577779" y="6895275"/>
                    <a:pt x="4558729" y="6869875"/>
                    <a:pt x="4533329" y="6850825"/>
                  </a:cubicBezTo>
                  <a:cubicBezTo>
                    <a:pt x="4533329" y="6825425"/>
                    <a:pt x="4533329" y="6800025"/>
                    <a:pt x="4526979" y="6774625"/>
                  </a:cubicBezTo>
                  <a:cubicBezTo>
                    <a:pt x="4552379" y="6793675"/>
                    <a:pt x="4577779" y="6825425"/>
                    <a:pt x="4603179" y="6857175"/>
                  </a:cubicBezTo>
                  <a:close/>
                  <a:moveTo>
                    <a:pt x="3720592" y="6787325"/>
                  </a:moveTo>
                  <a:cubicBezTo>
                    <a:pt x="3688842" y="6787325"/>
                    <a:pt x="3625406" y="6780975"/>
                    <a:pt x="3612706" y="6780975"/>
                  </a:cubicBezTo>
                  <a:cubicBezTo>
                    <a:pt x="3593656" y="6780975"/>
                    <a:pt x="3396806" y="6780975"/>
                    <a:pt x="3396806" y="6838125"/>
                  </a:cubicBezTo>
                  <a:cubicBezTo>
                    <a:pt x="3396806" y="6927025"/>
                    <a:pt x="3752342" y="6901625"/>
                    <a:pt x="3752342" y="7028625"/>
                  </a:cubicBezTo>
                  <a:cubicBezTo>
                    <a:pt x="3752342" y="7123811"/>
                    <a:pt x="3549206" y="7136511"/>
                    <a:pt x="3536506" y="7136511"/>
                  </a:cubicBezTo>
                  <a:cubicBezTo>
                    <a:pt x="3517456" y="7136511"/>
                    <a:pt x="3453956" y="7130161"/>
                    <a:pt x="3415856" y="7123811"/>
                  </a:cubicBezTo>
                  <a:cubicBezTo>
                    <a:pt x="3447606" y="7123811"/>
                    <a:pt x="3492056" y="7130161"/>
                    <a:pt x="3504756" y="7130161"/>
                  </a:cubicBezTo>
                  <a:cubicBezTo>
                    <a:pt x="3542856" y="7130161"/>
                    <a:pt x="3739642" y="7111111"/>
                    <a:pt x="3739642" y="7028625"/>
                  </a:cubicBezTo>
                  <a:cubicBezTo>
                    <a:pt x="3739642" y="6920675"/>
                    <a:pt x="3384106" y="6946075"/>
                    <a:pt x="3384106" y="6838125"/>
                  </a:cubicBezTo>
                  <a:cubicBezTo>
                    <a:pt x="3384106" y="6768275"/>
                    <a:pt x="3542856" y="6774625"/>
                    <a:pt x="3568256" y="6774625"/>
                  </a:cubicBezTo>
                  <a:cubicBezTo>
                    <a:pt x="3580956" y="6774625"/>
                    <a:pt x="3669792" y="6780975"/>
                    <a:pt x="3720592" y="6787325"/>
                  </a:cubicBezTo>
                  <a:close/>
                  <a:moveTo>
                    <a:pt x="2634869" y="6838125"/>
                  </a:moveTo>
                  <a:lnTo>
                    <a:pt x="2634869" y="6857175"/>
                  </a:lnTo>
                  <a:cubicBezTo>
                    <a:pt x="2596833" y="6838125"/>
                    <a:pt x="2533333" y="6806375"/>
                    <a:pt x="2533333" y="6787325"/>
                  </a:cubicBezTo>
                  <a:cubicBezTo>
                    <a:pt x="2533333" y="6774625"/>
                    <a:pt x="2533333" y="6780975"/>
                    <a:pt x="2539683" y="6774625"/>
                  </a:cubicBezTo>
                  <a:cubicBezTo>
                    <a:pt x="2571433" y="6793675"/>
                    <a:pt x="2603183" y="6812725"/>
                    <a:pt x="2634869" y="6838125"/>
                  </a:cubicBezTo>
                  <a:close/>
                  <a:moveTo>
                    <a:pt x="13422186" y="6895275"/>
                  </a:moveTo>
                  <a:cubicBezTo>
                    <a:pt x="13422186" y="6939725"/>
                    <a:pt x="13415836" y="6971475"/>
                    <a:pt x="13371386" y="7022275"/>
                  </a:cubicBezTo>
                  <a:cubicBezTo>
                    <a:pt x="13377736" y="6996875"/>
                    <a:pt x="13403136" y="6958775"/>
                    <a:pt x="13403136" y="6946075"/>
                  </a:cubicBezTo>
                  <a:cubicBezTo>
                    <a:pt x="13403136" y="6927025"/>
                    <a:pt x="13365036" y="6914325"/>
                    <a:pt x="13365036" y="6895275"/>
                  </a:cubicBezTo>
                  <a:cubicBezTo>
                    <a:pt x="13365036" y="6882575"/>
                    <a:pt x="13377736" y="6882575"/>
                    <a:pt x="13377736" y="6863525"/>
                  </a:cubicBezTo>
                  <a:cubicBezTo>
                    <a:pt x="13377736" y="6857175"/>
                    <a:pt x="13371386" y="6844475"/>
                    <a:pt x="13352336" y="6850825"/>
                  </a:cubicBezTo>
                  <a:cubicBezTo>
                    <a:pt x="13352336" y="6838125"/>
                    <a:pt x="13365036" y="6825425"/>
                    <a:pt x="13365036" y="6806375"/>
                  </a:cubicBezTo>
                  <a:cubicBezTo>
                    <a:pt x="13365036" y="6793675"/>
                    <a:pt x="13352336" y="6793675"/>
                    <a:pt x="13352336" y="6780975"/>
                  </a:cubicBezTo>
                  <a:cubicBezTo>
                    <a:pt x="13352336" y="6761925"/>
                    <a:pt x="13358686" y="6761925"/>
                    <a:pt x="13365036" y="6761925"/>
                  </a:cubicBezTo>
                  <a:cubicBezTo>
                    <a:pt x="13428536" y="6844475"/>
                    <a:pt x="13422186" y="6850825"/>
                    <a:pt x="13422186" y="6895275"/>
                  </a:cubicBezTo>
                  <a:close/>
                  <a:moveTo>
                    <a:pt x="1466659" y="6844475"/>
                  </a:moveTo>
                  <a:cubicBezTo>
                    <a:pt x="1460309" y="6838125"/>
                    <a:pt x="1460309" y="6825425"/>
                    <a:pt x="1453959" y="6819075"/>
                  </a:cubicBezTo>
                  <a:lnTo>
                    <a:pt x="1460309" y="6761925"/>
                  </a:lnTo>
                  <a:cubicBezTo>
                    <a:pt x="1447609" y="6780975"/>
                    <a:pt x="1460309" y="6819075"/>
                    <a:pt x="1466659" y="6844475"/>
                  </a:cubicBezTo>
                  <a:close/>
                  <a:moveTo>
                    <a:pt x="4869815" y="6825425"/>
                  </a:moveTo>
                  <a:cubicBezTo>
                    <a:pt x="4882515" y="6838125"/>
                    <a:pt x="4876165" y="6850825"/>
                    <a:pt x="4882515" y="6863525"/>
                  </a:cubicBezTo>
                  <a:cubicBezTo>
                    <a:pt x="4901565" y="6888925"/>
                    <a:pt x="4933315" y="6901625"/>
                    <a:pt x="4946015" y="6933375"/>
                  </a:cubicBezTo>
                  <a:cubicBezTo>
                    <a:pt x="4965065" y="6971475"/>
                    <a:pt x="4990465" y="7022275"/>
                    <a:pt x="5009515" y="7066661"/>
                  </a:cubicBezTo>
                  <a:cubicBezTo>
                    <a:pt x="5009515" y="7066661"/>
                    <a:pt x="5009515" y="7073011"/>
                    <a:pt x="4996815" y="7073011"/>
                  </a:cubicBezTo>
                  <a:cubicBezTo>
                    <a:pt x="4939665" y="7073011"/>
                    <a:pt x="4895215" y="6971475"/>
                    <a:pt x="4863465" y="6958775"/>
                  </a:cubicBezTo>
                  <a:cubicBezTo>
                    <a:pt x="4844415" y="6952425"/>
                    <a:pt x="4819015" y="6952425"/>
                    <a:pt x="4787265" y="6952425"/>
                  </a:cubicBezTo>
                  <a:cubicBezTo>
                    <a:pt x="4787265" y="6927025"/>
                    <a:pt x="4780915" y="6888925"/>
                    <a:pt x="4749165" y="6863525"/>
                  </a:cubicBezTo>
                  <a:cubicBezTo>
                    <a:pt x="4761865" y="6869875"/>
                    <a:pt x="4774565" y="6869875"/>
                    <a:pt x="4793615" y="6869875"/>
                  </a:cubicBezTo>
                  <a:cubicBezTo>
                    <a:pt x="4787265" y="6857175"/>
                    <a:pt x="4774565" y="6844475"/>
                    <a:pt x="4768215" y="6831775"/>
                  </a:cubicBezTo>
                  <a:cubicBezTo>
                    <a:pt x="4793615" y="6844475"/>
                    <a:pt x="4819015" y="6863525"/>
                    <a:pt x="4844415" y="6876225"/>
                  </a:cubicBezTo>
                  <a:cubicBezTo>
                    <a:pt x="4850765" y="6869875"/>
                    <a:pt x="4850765" y="6876225"/>
                    <a:pt x="4850765" y="6857175"/>
                  </a:cubicBezTo>
                  <a:cubicBezTo>
                    <a:pt x="4850765" y="6844475"/>
                    <a:pt x="4850765" y="6850825"/>
                    <a:pt x="4844415" y="6844475"/>
                  </a:cubicBezTo>
                  <a:cubicBezTo>
                    <a:pt x="4806315" y="6838125"/>
                    <a:pt x="4730115" y="6793675"/>
                    <a:pt x="4717415" y="6761925"/>
                  </a:cubicBezTo>
                  <a:cubicBezTo>
                    <a:pt x="4749165" y="6768275"/>
                    <a:pt x="4768215" y="6774625"/>
                    <a:pt x="4787265" y="6780975"/>
                  </a:cubicBezTo>
                  <a:cubicBezTo>
                    <a:pt x="4787265" y="6768275"/>
                    <a:pt x="4787265" y="6755575"/>
                    <a:pt x="4799965" y="6749225"/>
                  </a:cubicBezTo>
                  <a:cubicBezTo>
                    <a:pt x="4819015" y="6761925"/>
                    <a:pt x="4825365" y="6800025"/>
                    <a:pt x="4869815" y="6825425"/>
                  </a:cubicBezTo>
                  <a:close/>
                  <a:moveTo>
                    <a:pt x="14260322" y="6812725"/>
                  </a:moveTo>
                  <a:cubicBezTo>
                    <a:pt x="14260322" y="6812725"/>
                    <a:pt x="14253972" y="6819075"/>
                    <a:pt x="14273022" y="6819075"/>
                  </a:cubicBezTo>
                  <a:cubicBezTo>
                    <a:pt x="14285722" y="6819075"/>
                    <a:pt x="14298359" y="6793675"/>
                    <a:pt x="14311059" y="6774625"/>
                  </a:cubicBezTo>
                  <a:cubicBezTo>
                    <a:pt x="14323759" y="6774625"/>
                    <a:pt x="14336459" y="6768275"/>
                    <a:pt x="14355509" y="6768275"/>
                  </a:cubicBezTo>
                  <a:cubicBezTo>
                    <a:pt x="14368209" y="6768275"/>
                    <a:pt x="14444409" y="6812725"/>
                    <a:pt x="14444409" y="6838125"/>
                  </a:cubicBezTo>
                  <a:cubicBezTo>
                    <a:pt x="14444409" y="6850825"/>
                    <a:pt x="14425359" y="6869875"/>
                    <a:pt x="14412659" y="6888925"/>
                  </a:cubicBezTo>
                  <a:cubicBezTo>
                    <a:pt x="14419009" y="6895275"/>
                    <a:pt x="14412659" y="6895275"/>
                    <a:pt x="14425359" y="6895275"/>
                  </a:cubicBezTo>
                  <a:cubicBezTo>
                    <a:pt x="14444409" y="6895275"/>
                    <a:pt x="14463459" y="6882575"/>
                    <a:pt x="14476159" y="6882575"/>
                  </a:cubicBezTo>
                  <a:cubicBezTo>
                    <a:pt x="14482509" y="6888925"/>
                    <a:pt x="14482509" y="6882575"/>
                    <a:pt x="14482509" y="6895275"/>
                  </a:cubicBezTo>
                  <a:cubicBezTo>
                    <a:pt x="14482509" y="6939725"/>
                    <a:pt x="14387259" y="6946075"/>
                    <a:pt x="14387259" y="7015925"/>
                  </a:cubicBezTo>
                  <a:cubicBezTo>
                    <a:pt x="14387259" y="7028625"/>
                    <a:pt x="14399959" y="7047675"/>
                    <a:pt x="14406309" y="7060375"/>
                  </a:cubicBezTo>
                  <a:cubicBezTo>
                    <a:pt x="14336459" y="7047675"/>
                    <a:pt x="14222222" y="6971475"/>
                    <a:pt x="14241272" y="6895275"/>
                  </a:cubicBezTo>
                  <a:cubicBezTo>
                    <a:pt x="14234922" y="6901625"/>
                    <a:pt x="14234922" y="6907975"/>
                    <a:pt x="14234922" y="6920675"/>
                  </a:cubicBezTo>
                  <a:cubicBezTo>
                    <a:pt x="14234922" y="6939725"/>
                    <a:pt x="14241272" y="6958775"/>
                    <a:pt x="14247622" y="6977825"/>
                  </a:cubicBezTo>
                  <a:cubicBezTo>
                    <a:pt x="14158722" y="6958775"/>
                    <a:pt x="14107922" y="6869875"/>
                    <a:pt x="14107922" y="6806375"/>
                  </a:cubicBezTo>
                  <a:cubicBezTo>
                    <a:pt x="14107922" y="6749225"/>
                    <a:pt x="14146022" y="6755575"/>
                    <a:pt x="14177772" y="6755575"/>
                  </a:cubicBezTo>
                  <a:cubicBezTo>
                    <a:pt x="14196822" y="6755575"/>
                    <a:pt x="14209522" y="6742875"/>
                    <a:pt x="14222222" y="6742875"/>
                  </a:cubicBezTo>
                  <a:cubicBezTo>
                    <a:pt x="14266672" y="6742875"/>
                    <a:pt x="14260322" y="6806375"/>
                    <a:pt x="14260322" y="6812725"/>
                  </a:cubicBezTo>
                  <a:close/>
                  <a:moveTo>
                    <a:pt x="16825406" y="6742875"/>
                  </a:moveTo>
                  <a:cubicBezTo>
                    <a:pt x="16819056" y="6742875"/>
                    <a:pt x="16812706" y="6736525"/>
                    <a:pt x="16812706" y="6730175"/>
                  </a:cubicBezTo>
                  <a:lnTo>
                    <a:pt x="16825406" y="6742875"/>
                  </a:lnTo>
                  <a:close/>
                  <a:moveTo>
                    <a:pt x="13345986" y="6812725"/>
                  </a:moveTo>
                  <a:cubicBezTo>
                    <a:pt x="13345986" y="6825425"/>
                    <a:pt x="13333286" y="6825425"/>
                    <a:pt x="13333286" y="6844475"/>
                  </a:cubicBezTo>
                  <a:cubicBezTo>
                    <a:pt x="13333286" y="6857175"/>
                    <a:pt x="13345986" y="6863525"/>
                    <a:pt x="13345986" y="6869875"/>
                  </a:cubicBezTo>
                  <a:cubicBezTo>
                    <a:pt x="13352336" y="6895275"/>
                    <a:pt x="13365036" y="6939725"/>
                    <a:pt x="13365036" y="6958775"/>
                  </a:cubicBezTo>
                  <a:cubicBezTo>
                    <a:pt x="13365036" y="6996875"/>
                    <a:pt x="13345986" y="7041325"/>
                    <a:pt x="13314236" y="7041325"/>
                  </a:cubicBezTo>
                  <a:cubicBezTo>
                    <a:pt x="13301536" y="7041325"/>
                    <a:pt x="13301536" y="7034975"/>
                    <a:pt x="13295186" y="7028625"/>
                  </a:cubicBezTo>
                  <a:cubicBezTo>
                    <a:pt x="13282486" y="7015925"/>
                    <a:pt x="13276199" y="6990525"/>
                    <a:pt x="13263499" y="6977825"/>
                  </a:cubicBezTo>
                  <a:cubicBezTo>
                    <a:pt x="13238099" y="6939725"/>
                    <a:pt x="13174599" y="6888925"/>
                    <a:pt x="13149199" y="6888925"/>
                  </a:cubicBezTo>
                  <a:cubicBezTo>
                    <a:pt x="13149199" y="6869875"/>
                    <a:pt x="13161899" y="6831775"/>
                    <a:pt x="13142849" y="6819075"/>
                  </a:cubicBezTo>
                  <a:cubicBezTo>
                    <a:pt x="13142849" y="6800025"/>
                    <a:pt x="13149199" y="6774625"/>
                    <a:pt x="13161899" y="6749225"/>
                  </a:cubicBezTo>
                  <a:cubicBezTo>
                    <a:pt x="13161899" y="6755575"/>
                    <a:pt x="13168249" y="6761925"/>
                    <a:pt x="13174599" y="6768275"/>
                  </a:cubicBezTo>
                  <a:cubicBezTo>
                    <a:pt x="13180949" y="6761925"/>
                    <a:pt x="13174599" y="6761925"/>
                    <a:pt x="13174599" y="6742875"/>
                  </a:cubicBezTo>
                  <a:cubicBezTo>
                    <a:pt x="13174599" y="6723825"/>
                    <a:pt x="13219049" y="6730175"/>
                    <a:pt x="13225399" y="6730175"/>
                  </a:cubicBezTo>
                  <a:cubicBezTo>
                    <a:pt x="13263499" y="6730175"/>
                    <a:pt x="13345986" y="6736525"/>
                    <a:pt x="13345986" y="6812725"/>
                  </a:cubicBezTo>
                  <a:close/>
                  <a:moveTo>
                    <a:pt x="15904717" y="6755575"/>
                  </a:moveTo>
                  <a:cubicBezTo>
                    <a:pt x="15904717" y="6774625"/>
                    <a:pt x="15853917" y="6838125"/>
                    <a:pt x="15828517" y="6869875"/>
                  </a:cubicBezTo>
                  <a:cubicBezTo>
                    <a:pt x="15809531" y="6888925"/>
                    <a:pt x="15790481" y="6888925"/>
                    <a:pt x="15771431" y="6901625"/>
                  </a:cubicBezTo>
                  <a:lnTo>
                    <a:pt x="15752381" y="6901625"/>
                  </a:lnTo>
                  <a:cubicBezTo>
                    <a:pt x="15752381" y="6888925"/>
                    <a:pt x="15758731" y="6876225"/>
                    <a:pt x="15758731" y="6857175"/>
                  </a:cubicBezTo>
                  <a:cubicBezTo>
                    <a:pt x="15714281" y="6907975"/>
                    <a:pt x="15619031" y="6914325"/>
                    <a:pt x="15568231" y="6939725"/>
                  </a:cubicBezTo>
                  <a:cubicBezTo>
                    <a:pt x="15638081" y="6876225"/>
                    <a:pt x="15752381" y="6723825"/>
                    <a:pt x="15765081" y="6723825"/>
                  </a:cubicBezTo>
                  <a:cubicBezTo>
                    <a:pt x="15784131" y="6723825"/>
                    <a:pt x="15904717" y="6742875"/>
                    <a:pt x="15904717" y="6755575"/>
                  </a:cubicBezTo>
                  <a:close/>
                  <a:moveTo>
                    <a:pt x="9428543" y="6774625"/>
                  </a:moveTo>
                  <a:cubicBezTo>
                    <a:pt x="9428543" y="6793675"/>
                    <a:pt x="9441243" y="6774625"/>
                    <a:pt x="9441243" y="6793675"/>
                  </a:cubicBezTo>
                  <a:cubicBezTo>
                    <a:pt x="9441243" y="6793675"/>
                    <a:pt x="9365043" y="6857175"/>
                    <a:pt x="9358693" y="6857175"/>
                  </a:cubicBezTo>
                  <a:cubicBezTo>
                    <a:pt x="9339643" y="6857175"/>
                    <a:pt x="9339643" y="6844475"/>
                    <a:pt x="9326943" y="6844475"/>
                  </a:cubicBezTo>
                  <a:cubicBezTo>
                    <a:pt x="9333293" y="6838125"/>
                    <a:pt x="9345993" y="6838125"/>
                    <a:pt x="9365043" y="6838125"/>
                  </a:cubicBezTo>
                  <a:cubicBezTo>
                    <a:pt x="9365043" y="6831775"/>
                    <a:pt x="9358693" y="6831775"/>
                    <a:pt x="9358693" y="6812725"/>
                  </a:cubicBezTo>
                  <a:cubicBezTo>
                    <a:pt x="9358693" y="6800025"/>
                    <a:pt x="9371393" y="6774625"/>
                    <a:pt x="9384093" y="6761925"/>
                  </a:cubicBezTo>
                  <a:cubicBezTo>
                    <a:pt x="9396793" y="6742875"/>
                    <a:pt x="9428543" y="6736525"/>
                    <a:pt x="9447593" y="6723825"/>
                  </a:cubicBezTo>
                  <a:cubicBezTo>
                    <a:pt x="9441243" y="6749225"/>
                    <a:pt x="9428543" y="6761925"/>
                    <a:pt x="9428543" y="6774625"/>
                  </a:cubicBezTo>
                  <a:close/>
                  <a:moveTo>
                    <a:pt x="1961896" y="6780975"/>
                  </a:moveTo>
                  <a:lnTo>
                    <a:pt x="1942846" y="6780975"/>
                  </a:lnTo>
                  <a:cubicBezTo>
                    <a:pt x="1911096" y="6755575"/>
                    <a:pt x="1879346" y="6761925"/>
                    <a:pt x="1879346" y="6723825"/>
                  </a:cubicBezTo>
                  <a:cubicBezTo>
                    <a:pt x="1892046" y="6736525"/>
                    <a:pt x="1942846" y="6749225"/>
                    <a:pt x="1961896" y="6780975"/>
                  </a:cubicBezTo>
                  <a:close/>
                  <a:moveTo>
                    <a:pt x="15936467" y="6717475"/>
                  </a:moveTo>
                  <a:cubicBezTo>
                    <a:pt x="15917417" y="6730175"/>
                    <a:pt x="15898367" y="6736525"/>
                    <a:pt x="15898367" y="6736525"/>
                  </a:cubicBezTo>
                  <a:cubicBezTo>
                    <a:pt x="15885667" y="6736525"/>
                    <a:pt x="15879317" y="6736525"/>
                    <a:pt x="15866617" y="6730175"/>
                  </a:cubicBezTo>
                  <a:cubicBezTo>
                    <a:pt x="15872967" y="6730175"/>
                    <a:pt x="15885667" y="6723825"/>
                    <a:pt x="15898367" y="6717475"/>
                  </a:cubicBezTo>
                  <a:lnTo>
                    <a:pt x="15936467" y="6717475"/>
                  </a:lnTo>
                  <a:close/>
                  <a:moveTo>
                    <a:pt x="2171383" y="6812725"/>
                  </a:moveTo>
                  <a:cubicBezTo>
                    <a:pt x="2126933" y="6774625"/>
                    <a:pt x="2082546" y="6742875"/>
                    <a:pt x="2038096" y="6717475"/>
                  </a:cubicBezTo>
                  <a:lnTo>
                    <a:pt x="2050796" y="6717475"/>
                  </a:lnTo>
                  <a:cubicBezTo>
                    <a:pt x="2063496" y="6717475"/>
                    <a:pt x="2152333" y="6787325"/>
                    <a:pt x="2171383" y="6812725"/>
                  </a:cubicBezTo>
                  <a:close/>
                  <a:moveTo>
                    <a:pt x="4507929" y="6736525"/>
                  </a:moveTo>
                  <a:cubicBezTo>
                    <a:pt x="4507929" y="6730175"/>
                    <a:pt x="4507929" y="6717475"/>
                    <a:pt x="4514279" y="6711125"/>
                  </a:cubicBezTo>
                  <a:cubicBezTo>
                    <a:pt x="4514279" y="6717475"/>
                    <a:pt x="4507929" y="6730175"/>
                    <a:pt x="4507929" y="6736525"/>
                  </a:cubicBezTo>
                  <a:close/>
                  <a:moveTo>
                    <a:pt x="16469805" y="6704775"/>
                  </a:moveTo>
                  <a:cubicBezTo>
                    <a:pt x="16457105" y="6736525"/>
                    <a:pt x="16501555" y="6806375"/>
                    <a:pt x="16533305" y="6844475"/>
                  </a:cubicBezTo>
                  <a:cubicBezTo>
                    <a:pt x="16546005" y="6831775"/>
                    <a:pt x="16565055" y="6819075"/>
                    <a:pt x="16577755" y="6806375"/>
                  </a:cubicBezTo>
                  <a:cubicBezTo>
                    <a:pt x="16584105" y="6819075"/>
                    <a:pt x="16590455" y="6838125"/>
                    <a:pt x="16596805" y="6857175"/>
                  </a:cubicBezTo>
                  <a:cubicBezTo>
                    <a:pt x="16577755" y="6869875"/>
                    <a:pt x="16552355" y="6888925"/>
                    <a:pt x="16533305" y="6914325"/>
                  </a:cubicBezTo>
                  <a:cubicBezTo>
                    <a:pt x="16507905" y="6882575"/>
                    <a:pt x="16444405" y="6844475"/>
                    <a:pt x="16444405" y="6825425"/>
                  </a:cubicBezTo>
                  <a:cubicBezTo>
                    <a:pt x="16444405" y="6812725"/>
                    <a:pt x="16457105" y="6780975"/>
                    <a:pt x="16457105" y="6768275"/>
                  </a:cubicBezTo>
                  <a:cubicBezTo>
                    <a:pt x="16457105" y="6749225"/>
                    <a:pt x="16450755" y="6723825"/>
                    <a:pt x="16444405" y="6704775"/>
                  </a:cubicBezTo>
                  <a:lnTo>
                    <a:pt x="16469805" y="6704775"/>
                  </a:lnTo>
                  <a:close/>
                  <a:moveTo>
                    <a:pt x="15060294" y="6907975"/>
                  </a:moveTo>
                  <a:cubicBezTo>
                    <a:pt x="15060294" y="6888925"/>
                    <a:pt x="15041244" y="6863525"/>
                    <a:pt x="15028544" y="6857175"/>
                  </a:cubicBezTo>
                  <a:cubicBezTo>
                    <a:pt x="15104744" y="6800025"/>
                    <a:pt x="15149194" y="6730175"/>
                    <a:pt x="15231744" y="6704775"/>
                  </a:cubicBezTo>
                  <a:cubicBezTo>
                    <a:pt x="15206344" y="6761925"/>
                    <a:pt x="15142844" y="6863525"/>
                    <a:pt x="15060294" y="6907975"/>
                  </a:cubicBezTo>
                  <a:close/>
                  <a:moveTo>
                    <a:pt x="14539659" y="6742875"/>
                  </a:moveTo>
                  <a:cubicBezTo>
                    <a:pt x="14552359" y="6755575"/>
                    <a:pt x="14577759" y="6755575"/>
                    <a:pt x="14590459" y="6780975"/>
                  </a:cubicBezTo>
                  <a:cubicBezTo>
                    <a:pt x="14603159" y="6793675"/>
                    <a:pt x="14622209" y="6825425"/>
                    <a:pt x="14622209" y="6844475"/>
                  </a:cubicBezTo>
                  <a:cubicBezTo>
                    <a:pt x="14622209" y="6857175"/>
                    <a:pt x="14603159" y="6863525"/>
                    <a:pt x="14603159" y="6876225"/>
                  </a:cubicBezTo>
                  <a:cubicBezTo>
                    <a:pt x="14584109" y="6869875"/>
                    <a:pt x="14558709" y="6850825"/>
                    <a:pt x="14539659" y="6850825"/>
                  </a:cubicBezTo>
                  <a:cubicBezTo>
                    <a:pt x="14526959" y="6850825"/>
                    <a:pt x="14469809" y="6869875"/>
                    <a:pt x="14438059" y="6876225"/>
                  </a:cubicBezTo>
                  <a:cubicBezTo>
                    <a:pt x="14444409" y="6863525"/>
                    <a:pt x="14457109" y="6850825"/>
                    <a:pt x="14457109" y="6838125"/>
                  </a:cubicBezTo>
                  <a:cubicBezTo>
                    <a:pt x="14457109" y="6806375"/>
                    <a:pt x="14380909" y="6755575"/>
                    <a:pt x="14368209" y="6755575"/>
                  </a:cubicBezTo>
                  <a:cubicBezTo>
                    <a:pt x="14355509" y="6749225"/>
                    <a:pt x="14342809" y="6755575"/>
                    <a:pt x="14330109" y="6761925"/>
                  </a:cubicBezTo>
                  <a:cubicBezTo>
                    <a:pt x="14349159" y="6730175"/>
                    <a:pt x="14425359" y="6704775"/>
                    <a:pt x="14457109" y="6704775"/>
                  </a:cubicBezTo>
                  <a:cubicBezTo>
                    <a:pt x="14476159" y="6704775"/>
                    <a:pt x="14520609" y="6736525"/>
                    <a:pt x="14539659" y="6742875"/>
                  </a:cubicBezTo>
                  <a:close/>
                  <a:moveTo>
                    <a:pt x="13371386" y="6730175"/>
                  </a:moveTo>
                  <a:cubicBezTo>
                    <a:pt x="13371386" y="6749225"/>
                    <a:pt x="13358686" y="6755575"/>
                    <a:pt x="13345986" y="6761925"/>
                  </a:cubicBezTo>
                  <a:cubicBezTo>
                    <a:pt x="13326936" y="6742875"/>
                    <a:pt x="13301536" y="6730175"/>
                    <a:pt x="13282486" y="6711125"/>
                  </a:cubicBezTo>
                  <a:cubicBezTo>
                    <a:pt x="13301536" y="6711125"/>
                    <a:pt x="13320586" y="6704775"/>
                    <a:pt x="13339636" y="6704775"/>
                  </a:cubicBezTo>
                  <a:cubicBezTo>
                    <a:pt x="13352336" y="6704775"/>
                    <a:pt x="13371386" y="6717475"/>
                    <a:pt x="13371386" y="6730175"/>
                  </a:cubicBezTo>
                  <a:close/>
                  <a:moveTo>
                    <a:pt x="7726934" y="6749225"/>
                  </a:moveTo>
                  <a:cubicBezTo>
                    <a:pt x="7720584" y="6749225"/>
                    <a:pt x="7720584" y="6704775"/>
                    <a:pt x="7726934" y="6704775"/>
                  </a:cubicBezTo>
                  <a:cubicBezTo>
                    <a:pt x="7733284" y="6711125"/>
                    <a:pt x="7726934" y="6730175"/>
                    <a:pt x="7726934" y="6749225"/>
                  </a:cubicBezTo>
                  <a:close/>
                  <a:moveTo>
                    <a:pt x="2520633" y="6761925"/>
                  </a:moveTo>
                  <a:lnTo>
                    <a:pt x="2520633" y="6787325"/>
                  </a:lnTo>
                  <a:cubicBezTo>
                    <a:pt x="2482533" y="6768275"/>
                    <a:pt x="2419033" y="6736525"/>
                    <a:pt x="2419033" y="6717475"/>
                  </a:cubicBezTo>
                  <a:cubicBezTo>
                    <a:pt x="2419033" y="6704775"/>
                    <a:pt x="2419033" y="6711125"/>
                    <a:pt x="2425383" y="6704775"/>
                  </a:cubicBezTo>
                  <a:cubicBezTo>
                    <a:pt x="2457133" y="6717475"/>
                    <a:pt x="2488883" y="6742875"/>
                    <a:pt x="2520633" y="6761925"/>
                  </a:cubicBezTo>
                  <a:close/>
                  <a:moveTo>
                    <a:pt x="7777734" y="6736525"/>
                  </a:moveTo>
                  <a:cubicBezTo>
                    <a:pt x="7784084" y="6730175"/>
                    <a:pt x="7784084" y="6717475"/>
                    <a:pt x="7784084" y="6698425"/>
                  </a:cubicBezTo>
                  <a:cubicBezTo>
                    <a:pt x="7796784" y="6730175"/>
                    <a:pt x="7790434" y="6736525"/>
                    <a:pt x="7790434" y="6742875"/>
                  </a:cubicBezTo>
                  <a:cubicBezTo>
                    <a:pt x="7790434" y="6742875"/>
                    <a:pt x="7784084" y="6742875"/>
                    <a:pt x="7777734" y="6736525"/>
                  </a:cubicBezTo>
                  <a:close/>
                  <a:moveTo>
                    <a:pt x="5263452" y="6774625"/>
                  </a:moveTo>
                  <a:cubicBezTo>
                    <a:pt x="5276152" y="6806375"/>
                    <a:pt x="5276152" y="6844475"/>
                    <a:pt x="5282502" y="6882575"/>
                  </a:cubicBezTo>
                  <a:cubicBezTo>
                    <a:pt x="5282502" y="6882575"/>
                    <a:pt x="5288852" y="6876225"/>
                    <a:pt x="5288852" y="6869875"/>
                  </a:cubicBezTo>
                  <a:cubicBezTo>
                    <a:pt x="5301552" y="6901625"/>
                    <a:pt x="5320602" y="6939725"/>
                    <a:pt x="5326952" y="6971475"/>
                  </a:cubicBezTo>
                  <a:cubicBezTo>
                    <a:pt x="5326952" y="6971475"/>
                    <a:pt x="5333302" y="6965125"/>
                    <a:pt x="5333302" y="6958775"/>
                  </a:cubicBezTo>
                  <a:cubicBezTo>
                    <a:pt x="5358702" y="6984175"/>
                    <a:pt x="5384102" y="7009575"/>
                    <a:pt x="5415852" y="7034975"/>
                  </a:cubicBezTo>
                  <a:cubicBezTo>
                    <a:pt x="5415852" y="7041325"/>
                    <a:pt x="5415852" y="7047675"/>
                    <a:pt x="5409502" y="7054025"/>
                  </a:cubicBezTo>
                  <a:cubicBezTo>
                    <a:pt x="5250752" y="6952425"/>
                    <a:pt x="5250752" y="6806375"/>
                    <a:pt x="5238052" y="6698425"/>
                  </a:cubicBezTo>
                  <a:cubicBezTo>
                    <a:pt x="5276152" y="6711125"/>
                    <a:pt x="5250752" y="6749225"/>
                    <a:pt x="5263452" y="6774625"/>
                  </a:cubicBezTo>
                  <a:close/>
                  <a:moveTo>
                    <a:pt x="2603183" y="6787325"/>
                  </a:moveTo>
                  <a:cubicBezTo>
                    <a:pt x="2603183" y="6787325"/>
                    <a:pt x="2609533" y="6780975"/>
                    <a:pt x="2609533" y="6774625"/>
                  </a:cubicBezTo>
                  <a:lnTo>
                    <a:pt x="2622169" y="6774625"/>
                  </a:lnTo>
                  <a:cubicBezTo>
                    <a:pt x="2653919" y="6793675"/>
                    <a:pt x="2679319" y="6806375"/>
                    <a:pt x="2704719" y="6825425"/>
                  </a:cubicBezTo>
                  <a:lnTo>
                    <a:pt x="2704719" y="6857175"/>
                  </a:lnTo>
                  <a:lnTo>
                    <a:pt x="2488883" y="6717475"/>
                  </a:lnTo>
                  <a:cubicBezTo>
                    <a:pt x="2488883" y="6711125"/>
                    <a:pt x="2495233" y="6704775"/>
                    <a:pt x="2495233" y="6698425"/>
                  </a:cubicBezTo>
                  <a:cubicBezTo>
                    <a:pt x="2526983" y="6711125"/>
                    <a:pt x="2603183" y="6736525"/>
                    <a:pt x="2603183" y="6787325"/>
                  </a:cubicBezTo>
                  <a:close/>
                  <a:moveTo>
                    <a:pt x="15288894" y="6742875"/>
                  </a:moveTo>
                  <a:cubicBezTo>
                    <a:pt x="15320581" y="6704775"/>
                    <a:pt x="15365031" y="6717475"/>
                    <a:pt x="15396781" y="6717475"/>
                  </a:cubicBezTo>
                  <a:cubicBezTo>
                    <a:pt x="15345981" y="6749225"/>
                    <a:pt x="15263494" y="6812725"/>
                    <a:pt x="15244444" y="6812725"/>
                  </a:cubicBezTo>
                  <a:cubicBezTo>
                    <a:pt x="15231744" y="6812725"/>
                    <a:pt x="15225394" y="6800025"/>
                    <a:pt x="15212694" y="6793675"/>
                  </a:cubicBezTo>
                  <a:cubicBezTo>
                    <a:pt x="15212694" y="6755575"/>
                    <a:pt x="15263494" y="6704775"/>
                    <a:pt x="15301594" y="6692075"/>
                  </a:cubicBezTo>
                  <a:cubicBezTo>
                    <a:pt x="15301594" y="6704775"/>
                    <a:pt x="15295244" y="6723825"/>
                    <a:pt x="15288894" y="6742875"/>
                  </a:cubicBezTo>
                  <a:close/>
                  <a:moveTo>
                    <a:pt x="16685705" y="6857175"/>
                  </a:moveTo>
                  <a:lnTo>
                    <a:pt x="16685705" y="6882575"/>
                  </a:lnTo>
                  <a:cubicBezTo>
                    <a:pt x="16641255" y="6838125"/>
                    <a:pt x="16584105" y="6831775"/>
                    <a:pt x="16584105" y="6780975"/>
                  </a:cubicBezTo>
                  <a:cubicBezTo>
                    <a:pt x="16571405" y="6793675"/>
                    <a:pt x="16552355" y="6806375"/>
                    <a:pt x="16533305" y="6819075"/>
                  </a:cubicBezTo>
                  <a:cubicBezTo>
                    <a:pt x="16507905" y="6787325"/>
                    <a:pt x="16495205" y="6755575"/>
                    <a:pt x="16482505" y="6723825"/>
                  </a:cubicBezTo>
                  <a:lnTo>
                    <a:pt x="16482505" y="6704775"/>
                  </a:lnTo>
                  <a:cubicBezTo>
                    <a:pt x="16520605" y="6704775"/>
                    <a:pt x="16565055" y="6698425"/>
                    <a:pt x="16609505" y="6685725"/>
                  </a:cubicBezTo>
                  <a:cubicBezTo>
                    <a:pt x="16641255" y="6742875"/>
                    <a:pt x="16685705" y="6838125"/>
                    <a:pt x="16685705" y="6857175"/>
                  </a:cubicBezTo>
                  <a:close/>
                  <a:moveTo>
                    <a:pt x="7834884" y="6730175"/>
                  </a:moveTo>
                  <a:cubicBezTo>
                    <a:pt x="7828534" y="6730175"/>
                    <a:pt x="7822184" y="6723825"/>
                    <a:pt x="7822184" y="6704775"/>
                  </a:cubicBezTo>
                  <a:cubicBezTo>
                    <a:pt x="7822184" y="6692075"/>
                    <a:pt x="7834884" y="6685725"/>
                    <a:pt x="7841234" y="6679375"/>
                  </a:cubicBezTo>
                  <a:cubicBezTo>
                    <a:pt x="7841234" y="6692075"/>
                    <a:pt x="7841234" y="6711125"/>
                    <a:pt x="7834884" y="6730175"/>
                  </a:cubicBezTo>
                  <a:close/>
                  <a:moveTo>
                    <a:pt x="7752334" y="6780975"/>
                  </a:moveTo>
                  <a:cubicBezTo>
                    <a:pt x="7745984" y="6774625"/>
                    <a:pt x="7745984" y="6768275"/>
                    <a:pt x="7745984" y="6755575"/>
                  </a:cubicBezTo>
                  <a:cubicBezTo>
                    <a:pt x="7745984" y="6736525"/>
                    <a:pt x="7752334" y="6698425"/>
                    <a:pt x="7765034" y="6679375"/>
                  </a:cubicBezTo>
                  <a:cubicBezTo>
                    <a:pt x="7758684" y="6742875"/>
                    <a:pt x="7758684" y="6768275"/>
                    <a:pt x="7752334" y="6780975"/>
                  </a:cubicBezTo>
                  <a:close/>
                  <a:moveTo>
                    <a:pt x="5352352" y="7028625"/>
                  </a:moveTo>
                  <a:lnTo>
                    <a:pt x="5352352" y="7047675"/>
                  </a:lnTo>
                  <a:cubicBezTo>
                    <a:pt x="5257102" y="6971475"/>
                    <a:pt x="5219002" y="6844475"/>
                    <a:pt x="5219002" y="6761925"/>
                  </a:cubicBezTo>
                  <a:cubicBezTo>
                    <a:pt x="5219002" y="6736525"/>
                    <a:pt x="5212652" y="6704775"/>
                    <a:pt x="5206302" y="6679375"/>
                  </a:cubicBezTo>
                  <a:lnTo>
                    <a:pt x="5219002" y="6679375"/>
                  </a:lnTo>
                  <a:cubicBezTo>
                    <a:pt x="5238052" y="6793675"/>
                    <a:pt x="5225352" y="6914325"/>
                    <a:pt x="5352352" y="7028625"/>
                  </a:cubicBezTo>
                  <a:close/>
                  <a:moveTo>
                    <a:pt x="9345993" y="6717475"/>
                  </a:moveTo>
                  <a:lnTo>
                    <a:pt x="9345993" y="6736525"/>
                  </a:lnTo>
                  <a:lnTo>
                    <a:pt x="9384093" y="6736525"/>
                  </a:lnTo>
                  <a:cubicBezTo>
                    <a:pt x="9377743" y="6749225"/>
                    <a:pt x="9371393" y="6768275"/>
                    <a:pt x="9358693" y="6768275"/>
                  </a:cubicBezTo>
                  <a:cubicBezTo>
                    <a:pt x="9339643" y="6768275"/>
                    <a:pt x="9333293" y="6749225"/>
                    <a:pt x="9326943" y="6736525"/>
                  </a:cubicBezTo>
                  <a:cubicBezTo>
                    <a:pt x="9320593" y="6742875"/>
                    <a:pt x="9320593" y="6755575"/>
                    <a:pt x="9301543" y="6761925"/>
                  </a:cubicBezTo>
                  <a:lnTo>
                    <a:pt x="9301543" y="6717475"/>
                  </a:lnTo>
                  <a:cubicBezTo>
                    <a:pt x="9307893" y="6717475"/>
                    <a:pt x="9307893" y="6723825"/>
                    <a:pt x="9326943" y="6723825"/>
                  </a:cubicBezTo>
                  <a:cubicBezTo>
                    <a:pt x="9339643" y="6723825"/>
                    <a:pt x="9365043" y="6692075"/>
                    <a:pt x="9377743" y="6673025"/>
                  </a:cubicBezTo>
                  <a:cubicBezTo>
                    <a:pt x="9371393" y="6685725"/>
                    <a:pt x="9358693" y="6704775"/>
                    <a:pt x="9345993" y="6717475"/>
                  </a:cubicBezTo>
                  <a:close/>
                  <a:moveTo>
                    <a:pt x="7898384" y="6679375"/>
                  </a:moveTo>
                  <a:cubicBezTo>
                    <a:pt x="7898384" y="6685725"/>
                    <a:pt x="7885684" y="6692075"/>
                    <a:pt x="7872984" y="6704775"/>
                  </a:cubicBezTo>
                  <a:cubicBezTo>
                    <a:pt x="7879334" y="6711125"/>
                    <a:pt x="7892034" y="6704775"/>
                    <a:pt x="7898384" y="6704775"/>
                  </a:cubicBezTo>
                  <a:cubicBezTo>
                    <a:pt x="7898384" y="6717475"/>
                    <a:pt x="7885684" y="6730175"/>
                    <a:pt x="7892034" y="6742875"/>
                  </a:cubicBezTo>
                  <a:cubicBezTo>
                    <a:pt x="7892034" y="6742875"/>
                    <a:pt x="7885684" y="6742875"/>
                    <a:pt x="7879334" y="6736525"/>
                  </a:cubicBezTo>
                  <a:cubicBezTo>
                    <a:pt x="7885684" y="6736525"/>
                    <a:pt x="7885684" y="6730175"/>
                    <a:pt x="7879334" y="6723825"/>
                  </a:cubicBezTo>
                  <a:cubicBezTo>
                    <a:pt x="7853934" y="6736525"/>
                    <a:pt x="7853934" y="6755575"/>
                    <a:pt x="7841234" y="6768275"/>
                  </a:cubicBezTo>
                  <a:cubicBezTo>
                    <a:pt x="7847584" y="6736525"/>
                    <a:pt x="7860284" y="6704775"/>
                    <a:pt x="7866634" y="6673025"/>
                  </a:cubicBezTo>
                  <a:cubicBezTo>
                    <a:pt x="7872984" y="6673025"/>
                    <a:pt x="7879334" y="6679375"/>
                    <a:pt x="7898384" y="6679375"/>
                  </a:cubicBezTo>
                  <a:close/>
                  <a:moveTo>
                    <a:pt x="7999984" y="6749225"/>
                  </a:moveTo>
                  <a:lnTo>
                    <a:pt x="7987284" y="6761925"/>
                  </a:lnTo>
                  <a:cubicBezTo>
                    <a:pt x="7980934" y="6755575"/>
                    <a:pt x="7968234" y="6736525"/>
                    <a:pt x="7961884" y="6717475"/>
                  </a:cubicBezTo>
                  <a:cubicBezTo>
                    <a:pt x="7949184" y="6736525"/>
                    <a:pt x="7930134" y="6755575"/>
                    <a:pt x="7911084" y="6768275"/>
                  </a:cubicBezTo>
                  <a:cubicBezTo>
                    <a:pt x="7936484" y="6736525"/>
                    <a:pt x="7949184" y="6698425"/>
                    <a:pt x="7968234" y="6666675"/>
                  </a:cubicBezTo>
                  <a:cubicBezTo>
                    <a:pt x="7961884" y="6679375"/>
                    <a:pt x="7961884" y="6730175"/>
                    <a:pt x="7999984" y="6749225"/>
                  </a:cubicBezTo>
                  <a:close/>
                  <a:moveTo>
                    <a:pt x="15650781" y="6673025"/>
                  </a:moveTo>
                  <a:cubicBezTo>
                    <a:pt x="15650781" y="6685725"/>
                    <a:pt x="15587281" y="6755575"/>
                    <a:pt x="15549181" y="6787325"/>
                  </a:cubicBezTo>
                  <a:cubicBezTo>
                    <a:pt x="15523781" y="6806375"/>
                    <a:pt x="15422181" y="6850825"/>
                    <a:pt x="15384081" y="6850825"/>
                  </a:cubicBezTo>
                  <a:lnTo>
                    <a:pt x="15365031" y="6850825"/>
                  </a:lnTo>
                  <a:lnTo>
                    <a:pt x="15390431" y="6825425"/>
                  </a:lnTo>
                  <a:lnTo>
                    <a:pt x="15377731" y="6819075"/>
                  </a:lnTo>
                  <a:cubicBezTo>
                    <a:pt x="15365031" y="6831775"/>
                    <a:pt x="15352331" y="6844475"/>
                    <a:pt x="15339631" y="6844475"/>
                  </a:cubicBezTo>
                  <a:cubicBezTo>
                    <a:pt x="15314231" y="6844475"/>
                    <a:pt x="15314231" y="6819075"/>
                    <a:pt x="15263494" y="6819075"/>
                  </a:cubicBezTo>
                  <a:cubicBezTo>
                    <a:pt x="15320581" y="6780975"/>
                    <a:pt x="15384081" y="6736525"/>
                    <a:pt x="15441231" y="6704775"/>
                  </a:cubicBezTo>
                  <a:cubicBezTo>
                    <a:pt x="15434881" y="6711125"/>
                    <a:pt x="15434881" y="6723825"/>
                    <a:pt x="15428531" y="6736525"/>
                  </a:cubicBezTo>
                  <a:cubicBezTo>
                    <a:pt x="15428531" y="6736525"/>
                    <a:pt x="15422181" y="6742875"/>
                    <a:pt x="15441231" y="6742875"/>
                  </a:cubicBezTo>
                  <a:cubicBezTo>
                    <a:pt x="15466631" y="6742875"/>
                    <a:pt x="15625381" y="6660325"/>
                    <a:pt x="15644431" y="6660325"/>
                  </a:cubicBezTo>
                  <a:cubicBezTo>
                    <a:pt x="15644431" y="6660325"/>
                    <a:pt x="15650781" y="6653975"/>
                    <a:pt x="15650781" y="6673025"/>
                  </a:cubicBezTo>
                  <a:close/>
                  <a:moveTo>
                    <a:pt x="8298371" y="6660325"/>
                  </a:moveTo>
                  <a:cubicBezTo>
                    <a:pt x="8298371" y="6660325"/>
                    <a:pt x="8298371" y="6666675"/>
                    <a:pt x="8292021" y="6660325"/>
                  </a:cubicBezTo>
                  <a:lnTo>
                    <a:pt x="8298371" y="6660325"/>
                  </a:lnTo>
                  <a:close/>
                  <a:moveTo>
                    <a:pt x="5206302" y="6749225"/>
                  </a:moveTo>
                  <a:cubicBezTo>
                    <a:pt x="5206302" y="6761925"/>
                    <a:pt x="5199952" y="6768275"/>
                    <a:pt x="5199952" y="6780975"/>
                  </a:cubicBezTo>
                  <a:cubicBezTo>
                    <a:pt x="5193602" y="6742875"/>
                    <a:pt x="5187252" y="6698425"/>
                    <a:pt x="5174552" y="6660325"/>
                  </a:cubicBezTo>
                  <a:cubicBezTo>
                    <a:pt x="5187252" y="6673025"/>
                    <a:pt x="5206302" y="6736525"/>
                    <a:pt x="5206302" y="6749225"/>
                  </a:cubicBezTo>
                  <a:close/>
                  <a:moveTo>
                    <a:pt x="1949196" y="6717475"/>
                  </a:moveTo>
                  <a:cubicBezTo>
                    <a:pt x="1930146" y="6698425"/>
                    <a:pt x="1904746" y="6679375"/>
                    <a:pt x="1892046" y="6660325"/>
                  </a:cubicBezTo>
                  <a:cubicBezTo>
                    <a:pt x="1917446" y="6653975"/>
                    <a:pt x="1942846" y="6692075"/>
                    <a:pt x="1949196" y="6717475"/>
                  </a:cubicBezTo>
                  <a:close/>
                  <a:moveTo>
                    <a:pt x="8622221" y="6660325"/>
                  </a:moveTo>
                  <a:cubicBezTo>
                    <a:pt x="8609521" y="6679375"/>
                    <a:pt x="8603171" y="6704775"/>
                    <a:pt x="8590471" y="6730175"/>
                  </a:cubicBezTo>
                  <a:lnTo>
                    <a:pt x="8571421" y="6730175"/>
                  </a:lnTo>
                  <a:cubicBezTo>
                    <a:pt x="8571421" y="6730175"/>
                    <a:pt x="8571421" y="6723825"/>
                    <a:pt x="8565071" y="6717475"/>
                  </a:cubicBezTo>
                  <a:cubicBezTo>
                    <a:pt x="8590471" y="6698425"/>
                    <a:pt x="8596821" y="6660325"/>
                    <a:pt x="8603171" y="6653975"/>
                  </a:cubicBezTo>
                  <a:cubicBezTo>
                    <a:pt x="8609521" y="6653975"/>
                    <a:pt x="8615871" y="6653975"/>
                    <a:pt x="8622221" y="6660325"/>
                  </a:cubicBezTo>
                  <a:close/>
                  <a:moveTo>
                    <a:pt x="8114284" y="6704775"/>
                  </a:moveTo>
                  <a:lnTo>
                    <a:pt x="8088884" y="6704775"/>
                  </a:lnTo>
                  <a:cubicBezTo>
                    <a:pt x="8088884" y="6704775"/>
                    <a:pt x="8082534" y="6698425"/>
                    <a:pt x="8082534" y="6717475"/>
                  </a:cubicBezTo>
                  <a:cubicBezTo>
                    <a:pt x="8082534" y="6717475"/>
                    <a:pt x="8082534" y="6749225"/>
                    <a:pt x="8107934" y="6730175"/>
                  </a:cubicBezTo>
                  <a:lnTo>
                    <a:pt x="8107934" y="6755575"/>
                  </a:lnTo>
                  <a:lnTo>
                    <a:pt x="8088884" y="6755575"/>
                  </a:lnTo>
                  <a:cubicBezTo>
                    <a:pt x="8082534" y="6749225"/>
                    <a:pt x="8088884" y="6742875"/>
                    <a:pt x="8069834" y="6742875"/>
                  </a:cubicBezTo>
                  <a:cubicBezTo>
                    <a:pt x="8057134" y="6742875"/>
                    <a:pt x="8038084" y="6755575"/>
                    <a:pt x="8019034" y="6761925"/>
                  </a:cubicBezTo>
                  <a:cubicBezTo>
                    <a:pt x="8025384" y="6730175"/>
                    <a:pt x="8031734" y="6692075"/>
                    <a:pt x="8038084" y="6660325"/>
                  </a:cubicBezTo>
                  <a:cubicBezTo>
                    <a:pt x="8044434" y="6685725"/>
                    <a:pt x="8044434" y="6711125"/>
                    <a:pt x="8038084" y="6742875"/>
                  </a:cubicBezTo>
                  <a:cubicBezTo>
                    <a:pt x="8038084" y="6742875"/>
                    <a:pt x="8031734" y="6749225"/>
                    <a:pt x="8050784" y="6749225"/>
                  </a:cubicBezTo>
                  <a:cubicBezTo>
                    <a:pt x="8082534" y="6749225"/>
                    <a:pt x="8063484" y="6711125"/>
                    <a:pt x="8069834" y="6685725"/>
                  </a:cubicBezTo>
                  <a:cubicBezTo>
                    <a:pt x="8082534" y="6685725"/>
                    <a:pt x="8082534" y="6698425"/>
                    <a:pt x="8095234" y="6704775"/>
                  </a:cubicBezTo>
                  <a:cubicBezTo>
                    <a:pt x="8101584" y="6698425"/>
                    <a:pt x="8095234" y="6692075"/>
                    <a:pt x="8095234" y="6673025"/>
                  </a:cubicBezTo>
                  <a:cubicBezTo>
                    <a:pt x="8095234" y="6660325"/>
                    <a:pt x="8101584" y="6660325"/>
                    <a:pt x="8107934" y="6653975"/>
                  </a:cubicBezTo>
                  <a:lnTo>
                    <a:pt x="8114284" y="6704775"/>
                  </a:lnTo>
                  <a:close/>
                  <a:moveTo>
                    <a:pt x="16444405" y="6768275"/>
                  </a:moveTo>
                  <a:cubicBezTo>
                    <a:pt x="16444405" y="6780975"/>
                    <a:pt x="16438055" y="6812725"/>
                    <a:pt x="16419005" y="6838125"/>
                  </a:cubicBezTo>
                  <a:cubicBezTo>
                    <a:pt x="16399955" y="6825425"/>
                    <a:pt x="16406305" y="6825425"/>
                    <a:pt x="16399955" y="6812725"/>
                  </a:cubicBezTo>
                  <a:cubicBezTo>
                    <a:pt x="16380905" y="6838125"/>
                    <a:pt x="16393605" y="6876225"/>
                    <a:pt x="16349155" y="6901625"/>
                  </a:cubicBezTo>
                  <a:cubicBezTo>
                    <a:pt x="16342805" y="6907975"/>
                    <a:pt x="16349155" y="6914325"/>
                    <a:pt x="16330105" y="6914325"/>
                  </a:cubicBezTo>
                  <a:cubicBezTo>
                    <a:pt x="16317467" y="6914325"/>
                    <a:pt x="16330105" y="6901625"/>
                    <a:pt x="16323817" y="6895275"/>
                  </a:cubicBezTo>
                  <a:cubicBezTo>
                    <a:pt x="16292067" y="6920675"/>
                    <a:pt x="16260317" y="6958775"/>
                    <a:pt x="16234917" y="6958775"/>
                  </a:cubicBezTo>
                  <a:cubicBezTo>
                    <a:pt x="16215867" y="6958775"/>
                    <a:pt x="16215867" y="6952425"/>
                    <a:pt x="16209517" y="6946075"/>
                  </a:cubicBezTo>
                  <a:cubicBezTo>
                    <a:pt x="16196817" y="6952425"/>
                    <a:pt x="16152367" y="6952425"/>
                    <a:pt x="16152367" y="6920675"/>
                  </a:cubicBezTo>
                  <a:cubicBezTo>
                    <a:pt x="16152367" y="6907975"/>
                    <a:pt x="16165067" y="6901625"/>
                    <a:pt x="16171417" y="6895275"/>
                  </a:cubicBezTo>
                  <a:lnTo>
                    <a:pt x="16152367" y="6876225"/>
                  </a:lnTo>
                  <a:cubicBezTo>
                    <a:pt x="16076167" y="6920675"/>
                    <a:pt x="16114267" y="6939725"/>
                    <a:pt x="16063467" y="6939725"/>
                  </a:cubicBezTo>
                  <a:cubicBezTo>
                    <a:pt x="16044417" y="6939725"/>
                    <a:pt x="16044417" y="6933375"/>
                    <a:pt x="16031717" y="6920675"/>
                  </a:cubicBezTo>
                  <a:cubicBezTo>
                    <a:pt x="16012667" y="6927025"/>
                    <a:pt x="15980917" y="6907975"/>
                    <a:pt x="15980917" y="6895275"/>
                  </a:cubicBezTo>
                  <a:cubicBezTo>
                    <a:pt x="15980917" y="6882575"/>
                    <a:pt x="15987267" y="6882575"/>
                    <a:pt x="15993617" y="6876225"/>
                  </a:cubicBezTo>
                  <a:cubicBezTo>
                    <a:pt x="15974567" y="6869875"/>
                    <a:pt x="15942817" y="6876225"/>
                    <a:pt x="15923767" y="6869875"/>
                  </a:cubicBezTo>
                  <a:cubicBezTo>
                    <a:pt x="15892017" y="6863525"/>
                    <a:pt x="15885667" y="6819075"/>
                    <a:pt x="15885667" y="6812725"/>
                  </a:cubicBezTo>
                  <a:cubicBezTo>
                    <a:pt x="15885667" y="6800025"/>
                    <a:pt x="15898367" y="6793675"/>
                    <a:pt x="15904717" y="6780975"/>
                  </a:cubicBezTo>
                  <a:cubicBezTo>
                    <a:pt x="15930117" y="6812725"/>
                    <a:pt x="15993617" y="6819075"/>
                    <a:pt x="16025367" y="6819075"/>
                  </a:cubicBezTo>
                  <a:cubicBezTo>
                    <a:pt x="16120617" y="6819075"/>
                    <a:pt x="16209517" y="6780975"/>
                    <a:pt x="16292067" y="6673025"/>
                  </a:cubicBezTo>
                  <a:cubicBezTo>
                    <a:pt x="16279367" y="6717475"/>
                    <a:pt x="16260317" y="6761925"/>
                    <a:pt x="16234917" y="6812725"/>
                  </a:cubicBezTo>
                  <a:cubicBezTo>
                    <a:pt x="16279367" y="6761925"/>
                    <a:pt x="16311117" y="6698425"/>
                    <a:pt x="16298417" y="6647625"/>
                  </a:cubicBezTo>
                  <a:cubicBezTo>
                    <a:pt x="16387255" y="6730175"/>
                    <a:pt x="16444405" y="6647625"/>
                    <a:pt x="16444405" y="6768275"/>
                  </a:cubicBezTo>
                  <a:close/>
                  <a:moveTo>
                    <a:pt x="8228521" y="6666675"/>
                  </a:moveTo>
                  <a:cubicBezTo>
                    <a:pt x="8228521" y="6673025"/>
                    <a:pt x="8215821" y="6673025"/>
                    <a:pt x="8209471" y="6679375"/>
                  </a:cubicBezTo>
                  <a:lnTo>
                    <a:pt x="8209471" y="6698425"/>
                  </a:lnTo>
                  <a:cubicBezTo>
                    <a:pt x="8215821" y="6704775"/>
                    <a:pt x="8228521" y="6704775"/>
                    <a:pt x="8228521" y="6711125"/>
                  </a:cubicBezTo>
                  <a:cubicBezTo>
                    <a:pt x="8222171" y="6711125"/>
                    <a:pt x="8209471" y="6711125"/>
                    <a:pt x="8196834" y="6717475"/>
                  </a:cubicBezTo>
                  <a:cubicBezTo>
                    <a:pt x="8203121" y="6723825"/>
                    <a:pt x="8215821" y="6730175"/>
                    <a:pt x="8222171" y="6730175"/>
                  </a:cubicBezTo>
                  <a:lnTo>
                    <a:pt x="8222171" y="6749225"/>
                  </a:lnTo>
                  <a:cubicBezTo>
                    <a:pt x="8209471" y="6749225"/>
                    <a:pt x="8190484" y="6730175"/>
                    <a:pt x="8190484" y="6711125"/>
                  </a:cubicBezTo>
                  <a:cubicBezTo>
                    <a:pt x="8190484" y="6698425"/>
                    <a:pt x="8203121" y="6666675"/>
                    <a:pt x="8203121" y="6647625"/>
                  </a:cubicBezTo>
                  <a:cubicBezTo>
                    <a:pt x="8215821" y="6647625"/>
                    <a:pt x="8215821" y="6660325"/>
                    <a:pt x="8228521" y="6666675"/>
                  </a:cubicBezTo>
                  <a:close/>
                  <a:moveTo>
                    <a:pt x="8171434" y="6730175"/>
                  </a:moveTo>
                  <a:cubicBezTo>
                    <a:pt x="8171434" y="6742875"/>
                    <a:pt x="8146034" y="6749225"/>
                    <a:pt x="8133334" y="6755575"/>
                  </a:cubicBezTo>
                  <a:cubicBezTo>
                    <a:pt x="8139684" y="6749225"/>
                    <a:pt x="8146034" y="6736525"/>
                    <a:pt x="8158734" y="6723825"/>
                  </a:cubicBezTo>
                  <a:cubicBezTo>
                    <a:pt x="8152384" y="6717475"/>
                    <a:pt x="8139684" y="6717475"/>
                    <a:pt x="8133334" y="6717475"/>
                  </a:cubicBezTo>
                  <a:lnTo>
                    <a:pt x="8158734" y="6717475"/>
                  </a:lnTo>
                  <a:cubicBezTo>
                    <a:pt x="8158734" y="6698425"/>
                    <a:pt x="8146034" y="6666675"/>
                    <a:pt x="8177784" y="6647625"/>
                  </a:cubicBezTo>
                  <a:cubicBezTo>
                    <a:pt x="8171434" y="6692075"/>
                    <a:pt x="8171434" y="6711125"/>
                    <a:pt x="8171434" y="6730175"/>
                  </a:cubicBezTo>
                  <a:close/>
                  <a:moveTo>
                    <a:pt x="16768255" y="6742875"/>
                  </a:moveTo>
                  <a:lnTo>
                    <a:pt x="16768255" y="6780975"/>
                  </a:lnTo>
                  <a:cubicBezTo>
                    <a:pt x="16742855" y="6768275"/>
                    <a:pt x="16730155" y="6749225"/>
                    <a:pt x="16704755" y="6755575"/>
                  </a:cubicBezTo>
                  <a:cubicBezTo>
                    <a:pt x="16717455" y="6780975"/>
                    <a:pt x="16736505" y="6819075"/>
                    <a:pt x="16736505" y="6831775"/>
                  </a:cubicBezTo>
                  <a:cubicBezTo>
                    <a:pt x="16736505" y="6850825"/>
                    <a:pt x="16717455" y="6882575"/>
                    <a:pt x="16704755" y="6901625"/>
                  </a:cubicBezTo>
                  <a:cubicBezTo>
                    <a:pt x="16704755" y="6838125"/>
                    <a:pt x="16666655" y="6742875"/>
                    <a:pt x="16628555" y="6685725"/>
                  </a:cubicBezTo>
                  <a:cubicBezTo>
                    <a:pt x="16647605" y="6673025"/>
                    <a:pt x="16685705" y="6641275"/>
                    <a:pt x="16698405" y="6641275"/>
                  </a:cubicBezTo>
                  <a:cubicBezTo>
                    <a:pt x="16730155" y="6641275"/>
                    <a:pt x="16768255" y="6742875"/>
                    <a:pt x="16768255" y="6742875"/>
                  </a:cubicBezTo>
                  <a:close/>
                  <a:moveTo>
                    <a:pt x="15663481" y="6660325"/>
                  </a:moveTo>
                  <a:cubicBezTo>
                    <a:pt x="15657131" y="6660325"/>
                    <a:pt x="15650781" y="6653975"/>
                    <a:pt x="15644431" y="6647625"/>
                  </a:cubicBezTo>
                  <a:lnTo>
                    <a:pt x="15682531" y="6641275"/>
                  </a:lnTo>
                  <a:lnTo>
                    <a:pt x="15663481" y="6660325"/>
                  </a:lnTo>
                  <a:close/>
                  <a:moveTo>
                    <a:pt x="8330121" y="6653975"/>
                  </a:moveTo>
                  <a:cubicBezTo>
                    <a:pt x="8323771" y="6673025"/>
                    <a:pt x="8317421" y="6698425"/>
                    <a:pt x="8317421" y="6711125"/>
                  </a:cubicBezTo>
                  <a:cubicBezTo>
                    <a:pt x="8317421" y="6730175"/>
                    <a:pt x="8317421" y="6730175"/>
                    <a:pt x="8336471" y="6736525"/>
                  </a:cubicBezTo>
                  <a:cubicBezTo>
                    <a:pt x="8336471" y="6711125"/>
                    <a:pt x="8342821" y="6679375"/>
                    <a:pt x="8349171" y="6647625"/>
                  </a:cubicBezTo>
                  <a:cubicBezTo>
                    <a:pt x="8361871" y="6653975"/>
                    <a:pt x="8361871" y="6660325"/>
                    <a:pt x="8355521" y="6666675"/>
                  </a:cubicBezTo>
                  <a:cubicBezTo>
                    <a:pt x="8355521" y="6692075"/>
                    <a:pt x="8355521" y="6749225"/>
                    <a:pt x="8336471" y="6749225"/>
                  </a:cubicBezTo>
                  <a:cubicBezTo>
                    <a:pt x="8323771" y="6749225"/>
                    <a:pt x="8336471" y="6736525"/>
                    <a:pt x="8323771" y="6736525"/>
                  </a:cubicBezTo>
                  <a:cubicBezTo>
                    <a:pt x="8304721" y="6736525"/>
                    <a:pt x="8311071" y="6749225"/>
                    <a:pt x="8304721" y="6749225"/>
                  </a:cubicBezTo>
                  <a:cubicBezTo>
                    <a:pt x="8298371" y="6742875"/>
                    <a:pt x="8298371" y="6742875"/>
                    <a:pt x="8298371" y="6730175"/>
                  </a:cubicBezTo>
                  <a:cubicBezTo>
                    <a:pt x="8298371" y="6711125"/>
                    <a:pt x="8304721" y="6698425"/>
                    <a:pt x="8311071" y="6685725"/>
                  </a:cubicBezTo>
                  <a:cubicBezTo>
                    <a:pt x="8304721" y="6679375"/>
                    <a:pt x="8298371" y="6673025"/>
                    <a:pt x="8285671" y="6673025"/>
                  </a:cubicBezTo>
                  <a:cubicBezTo>
                    <a:pt x="8279321" y="6692075"/>
                    <a:pt x="8292021" y="6723825"/>
                    <a:pt x="8260271" y="6749225"/>
                  </a:cubicBezTo>
                  <a:cubicBezTo>
                    <a:pt x="8260271" y="6742875"/>
                    <a:pt x="8266621" y="6742875"/>
                    <a:pt x="8266621" y="6730175"/>
                  </a:cubicBezTo>
                  <a:cubicBezTo>
                    <a:pt x="8266621" y="6711125"/>
                    <a:pt x="8253921" y="6723825"/>
                    <a:pt x="8247571" y="6723825"/>
                  </a:cubicBezTo>
                  <a:cubicBezTo>
                    <a:pt x="8260271" y="6704775"/>
                    <a:pt x="8266621" y="6679375"/>
                    <a:pt x="8266621" y="6660325"/>
                  </a:cubicBezTo>
                  <a:cubicBezTo>
                    <a:pt x="8266621" y="6647625"/>
                    <a:pt x="8272971" y="6641275"/>
                    <a:pt x="8285671" y="6641275"/>
                  </a:cubicBezTo>
                  <a:cubicBezTo>
                    <a:pt x="8304721" y="6641275"/>
                    <a:pt x="8323771" y="6647625"/>
                    <a:pt x="8330121" y="6653975"/>
                  </a:cubicBezTo>
                  <a:close/>
                  <a:moveTo>
                    <a:pt x="16736505" y="6634925"/>
                  </a:moveTo>
                  <a:cubicBezTo>
                    <a:pt x="16838042" y="6660325"/>
                    <a:pt x="16800006" y="6673025"/>
                    <a:pt x="16800006" y="6717475"/>
                  </a:cubicBezTo>
                  <a:cubicBezTo>
                    <a:pt x="16800006" y="6736525"/>
                    <a:pt x="16800006" y="6780975"/>
                    <a:pt x="16844392" y="6755575"/>
                  </a:cubicBezTo>
                  <a:cubicBezTo>
                    <a:pt x="16850742" y="6768275"/>
                    <a:pt x="16850742" y="6774625"/>
                    <a:pt x="16850742" y="6787325"/>
                  </a:cubicBezTo>
                  <a:cubicBezTo>
                    <a:pt x="16850742" y="6806375"/>
                    <a:pt x="16838042" y="6850825"/>
                    <a:pt x="16838042" y="6876225"/>
                  </a:cubicBezTo>
                  <a:cubicBezTo>
                    <a:pt x="16800006" y="6806375"/>
                    <a:pt x="16780956" y="6711125"/>
                    <a:pt x="16717455" y="6634925"/>
                  </a:cubicBezTo>
                  <a:lnTo>
                    <a:pt x="16736505" y="6634925"/>
                  </a:lnTo>
                  <a:close/>
                  <a:moveTo>
                    <a:pt x="15758731" y="6692075"/>
                  </a:moveTo>
                  <a:cubicBezTo>
                    <a:pt x="15758731" y="6711125"/>
                    <a:pt x="15758731" y="6711125"/>
                    <a:pt x="15752381" y="6711125"/>
                  </a:cubicBezTo>
                  <a:cubicBezTo>
                    <a:pt x="15701581" y="6774625"/>
                    <a:pt x="15644431" y="6844475"/>
                    <a:pt x="15587281" y="6907975"/>
                  </a:cubicBezTo>
                  <a:cubicBezTo>
                    <a:pt x="15593631" y="6888925"/>
                    <a:pt x="15593631" y="6850825"/>
                    <a:pt x="15593631" y="6838125"/>
                  </a:cubicBezTo>
                  <a:cubicBezTo>
                    <a:pt x="15593631" y="6819075"/>
                    <a:pt x="15612681" y="6800025"/>
                    <a:pt x="15625381" y="6780975"/>
                  </a:cubicBezTo>
                  <a:cubicBezTo>
                    <a:pt x="15619031" y="6774625"/>
                    <a:pt x="15606331" y="6774625"/>
                    <a:pt x="15593631" y="6780975"/>
                  </a:cubicBezTo>
                  <a:cubicBezTo>
                    <a:pt x="15625381" y="6736525"/>
                    <a:pt x="15676181" y="6622225"/>
                    <a:pt x="15739681" y="6634925"/>
                  </a:cubicBezTo>
                  <a:cubicBezTo>
                    <a:pt x="15746031" y="6653975"/>
                    <a:pt x="15758731" y="6679375"/>
                    <a:pt x="15758731" y="6692075"/>
                  </a:cubicBezTo>
                  <a:close/>
                  <a:moveTo>
                    <a:pt x="8571421" y="6634925"/>
                  </a:moveTo>
                  <a:cubicBezTo>
                    <a:pt x="8558721" y="6666675"/>
                    <a:pt x="8546021" y="6717475"/>
                    <a:pt x="8501571" y="6736525"/>
                  </a:cubicBezTo>
                  <a:cubicBezTo>
                    <a:pt x="8533321" y="6711125"/>
                    <a:pt x="8546021" y="6653975"/>
                    <a:pt x="8539671" y="6634925"/>
                  </a:cubicBezTo>
                  <a:lnTo>
                    <a:pt x="8571421" y="6634925"/>
                  </a:lnTo>
                  <a:close/>
                  <a:moveTo>
                    <a:pt x="8399971" y="6679375"/>
                  </a:moveTo>
                  <a:cubicBezTo>
                    <a:pt x="8393621" y="6698425"/>
                    <a:pt x="8387271" y="6711125"/>
                    <a:pt x="8387271" y="6730175"/>
                  </a:cubicBezTo>
                  <a:cubicBezTo>
                    <a:pt x="8387271" y="6742875"/>
                    <a:pt x="8393621" y="6736525"/>
                    <a:pt x="8399971" y="6736525"/>
                  </a:cubicBezTo>
                  <a:cubicBezTo>
                    <a:pt x="8393621" y="6736525"/>
                    <a:pt x="8380921" y="6742875"/>
                    <a:pt x="8374571" y="6742875"/>
                  </a:cubicBezTo>
                  <a:cubicBezTo>
                    <a:pt x="8387271" y="6653975"/>
                    <a:pt x="8361871" y="6666675"/>
                    <a:pt x="8399971" y="6634925"/>
                  </a:cubicBezTo>
                  <a:lnTo>
                    <a:pt x="8399971" y="6679375"/>
                  </a:lnTo>
                  <a:close/>
                  <a:moveTo>
                    <a:pt x="8495221" y="6634925"/>
                  </a:moveTo>
                  <a:cubicBezTo>
                    <a:pt x="8488871" y="6666675"/>
                    <a:pt x="8482521" y="6704775"/>
                    <a:pt x="8476171" y="6736525"/>
                  </a:cubicBezTo>
                  <a:lnTo>
                    <a:pt x="8457121" y="6736525"/>
                  </a:lnTo>
                  <a:cubicBezTo>
                    <a:pt x="8457121" y="6736525"/>
                    <a:pt x="8463471" y="6736525"/>
                    <a:pt x="8463471" y="6723825"/>
                  </a:cubicBezTo>
                  <a:cubicBezTo>
                    <a:pt x="8463471" y="6704775"/>
                    <a:pt x="8419021" y="6711125"/>
                    <a:pt x="8412671" y="6717475"/>
                  </a:cubicBezTo>
                  <a:cubicBezTo>
                    <a:pt x="8419021" y="6679375"/>
                    <a:pt x="8425371" y="6666675"/>
                    <a:pt x="8419021" y="6653975"/>
                  </a:cubicBezTo>
                  <a:cubicBezTo>
                    <a:pt x="8431721" y="6653975"/>
                    <a:pt x="8450771" y="6647625"/>
                    <a:pt x="8457121" y="6647625"/>
                  </a:cubicBezTo>
                  <a:cubicBezTo>
                    <a:pt x="8450771" y="6647625"/>
                    <a:pt x="8438071" y="6660325"/>
                    <a:pt x="8438071" y="6673025"/>
                  </a:cubicBezTo>
                  <a:lnTo>
                    <a:pt x="8463471" y="6679375"/>
                  </a:lnTo>
                  <a:cubicBezTo>
                    <a:pt x="8469821" y="6666675"/>
                    <a:pt x="8469821" y="6647625"/>
                    <a:pt x="8476171" y="6628575"/>
                  </a:cubicBezTo>
                  <a:cubicBezTo>
                    <a:pt x="8482521" y="6628575"/>
                    <a:pt x="8488871" y="6628575"/>
                    <a:pt x="8495221" y="6634925"/>
                  </a:cubicBezTo>
                  <a:close/>
                  <a:moveTo>
                    <a:pt x="5085715" y="6653975"/>
                  </a:moveTo>
                  <a:cubicBezTo>
                    <a:pt x="5092065" y="6660325"/>
                    <a:pt x="5092065" y="6666675"/>
                    <a:pt x="5098415" y="6673025"/>
                  </a:cubicBezTo>
                  <a:cubicBezTo>
                    <a:pt x="5111115" y="6666675"/>
                    <a:pt x="5130165" y="6653975"/>
                    <a:pt x="5142865" y="6653975"/>
                  </a:cubicBezTo>
                  <a:cubicBezTo>
                    <a:pt x="5142865" y="6660325"/>
                    <a:pt x="5149215" y="6660325"/>
                    <a:pt x="5149215" y="6679375"/>
                  </a:cubicBezTo>
                  <a:cubicBezTo>
                    <a:pt x="5149215" y="6692075"/>
                    <a:pt x="5098415" y="6749225"/>
                    <a:pt x="5073015" y="6780975"/>
                  </a:cubicBezTo>
                  <a:cubicBezTo>
                    <a:pt x="5060315" y="6793675"/>
                    <a:pt x="5047615" y="6793675"/>
                    <a:pt x="5034915" y="6806375"/>
                  </a:cubicBezTo>
                  <a:lnTo>
                    <a:pt x="5034915" y="6825425"/>
                  </a:lnTo>
                  <a:lnTo>
                    <a:pt x="5047615" y="6838125"/>
                  </a:lnTo>
                  <a:cubicBezTo>
                    <a:pt x="5066665" y="6819075"/>
                    <a:pt x="5092065" y="6800025"/>
                    <a:pt x="5111115" y="6780975"/>
                  </a:cubicBezTo>
                  <a:lnTo>
                    <a:pt x="5130165" y="6780975"/>
                  </a:lnTo>
                  <a:cubicBezTo>
                    <a:pt x="5130165" y="6780975"/>
                    <a:pt x="5136515" y="6774625"/>
                    <a:pt x="5136515" y="6793675"/>
                  </a:cubicBezTo>
                  <a:cubicBezTo>
                    <a:pt x="5136515" y="6806375"/>
                    <a:pt x="5123815" y="6825425"/>
                    <a:pt x="5111115" y="6844475"/>
                  </a:cubicBezTo>
                  <a:cubicBezTo>
                    <a:pt x="5117465" y="6850825"/>
                    <a:pt x="5130165" y="6844475"/>
                    <a:pt x="5142865" y="6838125"/>
                  </a:cubicBezTo>
                  <a:cubicBezTo>
                    <a:pt x="5123815" y="6907975"/>
                    <a:pt x="5104765" y="6971475"/>
                    <a:pt x="5092065" y="7022275"/>
                  </a:cubicBezTo>
                  <a:cubicBezTo>
                    <a:pt x="5060315" y="7054025"/>
                    <a:pt x="5060315" y="7098411"/>
                    <a:pt x="5041265" y="7136511"/>
                  </a:cubicBezTo>
                  <a:cubicBezTo>
                    <a:pt x="5041265" y="7117461"/>
                    <a:pt x="5034915" y="7079361"/>
                    <a:pt x="5034915" y="7066661"/>
                  </a:cubicBezTo>
                  <a:cubicBezTo>
                    <a:pt x="5034915" y="7047675"/>
                    <a:pt x="5041265" y="7009575"/>
                    <a:pt x="5041265" y="6984175"/>
                  </a:cubicBezTo>
                  <a:cubicBezTo>
                    <a:pt x="5022215" y="6946075"/>
                    <a:pt x="5079365" y="6920675"/>
                    <a:pt x="5098415" y="6882575"/>
                  </a:cubicBezTo>
                  <a:cubicBezTo>
                    <a:pt x="5092065" y="6882575"/>
                    <a:pt x="5092065" y="6876225"/>
                    <a:pt x="5073015" y="6876225"/>
                  </a:cubicBezTo>
                  <a:cubicBezTo>
                    <a:pt x="5028565" y="6876225"/>
                    <a:pt x="5015865" y="6971475"/>
                    <a:pt x="5015865" y="6990525"/>
                  </a:cubicBezTo>
                  <a:cubicBezTo>
                    <a:pt x="5015865" y="6977825"/>
                    <a:pt x="5003165" y="6952425"/>
                    <a:pt x="5003165" y="6939725"/>
                  </a:cubicBezTo>
                  <a:lnTo>
                    <a:pt x="5003165" y="6730175"/>
                  </a:lnTo>
                  <a:cubicBezTo>
                    <a:pt x="5034915" y="6692075"/>
                    <a:pt x="5066665" y="6660325"/>
                    <a:pt x="5098415" y="6628575"/>
                  </a:cubicBezTo>
                  <a:cubicBezTo>
                    <a:pt x="5098415" y="6634925"/>
                    <a:pt x="5092065" y="6647625"/>
                    <a:pt x="5085715" y="6653975"/>
                  </a:cubicBezTo>
                  <a:close/>
                  <a:moveTo>
                    <a:pt x="2558733" y="6673025"/>
                  </a:moveTo>
                  <a:cubicBezTo>
                    <a:pt x="2565083" y="6685725"/>
                    <a:pt x="2565083" y="6698425"/>
                    <a:pt x="2571433" y="6711125"/>
                  </a:cubicBezTo>
                  <a:cubicBezTo>
                    <a:pt x="2577783" y="6704775"/>
                    <a:pt x="2571433" y="6692075"/>
                    <a:pt x="2590483" y="6692075"/>
                  </a:cubicBezTo>
                  <a:cubicBezTo>
                    <a:pt x="2603183" y="6692075"/>
                    <a:pt x="2647569" y="6730175"/>
                    <a:pt x="2672969" y="6749225"/>
                  </a:cubicBezTo>
                  <a:cubicBezTo>
                    <a:pt x="2679319" y="6761925"/>
                    <a:pt x="2679319" y="6774625"/>
                    <a:pt x="2685669" y="6787325"/>
                  </a:cubicBezTo>
                  <a:cubicBezTo>
                    <a:pt x="2692019" y="6780975"/>
                    <a:pt x="2698369" y="6774625"/>
                    <a:pt x="2698369" y="6768275"/>
                  </a:cubicBezTo>
                  <a:cubicBezTo>
                    <a:pt x="2730119" y="6787325"/>
                    <a:pt x="2761869" y="6812725"/>
                    <a:pt x="2793619" y="6831775"/>
                  </a:cubicBezTo>
                  <a:lnTo>
                    <a:pt x="2793619" y="6863525"/>
                  </a:lnTo>
                  <a:cubicBezTo>
                    <a:pt x="2685669" y="6793675"/>
                    <a:pt x="2476183" y="6660325"/>
                    <a:pt x="2476183" y="6641275"/>
                  </a:cubicBezTo>
                  <a:cubicBezTo>
                    <a:pt x="2476183" y="6628575"/>
                    <a:pt x="2476183" y="6634925"/>
                    <a:pt x="2482533" y="6628575"/>
                  </a:cubicBezTo>
                  <a:cubicBezTo>
                    <a:pt x="2507933" y="6634925"/>
                    <a:pt x="2539683" y="6653975"/>
                    <a:pt x="2558733" y="6673025"/>
                  </a:cubicBezTo>
                  <a:close/>
                  <a:moveTo>
                    <a:pt x="8609521" y="6615875"/>
                  </a:moveTo>
                  <a:cubicBezTo>
                    <a:pt x="8615871" y="6615875"/>
                    <a:pt x="8622221" y="6615875"/>
                    <a:pt x="8628571" y="6622225"/>
                  </a:cubicBezTo>
                  <a:cubicBezTo>
                    <a:pt x="8622221" y="6628575"/>
                    <a:pt x="8615871" y="6628575"/>
                    <a:pt x="8609521" y="6615875"/>
                  </a:cubicBezTo>
                  <a:close/>
                  <a:moveTo>
                    <a:pt x="1720596" y="6634925"/>
                  </a:moveTo>
                  <a:lnTo>
                    <a:pt x="1720596" y="6615875"/>
                  </a:lnTo>
                  <a:lnTo>
                    <a:pt x="1720596" y="6634925"/>
                  </a:lnTo>
                  <a:close/>
                  <a:moveTo>
                    <a:pt x="17066642" y="6844475"/>
                  </a:moveTo>
                  <a:cubicBezTo>
                    <a:pt x="17015842" y="6844475"/>
                    <a:pt x="16977742" y="6844475"/>
                    <a:pt x="16926942" y="6819075"/>
                  </a:cubicBezTo>
                  <a:cubicBezTo>
                    <a:pt x="16933292" y="6844475"/>
                    <a:pt x="16907892" y="6882575"/>
                    <a:pt x="16876142" y="6907975"/>
                  </a:cubicBezTo>
                  <a:cubicBezTo>
                    <a:pt x="16863442" y="6901625"/>
                    <a:pt x="16850742" y="6882575"/>
                    <a:pt x="16850742" y="6869875"/>
                  </a:cubicBezTo>
                  <a:cubicBezTo>
                    <a:pt x="16850742" y="6850825"/>
                    <a:pt x="16863442" y="6806375"/>
                    <a:pt x="16863442" y="6787325"/>
                  </a:cubicBezTo>
                  <a:cubicBezTo>
                    <a:pt x="16863442" y="6774625"/>
                    <a:pt x="16863442" y="6768275"/>
                    <a:pt x="16857092" y="6761925"/>
                  </a:cubicBezTo>
                  <a:cubicBezTo>
                    <a:pt x="16825406" y="6730175"/>
                    <a:pt x="16819056" y="6698425"/>
                    <a:pt x="16812706" y="6673025"/>
                  </a:cubicBezTo>
                  <a:cubicBezTo>
                    <a:pt x="16800006" y="6628575"/>
                    <a:pt x="16730155" y="6634925"/>
                    <a:pt x="16742855" y="6609525"/>
                  </a:cubicBezTo>
                  <a:cubicBezTo>
                    <a:pt x="16838042" y="6584125"/>
                    <a:pt x="16977742" y="6774625"/>
                    <a:pt x="17066642" y="6844475"/>
                  </a:cubicBezTo>
                  <a:close/>
                  <a:moveTo>
                    <a:pt x="8774557" y="6609525"/>
                  </a:moveTo>
                  <a:cubicBezTo>
                    <a:pt x="8774557" y="6615875"/>
                    <a:pt x="8768207" y="6628575"/>
                    <a:pt x="8768207" y="6634925"/>
                  </a:cubicBezTo>
                  <a:lnTo>
                    <a:pt x="8749157" y="6634925"/>
                  </a:lnTo>
                  <a:cubicBezTo>
                    <a:pt x="8749157" y="6628575"/>
                    <a:pt x="8755507" y="6615875"/>
                    <a:pt x="8755507" y="6609525"/>
                  </a:cubicBezTo>
                  <a:lnTo>
                    <a:pt x="8774557" y="6609525"/>
                  </a:lnTo>
                  <a:close/>
                  <a:moveTo>
                    <a:pt x="8730107" y="6609525"/>
                  </a:moveTo>
                  <a:cubicBezTo>
                    <a:pt x="8711057" y="6628575"/>
                    <a:pt x="8704771" y="6622225"/>
                    <a:pt x="8711057" y="6660325"/>
                  </a:cubicBezTo>
                  <a:cubicBezTo>
                    <a:pt x="8711057" y="6660325"/>
                    <a:pt x="8704771" y="6653975"/>
                    <a:pt x="8698421" y="6653975"/>
                  </a:cubicBezTo>
                  <a:cubicBezTo>
                    <a:pt x="8692071" y="6660325"/>
                    <a:pt x="8685721" y="6666675"/>
                    <a:pt x="8685721" y="6679375"/>
                  </a:cubicBezTo>
                  <a:cubicBezTo>
                    <a:pt x="8692071" y="6679375"/>
                    <a:pt x="8698421" y="6685725"/>
                    <a:pt x="8704771" y="6692075"/>
                  </a:cubicBezTo>
                  <a:cubicBezTo>
                    <a:pt x="8717407" y="6679375"/>
                    <a:pt x="8730107" y="6660325"/>
                    <a:pt x="8749157" y="6647625"/>
                  </a:cubicBezTo>
                  <a:lnTo>
                    <a:pt x="8761857" y="6660325"/>
                  </a:lnTo>
                  <a:cubicBezTo>
                    <a:pt x="8730107" y="6692075"/>
                    <a:pt x="8666671" y="6717475"/>
                    <a:pt x="8641271" y="6730175"/>
                  </a:cubicBezTo>
                  <a:cubicBezTo>
                    <a:pt x="8653971" y="6723825"/>
                    <a:pt x="8673021" y="6717475"/>
                    <a:pt x="8685721" y="6704775"/>
                  </a:cubicBezTo>
                  <a:lnTo>
                    <a:pt x="8685721" y="6685725"/>
                  </a:lnTo>
                  <a:lnTo>
                    <a:pt x="8673021" y="6673025"/>
                  </a:lnTo>
                  <a:cubicBezTo>
                    <a:pt x="8666671" y="6679375"/>
                    <a:pt x="8653971" y="6685725"/>
                    <a:pt x="8647621" y="6685725"/>
                  </a:cubicBezTo>
                  <a:cubicBezTo>
                    <a:pt x="8660321" y="6679375"/>
                    <a:pt x="8666671" y="6666675"/>
                    <a:pt x="8679371" y="6653975"/>
                  </a:cubicBezTo>
                  <a:cubicBezTo>
                    <a:pt x="8679371" y="6647625"/>
                    <a:pt x="8666671" y="6641275"/>
                    <a:pt x="8653971" y="6634925"/>
                  </a:cubicBezTo>
                  <a:cubicBezTo>
                    <a:pt x="8660321" y="6628575"/>
                    <a:pt x="8660321" y="6622225"/>
                    <a:pt x="8660321" y="6615875"/>
                  </a:cubicBezTo>
                  <a:lnTo>
                    <a:pt x="8679371" y="6615875"/>
                  </a:lnTo>
                  <a:lnTo>
                    <a:pt x="8673021" y="6628575"/>
                  </a:lnTo>
                  <a:lnTo>
                    <a:pt x="8685721" y="6641275"/>
                  </a:lnTo>
                  <a:cubicBezTo>
                    <a:pt x="8692071" y="6628575"/>
                    <a:pt x="8704771" y="6615875"/>
                    <a:pt x="8704771" y="6609525"/>
                  </a:cubicBezTo>
                  <a:lnTo>
                    <a:pt x="8730107" y="6609525"/>
                  </a:lnTo>
                  <a:close/>
                  <a:moveTo>
                    <a:pt x="4933315" y="6628575"/>
                  </a:moveTo>
                  <a:cubicBezTo>
                    <a:pt x="4939665" y="6628575"/>
                    <a:pt x="4952365" y="6615875"/>
                    <a:pt x="4952365" y="6609525"/>
                  </a:cubicBezTo>
                  <a:cubicBezTo>
                    <a:pt x="4958715" y="6609525"/>
                    <a:pt x="4971415" y="6622225"/>
                    <a:pt x="4984115" y="6634925"/>
                  </a:cubicBezTo>
                  <a:cubicBezTo>
                    <a:pt x="4990465" y="6628575"/>
                    <a:pt x="4984115" y="6622225"/>
                    <a:pt x="4996815" y="6615875"/>
                  </a:cubicBezTo>
                  <a:cubicBezTo>
                    <a:pt x="4996815" y="6622225"/>
                    <a:pt x="5003165" y="6615875"/>
                    <a:pt x="5003165" y="6628575"/>
                  </a:cubicBezTo>
                  <a:cubicBezTo>
                    <a:pt x="5003165" y="6647625"/>
                    <a:pt x="4977765" y="6666675"/>
                    <a:pt x="4965065" y="6685725"/>
                  </a:cubicBezTo>
                  <a:cubicBezTo>
                    <a:pt x="4977765" y="6692075"/>
                    <a:pt x="4996815" y="6692075"/>
                    <a:pt x="5003165" y="6685725"/>
                  </a:cubicBezTo>
                  <a:cubicBezTo>
                    <a:pt x="4990465" y="6704775"/>
                    <a:pt x="4996815" y="6730175"/>
                    <a:pt x="4984115" y="6755575"/>
                  </a:cubicBezTo>
                  <a:cubicBezTo>
                    <a:pt x="4952365" y="6812725"/>
                    <a:pt x="4977765" y="6869875"/>
                    <a:pt x="4977765" y="6933375"/>
                  </a:cubicBezTo>
                  <a:cubicBezTo>
                    <a:pt x="4971415" y="6920675"/>
                    <a:pt x="4946015" y="6907975"/>
                    <a:pt x="4939665" y="6895275"/>
                  </a:cubicBezTo>
                  <a:cubicBezTo>
                    <a:pt x="4926965" y="6882575"/>
                    <a:pt x="4926965" y="6844475"/>
                    <a:pt x="4901565" y="6825425"/>
                  </a:cubicBezTo>
                  <a:cubicBezTo>
                    <a:pt x="4895215" y="6749225"/>
                    <a:pt x="4825365" y="6806375"/>
                    <a:pt x="4825365" y="6742875"/>
                  </a:cubicBezTo>
                  <a:lnTo>
                    <a:pt x="4825365" y="6717475"/>
                  </a:lnTo>
                  <a:cubicBezTo>
                    <a:pt x="4825365" y="6717475"/>
                    <a:pt x="4819015" y="6723825"/>
                    <a:pt x="4838065" y="6723825"/>
                  </a:cubicBezTo>
                  <a:cubicBezTo>
                    <a:pt x="4850765" y="6723825"/>
                    <a:pt x="4838065" y="6704775"/>
                    <a:pt x="4850765" y="6704775"/>
                  </a:cubicBezTo>
                  <a:cubicBezTo>
                    <a:pt x="4869815" y="6704775"/>
                    <a:pt x="4907915" y="6755575"/>
                    <a:pt x="4933315" y="6780975"/>
                  </a:cubicBezTo>
                  <a:cubicBezTo>
                    <a:pt x="4939665" y="6774625"/>
                    <a:pt x="4939665" y="6780975"/>
                    <a:pt x="4939665" y="6761925"/>
                  </a:cubicBezTo>
                  <a:cubicBezTo>
                    <a:pt x="4939665" y="6749225"/>
                    <a:pt x="4901565" y="6704775"/>
                    <a:pt x="4876165" y="6673025"/>
                  </a:cubicBezTo>
                  <a:cubicBezTo>
                    <a:pt x="4876165" y="6641275"/>
                    <a:pt x="4882515" y="6641275"/>
                    <a:pt x="4882515" y="6634925"/>
                  </a:cubicBezTo>
                  <a:cubicBezTo>
                    <a:pt x="4888865" y="6634925"/>
                    <a:pt x="4888865" y="6641275"/>
                    <a:pt x="4895215" y="6647625"/>
                  </a:cubicBezTo>
                  <a:lnTo>
                    <a:pt x="4914265" y="6647625"/>
                  </a:lnTo>
                  <a:lnTo>
                    <a:pt x="4914265" y="6609525"/>
                  </a:lnTo>
                  <a:lnTo>
                    <a:pt x="4933315" y="6628575"/>
                  </a:lnTo>
                  <a:close/>
                  <a:moveTo>
                    <a:pt x="16285717" y="6641275"/>
                  </a:moveTo>
                  <a:cubicBezTo>
                    <a:pt x="16266667" y="6711125"/>
                    <a:pt x="16146017" y="6800025"/>
                    <a:pt x="16088867" y="6800025"/>
                  </a:cubicBezTo>
                  <a:lnTo>
                    <a:pt x="16038067" y="6800025"/>
                  </a:lnTo>
                  <a:cubicBezTo>
                    <a:pt x="16120617" y="6723825"/>
                    <a:pt x="16273017" y="6704775"/>
                    <a:pt x="16285717" y="6603175"/>
                  </a:cubicBezTo>
                  <a:lnTo>
                    <a:pt x="16285717" y="6641275"/>
                  </a:lnTo>
                  <a:close/>
                  <a:moveTo>
                    <a:pt x="4653915" y="6761925"/>
                  </a:moveTo>
                  <a:cubicBezTo>
                    <a:pt x="4653915" y="6755575"/>
                    <a:pt x="4647565" y="6749225"/>
                    <a:pt x="4647565" y="6736525"/>
                  </a:cubicBezTo>
                  <a:cubicBezTo>
                    <a:pt x="4647565" y="6711125"/>
                    <a:pt x="4806315" y="6647625"/>
                    <a:pt x="4857115" y="6603175"/>
                  </a:cubicBezTo>
                  <a:cubicBezTo>
                    <a:pt x="4869815" y="6692075"/>
                    <a:pt x="4717415" y="6711125"/>
                    <a:pt x="4653915" y="6761925"/>
                  </a:cubicBezTo>
                  <a:close/>
                  <a:moveTo>
                    <a:pt x="16266667" y="6609525"/>
                  </a:moveTo>
                  <a:cubicBezTo>
                    <a:pt x="16253967" y="6634925"/>
                    <a:pt x="16247617" y="6653975"/>
                    <a:pt x="16228567" y="6673025"/>
                  </a:cubicBezTo>
                  <a:cubicBezTo>
                    <a:pt x="16203167" y="6692075"/>
                    <a:pt x="16158717" y="6698425"/>
                    <a:pt x="16133317" y="6717475"/>
                  </a:cubicBezTo>
                  <a:cubicBezTo>
                    <a:pt x="16088867" y="6736525"/>
                    <a:pt x="16044417" y="6774625"/>
                    <a:pt x="15999967" y="6806375"/>
                  </a:cubicBezTo>
                  <a:cubicBezTo>
                    <a:pt x="15999967" y="6800025"/>
                    <a:pt x="15999967" y="6793675"/>
                    <a:pt x="15993617" y="6787325"/>
                  </a:cubicBezTo>
                  <a:cubicBezTo>
                    <a:pt x="15987267" y="6793675"/>
                    <a:pt x="15980917" y="6800025"/>
                    <a:pt x="15968217" y="6800025"/>
                  </a:cubicBezTo>
                  <a:cubicBezTo>
                    <a:pt x="15949167" y="6800025"/>
                    <a:pt x="15917417" y="6780975"/>
                    <a:pt x="15917417" y="6768275"/>
                  </a:cubicBezTo>
                  <a:cubicBezTo>
                    <a:pt x="15917417" y="6749225"/>
                    <a:pt x="15936467" y="6742875"/>
                    <a:pt x="15955517" y="6723825"/>
                  </a:cubicBezTo>
                  <a:cubicBezTo>
                    <a:pt x="15949167" y="6711125"/>
                    <a:pt x="15936467" y="6698425"/>
                    <a:pt x="15917417" y="6698425"/>
                  </a:cubicBezTo>
                  <a:cubicBezTo>
                    <a:pt x="15904717" y="6698425"/>
                    <a:pt x="15847567" y="6730175"/>
                    <a:pt x="15834867" y="6730175"/>
                  </a:cubicBezTo>
                  <a:cubicBezTo>
                    <a:pt x="15815881" y="6730175"/>
                    <a:pt x="15790481" y="6717475"/>
                    <a:pt x="15771431" y="6704775"/>
                  </a:cubicBezTo>
                  <a:cubicBezTo>
                    <a:pt x="15771431" y="6692075"/>
                    <a:pt x="15765081" y="6673025"/>
                    <a:pt x="15765081" y="6653975"/>
                  </a:cubicBezTo>
                  <a:cubicBezTo>
                    <a:pt x="15765081" y="6641275"/>
                    <a:pt x="15777781" y="6653975"/>
                    <a:pt x="15784131" y="6647625"/>
                  </a:cubicBezTo>
                  <a:cubicBezTo>
                    <a:pt x="15777781" y="6641275"/>
                    <a:pt x="15765081" y="6641275"/>
                    <a:pt x="15758731" y="6641275"/>
                  </a:cubicBezTo>
                  <a:cubicBezTo>
                    <a:pt x="15765081" y="6628575"/>
                    <a:pt x="15771431" y="6609525"/>
                    <a:pt x="15790481" y="6609525"/>
                  </a:cubicBezTo>
                  <a:cubicBezTo>
                    <a:pt x="15803181" y="6609525"/>
                    <a:pt x="15828517" y="6628575"/>
                    <a:pt x="15860267" y="6634925"/>
                  </a:cubicBezTo>
                  <a:cubicBezTo>
                    <a:pt x="15904717" y="6647625"/>
                    <a:pt x="15955517" y="6660325"/>
                    <a:pt x="16012667" y="6666675"/>
                  </a:cubicBezTo>
                  <a:cubicBezTo>
                    <a:pt x="16114267" y="6673025"/>
                    <a:pt x="16126967" y="6660325"/>
                    <a:pt x="16139667" y="6660325"/>
                  </a:cubicBezTo>
                  <a:cubicBezTo>
                    <a:pt x="16101567" y="6679375"/>
                    <a:pt x="16057117" y="6692075"/>
                    <a:pt x="16012667" y="6711125"/>
                  </a:cubicBezTo>
                  <a:cubicBezTo>
                    <a:pt x="16012667" y="6711125"/>
                    <a:pt x="16006317" y="6717475"/>
                    <a:pt x="16025367" y="6717475"/>
                  </a:cubicBezTo>
                  <a:cubicBezTo>
                    <a:pt x="16038067" y="6717475"/>
                    <a:pt x="16146017" y="6673025"/>
                    <a:pt x="16203167" y="6647625"/>
                  </a:cubicBezTo>
                  <a:cubicBezTo>
                    <a:pt x="16222217" y="6641275"/>
                    <a:pt x="16247617" y="6609525"/>
                    <a:pt x="16266667" y="6596825"/>
                  </a:cubicBezTo>
                  <a:lnTo>
                    <a:pt x="16266667" y="6609525"/>
                  </a:lnTo>
                  <a:close/>
                  <a:moveTo>
                    <a:pt x="15625381" y="6634925"/>
                  </a:moveTo>
                  <a:cubicBezTo>
                    <a:pt x="15580931" y="6692075"/>
                    <a:pt x="15504731" y="6704775"/>
                    <a:pt x="15447581" y="6723825"/>
                  </a:cubicBezTo>
                  <a:cubicBezTo>
                    <a:pt x="15447581" y="6711125"/>
                    <a:pt x="15460281" y="6692075"/>
                    <a:pt x="15460281" y="6666675"/>
                  </a:cubicBezTo>
                  <a:cubicBezTo>
                    <a:pt x="15434881" y="6685725"/>
                    <a:pt x="15384081" y="6711125"/>
                    <a:pt x="15365031" y="6711125"/>
                  </a:cubicBezTo>
                  <a:lnTo>
                    <a:pt x="15326931" y="6711125"/>
                  </a:lnTo>
                  <a:cubicBezTo>
                    <a:pt x="15352331" y="6679375"/>
                    <a:pt x="15485681" y="6596825"/>
                    <a:pt x="15530131" y="6596825"/>
                  </a:cubicBezTo>
                  <a:cubicBezTo>
                    <a:pt x="15549181" y="6596825"/>
                    <a:pt x="15593631" y="6622225"/>
                    <a:pt x="15625381" y="6634925"/>
                  </a:cubicBezTo>
                  <a:close/>
                  <a:moveTo>
                    <a:pt x="14749209" y="6615875"/>
                  </a:moveTo>
                  <a:cubicBezTo>
                    <a:pt x="14749209" y="6628575"/>
                    <a:pt x="14736509" y="6634925"/>
                    <a:pt x="14730159" y="6641275"/>
                  </a:cubicBezTo>
                  <a:lnTo>
                    <a:pt x="14730159" y="6679375"/>
                  </a:lnTo>
                  <a:cubicBezTo>
                    <a:pt x="14730159" y="6711125"/>
                    <a:pt x="14723809" y="6711125"/>
                    <a:pt x="14755559" y="6749225"/>
                  </a:cubicBezTo>
                  <a:cubicBezTo>
                    <a:pt x="14761909" y="6768275"/>
                    <a:pt x="14755559" y="6787325"/>
                    <a:pt x="14768259" y="6806375"/>
                  </a:cubicBezTo>
                  <a:cubicBezTo>
                    <a:pt x="14780959" y="6825425"/>
                    <a:pt x="14818995" y="6850825"/>
                    <a:pt x="14818995" y="6863525"/>
                  </a:cubicBezTo>
                  <a:cubicBezTo>
                    <a:pt x="14818995" y="6882575"/>
                    <a:pt x="14793659" y="6907975"/>
                    <a:pt x="14774609" y="6920675"/>
                  </a:cubicBezTo>
                  <a:cubicBezTo>
                    <a:pt x="14780959" y="6914325"/>
                    <a:pt x="14780959" y="6901625"/>
                    <a:pt x="14774609" y="6895275"/>
                  </a:cubicBezTo>
                  <a:cubicBezTo>
                    <a:pt x="14761909" y="6882575"/>
                    <a:pt x="14742859" y="6863525"/>
                    <a:pt x="14730159" y="6863525"/>
                  </a:cubicBezTo>
                  <a:cubicBezTo>
                    <a:pt x="14711109" y="6863525"/>
                    <a:pt x="14723809" y="6876225"/>
                    <a:pt x="14704759" y="6876225"/>
                  </a:cubicBezTo>
                  <a:cubicBezTo>
                    <a:pt x="14692059" y="6876225"/>
                    <a:pt x="14685709" y="6857175"/>
                    <a:pt x="14679359" y="6857175"/>
                  </a:cubicBezTo>
                  <a:cubicBezTo>
                    <a:pt x="14647609" y="6876225"/>
                    <a:pt x="14660309" y="6895275"/>
                    <a:pt x="14653959" y="6914325"/>
                  </a:cubicBezTo>
                  <a:cubicBezTo>
                    <a:pt x="14653959" y="6920675"/>
                    <a:pt x="14641259" y="6933375"/>
                    <a:pt x="14634909" y="6933375"/>
                  </a:cubicBezTo>
                  <a:cubicBezTo>
                    <a:pt x="14641259" y="6927025"/>
                    <a:pt x="14641259" y="6927025"/>
                    <a:pt x="14641259" y="6914325"/>
                  </a:cubicBezTo>
                  <a:cubicBezTo>
                    <a:pt x="14641259" y="6895275"/>
                    <a:pt x="14615859" y="6882575"/>
                    <a:pt x="14615859" y="6869875"/>
                  </a:cubicBezTo>
                  <a:cubicBezTo>
                    <a:pt x="14615859" y="6850825"/>
                    <a:pt x="14634909" y="6857175"/>
                    <a:pt x="14634909" y="6844475"/>
                  </a:cubicBezTo>
                  <a:cubicBezTo>
                    <a:pt x="14634909" y="6825425"/>
                    <a:pt x="14622209" y="6825425"/>
                    <a:pt x="14615859" y="6812725"/>
                  </a:cubicBezTo>
                  <a:cubicBezTo>
                    <a:pt x="14609509" y="6800025"/>
                    <a:pt x="14615859" y="6780975"/>
                    <a:pt x="14603159" y="6774625"/>
                  </a:cubicBezTo>
                  <a:cubicBezTo>
                    <a:pt x="14584109" y="6749225"/>
                    <a:pt x="14558709" y="6742875"/>
                    <a:pt x="14539659" y="6723825"/>
                  </a:cubicBezTo>
                  <a:cubicBezTo>
                    <a:pt x="14552359" y="6723825"/>
                    <a:pt x="14571409" y="6711125"/>
                    <a:pt x="14590459" y="6698425"/>
                  </a:cubicBezTo>
                  <a:cubicBezTo>
                    <a:pt x="14596809" y="6698425"/>
                    <a:pt x="14609509" y="6685725"/>
                    <a:pt x="14615859" y="6673025"/>
                  </a:cubicBezTo>
                  <a:cubicBezTo>
                    <a:pt x="14660309" y="6692075"/>
                    <a:pt x="14717459" y="6634925"/>
                    <a:pt x="14736509" y="6596825"/>
                  </a:cubicBezTo>
                  <a:cubicBezTo>
                    <a:pt x="14742859" y="6603175"/>
                    <a:pt x="14749209" y="6596825"/>
                    <a:pt x="14749209" y="6615875"/>
                  </a:cubicBezTo>
                  <a:close/>
                  <a:moveTo>
                    <a:pt x="14704759" y="6577775"/>
                  </a:moveTo>
                  <a:cubicBezTo>
                    <a:pt x="14711109" y="6584125"/>
                    <a:pt x="14711109" y="6577775"/>
                    <a:pt x="14711109" y="6596825"/>
                  </a:cubicBezTo>
                  <a:cubicBezTo>
                    <a:pt x="14711109" y="6641275"/>
                    <a:pt x="14641259" y="6673025"/>
                    <a:pt x="14603159" y="6653975"/>
                  </a:cubicBezTo>
                  <a:cubicBezTo>
                    <a:pt x="14600873" y="6656261"/>
                    <a:pt x="14600237" y="6656896"/>
                    <a:pt x="14600364" y="6657404"/>
                  </a:cubicBezTo>
                  <a:cubicBezTo>
                    <a:pt x="14600555" y="6658229"/>
                    <a:pt x="14603159" y="6658547"/>
                    <a:pt x="14603159" y="6666675"/>
                  </a:cubicBezTo>
                  <a:cubicBezTo>
                    <a:pt x="14603159" y="6685725"/>
                    <a:pt x="14546009" y="6711125"/>
                    <a:pt x="14533309" y="6711125"/>
                  </a:cubicBezTo>
                  <a:cubicBezTo>
                    <a:pt x="14514259" y="6711125"/>
                    <a:pt x="14501559" y="6698425"/>
                    <a:pt x="14482509" y="6692075"/>
                  </a:cubicBezTo>
                  <a:cubicBezTo>
                    <a:pt x="14501559" y="6679375"/>
                    <a:pt x="14526959" y="6660325"/>
                    <a:pt x="14546009" y="6634925"/>
                  </a:cubicBezTo>
                  <a:cubicBezTo>
                    <a:pt x="14533309" y="6571425"/>
                    <a:pt x="14603159" y="6590475"/>
                    <a:pt x="14641259" y="6577775"/>
                  </a:cubicBezTo>
                  <a:lnTo>
                    <a:pt x="14704759" y="6577775"/>
                  </a:lnTo>
                  <a:close/>
                  <a:moveTo>
                    <a:pt x="2298383" y="6653975"/>
                  </a:moveTo>
                  <a:cubicBezTo>
                    <a:pt x="2298383" y="6653975"/>
                    <a:pt x="2304733" y="6647625"/>
                    <a:pt x="2304733" y="6641275"/>
                  </a:cubicBezTo>
                  <a:lnTo>
                    <a:pt x="2323783" y="6641275"/>
                  </a:lnTo>
                  <a:cubicBezTo>
                    <a:pt x="2355533" y="6660325"/>
                    <a:pt x="2380933" y="6673025"/>
                    <a:pt x="2406333" y="6692075"/>
                  </a:cubicBezTo>
                  <a:lnTo>
                    <a:pt x="2406333" y="6717475"/>
                  </a:lnTo>
                  <a:cubicBezTo>
                    <a:pt x="2336483" y="6679375"/>
                    <a:pt x="2266633" y="6641275"/>
                    <a:pt x="2196783" y="6596825"/>
                  </a:cubicBezTo>
                  <a:cubicBezTo>
                    <a:pt x="2196783" y="6590475"/>
                    <a:pt x="2203133" y="6584125"/>
                    <a:pt x="2209483" y="6577775"/>
                  </a:cubicBezTo>
                  <a:cubicBezTo>
                    <a:pt x="2247583" y="6596825"/>
                    <a:pt x="2298383" y="6609525"/>
                    <a:pt x="2298383" y="6653975"/>
                  </a:cubicBezTo>
                  <a:close/>
                  <a:moveTo>
                    <a:pt x="8819007" y="6571425"/>
                  </a:moveTo>
                  <a:cubicBezTo>
                    <a:pt x="8825357" y="6647625"/>
                    <a:pt x="8819007" y="6698425"/>
                    <a:pt x="8819007" y="6749225"/>
                  </a:cubicBezTo>
                  <a:lnTo>
                    <a:pt x="7657148" y="6812725"/>
                  </a:lnTo>
                  <a:cubicBezTo>
                    <a:pt x="7657148" y="6800025"/>
                    <a:pt x="7663498" y="6780975"/>
                    <a:pt x="7663498" y="6761925"/>
                  </a:cubicBezTo>
                  <a:cubicBezTo>
                    <a:pt x="7663498" y="6749225"/>
                    <a:pt x="7669848" y="6730175"/>
                    <a:pt x="7669848" y="6711125"/>
                  </a:cubicBezTo>
                  <a:cubicBezTo>
                    <a:pt x="7631748" y="6634925"/>
                    <a:pt x="7739634" y="6653975"/>
                    <a:pt x="7771384" y="6653975"/>
                  </a:cubicBezTo>
                  <a:cubicBezTo>
                    <a:pt x="8107934" y="6622225"/>
                    <a:pt x="8444421" y="6603175"/>
                    <a:pt x="8780907" y="6571425"/>
                  </a:cubicBezTo>
                  <a:lnTo>
                    <a:pt x="8819007" y="6571425"/>
                  </a:lnTo>
                  <a:close/>
                  <a:moveTo>
                    <a:pt x="4603179" y="6730175"/>
                  </a:moveTo>
                  <a:cubicBezTo>
                    <a:pt x="4603179" y="6793675"/>
                    <a:pt x="4704715" y="6825425"/>
                    <a:pt x="4704715" y="6901625"/>
                  </a:cubicBezTo>
                  <a:cubicBezTo>
                    <a:pt x="4704715" y="6914325"/>
                    <a:pt x="4685665" y="6933375"/>
                    <a:pt x="4666615" y="6946075"/>
                  </a:cubicBezTo>
                  <a:cubicBezTo>
                    <a:pt x="4666615" y="6774625"/>
                    <a:pt x="4558729" y="6787325"/>
                    <a:pt x="4558729" y="6717475"/>
                  </a:cubicBezTo>
                  <a:cubicBezTo>
                    <a:pt x="4558729" y="6704775"/>
                    <a:pt x="4711065" y="6641275"/>
                    <a:pt x="4774565" y="6571425"/>
                  </a:cubicBezTo>
                  <a:cubicBezTo>
                    <a:pt x="4799965" y="6666675"/>
                    <a:pt x="4603179" y="6628575"/>
                    <a:pt x="4603179" y="6730175"/>
                  </a:cubicBezTo>
                  <a:close/>
                  <a:moveTo>
                    <a:pt x="1415859" y="6641275"/>
                  </a:moveTo>
                  <a:cubicBezTo>
                    <a:pt x="1422209" y="6615875"/>
                    <a:pt x="1422209" y="6590475"/>
                    <a:pt x="1434909" y="6577775"/>
                  </a:cubicBezTo>
                  <a:cubicBezTo>
                    <a:pt x="1428559" y="6596825"/>
                    <a:pt x="1422209" y="6622225"/>
                    <a:pt x="1415859" y="6641275"/>
                  </a:cubicBezTo>
                  <a:close/>
                  <a:moveTo>
                    <a:pt x="16768255" y="6571425"/>
                  </a:moveTo>
                  <a:cubicBezTo>
                    <a:pt x="16685705" y="6628575"/>
                    <a:pt x="16609505" y="6679375"/>
                    <a:pt x="16526955" y="6692075"/>
                  </a:cubicBezTo>
                  <a:lnTo>
                    <a:pt x="16450755" y="6685725"/>
                  </a:lnTo>
                  <a:cubicBezTo>
                    <a:pt x="16482505" y="6666675"/>
                    <a:pt x="16514255" y="6628575"/>
                    <a:pt x="16546005" y="6615875"/>
                  </a:cubicBezTo>
                  <a:cubicBezTo>
                    <a:pt x="16558705" y="6603175"/>
                    <a:pt x="16590455" y="6609525"/>
                    <a:pt x="16615855" y="6609525"/>
                  </a:cubicBezTo>
                  <a:cubicBezTo>
                    <a:pt x="16641255" y="6590475"/>
                    <a:pt x="16679355" y="6584125"/>
                    <a:pt x="16711105" y="6565075"/>
                  </a:cubicBezTo>
                  <a:lnTo>
                    <a:pt x="16768255" y="6571425"/>
                  </a:lnTo>
                  <a:close/>
                  <a:moveTo>
                    <a:pt x="4628579" y="6730175"/>
                  </a:moveTo>
                  <a:cubicBezTo>
                    <a:pt x="4628579" y="6761925"/>
                    <a:pt x="4736465" y="6850825"/>
                    <a:pt x="4736465" y="6901625"/>
                  </a:cubicBezTo>
                  <a:cubicBezTo>
                    <a:pt x="4736465" y="6977825"/>
                    <a:pt x="4615879" y="6977825"/>
                    <a:pt x="4577779" y="6984175"/>
                  </a:cubicBezTo>
                  <a:lnTo>
                    <a:pt x="4609529" y="6984175"/>
                  </a:lnTo>
                  <a:lnTo>
                    <a:pt x="4565079" y="6984175"/>
                  </a:lnTo>
                  <a:cubicBezTo>
                    <a:pt x="4577779" y="6984175"/>
                    <a:pt x="4723765" y="6965125"/>
                    <a:pt x="4723765" y="6901625"/>
                  </a:cubicBezTo>
                  <a:cubicBezTo>
                    <a:pt x="4723765" y="6831775"/>
                    <a:pt x="4622229" y="6774625"/>
                    <a:pt x="4622229" y="6730175"/>
                  </a:cubicBezTo>
                  <a:cubicBezTo>
                    <a:pt x="4622229" y="6673025"/>
                    <a:pt x="4749165" y="6647625"/>
                    <a:pt x="4774565" y="6634925"/>
                  </a:cubicBezTo>
                  <a:cubicBezTo>
                    <a:pt x="4799965" y="6622225"/>
                    <a:pt x="4831715" y="6596825"/>
                    <a:pt x="4857115" y="6565075"/>
                  </a:cubicBezTo>
                  <a:cubicBezTo>
                    <a:pt x="4799965" y="6666675"/>
                    <a:pt x="4628579" y="6666675"/>
                    <a:pt x="4628579" y="6730175"/>
                  </a:cubicBezTo>
                  <a:close/>
                  <a:moveTo>
                    <a:pt x="15066644" y="6558725"/>
                  </a:moveTo>
                  <a:cubicBezTo>
                    <a:pt x="15085694" y="6565075"/>
                    <a:pt x="15111094" y="6571425"/>
                    <a:pt x="15111094" y="6590475"/>
                  </a:cubicBezTo>
                  <a:cubicBezTo>
                    <a:pt x="15111094" y="6603175"/>
                    <a:pt x="15104744" y="6609525"/>
                    <a:pt x="15098394" y="6615875"/>
                  </a:cubicBezTo>
                  <a:cubicBezTo>
                    <a:pt x="15098394" y="6615875"/>
                    <a:pt x="15092044" y="6622225"/>
                    <a:pt x="15111094" y="6622225"/>
                  </a:cubicBezTo>
                  <a:cubicBezTo>
                    <a:pt x="15123794" y="6622225"/>
                    <a:pt x="15142844" y="6577775"/>
                    <a:pt x="15161894" y="6577775"/>
                  </a:cubicBezTo>
                  <a:cubicBezTo>
                    <a:pt x="15174594" y="6577775"/>
                    <a:pt x="15180944" y="6584125"/>
                    <a:pt x="15193644" y="6584125"/>
                  </a:cubicBezTo>
                  <a:cubicBezTo>
                    <a:pt x="15193644" y="6590475"/>
                    <a:pt x="15187294" y="6596825"/>
                    <a:pt x="15187294" y="6615875"/>
                  </a:cubicBezTo>
                  <a:cubicBezTo>
                    <a:pt x="15193644" y="6609525"/>
                    <a:pt x="15206344" y="6603175"/>
                    <a:pt x="15219044" y="6609525"/>
                  </a:cubicBezTo>
                  <a:lnTo>
                    <a:pt x="15206344" y="6622225"/>
                  </a:lnTo>
                  <a:cubicBezTo>
                    <a:pt x="15208440" y="6624384"/>
                    <a:pt x="15209139" y="6625082"/>
                    <a:pt x="15209837" y="6625082"/>
                  </a:cubicBezTo>
                  <a:cubicBezTo>
                    <a:pt x="15211234" y="6625082"/>
                    <a:pt x="15212694" y="6622225"/>
                    <a:pt x="15225394" y="6622225"/>
                  </a:cubicBezTo>
                  <a:cubicBezTo>
                    <a:pt x="15238094" y="6622225"/>
                    <a:pt x="15250794" y="6641275"/>
                    <a:pt x="15250794" y="6660325"/>
                  </a:cubicBezTo>
                  <a:cubicBezTo>
                    <a:pt x="15250794" y="6673025"/>
                    <a:pt x="15072994" y="6787325"/>
                    <a:pt x="15022194" y="6844475"/>
                  </a:cubicBezTo>
                  <a:lnTo>
                    <a:pt x="14984095" y="6844475"/>
                  </a:lnTo>
                  <a:cubicBezTo>
                    <a:pt x="15028544" y="6793675"/>
                    <a:pt x="15079344" y="6711125"/>
                    <a:pt x="15085694" y="6673025"/>
                  </a:cubicBezTo>
                  <a:cubicBezTo>
                    <a:pt x="15041244" y="6717475"/>
                    <a:pt x="15022194" y="6800025"/>
                    <a:pt x="14952345" y="6850825"/>
                  </a:cubicBezTo>
                  <a:lnTo>
                    <a:pt x="14901545" y="6850825"/>
                  </a:lnTo>
                  <a:cubicBezTo>
                    <a:pt x="14907895" y="6825425"/>
                    <a:pt x="14920595" y="6780975"/>
                    <a:pt x="14920595" y="6761925"/>
                  </a:cubicBezTo>
                  <a:cubicBezTo>
                    <a:pt x="14920595" y="6749225"/>
                    <a:pt x="14907895" y="6685725"/>
                    <a:pt x="14907895" y="6673025"/>
                  </a:cubicBezTo>
                  <a:cubicBezTo>
                    <a:pt x="14907895" y="6609525"/>
                    <a:pt x="14920595" y="6590475"/>
                    <a:pt x="15003145" y="6565075"/>
                  </a:cubicBezTo>
                  <a:cubicBezTo>
                    <a:pt x="15009495" y="6571425"/>
                    <a:pt x="15009495" y="6577775"/>
                    <a:pt x="15009495" y="6590475"/>
                  </a:cubicBezTo>
                  <a:cubicBezTo>
                    <a:pt x="15009495" y="6590475"/>
                    <a:pt x="15003145" y="6596825"/>
                    <a:pt x="15022194" y="6596825"/>
                  </a:cubicBezTo>
                  <a:cubicBezTo>
                    <a:pt x="15034894" y="6596825"/>
                    <a:pt x="15041244" y="6571425"/>
                    <a:pt x="15041244" y="6558725"/>
                  </a:cubicBezTo>
                  <a:lnTo>
                    <a:pt x="15066644" y="6558725"/>
                  </a:lnTo>
                  <a:close/>
                  <a:moveTo>
                    <a:pt x="2380933" y="6558725"/>
                  </a:moveTo>
                  <a:cubicBezTo>
                    <a:pt x="2412683" y="6577775"/>
                    <a:pt x="2438083" y="6590475"/>
                    <a:pt x="2463483" y="6609525"/>
                  </a:cubicBezTo>
                  <a:lnTo>
                    <a:pt x="2463483" y="6647625"/>
                  </a:lnTo>
                  <a:cubicBezTo>
                    <a:pt x="2425383" y="6622225"/>
                    <a:pt x="2355533" y="6590475"/>
                    <a:pt x="2355533" y="6571425"/>
                  </a:cubicBezTo>
                  <a:cubicBezTo>
                    <a:pt x="2355533" y="6558725"/>
                    <a:pt x="2355533" y="6565075"/>
                    <a:pt x="2361883" y="6558725"/>
                  </a:cubicBezTo>
                  <a:lnTo>
                    <a:pt x="2380933" y="6558725"/>
                  </a:lnTo>
                  <a:close/>
                  <a:moveTo>
                    <a:pt x="10126980" y="6584125"/>
                  </a:moveTo>
                  <a:lnTo>
                    <a:pt x="10120630" y="6552438"/>
                  </a:lnTo>
                  <a:lnTo>
                    <a:pt x="10133330" y="6552438"/>
                  </a:lnTo>
                  <a:lnTo>
                    <a:pt x="10126980" y="6584125"/>
                  </a:lnTo>
                  <a:close/>
                  <a:moveTo>
                    <a:pt x="15517431" y="6546088"/>
                  </a:moveTo>
                  <a:cubicBezTo>
                    <a:pt x="15517431" y="6552438"/>
                    <a:pt x="15511081" y="6546088"/>
                    <a:pt x="15511081" y="6558725"/>
                  </a:cubicBezTo>
                  <a:cubicBezTo>
                    <a:pt x="15511081" y="6577775"/>
                    <a:pt x="15517431" y="6577775"/>
                    <a:pt x="15523781" y="6584125"/>
                  </a:cubicBezTo>
                  <a:cubicBezTo>
                    <a:pt x="15453931" y="6603175"/>
                    <a:pt x="15384081" y="6641275"/>
                    <a:pt x="15314231" y="6698425"/>
                  </a:cubicBezTo>
                  <a:cubicBezTo>
                    <a:pt x="15326931" y="6673025"/>
                    <a:pt x="15352331" y="6641275"/>
                    <a:pt x="15371381" y="6622225"/>
                  </a:cubicBezTo>
                  <a:cubicBezTo>
                    <a:pt x="15365031" y="6615875"/>
                    <a:pt x="15345981" y="6622225"/>
                    <a:pt x="15339631" y="6622225"/>
                  </a:cubicBezTo>
                  <a:cubicBezTo>
                    <a:pt x="15345981" y="6590475"/>
                    <a:pt x="15377731" y="6546088"/>
                    <a:pt x="15415831" y="6546088"/>
                  </a:cubicBezTo>
                  <a:lnTo>
                    <a:pt x="15517431" y="6546088"/>
                  </a:lnTo>
                  <a:close/>
                  <a:moveTo>
                    <a:pt x="15307944" y="6647625"/>
                  </a:moveTo>
                  <a:cubicBezTo>
                    <a:pt x="15314231" y="6647625"/>
                    <a:pt x="15326931" y="6641275"/>
                    <a:pt x="15333281" y="6641275"/>
                  </a:cubicBezTo>
                  <a:cubicBezTo>
                    <a:pt x="15301594" y="6679375"/>
                    <a:pt x="15276194" y="6679375"/>
                    <a:pt x="15238094" y="6723825"/>
                  </a:cubicBezTo>
                  <a:cubicBezTo>
                    <a:pt x="15244444" y="6704775"/>
                    <a:pt x="15263494" y="6673025"/>
                    <a:pt x="15263494" y="6660325"/>
                  </a:cubicBezTo>
                  <a:cubicBezTo>
                    <a:pt x="15263494" y="6634925"/>
                    <a:pt x="15231744" y="6609525"/>
                    <a:pt x="15206344" y="6584125"/>
                  </a:cubicBezTo>
                  <a:cubicBezTo>
                    <a:pt x="15244444" y="6552438"/>
                    <a:pt x="15301594" y="6558725"/>
                    <a:pt x="15377731" y="6546088"/>
                  </a:cubicBezTo>
                  <a:cubicBezTo>
                    <a:pt x="15352331" y="6571425"/>
                    <a:pt x="15326931" y="6609525"/>
                    <a:pt x="15307944" y="6647625"/>
                  </a:cubicBezTo>
                  <a:close/>
                  <a:moveTo>
                    <a:pt x="14577759" y="6546088"/>
                  </a:moveTo>
                  <a:cubicBezTo>
                    <a:pt x="14558709" y="6546088"/>
                    <a:pt x="14539659" y="6552438"/>
                    <a:pt x="14520609" y="6558725"/>
                  </a:cubicBezTo>
                  <a:cubicBezTo>
                    <a:pt x="14526959" y="6552438"/>
                    <a:pt x="14539659" y="6539738"/>
                    <a:pt x="14552359" y="6539738"/>
                  </a:cubicBezTo>
                  <a:cubicBezTo>
                    <a:pt x="14571409" y="6539738"/>
                    <a:pt x="14571409" y="6546088"/>
                    <a:pt x="14577759" y="6546088"/>
                  </a:cubicBezTo>
                  <a:close/>
                  <a:moveTo>
                    <a:pt x="10666666" y="6539738"/>
                  </a:moveTo>
                  <a:cubicBezTo>
                    <a:pt x="10666666" y="6552438"/>
                    <a:pt x="10673016" y="6571425"/>
                    <a:pt x="10679366" y="6584125"/>
                  </a:cubicBezTo>
                  <a:cubicBezTo>
                    <a:pt x="10666666" y="6584125"/>
                    <a:pt x="10653966" y="6584125"/>
                    <a:pt x="10628566" y="6590475"/>
                  </a:cubicBezTo>
                  <a:lnTo>
                    <a:pt x="10634916" y="6539738"/>
                  </a:lnTo>
                  <a:lnTo>
                    <a:pt x="10666666" y="6539738"/>
                  </a:lnTo>
                  <a:close/>
                  <a:moveTo>
                    <a:pt x="9352343" y="6634925"/>
                  </a:moveTo>
                  <a:cubicBezTo>
                    <a:pt x="9352343" y="6609525"/>
                    <a:pt x="9339643" y="6577775"/>
                    <a:pt x="9333293" y="6539738"/>
                  </a:cubicBezTo>
                  <a:cubicBezTo>
                    <a:pt x="9339643" y="6539738"/>
                    <a:pt x="9352343" y="6552438"/>
                    <a:pt x="9365043" y="6546088"/>
                  </a:cubicBezTo>
                  <a:cubicBezTo>
                    <a:pt x="9365043" y="6571425"/>
                    <a:pt x="9358693" y="6603175"/>
                    <a:pt x="9352343" y="6634925"/>
                  </a:cubicBezTo>
                  <a:close/>
                  <a:moveTo>
                    <a:pt x="8863457" y="6552438"/>
                  </a:moveTo>
                  <a:cubicBezTo>
                    <a:pt x="8863457" y="6571425"/>
                    <a:pt x="8844407" y="6685725"/>
                    <a:pt x="8844407" y="6749225"/>
                  </a:cubicBezTo>
                  <a:cubicBezTo>
                    <a:pt x="8844407" y="6755575"/>
                    <a:pt x="8838057" y="6768275"/>
                    <a:pt x="8831707" y="6774625"/>
                  </a:cubicBezTo>
                  <a:cubicBezTo>
                    <a:pt x="8793607" y="6780975"/>
                    <a:pt x="8749157" y="6780975"/>
                    <a:pt x="8704771" y="6787325"/>
                  </a:cubicBezTo>
                  <a:lnTo>
                    <a:pt x="7631748" y="6838125"/>
                  </a:lnTo>
                  <a:lnTo>
                    <a:pt x="7631748" y="6787325"/>
                  </a:lnTo>
                  <a:cubicBezTo>
                    <a:pt x="7638098" y="6755575"/>
                    <a:pt x="7644448" y="6717475"/>
                    <a:pt x="7644448" y="6685725"/>
                  </a:cubicBezTo>
                  <a:cubicBezTo>
                    <a:pt x="7612698" y="6609525"/>
                    <a:pt x="7707884" y="6628575"/>
                    <a:pt x="7752334" y="6628575"/>
                  </a:cubicBezTo>
                  <a:cubicBezTo>
                    <a:pt x="8107934" y="6590475"/>
                    <a:pt x="8482521" y="6571425"/>
                    <a:pt x="8850757" y="6539738"/>
                  </a:cubicBezTo>
                  <a:cubicBezTo>
                    <a:pt x="8857107" y="6546088"/>
                    <a:pt x="8863457" y="6539738"/>
                    <a:pt x="8863457" y="6552438"/>
                  </a:cubicBezTo>
                  <a:close/>
                  <a:moveTo>
                    <a:pt x="5295202" y="6666675"/>
                  </a:moveTo>
                  <a:cubicBezTo>
                    <a:pt x="5288852" y="6647625"/>
                    <a:pt x="5263452" y="6596825"/>
                    <a:pt x="5263452" y="6584125"/>
                  </a:cubicBezTo>
                  <a:cubicBezTo>
                    <a:pt x="5263452" y="6565075"/>
                    <a:pt x="5295202" y="6552438"/>
                    <a:pt x="5301552" y="6539738"/>
                  </a:cubicBezTo>
                  <a:cubicBezTo>
                    <a:pt x="5301552" y="6577775"/>
                    <a:pt x="5301552" y="6622225"/>
                    <a:pt x="5295202" y="6666675"/>
                  </a:cubicBezTo>
                  <a:close/>
                  <a:moveTo>
                    <a:pt x="5168202" y="6546088"/>
                  </a:moveTo>
                  <a:cubicBezTo>
                    <a:pt x="5168202" y="6539738"/>
                    <a:pt x="5206302" y="6558725"/>
                    <a:pt x="5187252" y="6571425"/>
                  </a:cubicBezTo>
                  <a:cubicBezTo>
                    <a:pt x="5219002" y="6584125"/>
                    <a:pt x="5225352" y="6634925"/>
                    <a:pt x="5244402" y="6673025"/>
                  </a:cubicBezTo>
                  <a:cubicBezTo>
                    <a:pt x="5212652" y="6647625"/>
                    <a:pt x="5168202" y="6552438"/>
                    <a:pt x="5168202" y="6546088"/>
                  </a:cubicBezTo>
                  <a:close/>
                  <a:moveTo>
                    <a:pt x="16850742" y="6533388"/>
                  </a:moveTo>
                  <a:cubicBezTo>
                    <a:pt x="16882492" y="6539738"/>
                    <a:pt x="16907892" y="6552438"/>
                    <a:pt x="16939642" y="6558725"/>
                  </a:cubicBezTo>
                  <a:cubicBezTo>
                    <a:pt x="16965042" y="6565075"/>
                    <a:pt x="17022192" y="6565075"/>
                    <a:pt x="17066642" y="6603175"/>
                  </a:cubicBezTo>
                  <a:cubicBezTo>
                    <a:pt x="17092042" y="6628575"/>
                    <a:pt x="17117442" y="6673025"/>
                    <a:pt x="17136492" y="6704775"/>
                  </a:cubicBezTo>
                  <a:cubicBezTo>
                    <a:pt x="17123792" y="6704775"/>
                    <a:pt x="17111092" y="6711125"/>
                    <a:pt x="17092042" y="6711125"/>
                  </a:cubicBezTo>
                  <a:cubicBezTo>
                    <a:pt x="17079342" y="6711125"/>
                    <a:pt x="17047592" y="6704775"/>
                    <a:pt x="17015842" y="6704775"/>
                  </a:cubicBezTo>
                  <a:cubicBezTo>
                    <a:pt x="17041242" y="6704775"/>
                    <a:pt x="17079342" y="6780975"/>
                    <a:pt x="17079342" y="6806375"/>
                  </a:cubicBezTo>
                  <a:lnTo>
                    <a:pt x="17079342" y="6838125"/>
                  </a:lnTo>
                  <a:cubicBezTo>
                    <a:pt x="16990442" y="6768275"/>
                    <a:pt x="16869792" y="6584125"/>
                    <a:pt x="16768255" y="6596825"/>
                  </a:cubicBezTo>
                  <a:cubicBezTo>
                    <a:pt x="16774605" y="6577775"/>
                    <a:pt x="16793656" y="6552438"/>
                    <a:pt x="16793656" y="6533388"/>
                  </a:cubicBezTo>
                  <a:lnTo>
                    <a:pt x="16850742" y="6533388"/>
                  </a:lnTo>
                  <a:close/>
                  <a:moveTo>
                    <a:pt x="16304767" y="6527038"/>
                  </a:moveTo>
                  <a:cubicBezTo>
                    <a:pt x="16292067" y="6533388"/>
                    <a:pt x="16279367" y="6539738"/>
                    <a:pt x="16266667" y="6539738"/>
                  </a:cubicBezTo>
                  <a:lnTo>
                    <a:pt x="16273017" y="6527038"/>
                  </a:lnTo>
                  <a:lnTo>
                    <a:pt x="16304767" y="6527038"/>
                  </a:lnTo>
                  <a:close/>
                  <a:moveTo>
                    <a:pt x="10253916" y="6533388"/>
                  </a:moveTo>
                  <a:cubicBezTo>
                    <a:pt x="10253916" y="6520688"/>
                    <a:pt x="10260266" y="6527038"/>
                    <a:pt x="10266616" y="6527038"/>
                  </a:cubicBezTo>
                  <a:cubicBezTo>
                    <a:pt x="10279316" y="6533388"/>
                    <a:pt x="10253916" y="6546088"/>
                    <a:pt x="10253916" y="6533388"/>
                  </a:cubicBezTo>
                  <a:close/>
                  <a:moveTo>
                    <a:pt x="9282493" y="6527038"/>
                  </a:moveTo>
                  <a:cubicBezTo>
                    <a:pt x="9301543" y="6533388"/>
                    <a:pt x="9301543" y="6539738"/>
                    <a:pt x="9295193" y="6546088"/>
                  </a:cubicBezTo>
                  <a:cubicBezTo>
                    <a:pt x="9288843" y="6539738"/>
                    <a:pt x="9282493" y="6539738"/>
                    <a:pt x="9282493" y="6527038"/>
                  </a:cubicBezTo>
                  <a:close/>
                  <a:moveTo>
                    <a:pt x="16780956" y="6552438"/>
                  </a:moveTo>
                  <a:cubicBezTo>
                    <a:pt x="16717455" y="6533388"/>
                    <a:pt x="16673005" y="6565075"/>
                    <a:pt x="16609505" y="6590475"/>
                  </a:cubicBezTo>
                  <a:cubicBezTo>
                    <a:pt x="16577755" y="6603175"/>
                    <a:pt x="16546005" y="6590475"/>
                    <a:pt x="16514255" y="6615875"/>
                  </a:cubicBezTo>
                  <a:cubicBezTo>
                    <a:pt x="16476155" y="6641275"/>
                    <a:pt x="16438055" y="6679375"/>
                    <a:pt x="16406305" y="6679375"/>
                  </a:cubicBezTo>
                  <a:cubicBezTo>
                    <a:pt x="16368205" y="6679375"/>
                    <a:pt x="16298417" y="6653975"/>
                    <a:pt x="16292067" y="6590475"/>
                  </a:cubicBezTo>
                  <a:cubicBezTo>
                    <a:pt x="16323817" y="6609525"/>
                    <a:pt x="16374555" y="6622225"/>
                    <a:pt x="16387255" y="6622225"/>
                  </a:cubicBezTo>
                  <a:cubicBezTo>
                    <a:pt x="16526955" y="6622225"/>
                    <a:pt x="16552355" y="6520688"/>
                    <a:pt x="16736505" y="6520688"/>
                  </a:cubicBezTo>
                  <a:cubicBezTo>
                    <a:pt x="16755555" y="6520688"/>
                    <a:pt x="16761905" y="6533388"/>
                    <a:pt x="16780956" y="6552438"/>
                  </a:cubicBezTo>
                  <a:close/>
                  <a:moveTo>
                    <a:pt x="14895195" y="6685725"/>
                  </a:moveTo>
                  <a:cubicBezTo>
                    <a:pt x="14888845" y="6673025"/>
                    <a:pt x="14876145" y="6660325"/>
                    <a:pt x="14857095" y="6653975"/>
                  </a:cubicBezTo>
                  <a:cubicBezTo>
                    <a:pt x="14863445" y="6666675"/>
                    <a:pt x="14876145" y="6679375"/>
                    <a:pt x="14882495" y="6692075"/>
                  </a:cubicBezTo>
                  <a:cubicBezTo>
                    <a:pt x="14901545" y="6711125"/>
                    <a:pt x="14907895" y="6755575"/>
                    <a:pt x="14907895" y="6768275"/>
                  </a:cubicBezTo>
                  <a:cubicBezTo>
                    <a:pt x="14907895" y="6806375"/>
                    <a:pt x="14876145" y="6863525"/>
                    <a:pt x="14850745" y="6863525"/>
                  </a:cubicBezTo>
                  <a:cubicBezTo>
                    <a:pt x="14831695" y="6863525"/>
                    <a:pt x="14800009" y="6825425"/>
                    <a:pt x="14780959" y="6800025"/>
                  </a:cubicBezTo>
                  <a:cubicBezTo>
                    <a:pt x="14768259" y="6787325"/>
                    <a:pt x="14774609" y="6768275"/>
                    <a:pt x="14774609" y="6749225"/>
                  </a:cubicBezTo>
                  <a:cubicBezTo>
                    <a:pt x="14774609" y="6742875"/>
                    <a:pt x="14755559" y="6736525"/>
                    <a:pt x="14749209" y="6723825"/>
                  </a:cubicBezTo>
                  <a:cubicBezTo>
                    <a:pt x="14742859" y="6711125"/>
                    <a:pt x="14742859" y="6692075"/>
                    <a:pt x="14742859" y="6673025"/>
                  </a:cubicBezTo>
                  <a:cubicBezTo>
                    <a:pt x="14742859" y="6641275"/>
                    <a:pt x="14730159" y="6615875"/>
                    <a:pt x="14793659" y="6622225"/>
                  </a:cubicBezTo>
                  <a:cubicBezTo>
                    <a:pt x="14755559" y="6603175"/>
                    <a:pt x="14749209" y="6596825"/>
                    <a:pt x="14749209" y="6577775"/>
                  </a:cubicBezTo>
                  <a:cubicBezTo>
                    <a:pt x="14749209" y="6565075"/>
                    <a:pt x="14768259" y="6539738"/>
                    <a:pt x="14787309" y="6520688"/>
                  </a:cubicBezTo>
                  <a:cubicBezTo>
                    <a:pt x="14825345" y="6546088"/>
                    <a:pt x="14888845" y="6603175"/>
                    <a:pt x="14895195" y="6685725"/>
                  </a:cubicBezTo>
                  <a:close/>
                  <a:moveTo>
                    <a:pt x="11092053" y="6546088"/>
                  </a:moveTo>
                  <a:cubicBezTo>
                    <a:pt x="11098403" y="6552438"/>
                    <a:pt x="11104753" y="6565075"/>
                    <a:pt x="11104753" y="6571425"/>
                  </a:cubicBezTo>
                  <a:cubicBezTo>
                    <a:pt x="11092053" y="6571425"/>
                    <a:pt x="11073003" y="6577775"/>
                    <a:pt x="11060303" y="6577775"/>
                  </a:cubicBezTo>
                  <a:lnTo>
                    <a:pt x="11060303" y="6552438"/>
                  </a:lnTo>
                  <a:cubicBezTo>
                    <a:pt x="11079353" y="6539738"/>
                    <a:pt x="11098403" y="6533388"/>
                    <a:pt x="11117453" y="6527038"/>
                  </a:cubicBezTo>
                  <a:cubicBezTo>
                    <a:pt x="11111103" y="6533388"/>
                    <a:pt x="11104753" y="6539738"/>
                    <a:pt x="11092053" y="6546088"/>
                  </a:cubicBezTo>
                  <a:close/>
                  <a:moveTo>
                    <a:pt x="5168202" y="6634925"/>
                  </a:moveTo>
                  <a:cubicBezTo>
                    <a:pt x="5149215" y="6584125"/>
                    <a:pt x="5085715" y="6514338"/>
                    <a:pt x="5041265" y="6539738"/>
                  </a:cubicBezTo>
                  <a:lnTo>
                    <a:pt x="5047615" y="6514338"/>
                  </a:lnTo>
                  <a:cubicBezTo>
                    <a:pt x="5079365" y="6520688"/>
                    <a:pt x="5155502" y="6565075"/>
                    <a:pt x="5168202" y="6634925"/>
                  </a:cubicBezTo>
                  <a:close/>
                  <a:moveTo>
                    <a:pt x="15834867" y="6520688"/>
                  </a:moveTo>
                  <a:cubicBezTo>
                    <a:pt x="15847567" y="6533388"/>
                    <a:pt x="15860267" y="6552438"/>
                    <a:pt x="15872967" y="6552438"/>
                  </a:cubicBezTo>
                  <a:cubicBezTo>
                    <a:pt x="15892017" y="6552438"/>
                    <a:pt x="15898367" y="6520688"/>
                    <a:pt x="15917417" y="6520688"/>
                  </a:cubicBezTo>
                  <a:cubicBezTo>
                    <a:pt x="15930117" y="6520688"/>
                    <a:pt x="15961867" y="6546088"/>
                    <a:pt x="15974567" y="6558725"/>
                  </a:cubicBezTo>
                  <a:cubicBezTo>
                    <a:pt x="15987267" y="6552438"/>
                    <a:pt x="16044417" y="6577775"/>
                    <a:pt x="16057117" y="6615875"/>
                  </a:cubicBezTo>
                  <a:lnTo>
                    <a:pt x="16069817" y="6603175"/>
                  </a:lnTo>
                  <a:cubicBezTo>
                    <a:pt x="16082517" y="6615875"/>
                    <a:pt x="16101567" y="6628575"/>
                    <a:pt x="16120617" y="6647625"/>
                  </a:cubicBezTo>
                  <a:cubicBezTo>
                    <a:pt x="16101567" y="6653975"/>
                    <a:pt x="16076167" y="6653975"/>
                    <a:pt x="16063467" y="6653975"/>
                  </a:cubicBezTo>
                  <a:cubicBezTo>
                    <a:pt x="16025367" y="6653975"/>
                    <a:pt x="15955517" y="6647625"/>
                    <a:pt x="15923767" y="6615875"/>
                  </a:cubicBezTo>
                  <a:cubicBezTo>
                    <a:pt x="15917417" y="6622225"/>
                    <a:pt x="15917417" y="6628575"/>
                    <a:pt x="15923767" y="6634925"/>
                  </a:cubicBezTo>
                  <a:cubicBezTo>
                    <a:pt x="15872967" y="6628575"/>
                    <a:pt x="15815881" y="6603175"/>
                    <a:pt x="15765081" y="6584125"/>
                  </a:cubicBezTo>
                  <a:cubicBezTo>
                    <a:pt x="15771431" y="6558725"/>
                    <a:pt x="15803181" y="6533388"/>
                    <a:pt x="15828517" y="6507988"/>
                  </a:cubicBezTo>
                  <a:cubicBezTo>
                    <a:pt x="15828517" y="6507988"/>
                    <a:pt x="15841217" y="6514338"/>
                    <a:pt x="15834867" y="6520688"/>
                  </a:cubicBezTo>
                  <a:close/>
                  <a:moveTo>
                    <a:pt x="10660316" y="6507988"/>
                  </a:moveTo>
                  <a:cubicBezTo>
                    <a:pt x="10660316" y="6514338"/>
                    <a:pt x="10666666" y="6520688"/>
                    <a:pt x="10660316" y="6527038"/>
                  </a:cubicBezTo>
                  <a:lnTo>
                    <a:pt x="10634916" y="6527038"/>
                  </a:lnTo>
                  <a:lnTo>
                    <a:pt x="10634916" y="6507988"/>
                  </a:lnTo>
                  <a:lnTo>
                    <a:pt x="10660316" y="6507988"/>
                  </a:lnTo>
                  <a:close/>
                  <a:moveTo>
                    <a:pt x="16330105" y="6546088"/>
                  </a:moveTo>
                  <a:cubicBezTo>
                    <a:pt x="16317467" y="6546088"/>
                    <a:pt x="16317467" y="6539738"/>
                    <a:pt x="16311117" y="6539738"/>
                  </a:cubicBezTo>
                  <a:cubicBezTo>
                    <a:pt x="16336455" y="6533388"/>
                    <a:pt x="16368205" y="6514338"/>
                    <a:pt x="16393605" y="6501638"/>
                  </a:cubicBezTo>
                  <a:cubicBezTo>
                    <a:pt x="16387255" y="6520688"/>
                    <a:pt x="16349155" y="6546088"/>
                    <a:pt x="16330105" y="6546088"/>
                  </a:cubicBezTo>
                  <a:close/>
                  <a:moveTo>
                    <a:pt x="14666659" y="6514338"/>
                  </a:moveTo>
                  <a:cubicBezTo>
                    <a:pt x="14666659" y="6514338"/>
                    <a:pt x="14660309" y="6520688"/>
                    <a:pt x="14653959" y="6520688"/>
                  </a:cubicBezTo>
                  <a:cubicBezTo>
                    <a:pt x="14653959" y="6520688"/>
                    <a:pt x="14653959" y="6501638"/>
                    <a:pt x="14660309" y="6501638"/>
                  </a:cubicBezTo>
                  <a:cubicBezTo>
                    <a:pt x="14660309" y="6501638"/>
                    <a:pt x="14666659" y="6507988"/>
                    <a:pt x="14666659" y="6514338"/>
                  </a:cubicBezTo>
                  <a:close/>
                  <a:moveTo>
                    <a:pt x="10730166" y="6514338"/>
                  </a:moveTo>
                  <a:lnTo>
                    <a:pt x="10704766" y="6520688"/>
                  </a:lnTo>
                  <a:lnTo>
                    <a:pt x="10711116" y="6501638"/>
                  </a:lnTo>
                  <a:cubicBezTo>
                    <a:pt x="10717466" y="6501638"/>
                    <a:pt x="10730166" y="6507988"/>
                    <a:pt x="10730166" y="6514338"/>
                  </a:cubicBezTo>
                  <a:close/>
                  <a:moveTo>
                    <a:pt x="10260266" y="6514338"/>
                  </a:moveTo>
                  <a:cubicBezTo>
                    <a:pt x="10260266" y="6507988"/>
                    <a:pt x="10260266" y="6501638"/>
                    <a:pt x="10266616" y="6501638"/>
                  </a:cubicBezTo>
                  <a:cubicBezTo>
                    <a:pt x="10272966" y="6501638"/>
                    <a:pt x="10272966" y="6507988"/>
                    <a:pt x="10260266" y="6514338"/>
                  </a:cubicBezTo>
                  <a:close/>
                  <a:moveTo>
                    <a:pt x="16044417" y="6552438"/>
                  </a:moveTo>
                  <a:cubicBezTo>
                    <a:pt x="16057117" y="6558725"/>
                    <a:pt x="16076167" y="6571425"/>
                    <a:pt x="16095217" y="6584125"/>
                  </a:cubicBezTo>
                  <a:cubicBezTo>
                    <a:pt x="16133317" y="6609525"/>
                    <a:pt x="16190467" y="6596825"/>
                    <a:pt x="16241267" y="6596825"/>
                  </a:cubicBezTo>
                  <a:cubicBezTo>
                    <a:pt x="16215867" y="6634925"/>
                    <a:pt x="16190467" y="6647625"/>
                    <a:pt x="16165067" y="6647625"/>
                  </a:cubicBezTo>
                  <a:cubicBezTo>
                    <a:pt x="16126967" y="6647625"/>
                    <a:pt x="16088867" y="6596825"/>
                    <a:pt x="16050767" y="6571425"/>
                  </a:cubicBezTo>
                  <a:cubicBezTo>
                    <a:pt x="16025367" y="6552438"/>
                    <a:pt x="15993617" y="6552438"/>
                    <a:pt x="15974567" y="6539738"/>
                  </a:cubicBezTo>
                  <a:cubicBezTo>
                    <a:pt x="15955517" y="6527038"/>
                    <a:pt x="15936467" y="6501638"/>
                    <a:pt x="15917417" y="6501638"/>
                  </a:cubicBezTo>
                  <a:cubicBezTo>
                    <a:pt x="15904717" y="6501638"/>
                    <a:pt x="15892017" y="6520688"/>
                    <a:pt x="15879317" y="6527038"/>
                  </a:cubicBezTo>
                  <a:cubicBezTo>
                    <a:pt x="15892017" y="6507988"/>
                    <a:pt x="15930117" y="6495288"/>
                    <a:pt x="15930117" y="6495288"/>
                  </a:cubicBezTo>
                  <a:cubicBezTo>
                    <a:pt x="15968217" y="6495288"/>
                    <a:pt x="15942817" y="6514338"/>
                    <a:pt x="16044417" y="6552438"/>
                  </a:cubicBezTo>
                  <a:close/>
                  <a:moveTo>
                    <a:pt x="15453931" y="6527038"/>
                  </a:moveTo>
                  <a:cubicBezTo>
                    <a:pt x="15377731" y="6533388"/>
                    <a:pt x="15295244" y="6546088"/>
                    <a:pt x="15219044" y="6558725"/>
                  </a:cubicBezTo>
                  <a:cubicBezTo>
                    <a:pt x="15263494" y="6514338"/>
                    <a:pt x="15307944" y="6514338"/>
                    <a:pt x="15352331" y="6520688"/>
                  </a:cubicBezTo>
                  <a:cubicBezTo>
                    <a:pt x="15377731" y="6514338"/>
                    <a:pt x="15396781" y="6495288"/>
                    <a:pt x="15409481" y="6495288"/>
                  </a:cubicBezTo>
                  <a:cubicBezTo>
                    <a:pt x="15428531" y="6495288"/>
                    <a:pt x="15422181" y="6495288"/>
                    <a:pt x="15453931" y="6527038"/>
                  </a:cubicBezTo>
                  <a:close/>
                  <a:moveTo>
                    <a:pt x="15225394" y="6533388"/>
                  </a:moveTo>
                  <a:cubicBezTo>
                    <a:pt x="15219044" y="6539738"/>
                    <a:pt x="15206344" y="6552438"/>
                    <a:pt x="15193644" y="6558725"/>
                  </a:cubicBezTo>
                  <a:cubicBezTo>
                    <a:pt x="15180944" y="6565075"/>
                    <a:pt x="15168244" y="6565075"/>
                    <a:pt x="15155544" y="6558725"/>
                  </a:cubicBezTo>
                  <a:cubicBezTo>
                    <a:pt x="15142844" y="6571425"/>
                    <a:pt x="15130144" y="6590475"/>
                    <a:pt x="15123794" y="6603175"/>
                  </a:cubicBezTo>
                  <a:cubicBezTo>
                    <a:pt x="15117444" y="6577775"/>
                    <a:pt x="15092044" y="6539738"/>
                    <a:pt x="15072994" y="6546088"/>
                  </a:cubicBezTo>
                  <a:cubicBezTo>
                    <a:pt x="15072994" y="6539738"/>
                    <a:pt x="15079344" y="6533388"/>
                    <a:pt x="15079344" y="6520688"/>
                  </a:cubicBezTo>
                  <a:cubicBezTo>
                    <a:pt x="15079344" y="6501638"/>
                    <a:pt x="15066644" y="6501638"/>
                    <a:pt x="15066644" y="6495288"/>
                  </a:cubicBezTo>
                  <a:cubicBezTo>
                    <a:pt x="15117444" y="6507988"/>
                    <a:pt x="15174594" y="6520688"/>
                    <a:pt x="15225394" y="6533388"/>
                  </a:cubicBezTo>
                  <a:close/>
                  <a:moveTo>
                    <a:pt x="10330116" y="6501638"/>
                  </a:moveTo>
                  <a:cubicBezTo>
                    <a:pt x="10323766" y="6507988"/>
                    <a:pt x="10323766" y="6520688"/>
                    <a:pt x="10323766" y="6539738"/>
                  </a:cubicBezTo>
                  <a:lnTo>
                    <a:pt x="10304716" y="6539738"/>
                  </a:lnTo>
                  <a:cubicBezTo>
                    <a:pt x="10304716" y="6527038"/>
                    <a:pt x="10311066" y="6507988"/>
                    <a:pt x="10311066" y="6495288"/>
                  </a:cubicBezTo>
                  <a:cubicBezTo>
                    <a:pt x="10317416" y="6495288"/>
                    <a:pt x="10323766" y="6495288"/>
                    <a:pt x="10330116" y="6501638"/>
                  </a:cubicBezTo>
                  <a:close/>
                  <a:moveTo>
                    <a:pt x="10165080" y="6495288"/>
                  </a:moveTo>
                  <a:cubicBezTo>
                    <a:pt x="10158730" y="6507988"/>
                    <a:pt x="10165080" y="6527038"/>
                    <a:pt x="10190480" y="6539738"/>
                  </a:cubicBezTo>
                  <a:lnTo>
                    <a:pt x="10158730" y="6539738"/>
                  </a:lnTo>
                  <a:lnTo>
                    <a:pt x="10158730" y="6596825"/>
                  </a:lnTo>
                  <a:cubicBezTo>
                    <a:pt x="10152380" y="6603175"/>
                    <a:pt x="10152380" y="6609525"/>
                    <a:pt x="10139680" y="6609525"/>
                  </a:cubicBezTo>
                  <a:cubicBezTo>
                    <a:pt x="10120630" y="6609525"/>
                    <a:pt x="10133330" y="6596825"/>
                    <a:pt x="10126980" y="6590475"/>
                  </a:cubicBezTo>
                  <a:cubicBezTo>
                    <a:pt x="10120630" y="6590475"/>
                    <a:pt x="10114280" y="6603175"/>
                    <a:pt x="10114280" y="6609525"/>
                  </a:cubicBezTo>
                  <a:lnTo>
                    <a:pt x="10088880" y="6609525"/>
                  </a:lnTo>
                  <a:cubicBezTo>
                    <a:pt x="10095230" y="6590475"/>
                    <a:pt x="10095230" y="6565075"/>
                    <a:pt x="10088880" y="6546088"/>
                  </a:cubicBezTo>
                  <a:cubicBezTo>
                    <a:pt x="10082530" y="6546088"/>
                    <a:pt x="10076180" y="6552438"/>
                    <a:pt x="10069830" y="6558725"/>
                  </a:cubicBezTo>
                  <a:lnTo>
                    <a:pt x="10069830" y="6634925"/>
                  </a:lnTo>
                  <a:lnTo>
                    <a:pt x="10120630" y="6634925"/>
                  </a:lnTo>
                  <a:cubicBezTo>
                    <a:pt x="10139680" y="6628575"/>
                    <a:pt x="10146030" y="6615875"/>
                    <a:pt x="10165080" y="6615875"/>
                  </a:cubicBezTo>
                  <a:cubicBezTo>
                    <a:pt x="10177780" y="6615875"/>
                    <a:pt x="10177780" y="6622225"/>
                    <a:pt x="10184130" y="6628575"/>
                  </a:cubicBezTo>
                  <a:cubicBezTo>
                    <a:pt x="10146030" y="6628575"/>
                    <a:pt x="10101580" y="6647625"/>
                    <a:pt x="10050780" y="6628575"/>
                  </a:cubicBezTo>
                  <a:lnTo>
                    <a:pt x="10050780" y="6507988"/>
                  </a:lnTo>
                  <a:lnTo>
                    <a:pt x="10082530" y="6507988"/>
                  </a:lnTo>
                  <a:cubicBezTo>
                    <a:pt x="10076180" y="6520688"/>
                    <a:pt x="10057130" y="6533388"/>
                    <a:pt x="10095230" y="6546088"/>
                  </a:cubicBezTo>
                  <a:lnTo>
                    <a:pt x="10095230" y="6501638"/>
                  </a:lnTo>
                  <a:lnTo>
                    <a:pt x="10120630" y="6501638"/>
                  </a:lnTo>
                  <a:cubicBezTo>
                    <a:pt x="10120630" y="6507988"/>
                    <a:pt x="10120630" y="6520688"/>
                    <a:pt x="10114280" y="6533388"/>
                  </a:cubicBezTo>
                  <a:lnTo>
                    <a:pt x="10126980" y="6546088"/>
                  </a:lnTo>
                  <a:cubicBezTo>
                    <a:pt x="10139680" y="6533388"/>
                    <a:pt x="10139680" y="6514338"/>
                    <a:pt x="10139680" y="6495288"/>
                  </a:cubicBezTo>
                  <a:lnTo>
                    <a:pt x="10165080" y="6495288"/>
                  </a:lnTo>
                  <a:close/>
                  <a:moveTo>
                    <a:pt x="5060315" y="6495288"/>
                  </a:moveTo>
                  <a:cubicBezTo>
                    <a:pt x="5117465" y="6495288"/>
                    <a:pt x="5199952" y="6596825"/>
                    <a:pt x="5206302" y="6653975"/>
                  </a:cubicBezTo>
                  <a:cubicBezTo>
                    <a:pt x="5187252" y="6634925"/>
                    <a:pt x="5168202" y="6603175"/>
                    <a:pt x="5149215" y="6571425"/>
                  </a:cubicBezTo>
                  <a:cubicBezTo>
                    <a:pt x="5123815" y="6527038"/>
                    <a:pt x="5053965" y="6507988"/>
                    <a:pt x="5041265" y="6495288"/>
                  </a:cubicBezTo>
                  <a:lnTo>
                    <a:pt x="5060315" y="6495288"/>
                  </a:lnTo>
                  <a:close/>
                  <a:moveTo>
                    <a:pt x="17174592" y="6558725"/>
                  </a:moveTo>
                  <a:cubicBezTo>
                    <a:pt x="17155542" y="6565075"/>
                    <a:pt x="17123792" y="6577775"/>
                    <a:pt x="17104742" y="6565075"/>
                  </a:cubicBezTo>
                  <a:cubicBezTo>
                    <a:pt x="17098392" y="6571425"/>
                    <a:pt x="17098392" y="6577775"/>
                    <a:pt x="17104742" y="6584125"/>
                  </a:cubicBezTo>
                  <a:cubicBezTo>
                    <a:pt x="17092042" y="6584125"/>
                    <a:pt x="17066642" y="6584125"/>
                    <a:pt x="17060292" y="6577775"/>
                  </a:cubicBezTo>
                  <a:cubicBezTo>
                    <a:pt x="17009492" y="6558725"/>
                    <a:pt x="16965042" y="6552438"/>
                    <a:pt x="16926942" y="6539738"/>
                  </a:cubicBezTo>
                  <a:cubicBezTo>
                    <a:pt x="16882492" y="6527038"/>
                    <a:pt x="16825406" y="6495288"/>
                    <a:pt x="16780956" y="6520688"/>
                  </a:cubicBezTo>
                  <a:cubicBezTo>
                    <a:pt x="16819056" y="6482588"/>
                    <a:pt x="16844392" y="6488938"/>
                    <a:pt x="16882492" y="6488938"/>
                  </a:cubicBezTo>
                  <a:cubicBezTo>
                    <a:pt x="16971392" y="6488938"/>
                    <a:pt x="17085692" y="6533388"/>
                    <a:pt x="17174592" y="6558725"/>
                  </a:cubicBezTo>
                  <a:close/>
                  <a:moveTo>
                    <a:pt x="14647609" y="6539738"/>
                  </a:moveTo>
                  <a:cubicBezTo>
                    <a:pt x="14641259" y="6546088"/>
                    <a:pt x="14634909" y="6552438"/>
                    <a:pt x="14622209" y="6552438"/>
                  </a:cubicBezTo>
                  <a:cubicBezTo>
                    <a:pt x="14603159" y="6552438"/>
                    <a:pt x="14571409" y="6527038"/>
                    <a:pt x="14552359" y="6527038"/>
                  </a:cubicBezTo>
                  <a:cubicBezTo>
                    <a:pt x="14539659" y="6527038"/>
                    <a:pt x="14507909" y="6533388"/>
                    <a:pt x="14507909" y="6558725"/>
                  </a:cubicBezTo>
                  <a:cubicBezTo>
                    <a:pt x="14507909" y="6571425"/>
                    <a:pt x="14539659" y="6603175"/>
                    <a:pt x="14539659" y="6615875"/>
                  </a:cubicBezTo>
                  <a:cubicBezTo>
                    <a:pt x="14539659" y="6634925"/>
                    <a:pt x="14514259" y="6647625"/>
                    <a:pt x="14495209" y="6653975"/>
                  </a:cubicBezTo>
                  <a:cubicBezTo>
                    <a:pt x="14501559" y="6660325"/>
                    <a:pt x="14488859" y="6673025"/>
                    <a:pt x="14482509" y="6673025"/>
                  </a:cubicBezTo>
                  <a:cubicBezTo>
                    <a:pt x="14419009" y="6698425"/>
                    <a:pt x="14323759" y="6711125"/>
                    <a:pt x="14273022" y="6806375"/>
                  </a:cubicBezTo>
                  <a:lnTo>
                    <a:pt x="14273022" y="6749225"/>
                  </a:lnTo>
                  <a:cubicBezTo>
                    <a:pt x="14273022" y="6704775"/>
                    <a:pt x="14298359" y="6622225"/>
                    <a:pt x="14355509" y="6590475"/>
                  </a:cubicBezTo>
                  <a:cubicBezTo>
                    <a:pt x="14380909" y="6571425"/>
                    <a:pt x="14425359" y="6571425"/>
                    <a:pt x="14463459" y="6565075"/>
                  </a:cubicBezTo>
                  <a:cubicBezTo>
                    <a:pt x="14444409" y="6558725"/>
                    <a:pt x="14419009" y="6558725"/>
                    <a:pt x="14393609" y="6558725"/>
                  </a:cubicBezTo>
                  <a:cubicBezTo>
                    <a:pt x="14431709" y="6507988"/>
                    <a:pt x="14514259" y="6488938"/>
                    <a:pt x="14565059" y="6488938"/>
                  </a:cubicBezTo>
                  <a:cubicBezTo>
                    <a:pt x="14590459" y="6488938"/>
                    <a:pt x="14634909" y="6495288"/>
                    <a:pt x="14647609" y="6539738"/>
                  </a:cubicBezTo>
                  <a:close/>
                  <a:moveTo>
                    <a:pt x="11479339" y="6501638"/>
                  </a:moveTo>
                  <a:cubicBezTo>
                    <a:pt x="11466639" y="6520688"/>
                    <a:pt x="11466639" y="6546088"/>
                    <a:pt x="11466639" y="6571425"/>
                  </a:cubicBezTo>
                  <a:cubicBezTo>
                    <a:pt x="11460289" y="6571425"/>
                    <a:pt x="11453939" y="6577775"/>
                    <a:pt x="11441239" y="6577775"/>
                  </a:cubicBezTo>
                  <a:cubicBezTo>
                    <a:pt x="11422189" y="6577775"/>
                    <a:pt x="11422189" y="6558725"/>
                    <a:pt x="11403139" y="6558725"/>
                  </a:cubicBezTo>
                  <a:cubicBezTo>
                    <a:pt x="11390439" y="6558725"/>
                    <a:pt x="11384089" y="6571425"/>
                    <a:pt x="11377739" y="6577775"/>
                  </a:cubicBezTo>
                  <a:lnTo>
                    <a:pt x="11345989" y="6577775"/>
                  </a:lnTo>
                  <a:cubicBezTo>
                    <a:pt x="11345989" y="6565075"/>
                    <a:pt x="11345989" y="6546088"/>
                    <a:pt x="11339639" y="6533388"/>
                  </a:cubicBezTo>
                  <a:cubicBezTo>
                    <a:pt x="11320589" y="6552438"/>
                    <a:pt x="11295189" y="6565075"/>
                    <a:pt x="11276139" y="6584125"/>
                  </a:cubicBezTo>
                  <a:cubicBezTo>
                    <a:pt x="11269789" y="6584125"/>
                    <a:pt x="11263439" y="6571425"/>
                    <a:pt x="11250739" y="6558725"/>
                  </a:cubicBezTo>
                  <a:cubicBezTo>
                    <a:pt x="11269789" y="6539738"/>
                    <a:pt x="11352339" y="6558725"/>
                    <a:pt x="11352339" y="6495288"/>
                  </a:cubicBezTo>
                  <a:cubicBezTo>
                    <a:pt x="11371389" y="6501638"/>
                    <a:pt x="11396789" y="6507988"/>
                    <a:pt x="11415839" y="6501638"/>
                  </a:cubicBezTo>
                  <a:cubicBezTo>
                    <a:pt x="11415839" y="6507988"/>
                    <a:pt x="11403139" y="6507988"/>
                    <a:pt x="11390439" y="6507988"/>
                  </a:cubicBezTo>
                  <a:lnTo>
                    <a:pt x="11396789" y="6558725"/>
                  </a:lnTo>
                  <a:lnTo>
                    <a:pt x="11422189" y="6558725"/>
                  </a:lnTo>
                  <a:cubicBezTo>
                    <a:pt x="11428539" y="6546088"/>
                    <a:pt x="11428539" y="6520688"/>
                    <a:pt x="11428539" y="6507988"/>
                  </a:cubicBezTo>
                  <a:cubicBezTo>
                    <a:pt x="11428539" y="6488938"/>
                    <a:pt x="11434889" y="6488938"/>
                    <a:pt x="11447589" y="6488938"/>
                  </a:cubicBezTo>
                  <a:cubicBezTo>
                    <a:pt x="11466639" y="6488938"/>
                    <a:pt x="11472989" y="6501638"/>
                    <a:pt x="11479339" y="6501638"/>
                  </a:cubicBezTo>
                  <a:close/>
                  <a:moveTo>
                    <a:pt x="11098403" y="6482588"/>
                  </a:moveTo>
                  <a:cubicBezTo>
                    <a:pt x="11092053" y="6501638"/>
                    <a:pt x="11073003" y="6520688"/>
                    <a:pt x="11060303" y="6533388"/>
                  </a:cubicBezTo>
                  <a:lnTo>
                    <a:pt x="11066653" y="6482588"/>
                  </a:lnTo>
                  <a:lnTo>
                    <a:pt x="11098403" y="6482588"/>
                  </a:lnTo>
                  <a:close/>
                  <a:moveTo>
                    <a:pt x="10342816" y="6558725"/>
                  </a:moveTo>
                  <a:cubicBezTo>
                    <a:pt x="10349166" y="6565075"/>
                    <a:pt x="10361866" y="6565075"/>
                    <a:pt x="10368216" y="6565075"/>
                  </a:cubicBezTo>
                  <a:cubicBezTo>
                    <a:pt x="10361866" y="6571425"/>
                    <a:pt x="10355516" y="6596825"/>
                    <a:pt x="10323766" y="6590475"/>
                  </a:cubicBezTo>
                  <a:lnTo>
                    <a:pt x="10323766" y="6634925"/>
                  </a:lnTo>
                  <a:cubicBezTo>
                    <a:pt x="10317416" y="6634925"/>
                    <a:pt x="10311066" y="6634925"/>
                    <a:pt x="10304716" y="6641275"/>
                  </a:cubicBezTo>
                  <a:cubicBezTo>
                    <a:pt x="10298366" y="6634925"/>
                    <a:pt x="10298366" y="6641275"/>
                    <a:pt x="10298366" y="6622225"/>
                  </a:cubicBezTo>
                  <a:cubicBezTo>
                    <a:pt x="10298366" y="6609525"/>
                    <a:pt x="10304716" y="6584125"/>
                    <a:pt x="10311066" y="6565075"/>
                  </a:cubicBezTo>
                  <a:cubicBezTo>
                    <a:pt x="10304716" y="6558725"/>
                    <a:pt x="10304716" y="6552438"/>
                    <a:pt x="10298366" y="6546088"/>
                  </a:cubicBezTo>
                  <a:cubicBezTo>
                    <a:pt x="10253916" y="6577775"/>
                    <a:pt x="10272966" y="6634925"/>
                    <a:pt x="10222230" y="6641275"/>
                  </a:cubicBezTo>
                  <a:cubicBezTo>
                    <a:pt x="10234866" y="6628575"/>
                    <a:pt x="10247566" y="6609525"/>
                    <a:pt x="10247566" y="6596825"/>
                  </a:cubicBezTo>
                  <a:cubicBezTo>
                    <a:pt x="10241216" y="6590475"/>
                    <a:pt x="10228580" y="6590475"/>
                    <a:pt x="10215880" y="6596825"/>
                  </a:cubicBezTo>
                  <a:cubicBezTo>
                    <a:pt x="10228580" y="6590475"/>
                    <a:pt x="10241216" y="6577775"/>
                    <a:pt x="10253916" y="6565075"/>
                  </a:cubicBezTo>
                  <a:cubicBezTo>
                    <a:pt x="10247566" y="6558725"/>
                    <a:pt x="10241216" y="6558725"/>
                    <a:pt x="10228580" y="6558725"/>
                  </a:cubicBezTo>
                  <a:lnTo>
                    <a:pt x="10228580" y="6482588"/>
                  </a:lnTo>
                  <a:cubicBezTo>
                    <a:pt x="10253916" y="6501638"/>
                    <a:pt x="10361866" y="6469888"/>
                    <a:pt x="10361866" y="6488938"/>
                  </a:cubicBezTo>
                  <a:cubicBezTo>
                    <a:pt x="10361866" y="6507988"/>
                    <a:pt x="10355516" y="6539738"/>
                    <a:pt x="10342816" y="6558725"/>
                  </a:cubicBezTo>
                  <a:close/>
                  <a:moveTo>
                    <a:pt x="4717415" y="6603175"/>
                  </a:moveTo>
                  <a:cubicBezTo>
                    <a:pt x="4698365" y="6615875"/>
                    <a:pt x="4672965" y="6634925"/>
                    <a:pt x="4653915" y="6641275"/>
                  </a:cubicBezTo>
                  <a:cubicBezTo>
                    <a:pt x="4641279" y="6647625"/>
                    <a:pt x="4539679" y="6673025"/>
                    <a:pt x="4539679" y="6717475"/>
                  </a:cubicBezTo>
                  <a:cubicBezTo>
                    <a:pt x="4539679" y="6761925"/>
                    <a:pt x="4647565" y="6819075"/>
                    <a:pt x="4647565" y="6888925"/>
                  </a:cubicBezTo>
                  <a:cubicBezTo>
                    <a:pt x="4647565" y="6958775"/>
                    <a:pt x="4514279" y="6971475"/>
                    <a:pt x="4482529" y="6971475"/>
                  </a:cubicBezTo>
                  <a:cubicBezTo>
                    <a:pt x="4463479" y="6971475"/>
                    <a:pt x="4349179" y="6952425"/>
                    <a:pt x="4279329" y="6939725"/>
                  </a:cubicBezTo>
                  <a:cubicBezTo>
                    <a:pt x="4336479" y="6946075"/>
                    <a:pt x="4444429" y="6958775"/>
                    <a:pt x="4463479" y="6958775"/>
                  </a:cubicBezTo>
                  <a:cubicBezTo>
                    <a:pt x="4488879" y="6958775"/>
                    <a:pt x="4634929" y="6952425"/>
                    <a:pt x="4634929" y="6888925"/>
                  </a:cubicBezTo>
                  <a:cubicBezTo>
                    <a:pt x="4634929" y="6825425"/>
                    <a:pt x="4526979" y="6768275"/>
                    <a:pt x="4526979" y="6717475"/>
                  </a:cubicBezTo>
                  <a:cubicBezTo>
                    <a:pt x="4526979" y="6704775"/>
                    <a:pt x="4539679" y="6679375"/>
                    <a:pt x="4558729" y="6673025"/>
                  </a:cubicBezTo>
                  <a:cubicBezTo>
                    <a:pt x="4622229" y="6634925"/>
                    <a:pt x="4774565" y="6584125"/>
                    <a:pt x="4774565" y="6482588"/>
                  </a:cubicBezTo>
                  <a:cubicBezTo>
                    <a:pt x="4774565" y="6514338"/>
                    <a:pt x="4768215" y="6565075"/>
                    <a:pt x="4717415" y="6603175"/>
                  </a:cubicBezTo>
                  <a:close/>
                  <a:moveTo>
                    <a:pt x="15206344" y="6476238"/>
                  </a:moveTo>
                  <a:cubicBezTo>
                    <a:pt x="15231744" y="6488938"/>
                    <a:pt x="15250794" y="6495288"/>
                    <a:pt x="15269844" y="6514338"/>
                  </a:cubicBezTo>
                  <a:cubicBezTo>
                    <a:pt x="15263494" y="6514338"/>
                    <a:pt x="15257144" y="6520688"/>
                    <a:pt x="15244444" y="6520688"/>
                  </a:cubicBezTo>
                  <a:cubicBezTo>
                    <a:pt x="15219044" y="6520688"/>
                    <a:pt x="15219044" y="6501638"/>
                    <a:pt x="15193644" y="6476238"/>
                  </a:cubicBezTo>
                  <a:lnTo>
                    <a:pt x="15206344" y="6476238"/>
                  </a:lnTo>
                  <a:close/>
                  <a:moveTo>
                    <a:pt x="11174603" y="6476238"/>
                  </a:moveTo>
                  <a:lnTo>
                    <a:pt x="11174603" y="6565075"/>
                  </a:lnTo>
                  <a:lnTo>
                    <a:pt x="11149203" y="6571425"/>
                  </a:lnTo>
                  <a:cubicBezTo>
                    <a:pt x="11155553" y="6539738"/>
                    <a:pt x="11155553" y="6507988"/>
                    <a:pt x="11149203" y="6476238"/>
                  </a:cubicBezTo>
                  <a:lnTo>
                    <a:pt x="11174603" y="6476238"/>
                  </a:lnTo>
                  <a:close/>
                  <a:moveTo>
                    <a:pt x="10717466" y="6469888"/>
                  </a:moveTo>
                  <a:lnTo>
                    <a:pt x="10717466" y="6488938"/>
                  </a:lnTo>
                  <a:cubicBezTo>
                    <a:pt x="10711116" y="6488938"/>
                    <a:pt x="10698416" y="6495288"/>
                    <a:pt x="10634916" y="6488938"/>
                  </a:cubicBezTo>
                  <a:lnTo>
                    <a:pt x="10641266" y="6469888"/>
                  </a:lnTo>
                  <a:lnTo>
                    <a:pt x="10717466" y="6469888"/>
                  </a:lnTo>
                  <a:close/>
                  <a:moveTo>
                    <a:pt x="10495216" y="6469888"/>
                  </a:moveTo>
                  <a:cubicBezTo>
                    <a:pt x="10488866" y="6476238"/>
                    <a:pt x="10488866" y="6476238"/>
                    <a:pt x="10488866" y="6495288"/>
                  </a:cubicBezTo>
                  <a:cubicBezTo>
                    <a:pt x="10488866" y="6527038"/>
                    <a:pt x="10507916" y="6577775"/>
                    <a:pt x="10558716" y="6596825"/>
                  </a:cubicBezTo>
                  <a:cubicBezTo>
                    <a:pt x="10552366" y="6603175"/>
                    <a:pt x="10539666" y="6615875"/>
                    <a:pt x="10539666" y="6622225"/>
                  </a:cubicBezTo>
                  <a:cubicBezTo>
                    <a:pt x="10514266" y="6615875"/>
                    <a:pt x="10495216" y="6571425"/>
                    <a:pt x="10482516" y="6546088"/>
                  </a:cubicBezTo>
                  <a:cubicBezTo>
                    <a:pt x="10463466" y="6565075"/>
                    <a:pt x="10431716" y="6615875"/>
                    <a:pt x="10393616" y="6628575"/>
                  </a:cubicBezTo>
                  <a:cubicBezTo>
                    <a:pt x="10457116" y="6584125"/>
                    <a:pt x="10444416" y="6507988"/>
                    <a:pt x="10463466" y="6469888"/>
                  </a:cubicBezTo>
                  <a:lnTo>
                    <a:pt x="10495216" y="6469888"/>
                  </a:lnTo>
                  <a:close/>
                  <a:moveTo>
                    <a:pt x="5155502" y="6539738"/>
                  </a:moveTo>
                  <a:cubicBezTo>
                    <a:pt x="5123815" y="6501638"/>
                    <a:pt x="5085715" y="6482588"/>
                    <a:pt x="5041265" y="6482588"/>
                  </a:cubicBezTo>
                  <a:cubicBezTo>
                    <a:pt x="5073015" y="6457188"/>
                    <a:pt x="5111115" y="6495288"/>
                    <a:pt x="5161852" y="6527038"/>
                  </a:cubicBezTo>
                  <a:cubicBezTo>
                    <a:pt x="5161852" y="6527038"/>
                    <a:pt x="5155502" y="6533388"/>
                    <a:pt x="5155502" y="6539738"/>
                  </a:cubicBezTo>
                  <a:close/>
                  <a:moveTo>
                    <a:pt x="1638046" y="6469888"/>
                  </a:moveTo>
                  <a:cubicBezTo>
                    <a:pt x="1618996" y="6539738"/>
                    <a:pt x="1587309" y="6660325"/>
                    <a:pt x="1587309" y="6679375"/>
                  </a:cubicBezTo>
                  <a:cubicBezTo>
                    <a:pt x="1587309" y="6895275"/>
                    <a:pt x="2025396" y="6907975"/>
                    <a:pt x="2025396" y="7282561"/>
                  </a:cubicBezTo>
                  <a:cubicBezTo>
                    <a:pt x="2025396" y="7295261"/>
                    <a:pt x="2019046" y="7327011"/>
                    <a:pt x="2019046" y="7352411"/>
                  </a:cubicBezTo>
                  <a:cubicBezTo>
                    <a:pt x="2012696" y="7320661"/>
                    <a:pt x="2006346" y="7276211"/>
                    <a:pt x="1993646" y="7244461"/>
                  </a:cubicBezTo>
                  <a:cubicBezTo>
                    <a:pt x="1968246" y="7155561"/>
                    <a:pt x="1892046" y="7034975"/>
                    <a:pt x="1790446" y="6952425"/>
                  </a:cubicBezTo>
                  <a:lnTo>
                    <a:pt x="1618996" y="6819075"/>
                  </a:lnTo>
                  <a:lnTo>
                    <a:pt x="1618996" y="6787325"/>
                  </a:lnTo>
                  <a:lnTo>
                    <a:pt x="1536509" y="6787325"/>
                  </a:lnTo>
                  <a:cubicBezTo>
                    <a:pt x="1549209" y="6774625"/>
                    <a:pt x="1568259" y="6768275"/>
                    <a:pt x="1580959" y="6761925"/>
                  </a:cubicBezTo>
                  <a:cubicBezTo>
                    <a:pt x="1549209" y="6749225"/>
                    <a:pt x="1504759" y="6749225"/>
                    <a:pt x="1479359" y="6730175"/>
                  </a:cubicBezTo>
                  <a:cubicBezTo>
                    <a:pt x="1492059" y="6711125"/>
                    <a:pt x="1485709" y="6717475"/>
                    <a:pt x="1511109" y="6717475"/>
                  </a:cubicBezTo>
                  <a:cubicBezTo>
                    <a:pt x="1511109" y="6704775"/>
                    <a:pt x="1511109" y="6692075"/>
                    <a:pt x="1504759" y="6679375"/>
                  </a:cubicBezTo>
                  <a:cubicBezTo>
                    <a:pt x="1517459" y="6666675"/>
                    <a:pt x="1542859" y="6666675"/>
                    <a:pt x="1568259" y="6660325"/>
                  </a:cubicBezTo>
                  <a:cubicBezTo>
                    <a:pt x="1549209" y="6653975"/>
                    <a:pt x="1530159" y="6653975"/>
                    <a:pt x="1511109" y="6647625"/>
                  </a:cubicBezTo>
                  <a:cubicBezTo>
                    <a:pt x="1523809" y="6641275"/>
                    <a:pt x="1549209" y="6634925"/>
                    <a:pt x="1574609" y="6622225"/>
                  </a:cubicBezTo>
                  <a:cubicBezTo>
                    <a:pt x="1555559" y="6615875"/>
                    <a:pt x="1530159" y="6609525"/>
                    <a:pt x="1511109" y="6609525"/>
                  </a:cubicBezTo>
                  <a:cubicBezTo>
                    <a:pt x="1517459" y="6603175"/>
                    <a:pt x="1530159" y="6584125"/>
                    <a:pt x="1542859" y="6577775"/>
                  </a:cubicBezTo>
                  <a:cubicBezTo>
                    <a:pt x="1549209" y="6571425"/>
                    <a:pt x="1574609" y="6577775"/>
                    <a:pt x="1587309" y="6571425"/>
                  </a:cubicBezTo>
                  <a:cubicBezTo>
                    <a:pt x="1574609" y="6558725"/>
                    <a:pt x="1555559" y="6558725"/>
                    <a:pt x="1536509" y="6558725"/>
                  </a:cubicBezTo>
                  <a:cubicBezTo>
                    <a:pt x="1549209" y="6539738"/>
                    <a:pt x="1549209" y="6539738"/>
                    <a:pt x="1568259" y="6539738"/>
                  </a:cubicBezTo>
                  <a:cubicBezTo>
                    <a:pt x="1568259" y="6539738"/>
                    <a:pt x="1574609" y="6539738"/>
                    <a:pt x="1580959" y="6533388"/>
                  </a:cubicBezTo>
                  <a:cubicBezTo>
                    <a:pt x="1568259" y="6527038"/>
                    <a:pt x="1549209" y="6520688"/>
                    <a:pt x="1536509" y="6514338"/>
                  </a:cubicBezTo>
                  <a:cubicBezTo>
                    <a:pt x="1536509" y="6482588"/>
                    <a:pt x="1555559" y="6476238"/>
                    <a:pt x="1587309" y="6469888"/>
                  </a:cubicBezTo>
                  <a:lnTo>
                    <a:pt x="1638046" y="6469888"/>
                  </a:lnTo>
                  <a:close/>
                  <a:moveTo>
                    <a:pt x="1441259" y="6546088"/>
                  </a:moveTo>
                  <a:cubicBezTo>
                    <a:pt x="1441259" y="6520688"/>
                    <a:pt x="1447609" y="6495288"/>
                    <a:pt x="1460309" y="6469888"/>
                  </a:cubicBezTo>
                  <a:lnTo>
                    <a:pt x="1441259" y="6546088"/>
                  </a:lnTo>
                  <a:close/>
                  <a:moveTo>
                    <a:pt x="1999996" y="6501638"/>
                  </a:moveTo>
                  <a:cubicBezTo>
                    <a:pt x="2006346" y="6495288"/>
                    <a:pt x="2006346" y="6482588"/>
                    <a:pt x="2019046" y="6482588"/>
                  </a:cubicBezTo>
                  <a:cubicBezTo>
                    <a:pt x="2038096" y="6482588"/>
                    <a:pt x="2069846" y="6501638"/>
                    <a:pt x="2082546" y="6514338"/>
                  </a:cubicBezTo>
                  <a:cubicBezTo>
                    <a:pt x="2088896" y="6527038"/>
                    <a:pt x="2088896" y="6539738"/>
                    <a:pt x="2095246" y="6552438"/>
                  </a:cubicBezTo>
                  <a:cubicBezTo>
                    <a:pt x="2101596" y="6546088"/>
                    <a:pt x="2101596" y="6533388"/>
                    <a:pt x="2114233" y="6533388"/>
                  </a:cubicBezTo>
                  <a:cubicBezTo>
                    <a:pt x="2133283" y="6533388"/>
                    <a:pt x="2165033" y="6558725"/>
                    <a:pt x="2184083" y="6565075"/>
                  </a:cubicBezTo>
                  <a:lnTo>
                    <a:pt x="2184083" y="6590475"/>
                  </a:lnTo>
                  <a:cubicBezTo>
                    <a:pt x="2120583" y="6565075"/>
                    <a:pt x="2050796" y="6533388"/>
                    <a:pt x="1987296" y="6507988"/>
                  </a:cubicBezTo>
                  <a:lnTo>
                    <a:pt x="1993646" y="6463538"/>
                  </a:lnTo>
                  <a:cubicBezTo>
                    <a:pt x="1993646" y="6476238"/>
                    <a:pt x="1993646" y="6488938"/>
                    <a:pt x="1999996" y="6501638"/>
                  </a:cubicBezTo>
                  <a:close/>
                  <a:moveTo>
                    <a:pt x="15447581" y="6457188"/>
                  </a:moveTo>
                  <a:cubicBezTo>
                    <a:pt x="15441231" y="6463538"/>
                    <a:pt x="15434881" y="6476238"/>
                    <a:pt x="15428531" y="6476238"/>
                  </a:cubicBezTo>
                  <a:cubicBezTo>
                    <a:pt x="15422181" y="6482588"/>
                    <a:pt x="15396781" y="6476238"/>
                    <a:pt x="15384081" y="6482588"/>
                  </a:cubicBezTo>
                  <a:cubicBezTo>
                    <a:pt x="15358681" y="6488938"/>
                    <a:pt x="15339631" y="6507988"/>
                    <a:pt x="15326931" y="6507988"/>
                  </a:cubicBezTo>
                  <a:cubicBezTo>
                    <a:pt x="15307944" y="6507988"/>
                    <a:pt x="15314231" y="6501638"/>
                    <a:pt x="15307944" y="6501638"/>
                  </a:cubicBezTo>
                  <a:cubicBezTo>
                    <a:pt x="15345981" y="6482588"/>
                    <a:pt x="15384081" y="6469888"/>
                    <a:pt x="15422181" y="6457188"/>
                  </a:cubicBezTo>
                  <a:lnTo>
                    <a:pt x="15447581" y="6457188"/>
                  </a:lnTo>
                  <a:close/>
                  <a:moveTo>
                    <a:pt x="11930126" y="6488938"/>
                  </a:moveTo>
                  <a:cubicBezTo>
                    <a:pt x="11917426" y="6488938"/>
                    <a:pt x="11904726" y="6469888"/>
                    <a:pt x="11892026" y="6457188"/>
                  </a:cubicBezTo>
                  <a:cubicBezTo>
                    <a:pt x="11904726" y="6457188"/>
                    <a:pt x="11917426" y="6457188"/>
                    <a:pt x="11974576" y="6450838"/>
                  </a:cubicBezTo>
                  <a:cubicBezTo>
                    <a:pt x="11961876" y="6463538"/>
                    <a:pt x="11949176" y="6488938"/>
                    <a:pt x="11930126" y="6488938"/>
                  </a:cubicBezTo>
                  <a:close/>
                  <a:moveTo>
                    <a:pt x="10761853" y="6457188"/>
                  </a:moveTo>
                  <a:cubicBezTo>
                    <a:pt x="10755503" y="6469888"/>
                    <a:pt x="10742803" y="6488938"/>
                    <a:pt x="10742803" y="6507988"/>
                  </a:cubicBezTo>
                  <a:cubicBezTo>
                    <a:pt x="10742803" y="6520688"/>
                    <a:pt x="10761853" y="6520688"/>
                    <a:pt x="10761853" y="6527038"/>
                  </a:cubicBezTo>
                  <a:lnTo>
                    <a:pt x="10711116" y="6527038"/>
                  </a:lnTo>
                  <a:cubicBezTo>
                    <a:pt x="10704766" y="6533388"/>
                    <a:pt x="10704766" y="6527038"/>
                    <a:pt x="10704766" y="6539738"/>
                  </a:cubicBezTo>
                  <a:cubicBezTo>
                    <a:pt x="10704766" y="6558725"/>
                    <a:pt x="10717466" y="6584125"/>
                    <a:pt x="10736516" y="6584125"/>
                  </a:cubicBezTo>
                  <a:cubicBezTo>
                    <a:pt x="10749153" y="6584125"/>
                    <a:pt x="10749153" y="6571425"/>
                    <a:pt x="10749153" y="6565075"/>
                  </a:cubicBezTo>
                  <a:cubicBezTo>
                    <a:pt x="10749153" y="6577775"/>
                    <a:pt x="10755503" y="6590475"/>
                    <a:pt x="10761853" y="6609525"/>
                  </a:cubicBezTo>
                  <a:cubicBezTo>
                    <a:pt x="10755503" y="6609525"/>
                    <a:pt x="10755503" y="6615875"/>
                    <a:pt x="10736516" y="6615875"/>
                  </a:cubicBezTo>
                  <a:cubicBezTo>
                    <a:pt x="10723816" y="6615875"/>
                    <a:pt x="10698416" y="6590475"/>
                    <a:pt x="10685716" y="6590475"/>
                  </a:cubicBezTo>
                  <a:cubicBezTo>
                    <a:pt x="10666666" y="6590475"/>
                    <a:pt x="10628566" y="6609525"/>
                    <a:pt x="10596816" y="6622225"/>
                  </a:cubicBezTo>
                  <a:lnTo>
                    <a:pt x="10584116" y="6609525"/>
                  </a:lnTo>
                  <a:cubicBezTo>
                    <a:pt x="10609516" y="6558725"/>
                    <a:pt x="10596816" y="6507988"/>
                    <a:pt x="10603166" y="6457188"/>
                  </a:cubicBezTo>
                  <a:cubicBezTo>
                    <a:pt x="10609516" y="6457188"/>
                    <a:pt x="10615866" y="6469888"/>
                    <a:pt x="10634916" y="6469888"/>
                  </a:cubicBezTo>
                  <a:cubicBezTo>
                    <a:pt x="10666666" y="6469888"/>
                    <a:pt x="10704766" y="6469888"/>
                    <a:pt x="10730166" y="6450838"/>
                  </a:cubicBezTo>
                  <a:cubicBezTo>
                    <a:pt x="10755503" y="6450838"/>
                    <a:pt x="10755503" y="6457188"/>
                    <a:pt x="10761853" y="6457188"/>
                  </a:cubicBezTo>
                  <a:close/>
                  <a:moveTo>
                    <a:pt x="15180944" y="6463538"/>
                  </a:moveTo>
                  <a:lnTo>
                    <a:pt x="15168244" y="6476238"/>
                  </a:lnTo>
                  <a:cubicBezTo>
                    <a:pt x="15180944" y="6482588"/>
                    <a:pt x="15199994" y="6501638"/>
                    <a:pt x="15199994" y="6514338"/>
                  </a:cubicBezTo>
                  <a:cubicBezTo>
                    <a:pt x="15142844" y="6495288"/>
                    <a:pt x="15079344" y="6501638"/>
                    <a:pt x="15034894" y="6450838"/>
                  </a:cubicBezTo>
                  <a:cubicBezTo>
                    <a:pt x="15047594" y="6450838"/>
                    <a:pt x="15060294" y="6444488"/>
                    <a:pt x="15072994" y="6444488"/>
                  </a:cubicBezTo>
                  <a:cubicBezTo>
                    <a:pt x="15092044" y="6444488"/>
                    <a:pt x="15155544" y="6457188"/>
                    <a:pt x="15180944" y="6463538"/>
                  </a:cubicBezTo>
                  <a:close/>
                  <a:moveTo>
                    <a:pt x="11117453" y="6438138"/>
                  </a:moveTo>
                  <a:lnTo>
                    <a:pt x="11117453" y="6469888"/>
                  </a:lnTo>
                  <a:lnTo>
                    <a:pt x="11066653" y="6469888"/>
                  </a:lnTo>
                  <a:lnTo>
                    <a:pt x="11066653" y="6438138"/>
                  </a:lnTo>
                  <a:lnTo>
                    <a:pt x="11117453" y="6438138"/>
                  </a:lnTo>
                  <a:close/>
                  <a:moveTo>
                    <a:pt x="11180953" y="6431788"/>
                  </a:moveTo>
                  <a:lnTo>
                    <a:pt x="11180953" y="6457188"/>
                  </a:lnTo>
                  <a:lnTo>
                    <a:pt x="11155553" y="6457188"/>
                  </a:lnTo>
                  <a:lnTo>
                    <a:pt x="11155553" y="6431788"/>
                  </a:lnTo>
                  <a:lnTo>
                    <a:pt x="11180953" y="6431788"/>
                  </a:lnTo>
                  <a:close/>
                  <a:moveTo>
                    <a:pt x="10901553" y="6476238"/>
                  </a:moveTo>
                  <a:cubicBezTo>
                    <a:pt x="10907903" y="6482588"/>
                    <a:pt x="10907903" y="6482588"/>
                    <a:pt x="10920603" y="6482588"/>
                  </a:cubicBezTo>
                  <a:cubicBezTo>
                    <a:pt x="10939653" y="6482588"/>
                    <a:pt x="10958703" y="6469888"/>
                    <a:pt x="10971403" y="6457188"/>
                  </a:cubicBezTo>
                  <a:cubicBezTo>
                    <a:pt x="10977753" y="6463538"/>
                    <a:pt x="10990453" y="6469888"/>
                    <a:pt x="10996803" y="6476238"/>
                  </a:cubicBezTo>
                  <a:cubicBezTo>
                    <a:pt x="10971403" y="6476238"/>
                    <a:pt x="10939653" y="6482588"/>
                    <a:pt x="10901553" y="6482588"/>
                  </a:cubicBezTo>
                  <a:cubicBezTo>
                    <a:pt x="10901553" y="6527038"/>
                    <a:pt x="10965053" y="6565075"/>
                    <a:pt x="10990453" y="6565075"/>
                  </a:cubicBezTo>
                  <a:cubicBezTo>
                    <a:pt x="10977753" y="6577775"/>
                    <a:pt x="10971403" y="6590475"/>
                    <a:pt x="10965053" y="6603175"/>
                  </a:cubicBezTo>
                  <a:cubicBezTo>
                    <a:pt x="10939653" y="6590475"/>
                    <a:pt x="10907903" y="6546088"/>
                    <a:pt x="10901553" y="6520688"/>
                  </a:cubicBezTo>
                  <a:cubicBezTo>
                    <a:pt x="10876153" y="6546088"/>
                    <a:pt x="10819003" y="6609525"/>
                    <a:pt x="10793603" y="6609525"/>
                  </a:cubicBezTo>
                  <a:cubicBezTo>
                    <a:pt x="10831703" y="6590475"/>
                    <a:pt x="10857103" y="6520688"/>
                    <a:pt x="10869803" y="6495288"/>
                  </a:cubicBezTo>
                  <a:cubicBezTo>
                    <a:pt x="10850753" y="6488938"/>
                    <a:pt x="10825353" y="6488938"/>
                    <a:pt x="10799953" y="6488938"/>
                  </a:cubicBezTo>
                  <a:cubicBezTo>
                    <a:pt x="10812653" y="6488938"/>
                    <a:pt x="10895203" y="6488938"/>
                    <a:pt x="10869803" y="6438138"/>
                  </a:cubicBezTo>
                  <a:lnTo>
                    <a:pt x="10914253" y="6438138"/>
                  </a:lnTo>
                  <a:cubicBezTo>
                    <a:pt x="10907903" y="6450838"/>
                    <a:pt x="10901553" y="6463538"/>
                    <a:pt x="10901553" y="6476238"/>
                  </a:cubicBezTo>
                  <a:close/>
                  <a:moveTo>
                    <a:pt x="17206342" y="6552438"/>
                  </a:moveTo>
                  <a:cubicBezTo>
                    <a:pt x="17104742" y="6520688"/>
                    <a:pt x="16971392" y="6469888"/>
                    <a:pt x="16876142" y="6469888"/>
                  </a:cubicBezTo>
                  <a:cubicBezTo>
                    <a:pt x="16857092" y="6469888"/>
                    <a:pt x="16774605" y="6495288"/>
                    <a:pt x="16723805" y="6507988"/>
                  </a:cubicBezTo>
                  <a:cubicBezTo>
                    <a:pt x="16869792" y="6444488"/>
                    <a:pt x="16819056" y="6425438"/>
                    <a:pt x="16914242" y="6425438"/>
                  </a:cubicBezTo>
                  <a:cubicBezTo>
                    <a:pt x="17009492" y="6425438"/>
                    <a:pt x="17123792" y="6450838"/>
                    <a:pt x="17206342" y="6552438"/>
                  </a:cubicBezTo>
                  <a:close/>
                  <a:moveTo>
                    <a:pt x="16584105" y="6425438"/>
                  </a:moveTo>
                  <a:lnTo>
                    <a:pt x="16584105" y="6438138"/>
                  </a:lnTo>
                  <a:cubicBezTo>
                    <a:pt x="16514255" y="6565075"/>
                    <a:pt x="16488855" y="6609525"/>
                    <a:pt x="16387255" y="6609525"/>
                  </a:cubicBezTo>
                  <a:cubicBezTo>
                    <a:pt x="16368205" y="6609525"/>
                    <a:pt x="16317467" y="6584125"/>
                    <a:pt x="16285717" y="6571425"/>
                  </a:cubicBezTo>
                  <a:lnTo>
                    <a:pt x="16292067" y="6546088"/>
                  </a:lnTo>
                  <a:cubicBezTo>
                    <a:pt x="16304767" y="6552438"/>
                    <a:pt x="16317467" y="6558725"/>
                    <a:pt x="16336455" y="6558725"/>
                  </a:cubicBezTo>
                  <a:cubicBezTo>
                    <a:pt x="16457105" y="6558725"/>
                    <a:pt x="16349155" y="6444488"/>
                    <a:pt x="16476155" y="6444488"/>
                  </a:cubicBezTo>
                  <a:cubicBezTo>
                    <a:pt x="16488855" y="6444488"/>
                    <a:pt x="16495205" y="6457188"/>
                    <a:pt x="16501555" y="6469888"/>
                  </a:cubicBezTo>
                  <a:cubicBezTo>
                    <a:pt x="16514255" y="6463538"/>
                    <a:pt x="16514255" y="6444488"/>
                    <a:pt x="16526955" y="6438138"/>
                  </a:cubicBezTo>
                  <a:cubicBezTo>
                    <a:pt x="16533305" y="6431788"/>
                    <a:pt x="16552355" y="6431788"/>
                    <a:pt x="16565055" y="6425438"/>
                  </a:cubicBezTo>
                  <a:lnTo>
                    <a:pt x="16584105" y="6425438"/>
                  </a:lnTo>
                  <a:close/>
                  <a:moveTo>
                    <a:pt x="2209483" y="6463538"/>
                  </a:moveTo>
                  <a:cubicBezTo>
                    <a:pt x="2215833" y="6476238"/>
                    <a:pt x="2215833" y="6488938"/>
                    <a:pt x="2222183" y="6501638"/>
                  </a:cubicBezTo>
                  <a:cubicBezTo>
                    <a:pt x="2228533" y="6495288"/>
                    <a:pt x="2228533" y="6482588"/>
                    <a:pt x="2247583" y="6482588"/>
                  </a:cubicBezTo>
                  <a:cubicBezTo>
                    <a:pt x="2260283" y="6482588"/>
                    <a:pt x="2311083" y="6514338"/>
                    <a:pt x="2342833" y="6533388"/>
                  </a:cubicBezTo>
                  <a:lnTo>
                    <a:pt x="2342833" y="6571425"/>
                  </a:lnTo>
                  <a:cubicBezTo>
                    <a:pt x="2272983" y="6533388"/>
                    <a:pt x="2196783" y="6495288"/>
                    <a:pt x="2120583" y="6450838"/>
                  </a:cubicBezTo>
                  <a:cubicBezTo>
                    <a:pt x="2120583" y="6444488"/>
                    <a:pt x="2120583" y="6425438"/>
                    <a:pt x="2139633" y="6425438"/>
                  </a:cubicBezTo>
                  <a:cubicBezTo>
                    <a:pt x="2152333" y="6425438"/>
                    <a:pt x="2190433" y="6450838"/>
                    <a:pt x="2209483" y="6463538"/>
                  </a:cubicBezTo>
                  <a:close/>
                  <a:moveTo>
                    <a:pt x="2050796" y="6469888"/>
                  </a:moveTo>
                  <a:cubicBezTo>
                    <a:pt x="2057146" y="6463538"/>
                    <a:pt x="2057146" y="6457188"/>
                    <a:pt x="2057146" y="6450838"/>
                  </a:cubicBezTo>
                  <a:lnTo>
                    <a:pt x="2076196" y="6450838"/>
                  </a:lnTo>
                  <a:cubicBezTo>
                    <a:pt x="2107883" y="6469888"/>
                    <a:pt x="2158683" y="6469888"/>
                    <a:pt x="2158683" y="6514338"/>
                  </a:cubicBezTo>
                  <a:cubicBezTo>
                    <a:pt x="2165033" y="6507988"/>
                    <a:pt x="2158683" y="6501638"/>
                    <a:pt x="2177733" y="6501638"/>
                  </a:cubicBezTo>
                  <a:cubicBezTo>
                    <a:pt x="2190433" y="6501638"/>
                    <a:pt x="2222183" y="6520688"/>
                    <a:pt x="2247583" y="6539738"/>
                  </a:cubicBezTo>
                  <a:cubicBezTo>
                    <a:pt x="2253933" y="6546088"/>
                    <a:pt x="2253933" y="6565075"/>
                    <a:pt x="2260283" y="6577775"/>
                  </a:cubicBezTo>
                  <a:cubicBezTo>
                    <a:pt x="2266633" y="6571425"/>
                    <a:pt x="2266633" y="6565075"/>
                    <a:pt x="2279333" y="6565075"/>
                  </a:cubicBezTo>
                  <a:cubicBezTo>
                    <a:pt x="2298383" y="6565075"/>
                    <a:pt x="2349183" y="6603175"/>
                    <a:pt x="2374583" y="6622225"/>
                  </a:cubicBezTo>
                  <a:cubicBezTo>
                    <a:pt x="2374583" y="6628575"/>
                    <a:pt x="2374583" y="6641275"/>
                    <a:pt x="2380933" y="6647625"/>
                  </a:cubicBezTo>
                  <a:cubicBezTo>
                    <a:pt x="2387283" y="6641275"/>
                    <a:pt x="2380933" y="6634925"/>
                    <a:pt x="2399983" y="6634925"/>
                  </a:cubicBezTo>
                  <a:cubicBezTo>
                    <a:pt x="2412683" y="6634925"/>
                    <a:pt x="2457133" y="6666675"/>
                    <a:pt x="2482533" y="6685725"/>
                  </a:cubicBezTo>
                  <a:lnTo>
                    <a:pt x="2482533" y="6704775"/>
                  </a:lnTo>
                  <a:lnTo>
                    <a:pt x="1987296" y="6438138"/>
                  </a:lnTo>
                  <a:lnTo>
                    <a:pt x="1987296" y="6412738"/>
                  </a:lnTo>
                  <a:cubicBezTo>
                    <a:pt x="2025396" y="6419088"/>
                    <a:pt x="2044446" y="6438138"/>
                    <a:pt x="2050796" y="6469888"/>
                  </a:cubicBezTo>
                  <a:close/>
                  <a:moveTo>
                    <a:pt x="11225403" y="6425438"/>
                  </a:moveTo>
                  <a:cubicBezTo>
                    <a:pt x="11225403" y="6438138"/>
                    <a:pt x="11219053" y="6533388"/>
                    <a:pt x="11212703" y="6584125"/>
                  </a:cubicBezTo>
                  <a:cubicBezTo>
                    <a:pt x="11206353" y="6590475"/>
                    <a:pt x="11206353" y="6590475"/>
                    <a:pt x="11193653" y="6590475"/>
                  </a:cubicBezTo>
                  <a:cubicBezTo>
                    <a:pt x="11174603" y="6590475"/>
                    <a:pt x="11142853" y="6577775"/>
                    <a:pt x="11130153" y="6577775"/>
                  </a:cubicBezTo>
                  <a:cubicBezTo>
                    <a:pt x="11104753" y="6577775"/>
                    <a:pt x="11060303" y="6584125"/>
                    <a:pt x="11028553" y="6603175"/>
                  </a:cubicBezTo>
                  <a:cubicBezTo>
                    <a:pt x="11028553" y="6603175"/>
                    <a:pt x="11022203" y="6596825"/>
                    <a:pt x="11015853" y="6596825"/>
                  </a:cubicBezTo>
                  <a:cubicBezTo>
                    <a:pt x="11022203" y="6514338"/>
                    <a:pt x="11022203" y="6469888"/>
                    <a:pt x="11028553" y="6425438"/>
                  </a:cubicBezTo>
                  <a:cubicBezTo>
                    <a:pt x="11047603" y="6431788"/>
                    <a:pt x="11066653" y="6431788"/>
                    <a:pt x="11079353" y="6431788"/>
                  </a:cubicBezTo>
                  <a:cubicBezTo>
                    <a:pt x="11098403" y="6431788"/>
                    <a:pt x="11155553" y="6425438"/>
                    <a:pt x="11187303" y="6419088"/>
                  </a:cubicBezTo>
                  <a:cubicBezTo>
                    <a:pt x="11193653" y="6419088"/>
                    <a:pt x="11200003" y="6412738"/>
                    <a:pt x="11206353" y="6406388"/>
                  </a:cubicBezTo>
                  <a:cubicBezTo>
                    <a:pt x="11212703" y="6412738"/>
                    <a:pt x="11225403" y="6406388"/>
                    <a:pt x="11225403" y="6425438"/>
                  </a:cubicBezTo>
                  <a:close/>
                  <a:moveTo>
                    <a:pt x="16577755" y="6412738"/>
                  </a:moveTo>
                  <a:lnTo>
                    <a:pt x="16590455" y="6400038"/>
                  </a:lnTo>
                  <a:cubicBezTo>
                    <a:pt x="16590455" y="6406388"/>
                    <a:pt x="16584105" y="6412738"/>
                    <a:pt x="16577755" y="6412738"/>
                  </a:cubicBezTo>
                  <a:close/>
                  <a:moveTo>
                    <a:pt x="16031717" y="6406388"/>
                  </a:moveTo>
                  <a:cubicBezTo>
                    <a:pt x="16044417" y="6412738"/>
                    <a:pt x="16057117" y="6412738"/>
                    <a:pt x="16076167" y="6400038"/>
                  </a:cubicBezTo>
                  <a:lnTo>
                    <a:pt x="16076167" y="6444488"/>
                  </a:lnTo>
                  <a:cubicBezTo>
                    <a:pt x="16076167" y="6444488"/>
                    <a:pt x="16069817" y="6450838"/>
                    <a:pt x="16088867" y="6450838"/>
                  </a:cubicBezTo>
                  <a:cubicBezTo>
                    <a:pt x="16101567" y="6450838"/>
                    <a:pt x="16114267" y="6438138"/>
                    <a:pt x="16126967" y="6438138"/>
                  </a:cubicBezTo>
                  <a:cubicBezTo>
                    <a:pt x="16146017" y="6438138"/>
                    <a:pt x="16165067" y="6463538"/>
                    <a:pt x="16171417" y="6476238"/>
                  </a:cubicBezTo>
                  <a:cubicBezTo>
                    <a:pt x="16215867" y="6476238"/>
                    <a:pt x="16234917" y="6482588"/>
                    <a:pt x="16234917" y="6514338"/>
                  </a:cubicBezTo>
                  <a:cubicBezTo>
                    <a:pt x="16234917" y="6514338"/>
                    <a:pt x="16247617" y="6546088"/>
                    <a:pt x="16273017" y="6558725"/>
                  </a:cubicBezTo>
                  <a:lnTo>
                    <a:pt x="16273017" y="6584125"/>
                  </a:lnTo>
                  <a:cubicBezTo>
                    <a:pt x="16247617" y="6558725"/>
                    <a:pt x="16196817" y="6590475"/>
                    <a:pt x="16165067" y="6590475"/>
                  </a:cubicBezTo>
                  <a:cubicBezTo>
                    <a:pt x="16114267" y="6590475"/>
                    <a:pt x="16038067" y="6552438"/>
                    <a:pt x="16050767" y="6501638"/>
                  </a:cubicBezTo>
                  <a:cubicBezTo>
                    <a:pt x="16038067" y="6514338"/>
                    <a:pt x="16038067" y="6527038"/>
                    <a:pt x="16038067" y="6539738"/>
                  </a:cubicBezTo>
                  <a:cubicBezTo>
                    <a:pt x="15993617" y="6539738"/>
                    <a:pt x="15904717" y="6457188"/>
                    <a:pt x="15911067" y="6419088"/>
                  </a:cubicBezTo>
                  <a:cubicBezTo>
                    <a:pt x="15930117" y="6406388"/>
                    <a:pt x="15974567" y="6400038"/>
                    <a:pt x="15993617" y="6400038"/>
                  </a:cubicBezTo>
                  <a:cubicBezTo>
                    <a:pt x="16006317" y="6400038"/>
                    <a:pt x="16012667" y="6406388"/>
                    <a:pt x="16031717" y="6406388"/>
                  </a:cubicBezTo>
                  <a:close/>
                  <a:moveTo>
                    <a:pt x="15523781" y="6400038"/>
                  </a:moveTo>
                  <a:cubicBezTo>
                    <a:pt x="15536481" y="6406388"/>
                    <a:pt x="15549181" y="6419088"/>
                    <a:pt x="15561881" y="6431788"/>
                  </a:cubicBezTo>
                  <a:cubicBezTo>
                    <a:pt x="15536481" y="6431788"/>
                    <a:pt x="15498381" y="6419088"/>
                    <a:pt x="15472981" y="6400038"/>
                  </a:cubicBezTo>
                  <a:lnTo>
                    <a:pt x="15523781" y="6400038"/>
                  </a:lnTo>
                  <a:close/>
                  <a:moveTo>
                    <a:pt x="15917417" y="6469888"/>
                  </a:moveTo>
                  <a:cubicBezTo>
                    <a:pt x="15898367" y="6463538"/>
                    <a:pt x="15872967" y="6450838"/>
                    <a:pt x="15847567" y="6438138"/>
                  </a:cubicBezTo>
                  <a:cubicBezTo>
                    <a:pt x="15847567" y="6425438"/>
                    <a:pt x="15847567" y="6406388"/>
                    <a:pt x="15841217" y="6393688"/>
                  </a:cubicBezTo>
                  <a:cubicBezTo>
                    <a:pt x="15860267" y="6419088"/>
                    <a:pt x="15892017" y="6444488"/>
                    <a:pt x="15917417" y="6469888"/>
                  </a:cubicBezTo>
                  <a:close/>
                  <a:moveTo>
                    <a:pt x="15282544" y="6425438"/>
                  </a:moveTo>
                  <a:cubicBezTo>
                    <a:pt x="15263494" y="6431788"/>
                    <a:pt x="15244444" y="6425438"/>
                    <a:pt x="15225394" y="6431788"/>
                  </a:cubicBezTo>
                  <a:cubicBezTo>
                    <a:pt x="15250794" y="6444488"/>
                    <a:pt x="15276194" y="6450838"/>
                    <a:pt x="15301594" y="6476238"/>
                  </a:cubicBezTo>
                  <a:lnTo>
                    <a:pt x="15301594" y="6495288"/>
                  </a:lnTo>
                  <a:cubicBezTo>
                    <a:pt x="15295244" y="6495288"/>
                    <a:pt x="15295244" y="6501638"/>
                    <a:pt x="15282544" y="6501638"/>
                  </a:cubicBezTo>
                  <a:cubicBezTo>
                    <a:pt x="15263494" y="6501638"/>
                    <a:pt x="15225394" y="6463538"/>
                    <a:pt x="15206344" y="6450838"/>
                  </a:cubicBezTo>
                  <a:cubicBezTo>
                    <a:pt x="15187294" y="6444488"/>
                    <a:pt x="15155544" y="6444488"/>
                    <a:pt x="15142844" y="6438138"/>
                  </a:cubicBezTo>
                  <a:cubicBezTo>
                    <a:pt x="15104744" y="6431788"/>
                    <a:pt x="15060294" y="6431788"/>
                    <a:pt x="15022194" y="6438138"/>
                  </a:cubicBezTo>
                  <a:cubicBezTo>
                    <a:pt x="15066644" y="6400038"/>
                    <a:pt x="15098394" y="6393688"/>
                    <a:pt x="15142844" y="6393688"/>
                  </a:cubicBezTo>
                  <a:cubicBezTo>
                    <a:pt x="15155544" y="6393688"/>
                    <a:pt x="15238094" y="6412738"/>
                    <a:pt x="15282544" y="6425438"/>
                  </a:cubicBezTo>
                  <a:close/>
                  <a:moveTo>
                    <a:pt x="14920595" y="6425438"/>
                  </a:moveTo>
                  <a:cubicBezTo>
                    <a:pt x="14920595" y="6425438"/>
                    <a:pt x="14926945" y="6444488"/>
                    <a:pt x="14920595" y="6457188"/>
                  </a:cubicBezTo>
                  <a:cubicBezTo>
                    <a:pt x="14920595" y="6463538"/>
                    <a:pt x="14914245" y="6476238"/>
                    <a:pt x="14933295" y="6476238"/>
                  </a:cubicBezTo>
                  <a:cubicBezTo>
                    <a:pt x="14945995" y="6476238"/>
                    <a:pt x="14971395" y="6438138"/>
                    <a:pt x="14984095" y="6438138"/>
                  </a:cubicBezTo>
                  <a:cubicBezTo>
                    <a:pt x="15015844" y="6438138"/>
                    <a:pt x="15066644" y="6507988"/>
                    <a:pt x="15066644" y="6520688"/>
                  </a:cubicBezTo>
                  <a:cubicBezTo>
                    <a:pt x="15066644" y="6533388"/>
                    <a:pt x="15028544" y="6552438"/>
                    <a:pt x="15022194" y="6558725"/>
                  </a:cubicBezTo>
                  <a:cubicBezTo>
                    <a:pt x="15015844" y="6558725"/>
                    <a:pt x="15015844" y="6552438"/>
                    <a:pt x="15003145" y="6552438"/>
                  </a:cubicBezTo>
                  <a:cubicBezTo>
                    <a:pt x="14984095" y="6552438"/>
                    <a:pt x="14907895" y="6584125"/>
                    <a:pt x="14895195" y="6615875"/>
                  </a:cubicBezTo>
                  <a:cubicBezTo>
                    <a:pt x="14869795" y="6584125"/>
                    <a:pt x="14831695" y="6546088"/>
                    <a:pt x="14793659" y="6501638"/>
                  </a:cubicBezTo>
                  <a:cubicBezTo>
                    <a:pt x="14755559" y="6520688"/>
                    <a:pt x="14723809" y="6546088"/>
                    <a:pt x="14736509" y="6584125"/>
                  </a:cubicBezTo>
                  <a:cubicBezTo>
                    <a:pt x="14730159" y="6577775"/>
                    <a:pt x="14723809" y="6584125"/>
                    <a:pt x="14723809" y="6565075"/>
                  </a:cubicBezTo>
                  <a:cubicBezTo>
                    <a:pt x="14723809" y="6533388"/>
                    <a:pt x="14742859" y="6533388"/>
                    <a:pt x="14742859" y="6488938"/>
                  </a:cubicBezTo>
                  <a:cubicBezTo>
                    <a:pt x="14755559" y="6419088"/>
                    <a:pt x="14787309" y="6400038"/>
                    <a:pt x="14838045" y="6400038"/>
                  </a:cubicBezTo>
                  <a:cubicBezTo>
                    <a:pt x="14850745" y="6400038"/>
                    <a:pt x="14850745" y="6393688"/>
                    <a:pt x="14863445" y="6419088"/>
                  </a:cubicBezTo>
                  <a:lnTo>
                    <a:pt x="14876145" y="6406388"/>
                  </a:lnTo>
                  <a:cubicBezTo>
                    <a:pt x="14876145" y="6406388"/>
                    <a:pt x="14876145" y="6412738"/>
                    <a:pt x="14882495" y="6419088"/>
                  </a:cubicBezTo>
                  <a:cubicBezTo>
                    <a:pt x="14888845" y="6412738"/>
                    <a:pt x="14888845" y="6393688"/>
                    <a:pt x="14888845" y="6393688"/>
                  </a:cubicBezTo>
                  <a:cubicBezTo>
                    <a:pt x="14901545" y="6400038"/>
                    <a:pt x="14920595" y="6412738"/>
                    <a:pt x="14920595" y="6425438"/>
                  </a:cubicBezTo>
                  <a:close/>
                  <a:moveTo>
                    <a:pt x="14673009" y="6450838"/>
                  </a:moveTo>
                  <a:cubicBezTo>
                    <a:pt x="14673009" y="6450838"/>
                    <a:pt x="14666659" y="6457188"/>
                    <a:pt x="14685709" y="6457188"/>
                  </a:cubicBezTo>
                  <a:cubicBezTo>
                    <a:pt x="14698409" y="6457188"/>
                    <a:pt x="14704759" y="6450838"/>
                    <a:pt x="14711109" y="6444488"/>
                  </a:cubicBezTo>
                  <a:cubicBezTo>
                    <a:pt x="14723809" y="6463538"/>
                    <a:pt x="14730159" y="6482588"/>
                    <a:pt x="14730159" y="6501638"/>
                  </a:cubicBezTo>
                  <a:cubicBezTo>
                    <a:pt x="14730159" y="6520688"/>
                    <a:pt x="14730159" y="6533388"/>
                    <a:pt x="14704759" y="6558725"/>
                  </a:cubicBezTo>
                  <a:cubicBezTo>
                    <a:pt x="14660309" y="6552438"/>
                    <a:pt x="14584109" y="6565075"/>
                    <a:pt x="14546009" y="6584125"/>
                  </a:cubicBezTo>
                  <a:cubicBezTo>
                    <a:pt x="14539659" y="6577775"/>
                    <a:pt x="14533309" y="6571425"/>
                    <a:pt x="14533309" y="6565075"/>
                  </a:cubicBezTo>
                  <a:cubicBezTo>
                    <a:pt x="14546009" y="6565075"/>
                    <a:pt x="14552359" y="6558725"/>
                    <a:pt x="14571409" y="6558725"/>
                  </a:cubicBezTo>
                  <a:cubicBezTo>
                    <a:pt x="14584109" y="6558725"/>
                    <a:pt x="14603159" y="6571425"/>
                    <a:pt x="14615859" y="6571425"/>
                  </a:cubicBezTo>
                  <a:cubicBezTo>
                    <a:pt x="14647609" y="6571425"/>
                    <a:pt x="14679359" y="6520688"/>
                    <a:pt x="14679359" y="6507988"/>
                  </a:cubicBezTo>
                  <a:cubicBezTo>
                    <a:pt x="14679359" y="6495288"/>
                    <a:pt x="14666659" y="6488938"/>
                    <a:pt x="14653959" y="6482588"/>
                  </a:cubicBezTo>
                  <a:lnTo>
                    <a:pt x="14653959" y="6393688"/>
                  </a:lnTo>
                  <a:cubicBezTo>
                    <a:pt x="14666659" y="6400038"/>
                    <a:pt x="14685709" y="6419088"/>
                    <a:pt x="14673009" y="6450838"/>
                  </a:cubicBezTo>
                  <a:close/>
                  <a:moveTo>
                    <a:pt x="11441239" y="6393688"/>
                  </a:moveTo>
                  <a:lnTo>
                    <a:pt x="11428539" y="6406388"/>
                  </a:lnTo>
                  <a:lnTo>
                    <a:pt x="11434889" y="6431788"/>
                  </a:lnTo>
                  <a:cubicBezTo>
                    <a:pt x="11441239" y="6431788"/>
                    <a:pt x="11453939" y="6419088"/>
                    <a:pt x="11466639" y="6412738"/>
                  </a:cubicBezTo>
                  <a:cubicBezTo>
                    <a:pt x="11472989" y="6419088"/>
                    <a:pt x="11479339" y="6419088"/>
                    <a:pt x="11485689" y="6425438"/>
                  </a:cubicBezTo>
                  <a:cubicBezTo>
                    <a:pt x="11472989" y="6425438"/>
                    <a:pt x="11453939" y="6431788"/>
                    <a:pt x="11428539" y="6431788"/>
                  </a:cubicBezTo>
                  <a:lnTo>
                    <a:pt x="11434889" y="6476238"/>
                  </a:lnTo>
                  <a:cubicBezTo>
                    <a:pt x="11441239" y="6469888"/>
                    <a:pt x="11453939" y="6457188"/>
                    <a:pt x="11466639" y="6457188"/>
                  </a:cubicBezTo>
                  <a:cubicBezTo>
                    <a:pt x="11466639" y="6463538"/>
                    <a:pt x="11472989" y="6463538"/>
                    <a:pt x="11479339" y="6469888"/>
                  </a:cubicBezTo>
                  <a:cubicBezTo>
                    <a:pt x="11434889" y="6476238"/>
                    <a:pt x="11390439" y="6476238"/>
                    <a:pt x="11345989" y="6482588"/>
                  </a:cubicBezTo>
                  <a:cubicBezTo>
                    <a:pt x="11345989" y="6482588"/>
                    <a:pt x="11377739" y="6469888"/>
                    <a:pt x="11390439" y="6463538"/>
                  </a:cubicBezTo>
                  <a:lnTo>
                    <a:pt x="11390439" y="6444488"/>
                  </a:lnTo>
                  <a:cubicBezTo>
                    <a:pt x="11384089" y="6438138"/>
                    <a:pt x="11384089" y="6438138"/>
                    <a:pt x="11371389" y="6438138"/>
                  </a:cubicBezTo>
                  <a:cubicBezTo>
                    <a:pt x="11339639" y="6438138"/>
                    <a:pt x="11320589" y="6457188"/>
                    <a:pt x="11288839" y="6507988"/>
                  </a:cubicBezTo>
                  <a:cubicBezTo>
                    <a:pt x="11301539" y="6514338"/>
                    <a:pt x="11320589" y="6507988"/>
                    <a:pt x="11333289" y="6507988"/>
                  </a:cubicBezTo>
                  <a:cubicBezTo>
                    <a:pt x="11314239" y="6520688"/>
                    <a:pt x="11288839" y="6527038"/>
                    <a:pt x="11263439" y="6539738"/>
                  </a:cubicBezTo>
                  <a:cubicBezTo>
                    <a:pt x="11263439" y="6533388"/>
                    <a:pt x="11257089" y="6539738"/>
                    <a:pt x="11257089" y="6520688"/>
                  </a:cubicBezTo>
                  <a:cubicBezTo>
                    <a:pt x="11257089" y="6507988"/>
                    <a:pt x="11276139" y="6495288"/>
                    <a:pt x="11288839" y="6482588"/>
                  </a:cubicBezTo>
                  <a:cubicBezTo>
                    <a:pt x="11282489" y="6476238"/>
                    <a:pt x="11269789" y="6482588"/>
                    <a:pt x="11263439" y="6482588"/>
                  </a:cubicBezTo>
                  <a:cubicBezTo>
                    <a:pt x="11263439" y="6482588"/>
                    <a:pt x="11257089" y="6482588"/>
                    <a:pt x="11257089" y="6469888"/>
                  </a:cubicBezTo>
                  <a:cubicBezTo>
                    <a:pt x="11257089" y="6450838"/>
                    <a:pt x="11276139" y="6431788"/>
                    <a:pt x="11276139" y="6406388"/>
                  </a:cubicBezTo>
                  <a:lnTo>
                    <a:pt x="11320589" y="6406388"/>
                  </a:lnTo>
                  <a:cubicBezTo>
                    <a:pt x="11314239" y="6412738"/>
                    <a:pt x="11269789" y="6431788"/>
                    <a:pt x="11288839" y="6463538"/>
                  </a:cubicBezTo>
                  <a:cubicBezTo>
                    <a:pt x="11295189" y="6457188"/>
                    <a:pt x="11295189" y="6431788"/>
                    <a:pt x="11314239" y="6431788"/>
                  </a:cubicBezTo>
                  <a:cubicBezTo>
                    <a:pt x="11326939" y="6431788"/>
                    <a:pt x="11314239" y="6444488"/>
                    <a:pt x="11333289" y="6444488"/>
                  </a:cubicBezTo>
                  <a:cubicBezTo>
                    <a:pt x="11345989" y="6444488"/>
                    <a:pt x="11371389" y="6438138"/>
                    <a:pt x="11384089" y="6425438"/>
                  </a:cubicBezTo>
                  <a:cubicBezTo>
                    <a:pt x="11390439" y="6419088"/>
                    <a:pt x="11390439" y="6406388"/>
                    <a:pt x="11396789" y="6393688"/>
                  </a:cubicBezTo>
                  <a:lnTo>
                    <a:pt x="11441239" y="6393688"/>
                  </a:lnTo>
                  <a:close/>
                  <a:moveTo>
                    <a:pt x="9453943" y="6698425"/>
                  </a:moveTo>
                  <a:cubicBezTo>
                    <a:pt x="9422193" y="6679375"/>
                    <a:pt x="9396793" y="6660325"/>
                    <a:pt x="9384093" y="6666675"/>
                  </a:cubicBezTo>
                  <a:cubicBezTo>
                    <a:pt x="9390443" y="6641275"/>
                    <a:pt x="9390443" y="6615875"/>
                    <a:pt x="9403143" y="6590475"/>
                  </a:cubicBezTo>
                  <a:cubicBezTo>
                    <a:pt x="9409493" y="6558725"/>
                    <a:pt x="9415843" y="6495288"/>
                    <a:pt x="9415843" y="6482588"/>
                  </a:cubicBezTo>
                  <a:cubicBezTo>
                    <a:pt x="9415843" y="6444488"/>
                    <a:pt x="9371393" y="6412738"/>
                    <a:pt x="9339643" y="6412738"/>
                  </a:cubicBezTo>
                  <a:cubicBezTo>
                    <a:pt x="9288843" y="6412738"/>
                    <a:pt x="9250743" y="6463538"/>
                    <a:pt x="9250743" y="6488938"/>
                  </a:cubicBezTo>
                  <a:cubicBezTo>
                    <a:pt x="9250743" y="6507988"/>
                    <a:pt x="9250743" y="6533388"/>
                    <a:pt x="9263443" y="6533388"/>
                  </a:cubicBezTo>
                  <a:cubicBezTo>
                    <a:pt x="9282493" y="6533388"/>
                    <a:pt x="9295193" y="6520688"/>
                    <a:pt x="9307893" y="6514338"/>
                  </a:cubicBezTo>
                  <a:cubicBezTo>
                    <a:pt x="9301543" y="6507988"/>
                    <a:pt x="9282493" y="6507988"/>
                    <a:pt x="9282493" y="6507988"/>
                  </a:cubicBezTo>
                  <a:cubicBezTo>
                    <a:pt x="9282493" y="6495288"/>
                    <a:pt x="9288843" y="6476238"/>
                    <a:pt x="9301543" y="6457188"/>
                  </a:cubicBezTo>
                  <a:lnTo>
                    <a:pt x="9333293" y="6457188"/>
                  </a:lnTo>
                  <a:cubicBezTo>
                    <a:pt x="9333293" y="6463538"/>
                    <a:pt x="9339643" y="6469888"/>
                    <a:pt x="9339643" y="6482588"/>
                  </a:cubicBezTo>
                  <a:cubicBezTo>
                    <a:pt x="9339643" y="6501638"/>
                    <a:pt x="9314243" y="6507988"/>
                    <a:pt x="9314243" y="6520688"/>
                  </a:cubicBezTo>
                  <a:cubicBezTo>
                    <a:pt x="9307893" y="6527038"/>
                    <a:pt x="9320593" y="6571425"/>
                    <a:pt x="9301543" y="6584125"/>
                  </a:cubicBezTo>
                  <a:cubicBezTo>
                    <a:pt x="9301543" y="6590475"/>
                    <a:pt x="9314243" y="6596825"/>
                    <a:pt x="9326943" y="6603175"/>
                  </a:cubicBezTo>
                  <a:cubicBezTo>
                    <a:pt x="9326943" y="6609525"/>
                    <a:pt x="9320593" y="6609525"/>
                    <a:pt x="9320593" y="6622225"/>
                  </a:cubicBezTo>
                  <a:cubicBezTo>
                    <a:pt x="9320593" y="6641275"/>
                    <a:pt x="9307893" y="6628575"/>
                    <a:pt x="9301543" y="6634925"/>
                  </a:cubicBezTo>
                  <a:cubicBezTo>
                    <a:pt x="9307893" y="6641275"/>
                    <a:pt x="9320593" y="6647625"/>
                    <a:pt x="9326943" y="6653975"/>
                  </a:cubicBezTo>
                  <a:cubicBezTo>
                    <a:pt x="9320593" y="6653975"/>
                    <a:pt x="9320593" y="6660325"/>
                    <a:pt x="9301543" y="6660325"/>
                  </a:cubicBezTo>
                  <a:cubicBezTo>
                    <a:pt x="9288843" y="6660325"/>
                    <a:pt x="9276143" y="6660325"/>
                    <a:pt x="9276143" y="6647625"/>
                  </a:cubicBezTo>
                  <a:cubicBezTo>
                    <a:pt x="9276143" y="6666675"/>
                    <a:pt x="9282493" y="6666675"/>
                    <a:pt x="9288843" y="6673025"/>
                  </a:cubicBezTo>
                  <a:cubicBezTo>
                    <a:pt x="9269793" y="6685725"/>
                    <a:pt x="9244393" y="6698425"/>
                    <a:pt x="9218993" y="6704775"/>
                  </a:cubicBezTo>
                  <a:lnTo>
                    <a:pt x="9238043" y="6419088"/>
                  </a:lnTo>
                  <a:cubicBezTo>
                    <a:pt x="9314243" y="6412738"/>
                    <a:pt x="9396793" y="6406388"/>
                    <a:pt x="9472993" y="6393688"/>
                  </a:cubicBezTo>
                  <a:lnTo>
                    <a:pt x="9453943" y="6698425"/>
                  </a:lnTo>
                  <a:close/>
                  <a:moveTo>
                    <a:pt x="16323817" y="6425438"/>
                  </a:moveTo>
                  <a:cubicBezTo>
                    <a:pt x="16330105" y="6412738"/>
                    <a:pt x="16342805" y="6406388"/>
                    <a:pt x="16355505" y="6406388"/>
                  </a:cubicBezTo>
                  <a:cubicBezTo>
                    <a:pt x="16380905" y="6406388"/>
                    <a:pt x="16387255" y="6412738"/>
                    <a:pt x="16387255" y="6438138"/>
                  </a:cubicBezTo>
                  <a:cubicBezTo>
                    <a:pt x="16393605" y="6431788"/>
                    <a:pt x="16387255" y="6425438"/>
                    <a:pt x="16406305" y="6425438"/>
                  </a:cubicBezTo>
                  <a:cubicBezTo>
                    <a:pt x="16419005" y="6425438"/>
                    <a:pt x="16425355" y="6431788"/>
                    <a:pt x="16431705" y="6438138"/>
                  </a:cubicBezTo>
                  <a:cubicBezTo>
                    <a:pt x="16406305" y="6450838"/>
                    <a:pt x="16361855" y="6495288"/>
                    <a:pt x="16342805" y="6514338"/>
                  </a:cubicBezTo>
                  <a:lnTo>
                    <a:pt x="16298417" y="6507988"/>
                  </a:lnTo>
                  <a:cubicBezTo>
                    <a:pt x="16304767" y="6488938"/>
                    <a:pt x="16317467" y="6482588"/>
                    <a:pt x="16311117" y="6463538"/>
                  </a:cubicBezTo>
                  <a:cubicBezTo>
                    <a:pt x="16304767" y="6482588"/>
                    <a:pt x="16285717" y="6501638"/>
                    <a:pt x="16266667" y="6514338"/>
                  </a:cubicBezTo>
                  <a:cubicBezTo>
                    <a:pt x="16253967" y="6507988"/>
                    <a:pt x="16247617" y="6488938"/>
                    <a:pt x="16241267" y="6482588"/>
                  </a:cubicBezTo>
                  <a:cubicBezTo>
                    <a:pt x="16222217" y="6469888"/>
                    <a:pt x="16196817" y="6469888"/>
                    <a:pt x="16177767" y="6463538"/>
                  </a:cubicBezTo>
                  <a:cubicBezTo>
                    <a:pt x="16171417" y="6438138"/>
                    <a:pt x="16133317" y="6419088"/>
                    <a:pt x="16114267" y="6425438"/>
                  </a:cubicBezTo>
                  <a:cubicBezTo>
                    <a:pt x="16139667" y="6412738"/>
                    <a:pt x="16177767" y="6400038"/>
                    <a:pt x="16190467" y="6400038"/>
                  </a:cubicBezTo>
                  <a:cubicBezTo>
                    <a:pt x="16209517" y="6400038"/>
                    <a:pt x="16215867" y="6400038"/>
                    <a:pt x="16228567" y="6412738"/>
                  </a:cubicBezTo>
                  <a:cubicBezTo>
                    <a:pt x="16234917" y="6380988"/>
                    <a:pt x="16260317" y="6387338"/>
                    <a:pt x="16279367" y="6387338"/>
                  </a:cubicBezTo>
                  <a:cubicBezTo>
                    <a:pt x="16311117" y="6387338"/>
                    <a:pt x="16298417" y="6387338"/>
                    <a:pt x="16323817" y="6425438"/>
                  </a:cubicBezTo>
                  <a:close/>
                  <a:moveTo>
                    <a:pt x="5587302" y="6469888"/>
                  </a:moveTo>
                  <a:cubicBezTo>
                    <a:pt x="5625402" y="6495288"/>
                    <a:pt x="5657152" y="6558725"/>
                    <a:pt x="5669788" y="6590475"/>
                  </a:cubicBezTo>
                  <a:cubicBezTo>
                    <a:pt x="5688838" y="6641275"/>
                    <a:pt x="5904738" y="6831775"/>
                    <a:pt x="5974588" y="6831775"/>
                  </a:cubicBezTo>
                  <a:cubicBezTo>
                    <a:pt x="6107938" y="6831775"/>
                    <a:pt x="6107938" y="6641275"/>
                    <a:pt x="6266625" y="6641275"/>
                  </a:cubicBezTo>
                  <a:cubicBezTo>
                    <a:pt x="6304725" y="6641275"/>
                    <a:pt x="6304725" y="6641275"/>
                    <a:pt x="6361875" y="6666675"/>
                  </a:cubicBezTo>
                  <a:cubicBezTo>
                    <a:pt x="6406325" y="6685725"/>
                    <a:pt x="6463475" y="6774625"/>
                    <a:pt x="6495225" y="6812725"/>
                  </a:cubicBezTo>
                  <a:cubicBezTo>
                    <a:pt x="6552375" y="6869875"/>
                    <a:pt x="6641275" y="6914325"/>
                    <a:pt x="6704711" y="6958775"/>
                  </a:cubicBezTo>
                  <a:cubicBezTo>
                    <a:pt x="6749161" y="6990525"/>
                    <a:pt x="6736461" y="7022275"/>
                    <a:pt x="6736461" y="7060375"/>
                  </a:cubicBezTo>
                  <a:cubicBezTo>
                    <a:pt x="6736461" y="7079361"/>
                    <a:pt x="6730111" y="7142861"/>
                    <a:pt x="6723761" y="7180961"/>
                  </a:cubicBezTo>
                  <a:cubicBezTo>
                    <a:pt x="6685661" y="7200011"/>
                    <a:pt x="6628575" y="7206361"/>
                    <a:pt x="6584125" y="7231761"/>
                  </a:cubicBezTo>
                  <a:cubicBezTo>
                    <a:pt x="6514275" y="7263511"/>
                    <a:pt x="6539675" y="7327011"/>
                    <a:pt x="6482525" y="7371461"/>
                  </a:cubicBezTo>
                  <a:cubicBezTo>
                    <a:pt x="6431725" y="7415911"/>
                    <a:pt x="6342825" y="7441311"/>
                    <a:pt x="6292025" y="7441311"/>
                  </a:cubicBezTo>
                  <a:cubicBezTo>
                    <a:pt x="6184075" y="7441311"/>
                    <a:pt x="6044438" y="7403211"/>
                    <a:pt x="5942838" y="7339711"/>
                  </a:cubicBezTo>
                  <a:cubicBezTo>
                    <a:pt x="5904738" y="7320661"/>
                    <a:pt x="5879338" y="7282561"/>
                    <a:pt x="5847588" y="7257161"/>
                  </a:cubicBezTo>
                  <a:cubicBezTo>
                    <a:pt x="5784088" y="7200011"/>
                    <a:pt x="5714238" y="7149211"/>
                    <a:pt x="5644452" y="7104761"/>
                  </a:cubicBezTo>
                  <a:cubicBezTo>
                    <a:pt x="5549202" y="7041325"/>
                    <a:pt x="5422202" y="7022275"/>
                    <a:pt x="5352352" y="6901625"/>
                  </a:cubicBezTo>
                  <a:cubicBezTo>
                    <a:pt x="5326952" y="6857175"/>
                    <a:pt x="5307902" y="6774625"/>
                    <a:pt x="5307902" y="6761925"/>
                  </a:cubicBezTo>
                  <a:lnTo>
                    <a:pt x="5307902" y="6730175"/>
                  </a:lnTo>
                  <a:cubicBezTo>
                    <a:pt x="5339652" y="6742875"/>
                    <a:pt x="5415852" y="6768275"/>
                    <a:pt x="5434902" y="6825425"/>
                  </a:cubicBezTo>
                  <a:cubicBezTo>
                    <a:pt x="5441252" y="6831775"/>
                    <a:pt x="5434902" y="6850825"/>
                    <a:pt x="5447602" y="6863525"/>
                  </a:cubicBezTo>
                  <a:cubicBezTo>
                    <a:pt x="5460302" y="6876225"/>
                    <a:pt x="5492052" y="6888925"/>
                    <a:pt x="5523802" y="6901625"/>
                  </a:cubicBezTo>
                  <a:cubicBezTo>
                    <a:pt x="5460302" y="6850825"/>
                    <a:pt x="5396802" y="6711125"/>
                    <a:pt x="5307902" y="6711125"/>
                  </a:cubicBezTo>
                  <a:lnTo>
                    <a:pt x="5307902" y="6685725"/>
                  </a:lnTo>
                  <a:cubicBezTo>
                    <a:pt x="5326952" y="6647625"/>
                    <a:pt x="5326952" y="6609525"/>
                    <a:pt x="5326952" y="6571425"/>
                  </a:cubicBezTo>
                  <a:cubicBezTo>
                    <a:pt x="5326952" y="6514338"/>
                    <a:pt x="5415852" y="6457188"/>
                    <a:pt x="5422202" y="6457188"/>
                  </a:cubicBezTo>
                  <a:cubicBezTo>
                    <a:pt x="5434902" y="6457188"/>
                    <a:pt x="5460302" y="6469888"/>
                    <a:pt x="5473002" y="6495288"/>
                  </a:cubicBezTo>
                  <a:cubicBezTo>
                    <a:pt x="5498402" y="6527038"/>
                    <a:pt x="5511102" y="6571425"/>
                    <a:pt x="5536502" y="6609525"/>
                  </a:cubicBezTo>
                  <a:cubicBezTo>
                    <a:pt x="5568252" y="6653975"/>
                    <a:pt x="5612702" y="6698425"/>
                    <a:pt x="5631752" y="6749225"/>
                  </a:cubicBezTo>
                  <a:cubicBezTo>
                    <a:pt x="5644452" y="6768275"/>
                    <a:pt x="5650802" y="6806375"/>
                    <a:pt x="5650802" y="6819075"/>
                  </a:cubicBezTo>
                  <a:cubicBezTo>
                    <a:pt x="5650802" y="6838125"/>
                    <a:pt x="5638102" y="6831775"/>
                    <a:pt x="5638102" y="6850825"/>
                  </a:cubicBezTo>
                  <a:cubicBezTo>
                    <a:pt x="5638102" y="6863525"/>
                    <a:pt x="5663438" y="6907975"/>
                    <a:pt x="5682488" y="6939725"/>
                  </a:cubicBezTo>
                  <a:cubicBezTo>
                    <a:pt x="5688838" y="6933375"/>
                    <a:pt x="5688838" y="6933375"/>
                    <a:pt x="5688838" y="6920675"/>
                  </a:cubicBezTo>
                  <a:cubicBezTo>
                    <a:pt x="5688838" y="6901625"/>
                    <a:pt x="5657152" y="6869875"/>
                    <a:pt x="5657152" y="6850825"/>
                  </a:cubicBezTo>
                  <a:cubicBezTo>
                    <a:pt x="5657152" y="6838125"/>
                    <a:pt x="5669788" y="6831775"/>
                    <a:pt x="5669788" y="6819075"/>
                  </a:cubicBezTo>
                  <a:cubicBezTo>
                    <a:pt x="5669788" y="6800025"/>
                    <a:pt x="5663438" y="6774625"/>
                    <a:pt x="5657152" y="6755575"/>
                  </a:cubicBezTo>
                  <a:cubicBezTo>
                    <a:pt x="5714238" y="6787325"/>
                    <a:pt x="5771388" y="6806375"/>
                    <a:pt x="5828538" y="6844475"/>
                  </a:cubicBezTo>
                  <a:cubicBezTo>
                    <a:pt x="5834888" y="6850825"/>
                    <a:pt x="5847588" y="6876225"/>
                    <a:pt x="5853938" y="6895275"/>
                  </a:cubicBezTo>
                  <a:cubicBezTo>
                    <a:pt x="5860288" y="6907975"/>
                    <a:pt x="5885688" y="6920675"/>
                    <a:pt x="5911088" y="6927025"/>
                  </a:cubicBezTo>
                  <a:cubicBezTo>
                    <a:pt x="5904738" y="6914325"/>
                    <a:pt x="5872988" y="6901625"/>
                    <a:pt x="5866638" y="6888925"/>
                  </a:cubicBezTo>
                  <a:cubicBezTo>
                    <a:pt x="5809488" y="6780975"/>
                    <a:pt x="5701538" y="6793675"/>
                    <a:pt x="5644452" y="6723825"/>
                  </a:cubicBezTo>
                  <a:cubicBezTo>
                    <a:pt x="5619052" y="6692075"/>
                    <a:pt x="5593652" y="6647625"/>
                    <a:pt x="5561902" y="6609525"/>
                  </a:cubicBezTo>
                  <a:cubicBezTo>
                    <a:pt x="5536502" y="6577775"/>
                    <a:pt x="5492052" y="6438138"/>
                    <a:pt x="5422202" y="6438138"/>
                  </a:cubicBezTo>
                  <a:cubicBezTo>
                    <a:pt x="5384102" y="6438138"/>
                    <a:pt x="5358702" y="6476238"/>
                    <a:pt x="5320602" y="6507988"/>
                  </a:cubicBezTo>
                  <a:cubicBezTo>
                    <a:pt x="5314252" y="6514338"/>
                    <a:pt x="5295202" y="6514338"/>
                    <a:pt x="5288852" y="6520688"/>
                  </a:cubicBezTo>
                  <a:cubicBezTo>
                    <a:pt x="5269802" y="6527038"/>
                    <a:pt x="5269802" y="6552438"/>
                    <a:pt x="5257102" y="6558725"/>
                  </a:cubicBezTo>
                  <a:cubicBezTo>
                    <a:pt x="5231702" y="6533388"/>
                    <a:pt x="5206302" y="6501638"/>
                    <a:pt x="5174552" y="6476238"/>
                  </a:cubicBezTo>
                  <a:cubicBezTo>
                    <a:pt x="5231702" y="6419088"/>
                    <a:pt x="5307902" y="6380988"/>
                    <a:pt x="5371402" y="6380988"/>
                  </a:cubicBezTo>
                  <a:cubicBezTo>
                    <a:pt x="5434902" y="6380988"/>
                    <a:pt x="5536502" y="6438138"/>
                    <a:pt x="5587302" y="6469888"/>
                  </a:cubicBezTo>
                  <a:close/>
                  <a:moveTo>
                    <a:pt x="4958715" y="6387338"/>
                  </a:moveTo>
                  <a:lnTo>
                    <a:pt x="4958715" y="6488938"/>
                  </a:lnTo>
                  <a:lnTo>
                    <a:pt x="4920615" y="6488938"/>
                  </a:lnTo>
                  <a:cubicBezTo>
                    <a:pt x="4920615" y="6469888"/>
                    <a:pt x="4914265" y="6431788"/>
                    <a:pt x="4914265" y="6419088"/>
                  </a:cubicBezTo>
                  <a:cubicBezTo>
                    <a:pt x="4914265" y="6400038"/>
                    <a:pt x="4907915" y="6380988"/>
                    <a:pt x="4933315" y="6380988"/>
                  </a:cubicBezTo>
                  <a:cubicBezTo>
                    <a:pt x="4952365" y="6380988"/>
                    <a:pt x="4952365" y="6387338"/>
                    <a:pt x="4958715" y="6387338"/>
                  </a:cubicBezTo>
                  <a:close/>
                  <a:moveTo>
                    <a:pt x="2107883" y="6406388"/>
                  </a:moveTo>
                  <a:lnTo>
                    <a:pt x="2107883" y="6444488"/>
                  </a:lnTo>
                  <a:lnTo>
                    <a:pt x="2031746" y="6406388"/>
                  </a:lnTo>
                  <a:cubicBezTo>
                    <a:pt x="2031746" y="6400038"/>
                    <a:pt x="2031746" y="6380988"/>
                    <a:pt x="2050796" y="6380988"/>
                  </a:cubicBezTo>
                  <a:cubicBezTo>
                    <a:pt x="2063496" y="6380988"/>
                    <a:pt x="2088896" y="6400038"/>
                    <a:pt x="2107883" y="6406388"/>
                  </a:cubicBezTo>
                  <a:close/>
                  <a:moveTo>
                    <a:pt x="1492059" y="6495288"/>
                  </a:moveTo>
                  <a:cubicBezTo>
                    <a:pt x="1466659" y="6527038"/>
                    <a:pt x="1447609" y="6546088"/>
                    <a:pt x="1460309" y="6584125"/>
                  </a:cubicBezTo>
                  <a:cubicBezTo>
                    <a:pt x="1466659" y="6584125"/>
                    <a:pt x="1473009" y="6571425"/>
                    <a:pt x="1479359" y="6558725"/>
                  </a:cubicBezTo>
                  <a:cubicBezTo>
                    <a:pt x="1466659" y="6603175"/>
                    <a:pt x="1460309" y="6653975"/>
                    <a:pt x="1453959" y="6698425"/>
                  </a:cubicBezTo>
                  <a:cubicBezTo>
                    <a:pt x="1447609" y="6692075"/>
                    <a:pt x="1434909" y="6673025"/>
                    <a:pt x="1434909" y="6660325"/>
                  </a:cubicBezTo>
                  <a:cubicBezTo>
                    <a:pt x="1434909" y="6577775"/>
                    <a:pt x="1485709" y="6482588"/>
                    <a:pt x="1498409" y="6444488"/>
                  </a:cubicBezTo>
                  <a:cubicBezTo>
                    <a:pt x="1504759" y="6425438"/>
                    <a:pt x="1517459" y="6400038"/>
                    <a:pt x="1523809" y="6380988"/>
                  </a:cubicBezTo>
                  <a:cubicBezTo>
                    <a:pt x="1523809" y="6412738"/>
                    <a:pt x="1511109" y="6476238"/>
                    <a:pt x="1492059" y="6495288"/>
                  </a:cubicBezTo>
                  <a:close/>
                  <a:moveTo>
                    <a:pt x="1473009" y="6444488"/>
                  </a:moveTo>
                  <a:cubicBezTo>
                    <a:pt x="1473009" y="6431788"/>
                    <a:pt x="1479359" y="6387338"/>
                    <a:pt x="1504759" y="6387338"/>
                  </a:cubicBezTo>
                  <a:cubicBezTo>
                    <a:pt x="1492059" y="6406388"/>
                    <a:pt x="1479359" y="6431788"/>
                    <a:pt x="1473009" y="6444488"/>
                  </a:cubicBezTo>
                  <a:close/>
                  <a:moveTo>
                    <a:pt x="5085715" y="6406388"/>
                  </a:moveTo>
                  <a:cubicBezTo>
                    <a:pt x="5079365" y="6406388"/>
                    <a:pt x="5066665" y="6400038"/>
                    <a:pt x="5053965" y="6393688"/>
                  </a:cubicBezTo>
                  <a:lnTo>
                    <a:pt x="5053965" y="6374638"/>
                  </a:lnTo>
                  <a:cubicBezTo>
                    <a:pt x="5066665" y="6387338"/>
                    <a:pt x="5079365" y="6393688"/>
                    <a:pt x="5085715" y="6406388"/>
                  </a:cubicBezTo>
                  <a:close/>
                  <a:moveTo>
                    <a:pt x="4749165" y="6419088"/>
                  </a:moveTo>
                  <a:cubicBezTo>
                    <a:pt x="4749165" y="6431788"/>
                    <a:pt x="4742815" y="6463538"/>
                    <a:pt x="4730115" y="6488938"/>
                  </a:cubicBezTo>
                  <a:lnTo>
                    <a:pt x="4711065" y="6488938"/>
                  </a:lnTo>
                  <a:lnTo>
                    <a:pt x="4711065" y="6387338"/>
                  </a:lnTo>
                  <a:cubicBezTo>
                    <a:pt x="4717415" y="6380988"/>
                    <a:pt x="4723765" y="6380988"/>
                    <a:pt x="4730115" y="6374638"/>
                  </a:cubicBezTo>
                  <a:cubicBezTo>
                    <a:pt x="4742815" y="6387338"/>
                    <a:pt x="4749165" y="6400038"/>
                    <a:pt x="4749165" y="6419088"/>
                  </a:cubicBezTo>
                  <a:close/>
                  <a:moveTo>
                    <a:pt x="14628559" y="6380988"/>
                  </a:moveTo>
                  <a:lnTo>
                    <a:pt x="14628559" y="6482588"/>
                  </a:lnTo>
                  <a:cubicBezTo>
                    <a:pt x="14609509" y="6482588"/>
                    <a:pt x="14577759" y="6476238"/>
                    <a:pt x="14565059" y="6476238"/>
                  </a:cubicBezTo>
                  <a:cubicBezTo>
                    <a:pt x="14546009" y="6476238"/>
                    <a:pt x="14476159" y="6482588"/>
                    <a:pt x="14444409" y="6501638"/>
                  </a:cubicBezTo>
                  <a:cubicBezTo>
                    <a:pt x="14412659" y="6514338"/>
                    <a:pt x="14399959" y="6546088"/>
                    <a:pt x="14374559" y="6565075"/>
                  </a:cubicBezTo>
                  <a:cubicBezTo>
                    <a:pt x="14292072" y="6615875"/>
                    <a:pt x="14273022" y="6685725"/>
                    <a:pt x="14253972" y="6742875"/>
                  </a:cubicBezTo>
                  <a:cubicBezTo>
                    <a:pt x="14253972" y="6698425"/>
                    <a:pt x="14228572" y="6628575"/>
                    <a:pt x="14228572" y="6609525"/>
                  </a:cubicBezTo>
                  <a:cubicBezTo>
                    <a:pt x="14228572" y="6590475"/>
                    <a:pt x="14247622" y="6507988"/>
                    <a:pt x="14273022" y="6507988"/>
                  </a:cubicBezTo>
                  <a:cubicBezTo>
                    <a:pt x="14292072" y="6507988"/>
                    <a:pt x="14304709" y="6520688"/>
                    <a:pt x="14317409" y="6533388"/>
                  </a:cubicBezTo>
                  <a:cubicBezTo>
                    <a:pt x="14323759" y="6527038"/>
                    <a:pt x="14330109" y="6527038"/>
                    <a:pt x="14330109" y="6507988"/>
                  </a:cubicBezTo>
                  <a:cubicBezTo>
                    <a:pt x="14330109" y="6495288"/>
                    <a:pt x="14311059" y="6488938"/>
                    <a:pt x="14311059" y="6469888"/>
                  </a:cubicBezTo>
                  <a:cubicBezTo>
                    <a:pt x="14311059" y="6457188"/>
                    <a:pt x="14342809" y="6450838"/>
                    <a:pt x="14355509" y="6431788"/>
                  </a:cubicBezTo>
                  <a:lnTo>
                    <a:pt x="14374559" y="6450838"/>
                  </a:lnTo>
                  <a:cubicBezTo>
                    <a:pt x="14399959" y="6431788"/>
                    <a:pt x="14387259" y="6380988"/>
                    <a:pt x="14431709" y="6380988"/>
                  </a:cubicBezTo>
                  <a:cubicBezTo>
                    <a:pt x="14476159" y="6380988"/>
                    <a:pt x="14495209" y="6400038"/>
                    <a:pt x="14514259" y="6425438"/>
                  </a:cubicBezTo>
                  <a:cubicBezTo>
                    <a:pt x="14539659" y="6406388"/>
                    <a:pt x="14558709" y="6368288"/>
                    <a:pt x="14590459" y="6368288"/>
                  </a:cubicBezTo>
                  <a:cubicBezTo>
                    <a:pt x="14609509" y="6368288"/>
                    <a:pt x="14615859" y="6380988"/>
                    <a:pt x="14628559" y="6380988"/>
                  </a:cubicBezTo>
                  <a:close/>
                  <a:moveTo>
                    <a:pt x="11758676" y="6387338"/>
                  </a:moveTo>
                  <a:cubicBezTo>
                    <a:pt x="11720639" y="6393688"/>
                    <a:pt x="11676189" y="6393688"/>
                    <a:pt x="11625389" y="6400038"/>
                  </a:cubicBezTo>
                  <a:cubicBezTo>
                    <a:pt x="11625389" y="6412738"/>
                    <a:pt x="11625389" y="6431788"/>
                    <a:pt x="11619039" y="6444488"/>
                  </a:cubicBezTo>
                  <a:cubicBezTo>
                    <a:pt x="11625389" y="6450838"/>
                    <a:pt x="11631739" y="6450838"/>
                    <a:pt x="11650789" y="6450838"/>
                  </a:cubicBezTo>
                  <a:cubicBezTo>
                    <a:pt x="11669839" y="6450838"/>
                    <a:pt x="11688889" y="6425438"/>
                    <a:pt x="11707939" y="6425438"/>
                  </a:cubicBezTo>
                  <a:cubicBezTo>
                    <a:pt x="11720639" y="6425438"/>
                    <a:pt x="11726989" y="6438138"/>
                    <a:pt x="11739689" y="6444488"/>
                  </a:cubicBezTo>
                  <a:cubicBezTo>
                    <a:pt x="11720639" y="6476238"/>
                    <a:pt x="11733339" y="6565075"/>
                    <a:pt x="11663489" y="6565075"/>
                  </a:cubicBezTo>
                  <a:cubicBezTo>
                    <a:pt x="11644439" y="6565075"/>
                    <a:pt x="11644439" y="6546088"/>
                    <a:pt x="11631739" y="6539738"/>
                  </a:cubicBezTo>
                  <a:cubicBezTo>
                    <a:pt x="11688889" y="6552438"/>
                    <a:pt x="11676189" y="6482588"/>
                    <a:pt x="11688889" y="6457188"/>
                  </a:cubicBezTo>
                  <a:cubicBezTo>
                    <a:pt x="11676189" y="6450838"/>
                    <a:pt x="11669839" y="6450838"/>
                    <a:pt x="11650789" y="6450838"/>
                  </a:cubicBezTo>
                  <a:lnTo>
                    <a:pt x="11625389" y="6450838"/>
                  </a:lnTo>
                  <a:cubicBezTo>
                    <a:pt x="11612689" y="6469888"/>
                    <a:pt x="11606339" y="6488938"/>
                    <a:pt x="11593639" y="6507988"/>
                  </a:cubicBezTo>
                  <a:cubicBezTo>
                    <a:pt x="11574589" y="6539738"/>
                    <a:pt x="11517439" y="6565075"/>
                    <a:pt x="11498389" y="6577775"/>
                  </a:cubicBezTo>
                  <a:cubicBezTo>
                    <a:pt x="11517439" y="6565075"/>
                    <a:pt x="11536489" y="6546088"/>
                    <a:pt x="11549189" y="6527038"/>
                  </a:cubicBezTo>
                  <a:cubicBezTo>
                    <a:pt x="11568239" y="6495288"/>
                    <a:pt x="11587289" y="6444488"/>
                    <a:pt x="11587289" y="6431788"/>
                  </a:cubicBezTo>
                  <a:lnTo>
                    <a:pt x="11587289" y="6412738"/>
                  </a:lnTo>
                  <a:cubicBezTo>
                    <a:pt x="11568239" y="6406388"/>
                    <a:pt x="11542839" y="6406388"/>
                    <a:pt x="11517439" y="6406388"/>
                  </a:cubicBezTo>
                  <a:cubicBezTo>
                    <a:pt x="11574589" y="6400038"/>
                    <a:pt x="11638089" y="6400038"/>
                    <a:pt x="11695239" y="6387338"/>
                  </a:cubicBezTo>
                  <a:cubicBezTo>
                    <a:pt x="11701589" y="6387338"/>
                    <a:pt x="11707939" y="6368288"/>
                    <a:pt x="11726989" y="6368288"/>
                  </a:cubicBezTo>
                  <a:cubicBezTo>
                    <a:pt x="11739689" y="6368288"/>
                    <a:pt x="11746039" y="6380988"/>
                    <a:pt x="11758676" y="6387338"/>
                  </a:cubicBezTo>
                  <a:close/>
                  <a:moveTo>
                    <a:pt x="16349155" y="6361938"/>
                  </a:moveTo>
                  <a:lnTo>
                    <a:pt x="16342805" y="6361938"/>
                  </a:lnTo>
                  <a:lnTo>
                    <a:pt x="16349155" y="6361938"/>
                  </a:lnTo>
                  <a:close/>
                  <a:moveTo>
                    <a:pt x="16304767" y="6361938"/>
                  </a:moveTo>
                  <a:lnTo>
                    <a:pt x="16317467" y="6374638"/>
                  </a:lnTo>
                  <a:lnTo>
                    <a:pt x="16304767" y="6361938"/>
                  </a:lnTo>
                  <a:close/>
                  <a:moveTo>
                    <a:pt x="8850757" y="6393688"/>
                  </a:moveTo>
                  <a:lnTo>
                    <a:pt x="8825357" y="6393688"/>
                  </a:lnTo>
                  <a:lnTo>
                    <a:pt x="8825357" y="6368288"/>
                  </a:lnTo>
                  <a:cubicBezTo>
                    <a:pt x="8831707" y="6368288"/>
                    <a:pt x="8844407" y="6368288"/>
                    <a:pt x="8857107" y="6361938"/>
                  </a:cubicBezTo>
                  <a:cubicBezTo>
                    <a:pt x="8857107" y="6368288"/>
                    <a:pt x="8857107" y="6380988"/>
                    <a:pt x="8850757" y="6393688"/>
                  </a:cubicBezTo>
                  <a:close/>
                  <a:moveTo>
                    <a:pt x="11955526" y="6374638"/>
                  </a:moveTo>
                  <a:lnTo>
                    <a:pt x="11961876" y="6400038"/>
                  </a:lnTo>
                  <a:lnTo>
                    <a:pt x="12006326" y="6400038"/>
                  </a:lnTo>
                  <a:lnTo>
                    <a:pt x="12006326" y="6361938"/>
                  </a:lnTo>
                  <a:lnTo>
                    <a:pt x="12057126" y="6361938"/>
                  </a:lnTo>
                  <a:cubicBezTo>
                    <a:pt x="12050776" y="6374638"/>
                    <a:pt x="12050776" y="6393688"/>
                    <a:pt x="12050776" y="6406388"/>
                  </a:cubicBezTo>
                  <a:cubicBezTo>
                    <a:pt x="12044426" y="6406388"/>
                    <a:pt x="12038076" y="6412738"/>
                    <a:pt x="12025376" y="6412738"/>
                  </a:cubicBezTo>
                  <a:cubicBezTo>
                    <a:pt x="12006326" y="6412738"/>
                    <a:pt x="11999976" y="6400038"/>
                    <a:pt x="11980926" y="6400038"/>
                  </a:cubicBezTo>
                  <a:cubicBezTo>
                    <a:pt x="11968226" y="6400038"/>
                    <a:pt x="11923776" y="6406388"/>
                    <a:pt x="11892026" y="6412738"/>
                  </a:cubicBezTo>
                  <a:cubicBezTo>
                    <a:pt x="11904726" y="6419088"/>
                    <a:pt x="11923776" y="6419088"/>
                    <a:pt x="11930126" y="6419088"/>
                  </a:cubicBezTo>
                  <a:cubicBezTo>
                    <a:pt x="11930126" y="6425438"/>
                    <a:pt x="11923776" y="6431788"/>
                    <a:pt x="11923776" y="6444488"/>
                  </a:cubicBezTo>
                  <a:cubicBezTo>
                    <a:pt x="11955526" y="6438138"/>
                    <a:pt x="11993626" y="6425438"/>
                    <a:pt x="12012676" y="6425438"/>
                  </a:cubicBezTo>
                  <a:cubicBezTo>
                    <a:pt x="12025376" y="6425438"/>
                    <a:pt x="12031726" y="6431788"/>
                    <a:pt x="12044426" y="6444488"/>
                  </a:cubicBezTo>
                  <a:cubicBezTo>
                    <a:pt x="12012676" y="6482588"/>
                    <a:pt x="11949176" y="6520688"/>
                    <a:pt x="11904726" y="6539738"/>
                  </a:cubicBezTo>
                  <a:cubicBezTo>
                    <a:pt x="11872976" y="6552438"/>
                    <a:pt x="11834876" y="6558725"/>
                    <a:pt x="11809476" y="6565075"/>
                  </a:cubicBezTo>
                  <a:lnTo>
                    <a:pt x="11790426" y="6565075"/>
                  </a:lnTo>
                  <a:cubicBezTo>
                    <a:pt x="11822176" y="6558725"/>
                    <a:pt x="11885676" y="6539738"/>
                    <a:pt x="11885676" y="6520688"/>
                  </a:cubicBezTo>
                  <a:cubicBezTo>
                    <a:pt x="11885676" y="6507988"/>
                    <a:pt x="11879326" y="6501638"/>
                    <a:pt x="11879326" y="6482588"/>
                  </a:cubicBezTo>
                  <a:cubicBezTo>
                    <a:pt x="11872976" y="6482588"/>
                    <a:pt x="11879326" y="6476238"/>
                    <a:pt x="11860276" y="6476238"/>
                  </a:cubicBezTo>
                  <a:cubicBezTo>
                    <a:pt x="11847576" y="6476238"/>
                    <a:pt x="11822176" y="6495288"/>
                    <a:pt x="11803126" y="6501638"/>
                  </a:cubicBezTo>
                  <a:cubicBezTo>
                    <a:pt x="11822176" y="6482588"/>
                    <a:pt x="11853926" y="6450838"/>
                    <a:pt x="11872976" y="6419088"/>
                  </a:cubicBezTo>
                  <a:cubicBezTo>
                    <a:pt x="11866626" y="6412738"/>
                    <a:pt x="11853926" y="6419088"/>
                    <a:pt x="11815826" y="6419088"/>
                  </a:cubicBezTo>
                  <a:lnTo>
                    <a:pt x="11815826" y="6374638"/>
                  </a:lnTo>
                  <a:lnTo>
                    <a:pt x="11866626" y="6374638"/>
                  </a:lnTo>
                  <a:cubicBezTo>
                    <a:pt x="11860276" y="6380988"/>
                    <a:pt x="11860276" y="6393688"/>
                    <a:pt x="11860276" y="6406388"/>
                  </a:cubicBezTo>
                  <a:cubicBezTo>
                    <a:pt x="11866626" y="6412738"/>
                    <a:pt x="11885676" y="6406388"/>
                    <a:pt x="11911076" y="6406388"/>
                  </a:cubicBezTo>
                  <a:lnTo>
                    <a:pt x="11911076" y="6361938"/>
                  </a:lnTo>
                  <a:lnTo>
                    <a:pt x="11968226" y="6361938"/>
                  </a:lnTo>
                  <a:lnTo>
                    <a:pt x="11955526" y="6374638"/>
                  </a:lnTo>
                  <a:close/>
                  <a:moveTo>
                    <a:pt x="5041265" y="6368288"/>
                  </a:moveTo>
                  <a:lnTo>
                    <a:pt x="5041265" y="6387338"/>
                  </a:lnTo>
                  <a:cubicBezTo>
                    <a:pt x="5028565" y="6380988"/>
                    <a:pt x="5015865" y="6368288"/>
                    <a:pt x="5015865" y="6355588"/>
                  </a:cubicBezTo>
                  <a:cubicBezTo>
                    <a:pt x="5022215" y="6355588"/>
                    <a:pt x="5034915" y="6361938"/>
                    <a:pt x="5041265" y="6368288"/>
                  </a:cubicBezTo>
                  <a:close/>
                  <a:moveTo>
                    <a:pt x="2019046" y="6368288"/>
                  </a:moveTo>
                  <a:lnTo>
                    <a:pt x="2019046" y="6400038"/>
                  </a:lnTo>
                  <a:cubicBezTo>
                    <a:pt x="2012696" y="6400038"/>
                    <a:pt x="1999996" y="6393688"/>
                    <a:pt x="1987296" y="6387338"/>
                  </a:cubicBezTo>
                  <a:lnTo>
                    <a:pt x="1987296" y="6355588"/>
                  </a:lnTo>
                  <a:cubicBezTo>
                    <a:pt x="1993646" y="6355588"/>
                    <a:pt x="2006346" y="6361938"/>
                    <a:pt x="2019046" y="6368288"/>
                  </a:cubicBezTo>
                  <a:close/>
                  <a:moveTo>
                    <a:pt x="16292067" y="6355588"/>
                  </a:moveTo>
                  <a:cubicBezTo>
                    <a:pt x="16285717" y="6355588"/>
                    <a:pt x="16273017" y="6355588"/>
                    <a:pt x="16260317" y="6349238"/>
                  </a:cubicBezTo>
                  <a:cubicBezTo>
                    <a:pt x="16266667" y="6349238"/>
                    <a:pt x="16279367" y="6355588"/>
                    <a:pt x="16292067" y="6355588"/>
                  </a:cubicBezTo>
                  <a:close/>
                  <a:moveTo>
                    <a:pt x="5073015" y="6368288"/>
                  </a:moveTo>
                  <a:lnTo>
                    <a:pt x="5073015" y="6342888"/>
                  </a:lnTo>
                  <a:cubicBezTo>
                    <a:pt x="5079365" y="6349238"/>
                    <a:pt x="5079365" y="6361938"/>
                    <a:pt x="5073015" y="6368288"/>
                  </a:cubicBezTo>
                  <a:close/>
                  <a:moveTo>
                    <a:pt x="16285717" y="6336538"/>
                  </a:moveTo>
                  <a:cubicBezTo>
                    <a:pt x="16285717" y="6342888"/>
                    <a:pt x="16279367" y="6342888"/>
                    <a:pt x="16279367" y="6336538"/>
                  </a:cubicBezTo>
                  <a:lnTo>
                    <a:pt x="16285717" y="6336538"/>
                  </a:lnTo>
                  <a:close/>
                  <a:moveTo>
                    <a:pt x="9142857" y="6336538"/>
                  </a:moveTo>
                  <a:lnTo>
                    <a:pt x="9142857" y="6361938"/>
                  </a:lnTo>
                  <a:lnTo>
                    <a:pt x="9130157" y="6361938"/>
                  </a:lnTo>
                  <a:lnTo>
                    <a:pt x="9130157" y="6336538"/>
                  </a:lnTo>
                  <a:lnTo>
                    <a:pt x="9142857" y="6336538"/>
                  </a:lnTo>
                  <a:close/>
                  <a:moveTo>
                    <a:pt x="8939657" y="6380988"/>
                  </a:moveTo>
                  <a:cubicBezTo>
                    <a:pt x="8939657" y="6368288"/>
                    <a:pt x="8939657" y="6349238"/>
                    <a:pt x="8946007" y="6336538"/>
                  </a:cubicBezTo>
                  <a:cubicBezTo>
                    <a:pt x="8946007" y="6349238"/>
                    <a:pt x="8946007" y="6368288"/>
                    <a:pt x="8939657" y="6380988"/>
                  </a:cubicBezTo>
                  <a:close/>
                  <a:moveTo>
                    <a:pt x="5060315" y="6349238"/>
                  </a:moveTo>
                  <a:cubicBezTo>
                    <a:pt x="5047615" y="6342888"/>
                    <a:pt x="5041265" y="6336538"/>
                    <a:pt x="5034915" y="6323838"/>
                  </a:cubicBezTo>
                  <a:cubicBezTo>
                    <a:pt x="5047615" y="6330188"/>
                    <a:pt x="5053965" y="6342888"/>
                    <a:pt x="5060315" y="6349238"/>
                  </a:cubicBezTo>
                  <a:close/>
                  <a:moveTo>
                    <a:pt x="1517459" y="6355588"/>
                  </a:moveTo>
                  <a:cubicBezTo>
                    <a:pt x="1517459" y="6349238"/>
                    <a:pt x="1523809" y="6336538"/>
                    <a:pt x="1530159" y="6323838"/>
                  </a:cubicBezTo>
                  <a:cubicBezTo>
                    <a:pt x="1530159" y="6330188"/>
                    <a:pt x="1523809" y="6342888"/>
                    <a:pt x="1517459" y="6355588"/>
                  </a:cubicBezTo>
                  <a:close/>
                  <a:moveTo>
                    <a:pt x="16895192" y="6330188"/>
                  </a:moveTo>
                  <a:cubicBezTo>
                    <a:pt x="16895192" y="6349238"/>
                    <a:pt x="16850742" y="6380988"/>
                    <a:pt x="16838042" y="6380988"/>
                  </a:cubicBezTo>
                  <a:cubicBezTo>
                    <a:pt x="16857092" y="6361938"/>
                    <a:pt x="16876142" y="6336538"/>
                    <a:pt x="16888842" y="6317488"/>
                  </a:cubicBezTo>
                  <a:cubicBezTo>
                    <a:pt x="16888842" y="6323838"/>
                    <a:pt x="16895192" y="6317488"/>
                    <a:pt x="16895192" y="6330188"/>
                  </a:cubicBezTo>
                  <a:close/>
                  <a:moveTo>
                    <a:pt x="16311117" y="6349238"/>
                  </a:moveTo>
                  <a:cubicBezTo>
                    <a:pt x="16311117" y="6342888"/>
                    <a:pt x="16298417" y="6330188"/>
                    <a:pt x="16285717" y="6317488"/>
                  </a:cubicBezTo>
                  <a:cubicBezTo>
                    <a:pt x="16298417" y="6317488"/>
                    <a:pt x="16311117" y="6336538"/>
                    <a:pt x="16311117" y="6349238"/>
                  </a:cubicBezTo>
                  <a:close/>
                  <a:moveTo>
                    <a:pt x="15726981" y="6311138"/>
                  </a:moveTo>
                  <a:cubicBezTo>
                    <a:pt x="15739681" y="6323838"/>
                    <a:pt x="15752381" y="6355588"/>
                    <a:pt x="15765081" y="6355588"/>
                  </a:cubicBezTo>
                  <a:cubicBezTo>
                    <a:pt x="15784131" y="6355588"/>
                    <a:pt x="15777781" y="6342888"/>
                    <a:pt x="15796831" y="6342888"/>
                  </a:cubicBezTo>
                  <a:cubicBezTo>
                    <a:pt x="15809531" y="6342888"/>
                    <a:pt x="15828517" y="6355588"/>
                    <a:pt x="15841217" y="6368288"/>
                  </a:cubicBezTo>
                  <a:cubicBezTo>
                    <a:pt x="15834867" y="6380988"/>
                    <a:pt x="15828517" y="6387338"/>
                    <a:pt x="15828517" y="6406388"/>
                  </a:cubicBezTo>
                  <a:cubicBezTo>
                    <a:pt x="15828517" y="6419088"/>
                    <a:pt x="15834867" y="6438138"/>
                    <a:pt x="15853917" y="6457188"/>
                  </a:cubicBezTo>
                  <a:cubicBezTo>
                    <a:pt x="15790481" y="6457188"/>
                    <a:pt x="15707931" y="6361938"/>
                    <a:pt x="15707931" y="6311138"/>
                  </a:cubicBezTo>
                  <a:lnTo>
                    <a:pt x="15726981" y="6311138"/>
                  </a:lnTo>
                  <a:close/>
                  <a:moveTo>
                    <a:pt x="9441243" y="6336538"/>
                  </a:moveTo>
                  <a:lnTo>
                    <a:pt x="9422193" y="6336538"/>
                  </a:lnTo>
                  <a:cubicBezTo>
                    <a:pt x="9422193" y="6336538"/>
                    <a:pt x="9415843" y="6336538"/>
                    <a:pt x="9415843" y="6323838"/>
                  </a:cubicBezTo>
                  <a:cubicBezTo>
                    <a:pt x="9415843" y="6304788"/>
                    <a:pt x="9428543" y="6311138"/>
                    <a:pt x="9441243" y="6311138"/>
                  </a:cubicBezTo>
                  <a:lnTo>
                    <a:pt x="9441243" y="6336538"/>
                  </a:lnTo>
                  <a:close/>
                  <a:moveTo>
                    <a:pt x="1758696" y="6812725"/>
                  </a:moveTo>
                  <a:cubicBezTo>
                    <a:pt x="1676146" y="6780975"/>
                    <a:pt x="1726946" y="6698425"/>
                    <a:pt x="1714246" y="6641275"/>
                  </a:cubicBezTo>
                  <a:cubicBezTo>
                    <a:pt x="1701546" y="6685725"/>
                    <a:pt x="1701546" y="6730175"/>
                    <a:pt x="1701546" y="6774625"/>
                  </a:cubicBezTo>
                  <a:cubicBezTo>
                    <a:pt x="1676146" y="6736525"/>
                    <a:pt x="1695196" y="6685725"/>
                    <a:pt x="1682496" y="6647625"/>
                  </a:cubicBezTo>
                  <a:cubicBezTo>
                    <a:pt x="1676146" y="6679375"/>
                    <a:pt x="1676146" y="6717475"/>
                    <a:pt x="1676146" y="6749225"/>
                  </a:cubicBezTo>
                  <a:cubicBezTo>
                    <a:pt x="1669796" y="6742875"/>
                    <a:pt x="1669796" y="6730175"/>
                    <a:pt x="1663446" y="6609525"/>
                  </a:cubicBezTo>
                  <a:cubicBezTo>
                    <a:pt x="1657096" y="6641275"/>
                    <a:pt x="1650746" y="6679375"/>
                    <a:pt x="1650746" y="6717475"/>
                  </a:cubicBezTo>
                  <a:cubicBezTo>
                    <a:pt x="1644396" y="6698425"/>
                    <a:pt x="1644396" y="6679375"/>
                    <a:pt x="1644396" y="6660325"/>
                  </a:cubicBezTo>
                  <a:cubicBezTo>
                    <a:pt x="1644396" y="6558725"/>
                    <a:pt x="1714246" y="6400038"/>
                    <a:pt x="1758696" y="6311138"/>
                  </a:cubicBezTo>
                  <a:lnTo>
                    <a:pt x="1758696" y="6812725"/>
                  </a:lnTo>
                  <a:close/>
                  <a:moveTo>
                    <a:pt x="14501559" y="6387338"/>
                  </a:moveTo>
                  <a:cubicBezTo>
                    <a:pt x="14488859" y="6380988"/>
                    <a:pt x="14469809" y="6374638"/>
                    <a:pt x="14450759" y="6374638"/>
                  </a:cubicBezTo>
                  <a:cubicBezTo>
                    <a:pt x="14463459" y="6368288"/>
                    <a:pt x="14476159" y="6368288"/>
                    <a:pt x="14488859" y="6355588"/>
                  </a:cubicBezTo>
                  <a:cubicBezTo>
                    <a:pt x="14501559" y="6349238"/>
                    <a:pt x="14507909" y="6336538"/>
                    <a:pt x="14507909" y="6323838"/>
                  </a:cubicBezTo>
                  <a:lnTo>
                    <a:pt x="14546009" y="6304788"/>
                  </a:lnTo>
                  <a:cubicBezTo>
                    <a:pt x="14533309" y="6330188"/>
                    <a:pt x="14520609" y="6361938"/>
                    <a:pt x="14501559" y="6387338"/>
                  </a:cubicBezTo>
                  <a:close/>
                  <a:moveTo>
                    <a:pt x="9231693" y="6355588"/>
                  </a:moveTo>
                  <a:lnTo>
                    <a:pt x="9218993" y="6355588"/>
                  </a:lnTo>
                  <a:lnTo>
                    <a:pt x="9218993" y="6304788"/>
                  </a:lnTo>
                  <a:lnTo>
                    <a:pt x="9231693" y="6304788"/>
                  </a:lnTo>
                  <a:lnTo>
                    <a:pt x="9231693" y="6355588"/>
                  </a:lnTo>
                  <a:close/>
                  <a:moveTo>
                    <a:pt x="5022215" y="6330188"/>
                  </a:moveTo>
                  <a:cubicBezTo>
                    <a:pt x="5015865" y="6323838"/>
                    <a:pt x="5015865" y="6304788"/>
                    <a:pt x="5015865" y="6304788"/>
                  </a:cubicBezTo>
                  <a:cubicBezTo>
                    <a:pt x="5022215" y="6311138"/>
                    <a:pt x="5022215" y="6323838"/>
                    <a:pt x="5022215" y="6330188"/>
                  </a:cubicBezTo>
                  <a:close/>
                  <a:moveTo>
                    <a:pt x="16533305" y="6558725"/>
                  </a:moveTo>
                  <a:cubicBezTo>
                    <a:pt x="16546005" y="6533388"/>
                    <a:pt x="16565055" y="6501638"/>
                    <a:pt x="16584105" y="6469888"/>
                  </a:cubicBezTo>
                  <a:cubicBezTo>
                    <a:pt x="16596805" y="6444488"/>
                    <a:pt x="16596805" y="6412738"/>
                    <a:pt x="16609505" y="6393688"/>
                  </a:cubicBezTo>
                  <a:cubicBezTo>
                    <a:pt x="16628555" y="6355588"/>
                    <a:pt x="16673005" y="6330188"/>
                    <a:pt x="16692055" y="6298438"/>
                  </a:cubicBezTo>
                  <a:cubicBezTo>
                    <a:pt x="16711105" y="6374638"/>
                    <a:pt x="16647605" y="6527038"/>
                    <a:pt x="16533305" y="6558725"/>
                  </a:cubicBezTo>
                  <a:close/>
                  <a:moveTo>
                    <a:pt x="14571409" y="6336538"/>
                  </a:moveTo>
                  <a:cubicBezTo>
                    <a:pt x="14571409" y="6374638"/>
                    <a:pt x="14552359" y="6355588"/>
                    <a:pt x="14514259" y="6406388"/>
                  </a:cubicBezTo>
                  <a:cubicBezTo>
                    <a:pt x="14526959" y="6374638"/>
                    <a:pt x="14546009" y="6336538"/>
                    <a:pt x="14565059" y="6298438"/>
                  </a:cubicBezTo>
                  <a:cubicBezTo>
                    <a:pt x="14565059" y="6311138"/>
                    <a:pt x="14571409" y="6323838"/>
                    <a:pt x="14571409" y="6336538"/>
                  </a:cubicBezTo>
                  <a:close/>
                  <a:moveTo>
                    <a:pt x="12196826" y="6577775"/>
                  </a:moveTo>
                  <a:lnTo>
                    <a:pt x="9974580" y="6685725"/>
                  </a:lnTo>
                  <a:lnTo>
                    <a:pt x="9974580" y="6653975"/>
                  </a:lnTo>
                  <a:cubicBezTo>
                    <a:pt x="9980930" y="6609525"/>
                    <a:pt x="9987280" y="6565075"/>
                    <a:pt x="9987280" y="6520688"/>
                  </a:cubicBezTo>
                  <a:cubicBezTo>
                    <a:pt x="9987280" y="6507988"/>
                    <a:pt x="9987280" y="6488938"/>
                    <a:pt x="9993630" y="6476238"/>
                  </a:cubicBezTo>
                  <a:cubicBezTo>
                    <a:pt x="10069830" y="6469888"/>
                    <a:pt x="10152380" y="6463538"/>
                    <a:pt x="10228580" y="6457188"/>
                  </a:cubicBezTo>
                  <a:cubicBezTo>
                    <a:pt x="10882503" y="6406388"/>
                    <a:pt x="11536489" y="6355588"/>
                    <a:pt x="12215876" y="6298438"/>
                  </a:cubicBezTo>
                  <a:cubicBezTo>
                    <a:pt x="12209526" y="6393688"/>
                    <a:pt x="12203176" y="6482588"/>
                    <a:pt x="12196826" y="6577775"/>
                  </a:cubicBezTo>
                  <a:close/>
                  <a:moveTo>
                    <a:pt x="2857119" y="6812725"/>
                  </a:moveTo>
                  <a:cubicBezTo>
                    <a:pt x="2965069" y="6888925"/>
                    <a:pt x="3073019" y="6996875"/>
                    <a:pt x="3193606" y="7060375"/>
                  </a:cubicBezTo>
                  <a:cubicBezTo>
                    <a:pt x="3314256" y="7130161"/>
                    <a:pt x="3466656" y="7180961"/>
                    <a:pt x="3606356" y="7180961"/>
                  </a:cubicBezTo>
                  <a:cubicBezTo>
                    <a:pt x="3682492" y="7180961"/>
                    <a:pt x="3758692" y="7161911"/>
                    <a:pt x="3834892" y="7104761"/>
                  </a:cubicBezTo>
                  <a:cubicBezTo>
                    <a:pt x="3834892" y="7168261"/>
                    <a:pt x="3619056" y="7206361"/>
                    <a:pt x="3561906" y="7206361"/>
                  </a:cubicBezTo>
                  <a:cubicBezTo>
                    <a:pt x="3441256" y="7206361"/>
                    <a:pt x="3282506" y="7149211"/>
                    <a:pt x="3174556" y="7073011"/>
                  </a:cubicBezTo>
                  <a:cubicBezTo>
                    <a:pt x="2780919" y="6819075"/>
                    <a:pt x="2368233" y="6482588"/>
                    <a:pt x="1987296" y="6330188"/>
                  </a:cubicBezTo>
                  <a:lnTo>
                    <a:pt x="1987296" y="6298438"/>
                  </a:lnTo>
                  <a:cubicBezTo>
                    <a:pt x="2266633" y="6406388"/>
                    <a:pt x="2565083" y="6596825"/>
                    <a:pt x="2857119" y="6812725"/>
                  </a:cubicBezTo>
                  <a:close/>
                  <a:moveTo>
                    <a:pt x="9688893" y="6311138"/>
                  </a:moveTo>
                  <a:lnTo>
                    <a:pt x="9650793" y="6311138"/>
                  </a:lnTo>
                  <a:cubicBezTo>
                    <a:pt x="9663493" y="6298438"/>
                    <a:pt x="9676193" y="6298438"/>
                    <a:pt x="9688893" y="6292088"/>
                  </a:cubicBezTo>
                  <a:lnTo>
                    <a:pt x="9688893" y="6311138"/>
                  </a:lnTo>
                  <a:close/>
                  <a:moveTo>
                    <a:pt x="9542843" y="6323838"/>
                  </a:moveTo>
                  <a:cubicBezTo>
                    <a:pt x="9536493" y="6323838"/>
                    <a:pt x="9530143" y="6323838"/>
                    <a:pt x="9523793" y="6317488"/>
                  </a:cubicBezTo>
                  <a:lnTo>
                    <a:pt x="9523793" y="6292088"/>
                  </a:lnTo>
                  <a:lnTo>
                    <a:pt x="9536493" y="6292088"/>
                  </a:lnTo>
                  <a:lnTo>
                    <a:pt x="9542843" y="6323838"/>
                  </a:lnTo>
                  <a:close/>
                  <a:moveTo>
                    <a:pt x="9498393" y="6330188"/>
                  </a:moveTo>
                  <a:lnTo>
                    <a:pt x="9472993" y="6330188"/>
                  </a:lnTo>
                  <a:lnTo>
                    <a:pt x="9472993" y="6298438"/>
                  </a:lnTo>
                  <a:cubicBezTo>
                    <a:pt x="9479343" y="6298438"/>
                    <a:pt x="9492043" y="6292088"/>
                    <a:pt x="9498393" y="6292088"/>
                  </a:cubicBezTo>
                  <a:lnTo>
                    <a:pt x="9498393" y="6330188"/>
                  </a:lnTo>
                  <a:close/>
                  <a:moveTo>
                    <a:pt x="1396809" y="6685725"/>
                  </a:moveTo>
                  <a:cubicBezTo>
                    <a:pt x="1396809" y="6768275"/>
                    <a:pt x="1409509" y="6812725"/>
                    <a:pt x="1485709" y="6895275"/>
                  </a:cubicBezTo>
                  <a:cubicBezTo>
                    <a:pt x="1415859" y="6825425"/>
                    <a:pt x="1377759" y="6768275"/>
                    <a:pt x="1377759" y="6698425"/>
                  </a:cubicBezTo>
                  <a:cubicBezTo>
                    <a:pt x="1377759" y="6584125"/>
                    <a:pt x="1453959" y="6380988"/>
                    <a:pt x="1530159" y="6285738"/>
                  </a:cubicBezTo>
                  <a:cubicBezTo>
                    <a:pt x="1447609" y="6425438"/>
                    <a:pt x="1396809" y="6558725"/>
                    <a:pt x="1396809" y="6685725"/>
                  </a:cubicBezTo>
                  <a:close/>
                  <a:moveTo>
                    <a:pt x="17130142" y="6273038"/>
                  </a:moveTo>
                  <a:cubicBezTo>
                    <a:pt x="17053942" y="6292088"/>
                    <a:pt x="17015842" y="6374638"/>
                    <a:pt x="16939642" y="6374638"/>
                  </a:cubicBezTo>
                  <a:lnTo>
                    <a:pt x="16914242" y="6374638"/>
                  </a:lnTo>
                  <a:cubicBezTo>
                    <a:pt x="16926942" y="6349238"/>
                    <a:pt x="16933292" y="6304788"/>
                    <a:pt x="16958692" y="6292088"/>
                  </a:cubicBezTo>
                  <a:cubicBezTo>
                    <a:pt x="17003142" y="6266688"/>
                    <a:pt x="17060292" y="6279388"/>
                    <a:pt x="17098392" y="6273038"/>
                  </a:cubicBezTo>
                  <a:lnTo>
                    <a:pt x="17130142" y="6273038"/>
                  </a:lnTo>
                  <a:close/>
                  <a:moveTo>
                    <a:pt x="12241276" y="6273038"/>
                  </a:moveTo>
                  <a:lnTo>
                    <a:pt x="12241276" y="6330188"/>
                  </a:lnTo>
                  <a:cubicBezTo>
                    <a:pt x="12234926" y="6419088"/>
                    <a:pt x="12222226" y="6507988"/>
                    <a:pt x="12215876" y="6590475"/>
                  </a:cubicBezTo>
                  <a:cubicBezTo>
                    <a:pt x="12196826" y="6615875"/>
                    <a:pt x="12152376" y="6596825"/>
                    <a:pt x="12114276" y="6609525"/>
                  </a:cubicBezTo>
                  <a:lnTo>
                    <a:pt x="9949180" y="6711125"/>
                  </a:lnTo>
                  <a:lnTo>
                    <a:pt x="9949180" y="6634925"/>
                  </a:lnTo>
                  <a:cubicBezTo>
                    <a:pt x="9955530" y="6590475"/>
                    <a:pt x="9961880" y="6546088"/>
                    <a:pt x="9961880" y="6501638"/>
                  </a:cubicBezTo>
                  <a:cubicBezTo>
                    <a:pt x="9961880" y="6488938"/>
                    <a:pt x="9961880" y="6469888"/>
                    <a:pt x="9974580" y="6450838"/>
                  </a:cubicBezTo>
                  <a:cubicBezTo>
                    <a:pt x="10050780" y="6444488"/>
                    <a:pt x="10133330" y="6438138"/>
                    <a:pt x="10209530" y="6431788"/>
                  </a:cubicBezTo>
                  <a:cubicBezTo>
                    <a:pt x="10863453" y="6380988"/>
                    <a:pt x="11517439" y="6330188"/>
                    <a:pt x="12171426" y="6273038"/>
                  </a:cubicBezTo>
                  <a:lnTo>
                    <a:pt x="12241276" y="6273038"/>
                  </a:lnTo>
                  <a:close/>
                  <a:moveTo>
                    <a:pt x="4990465" y="6527038"/>
                  </a:moveTo>
                  <a:cubicBezTo>
                    <a:pt x="4977765" y="6527038"/>
                    <a:pt x="4952365" y="6546088"/>
                    <a:pt x="4939665" y="6546088"/>
                  </a:cubicBezTo>
                  <a:cubicBezTo>
                    <a:pt x="4920615" y="6546088"/>
                    <a:pt x="4901565" y="6533388"/>
                    <a:pt x="4882515" y="6533388"/>
                  </a:cubicBezTo>
                  <a:cubicBezTo>
                    <a:pt x="4882515" y="6495288"/>
                    <a:pt x="4876165" y="6431788"/>
                    <a:pt x="4876165" y="6419088"/>
                  </a:cubicBezTo>
                  <a:cubicBezTo>
                    <a:pt x="4876165" y="6393688"/>
                    <a:pt x="4876165" y="6361938"/>
                    <a:pt x="4838065" y="6361938"/>
                  </a:cubicBezTo>
                  <a:cubicBezTo>
                    <a:pt x="4825365" y="6361938"/>
                    <a:pt x="4812665" y="6374638"/>
                    <a:pt x="4799965" y="6387338"/>
                  </a:cubicBezTo>
                  <a:lnTo>
                    <a:pt x="4799965" y="6501638"/>
                  </a:lnTo>
                  <a:cubicBezTo>
                    <a:pt x="4812665" y="6514338"/>
                    <a:pt x="4831715" y="6514338"/>
                    <a:pt x="4850765" y="6514338"/>
                  </a:cubicBezTo>
                  <a:lnTo>
                    <a:pt x="4850765" y="6533388"/>
                  </a:lnTo>
                  <a:cubicBezTo>
                    <a:pt x="4831715" y="6552438"/>
                    <a:pt x="4819015" y="6596825"/>
                    <a:pt x="4793615" y="6603175"/>
                  </a:cubicBezTo>
                  <a:lnTo>
                    <a:pt x="4787265" y="6469888"/>
                  </a:lnTo>
                  <a:lnTo>
                    <a:pt x="4761865" y="6469888"/>
                  </a:lnTo>
                  <a:cubicBezTo>
                    <a:pt x="4755515" y="6488938"/>
                    <a:pt x="4749165" y="6514338"/>
                    <a:pt x="4742815" y="6533388"/>
                  </a:cubicBezTo>
                  <a:cubicBezTo>
                    <a:pt x="4723765" y="6527038"/>
                    <a:pt x="4698365" y="6527038"/>
                    <a:pt x="4679315" y="6520688"/>
                  </a:cubicBezTo>
                  <a:cubicBezTo>
                    <a:pt x="4692015" y="6431788"/>
                    <a:pt x="4698365" y="6355588"/>
                    <a:pt x="4698365" y="6273038"/>
                  </a:cubicBezTo>
                  <a:lnTo>
                    <a:pt x="4990465" y="6273038"/>
                  </a:lnTo>
                  <a:lnTo>
                    <a:pt x="4990465" y="6527038"/>
                  </a:lnTo>
                  <a:close/>
                  <a:moveTo>
                    <a:pt x="9784080" y="6298438"/>
                  </a:moveTo>
                  <a:lnTo>
                    <a:pt x="9758680" y="6304788"/>
                  </a:lnTo>
                  <a:lnTo>
                    <a:pt x="9758680" y="6273038"/>
                  </a:lnTo>
                  <a:cubicBezTo>
                    <a:pt x="9765030" y="6273038"/>
                    <a:pt x="9771380" y="6273038"/>
                    <a:pt x="9777730" y="6266688"/>
                  </a:cubicBezTo>
                  <a:lnTo>
                    <a:pt x="9784080" y="6298438"/>
                  </a:lnTo>
                  <a:close/>
                  <a:moveTo>
                    <a:pt x="17295242" y="6273038"/>
                  </a:moveTo>
                  <a:cubicBezTo>
                    <a:pt x="17225392" y="6266688"/>
                    <a:pt x="17123792" y="6285738"/>
                    <a:pt x="17060292" y="6336538"/>
                  </a:cubicBezTo>
                  <a:cubicBezTo>
                    <a:pt x="17079342" y="6317488"/>
                    <a:pt x="17098392" y="6292088"/>
                    <a:pt x="17123792" y="6285738"/>
                  </a:cubicBezTo>
                  <a:cubicBezTo>
                    <a:pt x="17130142" y="6279388"/>
                    <a:pt x="17155542" y="6285738"/>
                    <a:pt x="17168242" y="6279388"/>
                  </a:cubicBezTo>
                  <a:cubicBezTo>
                    <a:pt x="17199992" y="6266688"/>
                    <a:pt x="17212692" y="6260338"/>
                    <a:pt x="17225392" y="6260338"/>
                  </a:cubicBezTo>
                  <a:cubicBezTo>
                    <a:pt x="17244442" y="6260338"/>
                    <a:pt x="17276192" y="6266688"/>
                    <a:pt x="17295242" y="6273038"/>
                  </a:cubicBezTo>
                  <a:close/>
                  <a:moveTo>
                    <a:pt x="16495205" y="6304788"/>
                  </a:moveTo>
                  <a:cubicBezTo>
                    <a:pt x="16488855" y="6317488"/>
                    <a:pt x="16463455" y="6323838"/>
                    <a:pt x="16450755" y="6342888"/>
                  </a:cubicBezTo>
                  <a:cubicBezTo>
                    <a:pt x="16438055" y="6355588"/>
                    <a:pt x="16419005" y="6406388"/>
                    <a:pt x="16438055" y="6425438"/>
                  </a:cubicBezTo>
                  <a:cubicBezTo>
                    <a:pt x="16419005" y="6412738"/>
                    <a:pt x="16399955" y="6400038"/>
                    <a:pt x="16380905" y="6393688"/>
                  </a:cubicBezTo>
                  <a:cubicBezTo>
                    <a:pt x="16368205" y="6387338"/>
                    <a:pt x="16349155" y="6393688"/>
                    <a:pt x="16330105" y="6393688"/>
                  </a:cubicBezTo>
                  <a:cubicBezTo>
                    <a:pt x="16330105" y="6393688"/>
                    <a:pt x="16330105" y="6387338"/>
                    <a:pt x="16323817" y="6387338"/>
                  </a:cubicBezTo>
                  <a:cubicBezTo>
                    <a:pt x="16336455" y="6380988"/>
                    <a:pt x="16355505" y="6387338"/>
                    <a:pt x="16368205" y="6387338"/>
                  </a:cubicBezTo>
                  <a:cubicBezTo>
                    <a:pt x="16368205" y="6387338"/>
                    <a:pt x="16374555" y="6387338"/>
                    <a:pt x="16374555" y="6374638"/>
                  </a:cubicBezTo>
                  <a:cubicBezTo>
                    <a:pt x="16374555" y="6355588"/>
                    <a:pt x="16361855" y="6355588"/>
                    <a:pt x="16355505" y="6349238"/>
                  </a:cubicBezTo>
                  <a:cubicBezTo>
                    <a:pt x="16393605" y="6323838"/>
                    <a:pt x="16431705" y="6292088"/>
                    <a:pt x="16463455" y="6260338"/>
                  </a:cubicBezTo>
                  <a:cubicBezTo>
                    <a:pt x="16469805" y="6266688"/>
                    <a:pt x="16482505" y="6285738"/>
                    <a:pt x="16495205" y="6304788"/>
                  </a:cubicBezTo>
                  <a:close/>
                  <a:moveTo>
                    <a:pt x="9892030" y="6292088"/>
                  </a:moveTo>
                  <a:lnTo>
                    <a:pt x="9860280" y="6292088"/>
                  </a:lnTo>
                  <a:lnTo>
                    <a:pt x="9860280" y="6266688"/>
                  </a:lnTo>
                  <a:cubicBezTo>
                    <a:pt x="9866630" y="6266688"/>
                    <a:pt x="9872980" y="6260338"/>
                    <a:pt x="9892030" y="6260338"/>
                  </a:cubicBezTo>
                  <a:lnTo>
                    <a:pt x="9892030" y="6292088"/>
                  </a:lnTo>
                  <a:close/>
                  <a:moveTo>
                    <a:pt x="16628555" y="6520688"/>
                  </a:moveTo>
                  <a:cubicBezTo>
                    <a:pt x="16666655" y="6495288"/>
                    <a:pt x="16711105" y="6444488"/>
                    <a:pt x="16768255" y="6412738"/>
                  </a:cubicBezTo>
                  <a:cubicBezTo>
                    <a:pt x="16800006" y="6393688"/>
                    <a:pt x="16869792" y="6412738"/>
                    <a:pt x="16901542" y="6342888"/>
                  </a:cubicBezTo>
                  <a:cubicBezTo>
                    <a:pt x="16907892" y="6330188"/>
                    <a:pt x="16895192" y="6304788"/>
                    <a:pt x="16901542" y="6298438"/>
                  </a:cubicBezTo>
                  <a:cubicBezTo>
                    <a:pt x="16907892" y="6273038"/>
                    <a:pt x="16939642" y="6266688"/>
                    <a:pt x="16958692" y="6253988"/>
                  </a:cubicBezTo>
                  <a:cubicBezTo>
                    <a:pt x="16933292" y="6380988"/>
                    <a:pt x="16730155" y="6514338"/>
                    <a:pt x="16628555" y="6520688"/>
                  </a:cubicBezTo>
                  <a:close/>
                  <a:moveTo>
                    <a:pt x="15822167" y="6273038"/>
                  </a:moveTo>
                  <a:cubicBezTo>
                    <a:pt x="15834867" y="6279388"/>
                    <a:pt x="15834867" y="6298438"/>
                    <a:pt x="15847567" y="6311138"/>
                  </a:cubicBezTo>
                  <a:cubicBezTo>
                    <a:pt x="15872967" y="6342888"/>
                    <a:pt x="15917417" y="6368288"/>
                    <a:pt x="15942817" y="6393688"/>
                  </a:cubicBezTo>
                  <a:cubicBezTo>
                    <a:pt x="15930117" y="6393688"/>
                    <a:pt x="15892017" y="6406388"/>
                    <a:pt x="15892017" y="6412738"/>
                  </a:cubicBezTo>
                  <a:cubicBezTo>
                    <a:pt x="15892017" y="6431788"/>
                    <a:pt x="15898367" y="6425438"/>
                    <a:pt x="15904717" y="6431788"/>
                  </a:cubicBezTo>
                  <a:cubicBezTo>
                    <a:pt x="15853917" y="6425438"/>
                    <a:pt x="15866617" y="6368288"/>
                    <a:pt x="15822167" y="6336538"/>
                  </a:cubicBezTo>
                  <a:cubicBezTo>
                    <a:pt x="15803181" y="6323838"/>
                    <a:pt x="15784131" y="6336538"/>
                    <a:pt x="15765081" y="6330188"/>
                  </a:cubicBezTo>
                  <a:cubicBezTo>
                    <a:pt x="15746031" y="6311138"/>
                    <a:pt x="15720631" y="6298438"/>
                    <a:pt x="15695231" y="6285738"/>
                  </a:cubicBezTo>
                  <a:cubicBezTo>
                    <a:pt x="15701581" y="6247638"/>
                    <a:pt x="15726981" y="6247638"/>
                    <a:pt x="15746031" y="6247638"/>
                  </a:cubicBezTo>
                  <a:cubicBezTo>
                    <a:pt x="15758731" y="6247638"/>
                    <a:pt x="15803181" y="6253988"/>
                    <a:pt x="15822167" y="6273038"/>
                  </a:cubicBezTo>
                  <a:close/>
                  <a:moveTo>
                    <a:pt x="10019030" y="6247638"/>
                  </a:moveTo>
                  <a:lnTo>
                    <a:pt x="10012680" y="6279388"/>
                  </a:lnTo>
                  <a:lnTo>
                    <a:pt x="9987280" y="6279388"/>
                  </a:lnTo>
                  <a:lnTo>
                    <a:pt x="9993630" y="6247638"/>
                  </a:lnTo>
                  <a:lnTo>
                    <a:pt x="10019030" y="6247638"/>
                  </a:lnTo>
                  <a:close/>
                  <a:moveTo>
                    <a:pt x="2069846" y="6266688"/>
                  </a:moveTo>
                  <a:lnTo>
                    <a:pt x="2069846" y="6292088"/>
                  </a:lnTo>
                  <a:cubicBezTo>
                    <a:pt x="2057146" y="6285738"/>
                    <a:pt x="2038096" y="6279388"/>
                    <a:pt x="2025396" y="6266688"/>
                  </a:cubicBezTo>
                  <a:cubicBezTo>
                    <a:pt x="2025396" y="6266688"/>
                    <a:pt x="2025396" y="6253988"/>
                    <a:pt x="2019046" y="6241288"/>
                  </a:cubicBezTo>
                  <a:cubicBezTo>
                    <a:pt x="2031746" y="6241288"/>
                    <a:pt x="2050796" y="6253988"/>
                    <a:pt x="2069846" y="6266688"/>
                  </a:cubicBezTo>
                  <a:close/>
                  <a:moveTo>
                    <a:pt x="16546005" y="6285738"/>
                  </a:moveTo>
                  <a:cubicBezTo>
                    <a:pt x="16501555" y="6342888"/>
                    <a:pt x="16533305" y="6387338"/>
                    <a:pt x="16501555" y="6444488"/>
                  </a:cubicBezTo>
                  <a:cubicBezTo>
                    <a:pt x="16482505" y="6431788"/>
                    <a:pt x="16463455" y="6431788"/>
                    <a:pt x="16457105" y="6438138"/>
                  </a:cubicBezTo>
                  <a:cubicBezTo>
                    <a:pt x="16450755" y="6425438"/>
                    <a:pt x="16444405" y="6412738"/>
                    <a:pt x="16444405" y="6400038"/>
                  </a:cubicBezTo>
                  <a:cubicBezTo>
                    <a:pt x="16444405" y="6355588"/>
                    <a:pt x="16507905" y="6317488"/>
                    <a:pt x="16514255" y="6311138"/>
                  </a:cubicBezTo>
                  <a:cubicBezTo>
                    <a:pt x="16514255" y="6304788"/>
                    <a:pt x="16495205" y="6292088"/>
                    <a:pt x="16495205" y="6279388"/>
                  </a:cubicBezTo>
                  <a:cubicBezTo>
                    <a:pt x="16495205" y="6260338"/>
                    <a:pt x="16520605" y="6228588"/>
                    <a:pt x="16546005" y="6234938"/>
                  </a:cubicBezTo>
                  <a:lnTo>
                    <a:pt x="16546005" y="6285738"/>
                  </a:lnTo>
                  <a:close/>
                  <a:moveTo>
                    <a:pt x="15682531" y="6279388"/>
                  </a:moveTo>
                  <a:cubicBezTo>
                    <a:pt x="15682531" y="6298438"/>
                    <a:pt x="15688881" y="6298438"/>
                    <a:pt x="15688881" y="6304788"/>
                  </a:cubicBezTo>
                  <a:cubicBezTo>
                    <a:pt x="15688881" y="6368288"/>
                    <a:pt x="15765081" y="6450838"/>
                    <a:pt x="15834867" y="6469888"/>
                  </a:cubicBezTo>
                  <a:cubicBezTo>
                    <a:pt x="15815881" y="6469888"/>
                    <a:pt x="15784131" y="6476238"/>
                    <a:pt x="15765081" y="6476238"/>
                  </a:cubicBezTo>
                  <a:cubicBezTo>
                    <a:pt x="15752381" y="6476238"/>
                    <a:pt x="15701581" y="6469888"/>
                    <a:pt x="15669831" y="6457188"/>
                  </a:cubicBezTo>
                  <a:cubicBezTo>
                    <a:pt x="15669831" y="6457188"/>
                    <a:pt x="15663481" y="6457188"/>
                    <a:pt x="15657131" y="6463538"/>
                  </a:cubicBezTo>
                  <a:cubicBezTo>
                    <a:pt x="15695231" y="6482588"/>
                    <a:pt x="15733331" y="6488938"/>
                    <a:pt x="15771431" y="6488938"/>
                  </a:cubicBezTo>
                  <a:cubicBezTo>
                    <a:pt x="15784131" y="6488938"/>
                    <a:pt x="15853917" y="6476238"/>
                    <a:pt x="15866617" y="6476238"/>
                  </a:cubicBezTo>
                  <a:cubicBezTo>
                    <a:pt x="15885667" y="6476238"/>
                    <a:pt x="15911067" y="6482588"/>
                    <a:pt x="15930117" y="6482588"/>
                  </a:cubicBezTo>
                  <a:cubicBezTo>
                    <a:pt x="15911067" y="6488938"/>
                    <a:pt x="15885667" y="6507988"/>
                    <a:pt x="15866617" y="6507988"/>
                  </a:cubicBezTo>
                  <a:cubicBezTo>
                    <a:pt x="15853917" y="6507988"/>
                    <a:pt x="15860267" y="6488938"/>
                    <a:pt x="15841217" y="6488938"/>
                  </a:cubicBezTo>
                  <a:cubicBezTo>
                    <a:pt x="15815881" y="6488938"/>
                    <a:pt x="15752381" y="6558725"/>
                    <a:pt x="15752381" y="6577775"/>
                  </a:cubicBezTo>
                  <a:cubicBezTo>
                    <a:pt x="15752381" y="6590475"/>
                    <a:pt x="15758731" y="6596825"/>
                    <a:pt x="15765081" y="6603175"/>
                  </a:cubicBezTo>
                  <a:cubicBezTo>
                    <a:pt x="15739681" y="6622225"/>
                    <a:pt x="15701581" y="6628575"/>
                    <a:pt x="15676181" y="6628575"/>
                  </a:cubicBezTo>
                  <a:cubicBezTo>
                    <a:pt x="15657131" y="6628575"/>
                    <a:pt x="15619031" y="6615875"/>
                    <a:pt x="15587281" y="6596825"/>
                  </a:cubicBezTo>
                  <a:cubicBezTo>
                    <a:pt x="15580931" y="6596825"/>
                    <a:pt x="15587281" y="6590475"/>
                    <a:pt x="15580931" y="6577775"/>
                  </a:cubicBezTo>
                  <a:cubicBezTo>
                    <a:pt x="15580931" y="6577775"/>
                    <a:pt x="15587281" y="6571425"/>
                    <a:pt x="15568231" y="6571425"/>
                  </a:cubicBezTo>
                  <a:cubicBezTo>
                    <a:pt x="15555531" y="6571425"/>
                    <a:pt x="15549181" y="6584125"/>
                    <a:pt x="15542831" y="6584125"/>
                  </a:cubicBezTo>
                  <a:cubicBezTo>
                    <a:pt x="15536481" y="6577775"/>
                    <a:pt x="15523781" y="6571425"/>
                    <a:pt x="15523781" y="6558725"/>
                  </a:cubicBezTo>
                  <a:cubicBezTo>
                    <a:pt x="15523781" y="6539738"/>
                    <a:pt x="15542831" y="6539738"/>
                    <a:pt x="15542831" y="6533388"/>
                  </a:cubicBezTo>
                  <a:cubicBezTo>
                    <a:pt x="15523781" y="6527038"/>
                    <a:pt x="15498381" y="6533388"/>
                    <a:pt x="15479331" y="6527038"/>
                  </a:cubicBezTo>
                  <a:cubicBezTo>
                    <a:pt x="15466631" y="6527038"/>
                    <a:pt x="15447581" y="6495288"/>
                    <a:pt x="15447581" y="6482588"/>
                  </a:cubicBezTo>
                  <a:cubicBezTo>
                    <a:pt x="15447581" y="6425438"/>
                    <a:pt x="15549181" y="6444488"/>
                    <a:pt x="15561881" y="6450838"/>
                  </a:cubicBezTo>
                  <a:cubicBezTo>
                    <a:pt x="15568231" y="6444488"/>
                    <a:pt x="15574581" y="6450838"/>
                    <a:pt x="15574581" y="6431788"/>
                  </a:cubicBezTo>
                  <a:cubicBezTo>
                    <a:pt x="15574581" y="6368288"/>
                    <a:pt x="15466631" y="6387338"/>
                    <a:pt x="15460281" y="6393688"/>
                  </a:cubicBezTo>
                  <a:cubicBezTo>
                    <a:pt x="15453931" y="6387338"/>
                    <a:pt x="15447581" y="6380988"/>
                    <a:pt x="15447581" y="6368288"/>
                  </a:cubicBezTo>
                  <a:cubicBezTo>
                    <a:pt x="15447581" y="6349238"/>
                    <a:pt x="15447581" y="6330188"/>
                    <a:pt x="15466631" y="6317488"/>
                  </a:cubicBezTo>
                  <a:cubicBezTo>
                    <a:pt x="15517431" y="6273038"/>
                    <a:pt x="15530131" y="6253988"/>
                    <a:pt x="15580931" y="6253988"/>
                  </a:cubicBezTo>
                  <a:cubicBezTo>
                    <a:pt x="15593631" y="6253988"/>
                    <a:pt x="15599981" y="6260338"/>
                    <a:pt x="15612681" y="6266688"/>
                  </a:cubicBezTo>
                  <a:cubicBezTo>
                    <a:pt x="15619031" y="6266688"/>
                    <a:pt x="15619031" y="6253988"/>
                    <a:pt x="15619031" y="6241288"/>
                  </a:cubicBezTo>
                  <a:cubicBezTo>
                    <a:pt x="15638081" y="6241288"/>
                    <a:pt x="15657131" y="6241288"/>
                    <a:pt x="15720631" y="6234938"/>
                  </a:cubicBezTo>
                  <a:cubicBezTo>
                    <a:pt x="15707931" y="6247638"/>
                    <a:pt x="15682531" y="6266688"/>
                    <a:pt x="15682531" y="6279388"/>
                  </a:cubicBezTo>
                  <a:close/>
                  <a:moveTo>
                    <a:pt x="1193609" y="6368288"/>
                  </a:moveTo>
                  <a:cubicBezTo>
                    <a:pt x="1187259" y="6317488"/>
                    <a:pt x="1269809" y="6222238"/>
                    <a:pt x="1314259" y="6234938"/>
                  </a:cubicBezTo>
                  <a:cubicBezTo>
                    <a:pt x="1282509" y="6273038"/>
                    <a:pt x="1238059" y="6317488"/>
                    <a:pt x="1193609" y="6368288"/>
                  </a:cubicBezTo>
                  <a:close/>
                  <a:moveTo>
                    <a:pt x="10139680" y="6266688"/>
                  </a:moveTo>
                  <a:lnTo>
                    <a:pt x="10114280" y="6266688"/>
                  </a:lnTo>
                  <a:lnTo>
                    <a:pt x="10114280" y="6234938"/>
                  </a:lnTo>
                  <a:cubicBezTo>
                    <a:pt x="10120630" y="6234938"/>
                    <a:pt x="10133330" y="6228588"/>
                    <a:pt x="10139680" y="6228588"/>
                  </a:cubicBezTo>
                  <a:lnTo>
                    <a:pt x="10139680" y="6266688"/>
                  </a:lnTo>
                  <a:close/>
                  <a:moveTo>
                    <a:pt x="5079365" y="6298438"/>
                  </a:moveTo>
                  <a:lnTo>
                    <a:pt x="5079365" y="6323838"/>
                  </a:lnTo>
                  <a:cubicBezTo>
                    <a:pt x="5034915" y="6292088"/>
                    <a:pt x="5003165" y="6273038"/>
                    <a:pt x="5009515" y="6228588"/>
                  </a:cubicBezTo>
                  <a:cubicBezTo>
                    <a:pt x="5034915" y="6247638"/>
                    <a:pt x="5079365" y="6279388"/>
                    <a:pt x="5079365" y="6298438"/>
                  </a:cubicBezTo>
                  <a:close/>
                  <a:moveTo>
                    <a:pt x="17092042" y="6222238"/>
                  </a:moveTo>
                  <a:cubicBezTo>
                    <a:pt x="17092042" y="6228588"/>
                    <a:pt x="17092042" y="6234938"/>
                    <a:pt x="17085692" y="6241288"/>
                  </a:cubicBezTo>
                  <a:lnTo>
                    <a:pt x="17161892" y="6260338"/>
                  </a:lnTo>
                  <a:cubicBezTo>
                    <a:pt x="17104742" y="6260338"/>
                    <a:pt x="17047592" y="6266688"/>
                    <a:pt x="16965042" y="6273038"/>
                  </a:cubicBezTo>
                  <a:cubicBezTo>
                    <a:pt x="16971392" y="6260338"/>
                    <a:pt x="16977742" y="6241288"/>
                    <a:pt x="16990442" y="6222238"/>
                  </a:cubicBezTo>
                  <a:lnTo>
                    <a:pt x="17092042" y="6222238"/>
                  </a:lnTo>
                  <a:close/>
                  <a:moveTo>
                    <a:pt x="16063467" y="6234938"/>
                  </a:moveTo>
                  <a:cubicBezTo>
                    <a:pt x="16063467" y="6241288"/>
                    <a:pt x="16057117" y="6253988"/>
                    <a:pt x="16057117" y="6266688"/>
                  </a:cubicBezTo>
                  <a:cubicBezTo>
                    <a:pt x="16063467" y="6273038"/>
                    <a:pt x="16069817" y="6266688"/>
                    <a:pt x="16088867" y="6266688"/>
                  </a:cubicBezTo>
                  <a:cubicBezTo>
                    <a:pt x="16120617" y="6266688"/>
                    <a:pt x="16114267" y="6273038"/>
                    <a:pt x="16114267" y="6292088"/>
                  </a:cubicBezTo>
                  <a:cubicBezTo>
                    <a:pt x="16114267" y="6311138"/>
                    <a:pt x="16133317" y="6330188"/>
                    <a:pt x="16133317" y="6342888"/>
                  </a:cubicBezTo>
                  <a:cubicBezTo>
                    <a:pt x="16133317" y="6380988"/>
                    <a:pt x="16107917" y="6412738"/>
                    <a:pt x="16088867" y="6438138"/>
                  </a:cubicBezTo>
                  <a:cubicBezTo>
                    <a:pt x="16076167" y="6349238"/>
                    <a:pt x="15980917" y="6419088"/>
                    <a:pt x="15980917" y="6349238"/>
                  </a:cubicBezTo>
                  <a:cubicBezTo>
                    <a:pt x="15980917" y="6336538"/>
                    <a:pt x="15993617" y="6317488"/>
                    <a:pt x="16006317" y="6298438"/>
                  </a:cubicBezTo>
                  <a:cubicBezTo>
                    <a:pt x="15993617" y="6304788"/>
                    <a:pt x="15980917" y="6317488"/>
                    <a:pt x="15968217" y="6330188"/>
                  </a:cubicBezTo>
                  <a:cubicBezTo>
                    <a:pt x="15961867" y="6304788"/>
                    <a:pt x="15949167" y="6266688"/>
                    <a:pt x="15949167" y="6253988"/>
                  </a:cubicBezTo>
                  <a:cubicBezTo>
                    <a:pt x="15949167" y="6228588"/>
                    <a:pt x="16006317" y="6222238"/>
                    <a:pt x="16012667" y="6222238"/>
                  </a:cubicBezTo>
                  <a:cubicBezTo>
                    <a:pt x="16031717" y="6222238"/>
                    <a:pt x="16044417" y="6234938"/>
                    <a:pt x="16063467" y="6234938"/>
                  </a:cubicBezTo>
                  <a:close/>
                  <a:moveTo>
                    <a:pt x="15066644" y="6330188"/>
                  </a:moveTo>
                  <a:cubicBezTo>
                    <a:pt x="15079344" y="6317488"/>
                    <a:pt x="15092044" y="6311138"/>
                    <a:pt x="15104744" y="6311138"/>
                  </a:cubicBezTo>
                  <a:cubicBezTo>
                    <a:pt x="15079344" y="6336538"/>
                    <a:pt x="15060294" y="6400038"/>
                    <a:pt x="15009495" y="6425438"/>
                  </a:cubicBezTo>
                  <a:cubicBezTo>
                    <a:pt x="15003145" y="6431788"/>
                    <a:pt x="14990445" y="6425438"/>
                    <a:pt x="14977745" y="6425438"/>
                  </a:cubicBezTo>
                  <a:cubicBezTo>
                    <a:pt x="14965045" y="6438138"/>
                    <a:pt x="14945995" y="6457188"/>
                    <a:pt x="14933295" y="6457188"/>
                  </a:cubicBezTo>
                  <a:cubicBezTo>
                    <a:pt x="14939645" y="6450838"/>
                    <a:pt x="14945995" y="6450838"/>
                    <a:pt x="14945995" y="6431788"/>
                  </a:cubicBezTo>
                  <a:cubicBezTo>
                    <a:pt x="14945995" y="6419088"/>
                    <a:pt x="14926945" y="6400038"/>
                    <a:pt x="14907895" y="6387338"/>
                  </a:cubicBezTo>
                  <a:cubicBezTo>
                    <a:pt x="14939645" y="6323838"/>
                    <a:pt x="15034894" y="6247638"/>
                    <a:pt x="15098394" y="6222238"/>
                  </a:cubicBezTo>
                  <a:cubicBezTo>
                    <a:pt x="15092044" y="6253988"/>
                    <a:pt x="15072994" y="6279388"/>
                    <a:pt x="15066644" y="6330188"/>
                  </a:cubicBezTo>
                  <a:close/>
                  <a:moveTo>
                    <a:pt x="10260266" y="6253988"/>
                  </a:moveTo>
                  <a:cubicBezTo>
                    <a:pt x="10253916" y="6253988"/>
                    <a:pt x="10241216" y="6253988"/>
                    <a:pt x="10228580" y="6260338"/>
                  </a:cubicBezTo>
                  <a:lnTo>
                    <a:pt x="10228580" y="6222238"/>
                  </a:lnTo>
                  <a:cubicBezTo>
                    <a:pt x="10234866" y="6222238"/>
                    <a:pt x="10247566" y="6215888"/>
                    <a:pt x="10260266" y="6215888"/>
                  </a:cubicBezTo>
                  <a:lnTo>
                    <a:pt x="10260266" y="6253988"/>
                  </a:lnTo>
                  <a:close/>
                  <a:moveTo>
                    <a:pt x="10590466" y="6209538"/>
                  </a:moveTo>
                  <a:cubicBezTo>
                    <a:pt x="10571416" y="6215888"/>
                    <a:pt x="10565066" y="6228588"/>
                    <a:pt x="10552366" y="6222238"/>
                  </a:cubicBezTo>
                  <a:cubicBezTo>
                    <a:pt x="10552366" y="6215888"/>
                    <a:pt x="10558716" y="6215888"/>
                    <a:pt x="10565066" y="6209538"/>
                  </a:cubicBezTo>
                  <a:lnTo>
                    <a:pt x="10590466" y="6209538"/>
                  </a:lnTo>
                  <a:close/>
                  <a:moveTo>
                    <a:pt x="10387266" y="6241288"/>
                  </a:moveTo>
                  <a:cubicBezTo>
                    <a:pt x="10380916" y="6241288"/>
                    <a:pt x="10368216" y="6247638"/>
                    <a:pt x="10349166" y="6247638"/>
                  </a:cubicBezTo>
                  <a:cubicBezTo>
                    <a:pt x="10349166" y="6241288"/>
                    <a:pt x="10355516" y="6215888"/>
                    <a:pt x="10380916" y="6209538"/>
                  </a:cubicBezTo>
                  <a:cubicBezTo>
                    <a:pt x="10380916" y="6215888"/>
                    <a:pt x="10387266" y="6222238"/>
                    <a:pt x="10387266" y="6241288"/>
                  </a:cubicBezTo>
                  <a:close/>
                  <a:moveTo>
                    <a:pt x="10520616" y="6228588"/>
                  </a:moveTo>
                  <a:cubicBezTo>
                    <a:pt x="10514266" y="6228588"/>
                    <a:pt x="10501566" y="6228588"/>
                    <a:pt x="10488866" y="6234938"/>
                  </a:cubicBezTo>
                  <a:lnTo>
                    <a:pt x="10488866" y="6203188"/>
                  </a:lnTo>
                  <a:cubicBezTo>
                    <a:pt x="10495216" y="6203188"/>
                    <a:pt x="10507916" y="6196838"/>
                    <a:pt x="10520616" y="6196838"/>
                  </a:cubicBezTo>
                  <a:lnTo>
                    <a:pt x="10520616" y="6228588"/>
                  </a:lnTo>
                  <a:close/>
                  <a:moveTo>
                    <a:pt x="10717466" y="6209538"/>
                  </a:moveTo>
                  <a:cubicBezTo>
                    <a:pt x="10704766" y="6209538"/>
                    <a:pt x="10692066" y="6215888"/>
                    <a:pt x="10679366" y="6215888"/>
                  </a:cubicBezTo>
                  <a:cubicBezTo>
                    <a:pt x="10679366" y="6215888"/>
                    <a:pt x="10673016" y="6209538"/>
                    <a:pt x="10673016" y="6196838"/>
                  </a:cubicBezTo>
                  <a:cubicBezTo>
                    <a:pt x="10685716" y="6196838"/>
                    <a:pt x="10704766" y="6190488"/>
                    <a:pt x="10717466" y="6190488"/>
                  </a:cubicBezTo>
                  <a:lnTo>
                    <a:pt x="10717466" y="6209538"/>
                  </a:lnTo>
                  <a:close/>
                  <a:moveTo>
                    <a:pt x="1999996" y="6260338"/>
                  </a:moveTo>
                  <a:lnTo>
                    <a:pt x="1942846" y="6222238"/>
                  </a:lnTo>
                  <a:lnTo>
                    <a:pt x="1942846" y="6190488"/>
                  </a:lnTo>
                  <a:cubicBezTo>
                    <a:pt x="1955546" y="6196838"/>
                    <a:pt x="2019046" y="6209538"/>
                    <a:pt x="1999996" y="6260338"/>
                  </a:cubicBezTo>
                  <a:close/>
                  <a:moveTo>
                    <a:pt x="15752381" y="6209538"/>
                  </a:moveTo>
                  <a:cubicBezTo>
                    <a:pt x="15746031" y="6209538"/>
                    <a:pt x="15733331" y="6203188"/>
                    <a:pt x="15726981" y="6196838"/>
                  </a:cubicBezTo>
                  <a:cubicBezTo>
                    <a:pt x="15726981" y="6196838"/>
                    <a:pt x="15733331" y="6190488"/>
                    <a:pt x="15733331" y="6184138"/>
                  </a:cubicBezTo>
                  <a:cubicBezTo>
                    <a:pt x="15739681" y="6190488"/>
                    <a:pt x="15746031" y="6203188"/>
                    <a:pt x="15752381" y="6209538"/>
                  </a:cubicBezTo>
                  <a:close/>
                  <a:moveTo>
                    <a:pt x="10653966" y="6184138"/>
                  </a:moveTo>
                  <a:lnTo>
                    <a:pt x="10653966" y="6215888"/>
                  </a:lnTo>
                  <a:cubicBezTo>
                    <a:pt x="10647616" y="6215888"/>
                    <a:pt x="10634916" y="6215888"/>
                    <a:pt x="10622216" y="6222238"/>
                  </a:cubicBezTo>
                  <a:lnTo>
                    <a:pt x="10628566" y="6184138"/>
                  </a:lnTo>
                  <a:lnTo>
                    <a:pt x="10653966" y="6184138"/>
                  </a:lnTo>
                  <a:close/>
                  <a:moveTo>
                    <a:pt x="8704771" y="6222238"/>
                  </a:moveTo>
                  <a:lnTo>
                    <a:pt x="8704771" y="6412738"/>
                  </a:lnTo>
                  <a:cubicBezTo>
                    <a:pt x="8666671" y="6406388"/>
                    <a:pt x="8622221" y="6412738"/>
                    <a:pt x="8539671" y="6412738"/>
                  </a:cubicBezTo>
                  <a:lnTo>
                    <a:pt x="8539671" y="6222238"/>
                  </a:lnTo>
                  <a:cubicBezTo>
                    <a:pt x="8577771" y="6177788"/>
                    <a:pt x="8609521" y="6177788"/>
                    <a:pt x="8634921" y="6177788"/>
                  </a:cubicBezTo>
                  <a:cubicBezTo>
                    <a:pt x="8660321" y="6177788"/>
                    <a:pt x="8673021" y="6165088"/>
                    <a:pt x="8704771" y="6222238"/>
                  </a:cubicBezTo>
                  <a:close/>
                  <a:moveTo>
                    <a:pt x="2063496" y="6184138"/>
                  </a:moveTo>
                  <a:lnTo>
                    <a:pt x="2063496" y="6228588"/>
                  </a:lnTo>
                  <a:cubicBezTo>
                    <a:pt x="2057146" y="6215888"/>
                    <a:pt x="2057146" y="6196838"/>
                    <a:pt x="2050796" y="6177788"/>
                  </a:cubicBezTo>
                  <a:cubicBezTo>
                    <a:pt x="2050796" y="6177788"/>
                    <a:pt x="2057146" y="6184138"/>
                    <a:pt x="2063496" y="6184138"/>
                  </a:cubicBezTo>
                  <a:close/>
                  <a:moveTo>
                    <a:pt x="16711105" y="6228588"/>
                  </a:moveTo>
                  <a:cubicBezTo>
                    <a:pt x="16711105" y="6266688"/>
                    <a:pt x="16634905" y="6330188"/>
                    <a:pt x="16615855" y="6368288"/>
                  </a:cubicBezTo>
                  <a:cubicBezTo>
                    <a:pt x="16628555" y="6330188"/>
                    <a:pt x="16647605" y="6253988"/>
                    <a:pt x="16647605" y="6241288"/>
                  </a:cubicBezTo>
                  <a:cubicBezTo>
                    <a:pt x="16647605" y="6222238"/>
                    <a:pt x="16641255" y="6196838"/>
                    <a:pt x="16641255" y="6171438"/>
                  </a:cubicBezTo>
                  <a:lnTo>
                    <a:pt x="16666655" y="6171438"/>
                  </a:lnTo>
                  <a:cubicBezTo>
                    <a:pt x="16704755" y="6209538"/>
                    <a:pt x="16711105" y="6196838"/>
                    <a:pt x="16711105" y="6228588"/>
                  </a:cubicBezTo>
                  <a:close/>
                  <a:moveTo>
                    <a:pt x="16482505" y="6209538"/>
                  </a:moveTo>
                  <a:cubicBezTo>
                    <a:pt x="16482505" y="6222238"/>
                    <a:pt x="16482505" y="6228588"/>
                    <a:pt x="16476155" y="6241288"/>
                  </a:cubicBezTo>
                  <a:cubicBezTo>
                    <a:pt x="16463455" y="6222238"/>
                    <a:pt x="16450755" y="6196838"/>
                    <a:pt x="16431705" y="6171438"/>
                  </a:cubicBezTo>
                  <a:cubicBezTo>
                    <a:pt x="16457105" y="6177788"/>
                    <a:pt x="16482505" y="6171438"/>
                    <a:pt x="16482505" y="6209538"/>
                  </a:cubicBezTo>
                  <a:close/>
                  <a:moveTo>
                    <a:pt x="15517431" y="6203188"/>
                  </a:moveTo>
                  <a:cubicBezTo>
                    <a:pt x="15517431" y="6215888"/>
                    <a:pt x="15504731" y="6228588"/>
                    <a:pt x="15492031" y="6241288"/>
                  </a:cubicBezTo>
                  <a:lnTo>
                    <a:pt x="15472981" y="6241288"/>
                  </a:lnTo>
                  <a:lnTo>
                    <a:pt x="15460281" y="6228588"/>
                  </a:lnTo>
                  <a:cubicBezTo>
                    <a:pt x="15460281" y="6222238"/>
                    <a:pt x="15453931" y="6209538"/>
                    <a:pt x="15472981" y="6209538"/>
                  </a:cubicBezTo>
                  <a:cubicBezTo>
                    <a:pt x="15485681" y="6209538"/>
                    <a:pt x="15492031" y="6215888"/>
                    <a:pt x="15492031" y="6222238"/>
                  </a:cubicBezTo>
                  <a:cubicBezTo>
                    <a:pt x="15492031" y="6222238"/>
                    <a:pt x="15498381" y="6222238"/>
                    <a:pt x="15498381" y="6209538"/>
                  </a:cubicBezTo>
                  <a:cubicBezTo>
                    <a:pt x="15498381" y="6190488"/>
                    <a:pt x="15485681" y="6190488"/>
                    <a:pt x="15472981" y="6190488"/>
                  </a:cubicBezTo>
                  <a:cubicBezTo>
                    <a:pt x="15453931" y="6190488"/>
                    <a:pt x="15447581" y="6203188"/>
                    <a:pt x="15441231" y="6215888"/>
                  </a:cubicBezTo>
                  <a:cubicBezTo>
                    <a:pt x="15441231" y="6209538"/>
                    <a:pt x="15434881" y="6209538"/>
                    <a:pt x="15434881" y="6196838"/>
                  </a:cubicBezTo>
                  <a:cubicBezTo>
                    <a:pt x="15434881" y="6171438"/>
                    <a:pt x="15466631" y="6171438"/>
                    <a:pt x="15479331" y="6171438"/>
                  </a:cubicBezTo>
                  <a:cubicBezTo>
                    <a:pt x="15492031" y="6171438"/>
                    <a:pt x="15517431" y="6177788"/>
                    <a:pt x="15517431" y="6203188"/>
                  </a:cubicBezTo>
                  <a:close/>
                  <a:moveTo>
                    <a:pt x="14831695" y="6234938"/>
                  </a:moveTo>
                  <a:cubicBezTo>
                    <a:pt x="14838045" y="6228588"/>
                    <a:pt x="14844395" y="6222238"/>
                    <a:pt x="14844395" y="6215888"/>
                  </a:cubicBezTo>
                  <a:cubicBezTo>
                    <a:pt x="14857095" y="6222238"/>
                    <a:pt x="14876145" y="6241288"/>
                    <a:pt x="14876145" y="6247638"/>
                  </a:cubicBezTo>
                  <a:cubicBezTo>
                    <a:pt x="14876145" y="6266688"/>
                    <a:pt x="14818995" y="6349238"/>
                    <a:pt x="14800009" y="6393688"/>
                  </a:cubicBezTo>
                  <a:cubicBezTo>
                    <a:pt x="14800009" y="6317488"/>
                    <a:pt x="14818995" y="6349238"/>
                    <a:pt x="14806295" y="6171438"/>
                  </a:cubicBezTo>
                  <a:cubicBezTo>
                    <a:pt x="14818995" y="6190488"/>
                    <a:pt x="14831695" y="6215888"/>
                    <a:pt x="14831695" y="6234938"/>
                  </a:cubicBezTo>
                  <a:close/>
                  <a:moveTo>
                    <a:pt x="16444405" y="6209538"/>
                  </a:moveTo>
                  <a:cubicBezTo>
                    <a:pt x="16425355" y="6196838"/>
                    <a:pt x="16406305" y="6177788"/>
                    <a:pt x="16387255" y="6165088"/>
                  </a:cubicBezTo>
                  <a:cubicBezTo>
                    <a:pt x="16406305" y="6171438"/>
                    <a:pt x="16431705" y="6190488"/>
                    <a:pt x="16444405" y="6209538"/>
                  </a:cubicBezTo>
                  <a:close/>
                  <a:moveTo>
                    <a:pt x="14387259" y="6368288"/>
                  </a:moveTo>
                  <a:lnTo>
                    <a:pt x="14387259" y="6387338"/>
                  </a:lnTo>
                  <a:lnTo>
                    <a:pt x="14368209" y="6387338"/>
                  </a:lnTo>
                  <a:cubicBezTo>
                    <a:pt x="14330109" y="6374638"/>
                    <a:pt x="14241272" y="6311138"/>
                    <a:pt x="14241272" y="6266688"/>
                  </a:cubicBezTo>
                  <a:lnTo>
                    <a:pt x="14241272" y="6196838"/>
                  </a:lnTo>
                  <a:cubicBezTo>
                    <a:pt x="14253972" y="6203188"/>
                    <a:pt x="14266672" y="6215888"/>
                    <a:pt x="14285722" y="6222238"/>
                  </a:cubicBezTo>
                  <a:cubicBezTo>
                    <a:pt x="14279372" y="6215888"/>
                    <a:pt x="14266672" y="6209538"/>
                    <a:pt x="14266672" y="6196838"/>
                  </a:cubicBezTo>
                  <a:lnTo>
                    <a:pt x="14266672" y="6165088"/>
                  </a:lnTo>
                  <a:cubicBezTo>
                    <a:pt x="14317409" y="6222238"/>
                    <a:pt x="14342809" y="6298438"/>
                    <a:pt x="14387259" y="6368288"/>
                  </a:cubicBezTo>
                  <a:close/>
                  <a:moveTo>
                    <a:pt x="10787253" y="6203188"/>
                  </a:moveTo>
                  <a:cubicBezTo>
                    <a:pt x="10780903" y="6203188"/>
                    <a:pt x="10761853" y="6203188"/>
                    <a:pt x="10761853" y="6209538"/>
                  </a:cubicBezTo>
                  <a:lnTo>
                    <a:pt x="10761853" y="6171438"/>
                  </a:lnTo>
                  <a:cubicBezTo>
                    <a:pt x="10768203" y="6171438"/>
                    <a:pt x="10780903" y="6171438"/>
                    <a:pt x="10787253" y="6165088"/>
                  </a:cubicBezTo>
                  <a:lnTo>
                    <a:pt x="10787253" y="6203188"/>
                  </a:lnTo>
                  <a:close/>
                  <a:moveTo>
                    <a:pt x="10933303" y="6165088"/>
                  </a:moveTo>
                  <a:lnTo>
                    <a:pt x="10933303" y="6190488"/>
                  </a:lnTo>
                  <a:lnTo>
                    <a:pt x="10907903" y="6190488"/>
                  </a:lnTo>
                  <a:lnTo>
                    <a:pt x="10914253" y="6158738"/>
                  </a:lnTo>
                  <a:cubicBezTo>
                    <a:pt x="10920603" y="6158738"/>
                    <a:pt x="10926953" y="6158738"/>
                    <a:pt x="10933303" y="6165088"/>
                  </a:cubicBezTo>
                  <a:close/>
                  <a:moveTo>
                    <a:pt x="16634905" y="6234938"/>
                  </a:moveTo>
                  <a:cubicBezTo>
                    <a:pt x="16634905" y="6273038"/>
                    <a:pt x="16596805" y="6406388"/>
                    <a:pt x="16533305" y="6419088"/>
                  </a:cubicBezTo>
                  <a:lnTo>
                    <a:pt x="16533305" y="6368288"/>
                  </a:lnTo>
                  <a:cubicBezTo>
                    <a:pt x="16546005" y="6336538"/>
                    <a:pt x="16558705" y="6304788"/>
                    <a:pt x="16558705" y="6273038"/>
                  </a:cubicBezTo>
                  <a:cubicBezTo>
                    <a:pt x="16571405" y="6241288"/>
                    <a:pt x="16552355" y="6177788"/>
                    <a:pt x="16603155" y="6152388"/>
                  </a:cubicBezTo>
                  <a:cubicBezTo>
                    <a:pt x="16622205" y="6177788"/>
                    <a:pt x="16634905" y="6222238"/>
                    <a:pt x="16634905" y="6234938"/>
                  </a:cubicBezTo>
                  <a:close/>
                  <a:moveTo>
                    <a:pt x="16146017" y="6171438"/>
                  </a:moveTo>
                  <a:cubicBezTo>
                    <a:pt x="16158717" y="6177788"/>
                    <a:pt x="16190467" y="6177788"/>
                    <a:pt x="16209517" y="6171438"/>
                  </a:cubicBezTo>
                  <a:cubicBezTo>
                    <a:pt x="16234917" y="6209538"/>
                    <a:pt x="16304767" y="6241288"/>
                    <a:pt x="16342805" y="6241288"/>
                  </a:cubicBezTo>
                  <a:cubicBezTo>
                    <a:pt x="16361855" y="6241288"/>
                    <a:pt x="16406305" y="6228588"/>
                    <a:pt x="16425355" y="6228588"/>
                  </a:cubicBezTo>
                  <a:cubicBezTo>
                    <a:pt x="16438055" y="6228588"/>
                    <a:pt x="16444405" y="6228588"/>
                    <a:pt x="16457105" y="6241288"/>
                  </a:cubicBezTo>
                  <a:cubicBezTo>
                    <a:pt x="16438055" y="6260338"/>
                    <a:pt x="16412655" y="6292088"/>
                    <a:pt x="16387255" y="6304788"/>
                  </a:cubicBezTo>
                  <a:cubicBezTo>
                    <a:pt x="16368205" y="6311138"/>
                    <a:pt x="16342805" y="6311138"/>
                    <a:pt x="16323817" y="6323838"/>
                  </a:cubicBezTo>
                  <a:cubicBezTo>
                    <a:pt x="16311117" y="6311138"/>
                    <a:pt x="16311117" y="6298438"/>
                    <a:pt x="16298417" y="6285738"/>
                  </a:cubicBezTo>
                  <a:cubicBezTo>
                    <a:pt x="16285717" y="6292088"/>
                    <a:pt x="16273017" y="6317488"/>
                    <a:pt x="16273017" y="6323838"/>
                  </a:cubicBezTo>
                  <a:lnTo>
                    <a:pt x="16247617" y="6323838"/>
                  </a:lnTo>
                  <a:cubicBezTo>
                    <a:pt x="16196817" y="6273038"/>
                    <a:pt x="16146017" y="6215888"/>
                    <a:pt x="16107917" y="6152388"/>
                  </a:cubicBezTo>
                  <a:cubicBezTo>
                    <a:pt x="16120617" y="6158738"/>
                    <a:pt x="16126967" y="6165088"/>
                    <a:pt x="16146017" y="6171438"/>
                  </a:cubicBezTo>
                  <a:close/>
                  <a:moveTo>
                    <a:pt x="14793659" y="6349238"/>
                  </a:moveTo>
                  <a:cubicBezTo>
                    <a:pt x="14793659" y="6368288"/>
                    <a:pt x="14780959" y="6419088"/>
                    <a:pt x="14749209" y="6419088"/>
                  </a:cubicBezTo>
                  <a:cubicBezTo>
                    <a:pt x="14692059" y="6419088"/>
                    <a:pt x="14679359" y="6317488"/>
                    <a:pt x="14679359" y="6304788"/>
                  </a:cubicBezTo>
                  <a:cubicBezTo>
                    <a:pt x="14679359" y="6273038"/>
                    <a:pt x="14704759" y="6234938"/>
                    <a:pt x="14723809" y="6203188"/>
                  </a:cubicBezTo>
                  <a:cubicBezTo>
                    <a:pt x="14730159" y="6209538"/>
                    <a:pt x="14736509" y="6215888"/>
                    <a:pt x="14736509" y="6234938"/>
                  </a:cubicBezTo>
                  <a:cubicBezTo>
                    <a:pt x="14780959" y="6222238"/>
                    <a:pt x="14736509" y="6184138"/>
                    <a:pt x="14793659" y="6152388"/>
                  </a:cubicBezTo>
                  <a:lnTo>
                    <a:pt x="14793659" y="6349238"/>
                  </a:lnTo>
                  <a:close/>
                  <a:moveTo>
                    <a:pt x="14469809" y="6279388"/>
                  </a:moveTo>
                  <a:cubicBezTo>
                    <a:pt x="14457109" y="6266688"/>
                    <a:pt x="14425359" y="6241288"/>
                    <a:pt x="14412659" y="6228588"/>
                  </a:cubicBezTo>
                  <a:cubicBezTo>
                    <a:pt x="14399959" y="6215888"/>
                    <a:pt x="14406309" y="6203188"/>
                    <a:pt x="14406309" y="6190488"/>
                  </a:cubicBezTo>
                  <a:cubicBezTo>
                    <a:pt x="14399959" y="6177788"/>
                    <a:pt x="14387259" y="6165088"/>
                    <a:pt x="14380909" y="6152388"/>
                  </a:cubicBezTo>
                  <a:cubicBezTo>
                    <a:pt x="14431709" y="6184138"/>
                    <a:pt x="14457109" y="6234938"/>
                    <a:pt x="14469809" y="6279388"/>
                  </a:cubicBezTo>
                  <a:close/>
                  <a:moveTo>
                    <a:pt x="14387259" y="6190488"/>
                  </a:moveTo>
                  <a:cubicBezTo>
                    <a:pt x="14393609" y="6190488"/>
                    <a:pt x="14387259" y="6209538"/>
                    <a:pt x="14393609" y="6222238"/>
                  </a:cubicBezTo>
                  <a:cubicBezTo>
                    <a:pt x="14412659" y="6253988"/>
                    <a:pt x="14463459" y="6285738"/>
                    <a:pt x="14463459" y="6311138"/>
                  </a:cubicBezTo>
                  <a:cubicBezTo>
                    <a:pt x="14463459" y="6336538"/>
                    <a:pt x="14431709" y="6380988"/>
                    <a:pt x="14399959" y="6374638"/>
                  </a:cubicBezTo>
                  <a:cubicBezTo>
                    <a:pt x="14368209" y="6304788"/>
                    <a:pt x="14336459" y="6234938"/>
                    <a:pt x="14292072" y="6165088"/>
                  </a:cubicBezTo>
                  <a:cubicBezTo>
                    <a:pt x="14304709" y="6171438"/>
                    <a:pt x="14323759" y="6177788"/>
                    <a:pt x="14342809" y="6184138"/>
                  </a:cubicBezTo>
                  <a:cubicBezTo>
                    <a:pt x="14349159" y="6190488"/>
                    <a:pt x="14361859" y="6203188"/>
                    <a:pt x="14368209" y="6203188"/>
                  </a:cubicBezTo>
                  <a:lnTo>
                    <a:pt x="14380909" y="6203188"/>
                  </a:lnTo>
                  <a:cubicBezTo>
                    <a:pt x="14374559" y="6190488"/>
                    <a:pt x="14361859" y="6184138"/>
                    <a:pt x="14361859" y="6165088"/>
                  </a:cubicBezTo>
                  <a:cubicBezTo>
                    <a:pt x="14361859" y="6152388"/>
                    <a:pt x="14361859" y="6158738"/>
                    <a:pt x="14368209" y="6152388"/>
                  </a:cubicBezTo>
                  <a:cubicBezTo>
                    <a:pt x="14368209" y="6165088"/>
                    <a:pt x="14380909" y="6171438"/>
                    <a:pt x="14387259" y="6190488"/>
                  </a:cubicBezTo>
                  <a:close/>
                  <a:moveTo>
                    <a:pt x="15879317" y="6196838"/>
                  </a:moveTo>
                  <a:cubicBezTo>
                    <a:pt x="15879317" y="6215888"/>
                    <a:pt x="15892017" y="6241288"/>
                    <a:pt x="15898367" y="6260338"/>
                  </a:cubicBezTo>
                  <a:cubicBezTo>
                    <a:pt x="15879317" y="6253988"/>
                    <a:pt x="15853917" y="6209538"/>
                    <a:pt x="15853917" y="6196838"/>
                  </a:cubicBezTo>
                  <a:cubicBezTo>
                    <a:pt x="15853917" y="6177788"/>
                    <a:pt x="15860267" y="6152388"/>
                    <a:pt x="15892017" y="6146038"/>
                  </a:cubicBezTo>
                  <a:cubicBezTo>
                    <a:pt x="15885667" y="6165088"/>
                    <a:pt x="15879317" y="6184138"/>
                    <a:pt x="15879317" y="6196838"/>
                  </a:cubicBezTo>
                  <a:close/>
                  <a:moveTo>
                    <a:pt x="14844395" y="6165088"/>
                  </a:moveTo>
                  <a:lnTo>
                    <a:pt x="14844395" y="6196838"/>
                  </a:lnTo>
                  <a:cubicBezTo>
                    <a:pt x="14831695" y="6184138"/>
                    <a:pt x="14818995" y="6165088"/>
                    <a:pt x="14812645" y="6146038"/>
                  </a:cubicBezTo>
                  <a:cubicBezTo>
                    <a:pt x="14818995" y="6146038"/>
                    <a:pt x="14831695" y="6158738"/>
                    <a:pt x="14844395" y="6165088"/>
                  </a:cubicBezTo>
                  <a:close/>
                  <a:moveTo>
                    <a:pt x="11073003" y="6146038"/>
                  </a:moveTo>
                  <a:lnTo>
                    <a:pt x="11073003" y="6177788"/>
                  </a:lnTo>
                  <a:lnTo>
                    <a:pt x="11053953" y="6177788"/>
                  </a:lnTo>
                  <a:cubicBezTo>
                    <a:pt x="11047603" y="6171438"/>
                    <a:pt x="11047603" y="6177788"/>
                    <a:pt x="11047603" y="6158738"/>
                  </a:cubicBezTo>
                  <a:cubicBezTo>
                    <a:pt x="11047603" y="6146038"/>
                    <a:pt x="11053953" y="6146038"/>
                    <a:pt x="11060303" y="6139688"/>
                  </a:cubicBezTo>
                  <a:cubicBezTo>
                    <a:pt x="11060303" y="6139688"/>
                    <a:pt x="11066653" y="6146038"/>
                    <a:pt x="11073003" y="6146038"/>
                  </a:cubicBezTo>
                  <a:close/>
                  <a:moveTo>
                    <a:pt x="17104742" y="6139688"/>
                  </a:moveTo>
                  <a:lnTo>
                    <a:pt x="17047592" y="6146038"/>
                  </a:lnTo>
                  <a:lnTo>
                    <a:pt x="17034892" y="6133338"/>
                  </a:lnTo>
                  <a:cubicBezTo>
                    <a:pt x="17092042" y="6133338"/>
                    <a:pt x="17098392" y="6139688"/>
                    <a:pt x="17104742" y="6139688"/>
                  </a:cubicBezTo>
                  <a:close/>
                  <a:moveTo>
                    <a:pt x="17047592" y="6171438"/>
                  </a:moveTo>
                  <a:cubicBezTo>
                    <a:pt x="17047592" y="6190488"/>
                    <a:pt x="17015842" y="6203188"/>
                    <a:pt x="17003142" y="6209538"/>
                  </a:cubicBezTo>
                  <a:cubicBezTo>
                    <a:pt x="17003142" y="6184138"/>
                    <a:pt x="16996792" y="6158738"/>
                    <a:pt x="16990442" y="6133338"/>
                  </a:cubicBezTo>
                  <a:cubicBezTo>
                    <a:pt x="16996792" y="6133338"/>
                    <a:pt x="17047592" y="6146038"/>
                    <a:pt x="17047592" y="6171438"/>
                  </a:cubicBezTo>
                  <a:close/>
                  <a:moveTo>
                    <a:pt x="2038096" y="6203188"/>
                  </a:moveTo>
                  <a:cubicBezTo>
                    <a:pt x="2019046" y="6196838"/>
                    <a:pt x="1999996" y="6177788"/>
                    <a:pt x="1980946" y="6165088"/>
                  </a:cubicBezTo>
                  <a:lnTo>
                    <a:pt x="1980946" y="6133338"/>
                  </a:lnTo>
                  <a:cubicBezTo>
                    <a:pt x="2019046" y="6146038"/>
                    <a:pt x="2025396" y="6177788"/>
                    <a:pt x="2038096" y="6203188"/>
                  </a:cubicBezTo>
                  <a:close/>
                  <a:moveTo>
                    <a:pt x="16292067" y="6126988"/>
                  </a:moveTo>
                  <a:cubicBezTo>
                    <a:pt x="16285717" y="6126988"/>
                    <a:pt x="16273017" y="6133338"/>
                    <a:pt x="16260317" y="6139688"/>
                  </a:cubicBezTo>
                  <a:cubicBezTo>
                    <a:pt x="16260317" y="6139688"/>
                    <a:pt x="16260317" y="6146038"/>
                    <a:pt x="16266667" y="6152388"/>
                  </a:cubicBezTo>
                  <a:cubicBezTo>
                    <a:pt x="16279367" y="6146038"/>
                    <a:pt x="16292067" y="6139688"/>
                    <a:pt x="16304767" y="6139688"/>
                  </a:cubicBezTo>
                  <a:cubicBezTo>
                    <a:pt x="16355505" y="6139688"/>
                    <a:pt x="16368205" y="6171438"/>
                    <a:pt x="16419005" y="6215888"/>
                  </a:cubicBezTo>
                  <a:cubicBezTo>
                    <a:pt x="16393605" y="6215888"/>
                    <a:pt x="16361855" y="6228588"/>
                    <a:pt x="16342805" y="6228588"/>
                  </a:cubicBezTo>
                  <a:cubicBezTo>
                    <a:pt x="16330105" y="6228588"/>
                    <a:pt x="16273017" y="6203188"/>
                    <a:pt x="16247617" y="6190488"/>
                  </a:cubicBezTo>
                  <a:cubicBezTo>
                    <a:pt x="16228567" y="6184138"/>
                    <a:pt x="16222217" y="6152388"/>
                    <a:pt x="16209517" y="6152388"/>
                  </a:cubicBezTo>
                  <a:cubicBezTo>
                    <a:pt x="16190467" y="6152388"/>
                    <a:pt x="16184117" y="6165088"/>
                    <a:pt x="16165067" y="6165088"/>
                  </a:cubicBezTo>
                  <a:cubicBezTo>
                    <a:pt x="16152367" y="6165088"/>
                    <a:pt x="16133317" y="6146038"/>
                    <a:pt x="16120617" y="6139688"/>
                  </a:cubicBezTo>
                  <a:cubicBezTo>
                    <a:pt x="16158717" y="6107938"/>
                    <a:pt x="16190467" y="6114288"/>
                    <a:pt x="16215867" y="6114288"/>
                  </a:cubicBezTo>
                  <a:cubicBezTo>
                    <a:pt x="16234917" y="6114288"/>
                    <a:pt x="16266667" y="6120638"/>
                    <a:pt x="16292067" y="6126988"/>
                  </a:cubicBezTo>
                  <a:close/>
                  <a:moveTo>
                    <a:pt x="11384089" y="6146038"/>
                  </a:moveTo>
                  <a:cubicBezTo>
                    <a:pt x="11365039" y="6146038"/>
                    <a:pt x="11345989" y="6152388"/>
                    <a:pt x="11326939" y="6146038"/>
                  </a:cubicBezTo>
                  <a:lnTo>
                    <a:pt x="11326939" y="6120638"/>
                  </a:lnTo>
                  <a:cubicBezTo>
                    <a:pt x="11339639" y="6120638"/>
                    <a:pt x="11352339" y="6120638"/>
                    <a:pt x="11384089" y="6114288"/>
                  </a:cubicBezTo>
                  <a:lnTo>
                    <a:pt x="11384089" y="6146038"/>
                  </a:lnTo>
                  <a:close/>
                  <a:moveTo>
                    <a:pt x="15790481" y="6209538"/>
                  </a:moveTo>
                  <a:cubicBezTo>
                    <a:pt x="15796831" y="6222238"/>
                    <a:pt x="15815881" y="6241288"/>
                    <a:pt x="15822167" y="6253988"/>
                  </a:cubicBezTo>
                  <a:cubicBezTo>
                    <a:pt x="15784131" y="6234938"/>
                    <a:pt x="15726981" y="6158738"/>
                    <a:pt x="15726981" y="6126988"/>
                  </a:cubicBezTo>
                  <a:lnTo>
                    <a:pt x="15726981" y="6107938"/>
                  </a:lnTo>
                  <a:cubicBezTo>
                    <a:pt x="15758731" y="6120638"/>
                    <a:pt x="15771431" y="6177788"/>
                    <a:pt x="15790481" y="6209538"/>
                  </a:cubicBezTo>
                  <a:close/>
                  <a:moveTo>
                    <a:pt x="16609505" y="6120638"/>
                  </a:moveTo>
                  <a:cubicBezTo>
                    <a:pt x="16609505" y="6139688"/>
                    <a:pt x="16526955" y="6184138"/>
                    <a:pt x="16558705" y="6222238"/>
                  </a:cubicBezTo>
                  <a:cubicBezTo>
                    <a:pt x="16546005" y="6203188"/>
                    <a:pt x="16533305" y="6171438"/>
                    <a:pt x="16501555" y="6139688"/>
                  </a:cubicBezTo>
                  <a:cubicBezTo>
                    <a:pt x="16520605" y="6088888"/>
                    <a:pt x="16571405" y="6101588"/>
                    <a:pt x="16603155" y="6101588"/>
                  </a:cubicBezTo>
                  <a:cubicBezTo>
                    <a:pt x="16609505" y="6107938"/>
                    <a:pt x="16609505" y="6101588"/>
                    <a:pt x="16609505" y="6120638"/>
                  </a:cubicBezTo>
                  <a:close/>
                  <a:moveTo>
                    <a:pt x="1961896" y="6120638"/>
                  </a:moveTo>
                  <a:lnTo>
                    <a:pt x="1961896" y="6152388"/>
                  </a:lnTo>
                  <a:cubicBezTo>
                    <a:pt x="1955546" y="6146038"/>
                    <a:pt x="1949196" y="6146038"/>
                    <a:pt x="1942846" y="6139688"/>
                  </a:cubicBezTo>
                  <a:lnTo>
                    <a:pt x="1942846" y="6101588"/>
                  </a:lnTo>
                  <a:lnTo>
                    <a:pt x="1961896" y="6120638"/>
                  </a:lnTo>
                  <a:close/>
                  <a:moveTo>
                    <a:pt x="2393633" y="6158738"/>
                  </a:moveTo>
                  <a:cubicBezTo>
                    <a:pt x="2412683" y="6171438"/>
                    <a:pt x="2444433" y="6158738"/>
                    <a:pt x="2469833" y="6171438"/>
                  </a:cubicBezTo>
                  <a:cubicBezTo>
                    <a:pt x="2507933" y="6190488"/>
                    <a:pt x="2533333" y="6228588"/>
                    <a:pt x="2571433" y="6247638"/>
                  </a:cubicBezTo>
                  <a:cubicBezTo>
                    <a:pt x="2596833" y="6266688"/>
                    <a:pt x="2647569" y="6285738"/>
                    <a:pt x="2672969" y="6317488"/>
                  </a:cubicBezTo>
                  <a:cubicBezTo>
                    <a:pt x="2698369" y="6336538"/>
                    <a:pt x="2692019" y="6406388"/>
                    <a:pt x="2723769" y="6438138"/>
                  </a:cubicBezTo>
                  <a:cubicBezTo>
                    <a:pt x="2806319" y="6507988"/>
                    <a:pt x="2920619" y="6482588"/>
                    <a:pt x="2996819" y="6622225"/>
                  </a:cubicBezTo>
                  <a:cubicBezTo>
                    <a:pt x="3009519" y="6634925"/>
                    <a:pt x="3003169" y="6666675"/>
                    <a:pt x="3015869" y="6685725"/>
                  </a:cubicBezTo>
                  <a:cubicBezTo>
                    <a:pt x="3041269" y="6717475"/>
                    <a:pt x="3085719" y="6742875"/>
                    <a:pt x="3117469" y="6787325"/>
                  </a:cubicBezTo>
                  <a:cubicBezTo>
                    <a:pt x="3161856" y="6844475"/>
                    <a:pt x="3199956" y="6920675"/>
                    <a:pt x="3231706" y="6984175"/>
                  </a:cubicBezTo>
                  <a:lnTo>
                    <a:pt x="3244406" y="6971475"/>
                  </a:lnTo>
                  <a:cubicBezTo>
                    <a:pt x="3219006" y="6914325"/>
                    <a:pt x="3187256" y="6844475"/>
                    <a:pt x="3142806" y="6787325"/>
                  </a:cubicBezTo>
                  <a:cubicBezTo>
                    <a:pt x="3111119" y="6742875"/>
                    <a:pt x="3060319" y="6717475"/>
                    <a:pt x="3034919" y="6679375"/>
                  </a:cubicBezTo>
                  <a:cubicBezTo>
                    <a:pt x="3022219" y="6653975"/>
                    <a:pt x="3028569" y="6622225"/>
                    <a:pt x="3009519" y="6603175"/>
                  </a:cubicBezTo>
                  <a:cubicBezTo>
                    <a:pt x="2990469" y="6571425"/>
                    <a:pt x="2965069" y="6546088"/>
                    <a:pt x="2939669" y="6520688"/>
                  </a:cubicBezTo>
                  <a:cubicBezTo>
                    <a:pt x="2971419" y="6539738"/>
                    <a:pt x="3003169" y="6571425"/>
                    <a:pt x="3047619" y="6584125"/>
                  </a:cubicBezTo>
                  <a:cubicBezTo>
                    <a:pt x="3079369" y="6596825"/>
                    <a:pt x="3180906" y="6634925"/>
                    <a:pt x="3180906" y="6704775"/>
                  </a:cubicBezTo>
                  <a:cubicBezTo>
                    <a:pt x="3187256" y="6711125"/>
                    <a:pt x="3225356" y="6742875"/>
                    <a:pt x="3250756" y="6736525"/>
                  </a:cubicBezTo>
                  <a:cubicBezTo>
                    <a:pt x="3238056" y="6723825"/>
                    <a:pt x="3219006" y="6711125"/>
                    <a:pt x="3199956" y="6692075"/>
                  </a:cubicBezTo>
                  <a:cubicBezTo>
                    <a:pt x="3199956" y="6692075"/>
                    <a:pt x="3199956" y="6673025"/>
                    <a:pt x="3187256" y="6666675"/>
                  </a:cubicBezTo>
                  <a:cubicBezTo>
                    <a:pt x="3155506" y="6622225"/>
                    <a:pt x="3085719" y="6584125"/>
                    <a:pt x="3047619" y="6565075"/>
                  </a:cubicBezTo>
                  <a:cubicBezTo>
                    <a:pt x="3009519" y="6552438"/>
                    <a:pt x="2984119" y="6520688"/>
                    <a:pt x="2952369" y="6507988"/>
                  </a:cubicBezTo>
                  <a:cubicBezTo>
                    <a:pt x="2907919" y="6488938"/>
                    <a:pt x="2857119" y="6476238"/>
                    <a:pt x="2812669" y="6463538"/>
                  </a:cubicBezTo>
                  <a:cubicBezTo>
                    <a:pt x="2812669" y="6457188"/>
                    <a:pt x="2819019" y="6450838"/>
                    <a:pt x="2825369" y="6444488"/>
                  </a:cubicBezTo>
                  <a:cubicBezTo>
                    <a:pt x="2850769" y="6438138"/>
                    <a:pt x="2888869" y="6431788"/>
                    <a:pt x="2907919" y="6431788"/>
                  </a:cubicBezTo>
                  <a:cubicBezTo>
                    <a:pt x="2920619" y="6431788"/>
                    <a:pt x="3009519" y="6444488"/>
                    <a:pt x="3022219" y="6444488"/>
                  </a:cubicBezTo>
                  <a:cubicBezTo>
                    <a:pt x="3041269" y="6444488"/>
                    <a:pt x="3174556" y="6425438"/>
                    <a:pt x="3193606" y="6425438"/>
                  </a:cubicBezTo>
                  <a:cubicBezTo>
                    <a:pt x="3206306" y="6425438"/>
                    <a:pt x="3314256" y="6438138"/>
                    <a:pt x="3377756" y="6457188"/>
                  </a:cubicBezTo>
                  <a:cubicBezTo>
                    <a:pt x="3600006" y="6507988"/>
                    <a:pt x="3841242" y="6723825"/>
                    <a:pt x="4069842" y="6800025"/>
                  </a:cubicBezTo>
                  <a:lnTo>
                    <a:pt x="4082542" y="6787325"/>
                  </a:lnTo>
                  <a:cubicBezTo>
                    <a:pt x="4057142" y="6774625"/>
                    <a:pt x="4031742" y="6768275"/>
                    <a:pt x="4006342" y="6755575"/>
                  </a:cubicBezTo>
                  <a:cubicBezTo>
                    <a:pt x="4063492" y="6666675"/>
                    <a:pt x="4152328" y="6539738"/>
                    <a:pt x="4247579" y="6533388"/>
                  </a:cubicBezTo>
                  <a:cubicBezTo>
                    <a:pt x="4266629" y="6533388"/>
                    <a:pt x="4292029" y="6539738"/>
                    <a:pt x="4311079" y="6533388"/>
                  </a:cubicBezTo>
                  <a:cubicBezTo>
                    <a:pt x="4342829" y="6527038"/>
                    <a:pt x="4368229" y="6482588"/>
                    <a:pt x="4406329" y="6469888"/>
                  </a:cubicBezTo>
                  <a:cubicBezTo>
                    <a:pt x="4450779" y="6444488"/>
                    <a:pt x="4514279" y="6444488"/>
                    <a:pt x="4565079" y="6431788"/>
                  </a:cubicBezTo>
                  <a:cubicBezTo>
                    <a:pt x="4526979" y="6469888"/>
                    <a:pt x="4501579" y="6514338"/>
                    <a:pt x="4469829" y="6552438"/>
                  </a:cubicBezTo>
                  <a:cubicBezTo>
                    <a:pt x="4457129" y="6565075"/>
                    <a:pt x="4431729" y="6558725"/>
                    <a:pt x="4425379" y="6571425"/>
                  </a:cubicBezTo>
                  <a:cubicBezTo>
                    <a:pt x="4393629" y="6590475"/>
                    <a:pt x="4368229" y="6628575"/>
                    <a:pt x="4349179" y="6647625"/>
                  </a:cubicBezTo>
                  <a:cubicBezTo>
                    <a:pt x="4342829" y="6653975"/>
                    <a:pt x="4323779" y="6647625"/>
                    <a:pt x="4317429" y="6653975"/>
                  </a:cubicBezTo>
                  <a:cubicBezTo>
                    <a:pt x="4298379" y="6660325"/>
                    <a:pt x="4292029" y="6685725"/>
                    <a:pt x="4272979" y="6698425"/>
                  </a:cubicBezTo>
                  <a:cubicBezTo>
                    <a:pt x="4247579" y="6717475"/>
                    <a:pt x="4222179" y="6723825"/>
                    <a:pt x="4196779" y="6742875"/>
                  </a:cubicBezTo>
                  <a:cubicBezTo>
                    <a:pt x="4196779" y="6742875"/>
                    <a:pt x="4196779" y="6749225"/>
                    <a:pt x="4203129" y="6755575"/>
                  </a:cubicBezTo>
                  <a:cubicBezTo>
                    <a:pt x="4234879" y="6704775"/>
                    <a:pt x="4285679" y="6742875"/>
                    <a:pt x="4304729" y="6692075"/>
                  </a:cubicBezTo>
                  <a:lnTo>
                    <a:pt x="4323779" y="6692075"/>
                  </a:lnTo>
                  <a:cubicBezTo>
                    <a:pt x="4304729" y="6723825"/>
                    <a:pt x="4279329" y="6749225"/>
                    <a:pt x="4285679" y="6793675"/>
                  </a:cubicBezTo>
                  <a:cubicBezTo>
                    <a:pt x="4311079" y="6755575"/>
                    <a:pt x="4330129" y="6698425"/>
                    <a:pt x="4374579" y="6653975"/>
                  </a:cubicBezTo>
                  <a:cubicBezTo>
                    <a:pt x="4387279" y="6634925"/>
                    <a:pt x="4419029" y="6603175"/>
                    <a:pt x="4444429" y="6590475"/>
                  </a:cubicBezTo>
                  <a:cubicBezTo>
                    <a:pt x="4450779" y="6584125"/>
                    <a:pt x="4469829" y="6584125"/>
                    <a:pt x="4482529" y="6577775"/>
                  </a:cubicBezTo>
                  <a:cubicBezTo>
                    <a:pt x="4501579" y="6558725"/>
                    <a:pt x="4507929" y="6527038"/>
                    <a:pt x="4520629" y="6507988"/>
                  </a:cubicBezTo>
                  <a:cubicBezTo>
                    <a:pt x="4546029" y="6457188"/>
                    <a:pt x="4622229" y="6425438"/>
                    <a:pt x="4660265" y="6406388"/>
                  </a:cubicBezTo>
                  <a:cubicBezTo>
                    <a:pt x="4679315" y="6482588"/>
                    <a:pt x="4546029" y="6419088"/>
                    <a:pt x="4552379" y="6520688"/>
                  </a:cubicBezTo>
                  <a:cubicBezTo>
                    <a:pt x="4558729" y="6514338"/>
                    <a:pt x="4558729" y="6501638"/>
                    <a:pt x="4577779" y="6501638"/>
                  </a:cubicBezTo>
                  <a:lnTo>
                    <a:pt x="4615879" y="6501638"/>
                  </a:lnTo>
                  <a:cubicBezTo>
                    <a:pt x="4615879" y="6546088"/>
                    <a:pt x="4514279" y="6565075"/>
                    <a:pt x="4501579" y="6603175"/>
                  </a:cubicBezTo>
                  <a:cubicBezTo>
                    <a:pt x="4488879" y="6622225"/>
                    <a:pt x="4412679" y="6647625"/>
                    <a:pt x="4438079" y="6704775"/>
                  </a:cubicBezTo>
                  <a:cubicBezTo>
                    <a:pt x="4450779" y="6698425"/>
                    <a:pt x="4463479" y="6666675"/>
                    <a:pt x="4495229" y="6660325"/>
                  </a:cubicBezTo>
                  <a:cubicBezTo>
                    <a:pt x="4469829" y="6698425"/>
                    <a:pt x="4457129" y="6736525"/>
                    <a:pt x="4431729" y="6774625"/>
                  </a:cubicBezTo>
                  <a:lnTo>
                    <a:pt x="4438079" y="6800025"/>
                  </a:lnTo>
                  <a:cubicBezTo>
                    <a:pt x="4450779" y="6787325"/>
                    <a:pt x="4469829" y="6780975"/>
                    <a:pt x="4482529" y="6768275"/>
                  </a:cubicBezTo>
                  <a:cubicBezTo>
                    <a:pt x="4469829" y="6806375"/>
                    <a:pt x="4393629" y="6831775"/>
                    <a:pt x="4399979" y="6888925"/>
                  </a:cubicBezTo>
                  <a:cubicBezTo>
                    <a:pt x="4419029" y="6876225"/>
                    <a:pt x="4438079" y="6850825"/>
                    <a:pt x="4463479" y="6831775"/>
                  </a:cubicBezTo>
                  <a:cubicBezTo>
                    <a:pt x="4476179" y="6844475"/>
                    <a:pt x="4476179" y="6857175"/>
                    <a:pt x="4488879" y="6863525"/>
                  </a:cubicBezTo>
                  <a:cubicBezTo>
                    <a:pt x="4476179" y="6869875"/>
                    <a:pt x="4463479" y="6882575"/>
                    <a:pt x="4463479" y="6914325"/>
                  </a:cubicBezTo>
                  <a:cubicBezTo>
                    <a:pt x="4476179" y="6907975"/>
                    <a:pt x="4488879" y="6895275"/>
                    <a:pt x="4501579" y="6888925"/>
                  </a:cubicBezTo>
                  <a:cubicBezTo>
                    <a:pt x="4507929" y="6895275"/>
                    <a:pt x="4514279" y="6907975"/>
                    <a:pt x="4526979" y="6920675"/>
                  </a:cubicBezTo>
                  <a:cubicBezTo>
                    <a:pt x="4533329" y="6907975"/>
                    <a:pt x="4539679" y="6888925"/>
                    <a:pt x="4539679" y="6876225"/>
                  </a:cubicBezTo>
                  <a:cubicBezTo>
                    <a:pt x="4552379" y="6888925"/>
                    <a:pt x="4565079" y="6907975"/>
                    <a:pt x="4577779" y="6927025"/>
                  </a:cubicBezTo>
                  <a:cubicBezTo>
                    <a:pt x="4539679" y="6933375"/>
                    <a:pt x="4476179" y="6939725"/>
                    <a:pt x="4463479" y="6939725"/>
                  </a:cubicBezTo>
                  <a:cubicBezTo>
                    <a:pt x="4165028" y="6939725"/>
                    <a:pt x="3866642" y="6755575"/>
                    <a:pt x="3568256" y="6755575"/>
                  </a:cubicBezTo>
                  <a:cubicBezTo>
                    <a:pt x="3530156" y="6755575"/>
                    <a:pt x="3384106" y="6774625"/>
                    <a:pt x="3371406" y="6812725"/>
                  </a:cubicBezTo>
                  <a:cubicBezTo>
                    <a:pt x="3358706" y="6838125"/>
                    <a:pt x="3365056" y="6882575"/>
                    <a:pt x="3358706" y="6914325"/>
                  </a:cubicBezTo>
                  <a:lnTo>
                    <a:pt x="3352356" y="7092061"/>
                  </a:lnTo>
                  <a:cubicBezTo>
                    <a:pt x="3269806" y="7066661"/>
                    <a:pt x="3199956" y="7041325"/>
                    <a:pt x="3130106" y="6984175"/>
                  </a:cubicBezTo>
                  <a:cubicBezTo>
                    <a:pt x="3136456" y="6984175"/>
                    <a:pt x="3136456" y="6990525"/>
                    <a:pt x="3136456" y="6971475"/>
                  </a:cubicBezTo>
                  <a:cubicBezTo>
                    <a:pt x="3136456" y="6958775"/>
                    <a:pt x="3117469" y="6946075"/>
                    <a:pt x="3117469" y="6933375"/>
                  </a:cubicBezTo>
                  <a:cubicBezTo>
                    <a:pt x="3117469" y="6907975"/>
                    <a:pt x="3117469" y="6876225"/>
                    <a:pt x="3111119" y="6857175"/>
                  </a:cubicBezTo>
                  <a:cubicBezTo>
                    <a:pt x="3104769" y="6831775"/>
                    <a:pt x="3079369" y="6780975"/>
                    <a:pt x="3053969" y="6755575"/>
                  </a:cubicBezTo>
                  <a:cubicBezTo>
                    <a:pt x="3022219" y="6711125"/>
                    <a:pt x="3003169" y="6666675"/>
                    <a:pt x="2971419" y="6622225"/>
                  </a:cubicBezTo>
                  <a:cubicBezTo>
                    <a:pt x="2971419" y="6622225"/>
                    <a:pt x="2965069" y="6615875"/>
                    <a:pt x="2965069" y="6634925"/>
                  </a:cubicBezTo>
                  <a:cubicBezTo>
                    <a:pt x="2965069" y="6647625"/>
                    <a:pt x="2977769" y="6653975"/>
                    <a:pt x="2977769" y="6660325"/>
                  </a:cubicBezTo>
                  <a:cubicBezTo>
                    <a:pt x="3022219" y="6736525"/>
                    <a:pt x="3104769" y="6819075"/>
                    <a:pt x="3098419" y="6888925"/>
                  </a:cubicBezTo>
                  <a:cubicBezTo>
                    <a:pt x="3098419" y="6901625"/>
                    <a:pt x="3092069" y="6920675"/>
                    <a:pt x="3098419" y="6939725"/>
                  </a:cubicBezTo>
                  <a:cubicBezTo>
                    <a:pt x="3104769" y="6952425"/>
                    <a:pt x="3117469" y="6971475"/>
                    <a:pt x="3123756" y="6984175"/>
                  </a:cubicBezTo>
                  <a:cubicBezTo>
                    <a:pt x="2793619" y="6723825"/>
                    <a:pt x="2431733" y="6469888"/>
                    <a:pt x="2107883" y="6317488"/>
                  </a:cubicBezTo>
                  <a:cubicBezTo>
                    <a:pt x="2120583" y="6311138"/>
                    <a:pt x="2133283" y="6285738"/>
                    <a:pt x="2145983" y="6273038"/>
                  </a:cubicBezTo>
                  <a:cubicBezTo>
                    <a:pt x="2158683" y="6253988"/>
                    <a:pt x="2184083" y="6266688"/>
                    <a:pt x="2203133" y="6241288"/>
                  </a:cubicBezTo>
                  <a:cubicBezTo>
                    <a:pt x="2203133" y="6241288"/>
                    <a:pt x="2203133" y="6234938"/>
                    <a:pt x="2190433" y="6234938"/>
                  </a:cubicBezTo>
                  <a:cubicBezTo>
                    <a:pt x="2145983" y="6234938"/>
                    <a:pt x="2114233" y="6279388"/>
                    <a:pt x="2095246" y="6298438"/>
                  </a:cubicBezTo>
                  <a:cubicBezTo>
                    <a:pt x="2095246" y="6279388"/>
                    <a:pt x="2088896" y="6253988"/>
                    <a:pt x="2088896" y="6234938"/>
                  </a:cubicBezTo>
                  <a:cubicBezTo>
                    <a:pt x="2088896" y="6222238"/>
                    <a:pt x="2082546" y="6203188"/>
                    <a:pt x="2095246" y="6203188"/>
                  </a:cubicBezTo>
                  <a:cubicBezTo>
                    <a:pt x="2120583" y="6190488"/>
                    <a:pt x="2165033" y="6184138"/>
                    <a:pt x="2196783" y="6171438"/>
                  </a:cubicBezTo>
                  <a:cubicBezTo>
                    <a:pt x="2247583" y="6146038"/>
                    <a:pt x="2234883" y="6095238"/>
                    <a:pt x="2272983" y="6095238"/>
                  </a:cubicBezTo>
                  <a:cubicBezTo>
                    <a:pt x="2311083" y="6095238"/>
                    <a:pt x="2361883" y="6146038"/>
                    <a:pt x="2393633" y="6158738"/>
                  </a:cubicBezTo>
                  <a:close/>
                  <a:moveTo>
                    <a:pt x="11542839" y="6095238"/>
                  </a:moveTo>
                  <a:lnTo>
                    <a:pt x="11542839" y="6133338"/>
                  </a:lnTo>
                  <a:lnTo>
                    <a:pt x="11517439" y="6133338"/>
                  </a:lnTo>
                  <a:lnTo>
                    <a:pt x="11517439" y="6101588"/>
                  </a:lnTo>
                  <a:lnTo>
                    <a:pt x="11530139" y="6088888"/>
                  </a:lnTo>
                  <a:cubicBezTo>
                    <a:pt x="11530139" y="6088888"/>
                    <a:pt x="11536489" y="6095238"/>
                    <a:pt x="11542839" y="6095238"/>
                  </a:cubicBezTo>
                  <a:close/>
                  <a:moveTo>
                    <a:pt x="16838042" y="6114288"/>
                  </a:moveTo>
                  <a:lnTo>
                    <a:pt x="16831756" y="6095238"/>
                  </a:lnTo>
                  <a:cubicBezTo>
                    <a:pt x="16838042" y="6088888"/>
                    <a:pt x="16844392" y="6082538"/>
                    <a:pt x="16850742" y="6082538"/>
                  </a:cubicBezTo>
                  <a:cubicBezTo>
                    <a:pt x="16850742" y="6088888"/>
                    <a:pt x="16838042" y="6101588"/>
                    <a:pt x="16838042" y="6114288"/>
                  </a:cubicBezTo>
                  <a:close/>
                  <a:moveTo>
                    <a:pt x="15714281" y="6152388"/>
                  </a:moveTo>
                  <a:lnTo>
                    <a:pt x="15714281" y="6190488"/>
                  </a:lnTo>
                  <a:lnTo>
                    <a:pt x="15695231" y="6190488"/>
                  </a:lnTo>
                  <a:cubicBezTo>
                    <a:pt x="15657131" y="6165088"/>
                    <a:pt x="15599981" y="6171438"/>
                    <a:pt x="15599981" y="6126988"/>
                  </a:cubicBezTo>
                  <a:cubicBezTo>
                    <a:pt x="15619031" y="6114288"/>
                    <a:pt x="15638081" y="6082538"/>
                    <a:pt x="15650781" y="6082538"/>
                  </a:cubicBezTo>
                  <a:cubicBezTo>
                    <a:pt x="15682531" y="6082538"/>
                    <a:pt x="15714281" y="6139688"/>
                    <a:pt x="15714281" y="6152388"/>
                  </a:cubicBezTo>
                  <a:close/>
                  <a:moveTo>
                    <a:pt x="15403131" y="6082538"/>
                  </a:moveTo>
                  <a:lnTo>
                    <a:pt x="15396781" y="6082538"/>
                  </a:lnTo>
                  <a:lnTo>
                    <a:pt x="15403131" y="6082538"/>
                  </a:lnTo>
                  <a:close/>
                  <a:moveTo>
                    <a:pt x="14349159" y="6152388"/>
                  </a:moveTo>
                  <a:lnTo>
                    <a:pt x="14349159" y="6177788"/>
                  </a:lnTo>
                  <a:cubicBezTo>
                    <a:pt x="14330109" y="6165088"/>
                    <a:pt x="14298359" y="6158738"/>
                    <a:pt x="14279372" y="6146038"/>
                  </a:cubicBezTo>
                  <a:cubicBezTo>
                    <a:pt x="14253972" y="6133338"/>
                    <a:pt x="14241272" y="6101588"/>
                    <a:pt x="14234922" y="6076188"/>
                  </a:cubicBezTo>
                  <a:cubicBezTo>
                    <a:pt x="14273022" y="6101588"/>
                    <a:pt x="14311059" y="6120638"/>
                    <a:pt x="14349159" y="6152388"/>
                  </a:cubicBezTo>
                  <a:close/>
                  <a:moveTo>
                    <a:pt x="15714281" y="6114288"/>
                  </a:moveTo>
                  <a:cubicBezTo>
                    <a:pt x="15707931" y="6107938"/>
                    <a:pt x="15701581" y="6095238"/>
                    <a:pt x="15688881" y="6082538"/>
                  </a:cubicBezTo>
                  <a:cubicBezTo>
                    <a:pt x="15688881" y="6076188"/>
                    <a:pt x="15701581" y="6069838"/>
                    <a:pt x="15714281" y="6063488"/>
                  </a:cubicBezTo>
                  <a:lnTo>
                    <a:pt x="15714281" y="6114288"/>
                  </a:lnTo>
                  <a:close/>
                  <a:moveTo>
                    <a:pt x="17174592" y="6088888"/>
                  </a:moveTo>
                  <a:cubicBezTo>
                    <a:pt x="17174592" y="6114288"/>
                    <a:pt x="17155542" y="6146038"/>
                    <a:pt x="17130142" y="6146038"/>
                  </a:cubicBezTo>
                  <a:cubicBezTo>
                    <a:pt x="17111092" y="6146038"/>
                    <a:pt x="17079342" y="6114288"/>
                    <a:pt x="17066642" y="6114288"/>
                  </a:cubicBezTo>
                  <a:cubicBezTo>
                    <a:pt x="17047592" y="6114288"/>
                    <a:pt x="17034892" y="6126988"/>
                    <a:pt x="17022192" y="6126988"/>
                  </a:cubicBezTo>
                  <a:cubicBezTo>
                    <a:pt x="17003142" y="6126988"/>
                    <a:pt x="16926942" y="6095238"/>
                    <a:pt x="16920592" y="6076188"/>
                  </a:cubicBezTo>
                  <a:cubicBezTo>
                    <a:pt x="16945992" y="6088888"/>
                    <a:pt x="16984092" y="6095238"/>
                    <a:pt x="16996792" y="6095238"/>
                  </a:cubicBezTo>
                  <a:cubicBezTo>
                    <a:pt x="17015842" y="6095238"/>
                    <a:pt x="17060292" y="6088888"/>
                    <a:pt x="17085692" y="6076188"/>
                  </a:cubicBezTo>
                  <a:cubicBezTo>
                    <a:pt x="17104742" y="6069838"/>
                    <a:pt x="17123792" y="6050788"/>
                    <a:pt x="17142842" y="6050788"/>
                  </a:cubicBezTo>
                  <a:cubicBezTo>
                    <a:pt x="17155542" y="6050788"/>
                    <a:pt x="17174592" y="6069838"/>
                    <a:pt x="17174592" y="6088888"/>
                  </a:cubicBezTo>
                  <a:close/>
                  <a:moveTo>
                    <a:pt x="16863442" y="6063488"/>
                  </a:moveTo>
                  <a:cubicBezTo>
                    <a:pt x="16844392" y="6069838"/>
                    <a:pt x="16812706" y="6095238"/>
                    <a:pt x="16812706" y="6107938"/>
                  </a:cubicBezTo>
                  <a:cubicBezTo>
                    <a:pt x="16812706" y="6126988"/>
                    <a:pt x="16825406" y="6139688"/>
                    <a:pt x="16838042" y="6139688"/>
                  </a:cubicBezTo>
                  <a:cubicBezTo>
                    <a:pt x="16857092" y="6139688"/>
                    <a:pt x="16882492" y="6107938"/>
                    <a:pt x="16895192" y="6107938"/>
                  </a:cubicBezTo>
                  <a:cubicBezTo>
                    <a:pt x="16914242" y="6107938"/>
                    <a:pt x="16926942" y="6114288"/>
                    <a:pt x="16945992" y="6114288"/>
                  </a:cubicBezTo>
                  <a:cubicBezTo>
                    <a:pt x="16945992" y="6120638"/>
                    <a:pt x="16952342" y="6107938"/>
                    <a:pt x="16952342" y="6126988"/>
                  </a:cubicBezTo>
                  <a:cubicBezTo>
                    <a:pt x="16952342" y="6139688"/>
                    <a:pt x="16945992" y="6139688"/>
                    <a:pt x="16939642" y="6146038"/>
                  </a:cubicBezTo>
                  <a:cubicBezTo>
                    <a:pt x="16958692" y="6146038"/>
                    <a:pt x="16952342" y="6139688"/>
                    <a:pt x="16971392" y="6133338"/>
                  </a:cubicBezTo>
                  <a:cubicBezTo>
                    <a:pt x="16971392" y="6139688"/>
                    <a:pt x="16958692" y="6152388"/>
                    <a:pt x="16965042" y="6165088"/>
                  </a:cubicBezTo>
                  <a:lnTo>
                    <a:pt x="16977742" y="6152388"/>
                  </a:lnTo>
                  <a:cubicBezTo>
                    <a:pt x="16977742" y="6158738"/>
                    <a:pt x="16990442" y="6165088"/>
                    <a:pt x="16990442" y="6184138"/>
                  </a:cubicBezTo>
                  <a:cubicBezTo>
                    <a:pt x="16990442" y="6196838"/>
                    <a:pt x="16977742" y="6215888"/>
                    <a:pt x="16965042" y="6222238"/>
                  </a:cubicBezTo>
                  <a:cubicBezTo>
                    <a:pt x="16907892" y="6273038"/>
                    <a:pt x="16850742" y="6349238"/>
                    <a:pt x="16819056" y="6374638"/>
                  </a:cubicBezTo>
                  <a:cubicBezTo>
                    <a:pt x="16800006" y="6387338"/>
                    <a:pt x="16774605" y="6387338"/>
                    <a:pt x="16761905" y="6400038"/>
                  </a:cubicBezTo>
                  <a:cubicBezTo>
                    <a:pt x="16723805" y="6419088"/>
                    <a:pt x="16692055" y="6457188"/>
                    <a:pt x="16660305" y="6482588"/>
                  </a:cubicBezTo>
                  <a:cubicBezTo>
                    <a:pt x="16679355" y="6450838"/>
                    <a:pt x="16692055" y="6412738"/>
                    <a:pt x="16704755" y="6380988"/>
                  </a:cubicBezTo>
                  <a:cubicBezTo>
                    <a:pt x="16679355" y="6323838"/>
                    <a:pt x="16793656" y="6292088"/>
                    <a:pt x="16800006" y="6228588"/>
                  </a:cubicBezTo>
                  <a:cubicBezTo>
                    <a:pt x="16774605" y="6260338"/>
                    <a:pt x="16742855" y="6292088"/>
                    <a:pt x="16711105" y="6323838"/>
                  </a:cubicBezTo>
                  <a:cubicBezTo>
                    <a:pt x="16711105" y="6292088"/>
                    <a:pt x="16730155" y="6241288"/>
                    <a:pt x="16730155" y="6222238"/>
                  </a:cubicBezTo>
                  <a:cubicBezTo>
                    <a:pt x="16730155" y="6209538"/>
                    <a:pt x="16723805" y="6209538"/>
                    <a:pt x="16717455" y="6203188"/>
                  </a:cubicBezTo>
                  <a:cubicBezTo>
                    <a:pt x="16704755" y="6184138"/>
                    <a:pt x="16679355" y="6158738"/>
                    <a:pt x="16660305" y="6152388"/>
                  </a:cubicBezTo>
                  <a:cubicBezTo>
                    <a:pt x="16653955" y="6146038"/>
                    <a:pt x="16641255" y="6158738"/>
                    <a:pt x="16628555" y="6158738"/>
                  </a:cubicBezTo>
                  <a:cubicBezTo>
                    <a:pt x="16622205" y="6152388"/>
                    <a:pt x="16622205" y="6152388"/>
                    <a:pt x="16622205" y="6139688"/>
                  </a:cubicBezTo>
                  <a:cubicBezTo>
                    <a:pt x="16622205" y="6069838"/>
                    <a:pt x="16711105" y="6082538"/>
                    <a:pt x="16742855" y="6057138"/>
                  </a:cubicBezTo>
                  <a:lnTo>
                    <a:pt x="16761905" y="6057138"/>
                  </a:lnTo>
                  <a:cubicBezTo>
                    <a:pt x="16768255" y="6076188"/>
                    <a:pt x="16768255" y="6107938"/>
                    <a:pt x="16768255" y="6120638"/>
                  </a:cubicBezTo>
                  <a:cubicBezTo>
                    <a:pt x="16787306" y="6095238"/>
                    <a:pt x="16768255" y="6050788"/>
                    <a:pt x="16819056" y="6050788"/>
                  </a:cubicBezTo>
                  <a:cubicBezTo>
                    <a:pt x="16831756" y="6050788"/>
                    <a:pt x="16850742" y="6057138"/>
                    <a:pt x="16863442" y="6063488"/>
                  </a:cubicBezTo>
                  <a:close/>
                  <a:moveTo>
                    <a:pt x="15911067" y="6101588"/>
                  </a:moveTo>
                  <a:cubicBezTo>
                    <a:pt x="15911067" y="6120638"/>
                    <a:pt x="15834867" y="6152388"/>
                    <a:pt x="15834867" y="6196838"/>
                  </a:cubicBezTo>
                  <a:cubicBezTo>
                    <a:pt x="15834867" y="6215888"/>
                    <a:pt x="15847567" y="6234938"/>
                    <a:pt x="15860267" y="6253988"/>
                  </a:cubicBezTo>
                  <a:cubicBezTo>
                    <a:pt x="15866617" y="6266688"/>
                    <a:pt x="15892017" y="6273038"/>
                    <a:pt x="15904717" y="6292088"/>
                  </a:cubicBezTo>
                  <a:cubicBezTo>
                    <a:pt x="15917417" y="6311138"/>
                    <a:pt x="15923767" y="6374638"/>
                    <a:pt x="15974567" y="6387338"/>
                  </a:cubicBezTo>
                  <a:cubicBezTo>
                    <a:pt x="15866617" y="6342888"/>
                    <a:pt x="15828517" y="6266688"/>
                    <a:pt x="15828517" y="6203188"/>
                  </a:cubicBezTo>
                  <a:cubicBezTo>
                    <a:pt x="15828517" y="6146038"/>
                    <a:pt x="15853917" y="6101588"/>
                    <a:pt x="15885667" y="6050788"/>
                  </a:cubicBezTo>
                  <a:cubicBezTo>
                    <a:pt x="15904717" y="6069838"/>
                    <a:pt x="15911067" y="6088888"/>
                    <a:pt x="15911067" y="6101588"/>
                  </a:cubicBezTo>
                  <a:close/>
                  <a:moveTo>
                    <a:pt x="1892046" y="6050788"/>
                  </a:moveTo>
                  <a:lnTo>
                    <a:pt x="1917446" y="6546088"/>
                  </a:lnTo>
                  <a:cubicBezTo>
                    <a:pt x="1860296" y="6539738"/>
                    <a:pt x="1815846" y="6539738"/>
                    <a:pt x="1777746" y="6546088"/>
                  </a:cubicBezTo>
                  <a:lnTo>
                    <a:pt x="1777746" y="6444488"/>
                  </a:lnTo>
                  <a:lnTo>
                    <a:pt x="1853946" y="6444488"/>
                  </a:lnTo>
                  <a:lnTo>
                    <a:pt x="1853946" y="6260338"/>
                  </a:lnTo>
                  <a:cubicBezTo>
                    <a:pt x="1841246" y="6247638"/>
                    <a:pt x="1815846" y="6228588"/>
                    <a:pt x="1803146" y="6228588"/>
                  </a:cubicBezTo>
                  <a:cubicBezTo>
                    <a:pt x="1784096" y="6228588"/>
                    <a:pt x="1765046" y="6247638"/>
                    <a:pt x="1752346" y="6260338"/>
                  </a:cubicBezTo>
                  <a:cubicBezTo>
                    <a:pt x="1714246" y="6253988"/>
                    <a:pt x="1707896" y="6292088"/>
                    <a:pt x="1695196" y="6330188"/>
                  </a:cubicBezTo>
                  <a:cubicBezTo>
                    <a:pt x="1688846" y="6279388"/>
                    <a:pt x="1707896" y="6215888"/>
                    <a:pt x="1631696" y="6215888"/>
                  </a:cubicBezTo>
                  <a:cubicBezTo>
                    <a:pt x="1606296" y="6215888"/>
                    <a:pt x="1599946" y="6209538"/>
                    <a:pt x="1568259" y="6247638"/>
                  </a:cubicBezTo>
                  <a:lnTo>
                    <a:pt x="1568259" y="6463538"/>
                  </a:lnTo>
                  <a:cubicBezTo>
                    <a:pt x="1536509" y="6336538"/>
                    <a:pt x="1555559" y="6387338"/>
                    <a:pt x="1555559" y="6349238"/>
                  </a:cubicBezTo>
                  <a:cubicBezTo>
                    <a:pt x="1555559" y="6336538"/>
                    <a:pt x="1555559" y="6317488"/>
                    <a:pt x="1561909" y="6266688"/>
                  </a:cubicBezTo>
                  <a:cubicBezTo>
                    <a:pt x="1555559" y="6260338"/>
                    <a:pt x="1555559" y="6260338"/>
                    <a:pt x="1542859" y="6260338"/>
                  </a:cubicBezTo>
                  <a:cubicBezTo>
                    <a:pt x="1511109" y="6260338"/>
                    <a:pt x="1517459" y="6279388"/>
                    <a:pt x="1492059" y="6317488"/>
                  </a:cubicBezTo>
                  <a:cubicBezTo>
                    <a:pt x="1492059" y="6292088"/>
                    <a:pt x="1492059" y="6222238"/>
                    <a:pt x="1441259" y="6222238"/>
                  </a:cubicBezTo>
                  <a:cubicBezTo>
                    <a:pt x="1422209" y="6222238"/>
                    <a:pt x="1409509" y="6234938"/>
                    <a:pt x="1390459" y="6253988"/>
                  </a:cubicBezTo>
                  <a:lnTo>
                    <a:pt x="1390459" y="6444488"/>
                  </a:lnTo>
                  <a:lnTo>
                    <a:pt x="1428559" y="6444488"/>
                  </a:lnTo>
                  <a:cubicBezTo>
                    <a:pt x="1409509" y="6476238"/>
                    <a:pt x="1384109" y="6533388"/>
                    <a:pt x="1346009" y="6539738"/>
                  </a:cubicBezTo>
                  <a:lnTo>
                    <a:pt x="1384109" y="6050788"/>
                  </a:lnTo>
                  <a:lnTo>
                    <a:pt x="1892046" y="6050788"/>
                  </a:lnTo>
                  <a:close/>
                  <a:moveTo>
                    <a:pt x="14793659" y="6133338"/>
                  </a:moveTo>
                  <a:cubicBezTo>
                    <a:pt x="14780959" y="6146038"/>
                    <a:pt x="14749209" y="6177788"/>
                    <a:pt x="14749209" y="6203188"/>
                  </a:cubicBezTo>
                  <a:cubicBezTo>
                    <a:pt x="14742859" y="6203188"/>
                    <a:pt x="14736509" y="6190488"/>
                    <a:pt x="14730159" y="6184138"/>
                  </a:cubicBezTo>
                  <a:cubicBezTo>
                    <a:pt x="14673009" y="6234938"/>
                    <a:pt x="14666659" y="6260338"/>
                    <a:pt x="14666659" y="6304788"/>
                  </a:cubicBezTo>
                  <a:cubicBezTo>
                    <a:pt x="14666659" y="6349238"/>
                    <a:pt x="14679359" y="6406388"/>
                    <a:pt x="14749209" y="6431788"/>
                  </a:cubicBezTo>
                  <a:lnTo>
                    <a:pt x="14730159" y="6450838"/>
                  </a:lnTo>
                  <a:cubicBezTo>
                    <a:pt x="14723809" y="6444488"/>
                    <a:pt x="14723809" y="6431788"/>
                    <a:pt x="14711109" y="6431788"/>
                  </a:cubicBezTo>
                  <a:cubicBezTo>
                    <a:pt x="14692059" y="6431788"/>
                    <a:pt x="14692059" y="6438138"/>
                    <a:pt x="14692059" y="6444488"/>
                  </a:cubicBezTo>
                  <a:cubicBezTo>
                    <a:pt x="14685709" y="6425438"/>
                    <a:pt x="14685709" y="6387338"/>
                    <a:pt x="14653959" y="6380988"/>
                  </a:cubicBezTo>
                  <a:lnTo>
                    <a:pt x="14653959" y="6044502"/>
                  </a:lnTo>
                  <a:cubicBezTo>
                    <a:pt x="14698409" y="6076188"/>
                    <a:pt x="14749209" y="6107938"/>
                    <a:pt x="14793659" y="6133338"/>
                  </a:cubicBezTo>
                  <a:close/>
                  <a:moveTo>
                    <a:pt x="14622209" y="6368288"/>
                  </a:moveTo>
                  <a:lnTo>
                    <a:pt x="14584109" y="6349238"/>
                  </a:lnTo>
                  <a:cubicBezTo>
                    <a:pt x="14584109" y="6323838"/>
                    <a:pt x="14571409" y="6285738"/>
                    <a:pt x="14565059" y="6247638"/>
                  </a:cubicBezTo>
                  <a:cubicBezTo>
                    <a:pt x="14552359" y="6260338"/>
                    <a:pt x="14546009" y="6279388"/>
                    <a:pt x="14539659" y="6292088"/>
                  </a:cubicBezTo>
                  <a:cubicBezTo>
                    <a:pt x="14520609" y="6304788"/>
                    <a:pt x="14495209" y="6323838"/>
                    <a:pt x="14476159" y="6336538"/>
                  </a:cubicBezTo>
                  <a:cubicBezTo>
                    <a:pt x="14507909" y="6273038"/>
                    <a:pt x="14450759" y="6177788"/>
                    <a:pt x="14374559" y="6120638"/>
                  </a:cubicBezTo>
                  <a:cubicBezTo>
                    <a:pt x="14368209" y="6126988"/>
                    <a:pt x="14361859" y="6133338"/>
                    <a:pt x="14361859" y="6139688"/>
                  </a:cubicBezTo>
                  <a:cubicBezTo>
                    <a:pt x="14330109" y="6120638"/>
                    <a:pt x="14292072" y="6095238"/>
                    <a:pt x="14260322" y="6069838"/>
                  </a:cubicBezTo>
                  <a:lnTo>
                    <a:pt x="14622209" y="6038152"/>
                  </a:lnTo>
                  <a:lnTo>
                    <a:pt x="14622209" y="6368288"/>
                  </a:lnTo>
                  <a:close/>
                  <a:moveTo>
                    <a:pt x="16488855" y="6260338"/>
                  </a:moveTo>
                  <a:cubicBezTo>
                    <a:pt x="16488855" y="6241288"/>
                    <a:pt x="16501555" y="6215888"/>
                    <a:pt x="16501555" y="6203188"/>
                  </a:cubicBezTo>
                  <a:cubicBezTo>
                    <a:pt x="16501555" y="6133338"/>
                    <a:pt x="16374555" y="6177788"/>
                    <a:pt x="16374555" y="6133338"/>
                  </a:cubicBezTo>
                  <a:cubicBezTo>
                    <a:pt x="16374555" y="6133338"/>
                    <a:pt x="16374555" y="6120638"/>
                    <a:pt x="16368205" y="6107938"/>
                  </a:cubicBezTo>
                  <a:cubicBezTo>
                    <a:pt x="16361855" y="6088888"/>
                    <a:pt x="16311117" y="6069838"/>
                    <a:pt x="16323817" y="6044502"/>
                  </a:cubicBezTo>
                  <a:cubicBezTo>
                    <a:pt x="16380905" y="6063488"/>
                    <a:pt x="16507905" y="6126988"/>
                    <a:pt x="16533305" y="6222238"/>
                  </a:cubicBezTo>
                  <a:cubicBezTo>
                    <a:pt x="16520605" y="6228588"/>
                    <a:pt x="16501555" y="6241288"/>
                    <a:pt x="16488855" y="6260338"/>
                  </a:cubicBezTo>
                  <a:close/>
                  <a:moveTo>
                    <a:pt x="14945995" y="6012752"/>
                  </a:moveTo>
                  <a:cubicBezTo>
                    <a:pt x="15015844" y="6019102"/>
                    <a:pt x="15085694" y="6031802"/>
                    <a:pt x="15155544" y="6038152"/>
                  </a:cubicBezTo>
                  <a:cubicBezTo>
                    <a:pt x="15149194" y="6050788"/>
                    <a:pt x="15136494" y="6057138"/>
                    <a:pt x="15123794" y="6057138"/>
                  </a:cubicBezTo>
                  <a:cubicBezTo>
                    <a:pt x="15104744" y="6057138"/>
                    <a:pt x="15079344" y="6038152"/>
                    <a:pt x="15053944" y="6025452"/>
                  </a:cubicBezTo>
                  <a:cubicBezTo>
                    <a:pt x="15041244" y="6019102"/>
                    <a:pt x="15022194" y="6025452"/>
                    <a:pt x="15003145" y="6025452"/>
                  </a:cubicBezTo>
                  <a:cubicBezTo>
                    <a:pt x="14952345" y="6025452"/>
                    <a:pt x="14876145" y="6063488"/>
                    <a:pt x="14876145" y="6114288"/>
                  </a:cubicBezTo>
                  <a:cubicBezTo>
                    <a:pt x="14876145" y="6139688"/>
                    <a:pt x="14920595" y="6152388"/>
                    <a:pt x="14939645" y="6165088"/>
                  </a:cubicBezTo>
                  <a:cubicBezTo>
                    <a:pt x="14945995" y="6165088"/>
                    <a:pt x="14952345" y="6184138"/>
                    <a:pt x="14965045" y="6190488"/>
                  </a:cubicBezTo>
                  <a:cubicBezTo>
                    <a:pt x="14971395" y="6203188"/>
                    <a:pt x="14984095" y="6209538"/>
                    <a:pt x="15003145" y="6209538"/>
                  </a:cubicBezTo>
                  <a:cubicBezTo>
                    <a:pt x="15015844" y="6209538"/>
                    <a:pt x="15053944" y="6196838"/>
                    <a:pt x="15079344" y="6184138"/>
                  </a:cubicBezTo>
                  <a:cubicBezTo>
                    <a:pt x="15092044" y="6177788"/>
                    <a:pt x="15104744" y="6158738"/>
                    <a:pt x="15104744" y="6146038"/>
                  </a:cubicBezTo>
                  <a:cubicBezTo>
                    <a:pt x="15104744" y="6133338"/>
                    <a:pt x="15117444" y="6120638"/>
                    <a:pt x="15117444" y="6101588"/>
                  </a:cubicBezTo>
                  <a:cubicBezTo>
                    <a:pt x="15117444" y="6076188"/>
                    <a:pt x="15028544" y="6050788"/>
                    <a:pt x="15028544" y="6050788"/>
                  </a:cubicBezTo>
                  <a:cubicBezTo>
                    <a:pt x="15003145" y="6050788"/>
                    <a:pt x="14933295" y="6069838"/>
                    <a:pt x="14933295" y="6101588"/>
                  </a:cubicBezTo>
                  <a:cubicBezTo>
                    <a:pt x="14933295" y="6133338"/>
                    <a:pt x="15003145" y="6165088"/>
                    <a:pt x="15015844" y="6165088"/>
                  </a:cubicBezTo>
                  <a:cubicBezTo>
                    <a:pt x="15041244" y="6165088"/>
                    <a:pt x="15072994" y="6126988"/>
                    <a:pt x="15072994" y="6114288"/>
                  </a:cubicBezTo>
                  <a:cubicBezTo>
                    <a:pt x="15072994" y="6082538"/>
                    <a:pt x="15034894" y="6082538"/>
                    <a:pt x="15028544" y="6082538"/>
                  </a:cubicBezTo>
                  <a:cubicBezTo>
                    <a:pt x="14996795" y="6082538"/>
                    <a:pt x="14996795" y="6101588"/>
                    <a:pt x="14996795" y="6107938"/>
                  </a:cubicBezTo>
                  <a:cubicBezTo>
                    <a:pt x="14996795" y="6126988"/>
                    <a:pt x="15009495" y="6133338"/>
                    <a:pt x="15015844" y="6139688"/>
                  </a:cubicBezTo>
                  <a:cubicBezTo>
                    <a:pt x="15022194" y="6139688"/>
                    <a:pt x="15028544" y="6133338"/>
                    <a:pt x="15034894" y="6126988"/>
                  </a:cubicBezTo>
                  <a:cubicBezTo>
                    <a:pt x="15028544" y="6114288"/>
                    <a:pt x="15015844" y="6114288"/>
                    <a:pt x="15015844" y="6101588"/>
                  </a:cubicBezTo>
                  <a:lnTo>
                    <a:pt x="15047594" y="6101588"/>
                  </a:lnTo>
                  <a:cubicBezTo>
                    <a:pt x="15053944" y="6107938"/>
                    <a:pt x="15053944" y="6101588"/>
                    <a:pt x="15053944" y="6114288"/>
                  </a:cubicBezTo>
                  <a:cubicBezTo>
                    <a:pt x="15053944" y="6133338"/>
                    <a:pt x="15028544" y="6152388"/>
                    <a:pt x="15015844" y="6152388"/>
                  </a:cubicBezTo>
                  <a:cubicBezTo>
                    <a:pt x="14996795" y="6152388"/>
                    <a:pt x="14952345" y="6120638"/>
                    <a:pt x="14952345" y="6101588"/>
                  </a:cubicBezTo>
                  <a:cubicBezTo>
                    <a:pt x="14952345" y="6076188"/>
                    <a:pt x="15028544" y="6069838"/>
                    <a:pt x="15028544" y="6069838"/>
                  </a:cubicBezTo>
                  <a:cubicBezTo>
                    <a:pt x="15041244" y="6069838"/>
                    <a:pt x="15072994" y="6088888"/>
                    <a:pt x="15098394" y="6095238"/>
                  </a:cubicBezTo>
                  <a:cubicBezTo>
                    <a:pt x="15092044" y="6120638"/>
                    <a:pt x="15092044" y="6126988"/>
                    <a:pt x="15092044" y="6146038"/>
                  </a:cubicBezTo>
                  <a:cubicBezTo>
                    <a:pt x="15092044" y="6171438"/>
                    <a:pt x="15003145" y="6190488"/>
                    <a:pt x="14996795" y="6190488"/>
                  </a:cubicBezTo>
                  <a:cubicBezTo>
                    <a:pt x="14984095" y="6190488"/>
                    <a:pt x="14933295" y="6146038"/>
                    <a:pt x="14901545" y="6126988"/>
                  </a:cubicBezTo>
                  <a:cubicBezTo>
                    <a:pt x="14895195" y="6120638"/>
                    <a:pt x="14895195" y="6126988"/>
                    <a:pt x="14895195" y="6107938"/>
                  </a:cubicBezTo>
                  <a:cubicBezTo>
                    <a:pt x="14895195" y="6095238"/>
                    <a:pt x="14926945" y="6057138"/>
                    <a:pt x="14945995" y="6050788"/>
                  </a:cubicBezTo>
                  <a:cubicBezTo>
                    <a:pt x="14971395" y="6031802"/>
                    <a:pt x="15022194" y="6038152"/>
                    <a:pt x="15034894" y="6038152"/>
                  </a:cubicBezTo>
                  <a:cubicBezTo>
                    <a:pt x="15053944" y="6038152"/>
                    <a:pt x="15104744" y="6076188"/>
                    <a:pt x="15123794" y="6076188"/>
                  </a:cubicBezTo>
                  <a:cubicBezTo>
                    <a:pt x="15136494" y="6076188"/>
                    <a:pt x="15161894" y="6044502"/>
                    <a:pt x="15180944" y="6044502"/>
                  </a:cubicBezTo>
                  <a:cubicBezTo>
                    <a:pt x="15193644" y="6044502"/>
                    <a:pt x="15250794" y="6057138"/>
                    <a:pt x="15276194" y="6069838"/>
                  </a:cubicBezTo>
                  <a:cubicBezTo>
                    <a:pt x="15193644" y="6076188"/>
                    <a:pt x="15136494" y="6139688"/>
                    <a:pt x="15136494" y="6209538"/>
                  </a:cubicBezTo>
                  <a:cubicBezTo>
                    <a:pt x="15136494" y="6260338"/>
                    <a:pt x="15161894" y="6336538"/>
                    <a:pt x="15225394" y="6336538"/>
                  </a:cubicBezTo>
                  <a:cubicBezTo>
                    <a:pt x="15269844" y="6336538"/>
                    <a:pt x="15326931" y="6273038"/>
                    <a:pt x="15326931" y="6228588"/>
                  </a:cubicBezTo>
                  <a:cubicBezTo>
                    <a:pt x="15326931" y="6203188"/>
                    <a:pt x="15365031" y="6184138"/>
                    <a:pt x="15377731" y="6184138"/>
                  </a:cubicBezTo>
                  <a:cubicBezTo>
                    <a:pt x="15409481" y="6184138"/>
                    <a:pt x="15428531" y="6215888"/>
                    <a:pt x="15428531" y="6228588"/>
                  </a:cubicBezTo>
                  <a:cubicBezTo>
                    <a:pt x="15428531" y="6253988"/>
                    <a:pt x="15390431" y="6279388"/>
                    <a:pt x="15377731" y="6279388"/>
                  </a:cubicBezTo>
                  <a:cubicBezTo>
                    <a:pt x="15365031" y="6279388"/>
                    <a:pt x="15365031" y="6273038"/>
                    <a:pt x="15352331" y="6273038"/>
                  </a:cubicBezTo>
                  <a:lnTo>
                    <a:pt x="15352331" y="6228588"/>
                  </a:lnTo>
                  <a:cubicBezTo>
                    <a:pt x="15358681" y="6228588"/>
                    <a:pt x="15365031" y="6222238"/>
                    <a:pt x="15384081" y="6222238"/>
                  </a:cubicBezTo>
                  <a:cubicBezTo>
                    <a:pt x="15390431" y="6228588"/>
                    <a:pt x="15390431" y="6222238"/>
                    <a:pt x="15390431" y="6234938"/>
                  </a:cubicBezTo>
                  <a:cubicBezTo>
                    <a:pt x="15390431" y="6253988"/>
                    <a:pt x="15377731" y="6247638"/>
                    <a:pt x="15371381" y="6260338"/>
                  </a:cubicBezTo>
                  <a:cubicBezTo>
                    <a:pt x="15377731" y="6266688"/>
                    <a:pt x="15371381" y="6266688"/>
                    <a:pt x="15384081" y="6266688"/>
                  </a:cubicBezTo>
                  <a:cubicBezTo>
                    <a:pt x="15409481" y="6266688"/>
                    <a:pt x="15409481" y="6241288"/>
                    <a:pt x="15409481" y="6234938"/>
                  </a:cubicBezTo>
                  <a:cubicBezTo>
                    <a:pt x="15409481" y="6203188"/>
                    <a:pt x="15384081" y="6203188"/>
                    <a:pt x="15377731" y="6203188"/>
                  </a:cubicBezTo>
                  <a:cubicBezTo>
                    <a:pt x="15339631" y="6203188"/>
                    <a:pt x="15333281" y="6234938"/>
                    <a:pt x="15333281" y="6247638"/>
                  </a:cubicBezTo>
                  <a:cubicBezTo>
                    <a:pt x="15333281" y="6285738"/>
                    <a:pt x="15365031" y="6292088"/>
                    <a:pt x="15377731" y="6292088"/>
                  </a:cubicBezTo>
                  <a:cubicBezTo>
                    <a:pt x="15396781" y="6292088"/>
                    <a:pt x="15428531" y="6279388"/>
                    <a:pt x="15447581" y="6234938"/>
                  </a:cubicBezTo>
                  <a:cubicBezTo>
                    <a:pt x="15453931" y="6247638"/>
                    <a:pt x="15466631" y="6260338"/>
                    <a:pt x="15485681" y="6260338"/>
                  </a:cubicBezTo>
                  <a:cubicBezTo>
                    <a:pt x="15511081" y="6260338"/>
                    <a:pt x="15536481" y="6209538"/>
                    <a:pt x="15536481" y="6196838"/>
                  </a:cubicBezTo>
                  <a:cubicBezTo>
                    <a:pt x="15536481" y="6152388"/>
                    <a:pt x="15485681" y="6152388"/>
                    <a:pt x="15479331" y="6152388"/>
                  </a:cubicBezTo>
                  <a:cubicBezTo>
                    <a:pt x="15460281" y="6152388"/>
                    <a:pt x="15441231" y="6165088"/>
                    <a:pt x="15422181" y="6171438"/>
                  </a:cubicBezTo>
                  <a:cubicBezTo>
                    <a:pt x="15390431" y="6184138"/>
                    <a:pt x="15358681" y="6152388"/>
                    <a:pt x="15326931" y="6190488"/>
                  </a:cubicBezTo>
                  <a:cubicBezTo>
                    <a:pt x="15320581" y="6184138"/>
                    <a:pt x="15307944" y="6171438"/>
                    <a:pt x="15301594" y="6158738"/>
                  </a:cubicBezTo>
                  <a:cubicBezTo>
                    <a:pt x="15288894" y="6126988"/>
                    <a:pt x="15263494" y="6133338"/>
                    <a:pt x="15250794" y="6133338"/>
                  </a:cubicBezTo>
                  <a:cubicBezTo>
                    <a:pt x="15199994" y="6133338"/>
                    <a:pt x="15174594" y="6184138"/>
                    <a:pt x="15174594" y="6222238"/>
                  </a:cubicBezTo>
                  <a:cubicBezTo>
                    <a:pt x="15174594" y="6253988"/>
                    <a:pt x="15206344" y="6285738"/>
                    <a:pt x="15225394" y="6285738"/>
                  </a:cubicBezTo>
                  <a:cubicBezTo>
                    <a:pt x="15263494" y="6285738"/>
                    <a:pt x="15295244" y="6253988"/>
                    <a:pt x="15295244" y="6222238"/>
                  </a:cubicBezTo>
                  <a:cubicBezTo>
                    <a:pt x="15295244" y="6215888"/>
                    <a:pt x="15276194" y="6177788"/>
                    <a:pt x="15263494" y="6177788"/>
                  </a:cubicBezTo>
                  <a:lnTo>
                    <a:pt x="15231744" y="6177788"/>
                  </a:lnTo>
                  <a:cubicBezTo>
                    <a:pt x="15231744" y="6184138"/>
                    <a:pt x="15225394" y="6184138"/>
                    <a:pt x="15219044" y="6190488"/>
                  </a:cubicBezTo>
                  <a:cubicBezTo>
                    <a:pt x="15219044" y="6190488"/>
                    <a:pt x="15225394" y="6196838"/>
                    <a:pt x="15231744" y="6196838"/>
                  </a:cubicBezTo>
                  <a:lnTo>
                    <a:pt x="15250794" y="6196838"/>
                  </a:lnTo>
                  <a:cubicBezTo>
                    <a:pt x="15263494" y="6196838"/>
                    <a:pt x="15276194" y="6203188"/>
                    <a:pt x="15276194" y="6222238"/>
                  </a:cubicBezTo>
                  <a:cubicBezTo>
                    <a:pt x="15276194" y="6253988"/>
                    <a:pt x="15238094" y="6266688"/>
                    <a:pt x="15225394" y="6266688"/>
                  </a:cubicBezTo>
                  <a:cubicBezTo>
                    <a:pt x="15193644" y="6266688"/>
                    <a:pt x="15193644" y="6228588"/>
                    <a:pt x="15193644" y="6215888"/>
                  </a:cubicBezTo>
                  <a:cubicBezTo>
                    <a:pt x="15193644" y="6165088"/>
                    <a:pt x="15225394" y="6152388"/>
                    <a:pt x="15250794" y="6152388"/>
                  </a:cubicBezTo>
                  <a:cubicBezTo>
                    <a:pt x="15301594" y="6152388"/>
                    <a:pt x="15307944" y="6209538"/>
                    <a:pt x="15307944" y="6228588"/>
                  </a:cubicBezTo>
                  <a:cubicBezTo>
                    <a:pt x="15307944" y="6279388"/>
                    <a:pt x="15263494" y="6317488"/>
                    <a:pt x="15225394" y="6317488"/>
                  </a:cubicBezTo>
                  <a:cubicBezTo>
                    <a:pt x="15168244" y="6317488"/>
                    <a:pt x="15155544" y="6228588"/>
                    <a:pt x="15155544" y="6209538"/>
                  </a:cubicBezTo>
                  <a:cubicBezTo>
                    <a:pt x="15155544" y="6133338"/>
                    <a:pt x="15212694" y="6088888"/>
                    <a:pt x="15307944" y="6076188"/>
                  </a:cubicBezTo>
                  <a:lnTo>
                    <a:pt x="15784131" y="6241288"/>
                  </a:lnTo>
                  <a:cubicBezTo>
                    <a:pt x="15752381" y="6234938"/>
                    <a:pt x="15701581" y="6222238"/>
                    <a:pt x="15688881" y="6222238"/>
                  </a:cubicBezTo>
                  <a:cubicBezTo>
                    <a:pt x="15663481" y="6222238"/>
                    <a:pt x="15625381" y="6215888"/>
                    <a:pt x="15599981" y="6241288"/>
                  </a:cubicBezTo>
                  <a:cubicBezTo>
                    <a:pt x="15555531" y="6222238"/>
                    <a:pt x="15428531" y="6311138"/>
                    <a:pt x="15428531" y="6368288"/>
                  </a:cubicBezTo>
                  <a:cubicBezTo>
                    <a:pt x="15428531" y="6393688"/>
                    <a:pt x="15472981" y="6412738"/>
                    <a:pt x="15492031" y="6425438"/>
                  </a:cubicBezTo>
                  <a:cubicBezTo>
                    <a:pt x="15441231" y="6444488"/>
                    <a:pt x="15333281" y="6476238"/>
                    <a:pt x="15320581" y="6476238"/>
                  </a:cubicBezTo>
                  <a:cubicBezTo>
                    <a:pt x="15301594" y="6476238"/>
                    <a:pt x="15295244" y="6450838"/>
                    <a:pt x="15282544" y="6444488"/>
                  </a:cubicBezTo>
                  <a:cubicBezTo>
                    <a:pt x="15288894" y="6438138"/>
                    <a:pt x="15301594" y="6425438"/>
                    <a:pt x="15307944" y="6412738"/>
                  </a:cubicBezTo>
                  <a:cubicBezTo>
                    <a:pt x="15257144" y="6406388"/>
                    <a:pt x="15155544" y="6380988"/>
                    <a:pt x="15142844" y="6380988"/>
                  </a:cubicBezTo>
                  <a:cubicBezTo>
                    <a:pt x="15123794" y="6380988"/>
                    <a:pt x="15098394" y="6387338"/>
                    <a:pt x="15072994" y="6393688"/>
                  </a:cubicBezTo>
                  <a:cubicBezTo>
                    <a:pt x="15085694" y="6361938"/>
                    <a:pt x="15123794" y="6317488"/>
                    <a:pt x="15117444" y="6285738"/>
                  </a:cubicBezTo>
                  <a:cubicBezTo>
                    <a:pt x="15111094" y="6292088"/>
                    <a:pt x="15098394" y="6298438"/>
                    <a:pt x="15092044" y="6298438"/>
                  </a:cubicBezTo>
                  <a:cubicBezTo>
                    <a:pt x="15098394" y="6266688"/>
                    <a:pt x="15123794" y="6228588"/>
                    <a:pt x="15123794" y="6190488"/>
                  </a:cubicBezTo>
                  <a:cubicBezTo>
                    <a:pt x="15085694" y="6215888"/>
                    <a:pt x="15034894" y="6228588"/>
                    <a:pt x="15003145" y="6260338"/>
                  </a:cubicBezTo>
                  <a:cubicBezTo>
                    <a:pt x="14952345" y="6298438"/>
                    <a:pt x="14882495" y="6393688"/>
                    <a:pt x="14869795" y="6393688"/>
                  </a:cubicBezTo>
                  <a:cubicBezTo>
                    <a:pt x="14850745" y="6393688"/>
                    <a:pt x="14838045" y="6387338"/>
                    <a:pt x="14818995" y="6387338"/>
                  </a:cubicBezTo>
                  <a:cubicBezTo>
                    <a:pt x="14831695" y="6330188"/>
                    <a:pt x="14876145" y="6234938"/>
                    <a:pt x="14952345" y="6228588"/>
                  </a:cubicBezTo>
                  <a:cubicBezTo>
                    <a:pt x="14952345" y="6241288"/>
                    <a:pt x="14945995" y="6260338"/>
                    <a:pt x="14945995" y="6285738"/>
                  </a:cubicBezTo>
                  <a:cubicBezTo>
                    <a:pt x="14958695" y="6273038"/>
                    <a:pt x="14965045" y="6253988"/>
                    <a:pt x="14971395" y="6241288"/>
                  </a:cubicBezTo>
                  <a:lnTo>
                    <a:pt x="14971395" y="6222238"/>
                  </a:lnTo>
                  <a:cubicBezTo>
                    <a:pt x="14965045" y="6215888"/>
                    <a:pt x="14971395" y="6215888"/>
                    <a:pt x="14952345" y="6215888"/>
                  </a:cubicBezTo>
                  <a:cubicBezTo>
                    <a:pt x="14939645" y="6215888"/>
                    <a:pt x="14914245" y="6228588"/>
                    <a:pt x="14895195" y="6241288"/>
                  </a:cubicBezTo>
                  <a:cubicBezTo>
                    <a:pt x="14882495" y="6234938"/>
                    <a:pt x="14869795" y="6215888"/>
                    <a:pt x="14863445" y="6196838"/>
                  </a:cubicBezTo>
                  <a:cubicBezTo>
                    <a:pt x="14857095" y="6165088"/>
                    <a:pt x="14857095" y="6101588"/>
                    <a:pt x="14857095" y="6088888"/>
                  </a:cubicBezTo>
                  <a:lnTo>
                    <a:pt x="14857095" y="6012752"/>
                  </a:lnTo>
                  <a:lnTo>
                    <a:pt x="14945995" y="6012752"/>
                  </a:lnTo>
                  <a:close/>
                  <a:moveTo>
                    <a:pt x="16311117" y="6006402"/>
                  </a:moveTo>
                  <a:cubicBezTo>
                    <a:pt x="16304767" y="6038152"/>
                    <a:pt x="16304767" y="6082538"/>
                    <a:pt x="16361855" y="6114288"/>
                  </a:cubicBezTo>
                  <a:lnTo>
                    <a:pt x="16361855" y="6139688"/>
                  </a:lnTo>
                  <a:cubicBezTo>
                    <a:pt x="16304767" y="6126988"/>
                    <a:pt x="16234917" y="6076188"/>
                    <a:pt x="16177767" y="6101588"/>
                  </a:cubicBezTo>
                  <a:lnTo>
                    <a:pt x="16177767" y="6069838"/>
                  </a:lnTo>
                  <a:cubicBezTo>
                    <a:pt x="16184117" y="6031802"/>
                    <a:pt x="16222217" y="6025452"/>
                    <a:pt x="16260317" y="6006402"/>
                  </a:cubicBezTo>
                  <a:lnTo>
                    <a:pt x="16311117" y="6006402"/>
                  </a:lnTo>
                  <a:close/>
                  <a:moveTo>
                    <a:pt x="16907892" y="6063488"/>
                  </a:moveTo>
                  <a:cubicBezTo>
                    <a:pt x="16901542" y="6063488"/>
                    <a:pt x="16895192" y="6057138"/>
                    <a:pt x="16895192" y="6038152"/>
                  </a:cubicBezTo>
                  <a:cubicBezTo>
                    <a:pt x="16895192" y="6025452"/>
                    <a:pt x="16907892" y="6012752"/>
                    <a:pt x="16907892" y="6000052"/>
                  </a:cubicBezTo>
                  <a:cubicBezTo>
                    <a:pt x="16914242" y="6019102"/>
                    <a:pt x="16914242" y="6044502"/>
                    <a:pt x="16907892" y="6063488"/>
                  </a:cubicBezTo>
                  <a:close/>
                  <a:moveTo>
                    <a:pt x="15511081" y="6114288"/>
                  </a:moveTo>
                  <a:cubicBezTo>
                    <a:pt x="15523781" y="6107938"/>
                    <a:pt x="15523781" y="6095238"/>
                    <a:pt x="15536481" y="6082538"/>
                  </a:cubicBezTo>
                  <a:cubicBezTo>
                    <a:pt x="15555531" y="6095238"/>
                    <a:pt x="15574581" y="6120638"/>
                    <a:pt x="15593631" y="6146038"/>
                  </a:cubicBezTo>
                  <a:cubicBezTo>
                    <a:pt x="15536481" y="6120638"/>
                    <a:pt x="15447581" y="6114288"/>
                    <a:pt x="15403131" y="6057138"/>
                  </a:cubicBezTo>
                  <a:cubicBezTo>
                    <a:pt x="15415831" y="6038152"/>
                    <a:pt x="15434881" y="6012752"/>
                    <a:pt x="15447581" y="5993702"/>
                  </a:cubicBezTo>
                  <a:cubicBezTo>
                    <a:pt x="15492031" y="6019102"/>
                    <a:pt x="15492031" y="6076188"/>
                    <a:pt x="15511081" y="6114288"/>
                  </a:cubicBezTo>
                  <a:close/>
                  <a:moveTo>
                    <a:pt x="14965045" y="6000052"/>
                  </a:moveTo>
                  <a:lnTo>
                    <a:pt x="14945995" y="6000052"/>
                  </a:lnTo>
                  <a:cubicBezTo>
                    <a:pt x="14939645" y="5993702"/>
                    <a:pt x="14939645" y="5987352"/>
                    <a:pt x="14945995" y="5981002"/>
                  </a:cubicBezTo>
                  <a:cubicBezTo>
                    <a:pt x="14952345" y="5981002"/>
                    <a:pt x="14958695" y="5993702"/>
                    <a:pt x="14965045" y="6000052"/>
                  </a:cubicBezTo>
                  <a:close/>
                  <a:moveTo>
                    <a:pt x="16768255" y="5993702"/>
                  </a:moveTo>
                  <a:cubicBezTo>
                    <a:pt x="16755555" y="6012752"/>
                    <a:pt x="16768255" y="6031802"/>
                    <a:pt x="16780956" y="6050788"/>
                  </a:cubicBezTo>
                  <a:cubicBezTo>
                    <a:pt x="16749205" y="6038152"/>
                    <a:pt x="16749205" y="6050788"/>
                    <a:pt x="16660305" y="6063488"/>
                  </a:cubicBezTo>
                  <a:cubicBezTo>
                    <a:pt x="16660305" y="6050788"/>
                    <a:pt x="16647605" y="6025452"/>
                    <a:pt x="16647605" y="6012752"/>
                  </a:cubicBezTo>
                  <a:cubicBezTo>
                    <a:pt x="16647605" y="5993702"/>
                    <a:pt x="16653955" y="5987352"/>
                    <a:pt x="16660305" y="5974652"/>
                  </a:cubicBezTo>
                  <a:cubicBezTo>
                    <a:pt x="16685705" y="5987352"/>
                    <a:pt x="16730155" y="5993702"/>
                    <a:pt x="16768255" y="5993702"/>
                  </a:cubicBezTo>
                  <a:close/>
                  <a:moveTo>
                    <a:pt x="16114267" y="5987352"/>
                  </a:moveTo>
                  <a:cubicBezTo>
                    <a:pt x="16120617" y="5981002"/>
                    <a:pt x="16196817" y="5981002"/>
                    <a:pt x="16196817" y="6025452"/>
                  </a:cubicBezTo>
                  <a:cubicBezTo>
                    <a:pt x="16196817" y="6038152"/>
                    <a:pt x="16177767" y="6044502"/>
                    <a:pt x="16171417" y="6050788"/>
                  </a:cubicBezTo>
                  <a:cubicBezTo>
                    <a:pt x="16165067" y="6069838"/>
                    <a:pt x="16165067" y="6088888"/>
                    <a:pt x="16158717" y="6101588"/>
                  </a:cubicBezTo>
                  <a:cubicBezTo>
                    <a:pt x="16133317" y="6114288"/>
                    <a:pt x="16095217" y="6120638"/>
                    <a:pt x="16095217" y="6152388"/>
                  </a:cubicBezTo>
                  <a:cubicBezTo>
                    <a:pt x="16095217" y="6190488"/>
                    <a:pt x="16146017" y="6222238"/>
                    <a:pt x="16165067" y="6247638"/>
                  </a:cubicBezTo>
                  <a:cubicBezTo>
                    <a:pt x="16196817" y="6285738"/>
                    <a:pt x="16241267" y="6336538"/>
                    <a:pt x="16266667" y="6374638"/>
                  </a:cubicBezTo>
                  <a:cubicBezTo>
                    <a:pt x="16253967" y="6374638"/>
                    <a:pt x="16234917" y="6393688"/>
                    <a:pt x="16222217" y="6393688"/>
                  </a:cubicBezTo>
                  <a:cubicBezTo>
                    <a:pt x="16203167" y="6393688"/>
                    <a:pt x="16209517" y="6380988"/>
                    <a:pt x="16196817" y="6380988"/>
                  </a:cubicBezTo>
                  <a:cubicBezTo>
                    <a:pt x="16177767" y="6380988"/>
                    <a:pt x="16165067" y="6387338"/>
                    <a:pt x="16139667" y="6393688"/>
                  </a:cubicBezTo>
                  <a:cubicBezTo>
                    <a:pt x="16146017" y="6374638"/>
                    <a:pt x="16152367" y="6349238"/>
                    <a:pt x="16152367" y="6330188"/>
                  </a:cubicBezTo>
                  <a:cubicBezTo>
                    <a:pt x="16152367" y="6317488"/>
                    <a:pt x="16133317" y="6273038"/>
                    <a:pt x="16114267" y="6253988"/>
                  </a:cubicBezTo>
                  <a:cubicBezTo>
                    <a:pt x="16101567" y="6247638"/>
                    <a:pt x="16088867" y="6247638"/>
                    <a:pt x="16076167" y="6253988"/>
                  </a:cubicBezTo>
                  <a:cubicBezTo>
                    <a:pt x="16069817" y="6241288"/>
                    <a:pt x="16050767" y="6215888"/>
                    <a:pt x="16050767" y="6215888"/>
                  </a:cubicBezTo>
                  <a:cubicBezTo>
                    <a:pt x="16038067" y="6171438"/>
                    <a:pt x="16031717" y="6126988"/>
                    <a:pt x="16019017" y="6082538"/>
                  </a:cubicBezTo>
                  <a:cubicBezTo>
                    <a:pt x="16012667" y="6088888"/>
                    <a:pt x="16012667" y="6082538"/>
                    <a:pt x="16012667" y="6095238"/>
                  </a:cubicBezTo>
                  <a:cubicBezTo>
                    <a:pt x="16012667" y="6114288"/>
                    <a:pt x="16031717" y="6177788"/>
                    <a:pt x="16038067" y="6215888"/>
                  </a:cubicBezTo>
                  <a:cubicBezTo>
                    <a:pt x="16019017" y="6203188"/>
                    <a:pt x="15930117" y="6203188"/>
                    <a:pt x="15930117" y="6247638"/>
                  </a:cubicBezTo>
                  <a:cubicBezTo>
                    <a:pt x="15930117" y="6266688"/>
                    <a:pt x="15955517" y="6330188"/>
                    <a:pt x="15968217" y="6368288"/>
                  </a:cubicBezTo>
                  <a:cubicBezTo>
                    <a:pt x="15930117" y="6368288"/>
                    <a:pt x="15898367" y="6222238"/>
                    <a:pt x="15898367" y="6196838"/>
                  </a:cubicBezTo>
                  <a:cubicBezTo>
                    <a:pt x="15898367" y="6177788"/>
                    <a:pt x="15923767" y="6114288"/>
                    <a:pt x="15923767" y="6101588"/>
                  </a:cubicBezTo>
                  <a:cubicBezTo>
                    <a:pt x="15923767" y="6076188"/>
                    <a:pt x="15892017" y="6044502"/>
                    <a:pt x="15892017" y="6031802"/>
                  </a:cubicBezTo>
                  <a:cubicBezTo>
                    <a:pt x="15892017" y="5993702"/>
                    <a:pt x="15949167" y="5987352"/>
                    <a:pt x="15955517" y="5987352"/>
                  </a:cubicBezTo>
                  <a:cubicBezTo>
                    <a:pt x="15974567" y="5987352"/>
                    <a:pt x="15980917" y="6000052"/>
                    <a:pt x="15993617" y="6012752"/>
                  </a:cubicBezTo>
                  <a:cubicBezTo>
                    <a:pt x="15999967" y="6012752"/>
                    <a:pt x="15999967" y="5993702"/>
                    <a:pt x="16019017" y="5987352"/>
                  </a:cubicBezTo>
                  <a:cubicBezTo>
                    <a:pt x="16031717" y="5974652"/>
                    <a:pt x="16063467" y="5974652"/>
                    <a:pt x="16076167" y="5974652"/>
                  </a:cubicBezTo>
                  <a:cubicBezTo>
                    <a:pt x="16095217" y="5974652"/>
                    <a:pt x="16101567" y="5981002"/>
                    <a:pt x="16114267" y="5987352"/>
                  </a:cubicBezTo>
                  <a:close/>
                  <a:moveTo>
                    <a:pt x="15384081" y="6038152"/>
                  </a:moveTo>
                  <a:lnTo>
                    <a:pt x="15384081" y="6076188"/>
                  </a:lnTo>
                  <a:lnTo>
                    <a:pt x="15307944" y="6057138"/>
                  </a:lnTo>
                  <a:cubicBezTo>
                    <a:pt x="15307944" y="6031802"/>
                    <a:pt x="15339631" y="5993702"/>
                    <a:pt x="15333281" y="5968302"/>
                  </a:cubicBezTo>
                  <a:cubicBezTo>
                    <a:pt x="15358681" y="5974652"/>
                    <a:pt x="15384081" y="6031802"/>
                    <a:pt x="15384081" y="6038152"/>
                  </a:cubicBezTo>
                  <a:close/>
                  <a:moveTo>
                    <a:pt x="16907892" y="5974652"/>
                  </a:moveTo>
                  <a:cubicBezTo>
                    <a:pt x="16901542" y="5993702"/>
                    <a:pt x="16876142" y="6025452"/>
                    <a:pt x="16876142" y="6044502"/>
                  </a:cubicBezTo>
                  <a:cubicBezTo>
                    <a:pt x="16876142" y="6057138"/>
                    <a:pt x="16888842" y="6069838"/>
                    <a:pt x="16895192" y="6082538"/>
                  </a:cubicBezTo>
                  <a:cubicBezTo>
                    <a:pt x="16882492" y="6095238"/>
                    <a:pt x="16863442" y="6101588"/>
                    <a:pt x="16850742" y="6114288"/>
                  </a:cubicBezTo>
                  <a:cubicBezTo>
                    <a:pt x="16857092" y="6101588"/>
                    <a:pt x="16869792" y="6082538"/>
                    <a:pt x="16882492" y="6069838"/>
                  </a:cubicBezTo>
                  <a:cubicBezTo>
                    <a:pt x="16869792" y="6038152"/>
                    <a:pt x="16812706" y="6038152"/>
                    <a:pt x="16787306" y="6038152"/>
                  </a:cubicBezTo>
                  <a:cubicBezTo>
                    <a:pt x="16787306" y="6031802"/>
                    <a:pt x="16780956" y="6025452"/>
                    <a:pt x="16780956" y="5993702"/>
                  </a:cubicBezTo>
                  <a:cubicBezTo>
                    <a:pt x="16812706" y="5987352"/>
                    <a:pt x="16850742" y="5981002"/>
                    <a:pt x="16888842" y="5961952"/>
                  </a:cubicBezTo>
                  <a:cubicBezTo>
                    <a:pt x="16895192" y="5968302"/>
                    <a:pt x="16901542" y="5968302"/>
                    <a:pt x="16907892" y="5974652"/>
                  </a:cubicBezTo>
                  <a:close/>
                  <a:moveTo>
                    <a:pt x="2057146" y="6101588"/>
                  </a:moveTo>
                  <a:lnTo>
                    <a:pt x="2057146" y="6139688"/>
                  </a:lnTo>
                  <a:cubicBezTo>
                    <a:pt x="2019046" y="6114288"/>
                    <a:pt x="1974596" y="6082538"/>
                    <a:pt x="1936496" y="6050788"/>
                  </a:cubicBezTo>
                  <a:lnTo>
                    <a:pt x="1936496" y="5961952"/>
                  </a:lnTo>
                  <a:cubicBezTo>
                    <a:pt x="1987296" y="6012752"/>
                    <a:pt x="2057146" y="6050788"/>
                    <a:pt x="2057146" y="6101588"/>
                  </a:cubicBezTo>
                  <a:close/>
                  <a:moveTo>
                    <a:pt x="17142842" y="5955602"/>
                  </a:moveTo>
                  <a:cubicBezTo>
                    <a:pt x="17149192" y="5955602"/>
                    <a:pt x="17161892" y="5949252"/>
                    <a:pt x="17168242" y="5942902"/>
                  </a:cubicBezTo>
                  <a:cubicBezTo>
                    <a:pt x="17168242" y="5949252"/>
                    <a:pt x="17155542" y="5955602"/>
                    <a:pt x="17142842" y="5955602"/>
                  </a:cubicBezTo>
                  <a:close/>
                  <a:moveTo>
                    <a:pt x="15644431" y="6031802"/>
                  </a:moveTo>
                  <a:cubicBezTo>
                    <a:pt x="15644431" y="6044502"/>
                    <a:pt x="15619031" y="6107938"/>
                    <a:pt x="15593631" y="6107938"/>
                  </a:cubicBezTo>
                  <a:cubicBezTo>
                    <a:pt x="15574581" y="6107938"/>
                    <a:pt x="15568231" y="6088888"/>
                    <a:pt x="15549181" y="6069838"/>
                  </a:cubicBezTo>
                  <a:cubicBezTo>
                    <a:pt x="15568231" y="6031802"/>
                    <a:pt x="15599981" y="5981002"/>
                    <a:pt x="15580931" y="5942902"/>
                  </a:cubicBezTo>
                  <a:cubicBezTo>
                    <a:pt x="15612681" y="5942902"/>
                    <a:pt x="15644431" y="6006402"/>
                    <a:pt x="15644431" y="6031802"/>
                  </a:cubicBezTo>
                  <a:close/>
                  <a:moveTo>
                    <a:pt x="15974567" y="5955602"/>
                  </a:moveTo>
                  <a:lnTo>
                    <a:pt x="15974567" y="5974652"/>
                  </a:lnTo>
                  <a:cubicBezTo>
                    <a:pt x="15949167" y="5968302"/>
                    <a:pt x="15917417" y="5968302"/>
                    <a:pt x="15898367" y="5993702"/>
                  </a:cubicBezTo>
                  <a:cubicBezTo>
                    <a:pt x="15879317" y="6006402"/>
                    <a:pt x="15872967" y="6038152"/>
                    <a:pt x="15860267" y="6057138"/>
                  </a:cubicBezTo>
                  <a:cubicBezTo>
                    <a:pt x="15834867" y="6095238"/>
                    <a:pt x="15803181" y="6171438"/>
                    <a:pt x="15815881" y="6215888"/>
                  </a:cubicBezTo>
                  <a:cubicBezTo>
                    <a:pt x="15796831" y="6171438"/>
                    <a:pt x="15733331" y="6082538"/>
                    <a:pt x="15733331" y="6069838"/>
                  </a:cubicBezTo>
                  <a:cubicBezTo>
                    <a:pt x="15733331" y="6050788"/>
                    <a:pt x="15733331" y="6044502"/>
                    <a:pt x="15784131" y="6019102"/>
                  </a:cubicBezTo>
                  <a:cubicBezTo>
                    <a:pt x="15784131" y="6012752"/>
                    <a:pt x="15777781" y="6006402"/>
                    <a:pt x="15771431" y="6000052"/>
                  </a:cubicBezTo>
                  <a:cubicBezTo>
                    <a:pt x="15771431" y="5993702"/>
                    <a:pt x="15777781" y="5981002"/>
                    <a:pt x="15796831" y="5981002"/>
                  </a:cubicBezTo>
                  <a:cubicBezTo>
                    <a:pt x="15809531" y="5981002"/>
                    <a:pt x="15828517" y="5993702"/>
                    <a:pt x="15841217" y="6006402"/>
                  </a:cubicBezTo>
                  <a:cubicBezTo>
                    <a:pt x="15847567" y="6000052"/>
                    <a:pt x="15847567" y="6006402"/>
                    <a:pt x="15847567" y="5987352"/>
                  </a:cubicBezTo>
                  <a:cubicBezTo>
                    <a:pt x="15847567" y="5974652"/>
                    <a:pt x="15841217" y="5968302"/>
                    <a:pt x="15834867" y="5961952"/>
                  </a:cubicBezTo>
                  <a:cubicBezTo>
                    <a:pt x="15841217" y="5955602"/>
                    <a:pt x="15853917" y="5949252"/>
                    <a:pt x="15866617" y="5949252"/>
                  </a:cubicBezTo>
                  <a:cubicBezTo>
                    <a:pt x="15898367" y="5949252"/>
                    <a:pt x="15872967" y="5942902"/>
                    <a:pt x="15892017" y="5968302"/>
                  </a:cubicBezTo>
                  <a:cubicBezTo>
                    <a:pt x="15911067" y="5949252"/>
                    <a:pt x="15892017" y="5936552"/>
                    <a:pt x="15930117" y="5936552"/>
                  </a:cubicBezTo>
                  <a:cubicBezTo>
                    <a:pt x="15949167" y="5936552"/>
                    <a:pt x="15961867" y="5942902"/>
                    <a:pt x="15974567" y="5955602"/>
                  </a:cubicBezTo>
                  <a:close/>
                  <a:moveTo>
                    <a:pt x="15231744" y="6025452"/>
                  </a:moveTo>
                  <a:cubicBezTo>
                    <a:pt x="15231744" y="6038152"/>
                    <a:pt x="15231744" y="6031802"/>
                    <a:pt x="15225394" y="6038152"/>
                  </a:cubicBezTo>
                  <a:cubicBezTo>
                    <a:pt x="15199994" y="6031802"/>
                    <a:pt x="15168244" y="6025452"/>
                    <a:pt x="15142844" y="6012752"/>
                  </a:cubicBezTo>
                  <a:cubicBezTo>
                    <a:pt x="15155544" y="5987352"/>
                    <a:pt x="15174594" y="5961952"/>
                    <a:pt x="15187294" y="5936552"/>
                  </a:cubicBezTo>
                  <a:cubicBezTo>
                    <a:pt x="15206344" y="5955602"/>
                    <a:pt x="15231744" y="5993702"/>
                    <a:pt x="15231744" y="6025452"/>
                  </a:cubicBezTo>
                  <a:close/>
                  <a:moveTo>
                    <a:pt x="13631736" y="5930202"/>
                  </a:moveTo>
                  <a:lnTo>
                    <a:pt x="13612686" y="5930202"/>
                  </a:lnTo>
                  <a:lnTo>
                    <a:pt x="13631736" y="5930202"/>
                  </a:lnTo>
                  <a:close/>
                  <a:moveTo>
                    <a:pt x="16800006" y="5981002"/>
                  </a:moveTo>
                  <a:lnTo>
                    <a:pt x="16780956" y="5981002"/>
                  </a:lnTo>
                  <a:cubicBezTo>
                    <a:pt x="16812706" y="5923852"/>
                    <a:pt x="16863442" y="5936552"/>
                    <a:pt x="16907892" y="5923852"/>
                  </a:cubicBezTo>
                  <a:cubicBezTo>
                    <a:pt x="16907892" y="5936552"/>
                    <a:pt x="16831756" y="5961952"/>
                    <a:pt x="16800006" y="5981002"/>
                  </a:cubicBezTo>
                  <a:close/>
                  <a:moveTo>
                    <a:pt x="17015842" y="5930202"/>
                  </a:moveTo>
                  <a:lnTo>
                    <a:pt x="16920592" y="5968302"/>
                  </a:lnTo>
                  <a:cubicBezTo>
                    <a:pt x="16914242" y="5961952"/>
                    <a:pt x="16907892" y="5955602"/>
                    <a:pt x="16901542" y="5955602"/>
                  </a:cubicBezTo>
                  <a:cubicBezTo>
                    <a:pt x="16920592" y="5942902"/>
                    <a:pt x="16945992" y="5917502"/>
                    <a:pt x="16965042" y="5917502"/>
                  </a:cubicBezTo>
                  <a:cubicBezTo>
                    <a:pt x="16977742" y="5917502"/>
                    <a:pt x="16996792" y="5923852"/>
                    <a:pt x="17015842" y="5930202"/>
                  </a:cubicBezTo>
                  <a:close/>
                  <a:moveTo>
                    <a:pt x="15123794" y="6012752"/>
                  </a:moveTo>
                  <a:cubicBezTo>
                    <a:pt x="15098394" y="6012752"/>
                    <a:pt x="15079344" y="6012752"/>
                    <a:pt x="15053944" y="6006402"/>
                  </a:cubicBezTo>
                  <a:cubicBezTo>
                    <a:pt x="15072994" y="5974652"/>
                    <a:pt x="15072994" y="5942902"/>
                    <a:pt x="15072994" y="5911152"/>
                  </a:cubicBezTo>
                  <a:cubicBezTo>
                    <a:pt x="15098394" y="5930202"/>
                    <a:pt x="15111094" y="5987352"/>
                    <a:pt x="15123794" y="6012752"/>
                  </a:cubicBezTo>
                  <a:close/>
                  <a:moveTo>
                    <a:pt x="16336455" y="5936552"/>
                  </a:moveTo>
                  <a:cubicBezTo>
                    <a:pt x="16368205" y="5968302"/>
                    <a:pt x="16463455" y="5955602"/>
                    <a:pt x="16476155" y="6044502"/>
                  </a:cubicBezTo>
                  <a:cubicBezTo>
                    <a:pt x="16476155" y="6044502"/>
                    <a:pt x="16482505" y="6044502"/>
                    <a:pt x="16482505" y="6031802"/>
                  </a:cubicBezTo>
                  <a:cubicBezTo>
                    <a:pt x="16482505" y="6025452"/>
                    <a:pt x="16438055" y="5961952"/>
                    <a:pt x="16419005" y="5955602"/>
                  </a:cubicBezTo>
                  <a:cubicBezTo>
                    <a:pt x="16431705" y="5949252"/>
                    <a:pt x="16457105" y="5942902"/>
                    <a:pt x="16476155" y="5942902"/>
                  </a:cubicBezTo>
                  <a:cubicBezTo>
                    <a:pt x="16526955" y="5942902"/>
                    <a:pt x="16615855" y="5974652"/>
                    <a:pt x="16615855" y="6044502"/>
                  </a:cubicBezTo>
                  <a:cubicBezTo>
                    <a:pt x="16615855" y="6057138"/>
                    <a:pt x="16609505" y="6076188"/>
                    <a:pt x="16603155" y="6082538"/>
                  </a:cubicBezTo>
                  <a:cubicBezTo>
                    <a:pt x="16584105" y="6088888"/>
                    <a:pt x="16558705" y="6088888"/>
                    <a:pt x="16533305" y="6095238"/>
                  </a:cubicBezTo>
                  <a:cubicBezTo>
                    <a:pt x="16514255" y="6095238"/>
                    <a:pt x="16507905" y="6126988"/>
                    <a:pt x="16488855" y="6126988"/>
                  </a:cubicBezTo>
                  <a:cubicBezTo>
                    <a:pt x="16476155" y="6126988"/>
                    <a:pt x="16393605" y="6063488"/>
                    <a:pt x="16355505" y="6038152"/>
                  </a:cubicBezTo>
                  <a:cubicBezTo>
                    <a:pt x="16336455" y="6031802"/>
                    <a:pt x="16330105" y="6006402"/>
                    <a:pt x="16317467" y="5993702"/>
                  </a:cubicBezTo>
                  <a:cubicBezTo>
                    <a:pt x="16304767" y="5981002"/>
                    <a:pt x="16292067" y="5993702"/>
                    <a:pt x="16273017" y="5993702"/>
                  </a:cubicBezTo>
                  <a:lnTo>
                    <a:pt x="16247617" y="5993702"/>
                  </a:lnTo>
                  <a:cubicBezTo>
                    <a:pt x="16253967" y="5968302"/>
                    <a:pt x="16292067" y="5917502"/>
                    <a:pt x="16330105" y="5904802"/>
                  </a:cubicBezTo>
                  <a:cubicBezTo>
                    <a:pt x="16330105" y="5911152"/>
                    <a:pt x="16330105" y="5923852"/>
                    <a:pt x="16336455" y="5936552"/>
                  </a:cubicBezTo>
                  <a:close/>
                  <a:moveTo>
                    <a:pt x="17187292" y="5930202"/>
                  </a:moveTo>
                  <a:cubicBezTo>
                    <a:pt x="17168242" y="5923852"/>
                    <a:pt x="17136492" y="5930202"/>
                    <a:pt x="17117442" y="5961952"/>
                  </a:cubicBezTo>
                  <a:cubicBezTo>
                    <a:pt x="17130142" y="5974652"/>
                    <a:pt x="17155542" y="5987352"/>
                    <a:pt x="17174592" y="5993702"/>
                  </a:cubicBezTo>
                  <a:lnTo>
                    <a:pt x="17174592" y="6012752"/>
                  </a:lnTo>
                  <a:cubicBezTo>
                    <a:pt x="17161892" y="6019102"/>
                    <a:pt x="17142842" y="6031802"/>
                    <a:pt x="17130142" y="6038152"/>
                  </a:cubicBezTo>
                  <a:cubicBezTo>
                    <a:pt x="17111092" y="6050788"/>
                    <a:pt x="17034892" y="6082538"/>
                    <a:pt x="17003142" y="6082538"/>
                  </a:cubicBezTo>
                  <a:cubicBezTo>
                    <a:pt x="16984092" y="6082538"/>
                    <a:pt x="16945992" y="6069838"/>
                    <a:pt x="16920592" y="6063488"/>
                  </a:cubicBezTo>
                  <a:cubicBezTo>
                    <a:pt x="16926942" y="6057138"/>
                    <a:pt x="16933292" y="6050788"/>
                    <a:pt x="16933292" y="6031802"/>
                  </a:cubicBezTo>
                  <a:cubicBezTo>
                    <a:pt x="16933292" y="6019102"/>
                    <a:pt x="16926942" y="6006402"/>
                    <a:pt x="16920592" y="5993702"/>
                  </a:cubicBezTo>
                  <a:cubicBezTo>
                    <a:pt x="16958692" y="5993702"/>
                    <a:pt x="17003142" y="5987352"/>
                    <a:pt x="17047592" y="5981002"/>
                  </a:cubicBezTo>
                  <a:cubicBezTo>
                    <a:pt x="17047592" y="5974652"/>
                    <a:pt x="17053942" y="5974652"/>
                    <a:pt x="17060292" y="5968302"/>
                  </a:cubicBezTo>
                  <a:cubicBezTo>
                    <a:pt x="17060292" y="5968302"/>
                    <a:pt x="17060292" y="5961952"/>
                    <a:pt x="17047592" y="5961952"/>
                  </a:cubicBezTo>
                  <a:cubicBezTo>
                    <a:pt x="17028542" y="5961952"/>
                    <a:pt x="16990442" y="5974652"/>
                    <a:pt x="16933292" y="5981002"/>
                  </a:cubicBezTo>
                  <a:cubicBezTo>
                    <a:pt x="16971392" y="5961952"/>
                    <a:pt x="17022192" y="5942902"/>
                    <a:pt x="17072992" y="5930202"/>
                  </a:cubicBezTo>
                  <a:cubicBezTo>
                    <a:pt x="17092042" y="5923852"/>
                    <a:pt x="17117442" y="5898452"/>
                    <a:pt x="17130142" y="5898452"/>
                  </a:cubicBezTo>
                  <a:cubicBezTo>
                    <a:pt x="17149192" y="5898452"/>
                    <a:pt x="17174592" y="5917502"/>
                    <a:pt x="17187292" y="5930202"/>
                  </a:cubicBezTo>
                  <a:close/>
                  <a:moveTo>
                    <a:pt x="15853917" y="5911152"/>
                  </a:moveTo>
                  <a:lnTo>
                    <a:pt x="15853917" y="5936552"/>
                  </a:lnTo>
                  <a:cubicBezTo>
                    <a:pt x="15834867" y="5936552"/>
                    <a:pt x="15822167" y="5949252"/>
                    <a:pt x="15828517" y="5981002"/>
                  </a:cubicBezTo>
                  <a:cubicBezTo>
                    <a:pt x="15815881" y="5955602"/>
                    <a:pt x="15771431" y="5961952"/>
                    <a:pt x="15765081" y="5974652"/>
                  </a:cubicBezTo>
                  <a:lnTo>
                    <a:pt x="15765081" y="5949252"/>
                  </a:lnTo>
                  <a:cubicBezTo>
                    <a:pt x="15784131" y="5930202"/>
                    <a:pt x="15796831" y="5898452"/>
                    <a:pt x="15809531" y="5898452"/>
                  </a:cubicBezTo>
                  <a:cubicBezTo>
                    <a:pt x="15828517" y="5898452"/>
                    <a:pt x="15841217" y="5911152"/>
                    <a:pt x="15853917" y="5911152"/>
                  </a:cubicBezTo>
                  <a:close/>
                  <a:moveTo>
                    <a:pt x="15752381" y="5968302"/>
                  </a:moveTo>
                  <a:cubicBezTo>
                    <a:pt x="15752381" y="6012752"/>
                    <a:pt x="15714281" y="6044502"/>
                    <a:pt x="15669831" y="6069838"/>
                  </a:cubicBezTo>
                  <a:cubicBezTo>
                    <a:pt x="15657131" y="6057138"/>
                    <a:pt x="15657131" y="6044502"/>
                    <a:pt x="15657131" y="6031802"/>
                  </a:cubicBezTo>
                  <a:cubicBezTo>
                    <a:pt x="15657131" y="5993702"/>
                    <a:pt x="15701581" y="5942902"/>
                    <a:pt x="15701581" y="5911152"/>
                  </a:cubicBezTo>
                  <a:lnTo>
                    <a:pt x="15701581" y="5885752"/>
                  </a:lnTo>
                  <a:cubicBezTo>
                    <a:pt x="15726981" y="5904802"/>
                    <a:pt x="15752381" y="5942902"/>
                    <a:pt x="15752381" y="5968302"/>
                  </a:cubicBezTo>
                  <a:close/>
                  <a:moveTo>
                    <a:pt x="15314231" y="5968302"/>
                  </a:moveTo>
                  <a:cubicBezTo>
                    <a:pt x="15314231" y="6012752"/>
                    <a:pt x="15314231" y="6000052"/>
                    <a:pt x="15288894" y="6050788"/>
                  </a:cubicBezTo>
                  <a:cubicBezTo>
                    <a:pt x="15257144" y="6050788"/>
                    <a:pt x="15238094" y="6000052"/>
                    <a:pt x="15238094" y="5968302"/>
                  </a:cubicBezTo>
                  <a:cubicBezTo>
                    <a:pt x="15238094" y="5955602"/>
                    <a:pt x="15269844" y="5911152"/>
                    <a:pt x="15282544" y="5885752"/>
                  </a:cubicBezTo>
                  <a:cubicBezTo>
                    <a:pt x="15314231" y="5923852"/>
                    <a:pt x="15314231" y="5936552"/>
                    <a:pt x="15314231" y="5968302"/>
                  </a:cubicBezTo>
                  <a:close/>
                  <a:moveTo>
                    <a:pt x="14920595" y="5993702"/>
                  </a:moveTo>
                  <a:lnTo>
                    <a:pt x="14857095" y="5993702"/>
                  </a:lnTo>
                  <a:lnTo>
                    <a:pt x="14863445" y="5879402"/>
                  </a:lnTo>
                  <a:cubicBezTo>
                    <a:pt x="14882495" y="5917502"/>
                    <a:pt x="14920595" y="5955602"/>
                    <a:pt x="14920595" y="5993702"/>
                  </a:cubicBezTo>
                  <a:close/>
                  <a:moveTo>
                    <a:pt x="16920592" y="5873052"/>
                  </a:moveTo>
                  <a:cubicBezTo>
                    <a:pt x="16920592" y="5879402"/>
                    <a:pt x="16914242" y="5885752"/>
                    <a:pt x="16914242" y="5898452"/>
                  </a:cubicBezTo>
                  <a:cubicBezTo>
                    <a:pt x="16914242" y="5898452"/>
                    <a:pt x="16933292" y="5898452"/>
                    <a:pt x="16952342" y="5911152"/>
                  </a:cubicBezTo>
                  <a:cubicBezTo>
                    <a:pt x="16907892" y="5923852"/>
                    <a:pt x="16838042" y="5904802"/>
                    <a:pt x="16787306" y="5942902"/>
                  </a:cubicBezTo>
                  <a:cubicBezTo>
                    <a:pt x="16793656" y="5936552"/>
                    <a:pt x="16793656" y="5936552"/>
                    <a:pt x="16793656" y="5923852"/>
                  </a:cubicBezTo>
                  <a:cubicBezTo>
                    <a:pt x="16793656" y="5904802"/>
                    <a:pt x="16774605" y="5892102"/>
                    <a:pt x="16761905" y="5885752"/>
                  </a:cubicBezTo>
                  <a:cubicBezTo>
                    <a:pt x="16768255" y="5879402"/>
                    <a:pt x="16780956" y="5873052"/>
                    <a:pt x="16793656" y="5873052"/>
                  </a:cubicBezTo>
                  <a:lnTo>
                    <a:pt x="16920592" y="5873052"/>
                  </a:lnTo>
                  <a:close/>
                  <a:moveTo>
                    <a:pt x="16431705" y="5930202"/>
                  </a:moveTo>
                  <a:cubicBezTo>
                    <a:pt x="16419005" y="5936552"/>
                    <a:pt x="16399955" y="5942902"/>
                    <a:pt x="16380905" y="5942902"/>
                  </a:cubicBezTo>
                  <a:cubicBezTo>
                    <a:pt x="16349155" y="5942902"/>
                    <a:pt x="16342805" y="5917502"/>
                    <a:pt x="16342805" y="5904802"/>
                  </a:cubicBezTo>
                  <a:cubicBezTo>
                    <a:pt x="16342805" y="5885752"/>
                    <a:pt x="16374555" y="5873052"/>
                    <a:pt x="16387255" y="5873052"/>
                  </a:cubicBezTo>
                  <a:cubicBezTo>
                    <a:pt x="16399955" y="5873052"/>
                    <a:pt x="16412655" y="5911152"/>
                    <a:pt x="16431705" y="5930202"/>
                  </a:cubicBezTo>
                  <a:close/>
                  <a:moveTo>
                    <a:pt x="15568231" y="5974652"/>
                  </a:moveTo>
                  <a:cubicBezTo>
                    <a:pt x="15568231" y="5993702"/>
                    <a:pt x="15549181" y="6057138"/>
                    <a:pt x="15523781" y="6069838"/>
                  </a:cubicBezTo>
                  <a:cubicBezTo>
                    <a:pt x="15511081" y="6038152"/>
                    <a:pt x="15485681" y="6006402"/>
                    <a:pt x="15460281" y="5974652"/>
                  </a:cubicBezTo>
                  <a:cubicBezTo>
                    <a:pt x="15485681" y="5949252"/>
                    <a:pt x="15511081" y="5892102"/>
                    <a:pt x="15511081" y="5873052"/>
                  </a:cubicBezTo>
                  <a:cubicBezTo>
                    <a:pt x="15549181" y="5904802"/>
                    <a:pt x="15568231" y="5930202"/>
                    <a:pt x="15568231" y="5974652"/>
                  </a:cubicBezTo>
                  <a:close/>
                  <a:moveTo>
                    <a:pt x="16647605" y="5974652"/>
                  </a:moveTo>
                  <a:cubicBezTo>
                    <a:pt x="16641255" y="5987352"/>
                    <a:pt x="16628555" y="5993702"/>
                    <a:pt x="16628555" y="6006402"/>
                  </a:cubicBezTo>
                  <a:cubicBezTo>
                    <a:pt x="16628555" y="6025452"/>
                    <a:pt x="16647605" y="6050788"/>
                    <a:pt x="16647605" y="6069838"/>
                  </a:cubicBezTo>
                  <a:cubicBezTo>
                    <a:pt x="16647605" y="6082538"/>
                    <a:pt x="16628555" y="6095238"/>
                    <a:pt x="16615855" y="6101588"/>
                  </a:cubicBezTo>
                  <a:cubicBezTo>
                    <a:pt x="16622205" y="6082538"/>
                    <a:pt x="16628555" y="6057138"/>
                    <a:pt x="16628555" y="6044502"/>
                  </a:cubicBezTo>
                  <a:cubicBezTo>
                    <a:pt x="16628555" y="5955602"/>
                    <a:pt x="16514255" y="5917502"/>
                    <a:pt x="16444405" y="5930202"/>
                  </a:cubicBezTo>
                  <a:cubicBezTo>
                    <a:pt x="16469805" y="5898452"/>
                    <a:pt x="16507905" y="5860352"/>
                    <a:pt x="16546005" y="5860352"/>
                  </a:cubicBezTo>
                  <a:cubicBezTo>
                    <a:pt x="16565055" y="5860352"/>
                    <a:pt x="16622205" y="5949252"/>
                    <a:pt x="16647605" y="5974652"/>
                  </a:cubicBezTo>
                  <a:close/>
                  <a:moveTo>
                    <a:pt x="15790481" y="5892102"/>
                  </a:moveTo>
                  <a:cubicBezTo>
                    <a:pt x="15784131" y="5904802"/>
                    <a:pt x="15771431" y="5917502"/>
                    <a:pt x="15758731" y="5930202"/>
                  </a:cubicBezTo>
                  <a:cubicBezTo>
                    <a:pt x="15746031" y="5904802"/>
                    <a:pt x="15720631" y="5879402"/>
                    <a:pt x="15701581" y="5860352"/>
                  </a:cubicBezTo>
                  <a:cubicBezTo>
                    <a:pt x="15726981" y="5873052"/>
                    <a:pt x="15758731" y="5879402"/>
                    <a:pt x="15790481" y="5892102"/>
                  </a:cubicBezTo>
                  <a:close/>
                  <a:moveTo>
                    <a:pt x="15441231" y="5942902"/>
                  </a:moveTo>
                  <a:cubicBezTo>
                    <a:pt x="15441231" y="5949252"/>
                    <a:pt x="15409481" y="6019102"/>
                    <a:pt x="15396781" y="6031802"/>
                  </a:cubicBezTo>
                  <a:cubicBezTo>
                    <a:pt x="15396781" y="5993702"/>
                    <a:pt x="15352331" y="5955602"/>
                    <a:pt x="15352331" y="5949252"/>
                  </a:cubicBezTo>
                  <a:cubicBezTo>
                    <a:pt x="15352331" y="5936552"/>
                    <a:pt x="15384081" y="5879402"/>
                    <a:pt x="15396781" y="5854002"/>
                  </a:cubicBezTo>
                  <a:cubicBezTo>
                    <a:pt x="15415831" y="5873052"/>
                    <a:pt x="15441231" y="5911152"/>
                    <a:pt x="15441231" y="5942902"/>
                  </a:cubicBezTo>
                  <a:close/>
                  <a:moveTo>
                    <a:pt x="17606328" y="5987352"/>
                  </a:moveTo>
                  <a:lnTo>
                    <a:pt x="17460278" y="5987352"/>
                  </a:lnTo>
                  <a:cubicBezTo>
                    <a:pt x="17460278" y="5993702"/>
                    <a:pt x="17472978" y="6006402"/>
                    <a:pt x="17479328" y="6012752"/>
                  </a:cubicBezTo>
                  <a:lnTo>
                    <a:pt x="17415828" y="6012752"/>
                  </a:lnTo>
                  <a:cubicBezTo>
                    <a:pt x="17352328" y="5981002"/>
                    <a:pt x="17276192" y="5955602"/>
                    <a:pt x="17212692" y="5904802"/>
                  </a:cubicBezTo>
                  <a:cubicBezTo>
                    <a:pt x="17231742" y="5885752"/>
                    <a:pt x="17250792" y="5860352"/>
                    <a:pt x="17257142" y="5841302"/>
                  </a:cubicBezTo>
                  <a:cubicBezTo>
                    <a:pt x="17358678" y="5885752"/>
                    <a:pt x="17498378" y="5961952"/>
                    <a:pt x="17606328" y="5987352"/>
                  </a:cubicBezTo>
                  <a:close/>
                  <a:moveTo>
                    <a:pt x="15688881" y="5898452"/>
                  </a:moveTo>
                  <a:cubicBezTo>
                    <a:pt x="15688881" y="5904802"/>
                    <a:pt x="15663481" y="5974652"/>
                    <a:pt x="15650781" y="5987352"/>
                  </a:cubicBezTo>
                  <a:cubicBezTo>
                    <a:pt x="15638081" y="5968302"/>
                    <a:pt x="15599981" y="5917502"/>
                    <a:pt x="15580931" y="5923852"/>
                  </a:cubicBezTo>
                  <a:cubicBezTo>
                    <a:pt x="15599981" y="5898452"/>
                    <a:pt x="15619031" y="5866702"/>
                    <a:pt x="15631731" y="5841302"/>
                  </a:cubicBezTo>
                  <a:cubicBezTo>
                    <a:pt x="15669831" y="5860352"/>
                    <a:pt x="15688881" y="5847652"/>
                    <a:pt x="15688881" y="5898452"/>
                  </a:cubicBezTo>
                  <a:close/>
                  <a:moveTo>
                    <a:pt x="15053944" y="5936552"/>
                  </a:moveTo>
                  <a:cubicBezTo>
                    <a:pt x="15053944" y="5942902"/>
                    <a:pt x="15047594" y="6006402"/>
                    <a:pt x="15028544" y="6006402"/>
                  </a:cubicBezTo>
                  <a:cubicBezTo>
                    <a:pt x="14996795" y="6006402"/>
                    <a:pt x="14977745" y="5987352"/>
                    <a:pt x="14958695" y="5968302"/>
                  </a:cubicBezTo>
                  <a:cubicBezTo>
                    <a:pt x="14996795" y="5923852"/>
                    <a:pt x="14996795" y="5879402"/>
                    <a:pt x="14996795" y="5834952"/>
                  </a:cubicBezTo>
                  <a:cubicBezTo>
                    <a:pt x="15041244" y="5866702"/>
                    <a:pt x="15053944" y="5892102"/>
                    <a:pt x="15053944" y="5936552"/>
                  </a:cubicBezTo>
                  <a:close/>
                  <a:moveTo>
                    <a:pt x="16266667" y="5809552"/>
                  </a:moveTo>
                  <a:cubicBezTo>
                    <a:pt x="16273017" y="5815902"/>
                    <a:pt x="16273017" y="5834952"/>
                    <a:pt x="16273017" y="5841302"/>
                  </a:cubicBezTo>
                  <a:cubicBezTo>
                    <a:pt x="16285717" y="5834952"/>
                    <a:pt x="16298417" y="5822252"/>
                    <a:pt x="16317467" y="5822252"/>
                  </a:cubicBezTo>
                  <a:cubicBezTo>
                    <a:pt x="16323817" y="5822252"/>
                    <a:pt x="16368205" y="5822252"/>
                    <a:pt x="16380905" y="5847652"/>
                  </a:cubicBezTo>
                  <a:cubicBezTo>
                    <a:pt x="16349155" y="5879402"/>
                    <a:pt x="16203167" y="5936552"/>
                    <a:pt x="16234917" y="6006402"/>
                  </a:cubicBezTo>
                  <a:lnTo>
                    <a:pt x="16209517" y="6006402"/>
                  </a:lnTo>
                  <a:cubicBezTo>
                    <a:pt x="16196817" y="5993702"/>
                    <a:pt x="16184117" y="5974652"/>
                    <a:pt x="16171417" y="5974652"/>
                  </a:cubicBezTo>
                  <a:cubicBezTo>
                    <a:pt x="16139667" y="5968302"/>
                    <a:pt x="16082517" y="5961952"/>
                    <a:pt x="16069817" y="5961952"/>
                  </a:cubicBezTo>
                  <a:cubicBezTo>
                    <a:pt x="16044417" y="5961952"/>
                    <a:pt x="16038067" y="5955602"/>
                    <a:pt x="15999967" y="5987352"/>
                  </a:cubicBezTo>
                  <a:cubicBezTo>
                    <a:pt x="15993617" y="5974652"/>
                    <a:pt x="15987267" y="5968302"/>
                    <a:pt x="15987267" y="5949252"/>
                  </a:cubicBezTo>
                  <a:cubicBezTo>
                    <a:pt x="15987267" y="5892102"/>
                    <a:pt x="16069817" y="5917502"/>
                    <a:pt x="16069817" y="5879402"/>
                  </a:cubicBezTo>
                  <a:cubicBezTo>
                    <a:pt x="16069817" y="5860352"/>
                    <a:pt x="16063467" y="5854002"/>
                    <a:pt x="16057117" y="5834952"/>
                  </a:cubicBezTo>
                  <a:cubicBezTo>
                    <a:pt x="16082517" y="5834952"/>
                    <a:pt x="16114267" y="5815902"/>
                    <a:pt x="16126967" y="5815902"/>
                  </a:cubicBezTo>
                  <a:cubicBezTo>
                    <a:pt x="16146017" y="5815902"/>
                    <a:pt x="16165067" y="5828602"/>
                    <a:pt x="16177767" y="5847652"/>
                  </a:cubicBezTo>
                  <a:cubicBezTo>
                    <a:pt x="16190467" y="5834952"/>
                    <a:pt x="16209517" y="5815902"/>
                    <a:pt x="16222217" y="5809552"/>
                  </a:cubicBezTo>
                  <a:lnTo>
                    <a:pt x="16266667" y="5809552"/>
                  </a:lnTo>
                  <a:close/>
                  <a:moveTo>
                    <a:pt x="15612681" y="5834952"/>
                  </a:moveTo>
                  <a:cubicBezTo>
                    <a:pt x="15606331" y="5860352"/>
                    <a:pt x="15593631" y="5885752"/>
                    <a:pt x="15568231" y="5911152"/>
                  </a:cubicBezTo>
                  <a:cubicBezTo>
                    <a:pt x="15555531" y="5892102"/>
                    <a:pt x="15530131" y="5866702"/>
                    <a:pt x="15511081" y="5847652"/>
                  </a:cubicBezTo>
                  <a:cubicBezTo>
                    <a:pt x="15504731" y="5834952"/>
                    <a:pt x="15511081" y="5815902"/>
                    <a:pt x="15504731" y="5803202"/>
                  </a:cubicBezTo>
                  <a:cubicBezTo>
                    <a:pt x="15536481" y="5809552"/>
                    <a:pt x="15574581" y="5822252"/>
                    <a:pt x="15612681" y="5834952"/>
                  </a:cubicBezTo>
                  <a:close/>
                  <a:moveTo>
                    <a:pt x="15263494" y="5873052"/>
                  </a:moveTo>
                  <a:cubicBezTo>
                    <a:pt x="15263494" y="5885752"/>
                    <a:pt x="15250794" y="5923852"/>
                    <a:pt x="15231744" y="5949252"/>
                  </a:cubicBezTo>
                  <a:cubicBezTo>
                    <a:pt x="15219044" y="5942902"/>
                    <a:pt x="15199994" y="5930202"/>
                    <a:pt x="15193644" y="5917502"/>
                  </a:cubicBezTo>
                  <a:cubicBezTo>
                    <a:pt x="15187294" y="5898452"/>
                    <a:pt x="15187294" y="5866702"/>
                    <a:pt x="15187294" y="5847652"/>
                  </a:cubicBezTo>
                  <a:cubicBezTo>
                    <a:pt x="15187294" y="5834952"/>
                    <a:pt x="15212694" y="5809552"/>
                    <a:pt x="15219044" y="5790502"/>
                  </a:cubicBezTo>
                  <a:cubicBezTo>
                    <a:pt x="15231744" y="5796852"/>
                    <a:pt x="15263494" y="5854002"/>
                    <a:pt x="15263494" y="5873052"/>
                  </a:cubicBezTo>
                  <a:close/>
                  <a:moveTo>
                    <a:pt x="16577755" y="5784152"/>
                  </a:moveTo>
                  <a:cubicBezTo>
                    <a:pt x="16603155" y="5790502"/>
                    <a:pt x="16609505" y="5803202"/>
                    <a:pt x="16628555" y="5822252"/>
                  </a:cubicBezTo>
                  <a:cubicBezTo>
                    <a:pt x="16641255" y="5815902"/>
                    <a:pt x="16647605" y="5803202"/>
                    <a:pt x="16666655" y="5803202"/>
                  </a:cubicBezTo>
                  <a:cubicBezTo>
                    <a:pt x="16679355" y="5803202"/>
                    <a:pt x="16698405" y="5815902"/>
                    <a:pt x="16711105" y="5815902"/>
                  </a:cubicBezTo>
                  <a:lnTo>
                    <a:pt x="16711105" y="5834952"/>
                  </a:lnTo>
                  <a:lnTo>
                    <a:pt x="16698405" y="5847652"/>
                  </a:lnTo>
                  <a:cubicBezTo>
                    <a:pt x="16711105" y="5854002"/>
                    <a:pt x="16723805" y="5854002"/>
                    <a:pt x="16736505" y="5854002"/>
                  </a:cubicBezTo>
                  <a:cubicBezTo>
                    <a:pt x="16749205" y="5879402"/>
                    <a:pt x="16780956" y="5911152"/>
                    <a:pt x="16780956" y="5923852"/>
                  </a:cubicBezTo>
                  <a:cubicBezTo>
                    <a:pt x="16780956" y="5961952"/>
                    <a:pt x="16768255" y="5981002"/>
                    <a:pt x="16736505" y="5981002"/>
                  </a:cubicBezTo>
                  <a:cubicBezTo>
                    <a:pt x="16717455" y="5981002"/>
                    <a:pt x="16673005" y="5968302"/>
                    <a:pt x="16647605" y="5949252"/>
                  </a:cubicBezTo>
                  <a:cubicBezTo>
                    <a:pt x="16628555" y="5942902"/>
                    <a:pt x="16628555" y="5923852"/>
                    <a:pt x="16622205" y="5917502"/>
                  </a:cubicBezTo>
                  <a:cubicBezTo>
                    <a:pt x="16609505" y="5892102"/>
                    <a:pt x="16584105" y="5879402"/>
                    <a:pt x="16577755" y="5860352"/>
                  </a:cubicBezTo>
                  <a:cubicBezTo>
                    <a:pt x="16571405" y="5847652"/>
                    <a:pt x="16571405" y="5803202"/>
                    <a:pt x="16552355" y="5796852"/>
                  </a:cubicBezTo>
                  <a:lnTo>
                    <a:pt x="16565055" y="5784152"/>
                  </a:lnTo>
                  <a:lnTo>
                    <a:pt x="16577755" y="5784152"/>
                  </a:lnTo>
                  <a:close/>
                  <a:moveTo>
                    <a:pt x="15479331" y="5803202"/>
                  </a:moveTo>
                  <a:cubicBezTo>
                    <a:pt x="15492031" y="5815902"/>
                    <a:pt x="15498381" y="5841302"/>
                    <a:pt x="15498381" y="5854002"/>
                  </a:cubicBezTo>
                  <a:cubicBezTo>
                    <a:pt x="15498381" y="5892102"/>
                    <a:pt x="15472981" y="5917502"/>
                    <a:pt x="15453931" y="5955602"/>
                  </a:cubicBezTo>
                  <a:cubicBezTo>
                    <a:pt x="15460281" y="5917502"/>
                    <a:pt x="15441231" y="5879402"/>
                    <a:pt x="15409481" y="5841302"/>
                  </a:cubicBezTo>
                  <a:cubicBezTo>
                    <a:pt x="15428531" y="5822252"/>
                    <a:pt x="15441231" y="5803202"/>
                    <a:pt x="15447581" y="5784152"/>
                  </a:cubicBezTo>
                  <a:cubicBezTo>
                    <a:pt x="15460281" y="5790502"/>
                    <a:pt x="15472981" y="5784152"/>
                    <a:pt x="15479331" y="5803202"/>
                  </a:cubicBezTo>
                  <a:close/>
                  <a:moveTo>
                    <a:pt x="15365031" y="5860352"/>
                  </a:moveTo>
                  <a:cubicBezTo>
                    <a:pt x="15365031" y="5873052"/>
                    <a:pt x="15352331" y="5917502"/>
                    <a:pt x="15339631" y="5942902"/>
                  </a:cubicBezTo>
                  <a:cubicBezTo>
                    <a:pt x="15326931" y="5923852"/>
                    <a:pt x="15295244" y="5885752"/>
                    <a:pt x="15295244" y="5873052"/>
                  </a:cubicBezTo>
                  <a:cubicBezTo>
                    <a:pt x="15295244" y="5854002"/>
                    <a:pt x="15320581" y="5815902"/>
                    <a:pt x="15333281" y="5784152"/>
                  </a:cubicBezTo>
                  <a:cubicBezTo>
                    <a:pt x="15365031" y="5809552"/>
                    <a:pt x="15365031" y="5834952"/>
                    <a:pt x="15365031" y="5860352"/>
                  </a:cubicBezTo>
                  <a:close/>
                  <a:moveTo>
                    <a:pt x="15174594" y="5892102"/>
                  </a:moveTo>
                  <a:cubicBezTo>
                    <a:pt x="15174594" y="5917502"/>
                    <a:pt x="15180944" y="5930202"/>
                    <a:pt x="15136494" y="5981002"/>
                  </a:cubicBezTo>
                  <a:cubicBezTo>
                    <a:pt x="15123794" y="5961952"/>
                    <a:pt x="15117444" y="5911152"/>
                    <a:pt x="15079344" y="5898452"/>
                  </a:cubicBezTo>
                  <a:cubicBezTo>
                    <a:pt x="15104744" y="5860352"/>
                    <a:pt x="15117444" y="5822252"/>
                    <a:pt x="15117444" y="5784152"/>
                  </a:cubicBezTo>
                  <a:cubicBezTo>
                    <a:pt x="15161894" y="5809552"/>
                    <a:pt x="15174594" y="5854002"/>
                    <a:pt x="15174594" y="5892102"/>
                  </a:cubicBezTo>
                  <a:close/>
                  <a:moveTo>
                    <a:pt x="15561881" y="5803202"/>
                  </a:moveTo>
                  <a:cubicBezTo>
                    <a:pt x="15549181" y="5796852"/>
                    <a:pt x="15530131" y="5790502"/>
                    <a:pt x="15511081" y="5784152"/>
                  </a:cubicBezTo>
                  <a:cubicBezTo>
                    <a:pt x="15536481" y="5784152"/>
                    <a:pt x="15523781" y="5771452"/>
                    <a:pt x="15593631" y="5777802"/>
                  </a:cubicBezTo>
                  <a:lnTo>
                    <a:pt x="15561881" y="5803202"/>
                  </a:lnTo>
                  <a:close/>
                  <a:moveTo>
                    <a:pt x="14984095" y="5873052"/>
                  </a:moveTo>
                  <a:cubicBezTo>
                    <a:pt x="14984095" y="5892102"/>
                    <a:pt x="14958695" y="5955602"/>
                    <a:pt x="14933295" y="5968302"/>
                  </a:cubicBezTo>
                  <a:cubicBezTo>
                    <a:pt x="14920595" y="5936552"/>
                    <a:pt x="14901545" y="5904802"/>
                    <a:pt x="14869795" y="5873052"/>
                  </a:cubicBezTo>
                  <a:cubicBezTo>
                    <a:pt x="14895195" y="5847652"/>
                    <a:pt x="14914245" y="5790502"/>
                    <a:pt x="14926945" y="5771452"/>
                  </a:cubicBezTo>
                  <a:cubicBezTo>
                    <a:pt x="14952345" y="5784152"/>
                    <a:pt x="14984095" y="5834952"/>
                    <a:pt x="14984095" y="5873052"/>
                  </a:cubicBezTo>
                  <a:close/>
                  <a:moveTo>
                    <a:pt x="17574578" y="5885752"/>
                  </a:moveTo>
                  <a:cubicBezTo>
                    <a:pt x="17568228" y="5879402"/>
                    <a:pt x="17555528" y="5879402"/>
                    <a:pt x="17549178" y="5885752"/>
                  </a:cubicBezTo>
                  <a:cubicBezTo>
                    <a:pt x="17574578" y="5898452"/>
                    <a:pt x="17606328" y="5949252"/>
                    <a:pt x="17619028" y="5974652"/>
                  </a:cubicBezTo>
                  <a:lnTo>
                    <a:pt x="17593628" y="5974652"/>
                  </a:lnTo>
                  <a:cubicBezTo>
                    <a:pt x="17485678" y="5936552"/>
                    <a:pt x="17371378" y="5879402"/>
                    <a:pt x="17257142" y="5822252"/>
                  </a:cubicBezTo>
                  <a:cubicBezTo>
                    <a:pt x="17257142" y="5822252"/>
                    <a:pt x="17250792" y="5809552"/>
                    <a:pt x="17244442" y="5803202"/>
                  </a:cubicBezTo>
                  <a:cubicBezTo>
                    <a:pt x="17301592" y="5777802"/>
                    <a:pt x="17320642" y="5765102"/>
                    <a:pt x="17371378" y="5765102"/>
                  </a:cubicBezTo>
                  <a:cubicBezTo>
                    <a:pt x="17434878" y="5765102"/>
                    <a:pt x="17542828" y="5790502"/>
                    <a:pt x="17574578" y="5885752"/>
                  </a:cubicBezTo>
                  <a:close/>
                  <a:moveTo>
                    <a:pt x="15384081" y="5841302"/>
                  </a:moveTo>
                  <a:cubicBezTo>
                    <a:pt x="15377731" y="5815902"/>
                    <a:pt x="15352331" y="5784152"/>
                    <a:pt x="15352331" y="5765102"/>
                  </a:cubicBezTo>
                  <a:cubicBezTo>
                    <a:pt x="15352331" y="5746052"/>
                    <a:pt x="15403131" y="5765102"/>
                    <a:pt x="15428531" y="5777802"/>
                  </a:cubicBezTo>
                  <a:cubicBezTo>
                    <a:pt x="15422181" y="5796852"/>
                    <a:pt x="15403131" y="5822252"/>
                    <a:pt x="15384081" y="5841302"/>
                  </a:cubicBezTo>
                  <a:close/>
                  <a:moveTo>
                    <a:pt x="15485681" y="5771452"/>
                  </a:moveTo>
                  <a:cubicBezTo>
                    <a:pt x="15447581" y="5765102"/>
                    <a:pt x="15428531" y="5758752"/>
                    <a:pt x="15409481" y="5752402"/>
                  </a:cubicBezTo>
                  <a:cubicBezTo>
                    <a:pt x="15422181" y="5752402"/>
                    <a:pt x="15441231" y="5752402"/>
                    <a:pt x="15492031" y="5746052"/>
                  </a:cubicBezTo>
                  <a:cubicBezTo>
                    <a:pt x="15485681" y="5752402"/>
                    <a:pt x="15485681" y="5758752"/>
                    <a:pt x="15485681" y="5771452"/>
                  </a:cubicBezTo>
                  <a:close/>
                  <a:moveTo>
                    <a:pt x="15339631" y="5752402"/>
                  </a:moveTo>
                  <a:cubicBezTo>
                    <a:pt x="15339631" y="5758752"/>
                    <a:pt x="15326931" y="5771452"/>
                    <a:pt x="15320581" y="5771452"/>
                  </a:cubicBezTo>
                  <a:cubicBezTo>
                    <a:pt x="15320581" y="5765102"/>
                    <a:pt x="15320581" y="5746052"/>
                    <a:pt x="15314231" y="5746052"/>
                  </a:cubicBezTo>
                  <a:lnTo>
                    <a:pt x="15339631" y="5752402"/>
                  </a:lnTo>
                  <a:close/>
                  <a:moveTo>
                    <a:pt x="16546005" y="5777802"/>
                  </a:moveTo>
                  <a:cubicBezTo>
                    <a:pt x="16539655" y="5765102"/>
                    <a:pt x="16526955" y="5752402"/>
                    <a:pt x="16514255" y="5739702"/>
                  </a:cubicBezTo>
                  <a:cubicBezTo>
                    <a:pt x="16520605" y="5739702"/>
                    <a:pt x="16546005" y="5758752"/>
                    <a:pt x="16546005" y="5777802"/>
                  </a:cubicBezTo>
                  <a:close/>
                  <a:moveTo>
                    <a:pt x="16095217" y="5815902"/>
                  </a:moveTo>
                  <a:cubicBezTo>
                    <a:pt x="16082517" y="5815902"/>
                    <a:pt x="16063467" y="5822252"/>
                    <a:pt x="16050767" y="5828602"/>
                  </a:cubicBezTo>
                  <a:cubicBezTo>
                    <a:pt x="16044417" y="5847652"/>
                    <a:pt x="16044417" y="5866702"/>
                    <a:pt x="16025367" y="5879402"/>
                  </a:cubicBezTo>
                  <a:cubicBezTo>
                    <a:pt x="16012667" y="5898452"/>
                    <a:pt x="15987267" y="5917502"/>
                    <a:pt x="15974567" y="5936552"/>
                  </a:cubicBezTo>
                  <a:cubicBezTo>
                    <a:pt x="15961867" y="5930202"/>
                    <a:pt x="15942817" y="5923852"/>
                    <a:pt x="15930117" y="5923852"/>
                  </a:cubicBezTo>
                  <a:cubicBezTo>
                    <a:pt x="15911067" y="5923852"/>
                    <a:pt x="15892017" y="5930202"/>
                    <a:pt x="15872967" y="5936552"/>
                  </a:cubicBezTo>
                  <a:cubicBezTo>
                    <a:pt x="15872967" y="5873052"/>
                    <a:pt x="15866617" y="5803202"/>
                    <a:pt x="15872967" y="5739702"/>
                  </a:cubicBezTo>
                  <a:cubicBezTo>
                    <a:pt x="15936467" y="5758752"/>
                    <a:pt x="16019017" y="5822252"/>
                    <a:pt x="16095217" y="5815902"/>
                  </a:cubicBezTo>
                  <a:close/>
                  <a:moveTo>
                    <a:pt x="17403128" y="5733352"/>
                  </a:moveTo>
                  <a:cubicBezTo>
                    <a:pt x="17352328" y="5746052"/>
                    <a:pt x="17301592" y="5765102"/>
                    <a:pt x="17250792" y="5784152"/>
                  </a:cubicBezTo>
                  <a:cubicBezTo>
                    <a:pt x="17250792" y="5777802"/>
                    <a:pt x="17244442" y="5765102"/>
                    <a:pt x="17244442" y="5752402"/>
                  </a:cubicBezTo>
                  <a:cubicBezTo>
                    <a:pt x="17263492" y="5733352"/>
                    <a:pt x="17320642" y="5727002"/>
                    <a:pt x="17339692" y="5733352"/>
                  </a:cubicBezTo>
                  <a:lnTo>
                    <a:pt x="17403128" y="5733352"/>
                  </a:lnTo>
                  <a:close/>
                  <a:moveTo>
                    <a:pt x="13428536" y="5809552"/>
                  </a:moveTo>
                  <a:lnTo>
                    <a:pt x="13428536" y="5930202"/>
                  </a:lnTo>
                  <a:lnTo>
                    <a:pt x="12838049" y="5841302"/>
                  </a:lnTo>
                  <a:lnTo>
                    <a:pt x="12838049" y="5727002"/>
                  </a:lnTo>
                  <a:lnTo>
                    <a:pt x="13428536" y="5809552"/>
                  </a:lnTo>
                  <a:close/>
                  <a:moveTo>
                    <a:pt x="16444405" y="5784152"/>
                  </a:moveTo>
                  <a:cubicBezTo>
                    <a:pt x="16476155" y="5803202"/>
                    <a:pt x="16520605" y="5828602"/>
                    <a:pt x="16558705" y="5847652"/>
                  </a:cubicBezTo>
                  <a:cubicBezTo>
                    <a:pt x="16520605" y="5847652"/>
                    <a:pt x="16463455" y="5879402"/>
                    <a:pt x="16438055" y="5917502"/>
                  </a:cubicBezTo>
                  <a:cubicBezTo>
                    <a:pt x="16412655" y="5885752"/>
                    <a:pt x="16399955" y="5841302"/>
                    <a:pt x="16368205" y="5815902"/>
                  </a:cubicBezTo>
                  <a:cubicBezTo>
                    <a:pt x="16349155" y="5796852"/>
                    <a:pt x="16304767" y="5815902"/>
                    <a:pt x="16285717" y="5803202"/>
                  </a:cubicBezTo>
                  <a:cubicBezTo>
                    <a:pt x="16273017" y="5803202"/>
                    <a:pt x="16260317" y="5796852"/>
                    <a:pt x="16241267" y="5784152"/>
                  </a:cubicBezTo>
                  <a:lnTo>
                    <a:pt x="16260317" y="5746052"/>
                  </a:lnTo>
                  <a:cubicBezTo>
                    <a:pt x="16285717" y="5746052"/>
                    <a:pt x="16330105" y="5758752"/>
                    <a:pt x="16330105" y="5739702"/>
                  </a:cubicBezTo>
                  <a:cubicBezTo>
                    <a:pt x="16330105" y="5727002"/>
                    <a:pt x="16323817" y="5733352"/>
                    <a:pt x="16317467" y="5727002"/>
                  </a:cubicBezTo>
                  <a:lnTo>
                    <a:pt x="16361855" y="5720652"/>
                  </a:lnTo>
                  <a:cubicBezTo>
                    <a:pt x="16387255" y="5733352"/>
                    <a:pt x="16412655" y="5765102"/>
                    <a:pt x="16444405" y="5784152"/>
                  </a:cubicBezTo>
                  <a:close/>
                  <a:moveTo>
                    <a:pt x="15225394" y="5714302"/>
                  </a:moveTo>
                  <a:cubicBezTo>
                    <a:pt x="15301594" y="5739702"/>
                    <a:pt x="15301594" y="5733352"/>
                    <a:pt x="15301594" y="5790502"/>
                  </a:cubicBezTo>
                  <a:cubicBezTo>
                    <a:pt x="15301594" y="5822252"/>
                    <a:pt x="15301594" y="5822252"/>
                    <a:pt x="15276194" y="5866702"/>
                  </a:cubicBezTo>
                  <a:cubicBezTo>
                    <a:pt x="15276194" y="5822252"/>
                    <a:pt x="15250794" y="5790502"/>
                    <a:pt x="15225394" y="5771452"/>
                  </a:cubicBezTo>
                  <a:cubicBezTo>
                    <a:pt x="15225394" y="5752402"/>
                    <a:pt x="15225394" y="5733352"/>
                    <a:pt x="15212694" y="5714302"/>
                  </a:cubicBezTo>
                  <a:lnTo>
                    <a:pt x="15225394" y="5714302"/>
                  </a:lnTo>
                  <a:close/>
                  <a:moveTo>
                    <a:pt x="13968222" y="5746052"/>
                  </a:moveTo>
                  <a:lnTo>
                    <a:pt x="13968222" y="5822252"/>
                  </a:lnTo>
                  <a:cubicBezTo>
                    <a:pt x="13955522" y="5828602"/>
                    <a:pt x="13955522" y="5834952"/>
                    <a:pt x="13936472" y="5834952"/>
                  </a:cubicBezTo>
                  <a:lnTo>
                    <a:pt x="13479336" y="5777802"/>
                  </a:lnTo>
                  <a:cubicBezTo>
                    <a:pt x="13485686" y="5771452"/>
                    <a:pt x="13492036" y="5771452"/>
                    <a:pt x="13504736" y="5771452"/>
                  </a:cubicBezTo>
                  <a:lnTo>
                    <a:pt x="13955522" y="5822252"/>
                  </a:lnTo>
                  <a:lnTo>
                    <a:pt x="13955522" y="5765102"/>
                  </a:lnTo>
                  <a:cubicBezTo>
                    <a:pt x="13847572" y="5758752"/>
                    <a:pt x="13726986" y="5746052"/>
                    <a:pt x="13619036" y="5727002"/>
                  </a:cubicBezTo>
                  <a:cubicBezTo>
                    <a:pt x="13574586" y="5720652"/>
                    <a:pt x="13523786" y="5714302"/>
                    <a:pt x="13479336" y="5701602"/>
                  </a:cubicBezTo>
                  <a:cubicBezTo>
                    <a:pt x="13479336" y="5701602"/>
                    <a:pt x="13479336" y="5695252"/>
                    <a:pt x="13485686" y="5695252"/>
                  </a:cubicBezTo>
                  <a:cubicBezTo>
                    <a:pt x="13631736" y="5720652"/>
                    <a:pt x="13815822" y="5746052"/>
                    <a:pt x="13968222" y="5746052"/>
                  </a:cubicBezTo>
                  <a:close/>
                  <a:moveTo>
                    <a:pt x="16857092" y="5707952"/>
                  </a:moveTo>
                  <a:cubicBezTo>
                    <a:pt x="16876142" y="5707952"/>
                    <a:pt x="16888842" y="5688902"/>
                    <a:pt x="16907892" y="5688902"/>
                  </a:cubicBezTo>
                  <a:cubicBezTo>
                    <a:pt x="16920592" y="5688902"/>
                    <a:pt x="16945992" y="5695252"/>
                    <a:pt x="16965042" y="5701602"/>
                  </a:cubicBezTo>
                  <a:cubicBezTo>
                    <a:pt x="16876142" y="5682552"/>
                    <a:pt x="16888842" y="5796852"/>
                    <a:pt x="16857092" y="5847652"/>
                  </a:cubicBezTo>
                  <a:cubicBezTo>
                    <a:pt x="16926942" y="5834952"/>
                    <a:pt x="16863442" y="5714302"/>
                    <a:pt x="16952342" y="5714302"/>
                  </a:cubicBezTo>
                  <a:cubicBezTo>
                    <a:pt x="16965042" y="5714302"/>
                    <a:pt x="16971392" y="5720652"/>
                    <a:pt x="16984092" y="5727002"/>
                  </a:cubicBezTo>
                  <a:cubicBezTo>
                    <a:pt x="16977742" y="5727002"/>
                    <a:pt x="16977742" y="5739702"/>
                    <a:pt x="16977742" y="5765102"/>
                  </a:cubicBezTo>
                  <a:cubicBezTo>
                    <a:pt x="16996792" y="5758752"/>
                    <a:pt x="17009492" y="5739702"/>
                    <a:pt x="17022192" y="5739702"/>
                  </a:cubicBezTo>
                  <a:cubicBezTo>
                    <a:pt x="17041242" y="5739702"/>
                    <a:pt x="17047592" y="5746052"/>
                    <a:pt x="17053942" y="5752402"/>
                  </a:cubicBezTo>
                  <a:cubicBezTo>
                    <a:pt x="17034892" y="5765102"/>
                    <a:pt x="17003142" y="5784152"/>
                    <a:pt x="17003142" y="5803202"/>
                  </a:cubicBezTo>
                  <a:cubicBezTo>
                    <a:pt x="17003142" y="5815902"/>
                    <a:pt x="17015842" y="5828602"/>
                    <a:pt x="17028542" y="5828602"/>
                  </a:cubicBezTo>
                  <a:cubicBezTo>
                    <a:pt x="17047592" y="5828602"/>
                    <a:pt x="17060292" y="5815902"/>
                    <a:pt x="17072992" y="5815902"/>
                  </a:cubicBezTo>
                  <a:cubicBezTo>
                    <a:pt x="17092042" y="5815902"/>
                    <a:pt x="17111092" y="5822252"/>
                    <a:pt x="17111092" y="5841302"/>
                  </a:cubicBezTo>
                  <a:cubicBezTo>
                    <a:pt x="17111092" y="5873052"/>
                    <a:pt x="17085692" y="5860352"/>
                    <a:pt x="17066642" y="5879402"/>
                  </a:cubicBezTo>
                  <a:cubicBezTo>
                    <a:pt x="17072992" y="5892102"/>
                    <a:pt x="17085692" y="5892102"/>
                    <a:pt x="17098392" y="5898452"/>
                  </a:cubicBezTo>
                  <a:cubicBezTo>
                    <a:pt x="17085692" y="5911152"/>
                    <a:pt x="17060292" y="5923852"/>
                    <a:pt x="17047592" y="5923852"/>
                  </a:cubicBezTo>
                  <a:cubicBezTo>
                    <a:pt x="17015842" y="5923852"/>
                    <a:pt x="16952342" y="5885752"/>
                    <a:pt x="16933292" y="5879402"/>
                  </a:cubicBezTo>
                  <a:cubicBezTo>
                    <a:pt x="16933292" y="5879402"/>
                    <a:pt x="16933292" y="5866702"/>
                    <a:pt x="16926942" y="5860352"/>
                  </a:cubicBezTo>
                  <a:cubicBezTo>
                    <a:pt x="16787306" y="5860352"/>
                    <a:pt x="16780956" y="5866702"/>
                    <a:pt x="16761905" y="5866702"/>
                  </a:cubicBezTo>
                  <a:cubicBezTo>
                    <a:pt x="16761905" y="5866702"/>
                    <a:pt x="16749205" y="5841302"/>
                    <a:pt x="16723805" y="5841302"/>
                  </a:cubicBezTo>
                  <a:cubicBezTo>
                    <a:pt x="16723805" y="5809552"/>
                    <a:pt x="16711105" y="5796852"/>
                    <a:pt x="16685705" y="5790502"/>
                  </a:cubicBezTo>
                  <a:cubicBezTo>
                    <a:pt x="16685705" y="5777802"/>
                    <a:pt x="16698405" y="5765102"/>
                    <a:pt x="16698405" y="5739702"/>
                  </a:cubicBezTo>
                  <a:cubicBezTo>
                    <a:pt x="16711105" y="5727002"/>
                    <a:pt x="16806356" y="5688902"/>
                    <a:pt x="16838042" y="5688902"/>
                  </a:cubicBezTo>
                  <a:cubicBezTo>
                    <a:pt x="16857092" y="5688902"/>
                    <a:pt x="16844392" y="5707952"/>
                    <a:pt x="16857092" y="5707952"/>
                  </a:cubicBezTo>
                  <a:close/>
                  <a:moveTo>
                    <a:pt x="15098394" y="5688902"/>
                  </a:moveTo>
                  <a:cubicBezTo>
                    <a:pt x="15168244" y="5707952"/>
                    <a:pt x="15206344" y="5682552"/>
                    <a:pt x="15206344" y="5758752"/>
                  </a:cubicBezTo>
                  <a:cubicBezTo>
                    <a:pt x="15206344" y="5784152"/>
                    <a:pt x="15206344" y="5796852"/>
                    <a:pt x="15180944" y="5822252"/>
                  </a:cubicBezTo>
                  <a:cubicBezTo>
                    <a:pt x="15161894" y="5803202"/>
                    <a:pt x="15123794" y="5784152"/>
                    <a:pt x="15111094" y="5758752"/>
                  </a:cubicBezTo>
                  <a:cubicBezTo>
                    <a:pt x="15098394" y="5739702"/>
                    <a:pt x="15098394" y="5714302"/>
                    <a:pt x="15079344" y="5688902"/>
                  </a:cubicBezTo>
                  <a:lnTo>
                    <a:pt x="15098394" y="5688902"/>
                  </a:lnTo>
                  <a:close/>
                  <a:moveTo>
                    <a:pt x="15098394" y="5790502"/>
                  </a:moveTo>
                  <a:cubicBezTo>
                    <a:pt x="15098394" y="5828602"/>
                    <a:pt x="15098394" y="5834952"/>
                    <a:pt x="15066644" y="5885752"/>
                  </a:cubicBezTo>
                  <a:cubicBezTo>
                    <a:pt x="15053944" y="5866702"/>
                    <a:pt x="15028544" y="5834952"/>
                    <a:pt x="14996795" y="5815902"/>
                  </a:cubicBezTo>
                  <a:cubicBezTo>
                    <a:pt x="15028544" y="5777802"/>
                    <a:pt x="15047594" y="5727002"/>
                    <a:pt x="15041244" y="5688902"/>
                  </a:cubicBezTo>
                  <a:cubicBezTo>
                    <a:pt x="15098394" y="5714302"/>
                    <a:pt x="15098394" y="5758752"/>
                    <a:pt x="15098394" y="5790502"/>
                  </a:cubicBezTo>
                  <a:close/>
                  <a:moveTo>
                    <a:pt x="15028544" y="5682552"/>
                  </a:moveTo>
                  <a:lnTo>
                    <a:pt x="15028544" y="5720652"/>
                  </a:lnTo>
                  <a:cubicBezTo>
                    <a:pt x="15022194" y="5752402"/>
                    <a:pt x="15009495" y="5777802"/>
                    <a:pt x="14984095" y="5803202"/>
                  </a:cubicBezTo>
                  <a:cubicBezTo>
                    <a:pt x="14933295" y="5758752"/>
                    <a:pt x="14914245" y="5727002"/>
                    <a:pt x="14907895" y="5682552"/>
                  </a:cubicBezTo>
                  <a:lnTo>
                    <a:pt x="15028544" y="5682552"/>
                  </a:lnTo>
                  <a:close/>
                  <a:moveTo>
                    <a:pt x="14888845" y="5682552"/>
                  </a:moveTo>
                  <a:cubicBezTo>
                    <a:pt x="14895195" y="5701602"/>
                    <a:pt x="14907895" y="5733352"/>
                    <a:pt x="14907895" y="5752402"/>
                  </a:cubicBezTo>
                  <a:cubicBezTo>
                    <a:pt x="14907895" y="5790502"/>
                    <a:pt x="14882495" y="5828602"/>
                    <a:pt x="14857095" y="5866702"/>
                  </a:cubicBezTo>
                  <a:lnTo>
                    <a:pt x="14857095" y="5682552"/>
                  </a:lnTo>
                  <a:lnTo>
                    <a:pt x="14888845" y="5682552"/>
                  </a:lnTo>
                  <a:close/>
                  <a:moveTo>
                    <a:pt x="11726989" y="6114288"/>
                  </a:moveTo>
                  <a:lnTo>
                    <a:pt x="11682539" y="6114288"/>
                  </a:lnTo>
                  <a:cubicBezTo>
                    <a:pt x="11669839" y="6082538"/>
                    <a:pt x="11682539" y="6063488"/>
                    <a:pt x="11682539" y="6057138"/>
                  </a:cubicBezTo>
                  <a:cubicBezTo>
                    <a:pt x="11682539" y="6044502"/>
                    <a:pt x="11682539" y="6025452"/>
                    <a:pt x="11688889" y="5809552"/>
                  </a:cubicBezTo>
                  <a:cubicBezTo>
                    <a:pt x="11631739" y="5777802"/>
                    <a:pt x="11619039" y="5758752"/>
                    <a:pt x="11574589" y="5758752"/>
                  </a:cubicBezTo>
                  <a:cubicBezTo>
                    <a:pt x="11555539" y="5758752"/>
                    <a:pt x="11434889" y="5752402"/>
                    <a:pt x="11377739" y="5777802"/>
                  </a:cubicBezTo>
                  <a:cubicBezTo>
                    <a:pt x="11333289" y="5796852"/>
                    <a:pt x="11307889" y="5841302"/>
                    <a:pt x="11269789" y="5866702"/>
                  </a:cubicBezTo>
                  <a:lnTo>
                    <a:pt x="11269789" y="6158738"/>
                  </a:lnTo>
                  <a:cubicBezTo>
                    <a:pt x="11250739" y="6158738"/>
                    <a:pt x="11225403" y="6158738"/>
                    <a:pt x="11206353" y="6165088"/>
                  </a:cubicBezTo>
                  <a:lnTo>
                    <a:pt x="11206353" y="6126988"/>
                  </a:lnTo>
                  <a:cubicBezTo>
                    <a:pt x="11212703" y="6126988"/>
                    <a:pt x="11225403" y="6126988"/>
                    <a:pt x="11231753" y="6120638"/>
                  </a:cubicBezTo>
                  <a:lnTo>
                    <a:pt x="11231753" y="5866702"/>
                  </a:lnTo>
                  <a:cubicBezTo>
                    <a:pt x="11142853" y="5834952"/>
                    <a:pt x="11168253" y="5815902"/>
                    <a:pt x="11111103" y="5815902"/>
                  </a:cubicBezTo>
                  <a:cubicBezTo>
                    <a:pt x="11098403" y="5815902"/>
                    <a:pt x="10990453" y="5822252"/>
                    <a:pt x="10939653" y="5834952"/>
                  </a:cubicBezTo>
                  <a:cubicBezTo>
                    <a:pt x="10920603" y="5834952"/>
                    <a:pt x="10914253" y="5860352"/>
                    <a:pt x="10907903" y="5866702"/>
                  </a:cubicBezTo>
                  <a:cubicBezTo>
                    <a:pt x="10888853" y="5879402"/>
                    <a:pt x="10863453" y="5898452"/>
                    <a:pt x="10838053" y="5911152"/>
                  </a:cubicBezTo>
                  <a:lnTo>
                    <a:pt x="10838053" y="6196838"/>
                  </a:lnTo>
                  <a:cubicBezTo>
                    <a:pt x="10831703" y="6196838"/>
                    <a:pt x="10825353" y="6203188"/>
                    <a:pt x="10806303" y="6203188"/>
                  </a:cubicBezTo>
                  <a:lnTo>
                    <a:pt x="10806303" y="5923852"/>
                  </a:lnTo>
                  <a:cubicBezTo>
                    <a:pt x="10774553" y="5904802"/>
                    <a:pt x="10730166" y="5866702"/>
                    <a:pt x="10711116" y="5866702"/>
                  </a:cubicBezTo>
                  <a:cubicBezTo>
                    <a:pt x="10698416" y="5866702"/>
                    <a:pt x="10590466" y="5866702"/>
                    <a:pt x="10539666" y="5892102"/>
                  </a:cubicBezTo>
                  <a:cubicBezTo>
                    <a:pt x="10495216" y="5904802"/>
                    <a:pt x="10476166" y="5942902"/>
                    <a:pt x="10444416" y="5961952"/>
                  </a:cubicBezTo>
                  <a:lnTo>
                    <a:pt x="10444416" y="6234938"/>
                  </a:lnTo>
                  <a:cubicBezTo>
                    <a:pt x="10438066" y="6234938"/>
                    <a:pt x="10425366" y="6241288"/>
                    <a:pt x="10419016" y="6241288"/>
                  </a:cubicBezTo>
                  <a:cubicBezTo>
                    <a:pt x="10412666" y="6234938"/>
                    <a:pt x="10412666" y="6222238"/>
                    <a:pt x="10412666" y="5968302"/>
                  </a:cubicBezTo>
                  <a:cubicBezTo>
                    <a:pt x="10387266" y="5955602"/>
                    <a:pt x="10342816" y="5917502"/>
                    <a:pt x="10330116" y="5917502"/>
                  </a:cubicBezTo>
                  <a:cubicBezTo>
                    <a:pt x="10311066" y="5917502"/>
                    <a:pt x="10215880" y="5923852"/>
                    <a:pt x="10171430" y="5942902"/>
                  </a:cubicBezTo>
                  <a:cubicBezTo>
                    <a:pt x="10139680" y="5949252"/>
                    <a:pt x="10114280" y="5987352"/>
                    <a:pt x="10082530" y="6006402"/>
                  </a:cubicBezTo>
                  <a:lnTo>
                    <a:pt x="10076180" y="6273038"/>
                  </a:lnTo>
                  <a:lnTo>
                    <a:pt x="10050780" y="6273038"/>
                  </a:lnTo>
                  <a:lnTo>
                    <a:pt x="10050780" y="6012752"/>
                  </a:lnTo>
                  <a:cubicBezTo>
                    <a:pt x="10012680" y="6000052"/>
                    <a:pt x="9955530" y="5974652"/>
                    <a:pt x="9936480" y="5974652"/>
                  </a:cubicBezTo>
                  <a:cubicBezTo>
                    <a:pt x="9923780" y="5974652"/>
                    <a:pt x="9796780" y="5993702"/>
                    <a:pt x="9726930" y="6000052"/>
                  </a:cubicBezTo>
                  <a:cubicBezTo>
                    <a:pt x="9695243" y="6038152"/>
                    <a:pt x="9650793" y="6044502"/>
                    <a:pt x="9619043" y="6069838"/>
                  </a:cubicBezTo>
                  <a:lnTo>
                    <a:pt x="9619043" y="6317488"/>
                  </a:lnTo>
                  <a:lnTo>
                    <a:pt x="9587293" y="6317488"/>
                  </a:lnTo>
                  <a:cubicBezTo>
                    <a:pt x="9587293" y="6095238"/>
                    <a:pt x="9593643" y="6088888"/>
                    <a:pt x="9593643" y="6076188"/>
                  </a:cubicBezTo>
                  <a:cubicBezTo>
                    <a:pt x="9593643" y="6057138"/>
                    <a:pt x="9536493" y="6025452"/>
                    <a:pt x="9517443" y="6025452"/>
                  </a:cubicBezTo>
                  <a:cubicBezTo>
                    <a:pt x="9504743" y="6025452"/>
                    <a:pt x="9428543" y="6031802"/>
                    <a:pt x="9396793" y="6044502"/>
                  </a:cubicBezTo>
                  <a:cubicBezTo>
                    <a:pt x="9377743" y="6050788"/>
                    <a:pt x="9371393" y="6076188"/>
                    <a:pt x="9358693" y="6082538"/>
                  </a:cubicBezTo>
                  <a:cubicBezTo>
                    <a:pt x="9345993" y="6095238"/>
                    <a:pt x="9326943" y="6101588"/>
                    <a:pt x="9307893" y="6114288"/>
                  </a:cubicBezTo>
                  <a:lnTo>
                    <a:pt x="9307893" y="6317488"/>
                  </a:lnTo>
                  <a:cubicBezTo>
                    <a:pt x="9314243" y="6323838"/>
                    <a:pt x="9326943" y="6323838"/>
                    <a:pt x="9339643" y="6330188"/>
                  </a:cubicBezTo>
                  <a:cubicBezTo>
                    <a:pt x="9339643" y="6336538"/>
                    <a:pt x="9326943" y="6349238"/>
                    <a:pt x="9307893" y="6349238"/>
                  </a:cubicBezTo>
                  <a:lnTo>
                    <a:pt x="9288843" y="6349238"/>
                  </a:lnTo>
                  <a:lnTo>
                    <a:pt x="9288843" y="6107938"/>
                  </a:lnTo>
                  <a:cubicBezTo>
                    <a:pt x="9269793" y="6095238"/>
                    <a:pt x="9231693" y="6069838"/>
                    <a:pt x="9218993" y="6069838"/>
                  </a:cubicBezTo>
                  <a:cubicBezTo>
                    <a:pt x="9136507" y="6069838"/>
                    <a:pt x="9092057" y="6088888"/>
                    <a:pt x="9034907" y="6146038"/>
                  </a:cubicBezTo>
                  <a:lnTo>
                    <a:pt x="9034907" y="6374638"/>
                  </a:lnTo>
                  <a:lnTo>
                    <a:pt x="9003157" y="6374638"/>
                  </a:lnTo>
                  <a:lnTo>
                    <a:pt x="9003157" y="6139688"/>
                  </a:lnTo>
                  <a:cubicBezTo>
                    <a:pt x="8984107" y="6133338"/>
                    <a:pt x="8952357" y="6107938"/>
                    <a:pt x="8939657" y="6107938"/>
                  </a:cubicBezTo>
                  <a:cubicBezTo>
                    <a:pt x="8844407" y="6107938"/>
                    <a:pt x="8838057" y="6120638"/>
                    <a:pt x="8774557" y="6196838"/>
                  </a:cubicBezTo>
                  <a:lnTo>
                    <a:pt x="8774557" y="6400038"/>
                  </a:lnTo>
                  <a:lnTo>
                    <a:pt x="8749157" y="6400038"/>
                  </a:lnTo>
                  <a:lnTo>
                    <a:pt x="8749157" y="6177788"/>
                  </a:lnTo>
                  <a:cubicBezTo>
                    <a:pt x="8736457" y="6165088"/>
                    <a:pt x="8717407" y="6139688"/>
                    <a:pt x="8704771" y="6139688"/>
                  </a:cubicBezTo>
                  <a:cubicBezTo>
                    <a:pt x="8685721" y="6139688"/>
                    <a:pt x="8622221" y="6139688"/>
                    <a:pt x="8590471" y="6158738"/>
                  </a:cubicBezTo>
                  <a:cubicBezTo>
                    <a:pt x="8565071" y="6165088"/>
                    <a:pt x="8546021" y="6196838"/>
                    <a:pt x="8526971" y="6203188"/>
                  </a:cubicBezTo>
                  <a:lnTo>
                    <a:pt x="8526971" y="6114288"/>
                  </a:lnTo>
                  <a:lnTo>
                    <a:pt x="11726989" y="5676202"/>
                  </a:lnTo>
                  <a:lnTo>
                    <a:pt x="11726989" y="6114288"/>
                  </a:lnTo>
                  <a:close/>
                  <a:moveTo>
                    <a:pt x="17123792" y="5669852"/>
                  </a:moveTo>
                  <a:cubicBezTo>
                    <a:pt x="17130142" y="5676202"/>
                    <a:pt x="17130142" y="5688902"/>
                    <a:pt x="17123792" y="5701602"/>
                  </a:cubicBezTo>
                  <a:lnTo>
                    <a:pt x="17136492" y="5714302"/>
                  </a:lnTo>
                  <a:cubicBezTo>
                    <a:pt x="17142842" y="5707952"/>
                    <a:pt x="17149192" y="5688902"/>
                    <a:pt x="17168242" y="5688902"/>
                  </a:cubicBezTo>
                  <a:cubicBezTo>
                    <a:pt x="17180942" y="5688902"/>
                    <a:pt x="17199992" y="5701602"/>
                    <a:pt x="17206342" y="5707952"/>
                  </a:cubicBezTo>
                  <a:cubicBezTo>
                    <a:pt x="17219042" y="5727002"/>
                    <a:pt x="17238092" y="5758752"/>
                    <a:pt x="17238092" y="5771452"/>
                  </a:cubicBezTo>
                  <a:cubicBezTo>
                    <a:pt x="17238092" y="5790502"/>
                    <a:pt x="17225392" y="5796852"/>
                    <a:pt x="17219042" y="5803202"/>
                  </a:cubicBezTo>
                  <a:cubicBezTo>
                    <a:pt x="17231742" y="5815902"/>
                    <a:pt x="17244442" y="5815902"/>
                    <a:pt x="17244442" y="5828602"/>
                  </a:cubicBezTo>
                  <a:cubicBezTo>
                    <a:pt x="17244442" y="5854002"/>
                    <a:pt x="17206342" y="5904802"/>
                    <a:pt x="17180942" y="5904802"/>
                  </a:cubicBezTo>
                  <a:cubicBezTo>
                    <a:pt x="17161892" y="5904802"/>
                    <a:pt x="17161892" y="5885752"/>
                    <a:pt x="17149192" y="5885752"/>
                  </a:cubicBezTo>
                  <a:cubicBezTo>
                    <a:pt x="17130142" y="5879402"/>
                    <a:pt x="17111092" y="5885752"/>
                    <a:pt x="17092042" y="5879402"/>
                  </a:cubicBezTo>
                  <a:cubicBezTo>
                    <a:pt x="17111092" y="5866702"/>
                    <a:pt x="17123792" y="5854002"/>
                    <a:pt x="17123792" y="5841302"/>
                  </a:cubicBezTo>
                  <a:cubicBezTo>
                    <a:pt x="17123792" y="5809552"/>
                    <a:pt x="17085692" y="5803202"/>
                    <a:pt x="17072992" y="5803202"/>
                  </a:cubicBezTo>
                  <a:cubicBezTo>
                    <a:pt x="17060292" y="5803202"/>
                    <a:pt x="17041242" y="5809552"/>
                    <a:pt x="17028542" y="5815902"/>
                  </a:cubicBezTo>
                  <a:cubicBezTo>
                    <a:pt x="17028542" y="5815902"/>
                    <a:pt x="17022192" y="5815902"/>
                    <a:pt x="17022192" y="5803202"/>
                  </a:cubicBezTo>
                  <a:cubicBezTo>
                    <a:pt x="17022192" y="5784152"/>
                    <a:pt x="17047592" y="5771452"/>
                    <a:pt x="17066642" y="5758752"/>
                  </a:cubicBezTo>
                  <a:cubicBezTo>
                    <a:pt x="17047592" y="5733352"/>
                    <a:pt x="17028542" y="5727002"/>
                    <a:pt x="17022192" y="5727002"/>
                  </a:cubicBezTo>
                  <a:cubicBezTo>
                    <a:pt x="17009492" y="5727002"/>
                    <a:pt x="16996792" y="5739702"/>
                    <a:pt x="16984092" y="5746052"/>
                  </a:cubicBezTo>
                  <a:cubicBezTo>
                    <a:pt x="16990442" y="5739702"/>
                    <a:pt x="16996792" y="5739702"/>
                    <a:pt x="16996792" y="5727002"/>
                  </a:cubicBezTo>
                  <a:cubicBezTo>
                    <a:pt x="16996792" y="5707952"/>
                    <a:pt x="16990442" y="5714302"/>
                    <a:pt x="16984092" y="5707952"/>
                  </a:cubicBezTo>
                  <a:cubicBezTo>
                    <a:pt x="17015842" y="5688902"/>
                    <a:pt x="17053942" y="5682552"/>
                    <a:pt x="17092042" y="5669852"/>
                  </a:cubicBezTo>
                  <a:lnTo>
                    <a:pt x="17123792" y="5669852"/>
                  </a:lnTo>
                  <a:close/>
                  <a:moveTo>
                    <a:pt x="16806356" y="5676202"/>
                  </a:moveTo>
                  <a:cubicBezTo>
                    <a:pt x="16768255" y="5701602"/>
                    <a:pt x="16768255" y="5688902"/>
                    <a:pt x="16755555" y="5688902"/>
                  </a:cubicBezTo>
                  <a:cubicBezTo>
                    <a:pt x="16736505" y="5688902"/>
                    <a:pt x="16736505" y="5701602"/>
                    <a:pt x="16730155" y="5714302"/>
                  </a:cubicBezTo>
                  <a:cubicBezTo>
                    <a:pt x="16679355" y="5714302"/>
                    <a:pt x="16679355" y="5707952"/>
                    <a:pt x="16673005" y="5707952"/>
                  </a:cubicBezTo>
                  <a:cubicBezTo>
                    <a:pt x="16673005" y="5701602"/>
                    <a:pt x="16685705" y="5701602"/>
                    <a:pt x="16685705" y="5688902"/>
                  </a:cubicBezTo>
                  <a:cubicBezTo>
                    <a:pt x="16685705" y="5669852"/>
                    <a:pt x="16673005" y="5669852"/>
                    <a:pt x="16666655" y="5663502"/>
                  </a:cubicBezTo>
                  <a:cubicBezTo>
                    <a:pt x="16761905" y="5657152"/>
                    <a:pt x="16774605" y="5663502"/>
                    <a:pt x="16793656" y="5663502"/>
                  </a:cubicBezTo>
                  <a:cubicBezTo>
                    <a:pt x="16793656" y="5669852"/>
                    <a:pt x="16800006" y="5669852"/>
                    <a:pt x="16806356" y="5676202"/>
                  </a:cubicBezTo>
                  <a:close/>
                  <a:moveTo>
                    <a:pt x="16476155" y="5720652"/>
                  </a:moveTo>
                  <a:cubicBezTo>
                    <a:pt x="16507905" y="5739702"/>
                    <a:pt x="16526955" y="5790502"/>
                    <a:pt x="16558705" y="5828602"/>
                  </a:cubicBezTo>
                  <a:cubicBezTo>
                    <a:pt x="16495205" y="5815902"/>
                    <a:pt x="16393605" y="5714302"/>
                    <a:pt x="16374555" y="5657152"/>
                  </a:cubicBezTo>
                  <a:cubicBezTo>
                    <a:pt x="16406305" y="5676202"/>
                    <a:pt x="16444405" y="5701602"/>
                    <a:pt x="16476155" y="5720652"/>
                  </a:cubicBezTo>
                  <a:close/>
                  <a:moveTo>
                    <a:pt x="12184126" y="5739702"/>
                  </a:moveTo>
                  <a:cubicBezTo>
                    <a:pt x="12133326" y="5733352"/>
                    <a:pt x="12101576" y="5727002"/>
                    <a:pt x="12069826" y="5720652"/>
                  </a:cubicBezTo>
                  <a:cubicBezTo>
                    <a:pt x="12088876" y="5663502"/>
                    <a:pt x="12152376" y="5663502"/>
                    <a:pt x="12184126" y="5657152"/>
                  </a:cubicBezTo>
                  <a:lnTo>
                    <a:pt x="12184126" y="5739702"/>
                  </a:lnTo>
                  <a:close/>
                  <a:moveTo>
                    <a:pt x="17619028" y="5644452"/>
                  </a:moveTo>
                  <a:cubicBezTo>
                    <a:pt x="17568228" y="5701602"/>
                    <a:pt x="17479328" y="5720652"/>
                    <a:pt x="17428528" y="5720652"/>
                  </a:cubicBezTo>
                  <a:cubicBezTo>
                    <a:pt x="17415828" y="5720652"/>
                    <a:pt x="17358678" y="5714302"/>
                    <a:pt x="17326992" y="5714302"/>
                  </a:cubicBezTo>
                  <a:cubicBezTo>
                    <a:pt x="17409478" y="5669852"/>
                    <a:pt x="17530128" y="5644452"/>
                    <a:pt x="17619028" y="5638102"/>
                  </a:cubicBezTo>
                  <a:cubicBezTo>
                    <a:pt x="17619028" y="5638102"/>
                    <a:pt x="17625378" y="5638102"/>
                    <a:pt x="17619028" y="5644452"/>
                  </a:cubicBezTo>
                  <a:close/>
                  <a:moveTo>
                    <a:pt x="15079344" y="5669852"/>
                  </a:moveTo>
                  <a:lnTo>
                    <a:pt x="15111094" y="5669852"/>
                  </a:lnTo>
                  <a:cubicBezTo>
                    <a:pt x="15130144" y="5663502"/>
                    <a:pt x="15142844" y="5650802"/>
                    <a:pt x="15161894" y="5650802"/>
                  </a:cubicBezTo>
                  <a:lnTo>
                    <a:pt x="15206344" y="5650802"/>
                  </a:lnTo>
                  <a:lnTo>
                    <a:pt x="15193644" y="5663502"/>
                  </a:lnTo>
                  <a:cubicBezTo>
                    <a:pt x="15219044" y="5701602"/>
                    <a:pt x="15263494" y="5663502"/>
                    <a:pt x="15301594" y="5669852"/>
                  </a:cubicBezTo>
                  <a:lnTo>
                    <a:pt x="15307944" y="5663502"/>
                  </a:lnTo>
                  <a:lnTo>
                    <a:pt x="15288894" y="5695252"/>
                  </a:lnTo>
                  <a:cubicBezTo>
                    <a:pt x="15314231" y="5739702"/>
                    <a:pt x="15358681" y="5688902"/>
                    <a:pt x="15396781" y="5714302"/>
                  </a:cubicBezTo>
                  <a:cubicBezTo>
                    <a:pt x="15390431" y="5720652"/>
                    <a:pt x="15384081" y="5733352"/>
                    <a:pt x="15384081" y="5746052"/>
                  </a:cubicBezTo>
                  <a:cubicBezTo>
                    <a:pt x="15269844" y="5707952"/>
                    <a:pt x="15123794" y="5657152"/>
                    <a:pt x="15015844" y="5669852"/>
                  </a:cubicBezTo>
                  <a:cubicBezTo>
                    <a:pt x="15028544" y="5657152"/>
                    <a:pt x="15053944" y="5644452"/>
                    <a:pt x="15079344" y="5638102"/>
                  </a:cubicBezTo>
                  <a:lnTo>
                    <a:pt x="15079344" y="5669852"/>
                  </a:lnTo>
                  <a:close/>
                  <a:moveTo>
                    <a:pt x="12425362" y="5669852"/>
                  </a:moveTo>
                  <a:cubicBezTo>
                    <a:pt x="12425362" y="5688902"/>
                    <a:pt x="12406312" y="5746052"/>
                    <a:pt x="12463462" y="5746052"/>
                  </a:cubicBezTo>
                  <a:cubicBezTo>
                    <a:pt x="12476162" y="5746052"/>
                    <a:pt x="12558712" y="5688902"/>
                    <a:pt x="12577762" y="5688902"/>
                  </a:cubicBezTo>
                  <a:cubicBezTo>
                    <a:pt x="12590462" y="5688902"/>
                    <a:pt x="12698412" y="5707952"/>
                    <a:pt x="12761912" y="5714302"/>
                  </a:cubicBezTo>
                  <a:lnTo>
                    <a:pt x="12761912" y="5828602"/>
                  </a:lnTo>
                  <a:lnTo>
                    <a:pt x="12247626" y="5752402"/>
                  </a:lnTo>
                  <a:lnTo>
                    <a:pt x="12247626" y="5638102"/>
                  </a:lnTo>
                  <a:cubicBezTo>
                    <a:pt x="12304712" y="5650802"/>
                    <a:pt x="12368212" y="5663502"/>
                    <a:pt x="12425362" y="5669852"/>
                  </a:cubicBezTo>
                  <a:close/>
                  <a:moveTo>
                    <a:pt x="16666655" y="5682552"/>
                  </a:moveTo>
                  <a:cubicBezTo>
                    <a:pt x="16666655" y="5701602"/>
                    <a:pt x="16653955" y="5707952"/>
                    <a:pt x="16653955" y="5714302"/>
                  </a:cubicBezTo>
                  <a:cubicBezTo>
                    <a:pt x="16666655" y="5714302"/>
                    <a:pt x="16685705" y="5727002"/>
                    <a:pt x="16685705" y="5752402"/>
                  </a:cubicBezTo>
                  <a:cubicBezTo>
                    <a:pt x="16685705" y="5777802"/>
                    <a:pt x="16647605" y="5796852"/>
                    <a:pt x="16634905" y="5796852"/>
                  </a:cubicBezTo>
                  <a:cubicBezTo>
                    <a:pt x="16609505" y="5796852"/>
                    <a:pt x="16609505" y="5771452"/>
                    <a:pt x="16558705" y="5771452"/>
                  </a:cubicBezTo>
                  <a:cubicBezTo>
                    <a:pt x="16558705" y="5758752"/>
                    <a:pt x="16546005" y="5746052"/>
                    <a:pt x="16546005" y="5733352"/>
                  </a:cubicBezTo>
                  <a:cubicBezTo>
                    <a:pt x="16546005" y="5714302"/>
                    <a:pt x="16577755" y="5663502"/>
                    <a:pt x="16590455" y="5631752"/>
                  </a:cubicBezTo>
                  <a:cubicBezTo>
                    <a:pt x="16609505" y="5650802"/>
                    <a:pt x="16666655" y="5669852"/>
                    <a:pt x="16666655" y="5682552"/>
                  </a:cubicBezTo>
                  <a:close/>
                  <a:moveTo>
                    <a:pt x="17631728" y="5625402"/>
                  </a:moveTo>
                  <a:lnTo>
                    <a:pt x="17580928" y="5625402"/>
                  </a:lnTo>
                  <a:lnTo>
                    <a:pt x="17631728" y="5625402"/>
                  </a:lnTo>
                  <a:close/>
                  <a:moveTo>
                    <a:pt x="17003142" y="5676202"/>
                  </a:moveTo>
                  <a:cubicBezTo>
                    <a:pt x="16996792" y="5682552"/>
                    <a:pt x="16990442" y="5695252"/>
                    <a:pt x="16977742" y="5695252"/>
                  </a:cubicBezTo>
                  <a:cubicBezTo>
                    <a:pt x="16958692" y="5695252"/>
                    <a:pt x="16926942" y="5669852"/>
                    <a:pt x="16914242" y="5669852"/>
                  </a:cubicBezTo>
                  <a:cubicBezTo>
                    <a:pt x="16895192" y="5669852"/>
                    <a:pt x="16882492" y="5688902"/>
                    <a:pt x="16863442" y="5688902"/>
                  </a:cubicBezTo>
                  <a:cubicBezTo>
                    <a:pt x="16844392" y="5688902"/>
                    <a:pt x="16863442" y="5669852"/>
                    <a:pt x="16825406" y="5676202"/>
                  </a:cubicBezTo>
                  <a:cubicBezTo>
                    <a:pt x="16850742" y="5631752"/>
                    <a:pt x="16869792" y="5625402"/>
                    <a:pt x="16901542" y="5625402"/>
                  </a:cubicBezTo>
                  <a:cubicBezTo>
                    <a:pt x="16926942" y="5625402"/>
                    <a:pt x="16984092" y="5644452"/>
                    <a:pt x="17003142" y="5676202"/>
                  </a:cubicBezTo>
                  <a:close/>
                  <a:moveTo>
                    <a:pt x="16393605" y="5720652"/>
                  </a:moveTo>
                  <a:cubicBezTo>
                    <a:pt x="16380905" y="5714302"/>
                    <a:pt x="16361855" y="5701602"/>
                    <a:pt x="16349155" y="5701602"/>
                  </a:cubicBezTo>
                  <a:cubicBezTo>
                    <a:pt x="16330105" y="5701602"/>
                    <a:pt x="16317467" y="5707952"/>
                    <a:pt x="16298417" y="5707952"/>
                  </a:cubicBezTo>
                  <a:cubicBezTo>
                    <a:pt x="16298417" y="5714302"/>
                    <a:pt x="16298417" y="5727002"/>
                    <a:pt x="16304767" y="5733352"/>
                  </a:cubicBezTo>
                  <a:cubicBezTo>
                    <a:pt x="16292067" y="5733352"/>
                    <a:pt x="16273017" y="5727002"/>
                    <a:pt x="16260317" y="5727002"/>
                  </a:cubicBezTo>
                  <a:cubicBezTo>
                    <a:pt x="16241267" y="5746052"/>
                    <a:pt x="16222217" y="5765102"/>
                    <a:pt x="16222217" y="5777802"/>
                  </a:cubicBezTo>
                  <a:cubicBezTo>
                    <a:pt x="16222217" y="5796852"/>
                    <a:pt x="16228567" y="5790502"/>
                    <a:pt x="16234917" y="5796852"/>
                  </a:cubicBezTo>
                  <a:cubicBezTo>
                    <a:pt x="16215867" y="5796852"/>
                    <a:pt x="16196817" y="5796852"/>
                    <a:pt x="16177767" y="5828602"/>
                  </a:cubicBezTo>
                  <a:cubicBezTo>
                    <a:pt x="16171417" y="5803202"/>
                    <a:pt x="16114267" y="5790502"/>
                    <a:pt x="16101567" y="5809552"/>
                  </a:cubicBezTo>
                  <a:cubicBezTo>
                    <a:pt x="16146017" y="5771452"/>
                    <a:pt x="16158717" y="5771452"/>
                    <a:pt x="16158717" y="5746052"/>
                  </a:cubicBezTo>
                  <a:cubicBezTo>
                    <a:pt x="16158717" y="5733352"/>
                    <a:pt x="16139667" y="5682552"/>
                    <a:pt x="16120617" y="5650802"/>
                  </a:cubicBezTo>
                  <a:cubicBezTo>
                    <a:pt x="16184117" y="5638102"/>
                    <a:pt x="16247617" y="5625402"/>
                    <a:pt x="16311117" y="5587302"/>
                  </a:cubicBezTo>
                  <a:cubicBezTo>
                    <a:pt x="16336455" y="5631752"/>
                    <a:pt x="16368205" y="5676202"/>
                    <a:pt x="16393605" y="5720652"/>
                  </a:cubicBezTo>
                  <a:close/>
                  <a:moveTo>
                    <a:pt x="17377728" y="5580952"/>
                  </a:moveTo>
                  <a:cubicBezTo>
                    <a:pt x="17326992" y="5612702"/>
                    <a:pt x="17238092" y="5663502"/>
                    <a:pt x="17231742" y="5727002"/>
                  </a:cubicBezTo>
                  <a:cubicBezTo>
                    <a:pt x="17231742" y="5720652"/>
                    <a:pt x="17225392" y="5714302"/>
                    <a:pt x="17225392" y="5701602"/>
                  </a:cubicBezTo>
                  <a:cubicBezTo>
                    <a:pt x="17225392" y="5644452"/>
                    <a:pt x="17333342" y="5580952"/>
                    <a:pt x="17365028" y="5574602"/>
                  </a:cubicBezTo>
                  <a:cubicBezTo>
                    <a:pt x="17365028" y="5574602"/>
                    <a:pt x="17371378" y="5580952"/>
                    <a:pt x="17377728" y="5580952"/>
                  </a:cubicBezTo>
                  <a:close/>
                  <a:moveTo>
                    <a:pt x="16101567" y="5790502"/>
                  </a:moveTo>
                  <a:cubicBezTo>
                    <a:pt x="16095217" y="5796852"/>
                    <a:pt x="16088867" y="5803202"/>
                    <a:pt x="16069817" y="5803202"/>
                  </a:cubicBezTo>
                  <a:cubicBezTo>
                    <a:pt x="16019017" y="5803202"/>
                    <a:pt x="15860267" y="5707952"/>
                    <a:pt x="15841217" y="5701602"/>
                  </a:cubicBezTo>
                  <a:cubicBezTo>
                    <a:pt x="15822167" y="5688902"/>
                    <a:pt x="15803181" y="5688902"/>
                    <a:pt x="15784131" y="5669852"/>
                  </a:cubicBezTo>
                  <a:cubicBezTo>
                    <a:pt x="15784131" y="5663502"/>
                    <a:pt x="15796831" y="5657152"/>
                    <a:pt x="15809531" y="5650802"/>
                  </a:cubicBezTo>
                  <a:cubicBezTo>
                    <a:pt x="15809531" y="5657152"/>
                    <a:pt x="15803181" y="5669852"/>
                    <a:pt x="15803181" y="5676202"/>
                  </a:cubicBezTo>
                  <a:lnTo>
                    <a:pt x="15815881" y="5688902"/>
                  </a:lnTo>
                  <a:cubicBezTo>
                    <a:pt x="15822167" y="5676202"/>
                    <a:pt x="15828517" y="5657152"/>
                    <a:pt x="15834867" y="5644452"/>
                  </a:cubicBezTo>
                  <a:cubicBezTo>
                    <a:pt x="15803181" y="5638102"/>
                    <a:pt x="15739681" y="5631752"/>
                    <a:pt x="15720631" y="5574602"/>
                  </a:cubicBezTo>
                  <a:cubicBezTo>
                    <a:pt x="15834867" y="5606352"/>
                    <a:pt x="15993617" y="5631752"/>
                    <a:pt x="16101567" y="5790502"/>
                  </a:cubicBezTo>
                  <a:close/>
                  <a:moveTo>
                    <a:pt x="17561878" y="5625402"/>
                  </a:moveTo>
                  <a:cubicBezTo>
                    <a:pt x="17492028" y="5631752"/>
                    <a:pt x="17390428" y="5663502"/>
                    <a:pt x="17307942" y="5707952"/>
                  </a:cubicBezTo>
                  <a:cubicBezTo>
                    <a:pt x="17403128" y="5631752"/>
                    <a:pt x="17517428" y="5606352"/>
                    <a:pt x="17625378" y="5568252"/>
                  </a:cubicBezTo>
                  <a:cubicBezTo>
                    <a:pt x="17612678" y="5593652"/>
                    <a:pt x="17580928" y="5612702"/>
                    <a:pt x="17561878" y="5625402"/>
                  </a:cubicBezTo>
                  <a:close/>
                  <a:moveTo>
                    <a:pt x="17244442" y="5733352"/>
                  </a:moveTo>
                  <a:cubicBezTo>
                    <a:pt x="17250792" y="5707952"/>
                    <a:pt x="17282542" y="5663502"/>
                    <a:pt x="17314292" y="5644452"/>
                  </a:cubicBezTo>
                  <a:cubicBezTo>
                    <a:pt x="17339692" y="5625402"/>
                    <a:pt x="17358678" y="5600002"/>
                    <a:pt x="17390428" y="5587302"/>
                  </a:cubicBezTo>
                  <a:cubicBezTo>
                    <a:pt x="17409478" y="5574602"/>
                    <a:pt x="17447578" y="5574602"/>
                    <a:pt x="17479328" y="5568252"/>
                  </a:cubicBezTo>
                  <a:cubicBezTo>
                    <a:pt x="17479328" y="5574602"/>
                    <a:pt x="17466628" y="5580952"/>
                    <a:pt x="17466628" y="5593652"/>
                  </a:cubicBezTo>
                  <a:cubicBezTo>
                    <a:pt x="17504728" y="5561902"/>
                    <a:pt x="17561878" y="5555552"/>
                    <a:pt x="17593628" y="5561902"/>
                  </a:cubicBezTo>
                  <a:cubicBezTo>
                    <a:pt x="17485678" y="5593652"/>
                    <a:pt x="17345978" y="5638102"/>
                    <a:pt x="17244442" y="5733352"/>
                  </a:cubicBezTo>
                  <a:close/>
                  <a:moveTo>
                    <a:pt x="16076167" y="5593652"/>
                  </a:moveTo>
                  <a:cubicBezTo>
                    <a:pt x="16057117" y="5593652"/>
                    <a:pt x="16063467" y="5587302"/>
                    <a:pt x="16057117" y="5580952"/>
                  </a:cubicBezTo>
                  <a:cubicBezTo>
                    <a:pt x="16101567" y="5574602"/>
                    <a:pt x="16152367" y="5561902"/>
                    <a:pt x="16196817" y="5549202"/>
                  </a:cubicBezTo>
                  <a:cubicBezTo>
                    <a:pt x="16165067" y="5561902"/>
                    <a:pt x="16088867" y="5593652"/>
                    <a:pt x="16076167" y="5593652"/>
                  </a:cubicBezTo>
                  <a:close/>
                  <a:moveTo>
                    <a:pt x="16780956" y="5587302"/>
                  </a:moveTo>
                  <a:cubicBezTo>
                    <a:pt x="16800006" y="5587302"/>
                    <a:pt x="16800006" y="5568252"/>
                    <a:pt x="16812706" y="5568252"/>
                  </a:cubicBezTo>
                  <a:cubicBezTo>
                    <a:pt x="16831756" y="5568252"/>
                    <a:pt x="16825406" y="5574602"/>
                    <a:pt x="16838042" y="5574602"/>
                  </a:cubicBezTo>
                  <a:cubicBezTo>
                    <a:pt x="16838042" y="5580952"/>
                    <a:pt x="16844392" y="5574602"/>
                    <a:pt x="16844392" y="5587302"/>
                  </a:cubicBezTo>
                  <a:cubicBezTo>
                    <a:pt x="16844392" y="5606352"/>
                    <a:pt x="16831756" y="5593652"/>
                    <a:pt x="16831756" y="5606352"/>
                  </a:cubicBezTo>
                  <a:cubicBezTo>
                    <a:pt x="16831756" y="5625402"/>
                    <a:pt x="16844392" y="5612702"/>
                    <a:pt x="16844392" y="5625402"/>
                  </a:cubicBezTo>
                  <a:cubicBezTo>
                    <a:pt x="16844392" y="5644452"/>
                    <a:pt x="16831756" y="5663502"/>
                    <a:pt x="16812706" y="5663502"/>
                  </a:cubicBezTo>
                  <a:cubicBezTo>
                    <a:pt x="16800006" y="5663502"/>
                    <a:pt x="16793656" y="5644452"/>
                    <a:pt x="16780956" y="5644452"/>
                  </a:cubicBezTo>
                  <a:cubicBezTo>
                    <a:pt x="16730155" y="5644452"/>
                    <a:pt x="16673005" y="5644452"/>
                    <a:pt x="16622205" y="5638102"/>
                  </a:cubicBezTo>
                  <a:cubicBezTo>
                    <a:pt x="16622205" y="5631752"/>
                    <a:pt x="16609505" y="5619052"/>
                    <a:pt x="16596805" y="5612702"/>
                  </a:cubicBezTo>
                  <a:cubicBezTo>
                    <a:pt x="16615855" y="5561902"/>
                    <a:pt x="16704755" y="5542852"/>
                    <a:pt x="16736505" y="5542852"/>
                  </a:cubicBezTo>
                  <a:cubicBezTo>
                    <a:pt x="16768255" y="5542852"/>
                    <a:pt x="16768255" y="5587302"/>
                    <a:pt x="16780956" y="5587302"/>
                  </a:cubicBezTo>
                  <a:close/>
                  <a:moveTo>
                    <a:pt x="16330105" y="5549202"/>
                  </a:moveTo>
                  <a:cubicBezTo>
                    <a:pt x="16317467" y="5568252"/>
                    <a:pt x="16298417" y="5580952"/>
                    <a:pt x="16279367" y="5587302"/>
                  </a:cubicBezTo>
                  <a:cubicBezTo>
                    <a:pt x="16234917" y="5612702"/>
                    <a:pt x="16146017" y="5638102"/>
                    <a:pt x="16133317" y="5638102"/>
                  </a:cubicBezTo>
                  <a:cubicBezTo>
                    <a:pt x="16114267" y="5638102"/>
                    <a:pt x="16101567" y="5625402"/>
                    <a:pt x="16088867" y="5612702"/>
                  </a:cubicBezTo>
                  <a:cubicBezTo>
                    <a:pt x="16088867" y="5606352"/>
                    <a:pt x="16234917" y="5542852"/>
                    <a:pt x="16273017" y="5542852"/>
                  </a:cubicBezTo>
                  <a:cubicBezTo>
                    <a:pt x="16285717" y="5542852"/>
                    <a:pt x="16311117" y="5549202"/>
                    <a:pt x="16330105" y="5549202"/>
                  </a:cubicBezTo>
                  <a:close/>
                  <a:moveTo>
                    <a:pt x="16031717" y="5561902"/>
                  </a:moveTo>
                  <a:lnTo>
                    <a:pt x="16050767" y="5542852"/>
                  </a:lnTo>
                  <a:cubicBezTo>
                    <a:pt x="16050767" y="5549202"/>
                    <a:pt x="16044417" y="5561902"/>
                    <a:pt x="16031717" y="5561902"/>
                  </a:cubicBezTo>
                  <a:close/>
                  <a:moveTo>
                    <a:pt x="16171417" y="5530215"/>
                  </a:moveTo>
                  <a:cubicBezTo>
                    <a:pt x="16152367" y="5542852"/>
                    <a:pt x="16120617" y="5561902"/>
                    <a:pt x="16101567" y="5561902"/>
                  </a:cubicBezTo>
                  <a:lnTo>
                    <a:pt x="16082517" y="5561902"/>
                  </a:lnTo>
                  <a:cubicBezTo>
                    <a:pt x="16101567" y="5549202"/>
                    <a:pt x="16126967" y="5542852"/>
                    <a:pt x="16152367" y="5530215"/>
                  </a:cubicBezTo>
                  <a:lnTo>
                    <a:pt x="16171417" y="5530215"/>
                  </a:lnTo>
                  <a:close/>
                  <a:moveTo>
                    <a:pt x="16146017" y="5752402"/>
                  </a:moveTo>
                  <a:cubicBezTo>
                    <a:pt x="16146017" y="5765102"/>
                    <a:pt x="16139667" y="5771452"/>
                    <a:pt x="16126967" y="5784152"/>
                  </a:cubicBezTo>
                  <a:cubicBezTo>
                    <a:pt x="16012667" y="5638102"/>
                    <a:pt x="15847567" y="5587302"/>
                    <a:pt x="15726981" y="5561902"/>
                  </a:cubicBezTo>
                  <a:cubicBezTo>
                    <a:pt x="15752381" y="5530215"/>
                    <a:pt x="15815881" y="5549202"/>
                    <a:pt x="15847567" y="5542852"/>
                  </a:cubicBezTo>
                  <a:cubicBezTo>
                    <a:pt x="15853917" y="5542852"/>
                    <a:pt x="15872967" y="5530215"/>
                    <a:pt x="15885667" y="5530215"/>
                  </a:cubicBezTo>
                  <a:cubicBezTo>
                    <a:pt x="15993617" y="5530215"/>
                    <a:pt x="16146017" y="5638102"/>
                    <a:pt x="16146017" y="5752402"/>
                  </a:cubicBezTo>
                  <a:close/>
                  <a:moveTo>
                    <a:pt x="16812706" y="5555552"/>
                  </a:moveTo>
                  <a:cubicBezTo>
                    <a:pt x="16812706" y="5555552"/>
                    <a:pt x="16800006" y="5555552"/>
                    <a:pt x="16800006" y="5561902"/>
                  </a:cubicBezTo>
                  <a:cubicBezTo>
                    <a:pt x="16800006" y="5549202"/>
                    <a:pt x="16793656" y="5530215"/>
                    <a:pt x="16800006" y="5511165"/>
                  </a:cubicBezTo>
                  <a:cubicBezTo>
                    <a:pt x="16806356" y="5523865"/>
                    <a:pt x="16806356" y="5542852"/>
                    <a:pt x="16812706" y="5555552"/>
                  </a:cubicBezTo>
                  <a:close/>
                  <a:moveTo>
                    <a:pt x="16571405" y="5536565"/>
                  </a:moveTo>
                  <a:cubicBezTo>
                    <a:pt x="16565055" y="5536565"/>
                    <a:pt x="16558705" y="5542852"/>
                    <a:pt x="16552355" y="5549202"/>
                  </a:cubicBezTo>
                  <a:cubicBezTo>
                    <a:pt x="16558705" y="5536565"/>
                    <a:pt x="16558705" y="5511165"/>
                    <a:pt x="16565055" y="5511165"/>
                  </a:cubicBezTo>
                  <a:lnTo>
                    <a:pt x="16571405" y="5536565"/>
                  </a:lnTo>
                  <a:close/>
                  <a:moveTo>
                    <a:pt x="16361855" y="5536565"/>
                  </a:moveTo>
                  <a:cubicBezTo>
                    <a:pt x="16304767" y="5530215"/>
                    <a:pt x="16241267" y="5530215"/>
                    <a:pt x="16184117" y="5536565"/>
                  </a:cubicBezTo>
                  <a:cubicBezTo>
                    <a:pt x="16215867" y="5523865"/>
                    <a:pt x="16273017" y="5511165"/>
                    <a:pt x="16285717" y="5511165"/>
                  </a:cubicBezTo>
                  <a:cubicBezTo>
                    <a:pt x="16304767" y="5511165"/>
                    <a:pt x="16336455" y="5523865"/>
                    <a:pt x="16361855" y="5536565"/>
                  </a:cubicBezTo>
                  <a:close/>
                  <a:moveTo>
                    <a:pt x="15904717" y="5517515"/>
                  </a:moveTo>
                  <a:cubicBezTo>
                    <a:pt x="15898367" y="5517515"/>
                    <a:pt x="15885667" y="5517515"/>
                    <a:pt x="15879317" y="5511165"/>
                  </a:cubicBezTo>
                  <a:cubicBezTo>
                    <a:pt x="15885667" y="5511165"/>
                    <a:pt x="15898367" y="5517515"/>
                    <a:pt x="15904717" y="5517515"/>
                  </a:cubicBezTo>
                  <a:close/>
                  <a:moveTo>
                    <a:pt x="15955517" y="5517515"/>
                  </a:moveTo>
                  <a:cubicBezTo>
                    <a:pt x="15936467" y="5517515"/>
                    <a:pt x="15930117" y="5511165"/>
                    <a:pt x="15917417" y="5511165"/>
                  </a:cubicBezTo>
                  <a:cubicBezTo>
                    <a:pt x="15942817" y="5511165"/>
                    <a:pt x="15974567" y="5511165"/>
                    <a:pt x="16006317" y="5504815"/>
                  </a:cubicBezTo>
                  <a:cubicBezTo>
                    <a:pt x="15999967" y="5504815"/>
                    <a:pt x="15968217" y="5517515"/>
                    <a:pt x="15955517" y="5517515"/>
                  </a:cubicBezTo>
                  <a:close/>
                  <a:moveTo>
                    <a:pt x="15803181" y="5504815"/>
                  </a:moveTo>
                  <a:cubicBezTo>
                    <a:pt x="15803181" y="5511165"/>
                    <a:pt x="15809531" y="5523865"/>
                    <a:pt x="15809531" y="5530215"/>
                  </a:cubicBezTo>
                  <a:cubicBezTo>
                    <a:pt x="15777781" y="5530215"/>
                    <a:pt x="15746031" y="5536565"/>
                    <a:pt x="15701581" y="5549202"/>
                  </a:cubicBezTo>
                  <a:lnTo>
                    <a:pt x="15688881" y="5536565"/>
                  </a:lnTo>
                  <a:cubicBezTo>
                    <a:pt x="15695231" y="5536565"/>
                    <a:pt x="15701581" y="5517515"/>
                    <a:pt x="15720631" y="5511165"/>
                  </a:cubicBezTo>
                  <a:cubicBezTo>
                    <a:pt x="15726981" y="5504815"/>
                    <a:pt x="15752381" y="5511165"/>
                    <a:pt x="15771431" y="5504815"/>
                  </a:cubicBezTo>
                  <a:lnTo>
                    <a:pt x="15803181" y="5504815"/>
                  </a:lnTo>
                  <a:close/>
                  <a:moveTo>
                    <a:pt x="16628555" y="5523865"/>
                  </a:moveTo>
                  <a:cubicBezTo>
                    <a:pt x="16641255" y="5517515"/>
                    <a:pt x="16653955" y="5517515"/>
                    <a:pt x="16673005" y="5517515"/>
                  </a:cubicBezTo>
                  <a:cubicBezTo>
                    <a:pt x="16673005" y="5523865"/>
                    <a:pt x="16679355" y="5530215"/>
                    <a:pt x="16685705" y="5536565"/>
                  </a:cubicBezTo>
                  <a:cubicBezTo>
                    <a:pt x="16673005" y="5549202"/>
                    <a:pt x="16666655" y="5549202"/>
                    <a:pt x="16647605" y="5549202"/>
                  </a:cubicBezTo>
                  <a:cubicBezTo>
                    <a:pt x="16634905" y="5549202"/>
                    <a:pt x="16590455" y="5593652"/>
                    <a:pt x="16571405" y="5619052"/>
                  </a:cubicBezTo>
                  <a:cubicBezTo>
                    <a:pt x="16571405" y="5625402"/>
                    <a:pt x="16577755" y="5638102"/>
                    <a:pt x="16571405" y="5644452"/>
                  </a:cubicBezTo>
                  <a:cubicBezTo>
                    <a:pt x="16558705" y="5669852"/>
                    <a:pt x="16539655" y="5701602"/>
                    <a:pt x="16533305" y="5733352"/>
                  </a:cubicBezTo>
                  <a:cubicBezTo>
                    <a:pt x="16482505" y="5714302"/>
                    <a:pt x="16463455" y="5663502"/>
                    <a:pt x="16457105" y="5631752"/>
                  </a:cubicBezTo>
                  <a:lnTo>
                    <a:pt x="16457105" y="5612702"/>
                  </a:lnTo>
                  <a:cubicBezTo>
                    <a:pt x="16469805" y="5612702"/>
                    <a:pt x="16482505" y="5619052"/>
                    <a:pt x="16495205" y="5612702"/>
                  </a:cubicBezTo>
                  <a:cubicBezTo>
                    <a:pt x="16488855" y="5600002"/>
                    <a:pt x="16469805" y="5587302"/>
                    <a:pt x="16457105" y="5580952"/>
                  </a:cubicBezTo>
                  <a:cubicBezTo>
                    <a:pt x="16469805" y="5561902"/>
                    <a:pt x="16482505" y="5568252"/>
                    <a:pt x="16488855" y="5542852"/>
                  </a:cubicBezTo>
                  <a:lnTo>
                    <a:pt x="16507905" y="5542852"/>
                  </a:lnTo>
                  <a:cubicBezTo>
                    <a:pt x="16526955" y="5549202"/>
                    <a:pt x="16539655" y="5561902"/>
                    <a:pt x="16552355" y="5568252"/>
                  </a:cubicBezTo>
                  <a:cubicBezTo>
                    <a:pt x="16565055" y="5555552"/>
                    <a:pt x="16590455" y="5536565"/>
                    <a:pt x="16590455" y="5517515"/>
                  </a:cubicBezTo>
                  <a:cubicBezTo>
                    <a:pt x="16590455" y="5504815"/>
                    <a:pt x="16577755" y="5504815"/>
                    <a:pt x="16571405" y="5498465"/>
                  </a:cubicBezTo>
                  <a:lnTo>
                    <a:pt x="16603155" y="5492115"/>
                  </a:lnTo>
                  <a:cubicBezTo>
                    <a:pt x="16615855" y="5498465"/>
                    <a:pt x="16622205" y="5511165"/>
                    <a:pt x="16628555" y="5523865"/>
                  </a:cubicBezTo>
                  <a:close/>
                  <a:moveTo>
                    <a:pt x="16539655" y="5542852"/>
                  </a:moveTo>
                  <a:cubicBezTo>
                    <a:pt x="16526955" y="5536565"/>
                    <a:pt x="16514255" y="5523865"/>
                    <a:pt x="16495205" y="5523865"/>
                  </a:cubicBezTo>
                  <a:cubicBezTo>
                    <a:pt x="16482505" y="5523865"/>
                    <a:pt x="16444405" y="5555552"/>
                    <a:pt x="16444405" y="5574602"/>
                  </a:cubicBezTo>
                  <a:cubicBezTo>
                    <a:pt x="16444405" y="5587302"/>
                    <a:pt x="16457105" y="5593652"/>
                    <a:pt x="16463455" y="5600002"/>
                  </a:cubicBezTo>
                  <a:lnTo>
                    <a:pt x="16444405" y="5600002"/>
                  </a:lnTo>
                  <a:lnTo>
                    <a:pt x="16444405" y="5631752"/>
                  </a:lnTo>
                  <a:cubicBezTo>
                    <a:pt x="16450755" y="5657152"/>
                    <a:pt x="16463455" y="5682552"/>
                    <a:pt x="16476155" y="5707952"/>
                  </a:cubicBezTo>
                  <a:cubicBezTo>
                    <a:pt x="16431705" y="5669852"/>
                    <a:pt x="16387255" y="5650802"/>
                    <a:pt x="16342805" y="5625402"/>
                  </a:cubicBezTo>
                  <a:cubicBezTo>
                    <a:pt x="16342805" y="5593652"/>
                    <a:pt x="16336455" y="5587302"/>
                    <a:pt x="16330105" y="5574602"/>
                  </a:cubicBezTo>
                  <a:cubicBezTo>
                    <a:pt x="16342805" y="5561902"/>
                    <a:pt x="16349155" y="5555552"/>
                    <a:pt x="16368205" y="5555552"/>
                  </a:cubicBezTo>
                  <a:cubicBezTo>
                    <a:pt x="16380905" y="5555552"/>
                    <a:pt x="16399955" y="5561902"/>
                    <a:pt x="16431705" y="5561902"/>
                  </a:cubicBezTo>
                  <a:cubicBezTo>
                    <a:pt x="16425355" y="5549202"/>
                    <a:pt x="16412655" y="5536565"/>
                    <a:pt x="16406305" y="5523865"/>
                  </a:cubicBezTo>
                  <a:cubicBezTo>
                    <a:pt x="16419005" y="5511165"/>
                    <a:pt x="16450755" y="5492115"/>
                    <a:pt x="16469805" y="5492115"/>
                  </a:cubicBezTo>
                  <a:cubicBezTo>
                    <a:pt x="16488855" y="5492115"/>
                    <a:pt x="16520605" y="5498465"/>
                    <a:pt x="16539655" y="5542852"/>
                  </a:cubicBezTo>
                  <a:close/>
                  <a:moveTo>
                    <a:pt x="16228567" y="5504815"/>
                  </a:moveTo>
                  <a:cubicBezTo>
                    <a:pt x="16171417" y="5504815"/>
                    <a:pt x="16114267" y="5517515"/>
                    <a:pt x="16057117" y="5555552"/>
                  </a:cubicBezTo>
                  <a:cubicBezTo>
                    <a:pt x="16082517" y="5504815"/>
                    <a:pt x="16126967" y="5492115"/>
                    <a:pt x="16158717" y="5492115"/>
                  </a:cubicBezTo>
                  <a:cubicBezTo>
                    <a:pt x="16177767" y="5492115"/>
                    <a:pt x="16209517" y="5498465"/>
                    <a:pt x="16228567" y="5504815"/>
                  </a:cubicBezTo>
                  <a:close/>
                  <a:moveTo>
                    <a:pt x="16012667" y="5555552"/>
                  </a:moveTo>
                  <a:cubicBezTo>
                    <a:pt x="15999967" y="5555552"/>
                    <a:pt x="15968217" y="5536565"/>
                    <a:pt x="15949167" y="5530215"/>
                  </a:cubicBezTo>
                  <a:cubicBezTo>
                    <a:pt x="15999967" y="5523865"/>
                    <a:pt x="16050767" y="5504815"/>
                    <a:pt x="16101567" y="5492115"/>
                  </a:cubicBezTo>
                  <a:cubicBezTo>
                    <a:pt x="16082517" y="5504815"/>
                    <a:pt x="16031717" y="5555552"/>
                    <a:pt x="16012667" y="5555552"/>
                  </a:cubicBezTo>
                  <a:close/>
                  <a:moveTo>
                    <a:pt x="16914242" y="5523865"/>
                  </a:moveTo>
                  <a:cubicBezTo>
                    <a:pt x="16920592" y="5511165"/>
                    <a:pt x="16933292" y="5498465"/>
                    <a:pt x="16933292" y="5473065"/>
                  </a:cubicBezTo>
                  <a:lnTo>
                    <a:pt x="16952342" y="5473065"/>
                  </a:lnTo>
                  <a:cubicBezTo>
                    <a:pt x="16977742" y="5473065"/>
                    <a:pt x="16996792" y="5492115"/>
                    <a:pt x="16984092" y="5523865"/>
                  </a:cubicBezTo>
                  <a:cubicBezTo>
                    <a:pt x="17022192" y="5498465"/>
                    <a:pt x="17066642" y="5530215"/>
                    <a:pt x="17085692" y="5580952"/>
                  </a:cubicBezTo>
                  <a:cubicBezTo>
                    <a:pt x="17092042" y="5580952"/>
                    <a:pt x="17085692" y="5600002"/>
                    <a:pt x="17085692" y="5612702"/>
                  </a:cubicBezTo>
                  <a:cubicBezTo>
                    <a:pt x="17092042" y="5619052"/>
                    <a:pt x="17098392" y="5612702"/>
                    <a:pt x="17098392" y="5625402"/>
                  </a:cubicBezTo>
                  <a:cubicBezTo>
                    <a:pt x="17098392" y="5669852"/>
                    <a:pt x="17047592" y="5657152"/>
                    <a:pt x="17022192" y="5676202"/>
                  </a:cubicBezTo>
                  <a:cubicBezTo>
                    <a:pt x="17003142" y="5619052"/>
                    <a:pt x="16907892" y="5593652"/>
                    <a:pt x="16857092" y="5619052"/>
                  </a:cubicBezTo>
                  <a:cubicBezTo>
                    <a:pt x="16850742" y="5606352"/>
                    <a:pt x="16857092" y="5593652"/>
                    <a:pt x="16850742" y="5580952"/>
                  </a:cubicBezTo>
                  <a:cubicBezTo>
                    <a:pt x="16850742" y="5574602"/>
                    <a:pt x="16831756" y="5561902"/>
                    <a:pt x="16825406" y="5555552"/>
                  </a:cubicBezTo>
                  <a:cubicBezTo>
                    <a:pt x="16812706" y="5536565"/>
                    <a:pt x="16812706" y="5517515"/>
                    <a:pt x="16812706" y="5498465"/>
                  </a:cubicBezTo>
                  <a:cubicBezTo>
                    <a:pt x="16812706" y="5479415"/>
                    <a:pt x="16844392" y="5473065"/>
                    <a:pt x="16863442" y="5473065"/>
                  </a:cubicBezTo>
                  <a:cubicBezTo>
                    <a:pt x="16872522" y="5473065"/>
                    <a:pt x="16877538" y="5472240"/>
                    <a:pt x="16881666" y="5473764"/>
                  </a:cubicBezTo>
                  <a:cubicBezTo>
                    <a:pt x="16889158" y="5476558"/>
                    <a:pt x="16893794" y="5487035"/>
                    <a:pt x="16914242" y="5523865"/>
                  </a:cubicBezTo>
                  <a:close/>
                  <a:moveTo>
                    <a:pt x="15104744" y="5492115"/>
                  </a:moveTo>
                  <a:lnTo>
                    <a:pt x="15085694" y="5492115"/>
                  </a:lnTo>
                  <a:cubicBezTo>
                    <a:pt x="15085694" y="5485765"/>
                    <a:pt x="15092044" y="5479415"/>
                    <a:pt x="15072994" y="5479415"/>
                  </a:cubicBezTo>
                  <a:cubicBezTo>
                    <a:pt x="15060294" y="5479415"/>
                    <a:pt x="15022194" y="5517515"/>
                    <a:pt x="15022194" y="5536565"/>
                  </a:cubicBezTo>
                  <a:cubicBezTo>
                    <a:pt x="15022194" y="5517515"/>
                    <a:pt x="15034894" y="5466715"/>
                    <a:pt x="15079344" y="5454015"/>
                  </a:cubicBezTo>
                  <a:cubicBezTo>
                    <a:pt x="15092044" y="5460365"/>
                    <a:pt x="15098394" y="5479415"/>
                    <a:pt x="15104744" y="5492115"/>
                  </a:cubicBezTo>
                  <a:close/>
                  <a:moveTo>
                    <a:pt x="13282486" y="5511165"/>
                  </a:moveTo>
                  <a:cubicBezTo>
                    <a:pt x="13307886" y="5555552"/>
                    <a:pt x="13409486" y="5574602"/>
                    <a:pt x="13409486" y="5606352"/>
                  </a:cubicBezTo>
                  <a:cubicBezTo>
                    <a:pt x="13409486" y="5606352"/>
                    <a:pt x="13396786" y="5657152"/>
                    <a:pt x="13358686" y="5669852"/>
                  </a:cubicBezTo>
                  <a:lnTo>
                    <a:pt x="13161899" y="5638102"/>
                  </a:lnTo>
                  <a:lnTo>
                    <a:pt x="13161899" y="5561902"/>
                  </a:lnTo>
                  <a:cubicBezTo>
                    <a:pt x="13225399" y="5530215"/>
                    <a:pt x="13295186" y="5492115"/>
                    <a:pt x="13365036" y="5447665"/>
                  </a:cubicBezTo>
                  <a:cubicBezTo>
                    <a:pt x="13345986" y="5466715"/>
                    <a:pt x="13314236" y="5485765"/>
                    <a:pt x="13282486" y="5511165"/>
                  </a:cubicBezTo>
                  <a:close/>
                  <a:moveTo>
                    <a:pt x="16577755" y="5473065"/>
                  </a:moveTo>
                  <a:cubicBezTo>
                    <a:pt x="16596805" y="5473065"/>
                    <a:pt x="16615855" y="5441315"/>
                    <a:pt x="16628555" y="5441315"/>
                  </a:cubicBezTo>
                  <a:cubicBezTo>
                    <a:pt x="16679355" y="5441315"/>
                    <a:pt x="16730155" y="5473065"/>
                    <a:pt x="16736505" y="5530215"/>
                  </a:cubicBezTo>
                  <a:lnTo>
                    <a:pt x="16711105" y="5530215"/>
                  </a:lnTo>
                  <a:cubicBezTo>
                    <a:pt x="16673005" y="5504815"/>
                    <a:pt x="16603155" y="5479415"/>
                    <a:pt x="16590455" y="5479415"/>
                  </a:cubicBezTo>
                  <a:cubicBezTo>
                    <a:pt x="16571405" y="5479415"/>
                    <a:pt x="16539655" y="5479415"/>
                    <a:pt x="16546005" y="5517515"/>
                  </a:cubicBezTo>
                  <a:cubicBezTo>
                    <a:pt x="16526955" y="5498465"/>
                    <a:pt x="16507905" y="5492115"/>
                    <a:pt x="16488855" y="5479415"/>
                  </a:cubicBezTo>
                  <a:lnTo>
                    <a:pt x="16488855" y="5460365"/>
                  </a:lnTo>
                  <a:cubicBezTo>
                    <a:pt x="16501555" y="5454015"/>
                    <a:pt x="16514255" y="5441315"/>
                    <a:pt x="16533305" y="5441315"/>
                  </a:cubicBezTo>
                  <a:cubicBezTo>
                    <a:pt x="16546005" y="5441315"/>
                    <a:pt x="16565055" y="5473065"/>
                    <a:pt x="16577755" y="5473065"/>
                  </a:cubicBezTo>
                  <a:close/>
                  <a:moveTo>
                    <a:pt x="15238094" y="5511165"/>
                  </a:moveTo>
                  <a:cubicBezTo>
                    <a:pt x="15212694" y="5498465"/>
                    <a:pt x="15187294" y="5460365"/>
                    <a:pt x="15180944" y="5434965"/>
                  </a:cubicBezTo>
                  <a:cubicBezTo>
                    <a:pt x="15187294" y="5428615"/>
                    <a:pt x="15199994" y="5422265"/>
                    <a:pt x="15212694" y="5422265"/>
                  </a:cubicBezTo>
                  <a:cubicBezTo>
                    <a:pt x="15199994" y="5441315"/>
                    <a:pt x="15225394" y="5479415"/>
                    <a:pt x="15238094" y="5511165"/>
                  </a:cubicBezTo>
                  <a:close/>
                  <a:moveTo>
                    <a:pt x="15860267" y="5511165"/>
                  </a:moveTo>
                  <a:cubicBezTo>
                    <a:pt x="15860267" y="5511165"/>
                    <a:pt x="15860267" y="5517515"/>
                    <a:pt x="15847567" y="5517515"/>
                  </a:cubicBezTo>
                  <a:cubicBezTo>
                    <a:pt x="15828517" y="5517515"/>
                    <a:pt x="15841217" y="5511165"/>
                    <a:pt x="15834867" y="5504815"/>
                  </a:cubicBezTo>
                  <a:lnTo>
                    <a:pt x="15822167" y="5517515"/>
                  </a:lnTo>
                  <a:cubicBezTo>
                    <a:pt x="15809531" y="5485765"/>
                    <a:pt x="15815881" y="5485765"/>
                    <a:pt x="15790481" y="5485765"/>
                  </a:cubicBezTo>
                  <a:cubicBezTo>
                    <a:pt x="15739681" y="5485765"/>
                    <a:pt x="15695231" y="5504815"/>
                    <a:pt x="15663481" y="5530215"/>
                  </a:cubicBezTo>
                  <a:cubicBezTo>
                    <a:pt x="15688881" y="5485765"/>
                    <a:pt x="15739681" y="5479415"/>
                    <a:pt x="15771431" y="5466715"/>
                  </a:cubicBezTo>
                  <a:cubicBezTo>
                    <a:pt x="15803181" y="5454015"/>
                    <a:pt x="15834867" y="5434965"/>
                    <a:pt x="15866617" y="5415915"/>
                  </a:cubicBezTo>
                  <a:cubicBezTo>
                    <a:pt x="15860267" y="5485765"/>
                    <a:pt x="15860267" y="5498465"/>
                    <a:pt x="15860267" y="5511165"/>
                  </a:cubicBezTo>
                  <a:close/>
                  <a:moveTo>
                    <a:pt x="13523786" y="5415915"/>
                  </a:moveTo>
                  <a:cubicBezTo>
                    <a:pt x="13498386" y="5428615"/>
                    <a:pt x="13492036" y="5422265"/>
                    <a:pt x="13485686" y="5422265"/>
                  </a:cubicBezTo>
                  <a:lnTo>
                    <a:pt x="13485686" y="5403215"/>
                  </a:lnTo>
                  <a:cubicBezTo>
                    <a:pt x="13498386" y="5409565"/>
                    <a:pt x="13511086" y="5409565"/>
                    <a:pt x="13523786" y="5415915"/>
                  </a:cubicBezTo>
                  <a:close/>
                  <a:moveTo>
                    <a:pt x="16323817" y="5485765"/>
                  </a:moveTo>
                  <a:cubicBezTo>
                    <a:pt x="16323817" y="5485765"/>
                    <a:pt x="16317467" y="5492115"/>
                    <a:pt x="16317467" y="5498465"/>
                  </a:cubicBezTo>
                  <a:cubicBezTo>
                    <a:pt x="16292067" y="5485765"/>
                    <a:pt x="16285717" y="5466715"/>
                    <a:pt x="16273017" y="5454015"/>
                  </a:cubicBezTo>
                  <a:cubicBezTo>
                    <a:pt x="16247617" y="5422265"/>
                    <a:pt x="16209517" y="5409565"/>
                    <a:pt x="16177767" y="5390515"/>
                  </a:cubicBezTo>
                  <a:cubicBezTo>
                    <a:pt x="16190467" y="5390515"/>
                    <a:pt x="16196817" y="5377815"/>
                    <a:pt x="16209517" y="5377815"/>
                  </a:cubicBezTo>
                  <a:cubicBezTo>
                    <a:pt x="16222217" y="5377815"/>
                    <a:pt x="16304767" y="5454015"/>
                    <a:pt x="16323817" y="5485765"/>
                  </a:cubicBezTo>
                  <a:close/>
                  <a:moveTo>
                    <a:pt x="16285717" y="5492115"/>
                  </a:moveTo>
                  <a:cubicBezTo>
                    <a:pt x="16279367" y="5492115"/>
                    <a:pt x="16279367" y="5498465"/>
                    <a:pt x="16266667" y="5498465"/>
                  </a:cubicBezTo>
                  <a:cubicBezTo>
                    <a:pt x="16247617" y="5498465"/>
                    <a:pt x="16120617" y="5473065"/>
                    <a:pt x="16107917" y="5473065"/>
                  </a:cubicBezTo>
                  <a:cubicBezTo>
                    <a:pt x="16088867" y="5473065"/>
                    <a:pt x="15955517" y="5498465"/>
                    <a:pt x="15942817" y="5498465"/>
                  </a:cubicBezTo>
                  <a:cubicBezTo>
                    <a:pt x="15923767" y="5498465"/>
                    <a:pt x="15904717" y="5492115"/>
                    <a:pt x="15885667" y="5492115"/>
                  </a:cubicBezTo>
                  <a:cubicBezTo>
                    <a:pt x="15879317" y="5447665"/>
                    <a:pt x="15961867" y="5390515"/>
                    <a:pt x="16006317" y="5396865"/>
                  </a:cubicBezTo>
                  <a:cubicBezTo>
                    <a:pt x="15993617" y="5390515"/>
                    <a:pt x="15980917" y="5390515"/>
                    <a:pt x="15968217" y="5384165"/>
                  </a:cubicBezTo>
                  <a:cubicBezTo>
                    <a:pt x="15987267" y="5371465"/>
                    <a:pt x="16019017" y="5371465"/>
                    <a:pt x="16038067" y="5371465"/>
                  </a:cubicBezTo>
                  <a:cubicBezTo>
                    <a:pt x="16120617" y="5371465"/>
                    <a:pt x="16203167" y="5396865"/>
                    <a:pt x="16285717" y="5492115"/>
                  </a:cubicBezTo>
                  <a:close/>
                  <a:moveTo>
                    <a:pt x="11720639" y="5409565"/>
                  </a:moveTo>
                  <a:cubicBezTo>
                    <a:pt x="11796776" y="5428615"/>
                    <a:pt x="11879326" y="5447665"/>
                    <a:pt x="11955526" y="5460365"/>
                  </a:cubicBezTo>
                  <a:cubicBezTo>
                    <a:pt x="11936476" y="5473065"/>
                    <a:pt x="11904726" y="5504815"/>
                    <a:pt x="11892026" y="5504815"/>
                  </a:cubicBezTo>
                  <a:cubicBezTo>
                    <a:pt x="11885676" y="5504815"/>
                    <a:pt x="11758676" y="5454015"/>
                    <a:pt x="11726989" y="5415915"/>
                  </a:cubicBezTo>
                  <a:cubicBezTo>
                    <a:pt x="11536489" y="5580952"/>
                    <a:pt x="11352339" y="5568252"/>
                    <a:pt x="11168253" y="5612702"/>
                  </a:cubicBezTo>
                  <a:cubicBezTo>
                    <a:pt x="11009503" y="5644452"/>
                    <a:pt x="10844403" y="5669852"/>
                    <a:pt x="10679366" y="5695252"/>
                  </a:cubicBezTo>
                  <a:cubicBezTo>
                    <a:pt x="9923780" y="5803202"/>
                    <a:pt x="8431721" y="6019102"/>
                    <a:pt x="8412671" y="6019102"/>
                  </a:cubicBezTo>
                  <a:cubicBezTo>
                    <a:pt x="8399971" y="6019102"/>
                    <a:pt x="8311071" y="6006402"/>
                    <a:pt x="8260271" y="5993702"/>
                  </a:cubicBezTo>
                  <a:cubicBezTo>
                    <a:pt x="8463471" y="5968302"/>
                    <a:pt x="8660321" y="5936552"/>
                    <a:pt x="8869807" y="5885752"/>
                  </a:cubicBezTo>
                  <a:cubicBezTo>
                    <a:pt x="9092057" y="5828602"/>
                    <a:pt x="9326943" y="5809552"/>
                    <a:pt x="9555543" y="5771452"/>
                  </a:cubicBezTo>
                  <a:cubicBezTo>
                    <a:pt x="9682543" y="5752402"/>
                    <a:pt x="9815830" y="5727002"/>
                    <a:pt x="9942830" y="5707952"/>
                  </a:cubicBezTo>
                  <a:cubicBezTo>
                    <a:pt x="10139680" y="5669852"/>
                    <a:pt x="10355516" y="5638102"/>
                    <a:pt x="10558716" y="5606352"/>
                  </a:cubicBezTo>
                  <a:cubicBezTo>
                    <a:pt x="10844403" y="5555552"/>
                    <a:pt x="11142853" y="5511165"/>
                    <a:pt x="11434889" y="5460365"/>
                  </a:cubicBezTo>
                  <a:cubicBezTo>
                    <a:pt x="11517439" y="5447665"/>
                    <a:pt x="11619039" y="5428615"/>
                    <a:pt x="11714289" y="5403215"/>
                  </a:cubicBezTo>
                  <a:cubicBezTo>
                    <a:pt x="11720639" y="5396865"/>
                    <a:pt x="11720639" y="5384165"/>
                    <a:pt x="11720639" y="5371465"/>
                  </a:cubicBezTo>
                  <a:lnTo>
                    <a:pt x="11720639" y="5409565"/>
                  </a:lnTo>
                  <a:close/>
                  <a:moveTo>
                    <a:pt x="13517436" y="5371465"/>
                  </a:moveTo>
                  <a:lnTo>
                    <a:pt x="13517436" y="5390515"/>
                  </a:lnTo>
                  <a:lnTo>
                    <a:pt x="13485686" y="5390515"/>
                  </a:lnTo>
                  <a:lnTo>
                    <a:pt x="13485686" y="5365115"/>
                  </a:lnTo>
                  <a:lnTo>
                    <a:pt x="13517436" y="5371465"/>
                  </a:lnTo>
                  <a:close/>
                  <a:moveTo>
                    <a:pt x="16342805" y="5428615"/>
                  </a:moveTo>
                  <a:cubicBezTo>
                    <a:pt x="16349155" y="5434965"/>
                    <a:pt x="16355505" y="5434965"/>
                    <a:pt x="16355505" y="5454015"/>
                  </a:cubicBezTo>
                  <a:cubicBezTo>
                    <a:pt x="16355505" y="5466715"/>
                    <a:pt x="16342805" y="5492115"/>
                    <a:pt x="16336455" y="5504815"/>
                  </a:cubicBezTo>
                  <a:cubicBezTo>
                    <a:pt x="16330105" y="5498465"/>
                    <a:pt x="16336455" y="5498465"/>
                    <a:pt x="16336455" y="5479415"/>
                  </a:cubicBezTo>
                  <a:cubicBezTo>
                    <a:pt x="16336455" y="5447665"/>
                    <a:pt x="16266667" y="5377815"/>
                    <a:pt x="16228567" y="5371465"/>
                  </a:cubicBezTo>
                  <a:cubicBezTo>
                    <a:pt x="16234917" y="5358765"/>
                    <a:pt x="16241267" y="5339715"/>
                    <a:pt x="16260317" y="5339715"/>
                  </a:cubicBezTo>
                  <a:cubicBezTo>
                    <a:pt x="16279367" y="5339715"/>
                    <a:pt x="16342805" y="5422265"/>
                    <a:pt x="16342805" y="5428615"/>
                  </a:cubicBezTo>
                  <a:close/>
                  <a:moveTo>
                    <a:pt x="17072992" y="5517515"/>
                  </a:moveTo>
                  <a:lnTo>
                    <a:pt x="17053942" y="5517515"/>
                  </a:lnTo>
                  <a:cubicBezTo>
                    <a:pt x="17047592" y="5511165"/>
                    <a:pt x="17041242" y="5511165"/>
                    <a:pt x="17041242" y="5492115"/>
                  </a:cubicBezTo>
                  <a:cubicBezTo>
                    <a:pt x="17041242" y="5466715"/>
                    <a:pt x="17079342" y="5441315"/>
                    <a:pt x="17098392" y="5434965"/>
                  </a:cubicBezTo>
                  <a:cubicBezTo>
                    <a:pt x="17111092" y="5428615"/>
                    <a:pt x="17123792" y="5409565"/>
                    <a:pt x="17130142" y="5396865"/>
                  </a:cubicBezTo>
                  <a:cubicBezTo>
                    <a:pt x="17168242" y="5403215"/>
                    <a:pt x="17174592" y="5346065"/>
                    <a:pt x="17219042" y="5333365"/>
                  </a:cubicBezTo>
                  <a:cubicBezTo>
                    <a:pt x="17199992" y="5384165"/>
                    <a:pt x="17149192" y="5479415"/>
                    <a:pt x="17072992" y="5517515"/>
                  </a:cubicBezTo>
                  <a:close/>
                  <a:moveTo>
                    <a:pt x="17250792" y="5371465"/>
                  </a:moveTo>
                  <a:cubicBezTo>
                    <a:pt x="17250792" y="5428615"/>
                    <a:pt x="17212692" y="5498465"/>
                    <a:pt x="17123792" y="5536565"/>
                  </a:cubicBezTo>
                  <a:lnTo>
                    <a:pt x="17092042" y="5530215"/>
                  </a:lnTo>
                  <a:cubicBezTo>
                    <a:pt x="17168242" y="5485765"/>
                    <a:pt x="17206342" y="5384165"/>
                    <a:pt x="17244442" y="5327015"/>
                  </a:cubicBezTo>
                  <a:cubicBezTo>
                    <a:pt x="17244442" y="5339715"/>
                    <a:pt x="17250792" y="5358765"/>
                    <a:pt x="17250792" y="5371465"/>
                  </a:cubicBezTo>
                  <a:close/>
                  <a:moveTo>
                    <a:pt x="13409486" y="5390515"/>
                  </a:moveTo>
                  <a:lnTo>
                    <a:pt x="13384086" y="5396865"/>
                  </a:lnTo>
                  <a:lnTo>
                    <a:pt x="12838049" y="5314315"/>
                  </a:lnTo>
                  <a:lnTo>
                    <a:pt x="13409486" y="5390515"/>
                  </a:lnTo>
                  <a:close/>
                  <a:moveTo>
                    <a:pt x="15206344" y="5339715"/>
                  </a:moveTo>
                  <a:cubicBezTo>
                    <a:pt x="15206344" y="5377815"/>
                    <a:pt x="15180944" y="5384165"/>
                    <a:pt x="15168244" y="5384165"/>
                  </a:cubicBezTo>
                  <a:cubicBezTo>
                    <a:pt x="15149194" y="5384165"/>
                    <a:pt x="15142844" y="5377815"/>
                    <a:pt x="15130144" y="5365115"/>
                  </a:cubicBezTo>
                  <a:lnTo>
                    <a:pt x="15130144" y="5346065"/>
                  </a:lnTo>
                  <a:cubicBezTo>
                    <a:pt x="15136494" y="5346065"/>
                    <a:pt x="15149194" y="5346065"/>
                    <a:pt x="15161894" y="5339715"/>
                  </a:cubicBezTo>
                  <a:cubicBezTo>
                    <a:pt x="15161894" y="5339715"/>
                    <a:pt x="15168244" y="5333365"/>
                    <a:pt x="15168244" y="5352415"/>
                  </a:cubicBezTo>
                  <a:cubicBezTo>
                    <a:pt x="15168244" y="5365115"/>
                    <a:pt x="15155544" y="5365115"/>
                    <a:pt x="15155544" y="5371465"/>
                  </a:cubicBezTo>
                  <a:cubicBezTo>
                    <a:pt x="15155544" y="5371465"/>
                    <a:pt x="15149194" y="5377815"/>
                    <a:pt x="15168244" y="5377815"/>
                  </a:cubicBezTo>
                  <a:cubicBezTo>
                    <a:pt x="15180944" y="5377815"/>
                    <a:pt x="15187294" y="5365115"/>
                    <a:pt x="15187294" y="5352415"/>
                  </a:cubicBezTo>
                  <a:cubicBezTo>
                    <a:pt x="15187294" y="5320665"/>
                    <a:pt x="15161894" y="5327015"/>
                    <a:pt x="15155544" y="5327015"/>
                  </a:cubicBezTo>
                  <a:cubicBezTo>
                    <a:pt x="15130144" y="5327015"/>
                    <a:pt x="15111094" y="5333365"/>
                    <a:pt x="15111094" y="5358765"/>
                  </a:cubicBezTo>
                  <a:cubicBezTo>
                    <a:pt x="15111094" y="5390515"/>
                    <a:pt x="15155544" y="5403215"/>
                    <a:pt x="15168244" y="5403215"/>
                  </a:cubicBezTo>
                  <a:cubicBezTo>
                    <a:pt x="15180944" y="5403215"/>
                    <a:pt x="15206344" y="5396865"/>
                    <a:pt x="15219044" y="5365115"/>
                  </a:cubicBezTo>
                  <a:cubicBezTo>
                    <a:pt x="15219044" y="5371465"/>
                    <a:pt x="15219044" y="5384165"/>
                    <a:pt x="15212694" y="5390515"/>
                  </a:cubicBezTo>
                  <a:cubicBezTo>
                    <a:pt x="15187294" y="5409565"/>
                    <a:pt x="15149194" y="5434965"/>
                    <a:pt x="15130144" y="5434965"/>
                  </a:cubicBezTo>
                  <a:cubicBezTo>
                    <a:pt x="15117444" y="5434965"/>
                    <a:pt x="15060294" y="5358765"/>
                    <a:pt x="15060294" y="5352415"/>
                  </a:cubicBezTo>
                  <a:cubicBezTo>
                    <a:pt x="15060294" y="5327015"/>
                    <a:pt x="15155544" y="5307965"/>
                    <a:pt x="15168244" y="5307965"/>
                  </a:cubicBezTo>
                  <a:cubicBezTo>
                    <a:pt x="15199994" y="5307965"/>
                    <a:pt x="15206344" y="5327015"/>
                    <a:pt x="15206344" y="5339715"/>
                  </a:cubicBezTo>
                  <a:close/>
                  <a:moveTo>
                    <a:pt x="15752381" y="5282565"/>
                  </a:moveTo>
                  <a:cubicBezTo>
                    <a:pt x="15803181" y="5276215"/>
                    <a:pt x="15784131" y="5327015"/>
                    <a:pt x="15822167" y="5365115"/>
                  </a:cubicBezTo>
                  <a:cubicBezTo>
                    <a:pt x="15809531" y="5365115"/>
                    <a:pt x="15733331" y="5384165"/>
                    <a:pt x="15733331" y="5333365"/>
                  </a:cubicBezTo>
                  <a:lnTo>
                    <a:pt x="15733331" y="5282565"/>
                  </a:lnTo>
                  <a:lnTo>
                    <a:pt x="15752381" y="5282565"/>
                  </a:lnTo>
                  <a:close/>
                  <a:moveTo>
                    <a:pt x="15872967" y="5276215"/>
                  </a:moveTo>
                  <a:cubicBezTo>
                    <a:pt x="15872967" y="5333365"/>
                    <a:pt x="15866617" y="5346065"/>
                    <a:pt x="15866617" y="5358765"/>
                  </a:cubicBezTo>
                  <a:lnTo>
                    <a:pt x="15841217" y="5358765"/>
                  </a:lnTo>
                  <a:cubicBezTo>
                    <a:pt x="15828517" y="5346065"/>
                    <a:pt x="15815881" y="5327015"/>
                    <a:pt x="15803181" y="5307965"/>
                  </a:cubicBezTo>
                  <a:lnTo>
                    <a:pt x="15803181" y="5282565"/>
                  </a:lnTo>
                  <a:cubicBezTo>
                    <a:pt x="15815881" y="5282565"/>
                    <a:pt x="15822167" y="5269865"/>
                    <a:pt x="15834867" y="5269865"/>
                  </a:cubicBezTo>
                  <a:cubicBezTo>
                    <a:pt x="15853917" y="5269865"/>
                    <a:pt x="15860267" y="5276215"/>
                    <a:pt x="15872967" y="5276215"/>
                  </a:cubicBezTo>
                  <a:close/>
                  <a:moveTo>
                    <a:pt x="15117444" y="5282565"/>
                  </a:moveTo>
                  <a:cubicBezTo>
                    <a:pt x="15111094" y="5282565"/>
                    <a:pt x="15098394" y="5276215"/>
                    <a:pt x="15085694" y="5269865"/>
                  </a:cubicBezTo>
                  <a:cubicBezTo>
                    <a:pt x="15098394" y="5269865"/>
                    <a:pt x="15111094" y="5276215"/>
                    <a:pt x="15117444" y="5282565"/>
                  </a:cubicBezTo>
                  <a:close/>
                  <a:moveTo>
                    <a:pt x="17053942" y="5225415"/>
                  </a:moveTo>
                  <a:cubicBezTo>
                    <a:pt x="17053942" y="5212715"/>
                    <a:pt x="17041242" y="5206365"/>
                    <a:pt x="17041242" y="5193665"/>
                  </a:cubicBezTo>
                  <a:lnTo>
                    <a:pt x="17066642" y="5219065"/>
                  </a:lnTo>
                  <a:cubicBezTo>
                    <a:pt x="17066642" y="5263515"/>
                    <a:pt x="17142842" y="5295265"/>
                    <a:pt x="17142842" y="5339715"/>
                  </a:cubicBezTo>
                  <a:cubicBezTo>
                    <a:pt x="17142842" y="5358765"/>
                    <a:pt x="17111092" y="5390515"/>
                    <a:pt x="17085692" y="5409565"/>
                  </a:cubicBezTo>
                  <a:cubicBezTo>
                    <a:pt x="17053942" y="5346065"/>
                    <a:pt x="17003142" y="5257165"/>
                    <a:pt x="16965042" y="5193665"/>
                  </a:cubicBezTo>
                  <a:cubicBezTo>
                    <a:pt x="16990442" y="5200015"/>
                    <a:pt x="17053942" y="5212715"/>
                    <a:pt x="17053942" y="5225415"/>
                  </a:cubicBezTo>
                  <a:close/>
                  <a:moveTo>
                    <a:pt x="12965049" y="5288915"/>
                  </a:moveTo>
                  <a:cubicBezTo>
                    <a:pt x="12933299" y="5288915"/>
                    <a:pt x="12895199" y="5282565"/>
                    <a:pt x="12857099" y="5276215"/>
                  </a:cubicBezTo>
                  <a:cubicBezTo>
                    <a:pt x="12857099" y="5276215"/>
                    <a:pt x="12850749" y="5276215"/>
                    <a:pt x="12838049" y="5282565"/>
                  </a:cubicBezTo>
                  <a:lnTo>
                    <a:pt x="12838049" y="5193665"/>
                  </a:lnTo>
                  <a:cubicBezTo>
                    <a:pt x="12876149" y="5225415"/>
                    <a:pt x="12920599" y="5263515"/>
                    <a:pt x="12965049" y="5288915"/>
                  </a:cubicBezTo>
                  <a:close/>
                  <a:moveTo>
                    <a:pt x="17066642" y="5415915"/>
                  </a:moveTo>
                  <a:lnTo>
                    <a:pt x="17041242" y="5415915"/>
                  </a:lnTo>
                  <a:cubicBezTo>
                    <a:pt x="16952342" y="5365115"/>
                    <a:pt x="16914242" y="5333365"/>
                    <a:pt x="16914242" y="5269865"/>
                  </a:cubicBezTo>
                  <a:cubicBezTo>
                    <a:pt x="16914242" y="5257165"/>
                    <a:pt x="16920592" y="5238115"/>
                    <a:pt x="16920592" y="5225415"/>
                  </a:cubicBezTo>
                  <a:cubicBezTo>
                    <a:pt x="16926942" y="5231765"/>
                    <a:pt x="16939642" y="5244465"/>
                    <a:pt x="16945992" y="5244465"/>
                  </a:cubicBezTo>
                  <a:lnTo>
                    <a:pt x="16958692" y="5244465"/>
                  </a:lnTo>
                  <a:lnTo>
                    <a:pt x="16939642" y="5225415"/>
                  </a:lnTo>
                  <a:lnTo>
                    <a:pt x="16945992" y="5187315"/>
                  </a:lnTo>
                  <a:cubicBezTo>
                    <a:pt x="16996792" y="5263515"/>
                    <a:pt x="17034892" y="5339715"/>
                    <a:pt x="17066642" y="5415915"/>
                  </a:cubicBezTo>
                  <a:close/>
                  <a:moveTo>
                    <a:pt x="15866617" y="5263515"/>
                  </a:moveTo>
                  <a:cubicBezTo>
                    <a:pt x="15847567" y="5257165"/>
                    <a:pt x="15822167" y="5238115"/>
                    <a:pt x="15803181" y="5212715"/>
                  </a:cubicBezTo>
                  <a:cubicBezTo>
                    <a:pt x="15815881" y="5187315"/>
                    <a:pt x="15841217" y="5193665"/>
                    <a:pt x="15872967" y="5187315"/>
                  </a:cubicBezTo>
                  <a:lnTo>
                    <a:pt x="15866617" y="5263515"/>
                  </a:lnTo>
                  <a:close/>
                  <a:moveTo>
                    <a:pt x="15822167" y="5257165"/>
                  </a:moveTo>
                  <a:cubicBezTo>
                    <a:pt x="15809531" y="5263515"/>
                    <a:pt x="15790481" y="5269865"/>
                    <a:pt x="15777781" y="5269865"/>
                  </a:cubicBezTo>
                  <a:cubicBezTo>
                    <a:pt x="15758731" y="5269865"/>
                    <a:pt x="15746031" y="5263515"/>
                    <a:pt x="15726981" y="5257165"/>
                  </a:cubicBezTo>
                  <a:cubicBezTo>
                    <a:pt x="15733331" y="5238115"/>
                    <a:pt x="15733331" y="5212715"/>
                    <a:pt x="15739681" y="5187315"/>
                  </a:cubicBezTo>
                  <a:cubicBezTo>
                    <a:pt x="15784131" y="5200015"/>
                    <a:pt x="15777781" y="5212715"/>
                    <a:pt x="15822167" y="5257165"/>
                  </a:cubicBezTo>
                  <a:close/>
                  <a:moveTo>
                    <a:pt x="17142842" y="5282565"/>
                  </a:moveTo>
                  <a:lnTo>
                    <a:pt x="17142842" y="5307965"/>
                  </a:lnTo>
                  <a:cubicBezTo>
                    <a:pt x="17123792" y="5288915"/>
                    <a:pt x="17098392" y="5269865"/>
                    <a:pt x="17085692" y="5250815"/>
                  </a:cubicBezTo>
                  <a:cubicBezTo>
                    <a:pt x="17079342" y="5238115"/>
                    <a:pt x="17085692" y="5219065"/>
                    <a:pt x="17079342" y="5212715"/>
                  </a:cubicBezTo>
                  <a:cubicBezTo>
                    <a:pt x="17072992" y="5193665"/>
                    <a:pt x="17060292" y="5193665"/>
                    <a:pt x="17060292" y="5180965"/>
                  </a:cubicBezTo>
                  <a:cubicBezTo>
                    <a:pt x="17066642" y="5187315"/>
                    <a:pt x="17142842" y="5257165"/>
                    <a:pt x="17142842" y="5282565"/>
                  </a:cubicBezTo>
                  <a:close/>
                  <a:moveTo>
                    <a:pt x="15041244" y="5155565"/>
                  </a:moveTo>
                  <a:lnTo>
                    <a:pt x="15041244" y="5174615"/>
                  </a:lnTo>
                  <a:cubicBezTo>
                    <a:pt x="15022194" y="5168265"/>
                    <a:pt x="14996795" y="5161915"/>
                    <a:pt x="14984095" y="5168265"/>
                  </a:cubicBezTo>
                  <a:cubicBezTo>
                    <a:pt x="14939645" y="5180965"/>
                    <a:pt x="14907895" y="5276215"/>
                    <a:pt x="14888845" y="5307965"/>
                  </a:cubicBezTo>
                  <a:cubicBezTo>
                    <a:pt x="14895195" y="5307965"/>
                    <a:pt x="15028544" y="5307965"/>
                    <a:pt x="15028544" y="5377815"/>
                  </a:cubicBezTo>
                  <a:lnTo>
                    <a:pt x="15028544" y="5403215"/>
                  </a:lnTo>
                  <a:cubicBezTo>
                    <a:pt x="15022194" y="5390515"/>
                    <a:pt x="15015844" y="5377815"/>
                    <a:pt x="15003145" y="5365115"/>
                  </a:cubicBezTo>
                  <a:cubicBezTo>
                    <a:pt x="14990445" y="5365115"/>
                    <a:pt x="14971395" y="5358765"/>
                    <a:pt x="14952345" y="5358765"/>
                  </a:cubicBezTo>
                  <a:lnTo>
                    <a:pt x="14914245" y="5358765"/>
                  </a:lnTo>
                  <a:cubicBezTo>
                    <a:pt x="14907895" y="5365115"/>
                    <a:pt x="14907895" y="5371465"/>
                    <a:pt x="14901545" y="5377815"/>
                  </a:cubicBezTo>
                  <a:cubicBezTo>
                    <a:pt x="14945995" y="5396865"/>
                    <a:pt x="14990445" y="5377815"/>
                    <a:pt x="15034894" y="5441315"/>
                  </a:cubicBezTo>
                  <a:cubicBezTo>
                    <a:pt x="15041244" y="5428615"/>
                    <a:pt x="15047594" y="5409565"/>
                    <a:pt x="15047594" y="5396865"/>
                  </a:cubicBezTo>
                  <a:cubicBezTo>
                    <a:pt x="15047594" y="5333365"/>
                    <a:pt x="14971395" y="5276215"/>
                    <a:pt x="14926945" y="5295265"/>
                  </a:cubicBezTo>
                  <a:lnTo>
                    <a:pt x="14926945" y="5263515"/>
                  </a:lnTo>
                  <a:lnTo>
                    <a:pt x="14984095" y="5187315"/>
                  </a:lnTo>
                  <a:lnTo>
                    <a:pt x="15047594" y="5187315"/>
                  </a:lnTo>
                  <a:cubicBezTo>
                    <a:pt x="15060294" y="5180965"/>
                    <a:pt x="15060294" y="5168265"/>
                    <a:pt x="15060294" y="5155565"/>
                  </a:cubicBezTo>
                  <a:cubicBezTo>
                    <a:pt x="15079344" y="5161915"/>
                    <a:pt x="15104744" y="5168265"/>
                    <a:pt x="15117444" y="5168265"/>
                  </a:cubicBezTo>
                  <a:cubicBezTo>
                    <a:pt x="15136494" y="5168265"/>
                    <a:pt x="15155544" y="5168265"/>
                    <a:pt x="15174594" y="5155565"/>
                  </a:cubicBezTo>
                  <a:lnTo>
                    <a:pt x="15250794" y="5155565"/>
                  </a:lnTo>
                  <a:cubicBezTo>
                    <a:pt x="15244444" y="5161915"/>
                    <a:pt x="15219044" y="5174615"/>
                    <a:pt x="15206344" y="5200015"/>
                  </a:cubicBezTo>
                  <a:cubicBezTo>
                    <a:pt x="15193644" y="5206365"/>
                    <a:pt x="15199994" y="5231765"/>
                    <a:pt x="15199994" y="5231765"/>
                  </a:cubicBezTo>
                  <a:cubicBezTo>
                    <a:pt x="15193644" y="5231765"/>
                    <a:pt x="15193644" y="5225415"/>
                    <a:pt x="15174594" y="5225415"/>
                  </a:cubicBezTo>
                  <a:cubicBezTo>
                    <a:pt x="15161894" y="5225415"/>
                    <a:pt x="15155544" y="5257165"/>
                    <a:pt x="15142844" y="5282565"/>
                  </a:cubicBezTo>
                  <a:cubicBezTo>
                    <a:pt x="15161894" y="5276215"/>
                    <a:pt x="15180944" y="5263515"/>
                    <a:pt x="15187294" y="5250815"/>
                  </a:cubicBezTo>
                  <a:cubicBezTo>
                    <a:pt x="15193644" y="5257165"/>
                    <a:pt x="15199994" y="5269865"/>
                    <a:pt x="15212694" y="5282565"/>
                  </a:cubicBezTo>
                  <a:cubicBezTo>
                    <a:pt x="15231744" y="5263515"/>
                    <a:pt x="15244444" y="5225415"/>
                    <a:pt x="15282544" y="5200015"/>
                  </a:cubicBezTo>
                  <a:cubicBezTo>
                    <a:pt x="15282544" y="5193665"/>
                    <a:pt x="15295244" y="5200015"/>
                    <a:pt x="15314231" y="5200015"/>
                  </a:cubicBezTo>
                  <a:cubicBezTo>
                    <a:pt x="15345981" y="5200015"/>
                    <a:pt x="15422181" y="5244465"/>
                    <a:pt x="15447581" y="5276215"/>
                  </a:cubicBezTo>
                  <a:cubicBezTo>
                    <a:pt x="15422181" y="5307965"/>
                    <a:pt x="15384081" y="5288915"/>
                    <a:pt x="15358681" y="5288915"/>
                  </a:cubicBezTo>
                  <a:cubicBezTo>
                    <a:pt x="15314231" y="5288915"/>
                    <a:pt x="15269844" y="5307965"/>
                    <a:pt x="15225394" y="5358765"/>
                  </a:cubicBezTo>
                  <a:cubicBezTo>
                    <a:pt x="15225394" y="5307965"/>
                    <a:pt x="15206344" y="5288915"/>
                    <a:pt x="15168244" y="5288915"/>
                  </a:cubicBezTo>
                  <a:cubicBezTo>
                    <a:pt x="15130144" y="5288915"/>
                    <a:pt x="15060294" y="5314315"/>
                    <a:pt x="15047594" y="5327015"/>
                  </a:cubicBezTo>
                  <a:cubicBezTo>
                    <a:pt x="15047594" y="5333365"/>
                    <a:pt x="15041244" y="5333365"/>
                    <a:pt x="15041244" y="5352415"/>
                  </a:cubicBezTo>
                  <a:cubicBezTo>
                    <a:pt x="15041244" y="5371465"/>
                    <a:pt x="15104744" y="5441315"/>
                    <a:pt x="15111094" y="5441315"/>
                  </a:cubicBezTo>
                  <a:cubicBezTo>
                    <a:pt x="15123794" y="5447665"/>
                    <a:pt x="15142844" y="5447665"/>
                    <a:pt x="15161894" y="5441315"/>
                  </a:cubicBezTo>
                  <a:cubicBezTo>
                    <a:pt x="15168244" y="5466715"/>
                    <a:pt x="15180944" y="5498465"/>
                    <a:pt x="15193644" y="5523865"/>
                  </a:cubicBezTo>
                  <a:cubicBezTo>
                    <a:pt x="15180944" y="5517515"/>
                    <a:pt x="15161894" y="5511165"/>
                    <a:pt x="15142844" y="5504815"/>
                  </a:cubicBezTo>
                  <a:lnTo>
                    <a:pt x="15130144" y="5517515"/>
                  </a:lnTo>
                  <a:cubicBezTo>
                    <a:pt x="15130144" y="5523865"/>
                    <a:pt x="15142844" y="5536565"/>
                    <a:pt x="15149194" y="5542852"/>
                  </a:cubicBezTo>
                  <a:cubicBezTo>
                    <a:pt x="15130144" y="5561902"/>
                    <a:pt x="15098394" y="5587302"/>
                    <a:pt x="15079344" y="5587302"/>
                  </a:cubicBezTo>
                  <a:cubicBezTo>
                    <a:pt x="15060294" y="5587302"/>
                    <a:pt x="15047594" y="5580952"/>
                    <a:pt x="15034894" y="5574602"/>
                  </a:cubicBezTo>
                  <a:cubicBezTo>
                    <a:pt x="15034894" y="5574602"/>
                    <a:pt x="15028544" y="5568252"/>
                    <a:pt x="15028544" y="5587302"/>
                  </a:cubicBezTo>
                  <a:cubicBezTo>
                    <a:pt x="15028544" y="5619052"/>
                    <a:pt x="15072994" y="5612702"/>
                    <a:pt x="15072994" y="5612702"/>
                  </a:cubicBezTo>
                  <a:cubicBezTo>
                    <a:pt x="15092044" y="5612702"/>
                    <a:pt x="15098394" y="5612702"/>
                    <a:pt x="15104744" y="5606352"/>
                  </a:cubicBezTo>
                  <a:cubicBezTo>
                    <a:pt x="15123794" y="5600002"/>
                    <a:pt x="15149194" y="5561902"/>
                    <a:pt x="15168244" y="5549202"/>
                  </a:cubicBezTo>
                  <a:cubicBezTo>
                    <a:pt x="15193644" y="5536565"/>
                    <a:pt x="15257144" y="5542852"/>
                    <a:pt x="15288894" y="5485765"/>
                  </a:cubicBezTo>
                  <a:cubicBezTo>
                    <a:pt x="15282544" y="5492115"/>
                    <a:pt x="15257144" y="5479415"/>
                    <a:pt x="15257144" y="5492115"/>
                  </a:cubicBezTo>
                  <a:cubicBezTo>
                    <a:pt x="15257144" y="5434965"/>
                    <a:pt x="15333281" y="5403215"/>
                    <a:pt x="15371381" y="5403215"/>
                  </a:cubicBezTo>
                  <a:lnTo>
                    <a:pt x="15415831" y="5403215"/>
                  </a:lnTo>
                  <a:cubicBezTo>
                    <a:pt x="15390431" y="5422265"/>
                    <a:pt x="15358681" y="5447665"/>
                    <a:pt x="15339631" y="5479415"/>
                  </a:cubicBezTo>
                  <a:cubicBezTo>
                    <a:pt x="15326931" y="5492115"/>
                    <a:pt x="15333281" y="5530215"/>
                    <a:pt x="15314231" y="5542852"/>
                  </a:cubicBezTo>
                  <a:cubicBezTo>
                    <a:pt x="15269844" y="5568252"/>
                    <a:pt x="15219044" y="5561902"/>
                    <a:pt x="15168244" y="5580952"/>
                  </a:cubicBezTo>
                  <a:cubicBezTo>
                    <a:pt x="15161894" y="5587302"/>
                    <a:pt x="15161894" y="5593652"/>
                    <a:pt x="15161894" y="5600002"/>
                  </a:cubicBezTo>
                  <a:cubicBezTo>
                    <a:pt x="15168244" y="5606352"/>
                    <a:pt x="15168244" y="5612702"/>
                    <a:pt x="15180944" y="5612702"/>
                  </a:cubicBezTo>
                  <a:cubicBezTo>
                    <a:pt x="15199994" y="5612702"/>
                    <a:pt x="15212694" y="5593652"/>
                    <a:pt x="15225394" y="5580952"/>
                  </a:cubicBezTo>
                  <a:lnTo>
                    <a:pt x="15301594" y="5580952"/>
                  </a:lnTo>
                  <a:cubicBezTo>
                    <a:pt x="15301594" y="5587302"/>
                    <a:pt x="15295244" y="5580952"/>
                    <a:pt x="15295244" y="5600002"/>
                  </a:cubicBezTo>
                  <a:cubicBezTo>
                    <a:pt x="15295244" y="5612702"/>
                    <a:pt x="15314231" y="5619052"/>
                    <a:pt x="15326931" y="5625402"/>
                  </a:cubicBezTo>
                  <a:cubicBezTo>
                    <a:pt x="15333281" y="5625402"/>
                    <a:pt x="15339631" y="5644452"/>
                    <a:pt x="15358681" y="5650802"/>
                  </a:cubicBezTo>
                  <a:cubicBezTo>
                    <a:pt x="15371381" y="5663502"/>
                    <a:pt x="15403131" y="5676202"/>
                    <a:pt x="15415831" y="5676202"/>
                  </a:cubicBezTo>
                  <a:cubicBezTo>
                    <a:pt x="15434881" y="5676202"/>
                    <a:pt x="15447581" y="5669852"/>
                    <a:pt x="15460281" y="5663502"/>
                  </a:cubicBezTo>
                  <a:cubicBezTo>
                    <a:pt x="15441231" y="5650802"/>
                    <a:pt x="15415831" y="5638102"/>
                    <a:pt x="15390431" y="5619052"/>
                  </a:cubicBezTo>
                  <a:cubicBezTo>
                    <a:pt x="15403131" y="5600002"/>
                    <a:pt x="15409481" y="5574602"/>
                    <a:pt x="15409481" y="5555552"/>
                  </a:cubicBezTo>
                  <a:cubicBezTo>
                    <a:pt x="15434881" y="5536565"/>
                    <a:pt x="15453931" y="5511165"/>
                    <a:pt x="15479331" y="5485765"/>
                  </a:cubicBezTo>
                  <a:cubicBezTo>
                    <a:pt x="15498381" y="5504815"/>
                    <a:pt x="15511081" y="5536565"/>
                    <a:pt x="15542831" y="5530215"/>
                  </a:cubicBezTo>
                  <a:cubicBezTo>
                    <a:pt x="15517431" y="5542852"/>
                    <a:pt x="15479331" y="5606352"/>
                    <a:pt x="15479331" y="5625402"/>
                  </a:cubicBezTo>
                  <a:cubicBezTo>
                    <a:pt x="15479331" y="5657152"/>
                    <a:pt x="15549181" y="5701602"/>
                    <a:pt x="15561881" y="5701602"/>
                  </a:cubicBezTo>
                  <a:cubicBezTo>
                    <a:pt x="15580931" y="5701602"/>
                    <a:pt x="15612681" y="5676202"/>
                    <a:pt x="15638081" y="5663502"/>
                  </a:cubicBezTo>
                  <a:cubicBezTo>
                    <a:pt x="15631731" y="5657152"/>
                    <a:pt x="15638081" y="5657152"/>
                    <a:pt x="15619031" y="5657152"/>
                  </a:cubicBezTo>
                  <a:cubicBezTo>
                    <a:pt x="15606331" y="5657152"/>
                    <a:pt x="15574581" y="5688902"/>
                    <a:pt x="15561881" y="5688902"/>
                  </a:cubicBezTo>
                  <a:cubicBezTo>
                    <a:pt x="15542831" y="5688902"/>
                    <a:pt x="15498381" y="5631752"/>
                    <a:pt x="15498381" y="5625402"/>
                  </a:cubicBezTo>
                  <a:cubicBezTo>
                    <a:pt x="15498381" y="5606352"/>
                    <a:pt x="15517431" y="5574602"/>
                    <a:pt x="15536481" y="5549202"/>
                  </a:cubicBezTo>
                  <a:cubicBezTo>
                    <a:pt x="15561881" y="5549202"/>
                    <a:pt x="15606331" y="5536565"/>
                    <a:pt x="15619031" y="5536565"/>
                  </a:cubicBezTo>
                  <a:cubicBezTo>
                    <a:pt x="15733331" y="5536565"/>
                    <a:pt x="15644431" y="5549202"/>
                    <a:pt x="15771431" y="5650802"/>
                  </a:cubicBezTo>
                  <a:lnTo>
                    <a:pt x="15758731" y="5663502"/>
                  </a:lnTo>
                  <a:cubicBezTo>
                    <a:pt x="15790481" y="5701602"/>
                    <a:pt x="15822167" y="5707952"/>
                    <a:pt x="15853917" y="5727002"/>
                  </a:cubicBezTo>
                  <a:lnTo>
                    <a:pt x="15853917" y="5892102"/>
                  </a:lnTo>
                  <a:lnTo>
                    <a:pt x="15580931" y="5803202"/>
                  </a:lnTo>
                  <a:cubicBezTo>
                    <a:pt x="15599981" y="5784152"/>
                    <a:pt x="15619031" y="5771452"/>
                    <a:pt x="15638081" y="5758752"/>
                  </a:cubicBezTo>
                  <a:cubicBezTo>
                    <a:pt x="15625381" y="5752402"/>
                    <a:pt x="15612681" y="5752402"/>
                    <a:pt x="15593631" y="5752402"/>
                  </a:cubicBezTo>
                  <a:cubicBezTo>
                    <a:pt x="15580931" y="5752402"/>
                    <a:pt x="15542831" y="5758752"/>
                    <a:pt x="15504731" y="5765102"/>
                  </a:cubicBezTo>
                  <a:cubicBezTo>
                    <a:pt x="15504731" y="5758752"/>
                    <a:pt x="15511081" y="5746052"/>
                    <a:pt x="15517431" y="5727002"/>
                  </a:cubicBezTo>
                  <a:cubicBezTo>
                    <a:pt x="15492031" y="5727002"/>
                    <a:pt x="15466631" y="5727002"/>
                    <a:pt x="15403131" y="5733352"/>
                  </a:cubicBezTo>
                  <a:cubicBezTo>
                    <a:pt x="15403131" y="5727002"/>
                    <a:pt x="15415831" y="5714302"/>
                    <a:pt x="15428531" y="5701602"/>
                  </a:cubicBezTo>
                  <a:cubicBezTo>
                    <a:pt x="15390431" y="5695252"/>
                    <a:pt x="15352331" y="5695252"/>
                    <a:pt x="15314231" y="5695252"/>
                  </a:cubicBezTo>
                  <a:cubicBezTo>
                    <a:pt x="15320581" y="5688902"/>
                    <a:pt x="15333281" y="5676202"/>
                    <a:pt x="15339631" y="5657152"/>
                  </a:cubicBezTo>
                  <a:cubicBezTo>
                    <a:pt x="15307944" y="5657152"/>
                    <a:pt x="15269844" y="5657152"/>
                    <a:pt x="15219044" y="5663502"/>
                  </a:cubicBezTo>
                  <a:cubicBezTo>
                    <a:pt x="15219044" y="5657152"/>
                    <a:pt x="15231744" y="5644452"/>
                    <a:pt x="15238094" y="5638102"/>
                  </a:cubicBezTo>
                  <a:cubicBezTo>
                    <a:pt x="15225394" y="5631752"/>
                    <a:pt x="15212694" y="5631752"/>
                    <a:pt x="15193644" y="5631752"/>
                  </a:cubicBezTo>
                  <a:cubicBezTo>
                    <a:pt x="15180944" y="5631752"/>
                    <a:pt x="15130144" y="5644452"/>
                    <a:pt x="15098394" y="5657152"/>
                  </a:cubicBezTo>
                  <a:cubicBezTo>
                    <a:pt x="15098394" y="5650802"/>
                    <a:pt x="15104744" y="5638102"/>
                    <a:pt x="15111094" y="5625402"/>
                  </a:cubicBezTo>
                  <a:cubicBezTo>
                    <a:pt x="15104744" y="5619052"/>
                    <a:pt x="15104744" y="5619052"/>
                    <a:pt x="15092044" y="5619052"/>
                  </a:cubicBezTo>
                  <a:cubicBezTo>
                    <a:pt x="15072994" y="5619052"/>
                    <a:pt x="14996795" y="5663502"/>
                    <a:pt x="14977745" y="5663502"/>
                  </a:cubicBezTo>
                  <a:lnTo>
                    <a:pt x="14857095" y="5663502"/>
                  </a:lnTo>
                  <a:lnTo>
                    <a:pt x="14863445" y="5282565"/>
                  </a:lnTo>
                  <a:cubicBezTo>
                    <a:pt x="14863445" y="5263515"/>
                    <a:pt x="14869795" y="5257165"/>
                    <a:pt x="14869795" y="5244465"/>
                  </a:cubicBezTo>
                  <a:cubicBezTo>
                    <a:pt x="14876145" y="5206365"/>
                    <a:pt x="14895195" y="5219065"/>
                    <a:pt x="14907895" y="5200015"/>
                  </a:cubicBezTo>
                  <a:cubicBezTo>
                    <a:pt x="14914245" y="5193665"/>
                    <a:pt x="14914245" y="5174615"/>
                    <a:pt x="14926945" y="5168265"/>
                  </a:cubicBezTo>
                  <a:cubicBezTo>
                    <a:pt x="14945995" y="5142865"/>
                    <a:pt x="14984095" y="5130165"/>
                    <a:pt x="14996795" y="5130165"/>
                  </a:cubicBezTo>
                  <a:cubicBezTo>
                    <a:pt x="15015844" y="5130165"/>
                    <a:pt x="15028544" y="5142865"/>
                    <a:pt x="15041244" y="5155565"/>
                  </a:cubicBezTo>
                  <a:close/>
                  <a:moveTo>
                    <a:pt x="15853917" y="5174615"/>
                  </a:moveTo>
                  <a:cubicBezTo>
                    <a:pt x="15834867" y="5180965"/>
                    <a:pt x="15809531" y="5187315"/>
                    <a:pt x="15790481" y="5187315"/>
                  </a:cubicBezTo>
                  <a:cubicBezTo>
                    <a:pt x="15777781" y="5187315"/>
                    <a:pt x="15758731" y="5180965"/>
                    <a:pt x="15746031" y="5168265"/>
                  </a:cubicBezTo>
                  <a:cubicBezTo>
                    <a:pt x="15758731" y="5136515"/>
                    <a:pt x="15765081" y="5117465"/>
                    <a:pt x="15790481" y="5117465"/>
                  </a:cubicBezTo>
                  <a:cubicBezTo>
                    <a:pt x="15822167" y="5117465"/>
                    <a:pt x="15803181" y="5123815"/>
                    <a:pt x="15853917" y="5174615"/>
                  </a:cubicBezTo>
                  <a:close/>
                  <a:moveTo>
                    <a:pt x="17022192" y="5200015"/>
                  </a:moveTo>
                  <a:cubicBezTo>
                    <a:pt x="16996792" y="5187315"/>
                    <a:pt x="16971392" y="5180965"/>
                    <a:pt x="16945992" y="5168265"/>
                  </a:cubicBezTo>
                  <a:cubicBezTo>
                    <a:pt x="16939642" y="5161915"/>
                    <a:pt x="16914242" y="5136515"/>
                    <a:pt x="16914242" y="5123815"/>
                  </a:cubicBezTo>
                  <a:lnTo>
                    <a:pt x="16914242" y="5104765"/>
                  </a:lnTo>
                  <a:cubicBezTo>
                    <a:pt x="16939642" y="5130165"/>
                    <a:pt x="17009492" y="5155565"/>
                    <a:pt x="17022192" y="5200015"/>
                  </a:cubicBezTo>
                  <a:close/>
                  <a:moveTo>
                    <a:pt x="15872967" y="5168265"/>
                  </a:moveTo>
                  <a:cubicBezTo>
                    <a:pt x="15853917" y="5155565"/>
                    <a:pt x="15834867" y="5130165"/>
                    <a:pt x="15822167" y="5111115"/>
                  </a:cubicBezTo>
                  <a:cubicBezTo>
                    <a:pt x="15834867" y="5104765"/>
                    <a:pt x="15853917" y="5092065"/>
                    <a:pt x="15872967" y="5079365"/>
                  </a:cubicBezTo>
                  <a:cubicBezTo>
                    <a:pt x="15879317" y="5098415"/>
                    <a:pt x="15872967" y="5136515"/>
                    <a:pt x="15872967" y="5168265"/>
                  </a:cubicBezTo>
                  <a:close/>
                  <a:moveTo>
                    <a:pt x="16482505" y="5117465"/>
                  </a:moveTo>
                  <a:cubicBezTo>
                    <a:pt x="16463455" y="5117465"/>
                    <a:pt x="16463455" y="5117465"/>
                    <a:pt x="16450755" y="5104765"/>
                  </a:cubicBezTo>
                  <a:cubicBezTo>
                    <a:pt x="16476155" y="5079365"/>
                    <a:pt x="16533305" y="5053965"/>
                    <a:pt x="16596805" y="5053965"/>
                  </a:cubicBezTo>
                  <a:cubicBezTo>
                    <a:pt x="16577755" y="5085715"/>
                    <a:pt x="16507905" y="5117465"/>
                    <a:pt x="16482505" y="5117465"/>
                  </a:cubicBezTo>
                  <a:close/>
                  <a:moveTo>
                    <a:pt x="15841217" y="5073015"/>
                  </a:moveTo>
                  <a:cubicBezTo>
                    <a:pt x="15834867" y="5085715"/>
                    <a:pt x="15815881" y="5098415"/>
                    <a:pt x="15796831" y="5098415"/>
                  </a:cubicBezTo>
                  <a:lnTo>
                    <a:pt x="15777781" y="5098415"/>
                  </a:lnTo>
                  <a:cubicBezTo>
                    <a:pt x="15777781" y="5085715"/>
                    <a:pt x="15790481" y="5066665"/>
                    <a:pt x="15803181" y="5053965"/>
                  </a:cubicBezTo>
                  <a:lnTo>
                    <a:pt x="15841217" y="5073015"/>
                  </a:lnTo>
                  <a:close/>
                  <a:moveTo>
                    <a:pt x="16539655" y="5047615"/>
                  </a:moveTo>
                  <a:cubicBezTo>
                    <a:pt x="16514255" y="5053965"/>
                    <a:pt x="16482505" y="5066665"/>
                    <a:pt x="16450755" y="5079365"/>
                  </a:cubicBezTo>
                  <a:lnTo>
                    <a:pt x="16476155" y="5053965"/>
                  </a:lnTo>
                  <a:cubicBezTo>
                    <a:pt x="16488855" y="5053965"/>
                    <a:pt x="16507905" y="5047615"/>
                    <a:pt x="16507905" y="5047615"/>
                  </a:cubicBezTo>
                  <a:lnTo>
                    <a:pt x="16539655" y="5047615"/>
                  </a:lnTo>
                  <a:close/>
                  <a:moveTo>
                    <a:pt x="16749205" y="5047615"/>
                  </a:moveTo>
                  <a:cubicBezTo>
                    <a:pt x="16742855" y="5047615"/>
                    <a:pt x="16730155" y="5047615"/>
                    <a:pt x="16730155" y="5041265"/>
                  </a:cubicBezTo>
                  <a:cubicBezTo>
                    <a:pt x="16736505" y="5041265"/>
                    <a:pt x="16742855" y="5041265"/>
                    <a:pt x="16749205" y="5047615"/>
                  </a:cubicBezTo>
                  <a:close/>
                  <a:moveTo>
                    <a:pt x="16717455" y="5041265"/>
                  </a:moveTo>
                  <a:cubicBezTo>
                    <a:pt x="16717455" y="5047615"/>
                    <a:pt x="16723805" y="5053965"/>
                    <a:pt x="16730155" y="5053965"/>
                  </a:cubicBezTo>
                  <a:cubicBezTo>
                    <a:pt x="16723805" y="5053965"/>
                    <a:pt x="16711105" y="5060315"/>
                    <a:pt x="16615855" y="5060315"/>
                  </a:cubicBezTo>
                  <a:cubicBezTo>
                    <a:pt x="16622205" y="5053965"/>
                    <a:pt x="16634905" y="5047615"/>
                    <a:pt x="16641255" y="5041265"/>
                  </a:cubicBezTo>
                  <a:lnTo>
                    <a:pt x="16717455" y="5041265"/>
                  </a:lnTo>
                  <a:close/>
                  <a:moveTo>
                    <a:pt x="16234917" y="5041265"/>
                  </a:moveTo>
                  <a:cubicBezTo>
                    <a:pt x="16203167" y="5085715"/>
                    <a:pt x="16120617" y="5047615"/>
                    <a:pt x="16082517" y="5073015"/>
                  </a:cubicBezTo>
                  <a:cubicBezTo>
                    <a:pt x="16120617" y="5034915"/>
                    <a:pt x="16133317" y="5034915"/>
                    <a:pt x="16165067" y="5034915"/>
                  </a:cubicBezTo>
                  <a:cubicBezTo>
                    <a:pt x="16184117" y="5034915"/>
                    <a:pt x="16215867" y="5041265"/>
                    <a:pt x="16234917" y="5041265"/>
                  </a:cubicBezTo>
                  <a:close/>
                  <a:moveTo>
                    <a:pt x="15276194" y="5079365"/>
                  </a:moveTo>
                  <a:cubicBezTo>
                    <a:pt x="15276194" y="5117465"/>
                    <a:pt x="15250794" y="5136515"/>
                    <a:pt x="15225394" y="5136515"/>
                  </a:cubicBezTo>
                  <a:cubicBezTo>
                    <a:pt x="15193644" y="5136515"/>
                    <a:pt x="15180944" y="5123815"/>
                    <a:pt x="15180944" y="5098415"/>
                  </a:cubicBezTo>
                  <a:cubicBezTo>
                    <a:pt x="15180944" y="5066665"/>
                    <a:pt x="15199994" y="5060315"/>
                    <a:pt x="15219044" y="5060315"/>
                  </a:cubicBezTo>
                  <a:cubicBezTo>
                    <a:pt x="15238094" y="5060315"/>
                    <a:pt x="15250794" y="5073015"/>
                    <a:pt x="15250794" y="5085715"/>
                  </a:cubicBezTo>
                  <a:cubicBezTo>
                    <a:pt x="15250794" y="5098415"/>
                    <a:pt x="15244444" y="5104765"/>
                    <a:pt x="15238094" y="5111115"/>
                  </a:cubicBezTo>
                  <a:lnTo>
                    <a:pt x="15219044" y="5111115"/>
                  </a:lnTo>
                  <a:cubicBezTo>
                    <a:pt x="15219044" y="5111115"/>
                    <a:pt x="15212694" y="5111115"/>
                    <a:pt x="15212694" y="5098415"/>
                  </a:cubicBezTo>
                  <a:cubicBezTo>
                    <a:pt x="15212694" y="5079365"/>
                    <a:pt x="15219044" y="5085715"/>
                    <a:pt x="15219044" y="5073015"/>
                  </a:cubicBezTo>
                  <a:cubicBezTo>
                    <a:pt x="15212694" y="5073015"/>
                    <a:pt x="15193644" y="5079365"/>
                    <a:pt x="15193644" y="5098415"/>
                  </a:cubicBezTo>
                  <a:cubicBezTo>
                    <a:pt x="15193644" y="5117465"/>
                    <a:pt x="15212694" y="5130165"/>
                    <a:pt x="15225394" y="5130165"/>
                  </a:cubicBezTo>
                  <a:cubicBezTo>
                    <a:pt x="15257144" y="5130165"/>
                    <a:pt x="15263494" y="5092065"/>
                    <a:pt x="15263494" y="5085715"/>
                  </a:cubicBezTo>
                  <a:cubicBezTo>
                    <a:pt x="15263494" y="5060315"/>
                    <a:pt x="15244444" y="5041265"/>
                    <a:pt x="15219044" y="5041265"/>
                  </a:cubicBezTo>
                  <a:cubicBezTo>
                    <a:pt x="15199994" y="5041265"/>
                    <a:pt x="15187294" y="5053965"/>
                    <a:pt x="15168244" y="5073015"/>
                  </a:cubicBezTo>
                  <a:cubicBezTo>
                    <a:pt x="15155544" y="5053965"/>
                    <a:pt x="15136494" y="5041265"/>
                    <a:pt x="15123794" y="5041265"/>
                  </a:cubicBezTo>
                  <a:cubicBezTo>
                    <a:pt x="15098394" y="5041265"/>
                    <a:pt x="15066644" y="5060315"/>
                    <a:pt x="15066644" y="5085715"/>
                  </a:cubicBezTo>
                  <a:cubicBezTo>
                    <a:pt x="15066644" y="5117465"/>
                    <a:pt x="15098394" y="5130165"/>
                    <a:pt x="15111094" y="5130165"/>
                  </a:cubicBezTo>
                  <a:cubicBezTo>
                    <a:pt x="15117444" y="5130165"/>
                    <a:pt x="15136494" y="5123815"/>
                    <a:pt x="15142844" y="5092065"/>
                  </a:cubicBezTo>
                  <a:cubicBezTo>
                    <a:pt x="15136494" y="5092065"/>
                    <a:pt x="15130144" y="5085715"/>
                    <a:pt x="15123794" y="5079365"/>
                  </a:cubicBezTo>
                  <a:cubicBezTo>
                    <a:pt x="15117444" y="5085715"/>
                    <a:pt x="15123794" y="5098415"/>
                    <a:pt x="15117444" y="5111115"/>
                  </a:cubicBezTo>
                  <a:lnTo>
                    <a:pt x="15092044" y="5111115"/>
                  </a:lnTo>
                  <a:cubicBezTo>
                    <a:pt x="15092044" y="5104765"/>
                    <a:pt x="15085694" y="5104765"/>
                    <a:pt x="15085694" y="5085715"/>
                  </a:cubicBezTo>
                  <a:cubicBezTo>
                    <a:pt x="15085694" y="5060315"/>
                    <a:pt x="15123794" y="5060315"/>
                    <a:pt x="15123794" y="5060315"/>
                  </a:cubicBezTo>
                  <a:cubicBezTo>
                    <a:pt x="15155544" y="5060315"/>
                    <a:pt x="15155544" y="5098415"/>
                    <a:pt x="15155544" y="5098415"/>
                  </a:cubicBezTo>
                  <a:cubicBezTo>
                    <a:pt x="15155544" y="5136515"/>
                    <a:pt x="15123794" y="5155565"/>
                    <a:pt x="15098394" y="5155565"/>
                  </a:cubicBezTo>
                  <a:cubicBezTo>
                    <a:pt x="15053944" y="5155565"/>
                    <a:pt x="15053944" y="5104765"/>
                    <a:pt x="15053944" y="5092065"/>
                  </a:cubicBezTo>
                  <a:cubicBezTo>
                    <a:pt x="15053944" y="5028629"/>
                    <a:pt x="15142844" y="5022279"/>
                    <a:pt x="15174594" y="5022279"/>
                  </a:cubicBezTo>
                  <a:cubicBezTo>
                    <a:pt x="15206344" y="5022279"/>
                    <a:pt x="15276194" y="5034915"/>
                    <a:pt x="15276194" y="5079365"/>
                  </a:cubicBezTo>
                  <a:close/>
                  <a:moveTo>
                    <a:pt x="16698405" y="5022279"/>
                  </a:moveTo>
                  <a:cubicBezTo>
                    <a:pt x="16685705" y="5022279"/>
                    <a:pt x="16679355" y="5028629"/>
                    <a:pt x="16660305" y="5028629"/>
                  </a:cubicBezTo>
                  <a:cubicBezTo>
                    <a:pt x="16647605" y="5028629"/>
                    <a:pt x="16641255" y="5022279"/>
                    <a:pt x="16641255" y="5015929"/>
                  </a:cubicBezTo>
                  <a:cubicBezTo>
                    <a:pt x="16666655" y="5022279"/>
                    <a:pt x="16685705" y="5022279"/>
                    <a:pt x="16698405" y="5022279"/>
                  </a:cubicBezTo>
                  <a:close/>
                  <a:moveTo>
                    <a:pt x="16634905" y="5028629"/>
                  </a:moveTo>
                  <a:cubicBezTo>
                    <a:pt x="16622205" y="5034915"/>
                    <a:pt x="16603155" y="5041265"/>
                    <a:pt x="16584105" y="5041265"/>
                  </a:cubicBezTo>
                  <a:cubicBezTo>
                    <a:pt x="16571405" y="5041265"/>
                    <a:pt x="16558705" y="5041265"/>
                    <a:pt x="16546005" y="5034915"/>
                  </a:cubicBezTo>
                  <a:cubicBezTo>
                    <a:pt x="16558705" y="5028629"/>
                    <a:pt x="16577755" y="5015929"/>
                    <a:pt x="16596805" y="5015929"/>
                  </a:cubicBezTo>
                  <a:cubicBezTo>
                    <a:pt x="16609505" y="5015929"/>
                    <a:pt x="16622205" y="5022279"/>
                    <a:pt x="16634905" y="5028629"/>
                  </a:cubicBezTo>
                  <a:close/>
                  <a:moveTo>
                    <a:pt x="16457105" y="5053965"/>
                  </a:moveTo>
                  <a:cubicBezTo>
                    <a:pt x="16425355" y="5047615"/>
                    <a:pt x="16387255" y="5053965"/>
                    <a:pt x="16355505" y="5053965"/>
                  </a:cubicBezTo>
                  <a:cubicBezTo>
                    <a:pt x="16330105" y="5047615"/>
                    <a:pt x="16298417" y="5041265"/>
                    <a:pt x="16273017" y="5034915"/>
                  </a:cubicBezTo>
                  <a:cubicBezTo>
                    <a:pt x="16292067" y="5009579"/>
                    <a:pt x="16311117" y="5015929"/>
                    <a:pt x="16330105" y="5015929"/>
                  </a:cubicBezTo>
                  <a:cubicBezTo>
                    <a:pt x="16361855" y="5015929"/>
                    <a:pt x="16412655" y="5022279"/>
                    <a:pt x="16457105" y="5053965"/>
                  </a:cubicBezTo>
                  <a:close/>
                  <a:moveTo>
                    <a:pt x="16984092" y="5015929"/>
                  </a:moveTo>
                  <a:cubicBezTo>
                    <a:pt x="16971392" y="5015929"/>
                    <a:pt x="16952342" y="5009579"/>
                    <a:pt x="16933292" y="5009579"/>
                  </a:cubicBezTo>
                  <a:cubicBezTo>
                    <a:pt x="16945992" y="5009579"/>
                    <a:pt x="16965042" y="5009579"/>
                    <a:pt x="16984092" y="5015929"/>
                  </a:cubicBezTo>
                  <a:close/>
                  <a:moveTo>
                    <a:pt x="16812706" y="5034915"/>
                  </a:moveTo>
                  <a:cubicBezTo>
                    <a:pt x="16774605" y="5034915"/>
                    <a:pt x="16761905" y="5028629"/>
                    <a:pt x="16755555" y="5028629"/>
                  </a:cubicBezTo>
                  <a:cubicBezTo>
                    <a:pt x="16749205" y="5022279"/>
                    <a:pt x="16755555" y="5009579"/>
                    <a:pt x="16755555" y="5003229"/>
                  </a:cubicBezTo>
                  <a:cubicBezTo>
                    <a:pt x="16755555" y="5003229"/>
                    <a:pt x="16749205" y="4996879"/>
                    <a:pt x="16768255" y="4996879"/>
                  </a:cubicBezTo>
                  <a:cubicBezTo>
                    <a:pt x="16780956" y="4996879"/>
                    <a:pt x="16800006" y="5015929"/>
                    <a:pt x="16812706" y="5034915"/>
                  </a:cubicBezTo>
                  <a:close/>
                  <a:moveTo>
                    <a:pt x="15511081" y="5028629"/>
                  </a:moveTo>
                  <a:cubicBezTo>
                    <a:pt x="15530131" y="5053965"/>
                    <a:pt x="15555531" y="5079365"/>
                    <a:pt x="15574581" y="5117465"/>
                  </a:cubicBezTo>
                  <a:cubicBezTo>
                    <a:pt x="15593631" y="5142865"/>
                    <a:pt x="15549181" y="5288915"/>
                    <a:pt x="15650781" y="5288915"/>
                  </a:cubicBezTo>
                  <a:cubicBezTo>
                    <a:pt x="15669831" y="5288915"/>
                    <a:pt x="15695231" y="5276215"/>
                    <a:pt x="15714281" y="5269865"/>
                  </a:cubicBezTo>
                  <a:cubicBezTo>
                    <a:pt x="15714281" y="5288915"/>
                    <a:pt x="15707931" y="5314315"/>
                    <a:pt x="15714281" y="5333365"/>
                  </a:cubicBezTo>
                  <a:cubicBezTo>
                    <a:pt x="15733331" y="5409565"/>
                    <a:pt x="15777781" y="5377815"/>
                    <a:pt x="15828517" y="5377815"/>
                  </a:cubicBezTo>
                  <a:lnTo>
                    <a:pt x="15866617" y="5377815"/>
                  </a:lnTo>
                  <a:cubicBezTo>
                    <a:pt x="15866617" y="5377815"/>
                    <a:pt x="15866617" y="5384165"/>
                    <a:pt x="15860267" y="5384165"/>
                  </a:cubicBezTo>
                  <a:cubicBezTo>
                    <a:pt x="15828517" y="5396865"/>
                    <a:pt x="15758731" y="5466715"/>
                    <a:pt x="15726981" y="5447665"/>
                  </a:cubicBezTo>
                  <a:cubicBezTo>
                    <a:pt x="15707931" y="5460365"/>
                    <a:pt x="15682531" y="5485765"/>
                    <a:pt x="15657131" y="5492115"/>
                  </a:cubicBezTo>
                  <a:cubicBezTo>
                    <a:pt x="15631731" y="5504815"/>
                    <a:pt x="15593631" y="5504815"/>
                    <a:pt x="15580931" y="5504815"/>
                  </a:cubicBezTo>
                  <a:cubicBezTo>
                    <a:pt x="15549181" y="5504815"/>
                    <a:pt x="15485681" y="5492115"/>
                    <a:pt x="15485681" y="5460365"/>
                  </a:cubicBezTo>
                  <a:cubicBezTo>
                    <a:pt x="15453931" y="5485765"/>
                    <a:pt x="15422181" y="5511165"/>
                    <a:pt x="15396781" y="5542852"/>
                  </a:cubicBezTo>
                  <a:cubicBezTo>
                    <a:pt x="15384081" y="5555552"/>
                    <a:pt x="15390431" y="5580952"/>
                    <a:pt x="15384081" y="5600002"/>
                  </a:cubicBezTo>
                  <a:cubicBezTo>
                    <a:pt x="15371381" y="5593652"/>
                    <a:pt x="15365031" y="5587302"/>
                    <a:pt x="15345981" y="5587302"/>
                  </a:cubicBezTo>
                  <a:cubicBezTo>
                    <a:pt x="15333281" y="5587302"/>
                    <a:pt x="15326931" y="5600002"/>
                    <a:pt x="15314231" y="5606352"/>
                  </a:cubicBezTo>
                  <a:lnTo>
                    <a:pt x="15314231" y="5587302"/>
                  </a:lnTo>
                  <a:cubicBezTo>
                    <a:pt x="15333281" y="5555552"/>
                    <a:pt x="15333281" y="5517515"/>
                    <a:pt x="15352331" y="5492115"/>
                  </a:cubicBezTo>
                  <a:cubicBezTo>
                    <a:pt x="15371381" y="5447665"/>
                    <a:pt x="15422181" y="5415915"/>
                    <a:pt x="15453931" y="5384165"/>
                  </a:cubicBezTo>
                  <a:cubicBezTo>
                    <a:pt x="15441231" y="5371465"/>
                    <a:pt x="15434881" y="5365115"/>
                    <a:pt x="15415831" y="5365115"/>
                  </a:cubicBezTo>
                  <a:cubicBezTo>
                    <a:pt x="15403131" y="5365115"/>
                    <a:pt x="15339631" y="5371465"/>
                    <a:pt x="15314231" y="5377815"/>
                  </a:cubicBezTo>
                  <a:cubicBezTo>
                    <a:pt x="15288894" y="5384165"/>
                    <a:pt x="15276194" y="5409565"/>
                    <a:pt x="15257144" y="5428615"/>
                  </a:cubicBezTo>
                  <a:lnTo>
                    <a:pt x="15231744" y="5428615"/>
                  </a:lnTo>
                  <a:lnTo>
                    <a:pt x="15231744" y="5409565"/>
                  </a:lnTo>
                  <a:cubicBezTo>
                    <a:pt x="15238094" y="5396865"/>
                    <a:pt x="15238094" y="5377815"/>
                    <a:pt x="15238094" y="5365115"/>
                  </a:cubicBezTo>
                  <a:cubicBezTo>
                    <a:pt x="15257144" y="5346065"/>
                    <a:pt x="15276194" y="5320665"/>
                    <a:pt x="15307944" y="5314315"/>
                  </a:cubicBezTo>
                  <a:cubicBezTo>
                    <a:pt x="15345981" y="5295265"/>
                    <a:pt x="15396781" y="5314315"/>
                    <a:pt x="15441231" y="5307965"/>
                  </a:cubicBezTo>
                  <a:cubicBezTo>
                    <a:pt x="15453931" y="5307965"/>
                    <a:pt x="15466631" y="5301615"/>
                    <a:pt x="15466631" y="5282565"/>
                  </a:cubicBezTo>
                  <a:cubicBezTo>
                    <a:pt x="15466631" y="5263515"/>
                    <a:pt x="15384081" y="5206365"/>
                    <a:pt x="15371381" y="5200015"/>
                  </a:cubicBezTo>
                  <a:cubicBezTo>
                    <a:pt x="15365031" y="5200015"/>
                    <a:pt x="15352331" y="5187315"/>
                    <a:pt x="15345981" y="5180965"/>
                  </a:cubicBezTo>
                  <a:lnTo>
                    <a:pt x="15276194" y="5180965"/>
                  </a:lnTo>
                  <a:cubicBezTo>
                    <a:pt x="15269844" y="5174615"/>
                    <a:pt x="15269844" y="5174615"/>
                    <a:pt x="15269844" y="5161915"/>
                  </a:cubicBezTo>
                  <a:cubicBezTo>
                    <a:pt x="15269844" y="5130165"/>
                    <a:pt x="15326931" y="5117465"/>
                    <a:pt x="15345981" y="5117465"/>
                  </a:cubicBezTo>
                  <a:cubicBezTo>
                    <a:pt x="15447581" y="5117465"/>
                    <a:pt x="15384081" y="5155565"/>
                    <a:pt x="15549181" y="5250815"/>
                  </a:cubicBezTo>
                  <a:cubicBezTo>
                    <a:pt x="15549181" y="5244465"/>
                    <a:pt x="15555531" y="5250815"/>
                    <a:pt x="15555531" y="5231765"/>
                  </a:cubicBezTo>
                  <a:cubicBezTo>
                    <a:pt x="15555531" y="5219065"/>
                    <a:pt x="15542831" y="5180965"/>
                    <a:pt x="15536481" y="5155565"/>
                  </a:cubicBezTo>
                  <a:cubicBezTo>
                    <a:pt x="15536481" y="5142865"/>
                    <a:pt x="15523781" y="5136515"/>
                    <a:pt x="15517431" y="5123815"/>
                  </a:cubicBezTo>
                  <a:cubicBezTo>
                    <a:pt x="15504731" y="5117465"/>
                    <a:pt x="15511081" y="5092065"/>
                    <a:pt x="15504731" y="5079365"/>
                  </a:cubicBezTo>
                  <a:cubicBezTo>
                    <a:pt x="15492031" y="5053965"/>
                    <a:pt x="15466631" y="5047615"/>
                    <a:pt x="15447581" y="5034915"/>
                  </a:cubicBezTo>
                  <a:lnTo>
                    <a:pt x="15447581" y="5015929"/>
                  </a:lnTo>
                  <a:cubicBezTo>
                    <a:pt x="15447581" y="4996879"/>
                    <a:pt x="15453931" y="4965129"/>
                    <a:pt x="15472981" y="4965129"/>
                  </a:cubicBezTo>
                  <a:cubicBezTo>
                    <a:pt x="15511081" y="4965129"/>
                    <a:pt x="15498381" y="5015929"/>
                    <a:pt x="15511081" y="5028629"/>
                  </a:cubicBezTo>
                  <a:close/>
                  <a:moveTo>
                    <a:pt x="14971395" y="5034915"/>
                  </a:moveTo>
                  <a:cubicBezTo>
                    <a:pt x="14958695" y="5022279"/>
                    <a:pt x="14952345" y="5003229"/>
                    <a:pt x="14933295" y="5003229"/>
                  </a:cubicBezTo>
                  <a:cubicBezTo>
                    <a:pt x="14920595" y="5003229"/>
                    <a:pt x="14901545" y="5034915"/>
                    <a:pt x="14876145" y="5047615"/>
                  </a:cubicBezTo>
                  <a:lnTo>
                    <a:pt x="14876145" y="5111115"/>
                  </a:lnTo>
                  <a:cubicBezTo>
                    <a:pt x="14876145" y="4977829"/>
                    <a:pt x="14882495" y="4971479"/>
                    <a:pt x="14882495" y="4965129"/>
                  </a:cubicBezTo>
                  <a:cubicBezTo>
                    <a:pt x="14895195" y="4971479"/>
                    <a:pt x="14965045" y="5003229"/>
                    <a:pt x="14971395" y="5034915"/>
                  </a:cubicBezTo>
                  <a:close/>
                  <a:moveTo>
                    <a:pt x="16806356" y="4958779"/>
                  </a:moveTo>
                  <a:cubicBezTo>
                    <a:pt x="16825406" y="4965129"/>
                    <a:pt x="16895192" y="4977829"/>
                    <a:pt x="16895192" y="5009579"/>
                  </a:cubicBezTo>
                  <a:cubicBezTo>
                    <a:pt x="16895192" y="5028629"/>
                    <a:pt x="16888842" y="5028629"/>
                    <a:pt x="16888842" y="5034915"/>
                  </a:cubicBezTo>
                  <a:lnTo>
                    <a:pt x="16857092" y="5034915"/>
                  </a:lnTo>
                  <a:cubicBezTo>
                    <a:pt x="16831756" y="5022279"/>
                    <a:pt x="16787306" y="5003229"/>
                    <a:pt x="16787306" y="4984179"/>
                  </a:cubicBezTo>
                  <a:cubicBezTo>
                    <a:pt x="16787306" y="4971479"/>
                    <a:pt x="16793656" y="4958779"/>
                    <a:pt x="16793656" y="4958779"/>
                  </a:cubicBezTo>
                  <a:lnTo>
                    <a:pt x="16806356" y="4958779"/>
                  </a:lnTo>
                  <a:close/>
                  <a:moveTo>
                    <a:pt x="16736505" y="4990529"/>
                  </a:moveTo>
                  <a:lnTo>
                    <a:pt x="16723805" y="5003229"/>
                  </a:lnTo>
                  <a:cubicBezTo>
                    <a:pt x="16692055" y="4984179"/>
                    <a:pt x="16653955" y="4971479"/>
                    <a:pt x="16622205" y="4958779"/>
                  </a:cubicBezTo>
                  <a:cubicBezTo>
                    <a:pt x="16660305" y="4965129"/>
                    <a:pt x="16704755" y="4977829"/>
                    <a:pt x="16736505" y="4990529"/>
                  </a:cubicBezTo>
                  <a:close/>
                  <a:moveTo>
                    <a:pt x="15758731" y="4965129"/>
                  </a:moveTo>
                  <a:cubicBezTo>
                    <a:pt x="15758731" y="4971479"/>
                    <a:pt x="15758731" y="4977829"/>
                    <a:pt x="15752381" y="4984179"/>
                  </a:cubicBezTo>
                  <a:cubicBezTo>
                    <a:pt x="15746031" y="4984179"/>
                    <a:pt x="15739681" y="4984179"/>
                    <a:pt x="15739681" y="4971479"/>
                  </a:cubicBezTo>
                  <a:cubicBezTo>
                    <a:pt x="15739681" y="4971479"/>
                    <a:pt x="15746031" y="4971479"/>
                    <a:pt x="15739681" y="4965129"/>
                  </a:cubicBezTo>
                  <a:lnTo>
                    <a:pt x="15739681" y="4958779"/>
                  </a:lnTo>
                  <a:cubicBezTo>
                    <a:pt x="15733331" y="4965129"/>
                    <a:pt x="15720631" y="4977829"/>
                    <a:pt x="15720631" y="4990529"/>
                  </a:cubicBezTo>
                  <a:cubicBezTo>
                    <a:pt x="15720631" y="4990529"/>
                    <a:pt x="15714281" y="4990529"/>
                    <a:pt x="15714281" y="4977829"/>
                  </a:cubicBezTo>
                  <a:cubicBezTo>
                    <a:pt x="15714281" y="4958779"/>
                    <a:pt x="15726981" y="4958779"/>
                    <a:pt x="15733331" y="4952429"/>
                  </a:cubicBezTo>
                  <a:cubicBezTo>
                    <a:pt x="15739681" y="4952429"/>
                    <a:pt x="15752381" y="4958779"/>
                    <a:pt x="15758731" y="4965129"/>
                  </a:cubicBezTo>
                  <a:close/>
                  <a:moveTo>
                    <a:pt x="16742855" y="4971479"/>
                  </a:moveTo>
                  <a:cubicBezTo>
                    <a:pt x="16704755" y="4958779"/>
                    <a:pt x="16666655" y="4952429"/>
                    <a:pt x="16628555" y="4946079"/>
                  </a:cubicBezTo>
                  <a:lnTo>
                    <a:pt x="16704755" y="4939729"/>
                  </a:lnTo>
                  <a:cubicBezTo>
                    <a:pt x="16717455" y="4946079"/>
                    <a:pt x="16730155" y="4958779"/>
                    <a:pt x="16742855" y="4971479"/>
                  </a:cubicBezTo>
                  <a:close/>
                  <a:moveTo>
                    <a:pt x="14933295" y="4965129"/>
                  </a:moveTo>
                  <a:cubicBezTo>
                    <a:pt x="14920595" y="4958779"/>
                    <a:pt x="14901545" y="4952429"/>
                    <a:pt x="14882495" y="4946079"/>
                  </a:cubicBezTo>
                  <a:lnTo>
                    <a:pt x="14882495" y="4920679"/>
                  </a:lnTo>
                  <a:cubicBezTo>
                    <a:pt x="14895195" y="4933379"/>
                    <a:pt x="14914245" y="4946079"/>
                    <a:pt x="14933295" y="4965129"/>
                  </a:cubicBezTo>
                  <a:close/>
                  <a:moveTo>
                    <a:pt x="15879317" y="4939729"/>
                  </a:moveTo>
                  <a:cubicBezTo>
                    <a:pt x="15872967" y="4933379"/>
                    <a:pt x="15860267" y="4914329"/>
                    <a:pt x="15847567" y="4901629"/>
                  </a:cubicBezTo>
                  <a:cubicBezTo>
                    <a:pt x="15847567" y="4895279"/>
                    <a:pt x="15860267" y="4888929"/>
                    <a:pt x="15872967" y="4876229"/>
                  </a:cubicBezTo>
                  <a:cubicBezTo>
                    <a:pt x="15872967" y="4888929"/>
                    <a:pt x="15872967" y="4901629"/>
                    <a:pt x="15879317" y="4939729"/>
                  </a:cubicBezTo>
                  <a:close/>
                  <a:moveTo>
                    <a:pt x="15092044" y="4914329"/>
                  </a:moveTo>
                  <a:lnTo>
                    <a:pt x="15092044" y="4958779"/>
                  </a:lnTo>
                  <a:cubicBezTo>
                    <a:pt x="15085694" y="4958779"/>
                    <a:pt x="15009495" y="4965129"/>
                    <a:pt x="15003145" y="4958779"/>
                  </a:cubicBezTo>
                  <a:cubicBezTo>
                    <a:pt x="15009495" y="4946079"/>
                    <a:pt x="15009495" y="4933379"/>
                    <a:pt x="15009495" y="4920679"/>
                  </a:cubicBezTo>
                  <a:cubicBezTo>
                    <a:pt x="15028544" y="4907979"/>
                    <a:pt x="15047594" y="4895279"/>
                    <a:pt x="15066644" y="4876229"/>
                  </a:cubicBezTo>
                  <a:cubicBezTo>
                    <a:pt x="15079344" y="4882579"/>
                    <a:pt x="15092044" y="4895279"/>
                    <a:pt x="15092044" y="4914329"/>
                  </a:cubicBezTo>
                  <a:close/>
                  <a:moveTo>
                    <a:pt x="15790481" y="4958779"/>
                  </a:moveTo>
                  <a:cubicBezTo>
                    <a:pt x="15790481" y="4984179"/>
                    <a:pt x="15777781" y="5015929"/>
                    <a:pt x="15752381" y="5015929"/>
                  </a:cubicBezTo>
                  <a:cubicBezTo>
                    <a:pt x="15726981" y="5015929"/>
                    <a:pt x="15707931" y="4990529"/>
                    <a:pt x="15707931" y="4977829"/>
                  </a:cubicBezTo>
                  <a:cubicBezTo>
                    <a:pt x="15707931" y="4952429"/>
                    <a:pt x="15714281" y="4946079"/>
                    <a:pt x="15733331" y="4946079"/>
                  </a:cubicBezTo>
                  <a:cubicBezTo>
                    <a:pt x="15752381" y="4946079"/>
                    <a:pt x="15771431" y="4952429"/>
                    <a:pt x="15771431" y="4971479"/>
                  </a:cubicBezTo>
                  <a:cubicBezTo>
                    <a:pt x="15771431" y="4984179"/>
                    <a:pt x="15752381" y="4996879"/>
                    <a:pt x="15739681" y="5003229"/>
                  </a:cubicBezTo>
                  <a:cubicBezTo>
                    <a:pt x="15739681" y="5003229"/>
                    <a:pt x="15733331" y="5009579"/>
                    <a:pt x="15752381" y="5009579"/>
                  </a:cubicBezTo>
                  <a:cubicBezTo>
                    <a:pt x="15777781" y="5009579"/>
                    <a:pt x="15784131" y="4971479"/>
                    <a:pt x="15784131" y="4958779"/>
                  </a:cubicBezTo>
                  <a:cubicBezTo>
                    <a:pt x="15784131" y="4914329"/>
                    <a:pt x="15739681" y="4876229"/>
                    <a:pt x="15701581" y="4876229"/>
                  </a:cubicBezTo>
                  <a:cubicBezTo>
                    <a:pt x="15663481" y="4876229"/>
                    <a:pt x="15587281" y="4920679"/>
                    <a:pt x="15587281" y="4946079"/>
                  </a:cubicBezTo>
                  <a:cubicBezTo>
                    <a:pt x="15587281" y="4971479"/>
                    <a:pt x="15619031" y="4990529"/>
                    <a:pt x="15631731" y="4990529"/>
                  </a:cubicBezTo>
                  <a:cubicBezTo>
                    <a:pt x="15650781" y="4990529"/>
                    <a:pt x="15676181" y="4965129"/>
                    <a:pt x="15676181" y="4958779"/>
                  </a:cubicBezTo>
                  <a:cubicBezTo>
                    <a:pt x="15676181" y="4939729"/>
                    <a:pt x="15669831" y="4946079"/>
                    <a:pt x="15669831" y="4933379"/>
                  </a:cubicBezTo>
                  <a:cubicBezTo>
                    <a:pt x="15663481" y="4933379"/>
                    <a:pt x="15657131" y="4927029"/>
                    <a:pt x="15644431" y="4927029"/>
                  </a:cubicBezTo>
                  <a:cubicBezTo>
                    <a:pt x="15625381" y="4927029"/>
                    <a:pt x="15625381" y="4933379"/>
                    <a:pt x="15619031" y="4939729"/>
                  </a:cubicBezTo>
                  <a:lnTo>
                    <a:pt x="15619031" y="4958779"/>
                  </a:lnTo>
                  <a:cubicBezTo>
                    <a:pt x="15625381" y="4965129"/>
                    <a:pt x="15619031" y="4971479"/>
                    <a:pt x="15631731" y="4971479"/>
                  </a:cubicBezTo>
                  <a:cubicBezTo>
                    <a:pt x="15644431" y="4971479"/>
                    <a:pt x="15645829" y="4965827"/>
                    <a:pt x="15647226" y="4965827"/>
                  </a:cubicBezTo>
                  <a:cubicBezTo>
                    <a:pt x="15647924" y="4965827"/>
                    <a:pt x="15648686" y="4967224"/>
                    <a:pt x="15650781" y="4971479"/>
                  </a:cubicBezTo>
                  <a:cubicBezTo>
                    <a:pt x="15644431" y="4971479"/>
                    <a:pt x="15631731" y="4977829"/>
                    <a:pt x="15619031" y="4971479"/>
                  </a:cubicBezTo>
                  <a:cubicBezTo>
                    <a:pt x="15619031" y="4965129"/>
                    <a:pt x="15612681" y="4965129"/>
                    <a:pt x="15612681" y="4946079"/>
                  </a:cubicBezTo>
                  <a:cubicBezTo>
                    <a:pt x="15612681" y="4933379"/>
                    <a:pt x="15625381" y="4920679"/>
                    <a:pt x="15644431" y="4920679"/>
                  </a:cubicBezTo>
                  <a:cubicBezTo>
                    <a:pt x="15669831" y="4920679"/>
                    <a:pt x="15676181" y="4939729"/>
                    <a:pt x="15676181" y="4958779"/>
                  </a:cubicBezTo>
                  <a:cubicBezTo>
                    <a:pt x="15676181" y="4984179"/>
                    <a:pt x="15650781" y="4996879"/>
                    <a:pt x="15631731" y="4996879"/>
                  </a:cubicBezTo>
                  <a:cubicBezTo>
                    <a:pt x="15599981" y="4996879"/>
                    <a:pt x="15580931" y="4958779"/>
                    <a:pt x="15580931" y="4946079"/>
                  </a:cubicBezTo>
                  <a:cubicBezTo>
                    <a:pt x="15580931" y="4907979"/>
                    <a:pt x="15676181" y="4869879"/>
                    <a:pt x="15701581" y="4869879"/>
                  </a:cubicBezTo>
                  <a:cubicBezTo>
                    <a:pt x="15752381" y="4869879"/>
                    <a:pt x="15790481" y="4907979"/>
                    <a:pt x="15790481" y="4958779"/>
                  </a:cubicBezTo>
                  <a:close/>
                  <a:moveTo>
                    <a:pt x="15536481" y="4939729"/>
                  </a:moveTo>
                  <a:cubicBezTo>
                    <a:pt x="15536481" y="5053965"/>
                    <a:pt x="15644431" y="5034915"/>
                    <a:pt x="15714281" y="5053965"/>
                  </a:cubicBezTo>
                  <a:cubicBezTo>
                    <a:pt x="15726981" y="5060315"/>
                    <a:pt x="15758731" y="5060315"/>
                    <a:pt x="15777781" y="5053965"/>
                  </a:cubicBezTo>
                  <a:cubicBezTo>
                    <a:pt x="15765081" y="5079365"/>
                    <a:pt x="15758731" y="5104765"/>
                    <a:pt x="15746031" y="5130165"/>
                  </a:cubicBezTo>
                  <a:cubicBezTo>
                    <a:pt x="15746031" y="5136515"/>
                    <a:pt x="15733331" y="5149215"/>
                    <a:pt x="15726981" y="5155565"/>
                  </a:cubicBezTo>
                  <a:cubicBezTo>
                    <a:pt x="15720631" y="5180965"/>
                    <a:pt x="15714281" y="5212715"/>
                    <a:pt x="15707931" y="5238115"/>
                  </a:cubicBezTo>
                  <a:cubicBezTo>
                    <a:pt x="15707931" y="5263515"/>
                    <a:pt x="15657131" y="5269865"/>
                    <a:pt x="15650781" y="5269865"/>
                  </a:cubicBezTo>
                  <a:cubicBezTo>
                    <a:pt x="15638081" y="5269865"/>
                    <a:pt x="15612681" y="5257165"/>
                    <a:pt x="15606331" y="5244465"/>
                  </a:cubicBezTo>
                  <a:cubicBezTo>
                    <a:pt x="15593631" y="5200015"/>
                    <a:pt x="15606331" y="5142865"/>
                    <a:pt x="15587281" y="5104765"/>
                  </a:cubicBezTo>
                  <a:cubicBezTo>
                    <a:pt x="15568231" y="5066665"/>
                    <a:pt x="15542831" y="5041265"/>
                    <a:pt x="15523781" y="5015929"/>
                  </a:cubicBezTo>
                  <a:cubicBezTo>
                    <a:pt x="15517431" y="5003229"/>
                    <a:pt x="15523781" y="4984179"/>
                    <a:pt x="15517431" y="4971479"/>
                  </a:cubicBezTo>
                  <a:cubicBezTo>
                    <a:pt x="15511081" y="4958779"/>
                    <a:pt x="15492031" y="4946079"/>
                    <a:pt x="15472981" y="4946079"/>
                  </a:cubicBezTo>
                  <a:cubicBezTo>
                    <a:pt x="15460281" y="4946079"/>
                    <a:pt x="15441231" y="4965129"/>
                    <a:pt x="15428531" y="4977829"/>
                  </a:cubicBezTo>
                  <a:cubicBezTo>
                    <a:pt x="15415831" y="4984179"/>
                    <a:pt x="15390431" y="4984179"/>
                    <a:pt x="15377731" y="4996879"/>
                  </a:cubicBezTo>
                  <a:cubicBezTo>
                    <a:pt x="15352331" y="5009579"/>
                    <a:pt x="15345981" y="5041265"/>
                    <a:pt x="15345981" y="5053965"/>
                  </a:cubicBezTo>
                  <a:cubicBezTo>
                    <a:pt x="15345981" y="5073015"/>
                    <a:pt x="15352331" y="5079365"/>
                    <a:pt x="15358681" y="5085715"/>
                  </a:cubicBezTo>
                  <a:cubicBezTo>
                    <a:pt x="15384081" y="5066665"/>
                    <a:pt x="15415831" y="5047615"/>
                    <a:pt x="15428531" y="5047615"/>
                  </a:cubicBezTo>
                  <a:cubicBezTo>
                    <a:pt x="15447581" y="5047615"/>
                    <a:pt x="15472981" y="5066665"/>
                    <a:pt x="15485681" y="5085715"/>
                  </a:cubicBezTo>
                  <a:cubicBezTo>
                    <a:pt x="15492031" y="5092065"/>
                    <a:pt x="15485681" y="5130165"/>
                    <a:pt x="15523781" y="5155565"/>
                  </a:cubicBezTo>
                  <a:lnTo>
                    <a:pt x="15523781" y="5219065"/>
                  </a:lnTo>
                  <a:cubicBezTo>
                    <a:pt x="15422181" y="5142865"/>
                    <a:pt x="15428531" y="5098415"/>
                    <a:pt x="15345981" y="5098415"/>
                  </a:cubicBezTo>
                  <a:cubicBezTo>
                    <a:pt x="15333281" y="5098415"/>
                    <a:pt x="15307944" y="5104765"/>
                    <a:pt x="15288894" y="5117465"/>
                  </a:cubicBezTo>
                  <a:cubicBezTo>
                    <a:pt x="15288894" y="5104765"/>
                    <a:pt x="15295244" y="5092065"/>
                    <a:pt x="15295244" y="5079365"/>
                  </a:cubicBezTo>
                  <a:cubicBezTo>
                    <a:pt x="15295244" y="5015929"/>
                    <a:pt x="15199994" y="5003229"/>
                    <a:pt x="15174594" y="5003229"/>
                  </a:cubicBezTo>
                  <a:cubicBezTo>
                    <a:pt x="15117444" y="5003229"/>
                    <a:pt x="14990445" y="5034915"/>
                    <a:pt x="15041244" y="5130165"/>
                  </a:cubicBezTo>
                  <a:cubicBezTo>
                    <a:pt x="15028544" y="5123815"/>
                    <a:pt x="15015844" y="5111115"/>
                    <a:pt x="14996795" y="5111115"/>
                  </a:cubicBezTo>
                  <a:cubicBezTo>
                    <a:pt x="14965045" y="5111115"/>
                    <a:pt x="14895195" y="5155565"/>
                    <a:pt x="14888845" y="5200015"/>
                  </a:cubicBezTo>
                  <a:lnTo>
                    <a:pt x="14869795" y="5200015"/>
                  </a:lnTo>
                  <a:lnTo>
                    <a:pt x="14869795" y="5136515"/>
                  </a:lnTo>
                  <a:cubicBezTo>
                    <a:pt x="14869795" y="5130165"/>
                    <a:pt x="14895195" y="5123815"/>
                    <a:pt x="14895195" y="5104765"/>
                  </a:cubicBezTo>
                  <a:cubicBezTo>
                    <a:pt x="14882495" y="5060315"/>
                    <a:pt x="14901545" y="5060315"/>
                    <a:pt x="14933295" y="5022279"/>
                  </a:cubicBezTo>
                  <a:cubicBezTo>
                    <a:pt x="14952345" y="5022279"/>
                    <a:pt x="14996795" y="5098415"/>
                    <a:pt x="14996795" y="5060315"/>
                  </a:cubicBezTo>
                  <a:cubicBezTo>
                    <a:pt x="14996795" y="5047615"/>
                    <a:pt x="14977745" y="5009579"/>
                    <a:pt x="14958695" y="4984179"/>
                  </a:cubicBezTo>
                  <a:cubicBezTo>
                    <a:pt x="15028544" y="5003229"/>
                    <a:pt x="15009495" y="5009579"/>
                    <a:pt x="15060294" y="5009579"/>
                  </a:cubicBezTo>
                  <a:cubicBezTo>
                    <a:pt x="15212694" y="5009579"/>
                    <a:pt x="15428531" y="4907979"/>
                    <a:pt x="15568231" y="4869879"/>
                  </a:cubicBezTo>
                  <a:cubicBezTo>
                    <a:pt x="15555531" y="4888929"/>
                    <a:pt x="15536481" y="4920679"/>
                    <a:pt x="15536481" y="4939729"/>
                  </a:cubicBezTo>
                  <a:close/>
                  <a:moveTo>
                    <a:pt x="14996795" y="4920679"/>
                  </a:moveTo>
                  <a:cubicBezTo>
                    <a:pt x="14996795" y="4933379"/>
                    <a:pt x="14990445" y="4939729"/>
                    <a:pt x="14990445" y="4952429"/>
                  </a:cubicBezTo>
                  <a:cubicBezTo>
                    <a:pt x="14965045" y="4946079"/>
                    <a:pt x="14933295" y="4920679"/>
                    <a:pt x="14907895" y="4901629"/>
                  </a:cubicBezTo>
                  <a:cubicBezTo>
                    <a:pt x="14926945" y="4895279"/>
                    <a:pt x="14952345" y="4888929"/>
                    <a:pt x="14971395" y="4869879"/>
                  </a:cubicBezTo>
                  <a:cubicBezTo>
                    <a:pt x="14984095" y="4882579"/>
                    <a:pt x="14996795" y="4901629"/>
                    <a:pt x="14996795" y="4920679"/>
                  </a:cubicBezTo>
                  <a:close/>
                  <a:moveTo>
                    <a:pt x="15219044" y="4888929"/>
                  </a:moveTo>
                  <a:cubicBezTo>
                    <a:pt x="15219044" y="4958779"/>
                    <a:pt x="15193644" y="4920679"/>
                    <a:pt x="15117444" y="4958779"/>
                  </a:cubicBezTo>
                  <a:cubicBezTo>
                    <a:pt x="15111094" y="4952429"/>
                    <a:pt x="15111094" y="4952429"/>
                    <a:pt x="15111094" y="4933379"/>
                  </a:cubicBezTo>
                  <a:cubicBezTo>
                    <a:pt x="15111094" y="4920679"/>
                    <a:pt x="15161894" y="4869879"/>
                    <a:pt x="15180944" y="4831779"/>
                  </a:cubicBezTo>
                  <a:cubicBezTo>
                    <a:pt x="15212694" y="4838129"/>
                    <a:pt x="15219044" y="4857179"/>
                    <a:pt x="15219044" y="4888929"/>
                  </a:cubicBezTo>
                  <a:close/>
                  <a:moveTo>
                    <a:pt x="16965042" y="4990529"/>
                  </a:moveTo>
                  <a:lnTo>
                    <a:pt x="16901542" y="4990529"/>
                  </a:lnTo>
                  <a:cubicBezTo>
                    <a:pt x="16844392" y="4952429"/>
                    <a:pt x="16717455" y="4933379"/>
                    <a:pt x="16717455" y="4850829"/>
                  </a:cubicBezTo>
                  <a:cubicBezTo>
                    <a:pt x="16717455" y="4831779"/>
                    <a:pt x="16723805" y="4825429"/>
                    <a:pt x="16736505" y="4825429"/>
                  </a:cubicBezTo>
                  <a:cubicBezTo>
                    <a:pt x="16800006" y="4825429"/>
                    <a:pt x="16933292" y="4946079"/>
                    <a:pt x="16965042" y="4990529"/>
                  </a:cubicBezTo>
                  <a:close/>
                  <a:moveTo>
                    <a:pt x="16717455" y="4819079"/>
                  </a:moveTo>
                  <a:cubicBezTo>
                    <a:pt x="16704755" y="4831779"/>
                    <a:pt x="16698405" y="4838129"/>
                    <a:pt x="16698405" y="4850829"/>
                  </a:cubicBezTo>
                  <a:cubicBezTo>
                    <a:pt x="16698405" y="4869879"/>
                    <a:pt x="16749205" y="4927029"/>
                    <a:pt x="16780956" y="4965129"/>
                  </a:cubicBezTo>
                  <a:cubicBezTo>
                    <a:pt x="16780956" y="4971479"/>
                    <a:pt x="16774605" y="4977829"/>
                    <a:pt x="16768255" y="4984179"/>
                  </a:cubicBezTo>
                  <a:cubicBezTo>
                    <a:pt x="16761905" y="4984179"/>
                    <a:pt x="16761905" y="4965129"/>
                    <a:pt x="16749205" y="4958779"/>
                  </a:cubicBezTo>
                  <a:cubicBezTo>
                    <a:pt x="16711105" y="4907979"/>
                    <a:pt x="16679355" y="4888929"/>
                    <a:pt x="16679355" y="4850829"/>
                  </a:cubicBezTo>
                  <a:cubicBezTo>
                    <a:pt x="16679355" y="4838129"/>
                    <a:pt x="16685705" y="4831779"/>
                    <a:pt x="16698405" y="4819079"/>
                  </a:cubicBezTo>
                  <a:lnTo>
                    <a:pt x="16717455" y="4819079"/>
                  </a:lnTo>
                  <a:close/>
                  <a:moveTo>
                    <a:pt x="15879317" y="4977829"/>
                  </a:moveTo>
                  <a:lnTo>
                    <a:pt x="15879317" y="5066665"/>
                  </a:lnTo>
                  <a:cubicBezTo>
                    <a:pt x="15860267" y="5060315"/>
                    <a:pt x="15815881" y="5047615"/>
                    <a:pt x="15815881" y="5028629"/>
                  </a:cubicBezTo>
                  <a:cubicBezTo>
                    <a:pt x="15815881" y="5015929"/>
                    <a:pt x="15828517" y="5003229"/>
                    <a:pt x="15834867" y="4990529"/>
                  </a:cubicBezTo>
                  <a:cubicBezTo>
                    <a:pt x="15828517" y="4984179"/>
                    <a:pt x="15834867" y="4984179"/>
                    <a:pt x="15815881" y="4984179"/>
                  </a:cubicBezTo>
                  <a:cubicBezTo>
                    <a:pt x="15784131" y="4984179"/>
                    <a:pt x="15790481" y="5047615"/>
                    <a:pt x="15739681" y="5047615"/>
                  </a:cubicBezTo>
                  <a:cubicBezTo>
                    <a:pt x="15726981" y="5047615"/>
                    <a:pt x="15695231" y="5003229"/>
                    <a:pt x="15682531" y="5003229"/>
                  </a:cubicBezTo>
                  <a:cubicBezTo>
                    <a:pt x="15663481" y="5003229"/>
                    <a:pt x="15644431" y="5015929"/>
                    <a:pt x="15625381" y="5015929"/>
                  </a:cubicBezTo>
                  <a:cubicBezTo>
                    <a:pt x="15568231" y="5015929"/>
                    <a:pt x="15555531" y="4971479"/>
                    <a:pt x="15555531" y="4939729"/>
                  </a:cubicBezTo>
                  <a:cubicBezTo>
                    <a:pt x="15555531" y="4920679"/>
                    <a:pt x="15574581" y="4888929"/>
                    <a:pt x="15580931" y="4863529"/>
                  </a:cubicBezTo>
                  <a:cubicBezTo>
                    <a:pt x="15625381" y="4850829"/>
                    <a:pt x="15701581" y="4806379"/>
                    <a:pt x="15765081" y="4812729"/>
                  </a:cubicBezTo>
                  <a:cubicBezTo>
                    <a:pt x="15803181" y="4863529"/>
                    <a:pt x="15879317" y="4958779"/>
                    <a:pt x="15879317" y="4977829"/>
                  </a:cubicBezTo>
                  <a:close/>
                  <a:moveTo>
                    <a:pt x="15301594" y="4857179"/>
                  </a:moveTo>
                  <a:cubicBezTo>
                    <a:pt x="15301594" y="4882579"/>
                    <a:pt x="15288894" y="4920679"/>
                    <a:pt x="15250794" y="4927029"/>
                  </a:cubicBezTo>
                  <a:lnTo>
                    <a:pt x="15231744" y="4927029"/>
                  </a:lnTo>
                  <a:lnTo>
                    <a:pt x="15231744" y="4838129"/>
                  </a:lnTo>
                  <a:cubicBezTo>
                    <a:pt x="15244444" y="4825429"/>
                    <a:pt x="15250794" y="4812729"/>
                    <a:pt x="15257144" y="4800029"/>
                  </a:cubicBezTo>
                  <a:cubicBezTo>
                    <a:pt x="15295244" y="4819079"/>
                    <a:pt x="15301594" y="4831779"/>
                    <a:pt x="15301594" y="4857179"/>
                  </a:cubicBezTo>
                  <a:close/>
                  <a:moveTo>
                    <a:pt x="16939642" y="4806379"/>
                  </a:moveTo>
                  <a:cubicBezTo>
                    <a:pt x="16958692" y="4831779"/>
                    <a:pt x="16984092" y="4895279"/>
                    <a:pt x="16984092" y="4914329"/>
                  </a:cubicBezTo>
                  <a:lnTo>
                    <a:pt x="16984092" y="4895279"/>
                  </a:lnTo>
                  <a:lnTo>
                    <a:pt x="16984092" y="4946079"/>
                  </a:lnTo>
                  <a:cubicBezTo>
                    <a:pt x="16971392" y="4907979"/>
                    <a:pt x="16977742" y="4850829"/>
                    <a:pt x="16945992" y="4831779"/>
                  </a:cubicBezTo>
                  <a:cubicBezTo>
                    <a:pt x="16920592" y="4819079"/>
                    <a:pt x="16888842" y="4806379"/>
                    <a:pt x="16876142" y="4787329"/>
                  </a:cubicBezTo>
                  <a:cubicBezTo>
                    <a:pt x="16895192" y="4793679"/>
                    <a:pt x="16920592" y="4806379"/>
                    <a:pt x="16939642" y="4806379"/>
                  </a:cubicBezTo>
                  <a:close/>
                  <a:moveTo>
                    <a:pt x="14965045" y="4793679"/>
                  </a:moveTo>
                  <a:lnTo>
                    <a:pt x="14965045" y="4850829"/>
                  </a:lnTo>
                  <a:cubicBezTo>
                    <a:pt x="14952345" y="4876229"/>
                    <a:pt x="14907895" y="4882579"/>
                    <a:pt x="14901545" y="4882579"/>
                  </a:cubicBezTo>
                  <a:cubicBezTo>
                    <a:pt x="14869795" y="4882579"/>
                    <a:pt x="14876145" y="4831779"/>
                    <a:pt x="14876145" y="4825429"/>
                  </a:cubicBezTo>
                  <a:lnTo>
                    <a:pt x="14876145" y="4812729"/>
                  </a:lnTo>
                  <a:lnTo>
                    <a:pt x="14876145" y="4800029"/>
                  </a:lnTo>
                  <a:cubicBezTo>
                    <a:pt x="14888845" y="4800029"/>
                    <a:pt x="14907895" y="4787329"/>
                    <a:pt x="14926945" y="4787329"/>
                  </a:cubicBezTo>
                  <a:cubicBezTo>
                    <a:pt x="14939645" y="4787329"/>
                    <a:pt x="14945995" y="4793679"/>
                    <a:pt x="14965045" y="4793679"/>
                  </a:cubicBezTo>
                  <a:close/>
                  <a:moveTo>
                    <a:pt x="17060292" y="5130165"/>
                  </a:moveTo>
                  <a:lnTo>
                    <a:pt x="17060292" y="5161915"/>
                  </a:lnTo>
                  <a:cubicBezTo>
                    <a:pt x="17053942" y="5155565"/>
                    <a:pt x="17047592" y="5149215"/>
                    <a:pt x="17041242" y="5155565"/>
                  </a:cubicBezTo>
                  <a:cubicBezTo>
                    <a:pt x="17053942" y="5022279"/>
                    <a:pt x="16850742" y="4825429"/>
                    <a:pt x="16723805" y="4806379"/>
                  </a:cubicBezTo>
                  <a:cubicBezTo>
                    <a:pt x="16723805" y="4800029"/>
                    <a:pt x="16736505" y="4787329"/>
                    <a:pt x="16742855" y="4780979"/>
                  </a:cubicBezTo>
                  <a:cubicBezTo>
                    <a:pt x="16844392" y="4806379"/>
                    <a:pt x="17060292" y="5003229"/>
                    <a:pt x="17060292" y="5130165"/>
                  </a:cubicBezTo>
                  <a:close/>
                  <a:moveTo>
                    <a:pt x="15841217" y="4882579"/>
                  </a:moveTo>
                  <a:cubicBezTo>
                    <a:pt x="15828517" y="4869879"/>
                    <a:pt x="15809531" y="4844479"/>
                    <a:pt x="15790481" y="4819079"/>
                  </a:cubicBezTo>
                  <a:cubicBezTo>
                    <a:pt x="15803181" y="4825429"/>
                    <a:pt x="15853917" y="4812729"/>
                    <a:pt x="15872967" y="4780979"/>
                  </a:cubicBezTo>
                  <a:cubicBezTo>
                    <a:pt x="15860267" y="4800029"/>
                    <a:pt x="15892017" y="4857179"/>
                    <a:pt x="15841217" y="4882579"/>
                  </a:cubicBezTo>
                  <a:close/>
                  <a:moveTo>
                    <a:pt x="15746031" y="4793679"/>
                  </a:moveTo>
                  <a:cubicBezTo>
                    <a:pt x="15606331" y="4831779"/>
                    <a:pt x="15250794" y="4990529"/>
                    <a:pt x="15066644" y="4990529"/>
                  </a:cubicBezTo>
                  <a:cubicBezTo>
                    <a:pt x="15015844" y="4990529"/>
                    <a:pt x="15009495" y="4996879"/>
                    <a:pt x="14945995" y="4952429"/>
                  </a:cubicBezTo>
                  <a:cubicBezTo>
                    <a:pt x="14977745" y="4971479"/>
                    <a:pt x="15028544" y="4984179"/>
                    <a:pt x="15047594" y="4984179"/>
                  </a:cubicBezTo>
                  <a:cubicBezTo>
                    <a:pt x="15187294" y="4984179"/>
                    <a:pt x="15669831" y="4800029"/>
                    <a:pt x="15739681" y="4780979"/>
                  </a:cubicBezTo>
                  <a:cubicBezTo>
                    <a:pt x="15739681" y="4780979"/>
                    <a:pt x="15746031" y="4787329"/>
                    <a:pt x="15746031" y="4793679"/>
                  </a:cubicBezTo>
                  <a:close/>
                  <a:moveTo>
                    <a:pt x="15390431" y="4838129"/>
                  </a:moveTo>
                  <a:cubicBezTo>
                    <a:pt x="15390431" y="4888929"/>
                    <a:pt x="15365031" y="4888929"/>
                    <a:pt x="15307944" y="4907979"/>
                  </a:cubicBezTo>
                  <a:cubicBezTo>
                    <a:pt x="15320581" y="4850829"/>
                    <a:pt x="15314231" y="4863529"/>
                    <a:pt x="15314231" y="4831779"/>
                  </a:cubicBezTo>
                  <a:cubicBezTo>
                    <a:pt x="15314231" y="4812729"/>
                    <a:pt x="15333281" y="4800029"/>
                    <a:pt x="15345981" y="4780979"/>
                  </a:cubicBezTo>
                  <a:cubicBezTo>
                    <a:pt x="15358681" y="4780979"/>
                    <a:pt x="15390431" y="4819079"/>
                    <a:pt x="15390431" y="4838129"/>
                  </a:cubicBezTo>
                  <a:close/>
                  <a:moveTo>
                    <a:pt x="15072994" y="4819079"/>
                  </a:moveTo>
                  <a:cubicBezTo>
                    <a:pt x="15072994" y="4850829"/>
                    <a:pt x="15041244" y="4876229"/>
                    <a:pt x="15009495" y="4901629"/>
                  </a:cubicBezTo>
                  <a:cubicBezTo>
                    <a:pt x="14984095" y="4844479"/>
                    <a:pt x="14984095" y="4857179"/>
                    <a:pt x="14984095" y="4825429"/>
                  </a:cubicBezTo>
                  <a:cubicBezTo>
                    <a:pt x="14984095" y="4802188"/>
                    <a:pt x="14983270" y="4795965"/>
                    <a:pt x="14985619" y="4794250"/>
                  </a:cubicBezTo>
                  <a:cubicBezTo>
                    <a:pt x="14989683" y="4791393"/>
                    <a:pt x="15003336" y="4802188"/>
                    <a:pt x="15047594" y="4761929"/>
                  </a:cubicBezTo>
                  <a:cubicBezTo>
                    <a:pt x="15060294" y="4780979"/>
                    <a:pt x="15072994" y="4806379"/>
                    <a:pt x="15072994" y="4819079"/>
                  </a:cubicBezTo>
                  <a:close/>
                  <a:moveTo>
                    <a:pt x="15460281" y="4831779"/>
                  </a:moveTo>
                  <a:cubicBezTo>
                    <a:pt x="15460281" y="4876229"/>
                    <a:pt x="15434881" y="4850829"/>
                    <a:pt x="15403131" y="4882579"/>
                  </a:cubicBezTo>
                  <a:cubicBezTo>
                    <a:pt x="15396781" y="4844479"/>
                    <a:pt x="15396781" y="4793679"/>
                    <a:pt x="15428531" y="4755579"/>
                  </a:cubicBezTo>
                  <a:cubicBezTo>
                    <a:pt x="15441231" y="4761929"/>
                    <a:pt x="15460281" y="4819079"/>
                    <a:pt x="15460281" y="4831779"/>
                  </a:cubicBezTo>
                  <a:close/>
                  <a:moveTo>
                    <a:pt x="15161894" y="4812729"/>
                  </a:moveTo>
                  <a:cubicBezTo>
                    <a:pt x="15161894" y="4844479"/>
                    <a:pt x="15149194" y="4863529"/>
                    <a:pt x="15111094" y="4901629"/>
                  </a:cubicBezTo>
                  <a:cubicBezTo>
                    <a:pt x="15104744" y="4895279"/>
                    <a:pt x="15079344" y="4869879"/>
                    <a:pt x="15079344" y="4857179"/>
                  </a:cubicBezTo>
                  <a:cubicBezTo>
                    <a:pt x="15079344" y="4838129"/>
                    <a:pt x="15092044" y="4825429"/>
                    <a:pt x="15085694" y="4806379"/>
                  </a:cubicBezTo>
                  <a:lnTo>
                    <a:pt x="15085694" y="4793679"/>
                  </a:lnTo>
                  <a:cubicBezTo>
                    <a:pt x="15085694" y="4780979"/>
                    <a:pt x="15117444" y="4768279"/>
                    <a:pt x="15123794" y="4755579"/>
                  </a:cubicBezTo>
                  <a:cubicBezTo>
                    <a:pt x="15155544" y="4774629"/>
                    <a:pt x="15161894" y="4787329"/>
                    <a:pt x="15161894" y="4812729"/>
                  </a:cubicBezTo>
                  <a:close/>
                  <a:moveTo>
                    <a:pt x="16952342" y="4780979"/>
                  </a:moveTo>
                  <a:cubicBezTo>
                    <a:pt x="16945992" y="4774629"/>
                    <a:pt x="16933292" y="4755579"/>
                    <a:pt x="16933292" y="4730179"/>
                  </a:cubicBezTo>
                  <a:lnTo>
                    <a:pt x="16952342" y="4730179"/>
                  </a:lnTo>
                  <a:cubicBezTo>
                    <a:pt x="16952342" y="4742879"/>
                    <a:pt x="16958692" y="4761929"/>
                    <a:pt x="16952342" y="4780979"/>
                  </a:cubicBezTo>
                  <a:close/>
                  <a:moveTo>
                    <a:pt x="14926945" y="4736529"/>
                  </a:moveTo>
                  <a:lnTo>
                    <a:pt x="14926945" y="4755579"/>
                  </a:lnTo>
                  <a:cubicBezTo>
                    <a:pt x="14920595" y="4761929"/>
                    <a:pt x="14914245" y="4774629"/>
                    <a:pt x="14901545" y="4780979"/>
                  </a:cubicBezTo>
                  <a:lnTo>
                    <a:pt x="14876145" y="4780979"/>
                  </a:lnTo>
                  <a:lnTo>
                    <a:pt x="14876145" y="4730179"/>
                  </a:lnTo>
                  <a:cubicBezTo>
                    <a:pt x="14888845" y="4736529"/>
                    <a:pt x="14907895" y="4736529"/>
                    <a:pt x="14926945" y="4736529"/>
                  </a:cubicBezTo>
                  <a:close/>
                  <a:moveTo>
                    <a:pt x="16933292" y="4787329"/>
                  </a:moveTo>
                  <a:cubicBezTo>
                    <a:pt x="16907892" y="4780979"/>
                    <a:pt x="16844392" y="4768279"/>
                    <a:pt x="16850742" y="4723829"/>
                  </a:cubicBezTo>
                  <a:cubicBezTo>
                    <a:pt x="16876142" y="4711129"/>
                    <a:pt x="16914242" y="4755579"/>
                    <a:pt x="16933292" y="4787329"/>
                  </a:cubicBezTo>
                  <a:close/>
                  <a:moveTo>
                    <a:pt x="16920592" y="4736529"/>
                  </a:moveTo>
                  <a:cubicBezTo>
                    <a:pt x="16914242" y="4730179"/>
                    <a:pt x="16907892" y="4723829"/>
                    <a:pt x="16920592" y="4717479"/>
                  </a:cubicBezTo>
                  <a:lnTo>
                    <a:pt x="16920592" y="4736529"/>
                  </a:lnTo>
                  <a:close/>
                  <a:moveTo>
                    <a:pt x="16863442" y="4793679"/>
                  </a:moveTo>
                  <a:cubicBezTo>
                    <a:pt x="16876142" y="4812729"/>
                    <a:pt x="16933292" y="4838129"/>
                    <a:pt x="16939642" y="4850829"/>
                  </a:cubicBezTo>
                  <a:cubicBezTo>
                    <a:pt x="16952342" y="4857179"/>
                    <a:pt x="16965042" y="4882579"/>
                    <a:pt x="16965042" y="4901629"/>
                  </a:cubicBezTo>
                  <a:lnTo>
                    <a:pt x="16965042" y="4927029"/>
                  </a:lnTo>
                  <a:cubicBezTo>
                    <a:pt x="16901542" y="4850829"/>
                    <a:pt x="16806356" y="4806379"/>
                    <a:pt x="16749205" y="4768279"/>
                  </a:cubicBezTo>
                  <a:cubicBezTo>
                    <a:pt x="16761905" y="4736529"/>
                    <a:pt x="16806356" y="4717479"/>
                    <a:pt x="16812706" y="4717479"/>
                  </a:cubicBezTo>
                  <a:cubicBezTo>
                    <a:pt x="16838042" y="4717479"/>
                    <a:pt x="16863442" y="4787329"/>
                    <a:pt x="16863442" y="4793679"/>
                  </a:cubicBezTo>
                  <a:close/>
                  <a:moveTo>
                    <a:pt x="11663489" y="5034915"/>
                  </a:moveTo>
                  <a:cubicBezTo>
                    <a:pt x="11650789" y="5022279"/>
                    <a:pt x="11625389" y="4984179"/>
                    <a:pt x="11612689" y="4984179"/>
                  </a:cubicBezTo>
                  <a:cubicBezTo>
                    <a:pt x="11593639" y="4984179"/>
                    <a:pt x="11568239" y="5009579"/>
                    <a:pt x="11549189" y="5034915"/>
                  </a:cubicBezTo>
                  <a:cubicBezTo>
                    <a:pt x="11555539" y="5047615"/>
                    <a:pt x="11574589" y="5060315"/>
                    <a:pt x="11587289" y="5073015"/>
                  </a:cubicBezTo>
                  <a:cubicBezTo>
                    <a:pt x="11523789" y="5098415"/>
                    <a:pt x="11453939" y="5123815"/>
                    <a:pt x="11384089" y="5136515"/>
                  </a:cubicBezTo>
                  <a:cubicBezTo>
                    <a:pt x="10622216" y="5301615"/>
                    <a:pt x="9860280" y="5441315"/>
                    <a:pt x="9098407" y="5587302"/>
                  </a:cubicBezTo>
                  <a:cubicBezTo>
                    <a:pt x="9257093" y="5517515"/>
                    <a:pt x="9409493" y="5422265"/>
                    <a:pt x="9574593" y="5301615"/>
                  </a:cubicBezTo>
                  <a:cubicBezTo>
                    <a:pt x="9580943" y="5295265"/>
                    <a:pt x="9606343" y="5288915"/>
                    <a:pt x="9625393" y="5282565"/>
                  </a:cubicBezTo>
                  <a:cubicBezTo>
                    <a:pt x="10482516" y="5098415"/>
                    <a:pt x="11345989" y="4907979"/>
                    <a:pt x="12203176" y="4717479"/>
                  </a:cubicBezTo>
                  <a:cubicBezTo>
                    <a:pt x="12038076" y="4857179"/>
                    <a:pt x="11841226" y="4933379"/>
                    <a:pt x="11663489" y="5034915"/>
                  </a:cubicBezTo>
                  <a:close/>
                  <a:moveTo>
                    <a:pt x="15822167" y="4800029"/>
                  </a:moveTo>
                  <a:lnTo>
                    <a:pt x="15771431" y="4793679"/>
                  </a:lnTo>
                  <a:cubicBezTo>
                    <a:pt x="15784131" y="4774629"/>
                    <a:pt x="15796831" y="4749229"/>
                    <a:pt x="15803181" y="4723829"/>
                  </a:cubicBezTo>
                  <a:cubicBezTo>
                    <a:pt x="15815881" y="4717479"/>
                    <a:pt x="15847567" y="4723829"/>
                    <a:pt x="15872967" y="4704779"/>
                  </a:cubicBezTo>
                  <a:cubicBezTo>
                    <a:pt x="15872967" y="4723829"/>
                    <a:pt x="15866617" y="4787329"/>
                    <a:pt x="15822167" y="4800029"/>
                  </a:cubicBezTo>
                  <a:close/>
                  <a:moveTo>
                    <a:pt x="15555531" y="4774629"/>
                  </a:moveTo>
                  <a:cubicBezTo>
                    <a:pt x="15555531" y="4819079"/>
                    <a:pt x="15517431" y="4844479"/>
                    <a:pt x="15472981" y="4850829"/>
                  </a:cubicBezTo>
                  <a:lnTo>
                    <a:pt x="15472981" y="4780979"/>
                  </a:lnTo>
                  <a:cubicBezTo>
                    <a:pt x="15492031" y="4761929"/>
                    <a:pt x="15504731" y="4730179"/>
                    <a:pt x="15511081" y="4704779"/>
                  </a:cubicBezTo>
                  <a:cubicBezTo>
                    <a:pt x="15536481" y="4717479"/>
                    <a:pt x="15555531" y="4749229"/>
                    <a:pt x="15555531" y="4774629"/>
                  </a:cubicBezTo>
                  <a:close/>
                  <a:moveTo>
                    <a:pt x="15041244" y="4711129"/>
                  </a:moveTo>
                  <a:lnTo>
                    <a:pt x="15041244" y="4736529"/>
                  </a:lnTo>
                  <a:cubicBezTo>
                    <a:pt x="15028544" y="4755579"/>
                    <a:pt x="14996795" y="4780979"/>
                    <a:pt x="14977745" y="4780979"/>
                  </a:cubicBezTo>
                  <a:cubicBezTo>
                    <a:pt x="14965045" y="4780979"/>
                    <a:pt x="14952345" y="4774629"/>
                    <a:pt x="14939645" y="4774629"/>
                  </a:cubicBezTo>
                  <a:cubicBezTo>
                    <a:pt x="14939645" y="4761929"/>
                    <a:pt x="14945995" y="4749229"/>
                    <a:pt x="14945995" y="4736529"/>
                  </a:cubicBezTo>
                  <a:cubicBezTo>
                    <a:pt x="14965045" y="4730179"/>
                    <a:pt x="14984095" y="4704779"/>
                    <a:pt x="14996795" y="4704779"/>
                  </a:cubicBezTo>
                  <a:cubicBezTo>
                    <a:pt x="15015844" y="4704779"/>
                    <a:pt x="15028544" y="4711129"/>
                    <a:pt x="15041244" y="4711129"/>
                  </a:cubicBezTo>
                  <a:close/>
                  <a:moveTo>
                    <a:pt x="15244444" y="4768279"/>
                  </a:moveTo>
                  <a:cubicBezTo>
                    <a:pt x="15244444" y="4787329"/>
                    <a:pt x="15231744" y="4812729"/>
                    <a:pt x="15219044" y="4831779"/>
                  </a:cubicBezTo>
                  <a:cubicBezTo>
                    <a:pt x="15168244" y="4819079"/>
                    <a:pt x="15180944" y="4780979"/>
                    <a:pt x="15149194" y="4749229"/>
                  </a:cubicBezTo>
                  <a:cubicBezTo>
                    <a:pt x="15161894" y="4736529"/>
                    <a:pt x="15174594" y="4717479"/>
                    <a:pt x="15187294" y="4698429"/>
                  </a:cubicBezTo>
                  <a:cubicBezTo>
                    <a:pt x="15206344" y="4704779"/>
                    <a:pt x="15244444" y="4749229"/>
                    <a:pt x="15244444" y="4768279"/>
                  </a:cubicBezTo>
                  <a:close/>
                  <a:moveTo>
                    <a:pt x="15784131" y="4736529"/>
                  </a:moveTo>
                  <a:cubicBezTo>
                    <a:pt x="15777781" y="4755579"/>
                    <a:pt x="15771431" y="4768279"/>
                    <a:pt x="15758731" y="4780979"/>
                  </a:cubicBezTo>
                  <a:lnTo>
                    <a:pt x="15720631" y="4723829"/>
                  </a:lnTo>
                  <a:lnTo>
                    <a:pt x="15720631" y="4704779"/>
                  </a:lnTo>
                  <a:cubicBezTo>
                    <a:pt x="15739681" y="4704779"/>
                    <a:pt x="15765081" y="4698429"/>
                    <a:pt x="15784131" y="4692079"/>
                  </a:cubicBezTo>
                  <a:lnTo>
                    <a:pt x="15784131" y="4736529"/>
                  </a:lnTo>
                  <a:close/>
                  <a:moveTo>
                    <a:pt x="16977742" y="4685729"/>
                  </a:moveTo>
                  <a:cubicBezTo>
                    <a:pt x="16965042" y="4692079"/>
                    <a:pt x="16939642" y="4704779"/>
                    <a:pt x="16920592" y="4704779"/>
                  </a:cubicBezTo>
                  <a:lnTo>
                    <a:pt x="16793656" y="4704779"/>
                  </a:lnTo>
                  <a:lnTo>
                    <a:pt x="16869792" y="4685729"/>
                  </a:lnTo>
                  <a:lnTo>
                    <a:pt x="16977742" y="4685729"/>
                  </a:lnTo>
                  <a:close/>
                  <a:moveTo>
                    <a:pt x="16628555" y="4838129"/>
                  </a:moveTo>
                  <a:cubicBezTo>
                    <a:pt x="16622205" y="4838129"/>
                    <a:pt x="16609505" y="4844479"/>
                    <a:pt x="16596805" y="4844479"/>
                  </a:cubicBezTo>
                  <a:cubicBezTo>
                    <a:pt x="16526955" y="4844479"/>
                    <a:pt x="16444405" y="4787329"/>
                    <a:pt x="16444405" y="4717479"/>
                  </a:cubicBezTo>
                  <a:lnTo>
                    <a:pt x="16444405" y="4685729"/>
                  </a:lnTo>
                  <a:cubicBezTo>
                    <a:pt x="16495205" y="4723829"/>
                    <a:pt x="16552355" y="4831779"/>
                    <a:pt x="16628555" y="4838129"/>
                  </a:cubicBezTo>
                  <a:close/>
                  <a:moveTo>
                    <a:pt x="15707931" y="4749229"/>
                  </a:moveTo>
                  <a:cubicBezTo>
                    <a:pt x="15707931" y="4780979"/>
                    <a:pt x="15676181" y="4768279"/>
                    <a:pt x="15644431" y="4793679"/>
                  </a:cubicBezTo>
                  <a:cubicBezTo>
                    <a:pt x="15657131" y="4755579"/>
                    <a:pt x="15657131" y="4717479"/>
                    <a:pt x="15669831" y="4679379"/>
                  </a:cubicBezTo>
                  <a:cubicBezTo>
                    <a:pt x="15682531" y="4692079"/>
                    <a:pt x="15707931" y="4723829"/>
                    <a:pt x="15707931" y="4749229"/>
                  </a:cubicBezTo>
                  <a:close/>
                  <a:moveTo>
                    <a:pt x="15333281" y="4742879"/>
                  </a:moveTo>
                  <a:cubicBezTo>
                    <a:pt x="15333281" y="4755579"/>
                    <a:pt x="15320581" y="4787329"/>
                    <a:pt x="15307944" y="4812729"/>
                  </a:cubicBezTo>
                  <a:cubicBezTo>
                    <a:pt x="15288894" y="4800029"/>
                    <a:pt x="15263494" y="4780979"/>
                    <a:pt x="15263494" y="4768279"/>
                  </a:cubicBezTo>
                  <a:cubicBezTo>
                    <a:pt x="15263494" y="4749229"/>
                    <a:pt x="15244444" y="4736529"/>
                    <a:pt x="15244444" y="4717479"/>
                  </a:cubicBezTo>
                  <a:cubicBezTo>
                    <a:pt x="15244444" y="4704779"/>
                    <a:pt x="15269844" y="4679379"/>
                    <a:pt x="15276194" y="4660329"/>
                  </a:cubicBezTo>
                  <a:cubicBezTo>
                    <a:pt x="15320581" y="4666679"/>
                    <a:pt x="15333281" y="4711129"/>
                    <a:pt x="15333281" y="4742879"/>
                  </a:cubicBezTo>
                  <a:close/>
                  <a:moveTo>
                    <a:pt x="15130144" y="4704779"/>
                  </a:moveTo>
                  <a:cubicBezTo>
                    <a:pt x="15130144" y="4723829"/>
                    <a:pt x="15104744" y="4755579"/>
                    <a:pt x="15085694" y="4774629"/>
                  </a:cubicBezTo>
                  <a:cubicBezTo>
                    <a:pt x="15072994" y="4768279"/>
                    <a:pt x="15060294" y="4742879"/>
                    <a:pt x="15060294" y="4730179"/>
                  </a:cubicBezTo>
                  <a:cubicBezTo>
                    <a:pt x="15060294" y="4692079"/>
                    <a:pt x="15072994" y="4698429"/>
                    <a:pt x="15104744" y="4660329"/>
                  </a:cubicBezTo>
                  <a:cubicBezTo>
                    <a:pt x="15117444" y="4673029"/>
                    <a:pt x="15130144" y="4692079"/>
                    <a:pt x="15130144" y="4704779"/>
                  </a:cubicBezTo>
                  <a:close/>
                  <a:moveTo>
                    <a:pt x="15638081" y="4736529"/>
                  </a:moveTo>
                  <a:cubicBezTo>
                    <a:pt x="15638081" y="4787329"/>
                    <a:pt x="15606331" y="4806379"/>
                    <a:pt x="15561881" y="4819079"/>
                  </a:cubicBezTo>
                  <a:cubicBezTo>
                    <a:pt x="15568231" y="4806379"/>
                    <a:pt x="15574581" y="4787329"/>
                    <a:pt x="15574581" y="4774629"/>
                  </a:cubicBezTo>
                  <a:cubicBezTo>
                    <a:pt x="15574581" y="4755579"/>
                    <a:pt x="15561881" y="4742879"/>
                    <a:pt x="15561881" y="4723829"/>
                  </a:cubicBezTo>
                  <a:cubicBezTo>
                    <a:pt x="15561881" y="4711129"/>
                    <a:pt x="15580931" y="4679379"/>
                    <a:pt x="15587281" y="4653979"/>
                  </a:cubicBezTo>
                  <a:cubicBezTo>
                    <a:pt x="15625381" y="4653979"/>
                    <a:pt x="15638081" y="4723829"/>
                    <a:pt x="15638081" y="4736529"/>
                  </a:cubicBezTo>
                  <a:close/>
                  <a:moveTo>
                    <a:pt x="14984095" y="4666679"/>
                  </a:moveTo>
                  <a:lnTo>
                    <a:pt x="14984095" y="4679379"/>
                  </a:lnTo>
                  <a:cubicBezTo>
                    <a:pt x="14971395" y="4698429"/>
                    <a:pt x="14939645" y="4723829"/>
                    <a:pt x="14920595" y="4723829"/>
                  </a:cubicBezTo>
                  <a:cubicBezTo>
                    <a:pt x="14882495" y="4723829"/>
                    <a:pt x="14869795" y="4711129"/>
                    <a:pt x="14869795" y="4685729"/>
                  </a:cubicBezTo>
                  <a:cubicBezTo>
                    <a:pt x="14869795" y="4673029"/>
                    <a:pt x="14869795" y="4666679"/>
                    <a:pt x="14876145" y="4660329"/>
                  </a:cubicBezTo>
                  <a:cubicBezTo>
                    <a:pt x="14888845" y="4666679"/>
                    <a:pt x="14895195" y="4666679"/>
                    <a:pt x="14907895" y="4666679"/>
                  </a:cubicBezTo>
                  <a:cubicBezTo>
                    <a:pt x="14926945" y="4666679"/>
                    <a:pt x="14939645" y="4653979"/>
                    <a:pt x="14958695" y="4653979"/>
                  </a:cubicBezTo>
                  <a:cubicBezTo>
                    <a:pt x="14971395" y="4653979"/>
                    <a:pt x="14977745" y="4666679"/>
                    <a:pt x="14984095" y="4666679"/>
                  </a:cubicBezTo>
                  <a:close/>
                  <a:moveTo>
                    <a:pt x="16476155" y="4653979"/>
                  </a:moveTo>
                  <a:cubicBezTo>
                    <a:pt x="16507905" y="4660329"/>
                    <a:pt x="16558705" y="4653979"/>
                    <a:pt x="16577755" y="4653979"/>
                  </a:cubicBezTo>
                  <a:cubicBezTo>
                    <a:pt x="16609505" y="4653979"/>
                    <a:pt x="16742855" y="4653979"/>
                    <a:pt x="16742855" y="4736529"/>
                  </a:cubicBezTo>
                  <a:cubicBezTo>
                    <a:pt x="16742855" y="4787329"/>
                    <a:pt x="16673005" y="4825429"/>
                    <a:pt x="16641255" y="4825429"/>
                  </a:cubicBezTo>
                  <a:cubicBezTo>
                    <a:pt x="16558705" y="4825429"/>
                    <a:pt x="16501555" y="4736529"/>
                    <a:pt x="16444405" y="4647629"/>
                  </a:cubicBezTo>
                  <a:cubicBezTo>
                    <a:pt x="16450755" y="4647629"/>
                    <a:pt x="16463455" y="4653979"/>
                    <a:pt x="16476155" y="4653979"/>
                  </a:cubicBezTo>
                  <a:close/>
                  <a:moveTo>
                    <a:pt x="13003149" y="5288915"/>
                  </a:moveTo>
                  <a:cubicBezTo>
                    <a:pt x="13028549" y="5307965"/>
                    <a:pt x="13072999" y="5307965"/>
                    <a:pt x="13111099" y="5314315"/>
                  </a:cubicBezTo>
                  <a:cubicBezTo>
                    <a:pt x="13123799" y="5314315"/>
                    <a:pt x="13155549" y="5333365"/>
                    <a:pt x="13174599" y="5333365"/>
                  </a:cubicBezTo>
                  <a:lnTo>
                    <a:pt x="13206349" y="5333365"/>
                  </a:lnTo>
                  <a:cubicBezTo>
                    <a:pt x="13212699" y="5320665"/>
                    <a:pt x="13206349" y="5307965"/>
                    <a:pt x="13206349" y="5295265"/>
                  </a:cubicBezTo>
                  <a:lnTo>
                    <a:pt x="13231749" y="5301615"/>
                  </a:lnTo>
                  <a:cubicBezTo>
                    <a:pt x="13225399" y="5307965"/>
                    <a:pt x="13219049" y="5320665"/>
                    <a:pt x="13212699" y="5339715"/>
                  </a:cubicBezTo>
                  <a:cubicBezTo>
                    <a:pt x="13282486" y="5346065"/>
                    <a:pt x="13352336" y="5352415"/>
                    <a:pt x="13428536" y="5358765"/>
                  </a:cubicBezTo>
                  <a:cubicBezTo>
                    <a:pt x="13415836" y="5403215"/>
                    <a:pt x="13409486" y="5422265"/>
                    <a:pt x="13377736" y="5441315"/>
                  </a:cubicBezTo>
                  <a:cubicBezTo>
                    <a:pt x="13377736" y="5441315"/>
                    <a:pt x="13377736" y="5434965"/>
                    <a:pt x="13384086" y="5428615"/>
                  </a:cubicBezTo>
                  <a:lnTo>
                    <a:pt x="12831699" y="5339715"/>
                  </a:lnTo>
                  <a:lnTo>
                    <a:pt x="12831699" y="5498465"/>
                  </a:lnTo>
                  <a:cubicBezTo>
                    <a:pt x="12831699" y="5498465"/>
                    <a:pt x="12838049" y="5504815"/>
                    <a:pt x="12844399" y="5504815"/>
                  </a:cubicBezTo>
                  <a:cubicBezTo>
                    <a:pt x="12939649" y="5523865"/>
                    <a:pt x="13041249" y="5536565"/>
                    <a:pt x="13136499" y="5549202"/>
                  </a:cubicBezTo>
                  <a:lnTo>
                    <a:pt x="13136499" y="5631752"/>
                  </a:lnTo>
                  <a:lnTo>
                    <a:pt x="12838049" y="5580952"/>
                  </a:lnTo>
                  <a:lnTo>
                    <a:pt x="12825349" y="5593652"/>
                  </a:lnTo>
                  <a:cubicBezTo>
                    <a:pt x="12825349" y="5600002"/>
                    <a:pt x="12838049" y="5606352"/>
                    <a:pt x="12850749" y="5606352"/>
                  </a:cubicBezTo>
                  <a:cubicBezTo>
                    <a:pt x="13034899" y="5644452"/>
                    <a:pt x="13231749" y="5676202"/>
                    <a:pt x="13434886" y="5707952"/>
                  </a:cubicBezTo>
                  <a:cubicBezTo>
                    <a:pt x="13441236" y="5695252"/>
                    <a:pt x="13434886" y="5682552"/>
                    <a:pt x="13441236" y="5669852"/>
                  </a:cubicBezTo>
                  <a:lnTo>
                    <a:pt x="13441236" y="5949252"/>
                  </a:lnTo>
                  <a:cubicBezTo>
                    <a:pt x="13409486" y="5949252"/>
                    <a:pt x="13377736" y="5949252"/>
                    <a:pt x="13345986" y="5955602"/>
                  </a:cubicBezTo>
                  <a:lnTo>
                    <a:pt x="12831699" y="5885752"/>
                  </a:lnTo>
                  <a:lnTo>
                    <a:pt x="12831699" y="6006402"/>
                  </a:lnTo>
                  <a:lnTo>
                    <a:pt x="12818999" y="6006402"/>
                  </a:lnTo>
                  <a:lnTo>
                    <a:pt x="12818999" y="5707952"/>
                  </a:lnTo>
                  <a:lnTo>
                    <a:pt x="13428536" y="5784152"/>
                  </a:lnTo>
                  <a:lnTo>
                    <a:pt x="13441236" y="5771452"/>
                  </a:lnTo>
                  <a:cubicBezTo>
                    <a:pt x="13441236" y="5765102"/>
                    <a:pt x="13428536" y="5758752"/>
                    <a:pt x="13422186" y="5752402"/>
                  </a:cubicBezTo>
                  <a:cubicBezTo>
                    <a:pt x="13225399" y="5733352"/>
                    <a:pt x="13022199" y="5707952"/>
                    <a:pt x="12818999" y="5682552"/>
                  </a:cubicBezTo>
                  <a:lnTo>
                    <a:pt x="12818999" y="5193665"/>
                  </a:lnTo>
                  <a:cubicBezTo>
                    <a:pt x="12812649" y="5187315"/>
                    <a:pt x="12806299" y="5187315"/>
                    <a:pt x="12799949" y="5180965"/>
                  </a:cubicBezTo>
                  <a:cubicBezTo>
                    <a:pt x="12799949" y="5180965"/>
                    <a:pt x="12787249" y="5180965"/>
                    <a:pt x="12787249" y="5193665"/>
                  </a:cubicBezTo>
                  <a:lnTo>
                    <a:pt x="12787249" y="5676202"/>
                  </a:lnTo>
                  <a:cubicBezTo>
                    <a:pt x="12730162" y="5669852"/>
                    <a:pt x="12666662" y="5657152"/>
                    <a:pt x="12609512" y="5650802"/>
                  </a:cubicBezTo>
                  <a:cubicBezTo>
                    <a:pt x="12660312" y="5619052"/>
                    <a:pt x="12711112" y="5612702"/>
                    <a:pt x="12774549" y="5580952"/>
                  </a:cubicBezTo>
                  <a:lnTo>
                    <a:pt x="12768262" y="5238115"/>
                  </a:lnTo>
                  <a:cubicBezTo>
                    <a:pt x="12698412" y="5276215"/>
                    <a:pt x="12641262" y="5339715"/>
                    <a:pt x="12584112" y="5384165"/>
                  </a:cubicBezTo>
                  <a:cubicBezTo>
                    <a:pt x="12533312" y="5428615"/>
                    <a:pt x="12463462" y="5447665"/>
                    <a:pt x="12412662" y="5466715"/>
                  </a:cubicBezTo>
                  <a:cubicBezTo>
                    <a:pt x="12399962" y="5466715"/>
                    <a:pt x="12387262" y="5479415"/>
                    <a:pt x="12387262" y="5492115"/>
                  </a:cubicBezTo>
                  <a:cubicBezTo>
                    <a:pt x="12387262" y="5511165"/>
                    <a:pt x="12457112" y="5593652"/>
                    <a:pt x="12457112" y="5612702"/>
                  </a:cubicBezTo>
                  <a:cubicBezTo>
                    <a:pt x="12457112" y="5625402"/>
                    <a:pt x="12444412" y="5676202"/>
                    <a:pt x="12444412" y="5688902"/>
                  </a:cubicBezTo>
                  <a:cubicBezTo>
                    <a:pt x="12444412" y="5707952"/>
                    <a:pt x="12450762" y="5733352"/>
                    <a:pt x="12463462" y="5733352"/>
                  </a:cubicBezTo>
                  <a:cubicBezTo>
                    <a:pt x="12482512" y="5733352"/>
                    <a:pt x="12552362" y="5688902"/>
                    <a:pt x="12596812" y="5657152"/>
                  </a:cubicBezTo>
                  <a:cubicBezTo>
                    <a:pt x="12628562" y="5695252"/>
                    <a:pt x="12717462" y="5682552"/>
                    <a:pt x="12787249" y="5701602"/>
                  </a:cubicBezTo>
                  <a:lnTo>
                    <a:pt x="12780899" y="6012752"/>
                  </a:lnTo>
                  <a:lnTo>
                    <a:pt x="12780899" y="5885752"/>
                  </a:lnTo>
                  <a:lnTo>
                    <a:pt x="12234926" y="5803202"/>
                  </a:lnTo>
                  <a:lnTo>
                    <a:pt x="12234926" y="6063488"/>
                  </a:lnTo>
                  <a:lnTo>
                    <a:pt x="12234926" y="5619052"/>
                  </a:lnTo>
                  <a:lnTo>
                    <a:pt x="12431712" y="5650802"/>
                  </a:lnTo>
                  <a:lnTo>
                    <a:pt x="12444412" y="5638102"/>
                  </a:lnTo>
                  <a:cubicBezTo>
                    <a:pt x="12374562" y="5606352"/>
                    <a:pt x="12304712" y="5606352"/>
                    <a:pt x="12234926" y="5593652"/>
                  </a:cubicBezTo>
                  <a:lnTo>
                    <a:pt x="12234926" y="5511165"/>
                  </a:lnTo>
                  <a:cubicBezTo>
                    <a:pt x="12292012" y="5517515"/>
                    <a:pt x="12336462" y="5530215"/>
                    <a:pt x="12380912" y="5536565"/>
                  </a:cubicBezTo>
                  <a:lnTo>
                    <a:pt x="12393612" y="5523865"/>
                  </a:lnTo>
                  <a:cubicBezTo>
                    <a:pt x="12355512" y="5498465"/>
                    <a:pt x="12285662" y="5492115"/>
                    <a:pt x="12234926" y="5485765"/>
                  </a:cubicBezTo>
                  <a:lnTo>
                    <a:pt x="12234926" y="5269865"/>
                  </a:lnTo>
                  <a:lnTo>
                    <a:pt x="12203176" y="5269865"/>
                  </a:lnTo>
                  <a:lnTo>
                    <a:pt x="12203176" y="6063488"/>
                  </a:lnTo>
                  <a:lnTo>
                    <a:pt x="12190476" y="6063488"/>
                  </a:lnTo>
                  <a:lnTo>
                    <a:pt x="12190476" y="5809552"/>
                  </a:lnTo>
                  <a:cubicBezTo>
                    <a:pt x="12133326" y="5796852"/>
                    <a:pt x="12031726" y="5771452"/>
                    <a:pt x="12019026" y="5771452"/>
                  </a:cubicBezTo>
                  <a:cubicBezTo>
                    <a:pt x="11955526" y="5771452"/>
                    <a:pt x="11961876" y="5879402"/>
                    <a:pt x="11961876" y="5898452"/>
                  </a:cubicBezTo>
                  <a:lnTo>
                    <a:pt x="11961876" y="6088888"/>
                  </a:lnTo>
                  <a:cubicBezTo>
                    <a:pt x="11911076" y="6095238"/>
                    <a:pt x="11853926" y="6101588"/>
                    <a:pt x="11758676" y="6107938"/>
                  </a:cubicBezTo>
                  <a:lnTo>
                    <a:pt x="11758676" y="5854002"/>
                  </a:lnTo>
                  <a:cubicBezTo>
                    <a:pt x="11784076" y="5822252"/>
                    <a:pt x="11853926" y="5841302"/>
                    <a:pt x="11853926" y="5803202"/>
                  </a:cubicBezTo>
                  <a:cubicBezTo>
                    <a:pt x="11853926" y="5784152"/>
                    <a:pt x="11834876" y="5758752"/>
                    <a:pt x="11822176" y="5733352"/>
                  </a:cubicBezTo>
                  <a:cubicBezTo>
                    <a:pt x="11803126" y="5746052"/>
                    <a:pt x="11777726" y="5771452"/>
                    <a:pt x="11752389" y="5790502"/>
                  </a:cubicBezTo>
                  <a:lnTo>
                    <a:pt x="11752389" y="5682552"/>
                  </a:lnTo>
                  <a:cubicBezTo>
                    <a:pt x="11758676" y="5682552"/>
                    <a:pt x="11771376" y="5682552"/>
                    <a:pt x="11777726" y="5676202"/>
                  </a:cubicBezTo>
                  <a:cubicBezTo>
                    <a:pt x="11765026" y="5657152"/>
                    <a:pt x="11752389" y="5631752"/>
                    <a:pt x="11752389" y="5612702"/>
                  </a:cubicBezTo>
                  <a:cubicBezTo>
                    <a:pt x="11752389" y="5574602"/>
                    <a:pt x="11803126" y="5580952"/>
                    <a:pt x="11847576" y="5542852"/>
                  </a:cubicBezTo>
                  <a:cubicBezTo>
                    <a:pt x="11809476" y="5523865"/>
                    <a:pt x="11739689" y="5473065"/>
                    <a:pt x="11726989" y="5473065"/>
                  </a:cubicBezTo>
                  <a:cubicBezTo>
                    <a:pt x="11707939" y="5473065"/>
                    <a:pt x="11663489" y="5517515"/>
                    <a:pt x="11631739" y="5530215"/>
                  </a:cubicBezTo>
                  <a:cubicBezTo>
                    <a:pt x="11530139" y="5580952"/>
                    <a:pt x="11422189" y="5606352"/>
                    <a:pt x="11326939" y="5625402"/>
                  </a:cubicBezTo>
                  <a:cubicBezTo>
                    <a:pt x="11244453" y="5638102"/>
                    <a:pt x="11161903" y="5657152"/>
                    <a:pt x="11079353" y="5669852"/>
                  </a:cubicBezTo>
                  <a:cubicBezTo>
                    <a:pt x="10190480" y="5803202"/>
                    <a:pt x="8431721" y="6063488"/>
                    <a:pt x="8412671" y="6063488"/>
                  </a:cubicBezTo>
                  <a:cubicBezTo>
                    <a:pt x="8361871" y="6063488"/>
                    <a:pt x="8228521" y="6031802"/>
                    <a:pt x="8209471" y="6006402"/>
                  </a:cubicBezTo>
                  <a:cubicBezTo>
                    <a:pt x="8285671" y="6019102"/>
                    <a:pt x="8355521" y="6044502"/>
                    <a:pt x="8419021" y="6044502"/>
                  </a:cubicBezTo>
                  <a:cubicBezTo>
                    <a:pt x="8431721" y="6044502"/>
                    <a:pt x="8793607" y="5987352"/>
                    <a:pt x="8984107" y="5961952"/>
                  </a:cubicBezTo>
                  <a:cubicBezTo>
                    <a:pt x="9136507" y="5936552"/>
                    <a:pt x="9307893" y="5917502"/>
                    <a:pt x="9472993" y="5892102"/>
                  </a:cubicBezTo>
                  <a:cubicBezTo>
                    <a:pt x="10165080" y="5784152"/>
                    <a:pt x="10876153" y="5739702"/>
                    <a:pt x="11580939" y="5536565"/>
                  </a:cubicBezTo>
                  <a:cubicBezTo>
                    <a:pt x="11619039" y="5530215"/>
                    <a:pt x="11682539" y="5498465"/>
                    <a:pt x="11720639" y="5447665"/>
                  </a:cubicBezTo>
                  <a:cubicBezTo>
                    <a:pt x="11771376" y="5479415"/>
                    <a:pt x="11828526" y="5498465"/>
                    <a:pt x="11879326" y="5517515"/>
                  </a:cubicBezTo>
                  <a:cubicBezTo>
                    <a:pt x="11866626" y="5555552"/>
                    <a:pt x="11796776" y="5580952"/>
                    <a:pt x="11765026" y="5600002"/>
                  </a:cubicBezTo>
                  <a:cubicBezTo>
                    <a:pt x="11765026" y="5606352"/>
                    <a:pt x="11758676" y="5606352"/>
                    <a:pt x="11758676" y="5619052"/>
                  </a:cubicBezTo>
                  <a:cubicBezTo>
                    <a:pt x="11758676" y="5657152"/>
                    <a:pt x="11822176" y="5707952"/>
                    <a:pt x="11841226" y="5746052"/>
                  </a:cubicBezTo>
                  <a:cubicBezTo>
                    <a:pt x="11853926" y="5758752"/>
                    <a:pt x="11853926" y="5784152"/>
                    <a:pt x="11866626" y="5803202"/>
                  </a:cubicBezTo>
                  <a:cubicBezTo>
                    <a:pt x="11872976" y="5815902"/>
                    <a:pt x="11898376" y="5834952"/>
                    <a:pt x="11917426" y="5834952"/>
                  </a:cubicBezTo>
                  <a:cubicBezTo>
                    <a:pt x="11949176" y="5834952"/>
                    <a:pt x="12063476" y="5688902"/>
                    <a:pt x="12095226" y="5669852"/>
                  </a:cubicBezTo>
                  <a:cubicBezTo>
                    <a:pt x="12114276" y="5650802"/>
                    <a:pt x="12152376" y="5650802"/>
                    <a:pt x="12190476" y="5644452"/>
                  </a:cubicBezTo>
                  <a:lnTo>
                    <a:pt x="12196826" y="5320665"/>
                  </a:lnTo>
                  <a:lnTo>
                    <a:pt x="12171426" y="5320665"/>
                  </a:lnTo>
                  <a:cubicBezTo>
                    <a:pt x="12107926" y="5365115"/>
                    <a:pt x="11993626" y="5447665"/>
                    <a:pt x="11974576" y="5447665"/>
                  </a:cubicBezTo>
                  <a:cubicBezTo>
                    <a:pt x="11961876" y="5447665"/>
                    <a:pt x="11955526" y="5428615"/>
                    <a:pt x="11942826" y="5428615"/>
                  </a:cubicBezTo>
                  <a:cubicBezTo>
                    <a:pt x="11879326" y="5409565"/>
                    <a:pt x="11815826" y="5409565"/>
                    <a:pt x="11746039" y="5396865"/>
                  </a:cubicBezTo>
                  <a:lnTo>
                    <a:pt x="11746039" y="5333365"/>
                  </a:lnTo>
                  <a:lnTo>
                    <a:pt x="11707939" y="5333365"/>
                  </a:lnTo>
                  <a:cubicBezTo>
                    <a:pt x="11682539" y="5352415"/>
                    <a:pt x="11695239" y="5371465"/>
                    <a:pt x="11695239" y="5390515"/>
                  </a:cubicBezTo>
                  <a:lnTo>
                    <a:pt x="8863457" y="5860352"/>
                  </a:lnTo>
                  <a:lnTo>
                    <a:pt x="8863457" y="5803202"/>
                  </a:lnTo>
                  <a:lnTo>
                    <a:pt x="9917430" y="5644452"/>
                  </a:lnTo>
                  <a:cubicBezTo>
                    <a:pt x="9911080" y="5612702"/>
                    <a:pt x="9898380" y="5587302"/>
                    <a:pt x="9898380" y="5568252"/>
                  </a:cubicBezTo>
                  <a:cubicBezTo>
                    <a:pt x="9898380" y="5517515"/>
                    <a:pt x="9942830" y="5517515"/>
                    <a:pt x="9961880" y="5517515"/>
                  </a:cubicBezTo>
                  <a:cubicBezTo>
                    <a:pt x="9974580" y="5517515"/>
                    <a:pt x="9993630" y="5530215"/>
                    <a:pt x="10006330" y="5542852"/>
                  </a:cubicBezTo>
                  <a:cubicBezTo>
                    <a:pt x="9993630" y="5536565"/>
                    <a:pt x="9974580" y="5523865"/>
                    <a:pt x="9955530" y="5523865"/>
                  </a:cubicBezTo>
                  <a:cubicBezTo>
                    <a:pt x="9917430" y="5523865"/>
                    <a:pt x="9904730" y="5555552"/>
                    <a:pt x="9904730" y="5574602"/>
                  </a:cubicBezTo>
                  <a:cubicBezTo>
                    <a:pt x="9904730" y="5625402"/>
                    <a:pt x="9942830" y="5650802"/>
                    <a:pt x="9980930" y="5650802"/>
                  </a:cubicBezTo>
                  <a:cubicBezTo>
                    <a:pt x="10012680" y="5650802"/>
                    <a:pt x="10044430" y="5631752"/>
                    <a:pt x="10031730" y="5580952"/>
                  </a:cubicBezTo>
                  <a:cubicBezTo>
                    <a:pt x="10038080" y="5593652"/>
                    <a:pt x="10044430" y="5612702"/>
                    <a:pt x="10057130" y="5619052"/>
                  </a:cubicBezTo>
                  <a:lnTo>
                    <a:pt x="11701589" y="5314315"/>
                  </a:lnTo>
                  <a:cubicBezTo>
                    <a:pt x="11822176" y="5339715"/>
                    <a:pt x="12044426" y="5384165"/>
                    <a:pt x="12057126" y="5384165"/>
                  </a:cubicBezTo>
                  <a:cubicBezTo>
                    <a:pt x="12076176" y="5384165"/>
                    <a:pt x="12152376" y="5327015"/>
                    <a:pt x="12190476" y="5301615"/>
                  </a:cubicBezTo>
                  <a:cubicBezTo>
                    <a:pt x="12196826" y="5288915"/>
                    <a:pt x="12196826" y="5276215"/>
                    <a:pt x="12196826" y="5263515"/>
                  </a:cubicBezTo>
                  <a:cubicBezTo>
                    <a:pt x="12228576" y="5263515"/>
                    <a:pt x="12241276" y="5269865"/>
                    <a:pt x="12247626" y="5269865"/>
                  </a:cubicBezTo>
                  <a:cubicBezTo>
                    <a:pt x="12247626" y="5314315"/>
                    <a:pt x="12241276" y="5365115"/>
                    <a:pt x="12241276" y="5409565"/>
                  </a:cubicBezTo>
                  <a:cubicBezTo>
                    <a:pt x="12304712" y="5428615"/>
                    <a:pt x="12419012" y="5447665"/>
                    <a:pt x="12431712" y="5447665"/>
                  </a:cubicBezTo>
                  <a:cubicBezTo>
                    <a:pt x="12488862" y="5447665"/>
                    <a:pt x="12590462" y="5358765"/>
                    <a:pt x="12641262" y="5314315"/>
                  </a:cubicBezTo>
                  <a:cubicBezTo>
                    <a:pt x="12361862" y="5257165"/>
                    <a:pt x="12050776" y="5225415"/>
                    <a:pt x="11777726" y="5098415"/>
                  </a:cubicBezTo>
                  <a:cubicBezTo>
                    <a:pt x="11758676" y="5092065"/>
                    <a:pt x="11739689" y="5073015"/>
                    <a:pt x="11726989" y="5053965"/>
                  </a:cubicBezTo>
                  <a:cubicBezTo>
                    <a:pt x="11707939" y="5079365"/>
                    <a:pt x="11682539" y="5098415"/>
                    <a:pt x="11657139" y="5104765"/>
                  </a:cubicBezTo>
                  <a:cubicBezTo>
                    <a:pt x="11092053" y="5320665"/>
                    <a:pt x="10495216" y="5396865"/>
                    <a:pt x="9936480" y="5504815"/>
                  </a:cubicBezTo>
                  <a:cubicBezTo>
                    <a:pt x="9739630" y="5542852"/>
                    <a:pt x="8831707" y="5701602"/>
                    <a:pt x="8717407" y="5701602"/>
                  </a:cubicBezTo>
                  <a:lnTo>
                    <a:pt x="8552371" y="5695252"/>
                  </a:lnTo>
                  <a:lnTo>
                    <a:pt x="8552371" y="5669852"/>
                  </a:lnTo>
                  <a:cubicBezTo>
                    <a:pt x="8723757" y="5669852"/>
                    <a:pt x="8933307" y="5638102"/>
                    <a:pt x="9111107" y="5606352"/>
                  </a:cubicBezTo>
                  <a:cubicBezTo>
                    <a:pt x="9263443" y="5574602"/>
                    <a:pt x="9428543" y="5542852"/>
                    <a:pt x="9587293" y="5517515"/>
                  </a:cubicBezTo>
                  <a:cubicBezTo>
                    <a:pt x="9714293" y="5498465"/>
                    <a:pt x="9853930" y="5466715"/>
                    <a:pt x="9987280" y="5441315"/>
                  </a:cubicBezTo>
                  <a:cubicBezTo>
                    <a:pt x="10076180" y="5422265"/>
                    <a:pt x="10184130" y="5403215"/>
                    <a:pt x="10285666" y="5384165"/>
                  </a:cubicBezTo>
                  <a:cubicBezTo>
                    <a:pt x="10374566" y="5365115"/>
                    <a:pt x="10482516" y="5346065"/>
                    <a:pt x="10584116" y="5327015"/>
                  </a:cubicBezTo>
                  <a:cubicBezTo>
                    <a:pt x="10673016" y="5307965"/>
                    <a:pt x="10780903" y="5288915"/>
                    <a:pt x="10882503" y="5269865"/>
                  </a:cubicBezTo>
                  <a:cubicBezTo>
                    <a:pt x="11098403" y="5225415"/>
                    <a:pt x="11326939" y="5193665"/>
                    <a:pt x="11549189" y="5117465"/>
                  </a:cubicBezTo>
                  <a:cubicBezTo>
                    <a:pt x="11612689" y="5098415"/>
                    <a:pt x="11720639" y="5028629"/>
                    <a:pt x="11739689" y="5028629"/>
                  </a:cubicBezTo>
                  <a:cubicBezTo>
                    <a:pt x="11752389" y="5028629"/>
                    <a:pt x="11758676" y="5053965"/>
                    <a:pt x="11784076" y="5066665"/>
                  </a:cubicBezTo>
                  <a:cubicBezTo>
                    <a:pt x="11815826" y="5092065"/>
                    <a:pt x="11866626" y="5117465"/>
                    <a:pt x="11911076" y="5130165"/>
                  </a:cubicBezTo>
                  <a:cubicBezTo>
                    <a:pt x="11961876" y="5149215"/>
                    <a:pt x="12019026" y="5168265"/>
                    <a:pt x="12069826" y="5180965"/>
                  </a:cubicBezTo>
                  <a:cubicBezTo>
                    <a:pt x="12095226" y="5193665"/>
                    <a:pt x="12577762" y="5301615"/>
                    <a:pt x="12660312" y="5301615"/>
                  </a:cubicBezTo>
                  <a:cubicBezTo>
                    <a:pt x="12673012" y="5301615"/>
                    <a:pt x="12673012" y="5301615"/>
                    <a:pt x="12679362" y="5282565"/>
                  </a:cubicBezTo>
                  <a:cubicBezTo>
                    <a:pt x="12431712" y="5250815"/>
                    <a:pt x="12152376" y="5193665"/>
                    <a:pt x="11917426" y="5111115"/>
                  </a:cubicBezTo>
                  <a:lnTo>
                    <a:pt x="12679362" y="5269865"/>
                  </a:lnTo>
                  <a:lnTo>
                    <a:pt x="12723812" y="5263515"/>
                  </a:lnTo>
                  <a:lnTo>
                    <a:pt x="11949176" y="5098415"/>
                  </a:lnTo>
                  <a:cubicBezTo>
                    <a:pt x="12069826" y="5022279"/>
                    <a:pt x="12228576" y="4920679"/>
                    <a:pt x="12355512" y="4793679"/>
                  </a:cubicBezTo>
                  <a:cubicBezTo>
                    <a:pt x="12450762" y="4920679"/>
                    <a:pt x="12628562" y="5085715"/>
                    <a:pt x="12768262" y="5219065"/>
                  </a:cubicBezTo>
                  <a:cubicBezTo>
                    <a:pt x="12774549" y="5206365"/>
                    <a:pt x="12774549" y="5193665"/>
                    <a:pt x="12774549" y="5174615"/>
                  </a:cubicBezTo>
                  <a:cubicBezTo>
                    <a:pt x="12787249" y="5174615"/>
                    <a:pt x="12799949" y="5180965"/>
                    <a:pt x="12812649" y="5174615"/>
                  </a:cubicBezTo>
                  <a:cubicBezTo>
                    <a:pt x="12679362" y="5041265"/>
                    <a:pt x="12463462" y="4850829"/>
                    <a:pt x="12361862" y="4704779"/>
                  </a:cubicBezTo>
                  <a:cubicBezTo>
                    <a:pt x="12304712" y="4742879"/>
                    <a:pt x="11936476" y="5060315"/>
                    <a:pt x="11815826" y="5060315"/>
                  </a:cubicBezTo>
                  <a:cubicBezTo>
                    <a:pt x="11803126" y="5060315"/>
                    <a:pt x="11784076" y="5047615"/>
                    <a:pt x="11765026" y="5028629"/>
                  </a:cubicBezTo>
                  <a:cubicBezTo>
                    <a:pt x="11942826" y="4958779"/>
                    <a:pt x="12158726" y="4812729"/>
                    <a:pt x="12361862" y="4641279"/>
                  </a:cubicBezTo>
                  <a:cubicBezTo>
                    <a:pt x="12533312" y="4838129"/>
                    <a:pt x="12755562" y="5142865"/>
                    <a:pt x="13003149" y="5288915"/>
                  </a:cubicBezTo>
                  <a:close/>
                  <a:moveTo>
                    <a:pt x="16711105" y="4666679"/>
                  </a:moveTo>
                  <a:cubicBezTo>
                    <a:pt x="16641255" y="4622229"/>
                    <a:pt x="16558705" y="4641279"/>
                    <a:pt x="16488855" y="4641279"/>
                  </a:cubicBezTo>
                  <a:cubicBezTo>
                    <a:pt x="16520605" y="4634929"/>
                    <a:pt x="16565055" y="4628579"/>
                    <a:pt x="16577755" y="4628579"/>
                  </a:cubicBezTo>
                  <a:cubicBezTo>
                    <a:pt x="16634905" y="4628579"/>
                    <a:pt x="16628555" y="4622229"/>
                    <a:pt x="16711105" y="4666679"/>
                  </a:cubicBezTo>
                  <a:close/>
                  <a:moveTo>
                    <a:pt x="15415831" y="4723829"/>
                  </a:moveTo>
                  <a:cubicBezTo>
                    <a:pt x="15415831" y="4736529"/>
                    <a:pt x="15403131" y="4768279"/>
                    <a:pt x="15396781" y="4793679"/>
                  </a:cubicBezTo>
                  <a:cubicBezTo>
                    <a:pt x="15390431" y="4787329"/>
                    <a:pt x="15371381" y="4774629"/>
                    <a:pt x="15352331" y="4755579"/>
                  </a:cubicBezTo>
                  <a:cubicBezTo>
                    <a:pt x="15352331" y="4736529"/>
                    <a:pt x="15333281" y="4692079"/>
                    <a:pt x="15333281" y="4679379"/>
                  </a:cubicBezTo>
                  <a:cubicBezTo>
                    <a:pt x="15333281" y="4660329"/>
                    <a:pt x="15345981" y="4647629"/>
                    <a:pt x="15352331" y="4628579"/>
                  </a:cubicBezTo>
                  <a:cubicBezTo>
                    <a:pt x="15396781" y="4660329"/>
                    <a:pt x="15415831" y="4692079"/>
                    <a:pt x="15415831" y="4723829"/>
                  </a:cubicBezTo>
                  <a:close/>
                  <a:moveTo>
                    <a:pt x="16965042" y="4673029"/>
                  </a:moveTo>
                  <a:lnTo>
                    <a:pt x="16850742" y="4673029"/>
                  </a:lnTo>
                  <a:cubicBezTo>
                    <a:pt x="16831756" y="4679379"/>
                    <a:pt x="16806356" y="4685729"/>
                    <a:pt x="16787306" y="4692079"/>
                  </a:cubicBezTo>
                  <a:cubicBezTo>
                    <a:pt x="16825406" y="4673029"/>
                    <a:pt x="16869792" y="4653979"/>
                    <a:pt x="16907892" y="4653979"/>
                  </a:cubicBezTo>
                  <a:cubicBezTo>
                    <a:pt x="16945992" y="4647629"/>
                    <a:pt x="16984092" y="4653979"/>
                    <a:pt x="17022192" y="4622229"/>
                  </a:cubicBezTo>
                  <a:cubicBezTo>
                    <a:pt x="17009492" y="4641279"/>
                    <a:pt x="16984092" y="4673029"/>
                    <a:pt x="16965042" y="4673029"/>
                  </a:cubicBezTo>
                  <a:close/>
                  <a:moveTo>
                    <a:pt x="15092044" y="4634929"/>
                  </a:moveTo>
                  <a:cubicBezTo>
                    <a:pt x="15085694" y="4641279"/>
                    <a:pt x="15085694" y="4653979"/>
                    <a:pt x="15079344" y="4666679"/>
                  </a:cubicBezTo>
                  <a:cubicBezTo>
                    <a:pt x="15066644" y="4692079"/>
                    <a:pt x="15041244" y="4692079"/>
                    <a:pt x="15028544" y="4692079"/>
                  </a:cubicBezTo>
                  <a:cubicBezTo>
                    <a:pt x="15015844" y="4692079"/>
                    <a:pt x="15009495" y="4692079"/>
                    <a:pt x="15003145" y="4685729"/>
                  </a:cubicBezTo>
                  <a:cubicBezTo>
                    <a:pt x="15015844" y="4666679"/>
                    <a:pt x="15047594" y="4653979"/>
                    <a:pt x="15066644" y="4622229"/>
                  </a:cubicBezTo>
                  <a:cubicBezTo>
                    <a:pt x="15072994" y="4628579"/>
                    <a:pt x="15085694" y="4628579"/>
                    <a:pt x="15092044" y="4634929"/>
                  </a:cubicBezTo>
                  <a:close/>
                  <a:moveTo>
                    <a:pt x="15174594" y="4666679"/>
                  </a:moveTo>
                  <a:cubicBezTo>
                    <a:pt x="15174594" y="4685729"/>
                    <a:pt x="15161894" y="4711129"/>
                    <a:pt x="15142844" y="4730179"/>
                  </a:cubicBezTo>
                  <a:cubicBezTo>
                    <a:pt x="15142844" y="4698429"/>
                    <a:pt x="15136494" y="4666679"/>
                    <a:pt x="15104744" y="4634929"/>
                  </a:cubicBezTo>
                  <a:cubicBezTo>
                    <a:pt x="15111094" y="4622229"/>
                    <a:pt x="15123794" y="4615879"/>
                    <a:pt x="15136494" y="4615879"/>
                  </a:cubicBezTo>
                  <a:cubicBezTo>
                    <a:pt x="15161894" y="4615879"/>
                    <a:pt x="15174594" y="4660329"/>
                    <a:pt x="15174594" y="4666679"/>
                  </a:cubicBezTo>
                  <a:close/>
                  <a:moveTo>
                    <a:pt x="15872967" y="4679379"/>
                  </a:moveTo>
                  <a:cubicBezTo>
                    <a:pt x="15866617" y="4685729"/>
                    <a:pt x="15853917" y="4704779"/>
                    <a:pt x="15834867" y="4704779"/>
                  </a:cubicBezTo>
                  <a:lnTo>
                    <a:pt x="15809531" y="4704779"/>
                  </a:lnTo>
                  <a:cubicBezTo>
                    <a:pt x="15803181" y="4698429"/>
                    <a:pt x="15803181" y="4698429"/>
                    <a:pt x="15803181" y="4685729"/>
                  </a:cubicBezTo>
                  <a:cubicBezTo>
                    <a:pt x="15803181" y="4666679"/>
                    <a:pt x="15822167" y="4634929"/>
                    <a:pt x="15834867" y="4622229"/>
                  </a:cubicBezTo>
                  <a:cubicBezTo>
                    <a:pt x="15841217" y="4609529"/>
                    <a:pt x="15860267" y="4615879"/>
                    <a:pt x="15872967" y="4609529"/>
                  </a:cubicBezTo>
                  <a:lnTo>
                    <a:pt x="15872967" y="4679379"/>
                  </a:lnTo>
                  <a:close/>
                  <a:moveTo>
                    <a:pt x="15041244" y="4603179"/>
                  </a:moveTo>
                  <a:cubicBezTo>
                    <a:pt x="15041244" y="4609529"/>
                    <a:pt x="15047594" y="4603179"/>
                    <a:pt x="15047594" y="4622229"/>
                  </a:cubicBezTo>
                  <a:cubicBezTo>
                    <a:pt x="15047594" y="4647629"/>
                    <a:pt x="15009495" y="4647629"/>
                    <a:pt x="15003145" y="4647629"/>
                  </a:cubicBezTo>
                  <a:cubicBezTo>
                    <a:pt x="14984095" y="4647629"/>
                    <a:pt x="14984095" y="4647629"/>
                    <a:pt x="14971395" y="4641279"/>
                  </a:cubicBezTo>
                  <a:cubicBezTo>
                    <a:pt x="14984095" y="4615879"/>
                    <a:pt x="14996795" y="4603179"/>
                    <a:pt x="15022194" y="4596829"/>
                  </a:cubicBezTo>
                  <a:lnTo>
                    <a:pt x="15041244" y="4603179"/>
                  </a:lnTo>
                  <a:close/>
                  <a:moveTo>
                    <a:pt x="15498381" y="4673029"/>
                  </a:moveTo>
                  <a:cubicBezTo>
                    <a:pt x="15498381" y="4692079"/>
                    <a:pt x="15485681" y="4736529"/>
                    <a:pt x="15466631" y="4768279"/>
                  </a:cubicBezTo>
                  <a:cubicBezTo>
                    <a:pt x="15453931" y="4755579"/>
                    <a:pt x="15434881" y="4742879"/>
                    <a:pt x="15434881" y="4730179"/>
                  </a:cubicBezTo>
                  <a:cubicBezTo>
                    <a:pt x="15422181" y="4704779"/>
                    <a:pt x="15403131" y="4660329"/>
                    <a:pt x="15403131" y="4641279"/>
                  </a:cubicBezTo>
                  <a:cubicBezTo>
                    <a:pt x="15403131" y="4628579"/>
                    <a:pt x="15415831" y="4609529"/>
                    <a:pt x="15422181" y="4590479"/>
                  </a:cubicBezTo>
                  <a:cubicBezTo>
                    <a:pt x="15472981" y="4596829"/>
                    <a:pt x="15498381" y="4641279"/>
                    <a:pt x="15498381" y="4673029"/>
                  </a:cubicBezTo>
                  <a:close/>
                  <a:moveTo>
                    <a:pt x="15257144" y="4647629"/>
                  </a:moveTo>
                  <a:cubicBezTo>
                    <a:pt x="15257144" y="4666679"/>
                    <a:pt x="15250794" y="4685729"/>
                    <a:pt x="15238094" y="4704779"/>
                  </a:cubicBezTo>
                  <a:cubicBezTo>
                    <a:pt x="15187294" y="4698429"/>
                    <a:pt x="15199994" y="4653979"/>
                    <a:pt x="15168244" y="4615879"/>
                  </a:cubicBezTo>
                  <a:cubicBezTo>
                    <a:pt x="15180944" y="4603179"/>
                    <a:pt x="15199994" y="4590479"/>
                    <a:pt x="15219044" y="4590479"/>
                  </a:cubicBezTo>
                  <a:cubicBezTo>
                    <a:pt x="15257144" y="4590479"/>
                    <a:pt x="15257144" y="4647629"/>
                    <a:pt x="15257144" y="4647629"/>
                  </a:cubicBezTo>
                  <a:close/>
                  <a:moveTo>
                    <a:pt x="14914245" y="4590479"/>
                  </a:moveTo>
                  <a:cubicBezTo>
                    <a:pt x="14926945" y="4603179"/>
                    <a:pt x="14945995" y="4615879"/>
                    <a:pt x="14958695" y="4622229"/>
                  </a:cubicBezTo>
                  <a:cubicBezTo>
                    <a:pt x="14952345" y="4634929"/>
                    <a:pt x="14920595" y="4653979"/>
                    <a:pt x="14907895" y="4653979"/>
                  </a:cubicBezTo>
                  <a:cubicBezTo>
                    <a:pt x="14895195" y="4653979"/>
                    <a:pt x="14882495" y="4647629"/>
                    <a:pt x="14869795" y="4641279"/>
                  </a:cubicBezTo>
                  <a:lnTo>
                    <a:pt x="14869795" y="4590479"/>
                  </a:lnTo>
                  <a:lnTo>
                    <a:pt x="14914245" y="4590479"/>
                  </a:lnTo>
                  <a:close/>
                  <a:moveTo>
                    <a:pt x="16882492" y="4647629"/>
                  </a:moveTo>
                  <a:cubicBezTo>
                    <a:pt x="16876142" y="4647629"/>
                    <a:pt x="16869792" y="4653979"/>
                    <a:pt x="16857092" y="4653979"/>
                  </a:cubicBezTo>
                  <a:cubicBezTo>
                    <a:pt x="16838042" y="4653979"/>
                    <a:pt x="16819056" y="4609529"/>
                    <a:pt x="16800006" y="4584129"/>
                  </a:cubicBezTo>
                  <a:cubicBezTo>
                    <a:pt x="16812706" y="4584129"/>
                    <a:pt x="16863442" y="4609529"/>
                    <a:pt x="16882492" y="4647629"/>
                  </a:cubicBezTo>
                  <a:close/>
                  <a:moveTo>
                    <a:pt x="16438055" y="4641279"/>
                  </a:moveTo>
                  <a:cubicBezTo>
                    <a:pt x="16419005" y="4622229"/>
                    <a:pt x="16412655" y="4590479"/>
                    <a:pt x="16419005" y="4584129"/>
                  </a:cubicBezTo>
                  <a:cubicBezTo>
                    <a:pt x="16425355" y="4603179"/>
                    <a:pt x="16425355" y="4622229"/>
                    <a:pt x="16438055" y="4641279"/>
                  </a:cubicBezTo>
                  <a:close/>
                  <a:moveTo>
                    <a:pt x="15815881" y="4603179"/>
                  </a:moveTo>
                  <a:cubicBezTo>
                    <a:pt x="15815881" y="4647629"/>
                    <a:pt x="15777781" y="4685729"/>
                    <a:pt x="15714281" y="4692079"/>
                  </a:cubicBezTo>
                  <a:cubicBezTo>
                    <a:pt x="15707931" y="4679379"/>
                    <a:pt x="15701581" y="4653979"/>
                    <a:pt x="15701581" y="4641279"/>
                  </a:cubicBezTo>
                  <a:cubicBezTo>
                    <a:pt x="15701581" y="4628579"/>
                    <a:pt x="15771431" y="4571429"/>
                    <a:pt x="15803181" y="4558729"/>
                  </a:cubicBezTo>
                  <a:cubicBezTo>
                    <a:pt x="15809531" y="4571429"/>
                    <a:pt x="15815881" y="4584129"/>
                    <a:pt x="15815881" y="4603179"/>
                  </a:cubicBezTo>
                  <a:close/>
                  <a:moveTo>
                    <a:pt x="15333281" y="4615879"/>
                  </a:moveTo>
                  <a:cubicBezTo>
                    <a:pt x="15333281" y="4628579"/>
                    <a:pt x="15326931" y="4647629"/>
                    <a:pt x="15314231" y="4666679"/>
                  </a:cubicBezTo>
                  <a:cubicBezTo>
                    <a:pt x="15301594" y="4653979"/>
                    <a:pt x="15282544" y="4647629"/>
                    <a:pt x="15276194" y="4634929"/>
                  </a:cubicBezTo>
                  <a:cubicBezTo>
                    <a:pt x="15263494" y="4622229"/>
                    <a:pt x="15263494" y="4603179"/>
                    <a:pt x="15244444" y="4584129"/>
                  </a:cubicBezTo>
                  <a:cubicBezTo>
                    <a:pt x="15250794" y="4577779"/>
                    <a:pt x="15269844" y="4558729"/>
                    <a:pt x="15288894" y="4558729"/>
                  </a:cubicBezTo>
                  <a:cubicBezTo>
                    <a:pt x="15320581" y="4558729"/>
                    <a:pt x="15333281" y="4603179"/>
                    <a:pt x="15333281" y="4615879"/>
                  </a:cubicBezTo>
                  <a:close/>
                  <a:moveTo>
                    <a:pt x="15022194" y="4571429"/>
                  </a:moveTo>
                  <a:cubicBezTo>
                    <a:pt x="15022194" y="4590479"/>
                    <a:pt x="14984095" y="4603179"/>
                    <a:pt x="14971395" y="4603179"/>
                  </a:cubicBezTo>
                  <a:cubicBezTo>
                    <a:pt x="14952345" y="4603179"/>
                    <a:pt x="14945995" y="4596829"/>
                    <a:pt x="14933295" y="4584129"/>
                  </a:cubicBezTo>
                  <a:cubicBezTo>
                    <a:pt x="14945995" y="4546029"/>
                    <a:pt x="14990445" y="4558729"/>
                    <a:pt x="15015844" y="4558729"/>
                  </a:cubicBezTo>
                  <a:cubicBezTo>
                    <a:pt x="15015844" y="4565079"/>
                    <a:pt x="15022194" y="4558729"/>
                    <a:pt x="15022194" y="4571429"/>
                  </a:cubicBezTo>
                  <a:close/>
                  <a:moveTo>
                    <a:pt x="16838042" y="4653979"/>
                  </a:moveTo>
                  <a:cubicBezTo>
                    <a:pt x="16831756" y="4660329"/>
                    <a:pt x="16819056" y="4660329"/>
                    <a:pt x="16812706" y="4666679"/>
                  </a:cubicBezTo>
                  <a:cubicBezTo>
                    <a:pt x="16793656" y="4634929"/>
                    <a:pt x="16761905" y="4584129"/>
                    <a:pt x="16761905" y="4571429"/>
                  </a:cubicBezTo>
                  <a:lnTo>
                    <a:pt x="16761905" y="4552379"/>
                  </a:lnTo>
                  <a:cubicBezTo>
                    <a:pt x="16780956" y="4584129"/>
                    <a:pt x="16812706" y="4622229"/>
                    <a:pt x="16838042" y="4653979"/>
                  </a:cubicBezTo>
                  <a:close/>
                  <a:moveTo>
                    <a:pt x="15574581" y="4634929"/>
                  </a:moveTo>
                  <a:cubicBezTo>
                    <a:pt x="15574581" y="4653979"/>
                    <a:pt x="15561881" y="4685729"/>
                    <a:pt x="15549181" y="4711129"/>
                  </a:cubicBezTo>
                  <a:cubicBezTo>
                    <a:pt x="15542831" y="4704779"/>
                    <a:pt x="15530131" y="4692079"/>
                    <a:pt x="15517431" y="4685729"/>
                  </a:cubicBezTo>
                  <a:cubicBezTo>
                    <a:pt x="15517431" y="4660329"/>
                    <a:pt x="15492031" y="4615879"/>
                    <a:pt x="15492031" y="4596829"/>
                  </a:cubicBezTo>
                  <a:cubicBezTo>
                    <a:pt x="15492031" y="4584129"/>
                    <a:pt x="15498381" y="4565079"/>
                    <a:pt x="15498381" y="4546029"/>
                  </a:cubicBezTo>
                  <a:cubicBezTo>
                    <a:pt x="15549181" y="4565079"/>
                    <a:pt x="15574581" y="4603179"/>
                    <a:pt x="15574581" y="4634929"/>
                  </a:cubicBezTo>
                  <a:close/>
                  <a:moveTo>
                    <a:pt x="15872967" y="4584129"/>
                  </a:moveTo>
                  <a:cubicBezTo>
                    <a:pt x="15860267" y="4596829"/>
                    <a:pt x="15847567" y="4603179"/>
                    <a:pt x="15834867" y="4603179"/>
                  </a:cubicBezTo>
                  <a:cubicBezTo>
                    <a:pt x="15834867" y="4590479"/>
                    <a:pt x="15828517" y="4571429"/>
                    <a:pt x="15822167" y="4552379"/>
                  </a:cubicBezTo>
                  <a:cubicBezTo>
                    <a:pt x="15834867" y="4546029"/>
                    <a:pt x="15853917" y="4533329"/>
                    <a:pt x="15872967" y="4526979"/>
                  </a:cubicBezTo>
                  <a:lnTo>
                    <a:pt x="15872967" y="4584129"/>
                  </a:lnTo>
                  <a:close/>
                  <a:moveTo>
                    <a:pt x="15663481" y="4622229"/>
                  </a:moveTo>
                  <a:cubicBezTo>
                    <a:pt x="15663481" y="4641279"/>
                    <a:pt x="15650781" y="4673029"/>
                    <a:pt x="15644431" y="4692079"/>
                  </a:cubicBezTo>
                  <a:cubicBezTo>
                    <a:pt x="15638081" y="4673029"/>
                    <a:pt x="15599981" y="4653979"/>
                    <a:pt x="15587281" y="4628579"/>
                  </a:cubicBezTo>
                  <a:cubicBezTo>
                    <a:pt x="15574581" y="4609529"/>
                    <a:pt x="15561881" y="4577779"/>
                    <a:pt x="15561881" y="4558729"/>
                  </a:cubicBezTo>
                  <a:cubicBezTo>
                    <a:pt x="15561881" y="4546029"/>
                    <a:pt x="15568231" y="4539679"/>
                    <a:pt x="15574581" y="4526979"/>
                  </a:cubicBezTo>
                  <a:cubicBezTo>
                    <a:pt x="15625381" y="4526979"/>
                    <a:pt x="15663481" y="4584129"/>
                    <a:pt x="15663481" y="4622229"/>
                  </a:cubicBezTo>
                  <a:close/>
                  <a:moveTo>
                    <a:pt x="15403131" y="4584129"/>
                  </a:moveTo>
                  <a:cubicBezTo>
                    <a:pt x="15403131" y="4603179"/>
                    <a:pt x="15396781" y="4622229"/>
                    <a:pt x="15390431" y="4634929"/>
                  </a:cubicBezTo>
                  <a:cubicBezTo>
                    <a:pt x="15377731" y="4622229"/>
                    <a:pt x="15358681" y="4615879"/>
                    <a:pt x="15352331" y="4603179"/>
                  </a:cubicBezTo>
                  <a:cubicBezTo>
                    <a:pt x="15339631" y="4590479"/>
                    <a:pt x="15333281" y="4571429"/>
                    <a:pt x="15314231" y="4552379"/>
                  </a:cubicBezTo>
                  <a:cubicBezTo>
                    <a:pt x="15320581" y="4546029"/>
                    <a:pt x="15339631" y="4520692"/>
                    <a:pt x="15352331" y="4520692"/>
                  </a:cubicBezTo>
                  <a:cubicBezTo>
                    <a:pt x="15384081" y="4520692"/>
                    <a:pt x="15403131" y="4577779"/>
                    <a:pt x="15403131" y="4584129"/>
                  </a:cubicBezTo>
                  <a:close/>
                  <a:moveTo>
                    <a:pt x="14939645" y="4552379"/>
                  </a:moveTo>
                  <a:cubicBezTo>
                    <a:pt x="14933295" y="4565079"/>
                    <a:pt x="14920595" y="4577779"/>
                    <a:pt x="14901545" y="4577779"/>
                  </a:cubicBezTo>
                  <a:lnTo>
                    <a:pt x="14869795" y="4577779"/>
                  </a:lnTo>
                  <a:lnTo>
                    <a:pt x="14869795" y="4520692"/>
                  </a:lnTo>
                  <a:cubicBezTo>
                    <a:pt x="14888845" y="4533329"/>
                    <a:pt x="14914245" y="4533329"/>
                    <a:pt x="14939645" y="4552379"/>
                  </a:cubicBezTo>
                  <a:close/>
                  <a:moveTo>
                    <a:pt x="15009495" y="4514342"/>
                  </a:moveTo>
                  <a:lnTo>
                    <a:pt x="15009495" y="4539679"/>
                  </a:lnTo>
                  <a:cubicBezTo>
                    <a:pt x="15003145" y="4539679"/>
                    <a:pt x="14952345" y="4546029"/>
                    <a:pt x="14945995" y="4539679"/>
                  </a:cubicBezTo>
                  <a:cubicBezTo>
                    <a:pt x="14945995" y="4526979"/>
                    <a:pt x="14958695" y="4520692"/>
                    <a:pt x="14971395" y="4514342"/>
                  </a:cubicBezTo>
                  <a:lnTo>
                    <a:pt x="15009495" y="4514342"/>
                  </a:lnTo>
                  <a:close/>
                  <a:moveTo>
                    <a:pt x="15771431" y="4495292"/>
                  </a:moveTo>
                  <a:lnTo>
                    <a:pt x="15771431" y="4520692"/>
                  </a:lnTo>
                  <a:cubicBezTo>
                    <a:pt x="15746031" y="4552379"/>
                    <a:pt x="15739681" y="4584129"/>
                    <a:pt x="15701581" y="4603179"/>
                  </a:cubicBezTo>
                  <a:lnTo>
                    <a:pt x="15701581" y="4520692"/>
                  </a:lnTo>
                  <a:cubicBezTo>
                    <a:pt x="15707931" y="4514342"/>
                    <a:pt x="15707931" y="4501642"/>
                    <a:pt x="15714281" y="4495292"/>
                  </a:cubicBezTo>
                  <a:lnTo>
                    <a:pt x="15771431" y="4495292"/>
                  </a:lnTo>
                  <a:close/>
                  <a:moveTo>
                    <a:pt x="15682531" y="4539679"/>
                  </a:moveTo>
                  <a:cubicBezTo>
                    <a:pt x="15682531" y="4634929"/>
                    <a:pt x="15682531" y="4647629"/>
                    <a:pt x="15688881" y="4673029"/>
                  </a:cubicBezTo>
                  <a:cubicBezTo>
                    <a:pt x="15688881" y="4673029"/>
                    <a:pt x="15682531" y="4666679"/>
                    <a:pt x="15676181" y="4666679"/>
                  </a:cubicBezTo>
                  <a:cubicBezTo>
                    <a:pt x="15676181" y="4653979"/>
                    <a:pt x="15682531" y="4641279"/>
                    <a:pt x="15682531" y="4628579"/>
                  </a:cubicBezTo>
                  <a:cubicBezTo>
                    <a:pt x="15682531" y="4615879"/>
                    <a:pt x="15644431" y="4546029"/>
                    <a:pt x="15644431" y="4539679"/>
                  </a:cubicBezTo>
                  <a:cubicBezTo>
                    <a:pt x="15644431" y="4526979"/>
                    <a:pt x="15663481" y="4507992"/>
                    <a:pt x="15663481" y="4495292"/>
                  </a:cubicBezTo>
                  <a:cubicBezTo>
                    <a:pt x="15669831" y="4507992"/>
                    <a:pt x="15682531" y="4526979"/>
                    <a:pt x="15682531" y="4539679"/>
                  </a:cubicBezTo>
                  <a:close/>
                  <a:moveTo>
                    <a:pt x="15485681" y="4552379"/>
                  </a:moveTo>
                  <a:cubicBezTo>
                    <a:pt x="15485681" y="4565079"/>
                    <a:pt x="15479331" y="4590479"/>
                    <a:pt x="15472981" y="4596829"/>
                  </a:cubicBezTo>
                  <a:cubicBezTo>
                    <a:pt x="15460281" y="4590479"/>
                    <a:pt x="15441231" y="4577779"/>
                    <a:pt x="15422181" y="4571429"/>
                  </a:cubicBezTo>
                  <a:cubicBezTo>
                    <a:pt x="15409481" y="4552379"/>
                    <a:pt x="15396781" y="4526979"/>
                    <a:pt x="15371381" y="4507992"/>
                  </a:cubicBezTo>
                  <a:cubicBezTo>
                    <a:pt x="15384081" y="4495292"/>
                    <a:pt x="15403131" y="4476242"/>
                    <a:pt x="15415831" y="4476242"/>
                  </a:cubicBezTo>
                  <a:cubicBezTo>
                    <a:pt x="15460281" y="4476242"/>
                    <a:pt x="15485681" y="4533329"/>
                    <a:pt x="15485681" y="4552379"/>
                  </a:cubicBezTo>
                  <a:close/>
                  <a:moveTo>
                    <a:pt x="15015844" y="4495292"/>
                  </a:moveTo>
                  <a:cubicBezTo>
                    <a:pt x="15009495" y="4495292"/>
                    <a:pt x="14996795" y="4501642"/>
                    <a:pt x="14977745" y="4495292"/>
                  </a:cubicBezTo>
                  <a:lnTo>
                    <a:pt x="14977745" y="4476242"/>
                  </a:lnTo>
                  <a:cubicBezTo>
                    <a:pt x="14990445" y="4476242"/>
                    <a:pt x="15009495" y="4488942"/>
                    <a:pt x="15015844" y="4495292"/>
                  </a:cubicBezTo>
                  <a:close/>
                  <a:moveTo>
                    <a:pt x="14965045" y="4495292"/>
                  </a:moveTo>
                  <a:cubicBezTo>
                    <a:pt x="14952345" y="4507992"/>
                    <a:pt x="14926945" y="4520692"/>
                    <a:pt x="14914245" y="4520692"/>
                  </a:cubicBezTo>
                  <a:cubicBezTo>
                    <a:pt x="14888845" y="4520692"/>
                    <a:pt x="14869795" y="4495292"/>
                    <a:pt x="14869795" y="4476242"/>
                  </a:cubicBezTo>
                  <a:cubicBezTo>
                    <a:pt x="14869795" y="4463542"/>
                    <a:pt x="14876145" y="4457192"/>
                    <a:pt x="14895195" y="4457192"/>
                  </a:cubicBezTo>
                  <a:cubicBezTo>
                    <a:pt x="14914245" y="4457192"/>
                    <a:pt x="14939645" y="4482592"/>
                    <a:pt x="14965045" y="4495292"/>
                  </a:cubicBezTo>
                  <a:close/>
                  <a:moveTo>
                    <a:pt x="15561881" y="4488942"/>
                  </a:moveTo>
                  <a:cubicBezTo>
                    <a:pt x="15561881" y="4507992"/>
                    <a:pt x="15555531" y="4533329"/>
                    <a:pt x="15549181" y="4552379"/>
                  </a:cubicBezTo>
                  <a:cubicBezTo>
                    <a:pt x="15536481" y="4546029"/>
                    <a:pt x="15511081" y="4533329"/>
                    <a:pt x="15498381" y="4520692"/>
                  </a:cubicBezTo>
                  <a:cubicBezTo>
                    <a:pt x="15479331" y="4501642"/>
                    <a:pt x="15460281" y="4476242"/>
                    <a:pt x="15434881" y="4463542"/>
                  </a:cubicBezTo>
                  <a:cubicBezTo>
                    <a:pt x="15460281" y="4444492"/>
                    <a:pt x="15498381" y="4425442"/>
                    <a:pt x="15511081" y="4425442"/>
                  </a:cubicBezTo>
                  <a:cubicBezTo>
                    <a:pt x="15555531" y="4425442"/>
                    <a:pt x="15561881" y="4482592"/>
                    <a:pt x="15561881" y="4488942"/>
                  </a:cubicBezTo>
                  <a:close/>
                  <a:moveTo>
                    <a:pt x="15866617" y="4469892"/>
                  </a:moveTo>
                  <a:cubicBezTo>
                    <a:pt x="15866617" y="4507992"/>
                    <a:pt x="15841217" y="4539679"/>
                    <a:pt x="15784131" y="4546029"/>
                  </a:cubicBezTo>
                  <a:lnTo>
                    <a:pt x="15784131" y="4526979"/>
                  </a:lnTo>
                  <a:cubicBezTo>
                    <a:pt x="15784131" y="4507992"/>
                    <a:pt x="15790481" y="4501642"/>
                    <a:pt x="15790481" y="4488942"/>
                  </a:cubicBezTo>
                  <a:cubicBezTo>
                    <a:pt x="15815881" y="4450842"/>
                    <a:pt x="15828517" y="4425442"/>
                    <a:pt x="15860267" y="4419092"/>
                  </a:cubicBezTo>
                  <a:cubicBezTo>
                    <a:pt x="15860267" y="4438142"/>
                    <a:pt x="15866617" y="4457192"/>
                    <a:pt x="15866617" y="4469892"/>
                  </a:cubicBezTo>
                  <a:close/>
                  <a:moveTo>
                    <a:pt x="15015844" y="4469892"/>
                  </a:moveTo>
                  <a:cubicBezTo>
                    <a:pt x="14990445" y="4469892"/>
                    <a:pt x="14984095" y="4431792"/>
                    <a:pt x="14984095" y="4425442"/>
                  </a:cubicBezTo>
                  <a:cubicBezTo>
                    <a:pt x="14984095" y="4412742"/>
                    <a:pt x="15015844" y="4425442"/>
                    <a:pt x="15047594" y="4450842"/>
                  </a:cubicBezTo>
                  <a:cubicBezTo>
                    <a:pt x="15041244" y="4457192"/>
                    <a:pt x="15034894" y="4469892"/>
                    <a:pt x="15015844" y="4469892"/>
                  </a:cubicBezTo>
                  <a:close/>
                  <a:moveTo>
                    <a:pt x="15466631" y="4425442"/>
                  </a:moveTo>
                  <a:cubicBezTo>
                    <a:pt x="15441231" y="4438142"/>
                    <a:pt x="15415831" y="4450842"/>
                    <a:pt x="15390431" y="4469892"/>
                  </a:cubicBezTo>
                  <a:cubicBezTo>
                    <a:pt x="15403131" y="4450842"/>
                    <a:pt x="15422181" y="4412742"/>
                    <a:pt x="15441231" y="4412742"/>
                  </a:cubicBezTo>
                  <a:cubicBezTo>
                    <a:pt x="15453931" y="4412742"/>
                    <a:pt x="15460281" y="4425442"/>
                    <a:pt x="15466631" y="4425442"/>
                  </a:cubicBezTo>
                  <a:close/>
                  <a:moveTo>
                    <a:pt x="15803181" y="4419092"/>
                  </a:moveTo>
                  <a:cubicBezTo>
                    <a:pt x="15803181" y="4450842"/>
                    <a:pt x="15784131" y="4482592"/>
                    <a:pt x="15739681" y="4482592"/>
                  </a:cubicBezTo>
                  <a:lnTo>
                    <a:pt x="15720631" y="4482592"/>
                  </a:lnTo>
                  <a:lnTo>
                    <a:pt x="15720631" y="4463542"/>
                  </a:lnTo>
                  <a:cubicBezTo>
                    <a:pt x="15739681" y="4438142"/>
                    <a:pt x="15765081" y="4412742"/>
                    <a:pt x="15796831" y="4387342"/>
                  </a:cubicBezTo>
                  <a:cubicBezTo>
                    <a:pt x="15803181" y="4393692"/>
                    <a:pt x="15803181" y="4400042"/>
                    <a:pt x="15803181" y="4419092"/>
                  </a:cubicBezTo>
                  <a:close/>
                  <a:moveTo>
                    <a:pt x="15650781" y="4463542"/>
                  </a:moveTo>
                  <a:cubicBezTo>
                    <a:pt x="15650781" y="4476242"/>
                    <a:pt x="15644431" y="4507992"/>
                    <a:pt x="15625381" y="4533329"/>
                  </a:cubicBezTo>
                  <a:cubicBezTo>
                    <a:pt x="15542831" y="4520692"/>
                    <a:pt x="15599981" y="4444492"/>
                    <a:pt x="15536481" y="4412742"/>
                  </a:cubicBezTo>
                  <a:cubicBezTo>
                    <a:pt x="15555531" y="4406392"/>
                    <a:pt x="15587281" y="4387342"/>
                    <a:pt x="15606331" y="4387342"/>
                  </a:cubicBezTo>
                  <a:cubicBezTo>
                    <a:pt x="15638081" y="4387342"/>
                    <a:pt x="15650781" y="4463542"/>
                    <a:pt x="15650781" y="4463542"/>
                  </a:cubicBezTo>
                  <a:close/>
                  <a:moveTo>
                    <a:pt x="15371381" y="4412742"/>
                  </a:moveTo>
                  <a:cubicBezTo>
                    <a:pt x="15377731" y="4419092"/>
                    <a:pt x="15371381" y="4419092"/>
                    <a:pt x="15384081" y="4419092"/>
                  </a:cubicBezTo>
                  <a:cubicBezTo>
                    <a:pt x="15403131" y="4419092"/>
                    <a:pt x="15409481" y="4412742"/>
                    <a:pt x="15422181" y="4406392"/>
                  </a:cubicBezTo>
                  <a:cubicBezTo>
                    <a:pt x="15396781" y="4431792"/>
                    <a:pt x="15377731" y="4457192"/>
                    <a:pt x="15358681" y="4476242"/>
                  </a:cubicBezTo>
                  <a:cubicBezTo>
                    <a:pt x="15352331" y="4469892"/>
                    <a:pt x="15358681" y="4457192"/>
                    <a:pt x="15358681" y="4450842"/>
                  </a:cubicBezTo>
                  <a:cubicBezTo>
                    <a:pt x="15358681" y="4450842"/>
                    <a:pt x="15358681" y="4444492"/>
                    <a:pt x="15345981" y="4444492"/>
                  </a:cubicBezTo>
                  <a:cubicBezTo>
                    <a:pt x="15314231" y="4444492"/>
                    <a:pt x="15282544" y="4495292"/>
                    <a:pt x="15250794" y="4526979"/>
                  </a:cubicBezTo>
                  <a:cubicBezTo>
                    <a:pt x="15250794" y="4514342"/>
                    <a:pt x="15263494" y="4482592"/>
                    <a:pt x="15244444" y="4482592"/>
                  </a:cubicBezTo>
                  <a:cubicBezTo>
                    <a:pt x="15206344" y="4482592"/>
                    <a:pt x="15180944" y="4539679"/>
                    <a:pt x="15168244" y="4565079"/>
                  </a:cubicBezTo>
                  <a:lnTo>
                    <a:pt x="15149194" y="4565079"/>
                  </a:lnTo>
                  <a:cubicBezTo>
                    <a:pt x="15149194" y="4558729"/>
                    <a:pt x="15161894" y="4526979"/>
                    <a:pt x="15142844" y="4526979"/>
                  </a:cubicBezTo>
                  <a:cubicBezTo>
                    <a:pt x="15130144" y="4526979"/>
                    <a:pt x="15104744" y="4558729"/>
                    <a:pt x="15085694" y="4558729"/>
                  </a:cubicBezTo>
                  <a:lnTo>
                    <a:pt x="15060294" y="4558729"/>
                  </a:lnTo>
                  <a:cubicBezTo>
                    <a:pt x="15072994" y="4546029"/>
                    <a:pt x="15098394" y="4520692"/>
                    <a:pt x="15098394" y="4507992"/>
                  </a:cubicBezTo>
                  <a:cubicBezTo>
                    <a:pt x="15098394" y="4488942"/>
                    <a:pt x="15085694" y="4495292"/>
                    <a:pt x="15079344" y="4495292"/>
                  </a:cubicBezTo>
                  <a:cubicBezTo>
                    <a:pt x="15079344" y="4488942"/>
                    <a:pt x="15079344" y="4482592"/>
                    <a:pt x="15085694" y="4476242"/>
                  </a:cubicBezTo>
                  <a:cubicBezTo>
                    <a:pt x="15092044" y="4476242"/>
                    <a:pt x="15098394" y="4488942"/>
                    <a:pt x="15104744" y="4501642"/>
                  </a:cubicBezTo>
                  <a:cubicBezTo>
                    <a:pt x="15117444" y="4495292"/>
                    <a:pt x="15130144" y="4476242"/>
                    <a:pt x="15149194" y="4476242"/>
                  </a:cubicBezTo>
                  <a:cubicBezTo>
                    <a:pt x="15149194" y="4476242"/>
                    <a:pt x="15161894" y="4488942"/>
                    <a:pt x="15180944" y="4488942"/>
                  </a:cubicBezTo>
                  <a:cubicBezTo>
                    <a:pt x="15238094" y="4488942"/>
                    <a:pt x="15269844" y="4450842"/>
                    <a:pt x="15301594" y="4393692"/>
                  </a:cubicBezTo>
                  <a:cubicBezTo>
                    <a:pt x="15301594" y="4412742"/>
                    <a:pt x="15301594" y="4431792"/>
                    <a:pt x="15307944" y="4450842"/>
                  </a:cubicBezTo>
                  <a:cubicBezTo>
                    <a:pt x="15326931" y="4425442"/>
                    <a:pt x="15345981" y="4400042"/>
                    <a:pt x="15371381" y="4380992"/>
                  </a:cubicBezTo>
                  <a:lnTo>
                    <a:pt x="15371381" y="4412742"/>
                  </a:lnTo>
                  <a:close/>
                  <a:moveTo>
                    <a:pt x="15860267" y="4393692"/>
                  </a:moveTo>
                  <a:cubicBezTo>
                    <a:pt x="15860267" y="4406392"/>
                    <a:pt x="15834867" y="4412742"/>
                    <a:pt x="15822167" y="4419092"/>
                  </a:cubicBezTo>
                  <a:cubicBezTo>
                    <a:pt x="15822167" y="4412742"/>
                    <a:pt x="15822167" y="4400042"/>
                    <a:pt x="15815881" y="4387342"/>
                  </a:cubicBezTo>
                  <a:cubicBezTo>
                    <a:pt x="15828517" y="4380992"/>
                    <a:pt x="15841217" y="4374642"/>
                    <a:pt x="15853917" y="4374642"/>
                  </a:cubicBezTo>
                  <a:cubicBezTo>
                    <a:pt x="15853917" y="4380992"/>
                    <a:pt x="15860267" y="4374642"/>
                    <a:pt x="15860267" y="4393692"/>
                  </a:cubicBezTo>
                  <a:close/>
                  <a:moveTo>
                    <a:pt x="14920595" y="4374642"/>
                  </a:moveTo>
                  <a:cubicBezTo>
                    <a:pt x="14933295" y="4393692"/>
                    <a:pt x="14952345" y="4406392"/>
                    <a:pt x="14971395" y="4419092"/>
                  </a:cubicBezTo>
                  <a:lnTo>
                    <a:pt x="14971395" y="4463542"/>
                  </a:lnTo>
                  <a:lnTo>
                    <a:pt x="14926945" y="4463542"/>
                  </a:lnTo>
                  <a:cubicBezTo>
                    <a:pt x="14914245" y="4450842"/>
                    <a:pt x="14901545" y="4425442"/>
                    <a:pt x="14901545" y="4412742"/>
                  </a:cubicBezTo>
                  <a:lnTo>
                    <a:pt x="14901545" y="4374642"/>
                  </a:lnTo>
                  <a:lnTo>
                    <a:pt x="14920595" y="4374642"/>
                  </a:lnTo>
                  <a:close/>
                  <a:moveTo>
                    <a:pt x="15098394" y="4412742"/>
                  </a:moveTo>
                  <a:cubicBezTo>
                    <a:pt x="15085694" y="4419092"/>
                    <a:pt x="15072994" y="4431792"/>
                    <a:pt x="15053944" y="4431792"/>
                  </a:cubicBezTo>
                  <a:cubicBezTo>
                    <a:pt x="15041244" y="4431792"/>
                    <a:pt x="15022194" y="4406392"/>
                    <a:pt x="15022194" y="4387342"/>
                  </a:cubicBezTo>
                  <a:cubicBezTo>
                    <a:pt x="15022194" y="4374642"/>
                    <a:pt x="15028544" y="4374642"/>
                    <a:pt x="15028544" y="4368292"/>
                  </a:cubicBezTo>
                  <a:cubicBezTo>
                    <a:pt x="15053944" y="4361942"/>
                    <a:pt x="15066644" y="4393692"/>
                    <a:pt x="15098394" y="4412742"/>
                  </a:cubicBezTo>
                  <a:close/>
                  <a:moveTo>
                    <a:pt x="15714281" y="4412742"/>
                  </a:moveTo>
                  <a:cubicBezTo>
                    <a:pt x="15714281" y="4431792"/>
                    <a:pt x="15701581" y="4476242"/>
                    <a:pt x="15688881" y="4501642"/>
                  </a:cubicBezTo>
                  <a:cubicBezTo>
                    <a:pt x="15663481" y="4463542"/>
                    <a:pt x="15676181" y="4406392"/>
                    <a:pt x="15631731" y="4387342"/>
                  </a:cubicBezTo>
                  <a:cubicBezTo>
                    <a:pt x="15644431" y="4374642"/>
                    <a:pt x="15669831" y="4368292"/>
                    <a:pt x="15688881" y="4355592"/>
                  </a:cubicBezTo>
                  <a:cubicBezTo>
                    <a:pt x="15714281" y="4380992"/>
                    <a:pt x="15714281" y="4400042"/>
                    <a:pt x="15714281" y="4412742"/>
                  </a:cubicBezTo>
                  <a:close/>
                  <a:moveTo>
                    <a:pt x="14869795" y="4444492"/>
                  </a:moveTo>
                  <a:cubicBezTo>
                    <a:pt x="14869795" y="4374642"/>
                    <a:pt x="14876145" y="4361942"/>
                    <a:pt x="14876145" y="4355592"/>
                  </a:cubicBezTo>
                  <a:cubicBezTo>
                    <a:pt x="14882495" y="4387342"/>
                    <a:pt x="14895195" y="4374642"/>
                    <a:pt x="14869795" y="4444492"/>
                  </a:cubicBezTo>
                  <a:close/>
                  <a:moveTo>
                    <a:pt x="15847567" y="4355592"/>
                  </a:moveTo>
                  <a:cubicBezTo>
                    <a:pt x="15847567" y="4349242"/>
                    <a:pt x="15847567" y="4342892"/>
                    <a:pt x="15853917" y="4342892"/>
                  </a:cubicBezTo>
                  <a:cubicBezTo>
                    <a:pt x="15853917" y="4349242"/>
                    <a:pt x="15853917" y="4355592"/>
                    <a:pt x="15847567" y="4355592"/>
                  </a:cubicBezTo>
                  <a:close/>
                  <a:moveTo>
                    <a:pt x="15155544" y="4393692"/>
                  </a:moveTo>
                  <a:cubicBezTo>
                    <a:pt x="15149194" y="4393692"/>
                    <a:pt x="15136494" y="4400042"/>
                    <a:pt x="15123794" y="4400042"/>
                  </a:cubicBezTo>
                  <a:cubicBezTo>
                    <a:pt x="15104744" y="4400042"/>
                    <a:pt x="15098394" y="4393692"/>
                    <a:pt x="15085694" y="4380992"/>
                  </a:cubicBezTo>
                  <a:lnTo>
                    <a:pt x="15085694" y="4342892"/>
                  </a:lnTo>
                  <a:cubicBezTo>
                    <a:pt x="15104744" y="4342892"/>
                    <a:pt x="15142844" y="4361942"/>
                    <a:pt x="15155544" y="4393692"/>
                  </a:cubicBezTo>
                  <a:close/>
                  <a:moveTo>
                    <a:pt x="15777781" y="4355592"/>
                  </a:moveTo>
                  <a:cubicBezTo>
                    <a:pt x="15777781" y="4374642"/>
                    <a:pt x="15752381" y="4400042"/>
                    <a:pt x="15733331" y="4419092"/>
                  </a:cubicBezTo>
                  <a:cubicBezTo>
                    <a:pt x="15733331" y="4406392"/>
                    <a:pt x="15726981" y="4361942"/>
                    <a:pt x="15707931" y="4355592"/>
                  </a:cubicBezTo>
                  <a:cubicBezTo>
                    <a:pt x="15720631" y="4342892"/>
                    <a:pt x="15739681" y="4330192"/>
                    <a:pt x="15758731" y="4323842"/>
                  </a:cubicBezTo>
                  <a:cubicBezTo>
                    <a:pt x="15771431" y="4336542"/>
                    <a:pt x="15777781" y="4342892"/>
                    <a:pt x="15777781" y="4355592"/>
                  </a:cubicBezTo>
                  <a:close/>
                  <a:moveTo>
                    <a:pt x="15580931" y="4342892"/>
                  </a:moveTo>
                  <a:cubicBezTo>
                    <a:pt x="15574581" y="4349242"/>
                    <a:pt x="15561881" y="4368292"/>
                    <a:pt x="15549181" y="4368292"/>
                  </a:cubicBezTo>
                  <a:cubicBezTo>
                    <a:pt x="15530131" y="4368292"/>
                    <a:pt x="15542831" y="4355592"/>
                    <a:pt x="15523781" y="4355592"/>
                  </a:cubicBezTo>
                  <a:cubicBezTo>
                    <a:pt x="15511081" y="4355592"/>
                    <a:pt x="15472981" y="4406392"/>
                    <a:pt x="15460281" y="4406392"/>
                  </a:cubicBezTo>
                  <a:cubicBezTo>
                    <a:pt x="15447581" y="4406392"/>
                    <a:pt x="15453931" y="4393692"/>
                    <a:pt x="15428531" y="4400042"/>
                  </a:cubicBezTo>
                  <a:cubicBezTo>
                    <a:pt x="15447581" y="4380992"/>
                    <a:pt x="15460281" y="4355592"/>
                    <a:pt x="15472981" y="4336542"/>
                  </a:cubicBezTo>
                  <a:cubicBezTo>
                    <a:pt x="15479331" y="4342892"/>
                    <a:pt x="15472981" y="4361942"/>
                    <a:pt x="15485681" y="4361942"/>
                  </a:cubicBezTo>
                  <a:cubicBezTo>
                    <a:pt x="15504731" y="4361942"/>
                    <a:pt x="15523781" y="4336542"/>
                    <a:pt x="15536481" y="4317492"/>
                  </a:cubicBezTo>
                  <a:cubicBezTo>
                    <a:pt x="15549181" y="4323842"/>
                    <a:pt x="15555531" y="4336542"/>
                    <a:pt x="15580931" y="4342892"/>
                  </a:cubicBezTo>
                  <a:close/>
                  <a:moveTo>
                    <a:pt x="15815881" y="4311142"/>
                  </a:moveTo>
                  <a:cubicBezTo>
                    <a:pt x="15822167" y="4317492"/>
                    <a:pt x="15834867" y="4323842"/>
                    <a:pt x="15834867" y="4342892"/>
                  </a:cubicBezTo>
                  <a:cubicBezTo>
                    <a:pt x="15834867" y="4355592"/>
                    <a:pt x="15809531" y="4368292"/>
                    <a:pt x="15790481" y="4374642"/>
                  </a:cubicBezTo>
                  <a:cubicBezTo>
                    <a:pt x="15790481" y="4355592"/>
                    <a:pt x="15784131" y="4330192"/>
                    <a:pt x="15777781" y="4311142"/>
                  </a:cubicBezTo>
                  <a:lnTo>
                    <a:pt x="15815881" y="4311142"/>
                  </a:lnTo>
                  <a:close/>
                  <a:moveTo>
                    <a:pt x="15219044" y="4368292"/>
                  </a:moveTo>
                  <a:cubicBezTo>
                    <a:pt x="15206344" y="4374642"/>
                    <a:pt x="15193644" y="4387342"/>
                    <a:pt x="15174594" y="4387342"/>
                  </a:cubicBezTo>
                  <a:cubicBezTo>
                    <a:pt x="15161894" y="4387342"/>
                    <a:pt x="15161894" y="4374642"/>
                    <a:pt x="15155544" y="4368292"/>
                  </a:cubicBezTo>
                  <a:lnTo>
                    <a:pt x="15155544" y="4311142"/>
                  </a:lnTo>
                  <a:cubicBezTo>
                    <a:pt x="15180944" y="4311142"/>
                    <a:pt x="15187294" y="4355592"/>
                    <a:pt x="15219044" y="4368292"/>
                  </a:cubicBezTo>
                  <a:close/>
                  <a:moveTo>
                    <a:pt x="15746031" y="4311142"/>
                  </a:moveTo>
                  <a:cubicBezTo>
                    <a:pt x="15663481" y="4349242"/>
                    <a:pt x="15574581" y="4380992"/>
                    <a:pt x="15485681" y="4412742"/>
                  </a:cubicBezTo>
                  <a:cubicBezTo>
                    <a:pt x="15492031" y="4400042"/>
                    <a:pt x="15504731" y="4374642"/>
                    <a:pt x="15517431" y="4374642"/>
                  </a:cubicBezTo>
                  <a:cubicBezTo>
                    <a:pt x="15536481" y="4374642"/>
                    <a:pt x="15530131" y="4387342"/>
                    <a:pt x="15542831" y="4387342"/>
                  </a:cubicBezTo>
                  <a:cubicBezTo>
                    <a:pt x="15561881" y="4387342"/>
                    <a:pt x="15612681" y="4336542"/>
                    <a:pt x="15644431" y="4311142"/>
                  </a:cubicBezTo>
                  <a:lnTo>
                    <a:pt x="15644431" y="4336542"/>
                  </a:lnTo>
                  <a:cubicBezTo>
                    <a:pt x="15650781" y="4336542"/>
                    <a:pt x="15644431" y="4342892"/>
                    <a:pt x="15657131" y="4342892"/>
                  </a:cubicBezTo>
                  <a:cubicBezTo>
                    <a:pt x="15676181" y="4342892"/>
                    <a:pt x="15695231" y="4317492"/>
                    <a:pt x="15714281" y="4298442"/>
                  </a:cubicBezTo>
                  <a:cubicBezTo>
                    <a:pt x="15720631" y="4304792"/>
                    <a:pt x="15733331" y="4311142"/>
                    <a:pt x="15746031" y="4311142"/>
                  </a:cubicBezTo>
                  <a:close/>
                  <a:moveTo>
                    <a:pt x="15269844" y="4304792"/>
                  </a:moveTo>
                  <a:cubicBezTo>
                    <a:pt x="15276194" y="4317492"/>
                    <a:pt x="15282544" y="4330192"/>
                    <a:pt x="15295244" y="4336542"/>
                  </a:cubicBezTo>
                  <a:cubicBezTo>
                    <a:pt x="15282544" y="4349242"/>
                    <a:pt x="15257144" y="4361942"/>
                    <a:pt x="15244444" y="4361942"/>
                  </a:cubicBezTo>
                  <a:cubicBezTo>
                    <a:pt x="15212694" y="4361942"/>
                    <a:pt x="15206344" y="4323842"/>
                    <a:pt x="15206344" y="4317492"/>
                  </a:cubicBezTo>
                  <a:cubicBezTo>
                    <a:pt x="15206344" y="4304792"/>
                    <a:pt x="15212694" y="4292092"/>
                    <a:pt x="15219044" y="4292092"/>
                  </a:cubicBezTo>
                  <a:cubicBezTo>
                    <a:pt x="15231744" y="4292092"/>
                    <a:pt x="15250794" y="4304792"/>
                    <a:pt x="15269844" y="4304792"/>
                  </a:cubicBezTo>
                  <a:close/>
                  <a:moveTo>
                    <a:pt x="14977745" y="4292092"/>
                  </a:moveTo>
                  <a:cubicBezTo>
                    <a:pt x="14977745" y="4304792"/>
                    <a:pt x="14984095" y="4342892"/>
                    <a:pt x="15009495" y="4355592"/>
                  </a:cubicBezTo>
                  <a:lnTo>
                    <a:pt x="15009495" y="4400042"/>
                  </a:lnTo>
                  <a:cubicBezTo>
                    <a:pt x="15009495" y="4400042"/>
                    <a:pt x="15009495" y="4406392"/>
                    <a:pt x="14996795" y="4406392"/>
                  </a:cubicBezTo>
                  <a:cubicBezTo>
                    <a:pt x="14939645" y="4406392"/>
                    <a:pt x="14926945" y="4349242"/>
                    <a:pt x="14926945" y="4317492"/>
                  </a:cubicBezTo>
                  <a:cubicBezTo>
                    <a:pt x="14926945" y="4298442"/>
                    <a:pt x="14926945" y="4298442"/>
                    <a:pt x="14933295" y="4285742"/>
                  </a:cubicBezTo>
                  <a:cubicBezTo>
                    <a:pt x="14945995" y="4292092"/>
                    <a:pt x="14958695" y="4292092"/>
                    <a:pt x="14977745" y="4292092"/>
                  </a:cubicBezTo>
                  <a:close/>
                  <a:moveTo>
                    <a:pt x="15377731" y="4311142"/>
                  </a:moveTo>
                  <a:cubicBezTo>
                    <a:pt x="15358681" y="4317492"/>
                    <a:pt x="15333281" y="4330192"/>
                    <a:pt x="15320581" y="4330192"/>
                  </a:cubicBezTo>
                  <a:cubicBezTo>
                    <a:pt x="15301594" y="4330192"/>
                    <a:pt x="15288894" y="4317492"/>
                    <a:pt x="15288894" y="4298442"/>
                  </a:cubicBezTo>
                  <a:cubicBezTo>
                    <a:pt x="15288894" y="4285742"/>
                    <a:pt x="15295244" y="4279392"/>
                    <a:pt x="15301594" y="4266692"/>
                  </a:cubicBezTo>
                  <a:cubicBezTo>
                    <a:pt x="15320581" y="4279392"/>
                    <a:pt x="15345981" y="4279392"/>
                    <a:pt x="15377731" y="4311142"/>
                  </a:cubicBezTo>
                  <a:close/>
                  <a:moveTo>
                    <a:pt x="15072994" y="4330192"/>
                  </a:moveTo>
                  <a:cubicBezTo>
                    <a:pt x="15072994" y="4342892"/>
                    <a:pt x="15066644" y="4349242"/>
                    <a:pt x="15066644" y="4355592"/>
                  </a:cubicBezTo>
                  <a:lnTo>
                    <a:pt x="15047594" y="4355592"/>
                  </a:lnTo>
                  <a:cubicBezTo>
                    <a:pt x="15015844" y="4336542"/>
                    <a:pt x="14990445" y="4323842"/>
                    <a:pt x="14990445" y="4298442"/>
                  </a:cubicBezTo>
                  <a:cubicBezTo>
                    <a:pt x="14990445" y="4279392"/>
                    <a:pt x="14996795" y="4266692"/>
                    <a:pt x="15009495" y="4247642"/>
                  </a:cubicBezTo>
                  <a:cubicBezTo>
                    <a:pt x="15041244" y="4266692"/>
                    <a:pt x="15072994" y="4292092"/>
                    <a:pt x="15072994" y="4330192"/>
                  </a:cubicBezTo>
                  <a:close/>
                  <a:moveTo>
                    <a:pt x="15834867" y="4298442"/>
                  </a:moveTo>
                  <a:cubicBezTo>
                    <a:pt x="15815881" y="4285742"/>
                    <a:pt x="15765081" y="4285742"/>
                    <a:pt x="15752381" y="4304792"/>
                  </a:cubicBezTo>
                  <a:cubicBezTo>
                    <a:pt x="15765081" y="4285742"/>
                    <a:pt x="15784131" y="4260342"/>
                    <a:pt x="15803181" y="4241292"/>
                  </a:cubicBezTo>
                  <a:cubicBezTo>
                    <a:pt x="15796831" y="4266692"/>
                    <a:pt x="15815881" y="4279392"/>
                    <a:pt x="15834867" y="4298442"/>
                  </a:cubicBezTo>
                  <a:close/>
                  <a:moveTo>
                    <a:pt x="14914245" y="4355592"/>
                  </a:moveTo>
                  <a:cubicBezTo>
                    <a:pt x="14882495" y="4342892"/>
                    <a:pt x="14882495" y="4323842"/>
                    <a:pt x="14882495" y="4317492"/>
                  </a:cubicBezTo>
                  <a:cubicBezTo>
                    <a:pt x="14882495" y="4304792"/>
                    <a:pt x="14895195" y="4266692"/>
                    <a:pt x="14907895" y="4241292"/>
                  </a:cubicBezTo>
                  <a:cubicBezTo>
                    <a:pt x="14907895" y="4247642"/>
                    <a:pt x="14914245" y="4253992"/>
                    <a:pt x="14914245" y="4355592"/>
                  </a:cubicBezTo>
                  <a:close/>
                  <a:moveTo>
                    <a:pt x="15460281" y="4273042"/>
                  </a:moveTo>
                  <a:cubicBezTo>
                    <a:pt x="15447581" y="4279392"/>
                    <a:pt x="15415831" y="4298442"/>
                    <a:pt x="15396781" y="4298442"/>
                  </a:cubicBezTo>
                  <a:cubicBezTo>
                    <a:pt x="15377731" y="4298442"/>
                    <a:pt x="15371381" y="4279392"/>
                    <a:pt x="15371381" y="4273042"/>
                  </a:cubicBezTo>
                  <a:cubicBezTo>
                    <a:pt x="15371381" y="4253992"/>
                    <a:pt x="15377731" y="4247642"/>
                    <a:pt x="15384081" y="4234942"/>
                  </a:cubicBezTo>
                  <a:cubicBezTo>
                    <a:pt x="15409481" y="4234942"/>
                    <a:pt x="15434881" y="4247642"/>
                    <a:pt x="15460281" y="4273042"/>
                  </a:cubicBezTo>
                  <a:close/>
                  <a:moveTo>
                    <a:pt x="15104744" y="4222242"/>
                  </a:moveTo>
                  <a:cubicBezTo>
                    <a:pt x="15117444" y="4247642"/>
                    <a:pt x="15142844" y="4279392"/>
                    <a:pt x="15142844" y="4298442"/>
                  </a:cubicBezTo>
                  <a:cubicBezTo>
                    <a:pt x="15142844" y="4311142"/>
                    <a:pt x="15136494" y="4336542"/>
                    <a:pt x="15136494" y="4342892"/>
                  </a:cubicBezTo>
                  <a:cubicBezTo>
                    <a:pt x="15079344" y="4330192"/>
                    <a:pt x="15066644" y="4285742"/>
                    <a:pt x="15066644" y="4260342"/>
                  </a:cubicBezTo>
                  <a:cubicBezTo>
                    <a:pt x="15066644" y="4241292"/>
                    <a:pt x="15072994" y="4228592"/>
                    <a:pt x="15079344" y="4209542"/>
                  </a:cubicBezTo>
                  <a:cubicBezTo>
                    <a:pt x="15085694" y="4209542"/>
                    <a:pt x="15098394" y="4215892"/>
                    <a:pt x="15104744" y="4222242"/>
                  </a:cubicBezTo>
                  <a:close/>
                  <a:moveTo>
                    <a:pt x="15561881" y="4209542"/>
                  </a:moveTo>
                  <a:cubicBezTo>
                    <a:pt x="15536481" y="4234942"/>
                    <a:pt x="15498381" y="4260342"/>
                    <a:pt x="15485681" y="4260342"/>
                  </a:cubicBezTo>
                  <a:cubicBezTo>
                    <a:pt x="15466631" y="4260342"/>
                    <a:pt x="15453931" y="4247642"/>
                    <a:pt x="15441231" y="4234942"/>
                  </a:cubicBezTo>
                  <a:lnTo>
                    <a:pt x="15441231" y="4184142"/>
                  </a:lnTo>
                  <a:cubicBezTo>
                    <a:pt x="15472981" y="4203192"/>
                    <a:pt x="15504731" y="4184142"/>
                    <a:pt x="15517431" y="4184142"/>
                  </a:cubicBezTo>
                  <a:cubicBezTo>
                    <a:pt x="15536481" y="4184142"/>
                    <a:pt x="15549181" y="4203192"/>
                    <a:pt x="15561881" y="4209542"/>
                  </a:cubicBezTo>
                  <a:close/>
                  <a:moveTo>
                    <a:pt x="15187294" y="4203192"/>
                  </a:moveTo>
                  <a:cubicBezTo>
                    <a:pt x="15187294" y="4228592"/>
                    <a:pt x="15206344" y="4260342"/>
                    <a:pt x="15206344" y="4273042"/>
                  </a:cubicBezTo>
                  <a:cubicBezTo>
                    <a:pt x="15206344" y="4292092"/>
                    <a:pt x="15193644" y="4298442"/>
                    <a:pt x="15193644" y="4304792"/>
                  </a:cubicBezTo>
                  <a:cubicBezTo>
                    <a:pt x="15155544" y="4304792"/>
                    <a:pt x="15130144" y="4247642"/>
                    <a:pt x="15130144" y="4228592"/>
                  </a:cubicBezTo>
                  <a:cubicBezTo>
                    <a:pt x="15130144" y="4215892"/>
                    <a:pt x="15136494" y="4196842"/>
                    <a:pt x="15149194" y="4177792"/>
                  </a:cubicBezTo>
                  <a:cubicBezTo>
                    <a:pt x="15161894" y="4184142"/>
                    <a:pt x="15180944" y="4196842"/>
                    <a:pt x="15187294" y="4203192"/>
                  </a:cubicBezTo>
                  <a:close/>
                  <a:moveTo>
                    <a:pt x="14996795" y="4234942"/>
                  </a:moveTo>
                  <a:cubicBezTo>
                    <a:pt x="14996795" y="4247642"/>
                    <a:pt x="14977745" y="4266692"/>
                    <a:pt x="14971395" y="4279392"/>
                  </a:cubicBezTo>
                  <a:cubicBezTo>
                    <a:pt x="14965045" y="4273042"/>
                    <a:pt x="14952345" y="4273042"/>
                    <a:pt x="14945995" y="4266692"/>
                  </a:cubicBezTo>
                  <a:cubicBezTo>
                    <a:pt x="14933295" y="4260342"/>
                    <a:pt x="14920595" y="4241292"/>
                    <a:pt x="14920595" y="4222242"/>
                  </a:cubicBezTo>
                  <a:cubicBezTo>
                    <a:pt x="14920595" y="4209542"/>
                    <a:pt x="14965045" y="4184142"/>
                    <a:pt x="14984095" y="4177792"/>
                  </a:cubicBezTo>
                  <a:cubicBezTo>
                    <a:pt x="14984095" y="4196842"/>
                    <a:pt x="14996795" y="4215892"/>
                    <a:pt x="14996795" y="4234942"/>
                  </a:cubicBezTo>
                  <a:close/>
                  <a:moveTo>
                    <a:pt x="15288894" y="4260342"/>
                  </a:moveTo>
                  <a:cubicBezTo>
                    <a:pt x="15282544" y="4266692"/>
                    <a:pt x="15276194" y="4279392"/>
                    <a:pt x="15269844" y="4292092"/>
                  </a:cubicBezTo>
                  <a:cubicBezTo>
                    <a:pt x="15238094" y="4266692"/>
                    <a:pt x="15206344" y="4253992"/>
                    <a:pt x="15206344" y="4222242"/>
                  </a:cubicBezTo>
                  <a:cubicBezTo>
                    <a:pt x="15206344" y="4203192"/>
                    <a:pt x="15219044" y="4177792"/>
                    <a:pt x="15225394" y="4158742"/>
                  </a:cubicBezTo>
                  <a:cubicBezTo>
                    <a:pt x="15276194" y="4171442"/>
                    <a:pt x="15219044" y="4222242"/>
                    <a:pt x="15288894" y="4260342"/>
                  </a:cubicBezTo>
                  <a:close/>
                  <a:moveTo>
                    <a:pt x="15072994" y="4190492"/>
                  </a:moveTo>
                  <a:cubicBezTo>
                    <a:pt x="15072994" y="4203192"/>
                    <a:pt x="15053944" y="4228592"/>
                    <a:pt x="15053944" y="4247642"/>
                  </a:cubicBezTo>
                  <a:cubicBezTo>
                    <a:pt x="15015844" y="4241292"/>
                    <a:pt x="14996795" y="4203192"/>
                    <a:pt x="14996795" y="4177792"/>
                  </a:cubicBezTo>
                  <a:cubicBezTo>
                    <a:pt x="14996795" y="4152392"/>
                    <a:pt x="15034894" y="4139692"/>
                    <a:pt x="15060294" y="4139692"/>
                  </a:cubicBezTo>
                  <a:cubicBezTo>
                    <a:pt x="15060294" y="4152392"/>
                    <a:pt x="15072994" y="4171442"/>
                    <a:pt x="15072994" y="4190492"/>
                  </a:cubicBezTo>
                  <a:close/>
                  <a:moveTo>
                    <a:pt x="15333281" y="4139692"/>
                  </a:moveTo>
                  <a:cubicBezTo>
                    <a:pt x="15307944" y="4209542"/>
                    <a:pt x="15365031" y="4222242"/>
                    <a:pt x="15365031" y="4234942"/>
                  </a:cubicBezTo>
                  <a:cubicBezTo>
                    <a:pt x="15365031" y="4247642"/>
                    <a:pt x="15365031" y="4266692"/>
                    <a:pt x="15345981" y="4266692"/>
                  </a:cubicBezTo>
                  <a:cubicBezTo>
                    <a:pt x="15295244" y="4266692"/>
                    <a:pt x="15269844" y="4209542"/>
                    <a:pt x="15269844" y="4190492"/>
                  </a:cubicBezTo>
                  <a:cubicBezTo>
                    <a:pt x="15269844" y="4184142"/>
                    <a:pt x="15276194" y="4126992"/>
                    <a:pt x="15301594" y="4126992"/>
                  </a:cubicBezTo>
                  <a:cubicBezTo>
                    <a:pt x="15320581" y="4126992"/>
                    <a:pt x="15326931" y="4133342"/>
                    <a:pt x="15333281" y="4139692"/>
                  </a:cubicBezTo>
                  <a:close/>
                  <a:moveTo>
                    <a:pt x="15625381" y="4114292"/>
                  </a:moveTo>
                  <a:cubicBezTo>
                    <a:pt x="15619031" y="4114292"/>
                    <a:pt x="15593631" y="4190492"/>
                    <a:pt x="15568231" y="4190492"/>
                  </a:cubicBezTo>
                  <a:cubicBezTo>
                    <a:pt x="15542831" y="4190492"/>
                    <a:pt x="15542831" y="4177792"/>
                    <a:pt x="15517431" y="4139692"/>
                  </a:cubicBezTo>
                  <a:cubicBezTo>
                    <a:pt x="15523781" y="4126992"/>
                    <a:pt x="15542831" y="4120642"/>
                    <a:pt x="15561881" y="4114292"/>
                  </a:cubicBezTo>
                  <a:lnTo>
                    <a:pt x="15625381" y="4114292"/>
                  </a:lnTo>
                  <a:close/>
                  <a:moveTo>
                    <a:pt x="15136494" y="4158742"/>
                  </a:moveTo>
                  <a:cubicBezTo>
                    <a:pt x="15136494" y="4177792"/>
                    <a:pt x="15123794" y="4196842"/>
                    <a:pt x="15117444" y="4209542"/>
                  </a:cubicBezTo>
                  <a:cubicBezTo>
                    <a:pt x="15079344" y="4190492"/>
                    <a:pt x="15079344" y="4171442"/>
                    <a:pt x="15079344" y="4152392"/>
                  </a:cubicBezTo>
                  <a:cubicBezTo>
                    <a:pt x="15079344" y="4120642"/>
                    <a:pt x="15072994" y="4133342"/>
                    <a:pt x="15130144" y="4114292"/>
                  </a:cubicBezTo>
                  <a:cubicBezTo>
                    <a:pt x="15130144" y="4126992"/>
                    <a:pt x="15136494" y="4146042"/>
                    <a:pt x="15136494" y="4158742"/>
                  </a:cubicBezTo>
                  <a:close/>
                  <a:moveTo>
                    <a:pt x="15498381" y="4133342"/>
                  </a:moveTo>
                  <a:cubicBezTo>
                    <a:pt x="15504731" y="4146042"/>
                    <a:pt x="15511081" y="4158742"/>
                    <a:pt x="15511081" y="4171442"/>
                  </a:cubicBezTo>
                  <a:cubicBezTo>
                    <a:pt x="15492031" y="4177792"/>
                    <a:pt x="15472981" y="4184142"/>
                    <a:pt x="15453931" y="4184142"/>
                  </a:cubicBezTo>
                  <a:cubicBezTo>
                    <a:pt x="15434881" y="4184142"/>
                    <a:pt x="15409481" y="4152392"/>
                    <a:pt x="15403131" y="4139692"/>
                  </a:cubicBezTo>
                  <a:lnTo>
                    <a:pt x="15409481" y="4107942"/>
                  </a:lnTo>
                  <a:cubicBezTo>
                    <a:pt x="15460281" y="4120642"/>
                    <a:pt x="15466631" y="4146042"/>
                    <a:pt x="15498381" y="4133342"/>
                  </a:cubicBezTo>
                  <a:close/>
                  <a:moveTo>
                    <a:pt x="15377731" y="4114292"/>
                  </a:moveTo>
                  <a:cubicBezTo>
                    <a:pt x="15396781" y="4171442"/>
                    <a:pt x="15428531" y="4184142"/>
                    <a:pt x="15428531" y="4196842"/>
                  </a:cubicBezTo>
                  <a:cubicBezTo>
                    <a:pt x="15428531" y="4209542"/>
                    <a:pt x="15422181" y="4222242"/>
                    <a:pt x="15422181" y="4228592"/>
                  </a:cubicBezTo>
                  <a:cubicBezTo>
                    <a:pt x="15365031" y="4215892"/>
                    <a:pt x="15345981" y="4203192"/>
                    <a:pt x="15345981" y="4165092"/>
                  </a:cubicBezTo>
                  <a:cubicBezTo>
                    <a:pt x="15345981" y="4146042"/>
                    <a:pt x="15352331" y="4126992"/>
                    <a:pt x="15365031" y="4107942"/>
                  </a:cubicBezTo>
                  <a:cubicBezTo>
                    <a:pt x="15371381" y="4107942"/>
                    <a:pt x="15377731" y="4114292"/>
                    <a:pt x="15377731" y="4114292"/>
                  </a:cubicBezTo>
                  <a:close/>
                  <a:moveTo>
                    <a:pt x="15193644" y="4107942"/>
                  </a:moveTo>
                  <a:cubicBezTo>
                    <a:pt x="15193644" y="4126992"/>
                    <a:pt x="15212694" y="4133342"/>
                    <a:pt x="15212694" y="4146042"/>
                  </a:cubicBezTo>
                  <a:cubicBezTo>
                    <a:pt x="15212694" y="4165092"/>
                    <a:pt x="15199994" y="4171442"/>
                    <a:pt x="15199994" y="4177792"/>
                  </a:cubicBezTo>
                  <a:lnTo>
                    <a:pt x="15180944" y="4177792"/>
                  </a:lnTo>
                  <a:cubicBezTo>
                    <a:pt x="15149194" y="4158742"/>
                    <a:pt x="15149194" y="4146042"/>
                    <a:pt x="15149194" y="4133342"/>
                  </a:cubicBezTo>
                  <a:cubicBezTo>
                    <a:pt x="15149194" y="4095242"/>
                    <a:pt x="15155544" y="4095242"/>
                    <a:pt x="15199994" y="4082542"/>
                  </a:cubicBezTo>
                  <a:cubicBezTo>
                    <a:pt x="15199994" y="4088892"/>
                    <a:pt x="15193644" y="4095242"/>
                    <a:pt x="15193644" y="4107942"/>
                  </a:cubicBezTo>
                  <a:close/>
                  <a:moveTo>
                    <a:pt x="15530131" y="4076192"/>
                  </a:moveTo>
                  <a:lnTo>
                    <a:pt x="15549181" y="4095242"/>
                  </a:lnTo>
                  <a:cubicBezTo>
                    <a:pt x="15536481" y="4107942"/>
                    <a:pt x="15498381" y="4120642"/>
                    <a:pt x="15485681" y="4120642"/>
                  </a:cubicBezTo>
                  <a:cubicBezTo>
                    <a:pt x="15466631" y="4120642"/>
                    <a:pt x="15441231" y="4101592"/>
                    <a:pt x="15434881" y="4088892"/>
                  </a:cubicBezTo>
                  <a:lnTo>
                    <a:pt x="15434881" y="4069842"/>
                  </a:lnTo>
                  <a:cubicBezTo>
                    <a:pt x="15441231" y="4069842"/>
                    <a:pt x="15434881" y="4063492"/>
                    <a:pt x="15447581" y="4063492"/>
                  </a:cubicBezTo>
                  <a:cubicBezTo>
                    <a:pt x="15466631" y="4063492"/>
                    <a:pt x="15504731" y="4076192"/>
                    <a:pt x="15530131" y="4076192"/>
                  </a:cubicBezTo>
                  <a:close/>
                  <a:moveTo>
                    <a:pt x="15288894" y="4114292"/>
                  </a:moveTo>
                  <a:cubicBezTo>
                    <a:pt x="15276194" y="4126992"/>
                    <a:pt x="15269844" y="4139692"/>
                    <a:pt x="15263494" y="4152392"/>
                  </a:cubicBezTo>
                  <a:lnTo>
                    <a:pt x="15244444" y="4152392"/>
                  </a:lnTo>
                  <a:cubicBezTo>
                    <a:pt x="15231744" y="4139692"/>
                    <a:pt x="15212694" y="4120642"/>
                    <a:pt x="15212694" y="4107942"/>
                  </a:cubicBezTo>
                  <a:cubicBezTo>
                    <a:pt x="15212694" y="4069842"/>
                    <a:pt x="15250794" y="4069842"/>
                    <a:pt x="15269844" y="4057142"/>
                  </a:cubicBezTo>
                  <a:cubicBezTo>
                    <a:pt x="15269844" y="4076192"/>
                    <a:pt x="15263494" y="4095242"/>
                    <a:pt x="15288894" y="4114292"/>
                  </a:cubicBezTo>
                  <a:close/>
                  <a:moveTo>
                    <a:pt x="15345981" y="4107942"/>
                  </a:moveTo>
                  <a:cubicBezTo>
                    <a:pt x="15345981" y="4107942"/>
                    <a:pt x="15339631" y="4114292"/>
                    <a:pt x="15339631" y="4120642"/>
                  </a:cubicBezTo>
                  <a:cubicBezTo>
                    <a:pt x="15307944" y="4101592"/>
                    <a:pt x="15288894" y="4101592"/>
                    <a:pt x="15288894" y="4069842"/>
                  </a:cubicBezTo>
                  <a:cubicBezTo>
                    <a:pt x="15288894" y="4057142"/>
                    <a:pt x="15288894" y="4038092"/>
                    <a:pt x="15326931" y="4038092"/>
                  </a:cubicBezTo>
                  <a:cubicBezTo>
                    <a:pt x="15326931" y="4057142"/>
                    <a:pt x="15333281" y="4082542"/>
                    <a:pt x="15345981" y="4107942"/>
                  </a:cubicBezTo>
                  <a:close/>
                  <a:moveTo>
                    <a:pt x="15847567" y="4266692"/>
                  </a:moveTo>
                  <a:lnTo>
                    <a:pt x="15828517" y="4266692"/>
                  </a:lnTo>
                  <a:cubicBezTo>
                    <a:pt x="15834867" y="4222242"/>
                    <a:pt x="15828517" y="4146042"/>
                    <a:pt x="15828517" y="4133342"/>
                  </a:cubicBezTo>
                  <a:cubicBezTo>
                    <a:pt x="15828517" y="4107942"/>
                    <a:pt x="15822167" y="4050792"/>
                    <a:pt x="15847567" y="4031742"/>
                  </a:cubicBezTo>
                  <a:lnTo>
                    <a:pt x="15847567" y="4266692"/>
                  </a:lnTo>
                  <a:close/>
                  <a:moveTo>
                    <a:pt x="15599981" y="4101592"/>
                  </a:moveTo>
                  <a:cubicBezTo>
                    <a:pt x="15587281" y="4101592"/>
                    <a:pt x="15568231" y="4088892"/>
                    <a:pt x="15549181" y="4069842"/>
                  </a:cubicBezTo>
                  <a:cubicBezTo>
                    <a:pt x="15561881" y="4031742"/>
                    <a:pt x="15612681" y="4038092"/>
                    <a:pt x="15644431" y="4031742"/>
                  </a:cubicBezTo>
                  <a:cubicBezTo>
                    <a:pt x="15631731" y="4069842"/>
                    <a:pt x="15638081" y="4101592"/>
                    <a:pt x="15599981" y="4101592"/>
                  </a:cubicBezTo>
                  <a:close/>
                  <a:moveTo>
                    <a:pt x="15422181" y="4088892"/>
                  </a:moveTo>
                  <a:cubicBezTo>
                    <a:pt x="15415831" y="4088892"/>
                    <a:pt x="15403131" y="4095242"/>
                    <a:pt x="15390431" y="4095242"/>
                  </a:cubicBezTo>
                  <a:cubicBezTo>
                    <a:pt x="15384081" y="4095242"/>
                    <a:pt x="15345981" y="4095242"/>
                    <a:pt x="15345981" y="4069842"/>
                  </a:cubicBezTo>
                  <a:lnTo>
                    <a:pt x="15352331" y="4025392"/>
                  </a:lnTo>
                  <a:cubicBezTo>
                    <a:pt x="15371381" y="4044442"/>
                    <a:pt x="15396781" y="4069842"/>
                    <a:pt x="15422181" y="4088892"/>
                  </a:cubicBezTo>
                  <a:close/>
                  <a:moveTo>
                    <a:pt x="15428531" y="4019042"/>
                  </a:moveTo>
                  <a:cubicBezTo>
                    <a:pt x="15428531" y="4025392"/>
                    <a:pt x="15434881" y="4038092"/>
                    <a:pt x="15441231" y="4050792"/>
                  </a:cubicBezTo>
                  <a:cubicBezTo>
                    <a:pt x="15434881" y="4050792"/>
                    <a:pt x="15434881" y="4057142"/>
                    <a:pt x="15415831" y="4057142"/>
                  </a:cubicBezTo>
                  <a:cubicBezTo>
                    <a:pt x="15384081" y="4057142"/>
                    <a:pt x="15384081" y="4025392"/>
                    <a:pt x="15371381" y="4012756"/>
                  </a:cubicBezTo>
                  <a:cubicBezTo>
                    <a:pt x="15390431" y="4019042"/>
                    <a:pt x="15409481" y="4025392"/>
                    <a:pt x="15428531" y="4019042"/>
                  </a:cubicBezTo>
                  <a:close/>
                  <a:moveTo>
                    <a:pt x="15066644" y="4012756"/>
                  </a:moveTo>
                  <a:cubicBezTo>
                    <a:pt x="15066644" y="4019042"/>
                    <a:pt x="15060294" y="4025392"/>
                    <a:pt x="15053944" y="4044442"/>
                  </a:cubicBezTo>
                  <a:lnTo>
                    <a:pt x="15072994" y="4044442"/>
                  </a:lnTo>
                  <a:lnTo>
                    <a:pt x="15047594" y="4044442"/>
                  </a:lnTo>
                  <a:cubicBezTo>
                    <a:pt x="15041244" y="4038092"/>
                    <a:pt x="15041244" y="4025392"/>
                    <a:pt x="15047594" y="4012756"/>
                  </a:cubicBezTo>
                  <a:lnTo>
                    <a:pt x="15066644" y="4012756"/>
                  </a:lnTo>
                  <a:close/>
                  <a:moveTo>
                    <a:pt x="15504731" y="4025392"/>
                  </a:moveTo>
                  <a:cubicBezTo>
                    <a:pt x="15523781" y="4025392"/>
                    <a:pt x="15536481" y="4019042"/>
                    <a:pt x="15549181" y="4012756"/>
                  </a:cubicBezTo>
                  <a:lnTo>
                    <a:pt x="15568231" y="4031742"/>
                  </a:lnTo>
                  <a:cubicBezTo>
                    <a:pt x="15549181" y="4044442"/>
                    <a:pt x="15511081" y="4063492"/>
                    <a:pt x="15498381" y="4063492"/>
                  </a:cubicBezTo>
                  <a:cubicBezTo>
                    <a:pt x="15460281" y="4063492"/>
                    <a:pt x="15447581" y="4025392"/>
                    <a:pt x="15447581" y="4012756"/>
                  </a:cubicBezTo>
                  <a:cubicBezTo>
                    <a:pt x="15447581" y="4000056"/>
                    <a:pt x="15460281" y="4006406"/>
                    <a:pt x="15460281" y="4000056"/>
                  </a:cubicBezTo>
                  <a:cubicBezTo>
                    <a:pt x="15472981" y="4012756"/>
                    <a:pt x="15492031" y="4025392"/>
                    <a:pt x="15504731" y="4025392"/>
                  </a:cubicBezTo>
                  <a:close/>
                  <a:moveTo>
                    <a:pt x="15092044" y="4012756"/>
                  </a:moveTo>
                  <a:cubicBezTo>
                    <a:pt x="15092044" y="4031742"/>
                    <a:pt x="15085694" y="4038092"/>
                    <a:pt x="15079344" y="4038092"/>
                  </a:cubicBezTo>
                  <a:cubicBezTo>
                    <a:pt x="15085694" y="4031742"/>
                    <a:pt x="15085694" y="4031742"/>
                    <a:pt x="15085694" y="4019042"/>
                  </a:cubicBezTo>
                  <a:cubicBezTo>
                    <a:pt x="15085694" y="4000056"/>
                    <a:pt x="15072994" y="3993706"/>
                    <a:pt x="15060294" y="3993706"/>
                  </a:cubicBezTo>
                  <a:cubicBezTo>
                    <a:pt x="15041244" y="3993706"/>
                    <a:pt x="15034894" y="4006406"/>
                    <a:pt x="15028544" y="4019042"/>
                  </a:cubicBezTo>
                  <a:cubicBezTo>
                    <a:pt x="15015844" y="3987356"/>
                    <a:pt x="15034894" y="3987356"/>
                    <a:pt x="15060294" y="3987356"/>
                  </a:cubicBezTo>
                  <a:cubicBezTo>
                    <a:pt x="15085694" y="3987356"/>
                    <a:pt x="15092044" y="3993706"/>
                    <a:pt x="15092044" y="4012756"/>
                  </a:cubicBezTo>
                  <a:close/>
                  <a:moveTo>
                    <a:pt x="15155544" y="3974656"/>
                  </a:moveTo>
                  <a:cubicBezTo>
                    <a:pt x="15155544" y="3981006"/>
                    <a:pt x="15161894" y="3974656"/>
                    <a:pt x="15161894" y="3993706"/>
                  </a:cubicBezTo>
                  <a:cubicBezTo>
                    <a:pt x="15161894" y="4006406"/>
                    <a:pt x="15155544" y="4012756"/>
                    <a:pt x="15149194" y="4019042"/>
                  </a:cubicBezTo>
                  <a:lnTo>
                    <a:pt x="15123794" y="4012756"/>
                  </a:lnTo>
                  <a:cubicBezTo>
                    <a:pt x="15130144" y="4000056"/>
                    <a:pt x="15142844" y="4006406"/>
                    <a:pt x="15155544" y="4000056"/>
                  </a:cubicBezTo>
                  <a:cubicBezTo>
                    <a:pt x="15149194" y="3993706"/>
                    <a:pt x="15142844" y="3981006"/>
                    <a:pt x="15130144" y="3981006"/>
                  </a:cubicBezTo>
                  <a:cubicBezTo>
                    <a:pt x="15111094" y="3981006"/>
                    <a:pt x="15111094" y="3993706"/>
                    <a:pt x="15104744" y="3993706"/>
                  </a:cubicBezTo>
                  <a:cubicBezTo>
                    <a:pt x="15104744" y="3987356"/>
                    <a:pt x="15111094" y="3981006"/>
                    <a:pt x="15117444" y="3974656"/>
                  </a:cubicBezTo>
                  <a:lnTo>
                    <a:pt x="15155544" y="3974656"/>
                  </a:lnTo>
                  <a:close/>
                  <a:moveTo>
                    <a:pt x="15409481" y="4006406"/>
                  </a:moveTo>
                  <a:cubicBezTo>
                    <a:pt x="15396781" y="4006406"/>
                    <a:pt x="15390431" y="4000056"/>
                    <a:pt x="15384081" y="3993706"/>
                  </a:cubicBezTo>
                  <a:cubicBezTo>
                    <a:pt x="15390431" y="3987356"/>
                    <a:pt x="15390431" y="3981006"/>
                    <a:pt x="15390431" y="3974656"/>
                  </a:cubicBezTo>
                  <a:cubicBezTo>
                    <a:pt x="15409481" y="3981006"/>
                    <a:pt x="15428531" y="3974656"/>
                    <a:pt x="15460281" y="3968306"/>
                  </a:cubicBezTo>
                  <a:cubicBezTo>
                    <a:pt x="15447581" y="3987356"/>
                    <a:pt x="15428531" y="4006406"/>
                    <a:pt x="15409481" y="4006406"/>
                  </a:cubicBezTo>
                  <a:close/>
                  <a:moveTo>
                    <a:pt x="15638081" y="3987356"/>
                  </a:moveTo>
                  <a:cubicBezTo>
                    <a:pt x="15638081" y="4019042"/>
                    <a:pt x="15612681" y="4025392"/>
                    <a:pt x="15599981" y="4025392"/>
                  </a:cubicBezTo>
                  <a:cubicBezTo>
                    <a:pt x="15587281" y="4025392"/>
                    <a:pt x="15574581" y="4012756"/>
                    <a:pt x="15561881" y="4000056"/>
                  </a:cubicBezTo>
                  <a:cubicBezTo>
                    <a:pt x="15593631" y="3961956"/>
                    <a:pt x="15593631" y="3981006"/>
                    <a:pt x="15631731" y="3961956"/>
                  </a:cubicBezTo>
                  <a:cubicBezTo>
                    <a:pt x="15638081" y="3968306"/>
                    <a:pt x="15638081" y="3974656"/>
                    <a:pt x="15638081" y="3987356"/>
                  </a:cubicBezTo>
                  <a:close/>
                  <a:moveTo>
                    <a:pt x="15371381" y="3981006"/>
                  </a:moveTo>
                  <a:cubicBezTo>
                    <a:pt x="15371381" y="4000056"/>
                    <a:pt x="15269844" y="4031742"/>
                    <a:pt x="15269844" y="4038092"/>
                  </a:cubicBezTo>
                  <a:cubicBezTo>
                    <a:pt x="15142844" y="4095242"/>
                    <a:pt x="14945995" y="4114292"/>
                    <a:pt x="14876145" y="4273042"/>
                  </a:cubicBezTo>
                  <a:cubicBezTo>
                    <a:pt x="14882495" y="4215892"/>
                    <a:pt x="14888845" y="4158742"/>
                    <a:pt x="14888845" y="4101592"/>
                  </a:cubicBezTo>
                  <a:cubicBezTo>
                    <a:pt x="14907895" y="4139692"/>
                    <a:pt x="14926945" y="4158742"/>
                    <a:pt x="14952345" y="4158742"/>
                  </a:cubicBezTo>
                  <a:cubicBezTo>
                    <a:pt x="14990445" y="4158742"/>
                    <a:pt x="15130144" y="4063492"/>
                    <a:pt x="15136494" y="4063492"/>
                  </a:cubicBezTo>
                  <a:cubicBezTo>
                    <a:pt x="15149194" y="4050792"/>
                    <a:pt x="15174594" y="4057142"/>
                    <a:pt x="15193644" y="4044442"/>
                  </a:cubicBezTo>
                  <a:cubicBezTo>
                    <a:pt x="15199994" y="4044442"/>
                    <a:pt x="15206344" y="4025392"/>
                    <a:pt x="15225394" y="4019042"/>
                  </a:cubicBezTo>
                  <a:cubicBezTo>
                    <a:pt x="15231744" y="4012756"/>
                    <a:pt x="15257144" y="4019042"/>
                    <a:pt x="15276194" y="4012756"/>
                  </a:cubicBezTo>
                  <a:cubicBezTo>
                    <a:pt x="15295244" y="4006406"/>
                    <a:pt x="15320581" y="3987356"/>
                    <a:pt x="15333281" y="3968306"/>
                  </a:cubicBezTo>
                  <a:cubicBezTo>
                    <a:pt x="15339631" y="3968306"/>
                    <a:pt x="15352331" y="3968306"/>
                    <a:pt x="15358681" y="3961956"/>
                  </a:cubicBezTo>
                  <a:cubicBezTo>
                    <a:pt x="15365031" y="3968306"/>
                    <a:pt x="15371381" y="3961956"/>
                    <a:pt x="15371381" y="3981006"/>
                  </a:cubicBezTo>
                  <a:close/>
                  <a:moveTo>
                    <a:pt x="15561881" y="3968306"/>
                  </a:moveTo>
                  <a:cubicBezTo>
                    <a:pt x="15542831" y="4000056"/>
                    <a:pt x="15517431" y="4006406"/>
                    <a:pt x="15504731" y="4006406"/>
                  </a:cubicBezTo>
                  <a:cubicBezTo>
                    <a:pt x="15492031" y="4006406"/>
                    <a:pt x="15485681" y="4000056"/>
                    <a:pt x="15472981" y="3993706"/>
                  </a:cubicBezTo>
                  <a:cubicBezTo>
                    <a:pt x="15479331" y="3981006"/>
                    <a:pt x="15517431" y="3955606"/>
                    <a:pt x="15536481" y="3955606"/>
                  </a:cubicBezTo>
                  <a:cubicBezTo>
                    <a:pt x="15555531" y="3955606"/>
                    <a:pt x="15555531" y="3961956"/>
                    <a:pt x="15561881" y="3968306"/>
                  </a:cubicBezTo>
                  <a:close/>
                  <a:moveTo>
                    <a:pt x="15853917" y="3987356"/>
                  </a:moveTo>
                  <a:cubicBezTo>
                    <a:pt x="15853917" y="4000056"/>
                    <a:pt x="15841217" y="4019042"/>
                    <a:pt x="15828517" y="4031742"/>
                  </a:cubicBezTo>
                  <a:cubicBezTo>
                    <a:pt x="15828517" y="4012756"/>
                    <a:pt x="15822167" y="3961956"/>
                    <a:pt x="15847567" y="3949256"/>
                  </a:cubicBezTo>
                  <a:cubicBezTo>
                    <a:pt x="15847567" y="3961956"/>
                    <a:pt x="15853917" y="3968306"/>
                    <a:pt x="15853917" y="3987356"/>
                  </a:cubicBezTo>
                  <a:close/>
                  <a:moveTo>
                    <a:pt x="15815881" y="4222242"/>
                  </a:moveTo>
                  <a:cubicBezTo>
                    <a:pt x="15809531" y="4222242"/>
                    <a:pt x="15796831" y="4228592"/>
                    <a:pt x="15790481" y="4228592"/>
                  </a:cubicBezTo>
                  <a:cubicBezTo>
                    <a:pt x="15784131" y="4184142"/>
                    <a:pt x="15771431" y="4133342"/>
                    <a:pt x="15765081" y="4088892"/>
                  </a:cubicBezTo>
                  <a:cubicBezTo>
                    <a:pt x="15771431" y="4088892"/>
                    <a:pt x="15784131" y="4101592"/>
                    <a:pt x="15796831" y="4101592"/>
                  </a:cubicBezTo>
                  <a:cubicBezTo>
                    <a:pt x="15803181" y="4095242"/>
                    <a:pt x="15809531" y="4088892"/>
                    <a:pt x="15809531" y="4076192"/>
                  </a:cubicBezTo>
                  <a:cubicBezTo>
                    <a:pt x="15809531" y="4057142"/>
                    <a:pt x="15803181" y="4044442"/>
                    <a:pt x="15796831" y="4031742"/>
                  </a:cubicBezTo>
                  <a:cubicBezTo>
                    <a:pt x="15796831" y="4031742"/>
                    <a:pt x="15796831" y="3942906"/>
                    <a:pt x="15809531" y="3942906"/>
                  </a:cubicBezTo>
                  <a:cubicBezTo>
                    <a:pt x="15809531" y="3955606"/>
                    <a:pt x="15815881" y="3968306"/>
                    <a:pt x="15815881" y="4222242"/>
                  </a:cubicBezTo>
                  <a:close/>
                  <a:moveTo>
                    <a:pt x="15466631" y="3930206"/>
                  </a:moveTo>
                  <a:cubicBezTo>
                    <a:pt x="15447581" y="3949256"/>
                    <a:pt x="15422181" y="3961956"/>
                    <a:pt x="15409481" y="3961956"/>
                  </a:cubicBezTo>
                  <a:cubicBezTo>
                    <a:pt x="15384081" y="3961956"/>
                    <a:pt x="15377731" y="3942906"/>
                    <a:pt x="15365031" y="3930206"/>
                  </a:cubicBezTo>
                  <a:cubicBezTo>
                    <a:pt x="15377731" y="3930206"/>
                    <a:pt x="15390431" y="3917506"/>
                    <a:pt x="15403131" y="3917506"/>
                  </a:cubicBezTo>
                  <a:cubicBezTo>
                    <a:pt x="15422181" y="3917506"/>
                    <a:pt x="15447581" y="3930206"/>
                    <a:pt x="15466631" y="3930206"/>
                  </a:cubicBezTo>
                  <a:close/>
                  <a:moveTo>
                    <a:pt x="15047594" y="3917506"/>
                  </a:moveTo>
                  <a:cubicBezTo>
                    <a:pt x="15079344" y="3923856"/>
                    <a:pt x="15136494" y="3930206"/>
                    <a:pt x="15155544" y="3930206"/>
                  </a:cubicBezTo>
                  <a:cubicBezTo>
                    <a:pt x="15168244" y="3930206"/>
                    <a:pt x="15276194" y="3911156"/>
                    <a:pt x="15295244" y="3911156"/>
                  </a:cubicBezTo>
                  <a:cubicBezTo>
                    <a:pt x="15320581" y="3911156"/>
                    <a:pt x="15339631" y="3930206"/>
                    <a:pt x="15352331" y="3949256"/>
                  </a:cubicBezTo>
                  <a:cubicBezTo>
                    <a:pt x="15320581" y="3949256"/>
                    <a:pt x="15295244" y="3981006"/>
                    <a:pt x="15282544" y="3987356"/>
                  </a:cubicBezTo>
                  <a:cubicBezTo>
                    <a:pt x="15263494" y="4000056"/>
                    <a:pt x="15238094" y="3987356"/>
                    <a:pt x="15219044" y="3993706"/>
                  </a:cubicBezTo>
                  <a:cubicBezTo>
                    <a:pt x="15206344" y="3993706"/>
                    <a:pt x="15199994" y="4012756"/>
                    <a:pt x="15187294" y="4019042"/>
                  </a:cubicBezTo>
                  <a:cubicBezTo>
                    <a:pt x="15174594" y="4031742"/>
                    <a:pt x="15149194" y="4031742"/>
                    <a:pt x="15136494" y="4038092"/>
                  </a:cubicBezTo>
                  <a:cubicBezTo>
                    <a:pt x="15104744" y="4050792"/>
                    <a:pt x="15072994" y="4082542"/>
                    <a:pt x="15053944" y="4088892"/>
                  </a:cubicBezTo>
                  <a:cubicBezTo>
                    <a:pt x="15047594" y="4088892"/>
                    <a:pt x="15028544" y="4088892"/>
                    <a:pt x="15022194" y="4095242"/>
                  </a:cubicBezTo>
                  <a:cubicBezTo>
                    <a:pt x="14996795" y="4101592"/>
                    <a:pt x="14971395" y="4126992"/>
                    <a:pt x="14952345" y="4126992"/>
                  </a:cubicBezTo>
                  <a:cubicBezTo>
                    <a:pt x="14907895" y="4126992"/>
                    <a:pt x="14901545" y="4082542"/>
                    <a:pt x="14888845" y="4050792"/>
                  </a:cubicBezTo>
                  <a:cubicBezTo>
                    <a:pt x="14901545" y="4069842"/>
                    <a:pt x="14933295" y="4095242"/>
                    <a:pt x="14945995" y="4095242"/>
                  </a:cubicBezTo>
                  <a:cubicBezTo>
                    <a:pt x="14965045" y="4095242"/>
                    <a:pt x="15009495" y="4057142"/>
                    <a:pt x="15022194" y="4038092"/>
                  </a:cubicBezTo>
                  <a:cubicBezTo>
                    <a:pt x="15028544" y="4044442"/>
                    <a:pt x="15041244" y="4063492"/>
                    <a:pt x="15060294" y="4063492"/>
                  </a:cubicBezTo>
                  <a:cubicBezTo>
                    <a:pt x="15072994" y="4063492"/>
                    <a:pt x="15104744" y="4044442"/>
                    <a:pt x="15111094" y="4025392"/>
                  </a:cubicBezTo>
                  <a:cubicBezTo>
                    <a:pt x="15117444" y="4031742"/>
                    <a:pt x="15123794" y="4038092"/>
                    <a:pt x="15136494" y="4038092"/>
                  </a:cubicBezTo>
                  <a:cubicBezTo>
                    <a:pt x="15155544" y="4038092"/>
                    <a:pt x="15180944" y="4006406"/>
                    <a:pt x="15180944" y="3993706"/>
                  </a:cubicBezTo>
                  <a:cubicBezTo>
                    <a:pt x="15180944" y="3961956"/>
                    <a:pt x="15142844" y="3955606"/>
                    <a:pt x="15130144" y="3955606"/>
                  </a:cubicBezTo>
                  <a:cubicBezTo>
                    <a:pt x="15117444" y="3955606"/>
                    <a:pt x="15060294" y="3968306"/>
                    <a:pt x="15022194" y="3981006"/>
                  </a:cubicBezTo>
                  <a:cubicBezTo>
                    <a:pt x="15003145" y="3936556"/>
                    <a:pt x="14977745" y="3942906"/>
                    <a:pt x="14965045" y="3942906"/>
                  </a:cubicBezTo>
                  <a:cubicBezTo>
                    <a:pt x="14920595" y="3942906"/>
                    <a:pt x="14907895" y="3987356"/>
                    <a:pt x="14907895" y="4006406"/>
                  </a:cubicBezTo>
                  <a:cubicBezTo>
                    <a:pt x="14907895" y="4038092"/>
                    <a:pt x="14926945" y="4057142"/>
                    <a:pt x="14945995" y="4057142"/>
                  </a:cubicBezTo>
                  <a:cubicBezTo>
                    <a:pt x="14977745" y="4057142"/>
                    <a:pt x="15003145" y="4019042"/>
                    <a:pt x="15003145" y="4006406"/>
                  </a:cubicBezTo>
                  <a:cubicBezTo>
                    <a:pt x="15003145" y="3987356"/>
                    <a:pt x="14990445" y="3987356"/>
                    <a:pt x="14977745" y="3974656"/>
                  </a:cubicBezTo>
                  <a:lnTo>
                    <a:pt x="14952345" y="3974656"/>
                  </a:lnTo>
                  <a:cubicBezTo>
                    <a:pt x="14952345" y="3974656"/>
                    <a:pt x="14945995" y="3981006"/>
                    <a:pt x="14945995" y="3993706"/>
                  </a:cubicBezTo>
                  <a:lnTo>
                    <a:pt x="14977745" y="3993706"/>
                  </a:lnTo>
                  <a:cubicBezTo>
                    <a:pt x="14977745" y="4000056"/>
                    <a:pt x="14984095" y="3993706"/>
                    <a:pt x="14984095" y="4006406"/>
                  </a:cubicBezTo>
                  <a:cubicBezTo>
                    <a:pt x="14984095" y="4025392"/>
                    <a:pt x="14965045" y="4038092"/>
                    <a:pt x="14952345" y="4038092"/>
                  </a:cubicBezTo>
                  <a:cubicBezTo>
                    <a:pt x="14920595" y="4038092"/>
                    <a:pt x="14926945" y="4012756"/>
                    <a:pt x="14926945" y="4006406"/>
                  </a:cubicBezTo>
                  <a:cubicBezTo>
                    <a:pt x="14926945" y="3968306"/>
                    <a:pt x="14945995" y="3955606"/>
                    <a:pt x="14965045" y="3955606"/>
                  </a:cubicBezTo>
                  <a:cubicBezTo>
                    <a:pt x="14996795" y="3955606"/>
                    <a:pt x="15009495" y="4000056"/>
                    <a:pt x="15009495" y="4012756"/>
                  </a:cubicBezTo>
                  <a:cubicBezTo>
                    <a:pt x="15009495" y="4057142"/>
                    <a:pt x="14958695" y="4076192"/>
                    <a:pt x="14945995" y="4076192"/>
                  </a:cubicBezTo>
                  <a:cubicBezTo>
                    <a:pt x="14901545" y="4076192"/>
                    <a:pt x="14901545" y="4012756"/>
                    <a:pt x="14901545" y="4000056"/>
                  </a:cubicBezTo>
                  <a:cubicBezTo>
                    <a:pt x="14901545" y="3942906"/>
                    <a:pt x="14945995" y="3904806"/>
                    <a:pt x="15009495" y="3904806"/>
                  </a:cubicBezTo>
                  <a:cubicBezTo>
                    <a:pt x="15022194" y="3904806"/>
                    <a:pt x="15034894" y="3917506"/>
                    <a:pt x="15047594" y="3917506"/>
                  </a:cubicBezTo>
                  <a:close/>
                  <a:moveTo>
                    <a:pt x="15549181" y="3904806"/>
                  </a:moveTo>
                  <a:cubicBezTo>
                    <a:pt x="15536481" y="3923856"/>
                    <a:pt x="15517431" y="3955606"/>
                    <a:pt x="15498381" y="3955606"/>
                  </a:cubicBezTo>
                  <a:lnTo>
                    <a:pt x="15466631" y="3955606"/>
                  </a:lnTo>
                  <a:cubicBezTo>
                    <a:pt x="15479331" y="3917506"/>
                    <a:pt x="15498381" y="3923856"/>
                    <a:pt x="15530131" y="3898456"/>
                  </a:cubicBezTo>
                  <a:cubicBezTo>
                    <a:pt x="15536481" y="3898456"/>
                    <a:pt x="15542831" y="3898456"/>
                    <a:pt x="15549181" y="3904806"/>
                  </a:cubicBezTo>
                  <a:close/>
                  <a:moveTo>
                    <a:pt x="15625381" y="3930206"/>
                  </a:moveTo>
                  <a:cubicBezTo>
                    <a:pt x="15625381" y="3942906"/>
                    <a:pt x="15599981" y="3961956"/>
                    <a:pt x="15593631" y="3961956"/>
                  </a:cubicBezTo>
                  <a:cubicBezTo>
                    <a:pt x="15574581" y="3961956"/>
                    <a:pt x="15561881" y="3949256"/>
                    <a:pt x="15549181" y="3936556"/>
                  </a:cubicBezTo>
                  <a:cubicBezTo>
                    <a:pt x="15555531" y="3930206"/>
                    <a:pt x="15555531" y="3911156"/>
                    <a:pt x="15568231" y="3904806"/>
                  </a:cubicBezTo>
                  <a:cubicBezTo>
                    <a:pt x="15574581" y="3898456"/>
                    <a:pt x="15593631" y="3898456"/>
                    <a:pt x="15606331" y="3892106"/>
                  </a:cubicBezTo>
                  <a:cubicBezTo>
                    <a:pt x="15612681" y="3898456"/>
                    <a:pt x="15625381" y="3917506"/>
                    <a:pt x="15625381" y="3930206"/>
                  </a:cubicBezTo>
                  <a:close/>
                  <a:moveTo>
                    <a:pt x="15809531" y="3904806"/>
                  </a:moveTo>
                  <a:cubicBezTo>
                    <a:pt x="15803181" y="3892106"/>
                    <a:pt x="15790481" y="3885756"/>
                    <a:pt x="15777781" y="3879406"/>
                  </a:cubicBezTo>
                  <a:cubicBezTo>
                    <a:pt x="15790481" y="3879406"/>
                    <a:pt x="15803181" y="3873056"/>
                    <a:pt x="15815881" y="3866706"/>
                  </a:cubicBezTo>
                  <a:cubicBezTo>
                    <a:pt x="15809531" y="3879406"/>
                    <a:pt x="15809531" y="3892106"/>
                    <a:pt x="15809531" y="3904806"/>
                  </a:cubicBezTo>
                  <a:close/>
                  <a:moveTo>
                    <a:pt x="15847567" y="3936556"/>
                  </a:moveTo>
                  <a:cubicBezTo>
                    <a:pt x="15841217" y="3936556"/>
                    <a:pt x="15834867" y="3942906"/>
                    <a:pt x="15828517" y="3949256"/>
                  </a:cubicBezTo>
                  <a:cubicBezTo>
                    <a:pt x="15834867" y="3911156"/>
                    <a:pt x="15803181" y="3866706"/>
                    <a:pt x="15847567" y="3847656"/>
                  </a:cubicBezTo>
                  <a:lnTo>
                    <a:pt x="15847567" y="3936556"/>
                  </a:lnTo>
                  <a:close/>
                  <a:moveTo>
                    <a:pt x="15733331" y="3885756"/>
                  </a:moveTo>
                  <a:cubicBezTo>
                    <a:pt x="15746031" y="3892106"/>
                    <a:pt x="15777781" y="3898456"/>
                    <a:pt x="15796831" y="3911156"/>
                  </a:cubicBezTo>
                  <a:cubicBezTo>
                    <a:pt x="15784131" y="3936556"/>
                    <a:pt x="15777781" y="3968306"/>
                    <a:pt x="15777781" y="3987356"/>
                  </a:cubicBezTo>
                  <a:cubicBezTo>
                    <a:pt x="15777781" y="4000056"/>
                    <a:pt x="15784131" y="4038092"/>
                    <a:pt x="15790481" y="4082542"/>
                  </a:cubicBezTo>
                  <a:cubicBezTo>
                    <a:pt x="15784131" y="4082542"/>
                    <a:pt x="15777781" y="4069842"/>
                    <a:pt x="15765081" y="4057142"/>
                  </a:cubicBezTo>
                  <a:cubicBezTo>
                    <a:pt x="15752381" y="4069842"/>
                    <a:pt x="15752381" y="4088892"/>
                    <a:pt x="15752381" y="4101592"/>
                  </a:cubicBezTo>
                  <a:cubicBezTo>
                    <a:pt x="15752381" y="4120642"/>
                    <a:pt x="15771431" y="4209542"/>
                    <a:pt x="15771431" y="4222242"/>
                  </a:cubicBezTo>
                  <a:cubicBezTo>
                    <a:pt x="15771431" y="4253992"/>
                    <a:pt x="15765081" y="4253992"/>
                    <a:pt x="15733331" y="4298442"/>
                  </a:cubicBezTo>
                  <a:cubicBezTo>
                    <a:pt x="15726981" y="4292092"/>
                    <a:pt x="15726981" y="4279392"/>
                    <a:pt x="15720631" y="4273042"/>
                  </a:cubicBezTo>
                  <a:cubicBezTo>
                    <a:pt x="15701581" y="4285742"/>
                    <a:pt x="15682531" y="4304792"/>
                    <a:pt x="15663481" y="4323842"/>
                  </a:cubicBezTo>
                  <a:cubicBezTo>
                    <a:pt x="15657131" y="4317492"/>
                    <a:pt x="15663481" y="4311142"/>
                    <a:pt x="15663481" y="4292092"/>
                  </a:cubicBezTo>
                  <a:cubicBezTo>
                    <a:pt x="15663481" y="4292092"/>
                    <a:pt x="15663481" y="4285742"/>
                    <a:pt x="15650781" y="4285742"/>
                  </a:cubicBezTo>
                  <a:cubicBezTo>
                    <a:pt x="15631731" y="4285742"/>
                    <a:pt x="15619031" y="4304792"/>
                    <a:pt x="15599981" y="4323842"/>
                  </a:cubicBezTo>
                  <a:cubicBezTo>
                    <a:pt x="15612681" y="4298442"/>
                    <a:pt x="15612681" y="4273042"/>
                    <a:pt x="15619031" y="4247642"/>
                  </a:cubicBezTo>
                  <a:cubicBezTo>
                    <a:pt x="15625381" y="4253992"/>
                    <a:pt x="15631731" y="4266692"/>
                    <a:pt x="15650781" y="4273042"/>
                  </a:cubicBezTo>
                  <a:cubicBezTo>
                    <a:pt x="15650781" y="4253992"/>
                    <a:pt x="15650781" y="4228592"/>
                    <a:pt x="15657131" y="4215892"/>
                  </a:cubicBezTo>
                  <a:cubicBezTo>
                    <a:pt x="15663481" y="4215892"/>
                    <a:pt x="15669831" y="4222242"/>
                    <a:pt x="15676181" y="4228592"/>
                  </a:cubicBezTo>
                  <a:cubicBezTo>
                    <a:pt x="15695231" y="4190492"/>
                    <a:pt x="15682531" y="4139692"/>
                    <a:pt x="15688881" y="4101592"/>
                  </a:cubicBezTo>
                  <a:cubicBezTo>
                    <a:pt x="15695231" y="4101592"/>
                    <a:pt x="15707931" y="4107942"/>
                    <a:pt x="15720631" y="4107942"/>
                  </a:cubicBezTo>
                  <a:lnTo>
                    <a:pt x="15720631" y="4050792"/>
                  </a:lnTo>
                  <a:cubicBezTo>
                    <a:pt x="15714281" y="4044442"/>
                    <a:pt x="15707931" y="4025392"/>
                    <a:pt x="15695231" y="4012756"/>
                  </a:cubicBezTo>
                  <a:lnTo>
                    <a:pt x="15720631" y="4012756"/>
                  </a:lnTo>
                  <a:cubicBezTo>
                    <a:pt x="15726981" y="4006406"/>
                    <a:pt x="15726981" y="4012756"/>
                    <a:pt x="15726981" y="3993706"/>
                  </a:cubicBezTo>
                  <a:cubicBezTo>
                    <a:pt x="15726981" y="3981006"/>
                    <a:pt x="15682531" y="3923856"/>
                    <a:pt x="15663481" y="3904806"/>
                  </a:cubicBezTo>
                  <a:cubicBezTo>
                    <a:pt x="15669831" y="3898456"/>
                    <a:pt x="15676181" y="3898456"/>
                    <a:pt x="15688881" y="3898456"/>
                  </a:cubicBezTo>
                  <a:lnTo>
                    <a:pt x="15688881" y="3866706"/>
                  </a:lnTo>
                  <a:cubicBezTo>
                    <a:pt x="15676181" y="3854006"/>
                    <a:pt x="15663481" y="3834956"/>
                    <a:pt x="15657131" y="3822256"/>
                  </a:cubicBezTo>
                  <a:cubicBezTo>
                    <a:pt x="15669831" y="3841306"/>
                    <a:pt x="15695231" y="3866706"/>
                    <a:pt x="15733331" y="3885756"/>
                  </a:cubicBezTo>
                  <a:close/>
                  <a:moveTo>
                    <a:pt x="14996795" y="3892106"/>
                  </a:moveTo>
                  <a:cubicBezTo>
                    <a:pt x="14965045" y="3892106"/>
                    <a:pt x="14920595" y="3904806"/>
                    <a:pt x="14888845" y="3955606"/>
                  </a:cubicBezTo>
                  <a:cubicBezTo>
                    <a:pt x="14888845" y="3841306"/>
                    <a:pt x="14888845" y="3822256"/>
                    <a:pt x="14882495" y="3822256"/>
                  </a:cubicBezTo>
                  <a:cubicBezTo>
                    <a:pt x="14907895" y="3828606"/>
                    <a:pt x="14945995" y="3904806"/>
                    <a:pt x="14996795" y="3892106"/>
                  </a:cubicBezTo>
                  <a:close/>
                  <a:moveTo>
                    <a:pt x="15606331" y="3873056"/>
                  </a:moveTo>
                  <a:cubicBezTo>
                    <a:pt x="15599981" y="3879406"/>
                    <a:pt x="15599981" y="3885756"/>
                    <a:pt x="15580931" y="3885756"/>
                  </a:cubicBezTo>
                  <a:lnTo>
                    <a:pt x="15542831" y="3885756"/>
                  </a:lnTo>
                  <a:cubicBezTo>
                    <a:pt x="15549181" y="3860356"/>
                    <a:pt x="15555531" y="3828606"/>
                    <a:pt x="15568231" y="3796856"/>
                  </a:cubicBezTo>
                  <a:lnTo>
                    <a:pt x="15606331" y="3873056"/>
                  </a:lnTo>
                  <a:close/>
                  <a:moveTo>
                    <a:pt x="15123794" y="3815906"/>
                  </a:moveTo>
                  <a:lnTo>
                    <a:pt x="15085694" y="3815906"/>
                  </a:lnTo>
                  <a:lnTo>
                    <a:pt x="15072994" y="3803206"/>
                  </a:lnTo>
                  <a:lnTo>
                    <a:pt x="15072994" y="3777806"/>
                  </a:lnTo>
                  <a:cubicBezTo>
                    <a:pt x="15079344" y="3784156"/>
                    <a:pt x="15079344" y="3790506"/>
                    <a:pt x="15098394" y="3790506"/>
                  </a:cubicBezTo>
                  <a:cubicBezTo>
                    <a:pt x="15111094" y="3790506"/>
                    <a:pt x="15117444" y="3777806"/>
                    <a:pt x="15123794" y="3765106"/>
                  </a:cubicBezTo>
                  <a:lnTo>
                    <a:pt x="15123794" y="3815906"/>
                  </a:lnTo>
                  <a:close/>
                  <a:moveTo>
                    <a:pt x="15676181" y="3733356"/>
                  </a:moveTo>
                  <a:cubicBezTo>
                    <a:pt x="15676181" y="3739706"/>
                    <a:pt x="15669831" y="3752406"/>
                    <a:pt x="15663481" y="3758756"/>
                  </a:cubicBezTo>
                  <a:cubicBezTo>
                    <a:pt x="15657131" y="3758756"/>
                    <a:pt x="15644431" y="3746056"/>
                    <a:pt x="15631731" y="3733356"/>
                  </a:cubicBezTo>
                  <a:lnTo>
                    <a:pt x="15676181" y="3733356"/>
                  </a:lnTo>
                  <a:close/>
                  <a:moveTo>
                    <a:pt x="15657131" y="3796856"/>
                  </a:moveTo>
                  <a:cubicBezTo>
                    <a:pt x="15657131" y="3809556"/>
                    <a:pt x="15644431" y="3809556"/>
                    <a:pt x="15631731" y="3822256"/>
                  </a:cubicBezTo>
                  <a:cubicBezTo>
                    <a:pt x="15644431" y="3841306"/>
                    <a:pt x="15669831" y="3860356"/>
                    <a:pt x="15669831" y="3873056"/>
                  </a:cubicBezTo>
                  <a:cubicBezTo>
                    <a:pt x="15669831" y="3892106"/>
                    <a:pt x="15650781" y="3885756"/>
                    <a:pt x="15650781" y="3904806"/>
                  </a:cubicBezTo>
                  <a:cubicBezTo>
                    <a:pt x="15650781" y="3917506"/>
                    <a:pt x="15688881" y="3961956"/>
                    <a:pt x="15707931" y="3993706"/>
                  </a:cubicBezTo>
                  <a:lnTo>
                    <a:pt x="15682531" y="3993706"/>
                  </a:lnTo>
                  <a:cubicBezTo>
                    <a:pt x="15682531" y="4000056"/>
                    <a:pt x="15676181" y="3993706"/>
                    <a:pt x="15676181" y="4006406"/>
                  </a:cubicBezTo>
                  <a:cubicBezTo>
                    <a:pt x="15676181" y="4025392"/>
                    <a:pt x="15695231" y="4044442"/>
                    <a:pt x="15701581" y="4057142"/>
                  </a:cubicBezTo>
                  <a:cubicBezTo>
                    <a:pt x="15695231" y="4101592"/>
                    <a:pt x="15682531" y="4069842"/>
                    <a:pt x="15669831" y="4095242"/>
                  </a:cubicBezTo>
                  <a:lnTo>
                    <a:pt x="15669831" y="4184142"/>
                  </a:lnTo>
                  <a:cubicBezTo>
                    <a:pt x="15663481" y="4184142"/>
                    <a:pt x="15650781" y="4177792"/>
                    <a:pt x="15644431" y="4177792"/>
                  </a:cubicBezTo>
                  <a:cubicBezTo>
                    <a:pt x="15638081" y="4196842"/>
                    <a:pt x="15638081" y="4222242"/>
                    <a:pt x="15638081" y="4241292"/>
                  </a:cubicBezTo>
                  <a:cubicBezTo>
                    <a:pt x="15631731" y="4241292"/>
                    <a:pt x="15619031" y="4228592"/>
                    <a:pt x="15612681" y="4222242"/>
                  </a:cubicBezTo>
                  <a:cubicBezTo>
                    <a:pt x="15587281" y="4241292"/>
                    <a:pt x="15606331" y="4298442"/>
                    <a:pt x="15574581" y="4323842"/>
                  </a:cubicBezTo>
                  <a:cubicBezTo>
                    <a:pt x="15561881" y="4317492"/>
                    <a:pt x="15555531" y="4298442"/>
                    <a:pt x="15536481" y="4298442"/>
                  </a:cubicBezTo>
                  <a:cubicBezTo>
                    <a:pt x="15523781" y="4298442"/>
                    <a:pt x="15511081" y="4323842"/>
                    <a:pt x="15498381" y="4336542"/>
                  </a:cubicBezTo>
                  <a:cubicBezTo>
                    <a:pt x="15492031" y="4336542"/>
                    <a:pt x="15485681" y="4323842"/>
                    <a:pt x="15472981" y="4317492"/>
                  </a:cubicBezTo>
                  <a:cubicBezTo>
                    <a:pt x="15447581" y="4342892"/>
                    <a:pt x="15422181" y="4380992"/>
                    <a:pt x="15390431" y="4400042"/>
                  </a:cubicBezTo>
                  <a:lnTo>
                    <a:pt x="15390431" y="4368292"/>
                  </a:lnTo>
                  <a:cubicBezTo>
                    <a:pt x="15384081" y="4368292"/>
                    <a:pt x="15384081" y="4361942"/>
                    <a:pt x="15371381" y="4361942"/>
                  </a:cubicBezTo>
                  <a:cubicBezTo>
                    <a:pt x="15352331" y="4361942"/>
                    <a:pt x="15333281" y="4387342"/>
                    <a:pt x="15320581" y="4406392"/>
                  </a:cubicBezTo>
                  <a:cubicBezTo>
                    <a:pt x="15320581" y="4400042"/>
                    <a:pt x="15314231" y="4387342"/>
                    <a:pt x="15301594" y="4374642"/>
                  </a:cubicBezTo>
                  <a:cubicBezTo>
                    <a:pt x="15276194" y="4400042"/>
                    <a:pt x="15225394" y="4469892"/>
                    <a:pt x="15206344" y="4469892"/>
                  </a:cubicBezTo>
                  <a:lnTo>
                    <a:pt x="15174594" y="4469892"/>
                  </a:lnTo>
                  <a:cubicBezTo>
                    <a:pt x="15180944" y="4463542"/>
                    <a:pt x="15187294" y="4450842"/>
                    <a:pt x="15187294" y="4438142"/>
                  </a:cubicBezTo>
                  <a:cubicBezTo>
                    <a:pt x="15180944" y="4431792"/>
                    <a:pt x="15187294" y="4431792"/>
                    <a:pt x="15168244" y="4431792"/>
                  </a:cubicBezTo>
                  <a:cubicBezTo>
                    <a:pt x="15155544" y="4431792"/>
                    <a:pt x="15130144" y="4469892"/>
                    <a:pt x="15117444" y="4482592"/>
                  </a:cubicBezTo>
                  <a:cubicBezTo>
                    <a:pt x="15111094" y="4469892"/>
                    <a:pt x="15104744" y="4457192"/>
                    <a:pt x="15085694" y="4457192"/>
                  </a:cubicBezTo>
                  <a:cubicBezTo>
                    <a:pt x="15072994" y="4457192"/>
                    <a:pt x="15060294" y="4469892"/>
                    <a:pt x="15060294" y="4482592"/>
                  </a:cubicBezTo>
                  <a:cubicBezTo>
                    <a:pt x="15060294" y="4501642"/>
                    <a:pt x="15066644" y="4507992"/>
                    <a:pt x="15079344" y="4514342"/>
                  </a:cubicBezTo>
                  <a:cubicBezTo>
                    <a:pt x="15066644" y="4526979"/>
                    <a:pt x="15041244" y="4533329"/>
                    <a:pt x="15041244" y="4552379"/>
                  </a:cubicBezTo>
                  <a:cubicBezTo>
                    <a:pt x="15041244" y="4577779"/>
                    <a:pt x="15060294" y="4577779"/>
                    <a:pt x="15066644" y="4577779"/>
                  </a:cubicBezTo>
                  <a:cubicBezTo>
                    <a:pt x="15085694" y="4577779"/>
                    <a:pt x="15117444" y="4558729"/>
                    <a:pt x="15136494" y="4552379"/>
                  </a:cubicBezTo>
                  <a:cubicBezTo>
                    <a:pt x="15136494" y="4577779"/>
                    <a:pt x="15155544" y="4584129"/>
                    <a:pt x="15155544" y="4584129"/>
                  </a:cubicBezTo>
                  <a:cubicBezTo>
                    <a:pt x="15206344" y="4584129"/>
                    <a:pt x="15187294" y="4507992"/>
                    <a:pt x="15231744" y="4507992"/>
                  </a:cubicBezTo>
                  <a:lnTo>
                    <a:pt x="15231744" y="4539679"/>
                  </a:lnTo>
                  <a:cubicBezTo>
                    <a:pt x="15238094" y="4539679"/>
                    <a:pt x="15238094" y="4546029"/>
                    <a:pt x="15250794" y="4546029"/>
                  </a:cubicBezTo>
                  <a:cubicBezTo>
                    <a:pt x="15269844" y="4546029"/>
                    <a:pt x="15301594" y="4495292"/>
                    <a:pt x="15326931" y="4469892"/>
                  </a:cubicBezTo>
                  <a:cubicBezTo>
                    <a:pt x="15339631" y="4469892"/>
                    <a:pt x="15345981" y="4488942"/>
                    <a:pt x="15358681" y="4495292"/>
                  </a:cubicBezTo>
                  <a:cubicBezTo>
                    <a:pt x="15333281" y="4520692"/>
                    <a:pt x="15136494" y="4609529"/>
                    <a:pt x="15085694" y="4609529"/>
                  </a:cubicBezTo>
                  <a:cubicBezTo>
                    <a:pt x="15034894" y="4609529"/>
                    <a:pt x="15028544" y="4552379"/>
                    <a:pt x="15028544" y="4526979"/>
                  </a:cubicBezTo>
                  <a:cubicBezTo>
                    <a:pt x="15028544" y="4349242"/>
                    <a:pt x="15657131" y="4387342"/>
                    <a:pt x="15657131" y="4025392"/>
                  </a:cubicBezTo>
                  <a:cubicBezTo>
                    <a:pt x="15657131" y="3873056"/>
                    <a:pt x="15568231" y="3790506"/>
                    <a:pt x="15568231" y="3758756"/>
                  </a:cubicBezTo>
                  <a:cubicBezTo>
                    <a:pt x="15568231" y="3739706"/>
                    <a:pt x="15580931" y="3733356"/>
                    <a:pt x="15587281" y="3720656"/>
                  </a:cubicBezTo>
                  <a:cubicBezTo>
                    <a:pt x="15587281" y="3720656"/>
                    <a:pt x="15657131" y="3771456"/>
                    <a:pt x="15657131" y="3796856"/>
                  </a:cubicBezTo>
                  <a:close/>
                  <a:moveTo>
                    <a:pt x="15803181" y="3739706"/>
                  </a:moveTo>
                  <a:cubicBezTo>
                    <a:pt x="15796831" y="3739706"/>
                    <a:pt x="15784131" y="3727006"/>
                    <a:pt x="15771431" y="3720656"/>
                  </a:cubicBezTo>
                  <a:cubicBezTo>
                    <a:pt x="15777781" y="3720656"/>
                    <a:pt x="15790481" y="3714306"/>
                    <a:pt x="15796831" y="3707956"/>
                  </a:cubicBezTo>
                  <a:cubicBezTo>
                    <a:pt x="15796831" y="3714306"/>
                    <a:pt x="15803181" y="3727006"/>
                    <a:pt x="15803181" y="3739706"/>
                  </a:cubicBezTo>
                  <a:close/>
                  <a:moveTo>
                    <a:pt x="14939645" y="3720656"/>
                  </a:moveTo>
                  <a:cubicBezTo>
                    <a:pt x="14958695" y="3733356"/>
                    <a:pt x="14984095" y="3746056"/>
                    <a:pt x="15009495" y="3746056"/>
                  </a:cubicBezTo>
                  <a:cubicBezTo>
                    <a:pt x="14990445" y="3746056"/>
                    <a:pt x="14958695" y="3758756"/>
                    <a:pt x="14945995" y="3758756"/>
                  </a:cubicBezTo>
                  <a:cubicBezTo>
                    <a:pt x="14914245" y="3758756"/>
                    <a:pt x="14907895" y="3714306"/>
                    <a:pt x="14882495" y="3739706"/>
                  </a:cubicBezTo>
                  <a:cubicBezTo>
                    <a:pt x="14882495" y="3727006"/>
                    <a:pt x="14888845" y="3707956"/>
                    <a:pt x="14888845" y="3695256"/>
                  </a:cubicBezTo>
                  <a:cubicBezTo>
                    <a:pt x="14888845" y="3727006"/>
                    <a:pt x="14920595" y="3714306"/>
                    <a:pt x="14939645" y="3720656"/>
                  </a:cubicBezTo>
                  <a:close/>
                  <a:moveTo>
                    <a:pt x="15733331" y="3580956"/>
                  </a:moveTo>
                  <a:cubicBezTo>
                    <a:pt x="15765081" y="3606356"/>
                    <a:pt x="15803181" y="3625406"/>
                    <a:pt x="15803181" y="3650806"/>
                  </a:cubicBezTo>
                  <a:cubicBezTo>
                    <a:pt x="15803181" y="3682556"/>
                    <a:pt x="15777781" y="3701606"/>
                    <a:pt x="15758731" y="3701606"/>
                  </a:cubicBezTo>
                  <a:cubicBezTo>
                    <a:pt x="15726981" y="3701606"/>
                    <a:pt x="15720631" y="3669856"/>
                    <a:pt x="15720631" y="3663506"/>
                  </a:cubicBezTo>
                  <a:cubicBezTo>
                    <a:pt x="15720631" y="3644456"/>
                    <a:pt x="15726981" y="3625406"/>
                    <a:pt x="15752381" y="3625406"/>
                  </a:cubicBezTo>
                  <a:cubicBezTo>
                    <a:pt x="15765081" y="3625406"/>
                    <a:pt x="15771431" y="3631756"/>
                    <a:pt x="15777781" y="3638106"/>
                  </a:cubicBezTo>
                  <a:lnTo>
                    <a:pt x="15777781" y="3663506"/>
                  </a:lnTo>
                  <a:cubicBezTo>
                    <a:pt x="15771431" y="3663506"/>
                    <a:pt x="15758731" y="3669856"/>
                    <a:pt x="15752381" y="3669856"/>
                  </a:cubicBezTo>
                  <a:cubicBezTo>
                    <a:pt x="15752381" y="3663506"/>
                    <a:pt x="15752381" y="3657156"/>
                    <a:pt x="15758731" y="3650806"/>
                  </a:cubicBezTo>
                  <a:cubicBezTo>
                    <a:pt x="15758731" y="3650806"/>
                    <a:pt x="15752381" y="3644456"/>
                    <a:pt x="15739681" y="3644456"/>
                  </a:cubicBezTo>
                  <a:cubicBezTo>
                    <a:pt x="15739681" y="3650806"/>
                    <a:pt x="15733331" y="3644456"/>
                    <a:pt x="15733331" y="3663506"/>
                  </a:cubicBezTo>
                  <a:cubicBezTo>
                    <a:pt x="15733331" y="3676206"/>
                    <a:pt x="15739681" y="3688906"/>
                    <a:pt x="15758731" y="3688906"/>
                  </a:cubicBezTo>
                  <a:cubicBezTo>
                    <a:pt x="15771431" y="3688906"/>
                    <a:pt x="15796831" y="3663506"/>
                    <a:pt x="15796831" y="3650806"/>
                  </a:cubicBezTo>
                  <a:cubicBezTo>
                    <a:pt x="15796831" y="3625406"/>
                    <a:pt x="15777781" y="3606356"/>
                    <a:pt x="15752381" y="3606356"/>
                  </a:cubicBezTo>
                  <a:cubicBezTo>
                    <a:pt x="15733331" y="3606356"/>
                    <a:pt x="15720631" y="3619056"/>
                    <a:pt x="15714281" y="3631756"/>
                  </a:cubicBezTo>
                  <a:cubicBezTo>
                    <a:pt x="15701581" y="3625406"/>
                    <a:pt x="15676181" y="3606356"/>
                    <a:pt x="15663481" y="3606356"/>
                  </a:cubicBezTo>
                  <a:cubicBezTo>
                    <a:pt x="15638081" y="3606356"/>
                    <a:pt x="15619031" y="3625406"/>
                    <a:pt x="15619031" y="3644456"/>
                  </a:cubicBezTo>
                  <a:cubicBezTo>
                    <a:pt x="15619031" y="3663506"/>
                    <a:pt x="15638081" y="3688906"/>
                    <a:pt x="15650781" y="3688906"/>
                  </a:cubicBezTo>
                  <a:cubicBezTo>
                    <a:pt x="15669831" y="3688906"/>
                    <a:pt x="15676181" y="3676206"/>
                    <a:pt x="15682531" y="3669856"/>
                  </a:cubicBezTo>
                  <a:lnTo>
                    <a:pt x="15682531" y="3650806"/>
                  </a:lnTo>
                  <a:cubicBezTo>
                    <a:pt x="15676181" y="3644456"/>
                    <a:pt x="15669831" y="3638106"/>
                    <a:pt x="15663481" y="3638106"/>
                  </a:cubicBezTo>
                  <a:cubicBezTo>
                    <a:pt x="15657131" y="3644456"/>
                    <a:pt x="15663481" y="3650806"/>
                    <a:pt x="15663481" y="3669856"/>
                  </a:cubicBezTo>
                  <a:lnTo>
                    <a:pt x="15638081" y="3669856"/>
                  </a:lnTo>
                  <a:cubicBezTo>
                    <a:pt x="15638081" y="3663506"/>
                    <a:pt x="15631731" y="3663506"/>
                    <a:pt x="15631731" y="3644456"/>
                  </a:cubicBezTo>
                  <a:cubicBezTo>
                    <a:pt x="15631731" y="3631756"/>
                    <a:pt x="15644431" y="3625406"/>
                    <a:pt x="15663481" y="3625406"/>
                  </a:cubicBezTo>
                  <a:cubicBezTo>
                    <a:pt x="15682531" y="3625406"/>
                    <a:pt x="15701581" y="3644456"/>
                    <a:pt x="15701581" y="3663506"/>
                  </a:cubicBezTo>
                  <a:cubicBezTo>
                    <a:pt x="15701581" y="3701606"/>
                    <a:pt x="15663481" y="3707956"/>
                    <a:pt x="15650781" y="3707956"/>
                  </a:cubicBezTo>
                  <a:cubicBezTo>
                    <a:pt x="15638081" y="3707956"/>
                    <a:pt x="15599981" y="3701606"/>
                    <a:pt x="15599981" y="3682556"/>
                  </a:cubicBezTo>
                  <a:cubicBezTo>
                    <a:pt x="15599981" y="3669856"/>
                    <a:pt x="15606331" y="3657156"/>
                    <a:pt x="15606331" y="3644456"/>
                  </a:cubicBezTo>
                  <a:cubicBezTo>
                    <a:pt x="15606331" y="3631756"/>
                    <a:pt x="15612681" y="3612706"/>
                    <a:pt x="15612681" y="3593656"/>
                  </a:cubicBezTo>
                  <a:cubicBezTo>
                    <a:pt x="15638081" y="3587306"/>
                    <a:pt x="15676181" y="3561906"/>
                    <a:pt x="15695231" y="3561906"/>
                  </a:cubicBezTo>
                  <a:cubicBezTo>
                    <a:pt x="15707931" y="3561906"/>
                    <a:pt x="15720631" y="3574606"/>
                    <a:pt x="15733331" y="3580956"/>
                  </a:cubicBezTo>
                  <a:close/>
                  <a:moveTo>
                    <a:pt x="15511081" y="3688906"/>
                  </a:moveTo>
                  <a:cubicBezTo>
                    <a:pt x="15523781" y="3631756"/>
                    <a:pt x="15530131" y="3574606"/>
                    <a:pt x="15536481" y="3517456"/>
                  </a:cubicBezTo>
                  <a:cubicBezTo>
                    <a:pt x="15536481" y="3574606"/>
                    <a:pt x="15536481" y="3631756"/>
                    <a:pt x="15511081" y="3688906"/>
                  </a:cubicBezTo>
                  <a:close/>
                  <a:moveTo>
                    <a:pt x="15466631" y="3555556"/>
                  </a:moveTo>
                  <a:cubicBezTo>
                    <a:pt x="15447581" y="3593656"/>
                    <a:pt x="15447581" y="3663506"/>
                    <a:pt x="15403131" y="3701606"/>
                  </a:cubicBezTo>
                  <a:cubicBezTo>
                    <a:pt x="15453931" y="3644456"/>
                    <a:pt x="15447581" y="3549206"/>
                    <a:pt x="15466631" y="3511106"/>
                  </a:cubicBezTo>
                  <a:lnTo>
                    <a:pt x="15466631" y="3555556"/>
                  </a:lnTo>
                  <a:close/>
                  <a:moveTo>
                    <a:pt x="14869795" y="3536506"/>
                  </a:moveTo>
                  <a:lnTo>
                    <a:pt x="14869795" y="3511106"/>
                  </a:lnTo>
                  <a:cubicBezTo>
                    <a:pt x="14876145" y="3517456"/>
                    <a:pt x="14876145" y="3530156"/>
                    <a:pt x="14869795" y="3536506"/>
                  </a:cubicBezTo>
                  <a:close/>
                  <a:moveTo>
                    <a:pt x="15796831" y="3377819"/>
                  </a:moveTo>
                  <a:cubicBezTo>
                    <a:pt x="15796831" y="3384169"/>
                    <a:pt x="15803181" y="3377819"/>
                    <a:pt x="15803181" y="3396869"/>
                  </a:cubicBezTo>
                  <a:cubicBezTo>
                    <a:pt x="15803181" y="3409569"/>
                    <a:pt x="15790481" y="3428619"/>
                    <a:pt x="15790481" y="3441319"/>
                  </a:cubicBezTo>
                  <a:cubicBezTo>
                    <a:pt x="15790481" y="3460369"/>
                    <a:pt x="15790481" y="3460369"/>
                    <a:pt x="15796831" y="3466719"/>
                  </a:cubicBezTo>
                  <a:cubicBezTo>
                    <a:pt x="15809531" y="3460369"/>
                    <a:pt x="15815881" y="3447669"/>
                    <a:pt x="15822167" y="3434969"/>
                  </a:cubicBezTo>
                  <a:cubicBezTo>
                    <a:pt x="15828517" y="3555556"/>
                    <a:pt x="15841217" y="3790506"/>
                    <a:pt x="15841217" y="3803206"/>
                  </a:cubicBezTo>
                  <a:cubicBezTo>
                    <a:pt x="15841217" y="3841306"/>
                    <a:pt x="15777781" y="3860356"/>
                    <a:pt x="15765081" y="3860356"/>
                  </a:cubicBezTo>
                  <a:cubicBezTo>
                    <a:pt x="15726981" y="3860356"/>
                    <a:pt x="15676181" y="3809556"/>
                    <a:pt x="15676181" y="3784156"/>
                  </a:cubicBezTo>
                  <a:cubicBezTo>
                    <a:pt x="15676181" y="3746056"/>
                    <a:pt x="15695231" y="3733356"/>
                    <a:pt x="15726981" y="3733356"/>
                  </a:cubicBezTo>
                  <a:cubicBezTo>
                    <a:pt x="15752381" y="3733356"/>
                    <a:pt x="15796831" y="3758756"/>
                    <a:pt x="15796831" y="3784156"/>
                  </a:cubicBezTo>
                  <a:cubicBezTo>
                    <a:pt x="15796831" y="3796856"/>
                    <a:pt x="15777781" y="3809556"/>
                    <a:pt x="15765081" y="3809556"/>
                  </a:cubicBezTo>
                  <a:cubicBezTo>
                    <a:pt x="15746031" y="3809556"/>
                    <a:pt x="15746031" y="3803206"/>
                    <a:pt x="15733331" y="3790506"/>
                  </a:cubicBezTo>
                  <a:cubicBezTo>
                    <a:pt x="15733331" y="3777806"/>
                    <a:pt x="15746031" y="3771456"/>
                    <a:pt x="15758731" y="3765106"/>
                  </a:cubicBezTo>
                  <a:cubicBezTo>
                    <a:pt x="15752381" y="3758756"/>
                    <a:pt x="15758731" y="3758756"/>
                    <a:pt x="15739681" y="3758756"/>
                  </a:cubicBezTo>
                  <a:cubicBezTo>
                    <a:pt x="15726981" y="3758756"/>
                    <a:pt x="15714281" y="3765106"/>
                    <a:pt x="15714281" y="3784156"/>
                  </a:cubicBezTo>
                  <a:cubicBezTo>
                    <a:pt x="15714281" y="3809556"/>
                    <a:pt x="15746031" y="3822256"/>
                    <a:pt x="15765081" y="3822256"/>
                  </a:cubicBezTo>
                  <a:cubicBezTo>
                    <a:pt x="15777781" y="3822256"/>
                    <a:pt x="15784131" y="3822256"/>
                    <a:pt x="15796831" y="3809556"/>
                  </a:cubicBezTo>
                  <a:cubicBezTo>
                    <a:pt x="15803181" y="3815906"/>
                    <a:pt x="15803181" y="3828606"/>
                    <a:pt x="15809531" y="3834956"/>
                  </a:cubicBezTo>
                  <a:cubicBezTo>
                    <a:pt x="15822167" y="3815906"/>
                    <a:pt x="15828517" y="3796856"/>
                    <a:pt x="15828517" y="3777806"/>
                  </a:cubicBezTo>
                  <a:cubicBezTo>
                    <a:pt x="15828517" y="3765106"/>
                    <a:pt x="15815881" y="3720656"/>
                    <a:pt x="15815881" y="3695256"/>
                  </a:cubicBezTo>
                  <a:cubicBezTo>
                    <a:pt x="15815881" y="3682556"/>
                    <a:pt x="15822167" y="3669856"/>
                    <a:pt x="15822167" y="3657156"/>
                  </a:cubicBezTo>
                  <a:cubicBezTo>
                    <a:pt x="15822167" y="3625406"/>
                    <a:pt x="15790481" y="3587306"/>
                    <a:pt x="15746031" y="3568256"/>
                  </a:cubicBezTo>
                  <a:cubicBezTo>
                    <a:pt x="15726981" y="3561906"/>
                    <a:pt x="15714281" y="3542856"/>
                    <a:pt x="15695231" y="3542856"/>
                  </a:cubicBezTo>
                  <a:cubicBezTo>
                    <a:pt x="15682531" y="3542856"/>
                    <a:pt x="15638081" y="3568256"/>
                    <a:pt x="15606331" y="3580956"/>
                  </a:cubicBezTo>
                  <a:lnTo>
                    <a:pt x="15606331" y="3542856"/>
                  </a:lnTo>
                  <a:cubicBezTo>
                    <a:pt x="15619031" y="3542856"/>
                    <a:pt x="15669831" y="3555556"/>
                    <a:pt x="15688881" y="3523806"/>
                  </a:cubicBezTo>
                  <a:lnTo>
                    <a:pt x="15688881" y="3504819"/>
                  </a:lnTo>
                  <a:lnTo>
                    <a:pt x="15657131" y="3504819"/>
                  </a:lnTo>
                  <a:cubicBezTo>
                    <a:pt x="15739681" y="3498469"/>
                    <a:pt x="15752381" y="3415919"/>
                    <a:pt x="15746031" y="3358769"/>
                  </a:cubicBezTo>
                  <a:cubicBezTo>
                    <a:pt x="15758731" y="3371469"/>
                    <a:pt x="15777781" y="3377819"/>
                    <a:pt x="15796831" y="3377819"/>
                  </a:cubicBezTo>
                  <a:close/>
                  <a:moveTo>
                    <a:pt x="15644431" y="3333369"/>
                  </a:moveTo>
                  <a:cubicBezTo>
                    <a:pt x="15644431" y="3358769"/>
                    <a:pt x="15612681" y="3403219"/>
                    <a:pt x="15580931" y="3415919"/>
                  </a:cubicBezTo>
                  <a:cubicBezTo>
                    <a:pt x="15568231" y="3377819"/>
                    <a:pt x="15561881" y="3333369"/>
                    <a:pt x="15549181" y="3295269"/>
                  </a:cubicBezTo>
                  <a:cubicBezTo>
                    <a:pt x="15580931" y="3327019"/>
                    <a:pt x="15612681" y="3339719"/>
                    <a:pt x="15644431" y="3333369"/>
                  </a:cubicBezTo>
                  <a:close/>
                  <a:moveTo>
                    <a:pt x="15822167" y="3333369"/>
                  </a:moveTo>
                  <a:cubicBezTo>
                    <a:pt x="15809531" y="3339719"/>
                    <a:pt x="15790481" y="3346069"/>
                    <a:pt x="15777781" y="3346069"/>
                  </a:cubicBezTo>
                  <a:cubicBezTo>
                    <a:pt x="15752381" y="3346069"/>
                    <a:pt x="15739681" y="3346069"/>
                    <a:pt x="15714281" y="3314319"/>
                  </a:cubicBezTo>
                  <a:cubicBezTo>
                    <a:pt x="15720631" y="3301619"/>
                    <a:pt x="15739681" y="3282569"/>
                    <a:pt x="15746031" y="3269869"/>
                  </a:cubicBezTo>
                  <a:cubicBezTo>
                    <a:pt x="15752381" y="3257169"/>
                    <a:pt x="15758731" y="3225419"/>
                    <a:pt x="15758731" y="3200019"/>
                  </a:cubicBezTo>
                  <a:cubicBezTo>
                    <a:pt x="15777781" y="3244469"/>
                    <a:pt x="15803181" y="3288919"/>
                    <a:pt x="15822167" y="3333369"/>
                  </a:cubicBezTo>
                  <a:close/>
                  <a:moveTo>
                    <a:pt x="15720631" y="3123819"/>
                  </a:moveTo>
                  <a:lnTo>
                    <a:pt x="15701581" y="3104769"/>
                  </a:lnTo>
                  <a:lnTo>
                    <a:pt x="15701581" y="3079369"/>
                  </a:lnTo>
                  <a:cubicBezTo>
                    <a:pt x="15707931" y="3092069"/>
                    <a:pt x="15714281" y="3104769"/>
                    <a:pt x="15720631" y="3123819"/>
                  </a:cubicBezTo>
                  <a:close/>
                  <a:moveTo>
                    <a:pt x="15688881" y="3117469"/>
                  </a:moveTo>
                  <a:cubicBezTo>
                    <a:pt x="15695231" y="3130169"/>
                    <a:pt x="15726981" y="3136519"/>
                    <a:pt x="15733331" y="3136519"/>
                  </a:cubicBezTo>
                  <a:cubicBezTo>
                    <a:pt x="15739681" y="3149219"/>
                    <a:pt x="15746031" y="3161919"/>
                    <a:pt x="15739681" y="3180969"/>
                  </a:cubicBezTo>
                  <a:cubicBezTo>
                    <a:pt x="15682531" y="3174619"/>
                    <a:pt x="15663481" y="3142869"/>
                    <a:pt x="15663481" y="3104769"/>
                  </a:cubicBezTo>
                  <a:cubicBezTo>
                    <a:pt x="15663481" y="3092069"/>
                    <a:pt x="15669831" y="3066669"/>
                    <a:pt x="15682531" y="3047619"/>
                  </a:cubicBezTo>
                  <a:cubicBezTo>
                    <a:pt x="15688881" y="3066669"/>
                    <a:pt x="15676181" y="3092069"/>
                    <a:pt x="15688881" y="3117469"/>
                  </a:cubicBezTo>
                  <a:close/>
                  <a:moveTo>
                    <a:pt x="14730159" y="3034919"/>
                  </a:moveTo>
                  <a:cubicBezTo>
                    <a:pt x="14742859" y="3066669"/>
                    <a:pt x="14755559" y="3104769"/>
                    <a:pt x="14780959" y="3142869"/>
                  </a:cubicBezTo>
                  <a:cubicBezTo>
                    <a:pt x="14736509" y="3142869"/>
                    <a:pt x="14711109" y="3066669"/>
                    <a:pt x="14704759" y="3034919"/>
                  </a:cubicBezTo>
                  <a:lnTo>
                    <a:pt x="14730159" y="3034919"/>
                  </a:lnTo>
                  <a:close/>
                  <a:moveTo>
                    <a:pt x="14831695" y="3136519"/>
                  </a:moveTo>
                  <a:cubicBezTo>
                    <a:pt x="14831695" y="3136519"/>
                    <a:pt x="14831695" y="3142869"/>
                    <a:pt x="14818995" y="3142869"/>
                  </a:cubicBezTo>
                  <a:cubicBezTo>
                    <a:pt x="14793659" y="3142869"/>
                    <a:pt x="14749209" y="3041269"/>
                    <a:pt x="14742859" y="3034919"/>
                  </a:cubicBezTo>
                  <a:cubicBezTo>
                    <a:pt x="14749209" y="3028569"/>
                    <a:pt x="14761909" y="3022219"/>
                    <a:pt x="14768259" y="3015869"/>
                  </a:cubicBezTo>
                  <a:cubicBezTo>
                    <a:pt x="14780959" y="3053969"/>
                    <a:pt x="14806295" y="3098419"/>
                    <a:pt x="14831695" y="3136519"/>
                  </a:cubicBezTo>
                  <a:close/>
                  <a:moveTo>
                    <a:pt x="14666659" y="3123819"/>
                  </a:moveTo>
                  <a:cubicBezTo>
                    <a:pt x="14666659" y="3123819"/>
                    <a:pt x="14660309" y="3123819"/>
                    <a:pt x="14653959" y="3117469"/>
                  </a:cubicBezTo>
                  <a:cubicBezTo>
                    <a:pt x="14634909" y="3104769"/>
                    <a:pt x="14628559" y="3085719"/>
                    <a:pt x="14609509" y="3066669"/>
                  </a:cubicBezTo>
                  <a:lnTo>
                    <a:pt x="14603159" y="3066669"/>
                  </a:lnTo>
                  <a:cubicBezTo>
                    <a:pt x="14609509" y="3079369"/>
                    <a:pt x="14615859" y="3092069"/>
                    <a:pt x="14615859" y="3104769"/>
                  </a:cubicBezTo>
                  <a:cubicBezTo>
                    <a:pt x="14596809" y="3092069"/>
                    <a:pt x="14577759" y="3073019"/>
                    <a:pt x="14565059" y="3053969"/>
                  </a:cubicBezTo>
                  <a:cubicBezTo>
                    <a:pt x="14584109" y="3034919"/>
                    <a:pt x="14603159" y="3022219"/>
                    <a:pt x="14622209" y="3015869"/>
                  </a:cubicBezTo>
                  <a:cubicBezTo>
                    <a:pt x="14634909" y="3047619"/>
                    <a:pt x="14653959" y="3085719"/>
                    <a:pt x="14666659" y="3123819"/>
                  </a:cubicBezTo>
                  <a:close/>
                  <a:moveTo>
                    <a:pt x="15638081" y="3092069"/>
                  </a:moveTo>
                  <a:cubicBezTo>
                    <a:pt x="15638081" y="3136519"/>
                    <a:pt x="15574581" y="3142869"/>
                    <a:pt x="15561881" y="3142869"/>
                  </a:cubicBezTo>
                  <a:cubicBezTo>
                    <a:pt x="15523781" y="3142869"/>
                    <a:pt x="15498381" y="3130169"/>
                    <a:pt x="15498381" y="3098419"/>
                  </a:cubicBezTo>
                  <a:cubicBezTo>
                    <a:pt x="15498381" y="3079369"/>
                    <a:pt x="15517431" y="3060319"/>
                    <a:pt x="15536481" y="3060319"/>
                  </a:cubicBezTo>
                  <a:cubicBezTo>
                    <a:pt x="15549181" y="3060319"/>
                    <a:pt x="15555531" y="3066669"/>
                    <a:pt x="15561881" y="3073019"/>
                  </a:cubicBezTo>
                  <a:lnTo>
                    <a:pt x="15561881" y="3098419"/>
                  </a:lnTo>
                  <a:cubicBezTo>
                    <a:pt x="15555531" y="3098419"/>
                    <a:pt x="15549181" y="3098419"/>
                    <a:pt x="15542831" y="3104769"/>
                  </a:cubicBezTo>
                  <a:cubicBezTo>
                    <a:pt x="15536481" y="3098419"/>
                    <a:pt x="15530131" y="3098419"/>
                    <a:pt x="15536481" y="3079369"/>
                  </a:cubicBezTo>
                  <a:cubicBezTo>
                    <a:pt x="15536481" y="3079369"/>
                    <a:pt x="15530131" y="3073019"/>
                    <a:pt x="15517431" y="3073019"/>
                  </a:cubicBezTo>
                  <a:cubicBezTo>
                    <a:pt x="15517431" y="3079369"/>
                    <a:pt x="15511081" y="3079369"/>
                    <a:pt x="15511081" y="3092069"/>
                  </a:cubicBezTo>
                  <a:cubicBezTo>
                    <a:pt x="15511081" y="3111119"/>
                    <a:pt x="15530131" y="3117469"/>
                    <a:pt x="15542831" y="3117469"/>
                  </a:cubicBezTo>
                  <a:cubicBezTo>
                    <a:pt x="15574581" y="3117469"/>
                    <a:pt x="15580931" y="3092069"/>
                    <a:pt x="15580931" y="3085719"/>
                  </a:cubicBezTo>
                  <a:cubicBezTo>
                    <a:pt x="15580931" y="3060319"/>
                    <a:pt x="15555531" y="3041269"/>
                    <a:pt x="15536481" y="3041269"/>
                  </a:cubicBezTo>
                  <a:cubicBezTo>
                    <a:pt x="15511081" y="3041269"/>
                    <a:pt x="15479331" y="3073019"/>
                    <a:pt x="15479331" y="3098419"/>
                  </a:cubicBezTo>
                  <a:cubicBezTo>
                    <a:pt x="15479331" y="3149219"/>
                    <a:pt x="15536481" y="3161919"/>
                    <a:pt x="15555531" y="3161919"/>
                  </a:cubicBezTo>
                  <a:cubicBezTo>
                    <a:pt x="15574581" y="3161919"/>
                    <a:pt x="15619031" y="3149219"/>
                    <a:pt x="15644431" y="3136519"/>
                  </a:cubicBezTo>
                  <a:cubicBezTo>
                    <a:pt x="15650781" y="3142869"/>
                    <a:pt x="15657131" y="3161919"/>
                    <a:pt x="15682531" y="3174619"/>
                  </a:cubicBezTo>
                  <a:cubicBezTo>
                    <a:pt x="15695231" y="3187319"/>
                    <a:pt x="15720631" y="3193669"/>
                    <a:pt x="15733331" y="3200019"/>
                  </a:cubicBezTo>
                  <a:cubicBezTo>
                    <a:pt x="15739681" y="3206369"/>
                    <a:pt x="15746031" y="3206369"/>
                    <a:pt x="15746031" y="3225419"/>
                  </a:cubicBezTo>
                  <a:cubicBezTo>
                    <a:pt x="15746031" y="3288919"/>
                    <a:pt x="15663481" y="3320669"/>
                    <a:pt x="15625381" y="3320669"/>
                  </a:cubicBezTo>
                  <a:cubicBezTo>
                    <a:pt x="15574581" y="3320669"/>
                    <a:pt x="15549181" y="3276219"/>
                    <a:pt x="15549181" y="3244469"/>
                  </a:cubicBezTo>
                  <a:cubicBezTo>
                    <a:pt x="15549181" y="3193669"/>
                    <a:pt x="15606331" y="3200019"/>
                    <a:pt x="15625381" y="3200019"/>
                  </a:cubicBezTo>
                  <a:cubicBezTo>
                    <a:pt x="15657131" y="3200019"/>
                    <a:pt x="15688881" y="3193669"/>
                    <a:pt x="15688881" y="3238119"/>
                  </a:cubicBezTo>
                  <a:cubicBezTo>
                    <a:pt x="15688881" y="3263519"/>
                    <a:pt x="15676181" y="3282569"/>
                    <a:pt x="15650781" y="3282569"/>
                  </a:cubicBezTo>
                  <a:cubicBezTo>
                    <a:pt x="15638081" y="3282569"/>
                    <a:pt x="15593631" y="3257169"/>
                    <a:pt x="15593631" y="3244469"/>
                  </a:cubicBezTo>
                  <a:cubicBezTo>
                    <a:pt x="15599981" y="3238119"/>
                    <a:pt x="15606331" y="3231769"/>
                    <a:pt x="15625381" y="3231769"/>
                  </a:cubicBezTo>
                  <a:cubicBezTo>
                    <a:pt x="15631731" y="3231769"/>
                    <a:pt x="15638081" y="3225419"/>
                    <a:pt x="15650781" y="3257169"/>
                  </a:cubicBezTo>
                  <a:cubicBezTo>
                    <a:pt x="15669831" y="3250819"/>
                    <a:pt x="15669831" y="3257169"/>
                    <a:pt x="15669831" y="3238119"/>
                  </a:cubicBezTo>
                  <a:cubicBezTo>
                    <a:pt x="15669831" y="3212719"/>
                    <a:pt x="15631731" y="3212719"/>
                    <a:pt x="15625381" y="3212719"/>
                  </a:cubicBezTo>
                  <a:cubicBezTo>
                    <a:pt x="15599981" y="3212719"/>
                    <a:pt x="15580931" y="3219069"/>
                    <a:pt x="15580931" y="3244469"/>
                  </a:cubicBezTo>
                  <a:cubicBezTo>
                    <a:pt x="15580931" y="3288919"/>
                    <a:pt x="15638081" y="3301619"/>
                    <a:pt x="15650781" y="3301619"/>
                  </a:cubicBezTo>
                  <a:cubicBezTo>
                    <a:pt x="15688881" y="3301619"/>
                    <a:pt x="15707931" y="3250819"/>
                    <a:pt x="15707931" y="3238119"/>
                  </a:cubicBezTo>
                  <a:cubicBezTo>
                    <a:pt x="15707931" y="3180969"/>
                    <a:pt x="15650781" y="3180969"/>
                    <a:pt x="15625381" y="3180969"/>
                  </a:cubicBezTo>
                  <a:cubicBezTo>
                    <a:pt x="15580931" y="3180969"/>
                    <a:pt x="15517431" y="3193669"/>
                    <a:pt x="15536481" y="3269869"/>
                  </a:cubicBezTo>
                  <a:cubicBezTo>
                    <a:pt x="15511081" y="3212719"/>
                    <a:pt x="15447581" y="3117469"/>
                    <a:pt x="15447581" y="3098419"/>
                  </a:cubicBezTo>
                  <a:cubicBezTo>
                    <a:pt x="15447581" y="3034919"/>
                    <a:pt x="15511081" y="3009519"/>
                    <a:pt x="15555531" y="3009519"/>
                  </a:cubicBezTo>
                  <a:cubicBezTo>
                    <a:pt x="15612681" y="3009519"/>
                    <a:pt x="15638081" y="3047619"/>
                    <a:pt x="15638081" y="3092069"/>
                  </a:cubicBezTo>
                  <a:close/>
                  <a:moveTo>
                    <a:pt x="15384081" y="3060319"/>
                  </a:moveTo>
                  <a:cubicBezTo>
                    <a:pt x="15403131" y="3060319"/>
                    <a:pt x="15428531" y="3053969"/>
                    <a:pt x="15447581" y="3047619"/>
                  </a:cubicBezTo>
                  <a:cubicBezTo>
                    <a:pt x="15428531" y="3066669"/>
                    <a:pt x="15428531" y="3104769"/>
                    <a:pt x="15441231" y="3136519"/>
                  </a:cubicBezTo>
                  <a:cubicBezTo>
                    <a:pt x="15396781" y="3111119"/>
                    <a:pt x="15288894" y="3073019"/>
                    <a:pt x="15301594" y="3009519"/>
                  </a:cubicBezTo>
                  <a:cubicBezTo>
                    <a:pt x="15326931" y="3022219"/>
                    <a:pt x="15371381" y="3060319"/>
                    <a:pt x="15384081" y="3060319"/>
                  </a:cubicBezTo>
                  <a:close/>
                  <a:moveTo>
                    <a:pt x="14711109" y="3142869"/>
                  </a:moveTo>
                  <a:cubicBezTo>
                    <a:pt x="14704759" y="3136519"/>
                    <a:pt x="14641259" y="3028569"/>
                    <a:pt x="14641259" y="3009519"/>
                  </a:cubicBezTo>
                  <a:cubicBezTo>
                    <a:pt x="14641259" y="3003169"/>
                    <a:pt x="14698409" y="3015869"/>
                    <a:pt x="14730159" y="3142869"/>
                  </a:cubicBezTo>
                  <a:lnTo>
                    <a:pt x="14711109" y="3142869"/>
                  </a:lnTo>
                  <a:close/>
                  <a:moveTo>
                    <a:pt x="14945995" y="2984183"/>
                  </a:moveTo>
                  <a:lnTo>
                    <a:pt x="15009495" y="3206369"/>
                  </a:lnTo>
                  <a:cubicBezTo>
                    <a:pt x="15003145" y="3225419"/>
                    <a:pt x="14996795" y="3250819"/>
                    <a:pt x="14996795" y="3263519"/>
                  </a:cubicBezTo>
                  <a:lnTo>
                    <a:pt x="14996795" y="3295269"/>
                  </a:lnTo>
                  <a:cubicBezTo>
                    <a:pt x="15034894" y="3327019"/>
                    <a:pt x="15041244" y="3377819"/>
                    <a:pt x="15072994" y="3422269"/>
                  </a:cubicBezTo>
                  <a:cubicBezTo>
                    <a:pt x="15041244" y="3409569"/>
                    <a:pt x="15028544" y="3441319"/>
                    <a:pt x="15015844" y="3447669"/>
                  </a:cubicBezTo>
                  <a:cubicBezTo>
                    <a:pt x="14996795" y="3454019"/>
                    <a:pt x="14971395" y="3466719"/>
                    <a:pt x="14958695" y="3466719"/>
                  </a:cubicBezTo>
                  <a:cubicBezTo>
                    <a:pt x="14888845" y="3466719"/>
                    <a:pt x="14958695" y="3320669"/>
                    <a:pt x="14901545" y="3269869"/>
                  </a:cubicBezTo>
                  <a:cubicBezTo>
                    <a:pt x="14882495" y="3371469"/>
                    <a:pt x="14882495" y="3365119"/>
                    <a:pt x="14882495" y="3441319"/>
                  </a:cubicBezTo>
                  <a:cubicBezTo>
                    <a:pt x="14882495" y="3454019"/>
                    <a:pt x="14876145" y="3460369"/>
                    <a:pt x="14863445" y="3473069"/>
                  </a:cubicBezTo>
                  <a:lnTo>
                    <a:pt x="14863445" y="2958783"/>
                  </a:lnTo>
                  <a:cubicBezTo>
                    <a:pt x="14869795" y="2977833"/>
                    <a:pt x="14914245" y="2984183"/>
                    <a:pt x="14945995" y="2984183"/>
                  </a:cubicBezTo>
                  <a:close/>
                  <a:moveTo>
                    <a:pt x="15155544" y="2946083"/>
                  </a:moveTo>
                  <a:cubicBezTo>
                    <a:pt x="15168244" y="2958783"/>
                    <a:pt x="15180944" y="2977833"/>
                    <a:pt x="15199994" y="2984183"/>
                  </a:cubicBezTo>
                  <a:cubicBezTo>
                    <a:pt x="15212694" y="2990533"/>
                    <a:pt x="15244444" y="2990533"/>
                    <a:pt x="15263494" y="2990533"/>
                  </a:cubicBezTo>
                  <a:cubicBezTo>
                    <a:pt x="15288894" y="3028569"/>
                    <a:pt x="15301594" y="3066669"/>
                    <a:pt x="15339631" y="3098419"/>
                  </a:cubicBezTo>
                  <a:cubicBezTo>
                    <a:pt x="15371381" y="3130169"/>
                    <a:pt x="15422181" y="3142869"/>
                    <a:pt x="15460281" y="3174619"/>
                  </a:cubicBezTo>
                  <a:cubicBezTo>
                    <a:pt x="15479331" y="3187319"/>
                    <a:pt x="15561881" y="3358769"/>
                    <a:pt x="15561881" y="3415919"/>
                  </a:cubicBezTo>
                  <a:lnTo>
                    <a:pt x="15561881" y="3447669"/>
                  </a:lnTo>
                  <a:cubicBezTo>
                    <a:pt x="15511081" y="3447669"/>
                    <a:pt x="15530131" y="3390519"/>
                    <a:pt x="15523781" y="3365119"/>
                  </a:cubicBezTo>
                  <a:cubicBezTo>
                    <a:pt x="15511081" y="3307969"/>
                    <a:pt x="15479331" y="3244469"/>
                    <a:pt x="15422181" y="3193669"/>
                  </a:cubicBezTo>
                  <a:cubicBezTo>
                    <a:pt x="15390431" y="3161919"/>
                    <a:pt x="15352331" y="3149219"/>
                    <a:pt x="15326931" y="3130169"/>
                  </a:cubicBezTo>
                  <a:cubicBezTo>
                    <a:pt x="15276194" y="3104769"/>
                    <a:pt x="15295244" y="3022219"/>
                    <a:pt x="15238094" y="3003169"/>
                  </a:cubicBezTo>
                  <a:cubicBezTo>
                    <a:pt x="15225394" y="2996883"/>
                    <a:pt x="15199994" y="3003169"/>
                    <a:pt x="15187294" y="2996883"/>
                  </a:cubicBezTo>
                  <a:cubicBezTo>
                    <a:pt x="15161894" y="2990533"/>
                    <a:pt x="15155544" y="2965133"/>
                    <a:pt x="15136494" y="2946083"/>
                  </a:cubicBezTo>
                  <a:lnTo>
                    <a:pt x="15155544" y="2946083"/>
                  </a:lnTo>
                  <a:close/>
                  <a:moveTo>
                    <a:pt x="15161894" y="3003169"/>
                  </a:moveTo>
                  <a:cubicBezTo>
                    <a:pt x="15180944" y="3022219"/>
                    <a:pt x="15225394" y="3009519"/>
                    <a:pt x="15250794" y="3028569"/>
                  </a:cubicBezTo>
                  <a:cubicBezTo>
                    <a:pt x="15269844" y="3047619"/>
                    <a:pt x="15276194" y="3098419"/>
                    <a:pt x="15295244" y="3130169"/>
                  </a:cubicBezTo>
                  <a:cubicBezTo>
                    <a:pt x="15320581" y="3155569"/>
                    <a:pt x="15365031" y="3168269"/>
                    <a:pt x="15396781" y="3193669"/>
                  </a:cubicBezTo>
                  <a:cubicBezTo>
                    <a:pt x="15466631" y="3244469"/>
                    <a:pt x="15492031" y="3301619"/>
                    <a:pt x="15504731" y="3365119"/>
                  </a:cubicBezTo>
                  <a:cubicBezTo>
                    <a:pt x="15511081" y="3384169"/>
                    <a:pt x="15517431" y="3422269"/>
                    <a:pt x="15517431" y="3460369"/>
                  </a:cubicBezTo>
                  <a:cubicBezTo>
                    <a:pt x="15536481" y="3460369"/>
                    <a:pt x="15555531" y="3466719"/>
                    <a:pt x="15580931" y="3473069"/>
                  </a:cubicBezTo>
                  <a:cubicBezTo>
                    <a:pt x="15549181" y="3415919"/>
                    <a:pt x="15682531" y="3396869"/>
                    <a:pt x="15663481" y="3327019"/>
                  </a:cubicBezTo>
                  <a:cubicBezTo>
                    <a:pt x="15669831" y="3327019"/>
                    <a:pt x="15676181" y="3320669"/>
                    <a:pt x="15688881" y="3320669"/>
                  </a:cubicBezTo>
                  <a:cubicBezTo>
                    <a:pt x="15707931" y="3320669"/>
                    <a:pt x="15726981" y="3346069"/>
                    <a:pt x="15726981" y="3358769"/>
                  </a:cubicBezTo>
                  <a:cubicBezTo>
                    <a:pt x="15726981" y="3454019"/>
                    <a:pt x="15695231" y="3447669"/>
                    <a:pt x="15606331" y="3492119"/>
                  </a:cubicBezTo>
                  <a:cubicBezTo>
                    <a:pt x="15606331" y="3530156"/>
                    <a:pt x="15644431" y="3517456"/>
                    <a:pt x="15669831" y="3523806"/>
                  </a:cubicBezTo>
                  <a:cubicBezTo>
                    <a:pt x="15663481" y="3523806"/>
                    <a:pt x="15657131" y="3530156"/>
                    <a:pt x="15644431" y="3530156"/>
                  </a:cubicBezTo>
                  <a:cubicBezTo>
                    <a:pt x="15625381" y="3530156"/>
                    <a:pt x="15530131" y="3479419"/>
                    <a:pt x="15511081" y="3479419"/>
                  </a:cubicBezTo>
                  <a:lnTo>
                    <a:pt x="15206344" y="3479419"/>
                  </a:lnTo>
                  <a:cubicBezTo>
                    <a:pt x="15199994" y="3485769"/>
                    <a:pt x="15187294" y="3492119"/>
                    <a:pt x="15187294" y="3511106"/>
                  </a:cubicBezTo>
                  <a:cubicBezTo>
                    <a:pt x="15187294" y="3523806"/>
                    <a:pt x="15219044" y="3555556"/>
                    <a:pt x="15219044" y="3568256"/>
                  </a:cubicBezTo>
                  <a:cubicBezTo>
                    <a:pt x="15219044" y="3587306"/>
                    <a:pt x="15174594" y="3619056"/>
                    <a:pt x="15149194" y="3644456"/>
                  </a:cubicBezTo>
                  <a:cubicBezTo>
                    <a:pt x="15130144" y="3625406"/>
                    <a:pt x="15130144" y="3631756"/>
                    <a:pt x="15130144" y="3600006"/>
                  </a:cubicBezTo>
                  <a:cubicBezTo>
                    <a:pt x="15117444" y="3600006"/>
                    <a:pt x="15104744" y="3600006"/>
                    <a:pt x="15079344" y="3606356"/>
                  </a:cubicBezTo>
                  <a:cubicBezTo>
                    <a:pt x="15072994" y="3600006"/>
                    <a:pt x="15066644" y="3600006"/>
                    <a:pt x="15066644" y="3587306"/>
                  </a:cubicBezTo>
                  <a:cubicBezTo>
                    <a:pt x="15066644" y="3555556"/>
                    <a:pt x="15130144" y="3511106"/>
                    <a:pt x="15136494" y="3504819"/>
                  </a:cubicBezTo>
                  <a:cubicBezTo>
                    <a:pt x="15130144" y="3498469"/>
                    <a:pt x="15130144" y="3498469"/>
                    <a:pt x="15117444" y="3498469"/>
                  </a:cubicBezTo>
                  <a:cubicBezTo>
                    <a:pt x="15098394" y="3498469"/>
                    <a:pt x="15079344" y="3511106"/>
                    <a:pt x="15060294" y="3517456"/>
                  </a:cubicBezTo>
                  <a:cubicBezTo>
                    <a:pt x="15034894" y="3530156"/>
                    <a:pt x="15003145" y="3530156"/>
                    <a:pt x="14971395" y="3536506"/>
                  </a:cubicBezTo>
                  <a:lnTo>
                    <a:pt x="14958695" y="3549206"/>
                  </a:lnTo>
                  <a:cubicBezTo>
                    <a:pt x="14965045" y="3555556"/>
                    <a:pt x="14958695" y="3555556"/>
                    <a:pt x="14977745" y="3555556"/>
                  </a:cubicBezTo>
                  <a:cubicBezTo>
                    <a:pt x="14990445" y="3555556"/>
                    <a:pt x="15041244" y="3542856"/>
                    <a:pt x="15072994" y="3536506"/>
                  </a:cubicBezTo>
                  <a:cubicBezTo>
                    <a:pt x="15066644" y="3549206"/>
                    <a:pt x="15047594" y="3568256"/>
                    <a:pt x="15047594" y="3587306"/>
                  </a:cubicBezTo>
                  <a:cubicBezTo>
                    <a:pt x="15047594" y="3612706"/>
                    <a:pt x="15092044" y="3631756"/>
                    <a:pt x="15117444" y="3619056"/>
                  </a:cubicBezTo>
                  <a:cubicBezTo>
                    <a:pt x="15117444" y="3625406"/>
                    <a:pt x="15130144" y="3663506"/>
                    <a:pt x="15142844" y="3663506"/>
                  </a:cubicBezTo>
                  <a:cubicBezTo>
                    <a:pt x="15161894" y="3663506"/>
                    <a:pt x="15238094" y="3587306"/>
                    <a:pt x="15238094" y="3568256"/>
                  </a:cubicBezTo>
                  <a:cubicBezTo>
                    <a:pt x="15238094" y="3555556"/>
                    <a:pt x="15225394" y="3536506"/>
                    <a:pt x="15206344" y="3523806"/>
                  </a:cubicBezTo>
                  <a:lnTo>
                    <a:pt x="15206344" y="3498469"/>
                  </a:lnTo>
                  <a:lnTo>
                    <a:pt x="15295244" y="3498469"/>
                  </a:lnTo>
                  <a:lnTo>
                    <a:pt x="15295244" y="3561906"/>
                  </a:lnTo>
                  <a:cubicBezTo>
                    <a:pt x="15288894" y="3587306"/>
                    <a:pt x="15282544" y="3612706"/>
                    <a:pt x="15276194" y="3644456"/>
                  </a:cubicBezTo>
                  <a:cubicBezTo>
                    <a:pt x="15307944" y="3600006"/>
                    <a:pt x="15314231" y="3542856"/>
                    <a:pt x="15314231" y="3498469"/>
                  </a:cubicBezTo>
                  <a:lnTo>
                    <a:pt x="15365031" y="3498469"/>
                  </a:lnTo>
                  <a:lnTo>
                    <a:pt x="15365031" y="3587306"/>
                  </a:lnTo>
                  <a:cubicBezTo>
                    <a:pt x="15352331" y="3612706"/>
                    <a:pt x="15345981" y="3625406"/>
                    <a:pt x="15345981" y="3657156"/>
                  </a:cubicBezTo>
                  <a:cubicBezTo>
                    <a:pt x="15384081" y="3619056"/>
                    <a:pt x="15384081" y="3549206"/>
                    <a:pt x="15377731" y="3498469"/>
                  </a:cubicBezTo>
                  <a:lnTo>
                    <a:pt x="15517431" y="3498469"/>
                  </a:lnTo>
                  <a:cubicBezTo>
                    <a:pt x="15574581" y="3498469"/>
                    <a:pt x="15593631" y="3561906"/>
                    <a:pt x="15593631" y="3612706"/>
                  </a:cubicBezTo>
                  <a:cubicBezTo>
                    <a:pt x="15593631" y="3625406"/>
                    <a:pt x="15587281" y="3657156"/>
                    <a:pt x="15587281" y="3676206"/>
                  </a:cubicBezTo>
                  <a:cubicBezTo>
                    <a:pt x="15580931" y="3676206"/>
                    <a:pt x="15568231" y="3669856"/>
                    <a:pt x="15555531" y="3669856"/>
                  </a:cubicBezTo>
                  <a:cubicBezTo>
                    <a:pt x="15561881" y="3676206"/>
                    <a:pt x="15580931" y="3682556"/>
                    <a:pt x="15580931" y="3695256"/>
                  </a:cubicBezTo>
                  <a:cubicBezTo>
                    <a:pt x="15580931" y="3714306"/>
                    <a:pt x="15542831" y="3739706"/>
                    <a:pt x="15542831" y="3758756"/>
                  </a:cubicBezTo>
                  <a:cubicBezTo>
                    <a:pt x="15542831" y="3771456"/>
                    <a:pt x="15555531" y="3758756"/>
                    <a:pt x="15555531" y="3777806"/>
                  </a:cubicBezTo>
                  <a:cubicBezTo>
                    <a:pt x="15555531" y="3803206"/>
                    <a:pt x="15511081" y="3809556"/>
                    <a:pt x="15492031" y="3809556"/>
                  </a:cubicBezTo>
                  <a:cubicBezTo>
                    <a:pt x="15492031" y="3809556"/>
                    <a:pt x="15485681" y="3815906"/>
                    <a:pt x="15485681" y="3828606"/>
                  </a:cubicBezTo>
                  <a:lnTo>
                    <a:pt x="15536481" y="3828606"/>
                  </a:lnTo>
                  <a:lnTo>
                    <a:pt x="15536481" y="3841306"/>
                  </a:lnTo>
                  <a:cubicBezTo>
                    <a:pt x="15517431" y="3866706"/>
                    <a:pt x="15504731" y="3898456"/>
                    <a:pt x="15479331" y="3911156"/>
                  </a:cubicBezTo>
                  <a:cubicBezTo>
                    <a:pt x="15434881" y="3911156"/>
                    <a:pt x="15428531" y="3904806"/>
                    <a:pt x="15422181" y="3904806"/>
                  </a:cubicBezTo>
                  <a:cubicBezTo>
                    <a:pt x="15428531" y="3898456"/>
                    <a:pt x="15434881" y="3885756"/>
                    <a:pt x="15441231" y="3879406"/>
                  </a:cubicBezTo>
                  <a:lnTo>
                    <a:pt x="15434881" y="3847656"/>
                  </a:lnTo>
                  <a:cubicBezTo>
                    <a:pt x="15428531" y="3854006"/>
                    <a:pt x="15422181" y="3866706"/>
                    <a:pt x="15415831" y="3879406"/>
                  </a:cubicBezTo>
                  <a:cubicBezTo>
                    <a:pt x="15403131" y="3904806"/>
                    <a:pt x="15377731" y="3911156"/>
                    <a:pt x="15365031" y="3911156"/>
                  </a:cubicBezTo>
                  <a:cubicBezTo>
                    <a:pt x="15345981" y="3911156"/>
                    <a:pt x="15307944" y="3898456"/>
                    <a:pt x="15295244" y="3898456"/>
                  </a:cubicBezTo>
                  <a:cubicBezTo>
                    <a:pt x="15276194" y="3898456"/>
                    <a:pt x="15174594" y="3911156"/>
                    <a:pt x="15155544" y="3911156"/>
                  </a:cubicBezTo>
                  <a:cubicBezTo>
                    <a:pt x="15142844" y="3911156"/>
                    <a:pt x="15085694" y="3904806"/>
                    <a:pt x="15047594" y="3898456"/>
                  </a:cubicBezTo>
                  <a:cubicBezTo>
                    <a:pt x="15034894" y="3898456"/>
                    <a:pt x="15015844" y="3879406"/>
                    <a:pt x="15003145" y="3873056"/>
                  </a:cubicBezTo>
                  <a:cubicBezTo>
                    <a:pt x="14984095" y="3866706"/>
                    <a:pt x="14958695" y="3866706"/>
                    <a:pt x="14933295" y="3854006"/>
                  </a:cubicBezTo>
                  <a:cubicBezTo>
                    <a:pt x="14933295" y="3841306"/>
                    <a:pt x="14926945" y="3822256"/>
                    <a:pt x="14920595" y="3809556"/>
                  </a:cubicBezTo>
                  <a:cubicBezTo>
                    <a:pt x="14901545" y="3803206"/>
                    <a:pt x="14882495" y="3790506"/>
                    <a:pt x="14882495" y="3777806"/>
                  </a:cubicBezTo>
                  <a:cubicBezTo>
                    <a:pt x="14882495" y="3765106"/>
                    <a:pt x="14888845" y="3758756"/>
                    <a:pt x="14895195" y="3752406"/>
                  </a:cubicBezTo>
                  <a:cubicBezTo>
                    <a:pt x="14914245" y="3758756"/>
                    <a:pt x="14926945" y="3777806"/>
                    <a:pt x="14939645" y="3777806"/>
                  </a:cubicBezTo>
                  <a:cubicBezTo>
                    <a:pt x="14958695" y="3777806"/>
                    <a:pt x="15003145" y="3765106"/>
                    <a:pt x="15028544" y="3752406"/>
                  </a:cubicBezTo>
                  <a:cubicBezTo>
                    <a:pt x="15028544" y="3746056"/>
                    <a:pt x="15022194" y="3733356"/>
                    <a:pt x="15015844" y="3727006"/>
                  </a:cubicBezTo>
                  <a:cubicBezTo>
                    <a:pt x="14990445" y="3720656"/>
                    <a:pt x="14952345" y="3707956"/>
                    <a:pt x="14920595" y="3707956"/>
                  </a:cubicBezTo>
                  <a:lnTo>
                    <a:pt x="14907895" y="3707956"/>
                  </a:lnTo>
                  <a:cubicBezTo>
                    <a:pt x="14907895" y="3695256"/>
                    <a:pt x="14895195" y="3676206"/>
                    <a:pt x="14882495" y="3657156"/>
                  </a:cubicBezTo>
                  <a:cubicBezTo>
                    <a:pt x="14888845" y="3657156"/>
                    <a:pt x="14895195" y="3663506"/>
                    <a:pt x="14901545" y="3669856"/>
                  </a:cubicBezTo>
                  <a:cubicBezTo>
                    <a:pt x="14901545" y="3669856"/>
                    <a:pt x="14907895" y="3669856"/>
                    <a:pt x="14907895" y="3657156"/>
                  </a:cubicBezTo>
                  <a:cubicBezTo>
                    <a:pt x="14907895" y="3638106"/>
                    <a:pt x="14876145" y="3625406"/>
                    <a:pt x="14876145" y="3606356"/>
                  </a:cubicBezTo>
                  <a:cubicBezTo>
                    <a:pt x="14876145" y="3593656"/>
                    <a:pt x="14895195" y="3536506"/>
                    <a:pt x="14895195" y="3523806"/>
                  </a:cubicBezTo>
                  <a:cubicBezTo>
                    <a:pt x="14895195" y="3504819"/>
                    <a:pt x="14882495" y="3504819"/>
                    <a:pt x="14882495" y="3492119"/>
                  </a:cubicBezTo>
                  <a:cubicBezTo>
                    <a:pt x="14882495" y="3473069"/>
                    <a:pt x="14895195" y="3396869"/>
                    <a:pt x="14907895" y="3352419"/>
                  </a:cubicBezTo>
                  <a:lnTo>
                    <a:pt x="14920595" y="3365119"/>
                  </a:lnTo>
                  <a:cubicBezTo>
                    <a:pt x="14914245" y="3377819"/>
                    <a:pt x="14907895" y="3396869"/>
                    <a:pt x="14907895" y="3415919"/>
                  </a:cubicBezTo>
                  <a:cubicBezTo>
                    <a:pt x="14907895" y="3441319"/>
                    <a:pt x="14933295" y="3485769"/>
                    <a:pt x="14958695" y="3485769"/>
                  </a:cubicBezTo>
                  <a:cubicBezTo>
                    <a:pt x="14984095" y="3485769"/>
                    <a:pt x="15015844" y="3454019"/>
                    <a:pt x="15047594" y="3441319"/>
                  </a:cubicBezTo>
                  <a:cubicBezTo>
                    <a:pt x="15053944" y="3434969"/>
                    <a:pt x="15079344" y="3441319"/>
                    <a:pt x="15098394" y="3434969"/>
                  </a:cubicBezTo>
                  <a:cubicBezTo>
                    <a:pt x="15072994" y="3384169"/>
                    <a:pt x="15015844" y="3288919"/>
                    <a:pt x="15015844" y="3288919"/>
                  </a:cubicBezTo>
                  <a:lnTo>
                    <a:pt x="15015844" y="3238119"/>
                  </a:lnTo>
                  <a:cubicBezTo>
                    <a:pt x="15034894" y="3257169"/>
                    <a:pt x="15060294" y="3276219"/>
                    <a:pt x="15079344" y="3307969"/>
                  </a:cubicBezTo>
                  <a:cubicBezTo>
                    <a:pt x="15092044" y="3320669"/>
                    <a:pt x="15085694" y="3346069"/>
                    <a:pt x="15098394" y="3365119"/>
                  </a:cubicBezTo>
                  <a:cubicBezTo>
                    <a:pt x="15111094" y="3384169"/>
                    <a:pt x="15136494" y="3390519"/>
                    <a:pt x="15155544" y="3403219"/>
                  </a:cubicBezTo>
                  <a:cubicBezTo>
                    <a:pt x="15168244" y="3409569"/>
                    <a:pt x="15180944" y="3434969"/>
                    <a:pt x="15193644" y="3454019"/>
                  </a:cubicBezTo>
                  <a:cubicBezTo>
                    <a:pt x="15193644" y="3454019"/>
                    <a:pt x="15199994" y="3454019"/>
                    <a:pt x="15199994" y="3441319"/>
                  </a:cubicBezTo>
                  <a:cubicBezTo>
                    <a:pt x="15199994" y="3415919"/>
                    <a:pt x="15117444" y="3371469"/>
                    <a:pt x="15117444" y="3365119"/>
                  </a:cubicBezTo>
                  <a:cubicBezTo>
                    <a:pt x="15104744" y="3346069"/>
                    <a:pt x="15111094" y="3314319"/>
                    <a:pt x="15092044" y="3295269"/>
                  </a:cubicBezTo>
                  <a:cubicBezTo>
                    <a:pt x="15072994" y="3263519"/>
                    <a:pt x="15034894" y="3244469"/>
                    <a:pt x="15028544" y="3219069"/>
                  </a:cubicBezTo>
                  <a:cubicBezTo>
                    <a:pt x="15003145" y="3136519"/>
                    <a:pt x="14958695" y="2990533"/>
                    <a:pt x="14958695" y="2971483"/>
                  </a:cubicBezTo>
                  <a:cubicBezTo>
                    <a:pt x="14958695" y="2958783"/>
                    <a:pt x="14965045" y="2958783"/>
                    <a:pt x="14971395" y="2958783"/>
                  </a:cubicBezTo>
                  <a:cubicBezTo>
                    <a:pt x="14977745" y="3034919"/>
                    <a:pt x="15015844" y="3098419"/>
                    <a:pt x="15053944" y="3180969"/>
                  </a:cubicBezTo>
                  <a:cubicBezTo>
                    <a:pt x="15060294" y="3193669"/>
                    <a:pt x="15085694" y="3206369"/>
                    <a:pt x="15092044" y="3225419"/>
                  </a:cubicBezTo>
                  <a:cubicBezTo>
                    <a:pt x="15104744" y="3244469"/>
                    <a:pt x="15104744" y="3276219"/>
                    <a:pt x="15123794" y="3301619"/>
                  </a:cubicBezTo>
                  <a:cubicBezTo>
                    <a:pt x="15142844" y="3320669"/>
                    <a:pt x="15174594" y="3320669"/>
                    <a:pt x="15199994" y="3339719"/>
                  </a:cubicBezTo>
                  <a:cubicBezTo>
                    <a:pt x="15212694" y="3352419"/>
                    <a:pt x="15263494" y="3447669"/>
                    <a:pt x="15263494" y="3409569"/>
                  </a:cubicBezTo>
                  <a:cubicBezTo>
                    <a:pt x="15263494" y="3396869"/>
                    <a:pt x="15238094" y="3358769"/>
                    <a:pt x="15225394" y="3346069"/>
                  </a:cubicBezTo>
                  <a:cubicBezTo>
                    <a:pt x="15199994" y="3314319"/>
                    <a:pt x="15161894" y="3307969"/>
                    <a:pt x="15136494" y="3288919"/>
                  </a:cubicBezTo>
                  <a:cubicBezTo>
                    <a:pt x="15117444" y="3263519"/>
                    <a:pt x="15123794" y="3231769"/>
                    <a:pt x="15104744" y="3212719"/>
                  </a:cubicBezTo>
                  <a:cubicBezTo>
                    <a:pt x="15098394" y="3200019"/>
                    <a:pt x="15072994" y="3180969"/>
                    <a:pt x="15066644" y="3168269"/>
                  </a:cubicBezTo>
                  <a:cubicBezTo>
                    <a:pt x="15041244" y="3104769"/>
                    <a:pt x="14990445" y="2990533"/>
                    <a:pt x="14990445" y="2977833"/>
                  </a:cubicBezTo>
                  <a:lnTo>
                    <a:pt x="14990445" y="2952433"/>
                  </a:lnTo>
                  <a:cubicBezTo>
                    <a:pt x="15028544" y="2984183"/>
                    <a:pt x="15060294" y="3060319"/>
                    <a:pt x="15079344" y="3104769"/>
                  </a:cubicBezTo>
                  <a:cubicBezTo>
                    <a:pt x="15092044" y="3130169"/>
                    <a:pt x="15123794" y="3149219"/>
                    <a:pt x="15142844" y="3174619"/>
                  </a:cubicBezTo>
                  <a:cubicBezTo>
                    <a:pt x="15155544" y="3187319"/>
                    <a:pt x="15155544" y="3219069"/>
                    <a:pt x="15180944" y="3244469"/>
                  </a:cubicBezTo>
                  <a:cubicBezTo>
                    <a:pt x="15199994" y="3263519"/>
                    <a:pt x="15238094" y="3269869"/>
                    <a:pt x="15269844" y="3295269"/>
                  </a:cubicBezTo>
                  <a:cubicBezTo>
                    <a:pt x="15288894" y="3307969"/>
                    <a:pt x="15307944" y="3339719"/>
                    <a:pt x="15326931" y="3358769"/>
                  </a:cubicBezTo>
                  <a:lnTo>
                    <a:pt x="15339631" y="3358769"/>
                  </a:lnTo>
                  <a:cubicBezTo>
                    <a:pt x="15301594" y="3282569"/>
                    <a:pt x="15231744" y="3269869"/>
                    <a:pt x="15180944" y="3219069"/>
                  </a:cubicBezTo>
                  <a:cubicBezTo>
                    <a:pt x="15168244" y="3200019"/>
                    <a:pt x="15168244" y="3174619"/>
                    <a:pt x="15155544" y="3161919"/>
                  </a:cubicBezTo>
                  <a:cubicBezTo>
                    <a:pt x="15142844" y="3142869"/>
                    <a:pt x="15111094" y="3123819"/>
                    <a:pt x="15098394" y="3104769"/>
                  </a:cubicBezTo>
                  <a:cubicBezTo>
                    <a:pt x="15079344" y="3073019"/>
                    <a:pt x="15072994" y="3015869"/>
                    <a:pt x="15034894" y="2977833"/>
                  </a:cubicBezTo>
                  <a:cubicBezTo>
                    <a:pt x="15066644" y="2984183"/>
                    <a:pt x="15085694" y="3034919"/>
                    <a:pt x="15104744" y="3060319"/>
                  </a:cubicBezTo>
                  <a:cubicBezTo>
                    <a:pt x="15123794" y="3085719"/>
                    <a:pt x="15168244" y="3098419"/>
                    <a:pt x="15180944" y="3123819"/>
                  </a:cubicBezTo>
                  <a:cubicBezTo>
                    <a:pt x="15199994" y="3142869"/>
                    <a:pt x="15199994" y="3174619"/>
                    <a:pt x="15219044" y="3200019"/>
                  </a:cubicBezTo>
                  <a:cubicBezTo>
                    <a:pt x="15244444" y="3225419"/>
                    <a:pt x="15288894" y="3238119"/>
                    <a:pt x="15326931" y="3263519"/>
                  </a:cubicBezTo>
                  <a:cubicBezTo>
                    <a:pt x="15345981" y="3282569"/>
                    <a:pt x="15371381" y="3320669"/>
                    <a:pt x="15390431" y="3352419"/>
                  </a:cubicBezTo>
                  <a:cubicBezTo>
                    <a:pt x="15390431" y="3352419"/>
                    <a:pt x="15396781" y="3352419"/>
                    <a:pt x="15396781" y="3339719"/>
                  </a:cubicBezTo>
                  <a:cubicBezTo>
                    <a:pt x="15396781" y="3314319"/>
                    <a:pt x="15339631" y="3257169"/>
                    <a:pt x="15320581" y="3238119"/>
                  </a:cubicBezTo>
                  <a:cubicBezTo>
                    <a:pt x="15295244" y="3219069"/>
                    <a:pt x="15257144" y="3212719"/>
                    <a:pt x="15238094" y="3193669"/>
                  </a:cubicBezTo>
                  <a:cubicBezTo>
                    <a:pt x="15212694" y="3168269"/>
                    <a:pt x="15212694" y="3130169"/>
                    <a:pt x="15193644" y="3111119"/>
                  </a:cubicBezTo>
                  <a:cubicBezTo>
                    <a:pt x="15180944" y="3085719"/>
                    <a:pt x="15142844" y="3079369"/>
                    <a:pt x="15123794" y="3060319"/>
                  </a:cubicBezTo>
                  <a:cubicBezTo>
                    <a:pt x="15111094" y="3047619"/>
                    <a:pt x="15111094" y="3028569"/>
                    <a:pt x="15104744" y="3022219"/>
                  </a:cubicBezTo>
                  <a:cubicBezTo>
                    <a:pt x="15085694" y="2990533"/>
                    <a:pt x="15053944" y="2965133"/>
                    <a:pt x="15028544" y="2952433"/>
                  </a:cubicBezTo>
                  <a:cubicBezTo>
                    <a:pt x="15041244" y="2952433"/>
                    <a:pt x="15053944" y="2946083"/>
                    <a:pt x="15072994" y="2946083"/>
                  </a:cubicBezTo>
                  <a:cubicBezTo>
                    <a:pt x="15111094" y="2946083"/>
                    <a:pt x="15130144" y="2984183"/>
                    <a:pt x="15161894" y="3003169"/>
                  </a:cubicBezTo>
                  <a:close/>
                  <a:moveTo>
                    <a:pt x="15066644" y="2819083"/>
                  </a:moveTo>
                  <a:cubicBezTo>
                    <a:pt x="15066644" y="2825433"/>
                    <a:pt x="15085694" y="2825433"/>
                    <a:pt x="15098394" y="2831783"/>
                  </a:cubicBezTo>
                  <a:cubicBezTo>
                    <a:pt x="15104744" y="2831783"/>
                    <a:pt x="15117444" y="2844483"/>
                    <a:pt x="15117444" y="2863533"/>
                  </a:cubicBezTo>
                  <a:cubicBezTo>
                    <a:pt x="15117444" y="2876233"/>
                    <a:pt x="15092044" y="2907983"/>
                    <a:pt x="15072994" y="2920683"/>
                  </a:cubicBezTo>
                  <a:cubicBezTo>
                    <a:pt x="15060294" y="2933383"/>
                    <a:pt x="15034894" y="2933383"/>
                    <a:pt x="15022194" y="2933383"/>
                  </a:cubicBezTo>
                  <a:cubicBezTo>
                    <a:pt x="15003145" y="2933383"/>
                    <a:pt x="14920595" y="2927033"/>
                    <a:pt x="14920595" y="2888933"/>
                  </a:cubicBezTo>
                  <a:cubicBezTo>
                    <a:pt x="14920595" y="2838133"/>
                    <a:pt x="14965045" y="2838133"/>
                    <a:pt x="14977745" y="2838133"/>
                  </a:cubicBezTo>
                  <a:cubicBezTo>
                    <a:pt x="15009495" y="2838133"/>
                    <a:pt x="15028544" y="2844483"/>
                    <a:pt x="15028544" y="2869883"/>
                  </a:cubicBezTo>
                  <a:cubicBezTo>
                    <a:pt x="15028544" y="2882583"/>
                    <a:pt x="15022194" y="2888933"/>
                    <a:pt x="15009495" y="2895283"/>
                  </a:cubicBezTo>
                  <a:lnTo>
                    <a:pt x="15015844" y="2907983"/>
                  </a:lnTo>
                  <a:cubicBezTo>
                    <a:pt x="15028544" y="2901633"/>
                    <a:pt x="15047594" y="2882583"/>
                    <a:pt x="15047594" y="2869883"/>
                  </a:cubicBezTo>
                  <a:cubicBezTo>
                    <a:pt x="15047594" y="2819083"/>
                    <a:pt x="14984095" y="2819083"/>
                    <a:pt x="14977745" y="2819083"/>
                  </a:cubicBezTo>
                  <a:cubicBezTo>
                    <a:pt x="14933295" y="2819083"/>
                    <a:pt x="14907895" y="2844483"/>
                    <a:pt x="14907895" y="2888933"/>
                  </a:cubicBezTo>
                  <a:cubicBezTo>
                    <a:pt x="14907895" y="2914333"/>
                    <a:pt x="14920595" y="2920683"/>
                    <a:pt x="14958695" y="2946083"/>
                  </a:cubicBezTo>
                  <a:cubicBezTo>
                    <a:pt x="14945995" y="2958783"/>
                    <a:pt x="14933295" y="2971483"/>
                    <a:pt x="14914245" y="2971483"/>
                  </a:cubicBezTo>
                  <a:cubicBezTo>
                    <a:pt x="14863445" y="2971483"/>
                    <a:pt x="14863445" y="2933383"/>
                    <a:pt x="14863445" y="2914333"/>
                  </a:cubicBezTo>
                  <a:lnTo>
                    <a:pt x="14863445" y="2888933"/>
                  </a:lnTo>
                  <a:cubicBezTo>
                    <a:pt x="14876145" y="2863533"/>
                    <a:pt x="14869795" y="2831783"/>
                    <a:pt x="14907895" y="2812733"/>
                  </a:cubicBezTo>
                  <a:cubicBezTo>
                    <a:pt x="14907895" y="2806383"/>
                    <a:pt x="14926945" y="2812733"/>
                    <a:pt x="14939645" y="2806383"/>
                  </a:cubicBezTo>
                  <a:cubicBezTo>
                    <a:pt x="14965045" y="2793683"/>
                    <a:pt x="14971395" y="2780983"/>
                    <a:pt x="14996795" y="2780983"/>
                  </a:cubicBezTo>
                  <a:cubicBezTo>
                    <a:pt x="15022194" y="2780983"/>
                    <a:pt x="15022194" y="2793683"/>
                    <a:pt x="15066644" y="2819083"/>
                  </a:cubicBezTo>
                  <a:close/>
                  <a:moveTo>
                    <a:pt x="15892017" y="2742883"/>
                  </a:moveTo>
                  <a:cubicBezTo>
                    <a:pt x="15879317" y="2749233"/>
                    <a:pt x="15866617" y="2761933"/>
                    <a:pt x="15847567" y="2761933"/>
                  </a:cubicBezTo>
                  <a:cubicBezTo>
                    <a:pt x="15834867" y="2761933"/>
                    <a:pt x="15815881" y="2749233"/>
                    <a:pt x="15796831" y="2736533"/>
                  </a:cubicBezTo>
                  <a:cubicBezTo>
                    <a:pt x="15771431" y="2761933"/>
                    <a:pt x="15739681" y="2806383"/>
                    <a:pt x="15720631" y="2806383"/>
                  </a:cubicBezTo>
                  <a:cubicBezTo>
                    <a:pt x="15707931" y="2806383"/>
                    <a:pt x="15669831" y="2755583"/>
                    <a:pt x="15650781" y="2755583"/>
                  </a:cubicBezTo>
                  <a:cubicBezTo>
                    <a:pt x="15638081" y="2755583"/>
                    <a:pt x="15625381" y="2768283"/>
                    <a:pt x="15612681" y="2774633"/>
                  </a:cubicBezTo>
                  <a:lnTo>
                    <a:pt x="15612681" y="2704783"/>
                  </a:lnTo>
                  <a:cubicBezTo>
                    <a:pt x="15644431" y="2742883"/>
                    <a:pt x="15650781" y="2749233"/>
                    <a:pt x="15676181" y="2749233"/>
                  </a:cubicBezTo>
                  <a:cubicBezTo>
                    <a:pt x="15695231" y="2749233"/>
                    <a:pt x="15752381" y="2736533"/>
                    <a:pt x="15758731" y="2692083"/>
                  </a:cubicBezTo>
                  <a:cubicBezTo>
                    <a:pt x="15784131" y="2749233"/>
                    <a:pt x="15853917" y="2755583"/>
                    <a:pt x="15892017" y="2742883"/>
                  </a:cubicBezTo>
                  <a:close/>
                  <a:moveTo>
                    <a:pt x="14711109" y="2742883"/>
                  </a:moveTo>
                  <a:cubicBezTo>
                    <a:pt x="14679359" y="2717483"/>
                    <a:pt x="14685709" y="2692083"/>
                    <a:pt x="14653959" y="2692083"/>
                  </a:cubicBezTo>
                  <a:cubicBezTo>
                    <a:pt x="14622209" y="2692083"/>
                    <a:pt x="14615859" y="2736533"/>
                    <a:pt x="14615859" y="2749233"/>
                  </a:cubicBezTo>
                  <a:cubicBezTo>
                    <a:pt x="14615859" y="2761933"/>
                    <a:pt x="14622209" y="2774633"/>
                    <a:pt x="14634909" y="2787333"/>
                  </a:cubicBezTo>
                  <a:cubicBezTo>
                    <a:pt x="14647609" y="2787333"/>
                    <a:pt x="14660309" y="2774633"/>
                    <a:pt x="14666659" y="2761933"/>
                  </a:cubicBezTo>
                  <a:lnTo>
                    <a:pt x="14666659" y="2742883"/>
                  </a:lnTo>
                  <a:lnTo>
                    <a:pt x="14653959" y="2730183"/>
                  </a:lnTo>
                  <a:cubicBezTo>
                    <a:pt x="14641259" y="2742883"/>
                    <a:pt x="14634909" y="2749233"/>
                    <a:pt x="14641259" y="2761933"/>
                  </a:cubicBezTo>
                  <a:cubicBezTo>
                    <a:pt x="14634909" y="2755583"/>
                    <a:pt x="14634909" y="2742883"/>
                    <a:pt x="14634909" y="2730183"/>
                  </a:cubicBezTo>
                  <a:cubicBezTo>
                    <a:pt x="14634909" y="2730183"/>
                    <a:pt x="14628559" y="2723833"/>
                    <a:pt x="14647609" y="2723833"/>
                  </a:cubicBezTo>
                  <a:cubicBezTo>
                    <a:pt x="14666659" y="2723833"/>
                    <a:pt x="14673009" y="2742883"/>
                    <a:pt x="14673009" y="2749233"/>
                  </a:cubicBezTo>
                  <a:cubicBezTo>
                    <a:pt x="14673009" y="2768283"/>
                    <a:pt x="14653959" y="2793683"/>
                    <a:pt x="14641259" y="2793683"/>
                  </a:cubicBezTo>
                  <a:cubicBezTo>
                    <a:pt x="14609509" y="2793683"/>
                    <a:pt x="14609509" y="2755583"/>
                    <a:pt x="14609509" y="2749233"/>
                  </a:cubicBezTo>
                  <a:cubicBezTo>
                    <a:pt x="14609509" y="2730183"/>
                    <a:pt x="14609509" y="2685733"/>
                    <a:pt x="14660309" y="2685733"/>
                  </a:cubicBezTo>
                  <a:cubicBezTo>
                    <a:pt x="14666659" y="2685733"/>
                    <a:pt x="14698409" y="2711133"/>
                    <a:pt x="14711109" y="2742883"/>
                  </a:cubicBezTo>
                  <a:close/>
                  <a:moveTo>
                    <a:pt x="15993617" y="2692083"/>
                  </a:moveTo>
                  <a:cubicBezTo>
                    <a:pt x="15993617" y="2742883"/>
                    <a:pt x="16069817" y="2768283"/>
                    <a:pt x="16107917" y="2749233"/>
                  </a:cubicBezTo>
                  <a:cubicBezTo>
                    <a:pt x="16076167" y="2761933"/>
                    <a:pt x="16031717" y="2774633"/>
                    <a:pt x="16012667" y="2774633"/>
                  </a:cubicBezTo>
                  <a:cubicBezTo>
                    <a:pt x="15980917" y="2774633"/>
                    <a:pt x="15980917" y="2761933"/>
                    <a:pt x="15923767" y="2742883"/>
                  </a:cubicBezTo>
                  <a:cubicBezTo>
                    <a:pt x="15949167" y="2774633"/>
                    <a:pt x="15993617" y="2800033"/>
                    <a:pt x="16031717" y="2800033"/>
                  </a:cubicBezTo>
                  <a:cubicBezTo>
                    <a:pt x="16006317" y="2806383"/>
                    <a:pt x="15968217" y="2819083"/>
                    <a:pt x="15949167" y="2819083"/>
                  </a:cubicBezTo>
                  <a:cubicBezTo>
                    <a:pt x="15936467" y="2819083"/>
                    <a:pt x="15904717" y="2800033"/>
                    <a:pt x="15872967" y="2787333"/>
                  </a:cubicBezTo>
                  <a:cubicBezTo>
                    <a:pt x="15885667" y="2825433"/>
                    <a:pt x="15936467" y="2838133"/>
                    <a:pt x="15955517" y="2850833"/>
                  </a:cubicBezTo>
                  <a:cubicBezTo>
                    <a:pt x="15942817" y="2850833"/>
                    <a:pt x="15917417" y="2863533"/>
                    <a:pt x="15904717" y="2863533"/>
                  </a:cubicBezTo>
                  <a:cubicBezTo>
                    <a:pt x="15853917" y="2863533"/>
                    <a:pt x="15847567" y="2825433"/>
                    <a:pt x="15790481" y="2787333"/>
                  </a:cubicBezTo>
                  <a:cubicBezTo>
                    <a:pt x="15796831" y="2806383"/>
                    <a:pt x="15847567" y="2857183"/>
                    <a:pt x="15872967" y="2882583"/>
                  </a:cubicBezTo>
                  <a:cubicBezTo>
                    <a:pt x="15866617" y="2888933"/>
                    <a:pt x="15853917" y="2888933"/>
                    <a:pt x="15841217" y="2888933"/>
                  </a:cubicBezTo>
                  <a:cubicBezTo>
                    <a:pt x="15803181" y="2888933"/>
                    <a:pt x="15796831" y="2857183"/>
                    <a:pt x="15733331" y="2838133"/>
                  </a:cubicBezTo>
                  <a:cubicBezTo>
                    <a:pt x="15752381" y="2863533"/>
                    <a:pt x="15777781" y="2888933"/>
                    <a:pt x="15803181" y="2907983"/>
                  </a:cubicBezTo>
                  <a:cubicBezTo>
                    <a:pt x="15758731" y="2907983"/>
                    <a:pt x="15619031" y="2888933"/>
                    <a:pt x="15619031" y="2800033"/>
                  </a:cubicBezTo>
                  <a:cubicBezTo>
                    <a:pt x="15619031" y="2780983"/>
                    <a:pt x="15650781" y="2780983"/>
                    <a:pt x="15650781" y="2780983"/>
                  </a:cubicBezTo>
                  <a:cubicBezTo>
                    <a:pt x="15669831" y="2780983"/>
                    <a:pt x="15707931" y="2825433"/>
                    <a:pt x="15726981" y="2825433"/>
                  </a:cubicBezTo>
                  <a:cubicBezTo>
                    <a:pt x="15739681" y="2825433"/>
                    <a:pt x="15784131" y="2761933"/>
                    <a:pt x="15796831" y="2761933"/>
                  </a:cubicBezTo>
                  <a:cubicBezTo>
                    <a:pt x="15815881" y="2761933"/>
                    <a:pt x="15834867" y="2780983"/>
                    <a:pt x="15853917" y="2780983"/>
                  </a:cubicBezTo>
                  <a:cubicBezTo>
                    <a:pt x="15892017" y="2780983"/>
                    <a:pt x="15930117" y="2711133"/>
                    <a:pt x="15955517" y="2679383"/>
                  </a:cubicBezTo>
                  <a:cubicBezTo>
                    <a:pt x="15968217" y="2679383"/>
                    <a:pt x="15987267" y="2685733"/>
                    <a:pt x="15993617" y="2692083"/>
                  </a:cubicBezTo>
                  <a:close/>
                  <a:moveTo>
                    <a:pt x="16177767" y="2698433"/>
                  </a:moveTo>
                  <a:cubicBezTo>
                    <a:pt x="16146017" y="2711133"/>
                    <a:pt x="16082517" y="2730183"/>
                    <a:pt x="16069817" y="2730183"/>
                  </a:cubicBezTo>
                  <a:cubicBezTo>
                    <a:pt x="16050767" y="2730183"/>
                    <a:pt x="16038067" y="2723833"/>
                    <a:pt x="16019017" y="2711133"/>
                  </a:cubicBezTo>
                  <a:cubicBezTo>
                    <a:pt x="16025367" y="2704783"/>
                    <a:pt x="16069817" y="2698433"/>
                    <a:pt x="16082517" y="2673033"/>
                  </a:cubicBezTo>
                  <a:cubicBezTo>
                    <a:pt x="16114267" y="2698433"/>
                    <a:pt x="16146017" y="2698433"/>
                    <a:pt x="16177767" y="2698433"/>
                  </a:cubicBezTo>
                  <a:close/>
                  <a:moveTo>
                    <a:pt x="15238094" y="2698433"/>
                  </a:moveTo>
                  <a:cubicBezTo>
                    <a:pt x="15180944" y="2685733"/>
                    <a:pt x="15104744" y="2768283"/>
                    <a:pt x="15117444" y="2825433"/>
                  </a:cubicBezTo>
                  <a:cubicBezTo>
                    <a:pt x="15047594" y="2787333"/>
                    <a:pt x="15041244" y="2761933"/>
                    <a:pt x="14996795" y="2761933"/>
                  </a:cubicBezTo>
                  <a:cubicBezTo>
                    <a:pt x="14971395" y="2761933"/>
                    <a:pt x="14965045" y="2774633"/>
                    <a:pt x="14939645" y="2787333"/>
                  </a:cubicBezTo>
                  <a:cubicBezTo>
                    <a:pt x="14926945" y="2793683"/>
                    <a:pt x="14901545" y="2787333"/>
                    <a:pt x="14895195" y="2800033"/>
                  </a:cubicBezTo>
                  <a:cubicBezTo>
                    <a:pt x="14869795" y="2812733"/>
                    <a:pt x="14863445" y="2844483"/>
                    <a:pt x="14857095" y="2863533"/>
                  </a:cubicBezTo>
                  <a:cubicBezTo>
                    <a:pt x="14857095" y="2831783"/>
                    <a:pt x="14882495" y="2768283"/>
                    <a:pt x="14907895" y="2742883"/>
                  </a:cubicBezTo>
                  <a:cubicBezTo>
                    <a:pt x="14914245" y="2749233"/>
                    <a:pt x="14920595" y="2761933"/>
                    <a:pt x="14939645" y="2761933"/>
                  </a:cubicBezTo>
                  <a:cubicBezTo>
                    <a:pt x="14977745" y="2761933"/>
                    <a:pt x="15053944" y="2679383"/>
                    <a:pt x="15066644" y="2679383"/>
                  </a:cubicBezTo>
                  <a:cubicBezTo>
                    <a:pt x="15092044" y="2679383"/>
                    <a:pt x="15085694" y="2730183"/>
                    <a:pt x="15123794" y="2730183"/>
                  </a:cubicBezTo>
                  <a:cubicBezTo>
                    <a:pt x="15136494" y="2730183"/>
                    <a:pt x="15180944" y="2673033"/>
                    <a:pt x="15193644" y="2673033"/>
                  </a:cubicBezTo>
                  <a:cubicBezTo>
                    <a:pt x="15199994" y="2673033"/>
                    <a:pt x="15231744" y="2692083"/>
                    <a:pt x="15238094" y="2698433"/>
                  </a:cubicBezTo>
                  <a:close/>
                  <a:moveTo>
                    <a:pt x="15498381" y="2679383"/>
                  </a:moveTo>
                  <a:cubicBezTo>
                    <a:pt x="15517431" y="2685733"/>
                    <a:pt x="15542831" y="2717483"/>
                    <a:pt x="15555531" y="2730183"/>
                  </a:cubicBezTo>
                  <a:cubicBezTo>
                    <a:pt x="15561881" y="2742883"/>
                    <a:pt x="15561881" y="2749233"/>
                    <a:pt x="15561881" y="2768283"/>
                  </a:cubicBezTo>
                  <a:cubicBezTo>
                    <a:pt x="15561881" y="2825433"/>
                    <a:pt x="15530131" y="2831783"/>
                    <a:pt x="15492031" y="2831783"/>
                  </a:cubicBezTo>
                  <a:cubicBezTo>
                    <a:pt x="15434881" y="2831783"/>
                    <a:pt x="15441231" y="2793683"/>
                    <a:pt x="15390431" y="2755583"/>
                  </a:cubicBezTo>
                  <a:cubicBezTo>
                    <a:pt x="15396781" y="2736533"/>
                    <a:pt x="15453931" y="2717483"/>
                    <a:pt x="15466631" y="2717483"/>
                  </a:cubicBezTo>
                  <a:cubicBezTo>
                    <a:pt x="15504731" y="2717483"/>
                    <a:pt x="15485681" y="2742883"/>
                    <a:pt x="15511081" y="2768283"/>
                  </a:cubicBezTo>
                  <a:cubicBezTo>
                    <a:pt x="15504731" y="2768283"/>
                    <a:pt x="15492031" y="2774633"/>
                    <a:pt x="15479331" y="2774633"/>
                  </a:cubicBezTo>
                  <a:cubicBezTo>
                    <a:pt x="15460281" y="2774633"/>
                    <a:pt x="15441231" y="2787333"/>
                    <a:pt x="15441231" y="2768283"/>
                  </a:cubicBezTo>
                  <a:cubicBezTo>
                    <a:pt x="15441231" y="2787333"/>
                    <a:pt x="15466631" y="2793683"/>
                    <a:pt x="15479331" y="2793683"/>
                  </a:cubicBezTo>
                  <a:cubicBezTo>
                    <a:pt x="15498381" y="2793683"/>
                    <a:pt x="15517431" y="2780983"/>
                    <a:pt x="15530131" y="2774633"/>
                  </a:cubicBezTo>
                  <a:cubicBezTo>
                    <a:pt x="15511081" y="2749233"/>
                    <a:pt x="15517431" y="2698433"/>
                    <a:pt x="15472981" y="2698433"/>
                  </a:cubicBezTo>
                  <a:cubicBezTo>
                    <a:pt x="15447581" y="2698433"/>
                    <a:pt x="15377731" y="2717483"/>
                    <a:pt x="15377731" y="2755583"/>
                  </a:cubicBezTo>
                  <a:cubicBezTo>
                    <a:pt x="15377731" y="2768283"/>
                    <a:pt x="15422181" y="2819083"/>
                    <a:pt x="15460281" y="2838133"/>
                  </a:cubicBezTo>
                  <a:cubicBezTo>
                    <a:pt x="15479331" y="2850833"/>
                    <a:pt x="15511081" y="2850833"/>
                    <a:pt x="15536481" y="2850833"/>
                  </a:cubicBezTo>
                  <a:cubicBezTo>
                    <a:pt x="15536481" y="2857183"/>
                    <a:pt x="15542831" y="2857183"/>
                    <a:pt x="15542831" y="2876233"/>
                  </a:cubicBezTo>
                  <a:cubicBezTo>
                    <a:pt x="15542831" y="2895283"/>
                    <a:pt x="15523781" y="2907983"/>
                    <a:pt x="15511081" y="2907983"/>
                  </a:cubicBezTo>
                  <a:cubicBezTo>
                    <a:pt x="15498381" y="2907983"/>
                    <a:pt x="15434881" y="2863533"/>
                    <a:pt x="15422181" y="2863533"/>
                  </a:cubicBezTo>
                  <a:cubicBezTo>
                    <a:pt x="15339631" y="2863533"/>
                    <a:pt x="15320581" y="2876233"/>
                    <a:pt x="15263494" y="2946083"/>
                  </a:cubicBezTo>
                  <a:cubicBezTo>
                    <a:pt x="15263494" y="2952433"/>
                    <a:pt x="15257144" y="2965133"/>
                    <a:pt x="15263494" y="2971483"/>
                  </a:cubicBezTo>
                  <a:cubicBezTo>
                    <a:pt x="15250794" y="2971483"/>
                    <a:pt x="15231744" y="2977833"/>
                    <a:pt x="15219044" y="2977833"/>
                  </a:cubicBezTo>
                  <a:cubicBezTo>
                    <a:pt x="15199994" y="2977833"/>
                    <a:pt x="15180944" y="2946083"/>
                    <a:pt x="15168244" y="2933383"/>
                  </a:cubicBezTo>
                  <a:cubicBezTo>
                    <a:pt x="15149194" y="2920683"/>
                    <a:pt x="15123794" y="2927033"/>
                    <a:pt x="15098394" y="2927033"/>
                  </a:cubicBezTo>
                  <a:cubicBezTo>
                    <a:pt x="15104744" y="2914333"/>
                    <a:pt x="15117444" y="2895283"/>
                    <a:pt x="15130144" y="2876233"/>
                  </a:cubicBezTo>
                  <a:cubicBezTo>
                    <a:pt x="15149194" y="2927033"/>
                    <a:pt x="15180944" y="2933383"/>
                    <a:pt x="15219044" y="2933383"/>
                  </a:cubicBezTo>
                  <a:cubicBezTo>
                    <a:pt x="15288894" y="2933383"/>
                    <a:pt x="15314231" y="2888933"/>
                    <a:pt x="15314231" y="2844483"/>
                  </a:cubicBezTo>
                  <a:cubicBezTo>
                    <a:pt x="15314231" y="2800033"/>
                    <a:pt x="15307944" y="2761933"/>
                    <a:pt x="15250794" y="2761933"/>
                  </a:cubicBezTo>
                  <a:cubicBezTo>
                    <a:pt x="15225394" y="2761933"/>
                    <a:pt x="15168244" y="2780983"/>
                    <a:pt x="15168244" y="2819083"/>
                  </a:cubicBezTo>
                  <a:cubicBezTo>
                    <a:pt x="15168244" y="2857183"/>
                    <a:pt x="15212694" y="2882583"/>
                    <a:pt x="15225394" y="2882583"/>
                  </a:cubicBezTo>
                  <a:cubicBezTo>
                    <a:pt x="15257144" y="2882583"/>
                    <a:pt x="15276194" y="2857183"/>
                    <a:pt x="15276194" y="2844483"/>
                  </a:cubicBezTo>
                  <a:cubicBezTo>
                    <a:pt x="15276194" y="2825433"/>
                    <a:pt x="15257144" y="2812733"/>
                    <a:pt x="15238094" y="2806383"/>
                  </a:cubicBezTo>
                  <a:cubicBezTo>
                    <a:pt x="15231744" y="2812733"/>
                    <a:pt x="15225394" y="2812733"/>
                    <a:pt x="15219044" y="2819083"/>
                  </a:cubicBezTo>
                  <a:cubicBezTo>
                    <a:pt x="15231744" y="2825433"/>
                    <a:pt x="15250794" y="2831783"/>
                    <a:pt x="15263494" y="2844483"/>
                  </a:cubicBezTo>
                  <a:cubicBezTo>
                    <a:pt x="15257144" y="2857183"/>
                    <a:pt x="15244444" y="2863533"/>
                    <a:pt x="15225394" y="2863533"/>
                  </a:cubicBezTo>
                  <a:cubicBezTo>
                    <a:pt x="15193644" y="2863533"/>
                    <a:pt x="15187294" y="2825433"/>
                    <a:pt x="15187294" y="2819083"/>
                  </a:cubicBezTo>
                  <a:cubicBezTo>
                    <a:pt x="15187294" y="2787333"/>
                    <a:pt x="15244444" y="2780983"/>
                    <a:pt x="15250794" y="2780983"/>
                  </a:cubicBezTo>
                  <a:cubicBezTo>
                    <a:pt x="15269844" y="2780983"/>
                    <a:pt x="15282544" y="2774633"/>
                    <a:pt x="15288894" y="2800033"/>
                  </a:cubicBezTo>
                  <a:cubicBezTo>
                    <a:pt x="15295244" y="2819083"/>
                    <a:pt x="15301594" y="2850833"/>
                    <a:pt x="15301594" y="2869883"/>
                  </a:cubicBezTo>
                  <a:cubicBezTo>
                    <a:pt x="15301594" y="2907983"/>
                    <a:pt x="15225394" y="2920683"/>
                    <a:pt x="15219044" y="2920683"/>
                  </a:cubicBezTo>
                  <a:cubicBezTo>
                    <a:pt x="15142844" y="2920683"/>
                    <a:pt x="15136494" y="2850833"/>
                    <a:pt x="15136494" y="2819083"/>
                  </a:cubicBezTo>
                  <a:cubicBezTo>
                    <a:pt x="15136494" y="2749233"/>
                    <a:pt x="15187294" y="2717483"/>
                    <a:pt x="15231744" y="2717483"/>
                  </a:cubicBezTo>
                  <a:cubicBezTo>
                    <a:pt x="15250794" y="2717483"/>
                    <a:pt x="15269844" y="2730183"/>
                    <a:pt x="15288894" y="2730183"/>
                  </a:cubicBezTo>
                  <a:cubicBezTo>
                    <a:pt x="15326931" y="2730183"/>
                    <a:pt x="15333281" y="2698433"/>
                    <a:pt x="15345981" y="2660333"/>
                  </a:cubicBezTo>
                  <a:cubicBezTo>
                    <a:pt x="15358681" y="2660333"/>
                    <a:pt x="15371381" y="2641283"/>
                    <a:pt x="15384081" y="2641283"/>
                  </a:cubicBezTo>
                  <a:cubicBezTo>
                    <a:pt x="15403131" y="2641283"/>
                    <a:pt x="15460281" y="2666683"/>
                    <a:pt x="15498381" y="2679383"/>
                  </a:cubicBezTo>
                  <a:close/>
                  <a:moveTo>
                    <a:pt x="14793659" y="2742883"/>
                  </a:moveTo>
                  <a:cubicBezTo>
                    <a:pt x="14800009" y="2768283"/>
                    <a:pt x="14818995" y="2825433"/>
                    <a:pt x="14818995" y="2838133"/>
                  </a:cubicBezTo>
                  <a:cubicBezTo>
                    <a:pt x="14818995" y="2876233"/>
                    <a:pt x="14749209" y="2958783"/>
                    <a:pt x="14717459" y="2958783"/>
                  </a:cubicBezTo>
                  <a:cubicBezTo>
                    <a:pt x="14685709" y="2958783"/>
                    <a:pt x="14673009" y="2869883"/>
                    <a:pt x="14673009" y="2857183"/>
                  </a:cubicBezTo>
                  <a:cubicBezTo>
                    <a:pt x="14673009" y="2831783"/>
                    <a:pt x="14692059" y="2800033"/>
                    <a:pt x="14717459" y="2800033"/>
                  </a:cubicBezTo>
                  <a:cubicBezTo>
                    <a:pt x="14742859" y="2800033"/>
                    <a:pt x="14749209" y="2831783"/>
                    <a:pt x="14749209" y="2844483"/>
                  </a:cubicBezTo>
                  <a:cubicBezTo>
                    <a:pt x="14749209" y="2863533"/>
                    <a:pt x="14742859" y="2876233"/>
                    <a:pt x="14711109" y="2882583"/>
                  </a:cubicBezTo>
                  <a:cubicBezTo>
                    <a:pt x="14704759" y="2876233"/>
                    <a:pt x="14698409" y="2863533"/>
                    <a:pt x="14704759" y="2850833"/>
                  </a:cubicBezTo>
                  <a:lnTo>
                    <a:pt x="14704759" y="2869883"/>
                  </a:lnTo>
                  <a:cubicBezTo>
                    <a:pt x="14711109" y="2869883"/>
                    <a:pt x="14704759" y="2876233"/>
                    <a:pt x="14723809" y="2876233"/>
                  </a:cubicBezTo>
                  <a:cubicBezTo>
                    <a:pt x="14736509" y="2876233"/>
                    <a:pt x="14749209" y="2863533"/>
                    <a:pt x="14749209" y="2844483"/>
                  </a:cubicBezTo>
                  <a:cubicBezTo>
                    <a:pt x="14749209" y="2831783"/>
                    <a:pt x="14730159" y="2806383"/>
                    <a:pt x="14711109" y="2806383"/>
                  </a:cubicBezTo>
                  <a:cubicBezTo>
                    <a:pt x="14679359" y="2806383"/>
                    <a:pt x="14679359" y="2850833"/>
                    <a:pt x="14679359" y="2857183"/>
                  </a:cubicBezTo>
                  <a:cubicBezTo>
                    <a:pt x="14679359" y="2876233"/>
                    <a:pt x="14692059" y="2952433"/>
                    <a:pt x="14723809" y="2952433"/>
                  </a:cubicBezTo>
                  <a:cubicBezTo>
                    <a:pt x="14742859" y="2952433"/>
                    <a:pt x="14800009" y="2876233"/>
                    <a:pt x="14806295" y="2863533"/>
                  </a:cubicBezTo>
                  <a:cubicBezTo>
                    <a:pt x="14812645" y="2857183"/>
                    <a:pt x="14812645" y="2850833"/>
                    <a:pt x="14812645" y="2838133"/>
                  </a:cubicBezTo>
                  <a:cubicBezTo>
                    <a:pt x="14812645" y="2819083"/>
                    <a:pt x="14800009" y="2800033"/>
                    <a:pt x="14793659" y="2780983"/>
                  </a:cubicBezTo>
                  <a:cubicBezTo>
                    <a:pt x="14787309" y="2761933"/>
                    <a:pt x="14787309" y="2730183"/>
                    <a:pt x="14774609" y="2717483"/>
                  </a:cubicBezTo>
                  <a:cubicBezTo>
                    <a:pt x="14742859" y="2673033"/>
                    <a:pt x="14685709" y="2634933"/>
                    <a:pt x="14666659" y="2634933"/>
                  </a:cubicBezTo>
                  <a:cubicBezTo>
                    <a:pt x="14641259" y="2634933"/>
                    <a:pt x="14603159" y="2673033"/>
                    <a:pt x="14584109" y="2698433"/>
                  </a:cubicBezTo>
                  <a:cubicBezTo>
                    <a:pt x="14571409" y="2711133"/>
                    <a:pt x="14577759" y="2736533"/>
                    <a:pt x="14565059" y="2755583"/>
                  </a:cubicBezTo>
                  <a:cubicBezTo>
                    <a:pt x="14520609" y="2812733"/>
                    <a:pt x="14507909" y="2800033"/>
                    <a:pt x="14507909" y="2857183"/>
                  </a:cubicBezTo>
                  <a:cubicBezTo>
                    <a:pt x="14507909" y="2882583"/>
                    <a:pt x="14514259" y="2952433"/>
                    <a:pt x="14558709" y="2952433"/>
                  </a:cubicBezTo>
                  <a:cubicBezTo>
                    <a:pt x="14603159" y="2952433"/>
                    <a:pt x="14622209" y="2888933"/>
                    <a:pt x="14622209" y="2876233"/>
                  </a:cubicBezTo>
                  <a:cubicBezTo>
                    <a:pt x="14622209" y="2857183"/>
                    <a:pt x="14615859" y="2812733"/>
                    <a:pt x="14584109" y="2812733"/>
                  </a:cubicBezTo>
                  <a:cubicBezTo>
                    <a:pt x="14558709" y="2812733"/>
                    <a:pt x="14546009" y="2850833"/>
                    <a:pt x="14546009" y="2850833"/>
                  </a:cubicBezTo>
                  <a:cubicBezTo>
                    <a:pt x="14546009" y="2869883"/>
                    <a:pt x="14565059" y="2869883"/>
                    <a:pt x="14571409" y="2876233"/>
                  </a:cubicBezTo>
                  <a:lnTo>
                    <a:pt x="14546009" y="2876233"/>
                  </a:lnTo>
                  <a:lnTo>
                    <a:pt x="14546009" y="2831783"/>
                  </a:lnTo>
                  <a:cubicBezTo>
                    <a:pt x="14558709" y="2819083"/>
                    <a:pt x="14571409" y="2806383"/>
                    <a:pt x="14584109" y="2806383"/>
                  </a:cubicBezTo>
                  <a:cubicBezTo>
                    <a:pt x="14622209" y="2806383"/>
                    <a:pt x="14628559" y="2863533"/>
                    <a:pt x="14628559" y="2869883"/>
                  </a:cubicBezTo>
                  <a:cubicBezTo>
                    <a:pt x="14628559" y="2914333"/>
                    <a:pt x="14590459" y="2958783"/>
                    <a:pt x="14558709" y="2958783"/>
                  </a:cubicBezTo>
                  <a:cubicBezTo>
                    <a:pt x="14507909" y="2958783"/>
                    <a:pt x="14501559" y="2869883"/>
                    <a:pt x="14501559" y="2857183"/>
                  </a:cubicBezTo>
                  <a:cubicBezTo>
                    <a:pt x="14501559" y="2800033"/>
                    <a:pt x="14514259" y="2812733"/>
                    <a:pt x="14558709" y="2749233"/>
                  </a:cubicBezTo>
                  <a:cubicBezTo>
                    <a:pt x="14565059" y="2736533"/>
                    <a:pt x="14565059" y="2711133"/>
                    <a:pt x="14577759" y="2698433"/>
                  </a:cubicBezTo>
                  <a:cubicBezTo>
                    <a:pt x="14622209" y="2634933"/>
                    <a:pt x="14634909" y="2634933"/>
                    <a:pt x="14666659" y="2634933"/>
                  </a:cubicBezTo>
                  <a:cubicBezTo>
                    <a:pt x="14698409" y="2634933"/>
                    <a:pt x="14787309" y="2698433"/>
                    <a:pt x="14793659" y="2742883"/>
                  </a:cubicBezTo>
                  <a:close/>
                  <a:moveTo>
                    <a:pt x="15072994" y="2628583"/>
                  </a:moveTo>
                  <a:cubicBezTo>
                    <a:pt x="15092044" y="2628583"/>
                    <a:pt x="15104744" y="2622233"/>
                    <a:pt x="15117444" y="2615883"/>
                  </a:cubicBezTo>
                  <a:cubicBezTo>
                    <a:pt x="15117444" y="2615883"/>
                    <a:pt x="15123794" y="2609533"/>
                    <a:pt x="15123794" y="2628583"/>
                  </a:cubicBezTo>
                  <a:cubicBezTo>
                    <a:pt x="15123794" y="2641283"/>
                    <a:pt x="15098394" y="2647633"/>
                    <a:pt x="15079344" y="2653983"/>
                  </a:cubicBezTo>
                  <a:cubicBezTo>
                    <a:pt x="15072994" y="2660333"/>
                    <a:pt x="15060294" y="2660333"/>
                    <a:pt x="15047594" y="2660333"/>
                  </a:cubicBezTo>
                  <a:cubicBezTo>
                    <a:pt x="15034894" y="2679383"/>
                    <a:pt x="15022194" y="2698433"/>
                    <a:pt x="15003145" y="2711133"/>
                  </a:cubicBezTo>
                  <a:cubicBezTo>
                    <a:pt x="14984095" y="2723833"/>
                    <a:pt x="14958695" y="2742883"/>
                    <a:pt x="14939645" y="2742883"/>
                  </a:cubicBezTo>
                  <a:cubicBezTo>
                    <a:pt x="14926945" y="2742883"/>
                    <a:pt x="14920595" y="2723833"/>
                    <a:pt x="14907895" y="2723833"/>
                  </a:cubicBezTo>
                  <a:cubicBezTo>
                    <a:pt x="14857095" y="2723833"/>
                    <a:pt x="14869795" y="2774633"/>
                    <a:pt x="14850745" y="2812733"/>
                  </a:cubicBezTo>
                  <a:lnTo>
                    <a:pt x="14850745" y="2673033"/>
                  </a:lnTo>
                  <a:cubicBezTo>
                    <a:pt x="14863445" y="2679383"/>
                    <a:pt x="14876145" y="2679383"/>
                    <a:pt x="14888845" y="2679383"/>
                  </a:cubicBezTo>
                  <a:cubicBezTo>
                    <a:pt x="14945995" y="2679383"/>
                    <a:pt x="14971395" y="2660333"/>
                    <a:pt x="15015844" y="2590483"/>
                  </a:cubicBezTo>
                  <a:cubicBezTo>
                    <a:pt x="15034894" y="2603183"/>
                    <a:pt x="15060294" y="2628583"/>
                    <a:pt x="15072994" y="2628583"/>
                  </a:cubicBezTo>
                  <a:close/>
                  <a:moveTo>
                    <a:pt x="15466631" y="2501583"/>
                  </a:moveTo>
                  <a:cubicBezTo>
                    <a:pt x="15479331" y="2507933"/>
                    <a:pt x="15504731" y="2501583"/>
                    <a:pt x="15523781" y="2514283"/>
                  </a:cubicBezTo>
                  <a:cubicBezTo>
                    <a:pt x="15542831" y="2533333"/>
                    <a:pt x="15580931" y="2577783"/>
                    <a:pt x="15580931" y="2596833"/>
                  </a:cubicBezTo>
                  <a:cubicBezTo>
                    <a:pt x="15580931" y="2622233"/>
                    <a:pt x="15511081" y="2653983"/>
                    <a:pt x="15485681" y="2653983"/>
                  </a:cubicBezTo>
                  <a:cubicBezTo>
                    <a:pt x="15447581" y="2653983"/>
                    <a:pt x="15396781" y="2634933"/>
                    <a:pt x="15396781" y="2603183"/>
                  </a:cubicBezTo>
                  <a:cubicBezTo>
                    <a:pt x="15396781" y="2584133"/>
                    <a:pt x="15428531" y="2552383"/>
                    <a:pt x="15447581" y="2552383"/>
                  </a:cubicBezTo>
                  <a:cubicBezTo>
                    <a:pt x="15460281" y="2552383"/>
                    <a:pt x="15485681" y="2565083"/>
                    <a:pt x="15504731" y="2577783"/>
                  </a:cubicBezTo>
                  <a:cubicBezTo>
                    <a:pt x="15498381" y="2596833"/>
                    <a:pt x="15479331" y="2609533"/>
                    <a:pt x="15466631" y="2622233"/>
                  </a:cubicBezTo>
                  <a:cubicBezTo>
                    <a:pt x="15466631" y="2622233"/>
                    <a:pt x="15460281" y="2628583"/>
                    <a:pt x="15479331" y="2628583"/>
                  </a:cubicBezTo>
                  <a:cubicBezTo>
                    <a:pt x="15492031" y="2628583"/>
                    <a:pt x="15523781" y="2596833"/>
                    <a:pt x="15523781" y="2584133"/>
                  </a:cubicBezTo>
                  <a:cubicBezTo>
                    <a:pt x="15523781" y="2558733"/>
                    <a:pt x="15460281" y="2539683"/>
                    <a:pt x="15447581" y="2539683"/>
                  </a:cubicBezTo>
                  <a:cubicBezTo>
                    <a:pt x="15428531" y="2539683"/>
                    <a:pt x="15409481" y="2539683"/>
                    <a:pt x="15390431" y="2577783"/>
                  </a:cubicBezTo>
                  <a:cubicBezTo>
                    <a:pt x="15384081" y="2577783"/>
                    <a:pt x="15377731" y="2558733"/>
                    <a:pt x="15365031" y="2552383"/>
                  </a:cubicBezTo>
                  <a:cubicBezTo>
                    <a:pt x="15339631" y="2539683"/>
                    <a:pt x="15307944" y="2539683"/>
                    <a:pt x="15288894" y="2539683"/>
                  </a:cubicBezTo>
                  <a:cubicBezTo>
                    <a:pt x="15276194" y="2539683"/>
                    <a:pt x="15244444" y="2558733"/>
                    <a:pt x="15244444" y="2577783"/>
                  </a:cubicBezTo>
                  <a:cubicBezTo>
                    <a:pt x="15244444" y="2590483"/>
                    <a:pt x="15250794" y="2596833"/>
                    <a:pt x="15263494" y="2609533"/>
                  </a:cubicBezTo>
                  <a:cubicBezTo>
                    <a:pt x="15263494" y="2609533"/>
                    <a:pt x="15269844" y="2609533"/>
                    <a:pt x="15276194" y="2603183"/>
                  </a:cubicBezTo>
                  <a:cubicBezTo>
                    <a:pt x="15269844" y="2596833"/>
                    <a:pt x="15263494" y="2596833"/>
                    <a:pt x="15263494" y="2577783"/>
                  </a:cubicBezTo>
                  <a:cubicBezTo>
                    <a:pt x="15263494" y="2565083"/>
                    <a:pt x="15269844" y="2571433"/>
                    <a:pt x="15269844" y="2558733"/>
                  </a:cubicBezTo>
                  <a:lnTo>
                    <a:pt x="15301594" y="2558733"/>
                  </a:lnTo>
                  <a:cubicBezTo>
                    <a:pt x="15320581" y="2565083"/>
                    <a:pt x="15333281" y="2558733"/>
                    <a:pt x="15345981" y="2565083"/>
                  </a:cubicBezTo>
                  <a:cubicBezTo>
                    <a:pt x="15358681" y="2565083"/>
                    <a:pt x="15377731" y="2596833"/>
                    <a:pt x="15377731" y="2609533"/>
                  </a:cubicBezTo>
                  <a:cubicBezTo>
                    <a:pt x="15377731" y="2634933"/>
                    <a:pt x="15288894" y="2660333"/>
                    <a:pt x="15282544" y="2660333"/>
                  </a:cubicBezTo>
                  <a:cubicBezTo>
                    <a:pt x="15269844" y="2660333"/>
                    <a:pt x="15257144" y="2647633"/>
                    <a:pt x="15244444" y="2634933"/>
                  </a:cubicBezTo>
                  <a:cubicBezTo>
                    <a:pt x="15206344" y="2641283"/>
                    <a:pt x="15180944" y="2615883"/>
                    <a:pt x="15180944" y="2590483"/>
                  </a:cubicBezTo>
                  <a:cubicBezTo>
                    <a:pt x="15180944" y="2571433"/>
                    <a:pt x="15206344" y="2558733"/>
                    <a:pt x="15231744" y="2539683"/>
                  </a:cubicBezTo>
                  <a:cubicBezTo>
                    <a:pt x="15244444" y="2533333"/>
                    <a:pt x="15250794" y="2514283"/>
                    <a:pt x="15269844" y="2507933"/>
                  </a:cubicBezTo>
                  <a:cubicBezTo>
                    <a:pt x="15276194" y="2501583"/>
                    <a:pt x="15288894" y="2501583"/>
                    <a:pt x="15301594" y="2501583"/>
                  </a:cubicBezTo>
                  <a:cubicBezTo>
                    <a:pt x="15320581" y="2501583"/>
                    <a:pt x="15320581" y="2514283"/>
                    <a:pt x="15339631" y="2514283"/>
                  </a:cubicBezTo>
                  <a:cubicBezTo>
                    <a:pt x="15352331" y="2514283"/>
                    <a:pt x="15396781" y="2488946"/>
                    <a:pt x="15409481" y="2488946"/>
                  </a:cubicBezTo>
                  <a:cubicBezTo>
                    <a:pt x="15428531" y="2488946"/>
                    <a:pt x="15441231" y="2495233"/>
                    <a:pt x="15466631" y="2501583"/>
                  </a:cubicBezTo>
                  <a:close/>
                  <a:moveTo>
                    <a:pt x="14673009" y="2565083"/>
                  </a:moveTo>
                  <a:cubicBezTo>
                    <a:pt x="14634909" y="2571433"/>
                    <a:pt x="14628559" y="2507933"/>
                    <a:pt x="14609509" y="2482596"/>
                  </a:cubicBezTo>
                  <a:cubicBezTo>
                    <a:pt x="14634909" y="2501583"/>
                    <a:pt x="14653959" y="2533333"/>
                    <a:pt x="14673009" y="2565083"/>
                  </a:cubicBezTo>
                  <a:close/>
                  <a:moveTo>
                    <a:pt x="14698409" y="2507933"/>
                  </a:moveTo>
                  <a:cubicBezTo>
                    <a:pt x="14742859" y="2507933"/>
                    <a:pt x="14736509" y="2476246"/>
                    <a:pt x="14755559" y="2450846"/>
                  </a:cubicBezTo>
                  <a:cubicBezTo>
                    <a:pt x="14850745" y="2476246"/>
                    <a:pt x="14831695" y="2679383"/>
                    <a:pt x="14831695" y="2768283"/>
                  </a:cubicBezTo>
                  <a:lnTo>
                    <a:pt x="14844395" y="3111119"/>
                  </a:lnTo>
                  <a:cubicBezTo>
                    <a:pt x="14825345" y="3085719"/>
                    <a:pt x="14774609" y="3022219"/>
                    <a:pt x="14774609" y="3009519"/>
                  </a:cubicBezTo>
                  <a:cubicBezTo>
                    <a:pt x="14774609" y="2990533"/>
                    <a:pt x="14812645" y="2946083"/>
                    <a:pt x="14812645" y="2907983"/>
                  </a:cubicBezTo>
                  <a:cubicBezTo>
                    <a:pt x="14730159" y="2939733"/>
                    <a:pt x="14787309" y="3009519"/>
                    <a:pt x="14717459" y="3009519"/>
                  </a:cubicBezTo>
                  <a:cubicBezTo>
                    <a:pt x="14698409" y="3009519"/>
                    <a:pt x="14647609" y="2977833"/>
                    <a:pt x="14641259" y="2965133"/>
                  </a:cubicBezTo>
                  <a:cubicBezTo>
                    <a:pt x="14615859" y="2977833"/>
                    <a:pt x="14558709" y="3028569"/>
                    <a:pt x="14526959" y="3028569"/>
                  </a:cubicBezTo>
                  <a:cubicBezTo>
                    <a:pt x="14514259" y="3028569"/>
                    <a:pt x="14482509" y="3022219"/>
                    <a:pt x="14463459" y="3022219"/>
                  </a:cubicBezTo>
                  <a:cubicBezTo>
                    <a:pt x="14469809" y="3022219"/>
                    <a:pt x="14482509" y="3022219"/>
                    <a:pt x="14488859" y="3003169"/>
                  </a:cubicBezTo>
                  <a:cubicBezTo>
                    <a:pt x="14349159" y="3034919"/>
                    <a:pt x="14387259" y="2857183"/>
                    <a:pt x="14336459" y="2787333"/>
                  </a:cubicBezTo>
                  <a:cubicBezTo>
                    <a:pt x="14336459" y="2787333"/>
                    <a:pt x="14330109" y="2780983"/>
                    <a:pt x="14330109" y="2800033"/>
                  </a:cubicBezTo>
                  <a:cubicBezTo>
                    <a:pt x="14330109" y="2812733"/>
                    <a:pt x="14342809" y="2831783"/>
                    <a:pt x="14342809" y="2844483"/>
                  </a:cubicBezTo>
                  <a:cubicBezTo>
                    <a:pt x="14355509" y="2888933"/>
                    <a:pt x="14349159" y="2996883"/>
                    <a:pt x="14438059" y="3022219"/>
                  </a:cubicBezTo>
                  <a:cubicBezTo>
                    <a:pt x="14336459" y="3028569"/>
                    <a:pt x="14330109" y="2888933"/>
                    <a:pt x="14304709" y="2825433"/>
                  </a:cubicBezTo>
                  <a:lnTo>
                    <a:pt x="14292072" y="2838133"/>
                  </a:lnTo>
                  <a:cubicBezTo>
                    <a:pt x="14304709" y="2882583"/>
                    <a:pt x="14317409" y="2933383"/>
                    <a:pt x="14336459" y="2977833"/>
                  </a:cubicBezTo>
                  <a:cubicBezTo>
                    <a:pt x="14292072" y="2952433"/>
                    <a:pt x="14298359" y="2876233"/>
                    <a:pt x="14266672" y="2844483"/>
                  </a:cubicBezTo>
                  <a:cubicBezTo>
                    <a:pt x="14292072" y="2825433"/>
                    <a:pt x="14323759" y="2780983"/>
                    <a:pt x="14336459" y="2780983"/>
                  </a:cubicBezTo>
                  <a:cubicBezTo>
                    <a:pt x="14355509" y="2780983"/>
                    <a:pt x="14368209" y="2787333"/>
                    <a:pt x="14368209" y="2787333"/>
                  </a:cubicBezTo>
                  <a:cubicBezTo>
                    <a:pt x="14368209" y="2800033"/>
                    <a:pt x="14374559" y="2819083"/>
                    <a:pt x="14374559" y="2838133"/>
                  </a:cubicBezTo>
                  <a:cubicBezTo>
                    <a:pt x="14374559" y="2844483"/>
                    <a:pt x="14374559" y="2990533"/>
                    <a:pt x="14457109" y="2990533"/>
                  </a:cubicBezTo>
                  <a:cubicBezTo>
                    <a:pt x="14469809" y="2990533"/>
                    <a:pt x="14469809" y="2984183"/>
                    <a:pt x="14476159" y="2977833"/>
                  </a:cubicBezTo>
                  <a:cubicBezTo>
                    <a:pt x="14380909" y="2977833"/>
                    <a:pt x="14406309" y="2863533"/>
                    <a:pt x="14387259" y="2806383"/>
                  </a:cubicBezTo>
                  <a:cubicBezTo>
                    <a:pt x="14393609" y="2800033"/>
                    <a:pt x="14412659" y="2793683"/>
                    <a:pt x="14425359" y="2787333"/>
                  </a:cubicBezTo>
                  <a:cubicBezTo>
                    <a:pt x="14450759" y="2774633"/>
                    <a:pt x="14463459" y="2723833"/>
                    <a:pt x="14469809" y="2711133"/>
                  </a:cubicBezTo>
                  <a:cubicBezTo>
                    <a:pt x="14501559" y="2647633"/>
                    <a:pt x="14526959" y="2615883"/>
                    <a:pt x="14526959" y="2565083"/>
                  </a:cubicBezTo>
                  <a:cubicBezTo>
                    <a:pt x="14526959" y="2552383"/>
                    <a:pt x="14520609" y="2526983"/>
                    <a:pt x="14514259" y="2507933"/>
                  </a:cubicBezTo>
                  <a:cubicBezTo>
                    <a:pt x="14520609" y="2507933"/>
                    <a:pt x="14520609" y="2501583"/>
                    <a:pt x="14539659" y="2501583"/>
                  </a:cubicBezTo>
                  <a:cubicBezTo>
                    <a:pt x="14552359" y="2501583"/>
                    <a:pt x="14590459" y="2558733"/>
                    <a:pt x="14609509" y="2590483"/>
                  </a:cubicBezTo>
                  <a:lnTo>
                    <a:pt x="14628559" y="2590483"/>
                  </a:lnTo>
                  <a:cubicBezTo>
                    <a:pt x="14628559" y="2584133"/>
                    <a:pt x="14634909" y="2590483"/>
                    <a:pt x="14634909" y="2571433"/>
                  </a:cubicBezTo>
                  <a:cubicBezTo>
                    <a:pt x="14634909" y="2558733"/>
                    <a:pt x="14590459" y="2520633"/>
                    <a:pt x="14558709" y="2488946"/>
                  </a:cubicBezTo>
                  <a:cubicBezTo>
                    <a:pt x="14577759" y="2476246"/>
                    <a:pt x="14603159" y="2463546"/>
                    <a:pt x="14615859" y="2444496"/>
                  </a:cubicBezTo>
                  <a:cubicBezTo>
                    <a:pt x="14634909" y="2476246"/>
                    <a:pt x="14673009" y="2507933"/>
                    <a:pt x="14698409" y="2507933"/>
                  </a:cubicBezTo>
                  <a:close/>
                  <a:moveTo>
                    <a:pt x="15041244" y="2501583"/>
                  </a:moveTo>
                  <a:cubicBezTo>
                    <a:pt x="15041244" y="2539683"/>
                    <a:pt x="14977745" y="2628583"/>
                    <a:pt x="14945995" y="2647633"/>
                  </a:cubicBezTo>
                  <a:cubicBezTo>
                    <a:pt x="14933295" y="2653983"/>
                    <a:pt x="14907895" y="2660333"/>
                    <a:pt x="14895195" y="2660333"/>
                  </a:cubicBezTo>
                  <a:cubicBezTo>
                    <a:pt x="14831695" y="2660333"/>
                    <a:pt x="14850745" y="2628583"/>
                    <a:pt x="14850745" y="2596833"/>
                  </a:cubicBezTo>
                  <a:lnTo>
                    <a:pt x="14850745" y="2571433"/>
                  </a:lnTo>
                  <a:lnTo>
                    <a:pt x="14850745" y="2552383"/>
                  </a:lnTo>
                  <a:cubicBezTo>
                    <a:pt x="14850745" y="2520633"/>
                    <a:pt x="14920595" y="2495233"/>
                    <a:pt x="14933295" y="2495233"/>
                  </a:cubicBezTo>
                  <a:cubicBezTo>
                    <a:pt x="14965045" y="2495233"/>
                    <a:pt x="14996795" y="2501583"/>
                    <a:pt x="14996795" y="2526983"/>
                  </a:cubicBezTo>
                  <a:cubicBezTo>
                    <a:pt x="14996795" y="2558733"/>
                    <a:pt x="14965045" y="2590483"/>
                    <a:pt x="14926945" y="2577783"/>
                  </a:cubicBezTo>
                  <a:lnTo>
                    <a:pt x="14901545" y="2584133"/>
                  </a:lnTo>
                  <a:cubicBezTo>
                    <a:pt x="14914245" y="2596833"/>
                    <a:pt x="14926945" y="2596833"/>
                    <a:pt x="14939645" y="2596833"/>
                  </a:cubicBezTo>
                  <a:cubicBezTo>
                    <a:pt x="14996795" y="2596833"/>
                    <a:pt x="15015844" y="2552383"/>
                    <a:pt x="15015844" y="2520633"/>
                  </a:cubicBezTo>
                  <a:cubicBezTo>
                    <a:pt x="15015844" y="2476246"/>
                    <a:pt x="14939645" y="2476246"/>
                    <a:pt x="14933295" y="2476246"/>
                  </a:cubicBezTo>
                  <a:cubicBezTo>
                    <a:pt x="14920595" y="2476246"/>
                    <a:pt x="14876145" y="2501583"/>
                    <a:pt x="14850745" y="2514283"/>
                  </a:cubicBezTo>
                  <a:lnTo>
                    <a:pt x="14850745" y="2476246"/>
                  </a:lnTo>
                  <a:cubicBezTo>
                    <a:pt x="14850745" y="2457196"/>
                    <a:pt x="14857095" y="2457196"/>
                    <a:pt x="14869795" y="2444496"/>
                  </a:cubicBezTo>
                  <a:cubicBezTo>
                    <a:pt x="14895195" y="2444496"/>
                    <a:pt x="14933295" y="2431796"/>
                    <a:pt x="14952345" y="2431796"/>
                  </a:cubicBezTo>
                  <a:cubicBezTo>
                    <a:pt x="14984095" y="2431796"/>
                    <a:pt x="15041244" y="2476246"/>
                    <a:pt x="15041244" y="2501583"/>
                  </a:cubicBezTo>
                  <a:close/>
                  <a:moveTo>
                    <a:pt x="15815881" y="2438146"/>
                  </a:moveTo>
                  <a:cubicBezTo>
                    <a:pt x="15904717" y="2514283"/>
                    <a:pt x="15949167" y="2558733"/>
                    <a:pt x="15949167" y="2622233"/>
                  </a:cubicBezTo>
                  <a:cubicBezTo>
                    <a:pt x="15949167" y="2692083"/>
                    <a:pt x="15892017" y="2730183"/>
                    <a:pt x="15847567" y="2730183"/>
                  </a:cubicBezTo>
                  <a:cubicBezTo>
                    <a:pt x="15777781" y="2730183"/>
                    <a:pt x="15758731" y="2660333"/>
                    <a:pt x="15758731" y="2628583"/>
                  </a:cubicBezTo>
                  <a:cubicBezTo>
                    <a:pt x="15758731" y="2565083"/>
                    <a:pt x="15784131" y="2533333"/>
                    <a:pt x="15834867" y="2533333"/>
                  </a:cubicBezTo>
                  <a:cubicBezTo>
                    <a:pt x="15898367" y="2533333"/>
                    <a:pt x="15911067" y="2571433"/>
                    <a:pt x="15911067" y="2603183"/>
                  </a:cubicBezTo>
                  <a:cubicBezTo>
                    <a:pt x="15911067" y="2653983"/>
                    <a:pt x="15879317" y="2673033"/>
                    <a:pt x="15847567" y="2673033"/>
                  </a:cubicBezTo>
                  <a:cubicBezTo>
                    <a:pt x="15815881" y="2673033"/>
                    <a:pt x="15803181" y="2641283"/>
                    <a:pt x="15803181" y="2615883"/>
                  </a:cubicBezTo>
                  <a:cubicBezTo>
                    <a:pt x="15803181" y="2590483"/>
                    <a:pt x="15809531" y="2571433"/>
                    <a:pt x="15834867" y="2571433"/>
                  </a:cubicBezTo>
                  <a:cubicBezTo>
                    <a:pt x="15847567" y="2571433"/>
                    <a:pt x="15866617" y="2584133"/>
                    <a:pt x="15866617" y="2596833"/>
                  </a:cubicBezTo>
                  <a:cubicBezTo>
                    <a:pt x="15866617" y="2622233"/>
                    <a:pt x="15815881" y="2615883"/>
                    <a:pt x="15809531" y="2622233"/>
                  </a:cubicBezTo>
                  <a:cubicBezTo>
                    <a:pt x="15815881" y="2628583"/>
                    <a:pt x="15822167" y="2641283"/>
                    <a:pt x="15841217" y="2641283"/>
                  </a:cubicBezTo>
                  <a:cubicBezTo>
                    <a:pt x="15853917" y="2641283"/>
                    <a:pt x="15885667" y="2609533"/>
                    <a:pt x="15885667" y="2596833"/>
                  </a:cubicBezTo>
                  <a:cubicBezTo>
                    <a:pt x="15885667" y="2571433"/>
                    <a:pt x="15847567" y="2552383"/>
                    <a:pt x="15834867" y="2552383"/>
                  </a:cubicBezTo>
                  <a:cubicBezTo>
                    <a:pt x="15796831" y="2552383"/>
                    <a:pt x="15784131" y="2596833"/>
                    <a:pt x="15784131" y="2615883"/>
                  </a:cubicBezTo>
                  <a:cubicBezTo>
                    <a:pt x="15784131" y="2647633"/>
                    <a:pt x="15809531" y="2692083"/>
                    <a:pt x="15847567" y="2692083"/>
                  </a:cubicBezTo>
                  <a:cubicBezTo>
                    <a:pt x="15904717" y="2692083"/>
                    <a:pt x="15930117" y="2647633"/>
                    <a:pt x="15930117" y="2609533"/>
                  </a:cubicBezTo>
                  <a:cubicBezTo>
                    <a:pt x="15930117" y="2546033"/>
                    <a:pt x="15892017" y="2514283"/>
                    <a:pt x="15841217" y="2514283"/>
                  </a:cubicBezTo>
                  <a:cubicBezTo>
                    <a:pt x="15796831" y="2514283"/>
                    <a:pt x="15739681" y="2539683"/>
                    <a:pt x="15739681" y="2622233"/>
                  </a:cubicBezTo>
                  <a:cubicBezTo>
                    <a:pt x="15726981" y="2615883"/>
                    <a:pt x="15707931" y="2603183"/>
                    <a:pt x="15688881" y="2603183"/>
                  </a:cubicBezTo>
                  <a:cubicBezTo>
                    <a:pt x="15650781" y="2603183"/>
                    <a:pt x="15638081" y="2634933"/>
                    <a:pt x="15638081" y="2660333"/>
                  </a:cubicBezTo>
                  <a:cubicBezTo>
                    <a:pt x="15638081" y="2692083"/>
                    <a:pt x="15669831" y="2704783"/>
                    <a:pt x="15682531" y="2704783"/>
                  </a:cubicBezTo>
                  <a:cubicBezTo>
                    <a:pt x="15701581" y="2704783"/>
                    <a:pt x="15726981" y="2679383"/>
                    <a:pt x="15726981" y="2666683"/>
                  </a:cubicBezTo>
                  <a:cubicBezTo>
                    <a:pt x="15726981" y="2653983"/>
                    <a:pt x="15714281" y="2641283"/>
                    <a:pt x="15701581" y="2634933"/>
                  </a:cubicBezTo>
                  <a:lnTo>
                    <a:pt x="15682531" y="2634933"/>
                  </a:lnTo>
                  <a:cubicBezTo>
                    <a:pt x="15676181" y="2641283"/>
                    <a:pt x="15669831" y="2647633"/>
                    <a:pt x="15669831" y="2653983"/>
                  </a:cubicBezTo>
                  <a:cubicBezTo>
                    <a:pt x="15676181" y="2660333"/>
                    <a:pt x="15688881" y="2653983"/>
                    <a:pt x="15701581" y="2653983"/>
                  </a:cubicBezTo>
                  <a:cubicBezTo>
                    <a:pt x="15701581" y="2653983"/>
                    <a:pt x="15707931" y="2647633"/>
                    <a:pt x="15707931" y="2666683"/>
                  </a:cubicBezTo>
                  <a:cubicBezTo>
                    <a:pt x="15707931" y="2679383"/>
                    <a:pt x="15695231" y="2685733"/>
                    <a:pt x="15682531" y="2685733"/>
                  </a:cubicBezTo>
                  <a:cubicBezTo>
                    <a:pt x="15650781" y="2685733"/>
                    <a:pt x="15657131" y="2660333"/>
                    <a:pt x="15657131" y="2653983"/>
                  </a:cubicBezTo>
                  <a:cubicBezTo>
                    <a:pt x="15657131" y="2628583"/>
                    <a:pt x="15676181" y="2622233"/>
                    <a:pt x="15695231" y="2622233"/>
                  </a:cubicBezTo>
                  <a:cubicBezTo>
                    <a:pt x="15720631" y="2622233"/>
                    <a:pt x="15739681" y="2653983"/>
                    <a:pt x="15739681" y="2679383"/>
                  </a:cubicBezTo>
                  <a:cubicBezTo>
                    <a:pt x="15739681" y="2717483"/>
                    <a:pt x="15707931" y="2730183"/>
                    <a:pt x="15676181" y="2730183"/>
                  </a:cubicBezTo>
                  <a:cubicBezTo>
                    <a:pt x="15619031" y="2730183"/>
                    <a:pt x="15619031" y="2666683"/>
                    <a:pt x="15619031" y="2653983"/>
                  </a:cubicBezTo>
                  <a:cubicBezTo>
                    <a:pt x="15619031" y="2603183"/>
                    <a:pt x="15714281" y="2425446"/>
                    <a:pt x="15777781" y="2425446"/>
                  </a:cubicBezTo>
                  <a:cubicBezTo>
                    <a:pt x="15790481" y="2425446"/>
                    <a:pt x="15803181" y="2425446"/>
                    <a:pt x="15815881" y="2438146"/>
                  </a:cubicBezTo>
                  <a:close/>
                  <a:moveTo>
                    <a:pt x="14495209" y="2514283"/>
                  </a:moveTo>
                  <a:cubicBezTo>
                    <a:pt x="14507909" y="2526983"/>
                    <a:pt x="14507909" y="2552383"/>
                    <a:pt x="14507909" y="2571433"/>
                  </a:cubicBezTo>
                  <a:cubicBezTo>
                    <a:pt x="14507909" y="2584133"/>
                    <a:pt x="14507909" y="2603183"/>
                    <a:pt x="14501559" y="2615883"/>
                  </a:cubicBezTo>
                  <a:cubicBezTo>
                    <a:pt x="14514259" y="2546033"/>
                    <a:pt x="14380909" y="2438146"/>
                    <a:pt x="14342809" y="2438146"/>
                  </a:cubicBezTo>
                  <a:cubicBezTo>
                    <a:pt x="14279372" y="2438146"/>
                    <a:pt x="14247622" y="2558733"/>
                    <a:pt x="14241272" y="2565083"/>
                  </a:cubicBezTo>
                  <a:cubicBezTo>
                    <a:pt x="14209522" y="2596833"/>
                    <a:pt x="14171422" y="2660333"/>
                    <a:pt x="14171422" y="2698433"/>
                  </a:cubicBezTo>
                  <a:cubicBezTo>
                    <a:pt x="14171422" y="2723833"/>
                    <a:pt x="14196822" y="2793683"/>
                    <a:pt x="14241272" y="2793683"/>
                  </a:cubicBezTo>
                  <a:cubicBezTo>
                    <a:pt x="14285722" y="2793683"/>
                    <a:pt x="14292072" y="2717483"/>
                    <a:pt x="14292072" y="2711133"/>
                  </a:cubicBezTo>
                  <a:cubicBezTo>
                    <a:pt x="14292072" y="2679383"/>
                    <a:pt x="14273022" y="2653983"/>
                    <a:pt x="14247622" y="2653983"/>
                  </a:cubicBezTo>
                  <a:cubicBezTo>
                    <a:pt x="14228572" y="2653983"/>
                    <a:pt x="14209522" y="2679383"/>
                    <a:pt x="14209522" y="2698433"/>
                  </a:cubicBezTo>
                  <a:cubicBezTo>
                    <a:pt x="14209522" y="2711133"/>
                    <a:pt x="14215872" y="2717483"/>
                    <a:pt x="14228572" y="2723833"/>
                  </a:cubicBezTo>
                  <a:cubicBezTo>
                    <a:pt x="14228572" y="2711133"/>
                    <a:pt x="14228572" y="2692083"/>
                    <a:pt x="14241272" y="2673033"/>
                  </a:cubicBezTo>
                  <a:cubicBezTo>
                    <a:pt x="14273022" y="2666683"/>
                    <a:pt x="14273022" y="2698433"/>
                    <a:pt x="14273022" y="2717483"/>
                  </a:cubicBezTo>
                  <a:cubicBezTo>
                    <a:pt x="14273022" y="2742883"/>
                    <a:pt x="14260322" y="2774633"/>
                    <a:pt x="14234922" y="2774633"/>
                  </a:cubicBezTo>
                  <a:cubicBezTo>
                    <a:pt x="14196822" y="2774633"/>
                    <a:pt x="14190472" y="2698433"/>
                    <a:pt x="14190472" y="2692083"/>
                  </a:cubicBezTo>
                  <a:cubicBezTo>
                    <a:pt x="14190472" y="2647633"/>
                    <a:pt x="14215872" y="2622233"/>
                    <a:pt x="14260322" y="2571433"/>
                  </a:cubicBezTo>
                  <a:cubicBezTo>
                    <a:pt x="14266672" y="2558733"/>
                    <a:pt x="14285722" y="2457196"/>
                    <a:pt x="14342809" y="2457196"/>
                  </a:cubicBezTo>
                  <a:cubicBezTo>
                    <a:pt x="14368209" y="2457196"/>
                    <a:pt x="14438059" y="2514283"/>
                    <a:pt x="14457109" y="2546033"/>
                  </a:cubicBezTo>
                  <a:cubicBezTo>
                    <a:pt x="14476159" y="2565083"/>
                    <a:pt x="14482509" y="2603183"/>
                    <a:pt x="14482509" y="2622233"/>
                  </a:cubicBezTo>
                  <a:cubicBezTo>
                    <a:pt x="14482509" y="2634933"/>
                    <a:pt x="14482509" y="2641283"/>
                    <a:pt x="14476159" y="2653983"/>
                  </a:cubicBezTo>
                  <a:cubicBezTo>
                    <a:pt x="14463459" y="2692083"/>
                    <a:pt x="14450759" y="2730183"/>
                    <a:pt x="14425359" y="2761933"/>
                  </a:cubicBezTo>
                  <a:cubicBezTo>
                    <a:pt x="14419009" y="2774633"/>
                    <a:pt x="14412659" y="2780983"/>
                    <a:pt x="14393609" y="2780983"/>
                  </a:cubicBezTo>
                  <a:cubicBezTo>
                    <a:pt x="14317409" y="2780983"/>
                    <a:pt x="14323759" y="2711133"/>
                    <a:pt x="14323759" y="2673033"/>
                  </a:cubicBezTo>
                  <a:cubicBezTo>
                    <a:pt x="14323759" y="2634933"/>
                    <a:pt x="14323759" y="2558733"/>
                    <a:pt x="14387259" y="2558733"/>
                  </a:cubicBezTo>
                  <a:cubicBezTo>
                    <a:pt x="14438059" y="2558733"/>
                    <a:pt x="14444409" y="2615883"/>
                    <a:pt x="14444409" y="2628583"/>
                  </a:cubicBezTo>
                  <a:cubicBezTo>
                    <a:pt x="14444409" y="2660333"/>
                    <a:pt x="14425359" y="2704783"/>
                    <a:pt x="14393609" y="2704783"/>
                  </a:cubicBezTo>
                  <a:cubicBezTo>
                    <a:pt x="14342809" y="2704783"/>
                    <a:pt x="14368209" y="2641283"/>
                    <a:pt x="14361859" y="2628583"/>
                  </a:cubicBezTo>
                  <a:cubicBezTo>
                    <a:pt x="14355509" y="2641283"/>
                    <a:pt x="14349159" y="2647633"/>
                    <a:pt x="14349159" y="2666683"/>
                  </a:cubicBezTo>
                  <a:cubicBezTo>
                    <a:pt x="14349159" y="2692083"/>
                    <a:pt x="14368209" y="2723833"/>
                    <a:pt x="14393609" y="2723833"/>
                  </a:cubicBezTo>
                  <a:cubicBezTo>
                    <a:pt x="14444409" y="2723833"/>
                    <a:pt x="14463459" y="2647633"/>
                    <a:pt x="14463459" y="2634933"/>
                  </a:cubicBezTo>
                  <a:cubicBezTo>
                    <a:pt x="14463459" y="2590483"/>
                    <a:pt x="14431709" y="2539683"/>
                    <a:pt x="14387259" y="2539683"/>
                  </a:cubicBezTo>
                  <a:cubicBezTo>
                    <a:pt x="14304709" y="2539683"/>
                    <a:pt x="14304709" y="2660333"/>
                    <a:pt x="14304709" y="2673033"/>
                  </a:cubicBezTo>
                  <a:cubicBezTo>
                    <a:pt x="14304709" y="2692083"/>
                    <a:pt x="14323759" y="2749233"/>
                    <a:pt x="14323759" y="2761933"/>
                  </a:cubicBezTo>
                  <a:cubicBezTo>
                    <a:pt x="14323759" y="2780983"/>
                    <a:pt x="14311059" y="2787333"/>
                    <a:pt x="14298359" y="2800033"/>
                  </a:cubicBezTo>
                  <a:cubicBezTo>
                    <a:pt x="14273022" y="2819083"/>
                    <a:pt x="14234922" y="2863533"/>
                    <a:pt x="14215872" y="2863533"/>
                  </a:cubicBezTo>
                  <a:cubicBezTo>
                    <a:pt x="14184122" y="2863533"/>
                    <a:pt x="14190472" y="2819083"/>
                    <a:pt x="14177772" y="2812733"/>
                  </a:cubicBezTo>
                  <a:cubicBezTo>
                    <a:pt x="14126972" y="2755583"/>
                    <a:pt x="14133322" y="2749233"/>
                    <a:pt x="14133322" y="2711133"/>
                  </a:cubicBezTo>
                  <a:cubicBezTo>
                    <a:pt x="14133322" y="2666683"/>
                    <a:pt x="14222222" y="2387346"/>
                    <a:pt x="14336459" y="2387346"/>
                  </a:cubicBezTo>
                  <a:cubicBezTo>
                    <a:pt x="14387259" y="2387346"/>
                    <a:pt x="14463459" y="2450846"/>
                    <a:pt x="14495209" y="2514283"/>
                  </a:cubicBezTo>
                  <a:close/>
                  <a:moveTo>
                    <a:pt x="16133317" y="2393696"/>
                  </a:moveTo>
                  <a:cubicBezTo>
                    <a:pt x="16126967" y="2393696"/>
                    <a:pt x="16120617" y="2380996"/>
                    <a:pt x="16101567" y="2380996"/>
                  </a:cubicBezTo>
                  <a:cubicBezTo>
                    <a:pt x="16088867" y="2380996"/>
                    <a:pt x="16044417" y="2425446"/>
                    <a:pt x="16044417" y="2438146"/>
                  </a:cubicBezTo>
                  <a:lnTo>
                    <a:pt x="16050767" y="2457196"/>
                  </a:lnTo>
                  <a:cubicBezTo>
                    <a:pt x="16050767" y="2457196"/>
                    <a:pt x="16050767" y="2463546"/>
                    <a:pt x="16063467" y="2463546"/>
                  </a:cubicBezTo>
                  <a:cubicBezTo>
                    <a:pt x="16082517" y="2463546"/>
                    <a:pt x="16095217" y="2450846"/>
                    <a:pt x="16107917" y="2438146"/>
                  </a:cubicBezTo>
                  <a:cubicBezTo>
                    <a:pt x="16101567" y="2431796"/>
                    <a:pt x="16088867" y="2425446"/>
                    <a:pt x="16082517" y="2419096"/>
                  </a:cubicBezTo>
                  <a:lnTo>
                    <a:pt x="16107917" y="2419096"/>
                  </a:lnTo>
                  <a:cubicBezTo>
                    <a:pt x="16107917" y="2425446"/>
                    <a:pt x="16114267" y="2419096"/>
                    <a:pt x="16114267" y="2438146"/>
                  </a:cubicBezTo>
                  <a:cubicBezTo>
                    <a:pt x="16114267" y="2450846"/>
                    <a:pt x="16082517" y="2469896"/>
                    <a:pt x="16069817" y="2469896"/>
                  </a:cubicBezTo>
                  <a:cubicBezTo>
                    <a:pt x="16038067" y="2469896"/>
                    <a:pt x="16044417" y="2444496"/>
                    <a:pt x="16044417" y="2438146"/>
                  </a:cubicBezTo>
                  <a:cubicBezTo>
                    <a:pt x="16044417" y="2419096"/>
                    <a:pt x="16082517" y="2374646"/>
                    <a:pt x="16101567" y="2374646"/>
                  </a:cubicBezTo>
                  <a:cubicBezTo>
                    <a:pt x="16120617" y="2374646"/>
                    <a:pt x="16126967" y="2387346"/>
                    <a:pt x="16133317" y="2393696"/>
                  </a:cubicBezTo>
                  <a:close/>
                  <a:moveTo>
                    <a:pt x="14438059" y="2419096"/>
                  </a:moveTo>
                  <a:cubicBezTo>
                    <a:pt x="14431709" y="2412746"/>
                    <a:pt x="14412659" y="2400046"/>
                    <a:pt x="14412659" y="2387346"/>
                  </a:cubicBezTo>
                  <a:lnTo>
                    <a:pt x="14412659" y="2349246"/>
                  </a:lnTo>
                  <a:cubicBezTo>
                    <a:pt x="14419009" y="2368296"/>
                    <a:pt x="14425359" y="2393696"/>
                    <a:pt x="14438059" y="2419096"/>
                  </a:cubicBezTo>
                  <a:close/>
                  <a:moveTo>
                    <a:pt x="14228572" y="2438146"/>
                  </a:moveTo>
                  <a:cubicBezTo>
                    <a:pt x="14228572" y="2457196"/>
                    <a:pt x="14215872" y="2469896"/>
                    <a:pt x="14209522" y="2482596"/>
                  </a:cubicBezTo>
                  <a:cubicBezTo>
                    <a:pt x="14196822" y="2463546"/>
                    <a:pt x="14190472" y="2431796"/>
                    <a:pt x="14190472" y="2419096"/>
                  </a:cubicBezTo>
                  <a:cubicBezTo>
                    <a:pt x="14190472" y="2400046"/>
                    <a:pt x="14184122" y="2361946"/>
                    <a:pt x="14222222" y="2349246"/>
                  </a:cubicBezTo>
                  <a:cubicBezTo>
                    <a:pt x="14215872" y="2380996"/>
                    <a:pt x="14228572" y="2425446"/>
                    <a:pt x="14228572" y="2438146"/>
                  </a:cubicBezTo>
                  <a:close/>
                  <a:moveTo>
                    <a:pt x="14184122" y="2355596"/>
                  </a:moveTo>
                  <a:cubicBezTo>
                    <a:pt x="14184122" y="2368296"/>
                    <a:pt x="14171422" y="2400046"/>
                    <a:pt x="14171422" y="2419096"/>
                  </a:cubicBezTo>
                  <a:cubicBezTo>
                    <a:pt x="14171422" y="2431796"/>
                    <a:pt x="14196822" y="2482596"/>
                    <a:pt x="14196822" y="2495233"/>
                  </a:cubicBezTo>
                  <a:cubicBezTo>
                    <a:pt x="14196822" y="2514283"/>
                    <a:pt x="14184122" y="2520633"/>
                    <a:pt x="14177772" y="2533333"/>
                  </a:cubicBezTo>
                  <a:cubicBezTo>
                    <a:pt x="14152372" y="2520633"/>
                    <a:pt x="14133322" y="2457196"/>
                    <a:pt x="14133322" y="2438146"/>
                  </a:cubicBezTo>
                  <a:cubicBezTo>
                    <a:pt x="14133322" y="2419096"/>
                    <a:pt x="14152372" y="2368296"/>
                    <a:pt x="14165072" y="2336546"/>
                  </a:cubicBezTo>
                  <a:cubicBezTo>
                    <a:pt x="14171422" y="2342896"/>
                    <a:pt x="14184122" y="2336546"/>
                    <a:pt x="14184122" y="2355596"/>
                  </a:cubicBezTo>
                  <a:close/>
                  <a:moveTo>
                    <a:pt x="16253967" y="2450846"/>
                  </a:moveTo>
                  <a:cubicBezTo>
                    <a:pt x="16253967" y="2488946"/>
                    <a:pt x="16209517" y="2533333"/>
                    <a:pt x="16171417" y="2533333"/>
                  </a:cubicBezTo>
                  <a:cubicBezTo>
                    <a:pt x="16126967" y="2533333"/>
                    <a:pt x="16126967" y="2495233"/>
                    <a:pt x="16126967" y="2476246"/>
                  </a:cubicBezTo>
                  <a:cubicBezTo>
                    <a:pt x="16126967" y="2444496"/>
                    <a:pt x="16146017" y="2431796"/>
                    <a:pt x="16158717" y="2431796"/>
                  </a:cubicBezTo>
                  <a:cubicBezTo>
                    <a:pt x="16184117" y="2431796"/>
                    <a:pt x="16190467" y="2450846"/>
                    <a:pt x="16190467" y="2457196"/>
                  </a:cubicBezTo>
                  <a:cubicBezTo>
                    <a:pt x="16190467" y="2476246"/>
                    <a:pt x="16184117" y="2482596"/>
                    <a:pt x="16177767" y="2488946"/>
                  </a:cubicBezTo>
                  <a:lnTo>
                    <a:pt x="16158717" y="2488946"/>
                  </a:lnTo>
                  <a:cubicBezTo>
                    <a:pt x="16165067" y="2482596"/>
                    <a:pt x="16184117" y="2476246"/>
                    <a:pt x="16184117" y="2457196"/>
                  </a:cubicBezTo>
                  <a:cubicBezTo>
                    <a:pt x="16184117" y="2444496"/>
                    <a:pt x="16177767" y="2438146"/>
                    <a:pt x="16158717" y="2438146"/>
                  </a:cubicBezTo>
                  <a:cubicBezTo>
                    <a:pt x="16139667" y="2438146"/>
                    <a:pt x="16126967" y="2469896"/>
                    <a:pt x="16126967" y="2482596"/>
                  </a:cubicBezTo>
                  <a:cubicBezTo>
                    <a:pt x="16126967" y="2507933"/>
                    <a:pt x="16158717" y="2526983"/>
                    <a:pt x="16171417" y="2526983"/>
                  </a:cubicBezTo>
                  <a:cubicBezTo>
                    <a:pt x="16215867" y="2526983"/>
                    <a:pt x="16247617" y="2463546"/>
                    <a:pt x="16247617" y="2450846"/>
                  </a:cubicBezTo>
                  <a:cubicBezTo>
                    <a:pt x="16247617" y="2400046"/>
                    <a:pt x="16139667" y="2336546"/>
                    <a:pt x="16107917" y="2336546"/>
                  </a:cubicBezTo>
                  <a:cubicBezTo>
                    <a:pt x="16025367" y="2336546"/>
                    <a:pt x="16025367" y="2482596"/>
                    <a:pt x="16012667" y="2501583"/>
                  </a:cubicBezTo>
                  <a:cubicBezTo>
                    <a:pt x="15999967" y="2520633"/>
                    <a:pt x="15980917" y="2546033"/>
                    <a:pt x="15980917" y="2565083"/>
                  </a:cubicBezTo>
                  <a:cubicBezTo>
                    <a:pt x="15980917" y="2596833"/>
                    <a:pt x="16012667" y="2615883"/>
                    <a:pt x="16025367" y="2615883"/>
                  </a:cubicBezTo>
                  <a:cubicBezTo>
                    <a:pt x="16063467" y="2615883"/>
                    <a:pt x="16095217" y="2571433"/>
                    <a:pt x="16095217" y="2546033"/>
                  </a:cubicBezTo>
                  <a:cubicBezTo>
                    <a:pt x="16095217" y="2520633"/>
                    <a:pt x="16069817" y="2514283"/>
                    <a:pt x="16057117" y="2514283"/>
                  </a:cubicBezTo>
                  <a:cubicBezTo>
                    <a:pt x="16025367" y="2514283"/>
                    <a:pt x="16025367" y="2533333"/>
                    <a:pt x="16025367" y="2539683"/>
                  </a:cubicBezTo>
                  <a:cubicBezTo>
                    <a:pt x="16025367" y="2558733"/>
                    <a:pt x="16050767" y="2565083"/>
                    <a:pt x="16057117" y="2571433"/>
                  </a:cubicBezTo>
                  <a:cubicBezTo>
                    <a:pt x="16025367" y="2577783"/>
                    <a:pt x="16019017" y="2552383"/>
                    <a:pt x="16019017" y="2539683"/>
                  </a:cubicBezTo>
                  <a:cubicBezTo>
                    <a:pt x="16019017" y="2501583"/>
                    <a:pt x="16050767" y="2507933"/>
                    <a:pt x="16057117" y="2507933"/>
                  </a:cubicBezTo>
                  <a:cubicBezTo>
                    <a:pt x="16088867" y="2507933"/>
                    <a:pt x="16101567" y="2526983"/>
                    <a:pt x="16101567" y="2539683"/>
                  </a:cubicBezTo>
                  <a:cubicBezTo>
                    <a:pt x="16101567" y="2596833"/>
                    <a:pt x="16057117" y="2622233"/>
                    <a:pt x="16025367" y="2622233"/>
                  </a:cubicBezTo>
                  <a:cubicBezTo>
                    <a:pt x="15980917" y="2622233"/>
                    <a:pt x="15980917" y="2590483"/>
                    <a:pt x="15980917" y="2565083"/>
                  </a:cubicBezTo>
                  <a:cubicBezTo>
                    <a:pt x="15980917" y="2507933"/>
                    <a:pt x="16006317" y="2520633"/>
                    <a:pt x="16019017" y="2457196"/>
                  </a:cubicBezTo>
                  <a:cubicBezTo>
                    <a:pt x="16019017" y="2393696"/>
                    <a:pt x="16057117" y="2330196"/>
                    <a:pt x="16107917" y="2330196"/>
                  </a:cubicBezTo>
                  <a:cubicBezTo>
                    <a:pt x="16165067" y="2330196"/>
                    <a:pt x="16253967" y="2406396"/>
                    <a:pt x="16253967" y="2450846"/>
                  </a:cubicBezTo>
                  <a:close/>
                  <a:moveTo>
                    <a:pt x="15053944" y="2349246"/>
                  </a:moveTo>
                  <a:cubicBezTo>
                    <a:pt x="15047594" y="2361946"/>
                    <a:pt x="15041244" y="2374646"/>
                    <a:pt x="15041244" y="2387346"/>
                  </a:cubicBezTo>
                  <a:cubicBezTo>
                    <a:pt x="15041244" y="2450846"/>
                    <a:pt x="15092044" y="2463546"/>
                    <a:pt x="15136494" y="2469896"/>
                  </a:cubicBezTo>
                  <a:cubicBezTo>
                    <a:pt x="15161894" y="2476246"/>
                    <a:pt x="15206344" y="2476246"/>
                    <a:pt x="15244444" y="2476246"/>
                  </a:cubicBezTo>
                  <a:lnTo>
                    <a:pt x="15257144" y="2488946"/>
                  </a:lnTo>
                  <a:cubicBezTo>
                    <a:pt x="15231744" y="2539683"/>
                    <a:pt x="15161894" y="2533333"/>
                    <a:pt x="15161894" y="2590483"/>
                  </a:cubicBezTo>
                  <a:cubicBezTo>
                    <a:pt x="15161894" y="2628583"/>
                    <a:pt x="15212694" y="2641283"/>
                    <a:pt x="15238094" y="2653983"/>
                  </a:cubicBezTo>
                  <a:cubicBezTo>
                    <a:pt x="15250794" y="2660333"/>
                    <a:pt x="15269844" y="2679383"/>
                    <a:pt x="15282544" y="2679383"/>
                  </a:cubicBezTo>
                  <a:cubicBezTo>
                    <a:pt x="15301594" y="2679383"/>
                    <a:pt x="15314231" y="2673033"/>
                    <a:pt x="15326931" y="2666683"/>
                  </a:cubicBezTo>
                  <a:cubicBezTo>
                    <a:pt x="15320581" y="2704783"/>
                    <a:pt x="15307944" y="2711133"/>
                    <a:pt x="15288894" y="2711133"/>
                  </a:cubicBezTo>
                  <a:cubicBezTo>
                    <a:pt x="15238094" y="2711133"/>
                    <a:pt x="15257144" y="2660333"/>
                    <a:pt x="15199994" y="2660333"/>
                  </a:cubicBezTo>
                  <a:cubicBezTo>
                    <a:pt x="15161894" y="2660333"/>
                    <a:pt x="15168244" y="2666683"/>
                    <a:pt x="15123794" y="2711133"/>
                  </a:cubicBezTo>
                  <a:cubicBezTo>
                    <a:pt x="15111094" y="2698433"/>
                    <a:pt x="15104744" y="2685733"/>
                    <a:pt x="15098394" y="2673033"/>
                  </a:cubicBezTo>
                  <a:cubicBezTo>
                    <a:pt x="15104744" y="2660333"/>
                    <a:pt x="15123794" y="2647633"/>
                    <a:pt x="15142844" y="2653983"/>
                  </a:cubicBezTo>
                  <a:lnTo>
                    <a:pt x="15142844" y="2622233"/>
                  </a:lnTo>
                  <a:cubicBezTo>
                    <a:pt x="15136494" y="2609533"/>
                    <a:pt x="15130144" y="2603183"/>
                    <a:pt x="15111094" y="2603183"/>
                  </a:cubicBezTo>
                  <a:cubicBezTo>
                    <a:pt x="15098394" y="2603183"/>
                    <a:pt x="15085694" y="2615883"/>
                    <a:pt x="15072994" y="2615883"/>
                  </a:cubicBezTo>
                  <a:cubicBezTo>
                    <a:pt x="15053944" y="2615883"/>
                    <a:pt x="15041244" y="2590483"/>
                    <a:pt x="15028544" y="2577783"/>
                  </a:cubicBezTo>
                  <a:cubicBezTo>
                    <a:pt x="15047594" y="2552383"/>
                    <a:pt x="15060294" y="2520633"/>
                    <a:pt x="15060294" y="2501583"/>
                  </a:cubicBezTo>
                  <a:cubicBezTo>
                    <a:pt x="15060294" y="2457196"/>
                    <a:pt x="14965045" y="2393696"/>
                    <a:pt x="14939645" y="2412746"/>
                  </a:cubicBezTo>
                  <a:cubicBezTo>
                    <a:pt x="14945995" y="2387346"/>
                    <a:pt x="14977745" y="2355596"/>
                    <a:pt x="14996795" y="2323846"/>
                  </a:cubicBezTo>
                  <a:cubicBezTo>
                    <a:pt x="15015844" y="2330196"/>
                    <a:pt x="15028544" y="2342896"/>
                    <a:pt x="15053944" y="2349246"/>
                  </a:cubicBezTo>
                  <a:close/>
                  <a:moveTo>
                    <a:pt x="14399959" y="2387346"/>
                  </a:moveTo>
                  <a:cubicBezTo>
                    <a:pt x="14349159" y="2380996"/>
                    <a:pt x="14368209" y="2336546"/>
                    <a:pt x="14361859" y="2317496"/>
                  </a:cubicBezTo>
                  <a:lnTo>
                    <a:pt x="14393609" y="2311146"/>
                  </a:lnTo>
                  <a:cubicBezTo>
                    <a:pt x="14393609" y="2336546"/>
                    <a:pt x="14393609" y="2361946"/>
                    <a:pt x="14399959" y="2387346"/>
                  </a:cubicBezTo>
                  <a:close/>
                  <a:moveTo>
                    <a:pt x="14273022" y="2393696"/>
                  </a:moveTo>
                  <a:cubicBezTo>
                    <a:pt x="14273022" y="2412746"/>
                    <a:pt x="14260322" y="2419096"/>
                    <a:pt x="14247622" y="2431796"/>
                  </a:cubicBezTo>
                  <a:cubicBezTo>
                    <a:pt x="14241272" y="2412746"/>
                    <a:pt x="14234922" y="2387346"/>
                    <a:pt x="14234922" y="2368296"/>
                  </a:cubicBezTo>
                  <a:cubicBezTo>
                    <a:pt x="14234922" y="2342896"/>
                    <a:pt x="14228572" y="2330196"/>
                    <a:pt x="14266672" y="2311146"/>
                  </a:cubicBezTo>
                  <a:cubicBezTo>
                    <a:pt x="14266672" y="2336546"/>
                    <a:pt x="14273022" y="2380996"/>
                    <a:pt x="14273022" y="2393696"/>
                  </a:cubicBezTo>
                  <a:close/>
                  <a:moveTo>
                    <a:pt x="14355509" y="2374646"/>
                  </a:moveTo>
                  <a:lnTo>
                    <a:pt x="14336459" y="2374646"/>
                  </a:lnTo>
                  <a:cubicBezTo>
                    <a:pt x="14330109" y="2361946"/>
                    <a:pt x="14323759" y="2349246"/>
                    <a:pt x="14323759" y="2330196"/>
                  </a:cubicBezTo>
                  <a:cubicBezTo>
                    <a:pt x="14323759" y="2317496"/>
                    <a:pt x="14330109" y="2304796"/>
                    <a:pt x="14330109" y="2292096"/>
                  </a:cubicBezTo>
                  <a:cubicBezTo>
                    <a:pt x="14355509" y="2317496"/>
                    <a:pt x="14342809" y="2342896"/>
                    <a:pt x="14355509" y="2374646"/>
                  </a:cubicBezTo>
                  <a:close/>
                  <a:moveTo>
                    <a:pt x="14304709" y="2330196"/>
                  </a:moveTo>
                  <a:cubicBezTo>
                    <a:pt x="14304709" y="2349246"/>
                    <a:pt x="14311059" y="2361946"/>
                    <a:pt x="14317409" y="2374646"/>
                  </a:cubicBezTo>
                  <a:cubicBezTo>
                    <a:pt x="14311059" y="2380996"/>
                    <a:pt x="14298359" y="2387346"/>
                    <a:pt x="14285722" y="2387346"/>
                  </a:cubicBezTo>
                  <a:lnTo>
                    <a:pt x="14285722" y="2304796"/>
                  </a:lnTo>
                  <a:cubicBezTo>
                    <a:pt x="14298359" y="2298446"/>
                    <a:pt x="14311059" y="2285746"/>
                    <a:pt x="14317409" y="2273046"/>
                  </a:cubicBezTo>
                  <a:cubicBezTo>
                    <a:pt x="14311059" y="2292096"/>
                    <a:pt x="14304709" y="2317496"/>
                    <a:pt x="14304709" y="2330196"/>
                  </a:cubicBezTo>
                  <a:close/>
                  <a:moveTo>
                    <a:pt x="15593631" y="2260346"/>
                  </a:moveTo>
                  <a:cubicBezTo>
                    <a:pt x="15612681" y="2260346"/>
                    <a:pt x="15619031" y="2253996"/>
                    <a:pt x="15631731" y="2247646"/>
                  </a:cubicBezTo>
                  <a:cubicBezTo>
                    <a:pt x="15625381" y="2285746"/>
                    <a:pt x="15619031" y="2311146"/>
                    <a:pt x="15619031" y="2336546"/>
                  </a:cubicBezTo>
                  <a:cubicBezTo>
                    <a:pt x="15587281" y="2330196"/>
                    <a:pt x="15498381" y="2330196"/>
                    <a:pt x="15498381" y="2387346"/>
                  </a:cubicBezTo>
                  <a:cubicBezTo>
                    <a:pt x="15498381" y="2406396"/>
                    <a:pt x="15536481" y="2419096"/>
                    <a:pt x="15555531" y="2425446"/>
                  </a:cubicBezTo>
                  <a:lnTo>
                    <a:pt x="15555531" y="2444496"/>
                  </a:lnTo>
                  <a:cubicBezTo>
                    <a:pt x="15549181" y="2450846"/>
                    <a:pt x="15542831" y="2457196"/>
                    <a:pt x="15523781" y="2457196"/>
                  </a:cubicBezTo>
                  <a:cubicBezTo>
                    <a:pt x="15453931" y="2457196"/>
                    <a:pt x="15460281" y="2400046"/>
                    <a:pt x="15460281" y="2374646"/>
                  </a:cubicBezTo>
                  <a:cubicBezTo>
                    <a:pt x="15460281" y="2298446"/>
                    <a:pt x="15479331" y="2285746"/>
                    <a:pt x="15555531" y="2241296"/>
                  </a:cubicBezTo>
                  <a:cubicBezTo>
                    <a:pt x="15568231" y="2247646"/>
                    <a:pt x="15580931" y="2260346"/>
                    <a:pt x="15593631" y="2260346"/>
                  </a:cubicBezTo>
                  <a:close/>
                  <a:moveTo>
                    <a:pt x="16488855" y="2203196"/>
                  </a:moveTo>
                  <a:cubicBezTo>
                    <a:pt x="16463455" y="2292096"/>
                    <a:pt x="16336455" y="2673033"/>
                    <a:pt x="16133317" y="2673033"/>
                  </a:cubicBezTo>
                  <a:cubicBezTo>
                    <a:pt x="16114267" y="2673033"/>
                    <a:pt x="16101567" y="2673033"/>
                    <a:pt x="16088867" y="2666683"/>
                  </a:cubicBezTo>
                  <a:lnTo>
                    <a:pt x="16107917" y="2628583"/>
                  </a:lnTo>
                  <a:cubicBezTo>
                    <a:pt x="16126967" y="2634933"/>
                    <a:pt x="16146017" y="2641283"/>
                    <a:pt x="16165067" y="2641283"/>
                  </a:cubicBezTo>
                  <a:cubicBezTo>
                    <a:pt x="16279367" y="2641283"/>
                    <a:pt x="16368205" y="2457196"/>
                    <a:pt x="16406305" y="2368296"/>
                  </a:cubicBezTo>
                  <a:cubicBezTo>
                    <a:pt x="16425355" y="2311146"/>
                    <a:pt x="16444405" y="2234946"/>
                    <a:pt x="16488855" y="2190496"/>
                  </a:cubicBezTo>
                  <a:lnTo>
                    <a:pt x="16488855" y="2203196"/>
                  </a:lnTo>
                  <a:close/>
                  <a:moveTo>
                    <a:pt x="14920595" y="2184146"/>
                  </a:moveTo>
                  <a:cubicBezTo>
                    <a:pt x="14901545" y="2203196"/>
                    <a:pt x="14876145" y="2234946"/>
                    <a:pt x="14857095" y="2266696"/>
                  </a:cubicBezTo>
                  <a:lnTo>
                    <a:pt x="14857095" y="2184146"/>
                  </a:lnTo>
                  <a:lnTo>
                    <a:pt x="14920595" y="2184146"/>
                  </a:lnTo>
                  <a:close/>
                  <a:moveTo>
                    <a:pt x="16457105" y="2190496"/>
                  </a:moveTo>
                  <a:cubicBezTo>
                    <a:pt x="16457105" y="2253996"/>
                    <a:pt x="16292067" y="2622233"/>
                    <a:pt x="16165067" y="2622233"/>
                  </a:cubicBezTo>
                  <a:cubicBezTo>
                    <a:pt x="16146017" y="2622233"/>
                    <a:pt x="16126967" y="2615883"/>
                    <a:pt x="16107917" y="2603183"/>
                  </a:cubicBezTo>
                  <a:cubicBezTo>
                    <a:pt x="16069817" y="2641283"/>
                    <a:pt x="16076167" y="2685733"/>
                    <a:pt x="16031717" y="2685733"/>
                  </a:cubicBezTo>
                  <a:cubicBezTo>
                    <a:pt x="16012667" y="2685733"/>
                    <a:pt x="15987267" y="2666683"/>
                    <a:pt x="15961867" y="2660333"/>
                  </a:cubicBezTo>
                  <a:cubicBezTo>
                    <a:pt x="15961867" y="2647633"/>
                    <a:pt x="15968217" y="2641283"/>
                    <a:pt x="15968217" y="2622233"/>
                  </a:cubicBezTo>
                  <a:cubicBezTo>
                    <a:pt x="15968217" y="2609533"/>
                    <a:pt x="15942817" y="2558733"/>
                    <a:pt x="15942817" y="2546033"/>
                  </a:cubicBezTo>
                  <a:cubicBezTo>
                    <a:pt x="15942817" y="2526983"/>
                    <a:pt x="15968217" y="2488946"/>
                    <a:pt x="15980917" y="2463546"/>
                  </a:cubicBezTo>
                  <a:cubicBezTo>
                    <a:pt x="16012667" y="2400046"/>
                    <a:pt x="16031717" y="2285746"/>
                    <a:pt x="16133317" y="2285746"/>
                  </a:cubicBezTo>
                  <a:cubicBezTo>
                    <a:pt x="16146017" y="2285746"/>
                    <a:pt x="16203167" y="2304796"/>
                    <a:pt x="16215867" y="2317496"/>
                  </a:cubicBezTo>
                  <a:lnTo>
                    <a:pt x="16203167" y="2330196"/>
                  </a:lnTo>
                  <a:cubicBezTo>
                    <a:pt x="16215867" y="2336546"/>
                    <a:pt x="16222217" y="2330196"/>
                    <a:pt x="16234917" y="2330196"/>
                  </a:cubicBezTo>
                  <a:cubicBezTo>
                    <a:pt x="16253967" y="2330196"/>
                    <a:pt x="16260317" y="2349246"/>
                    <a:pt x="16266667" y="2361946"/>
                  </a:cubicBezTo>
                  <a:cubicBezTo>
                    <a:pt x="16273017" y="2368296"/>
                    <a:pt x="16285717" y="2387346"/>
                    <a:pt x="16285717" y="2400046"/>
                  </a:cubicBezTo>
                  <a:cubicBezTo>
                    <a:pt x="16285717" y="2419096"/>
                    <a:pt x="16279367" y="2425446"/>
                    <a:pt x="16279367" y="2438146"/>
                  </a:cubicBezTo>
                  <a:cubicBezTo>
                    <a:pt x="16279367" y="2476246"/>
                    <a:pt x="16196817" y="2596833"/>
                    <a:pt x="16158717" y="2596833"/>
                  </a:cubicBezTo>
                  <a:cubicBezTo>
                    <a:pt x="16139667" y="2596833"/>
                    <a:pt x="16133317" y="2590483"/>
                    <a:pt x="16114267" y="2584133"/>
                  </a:cubicBezTo>
                  <a:cubicBezTo>
                    <a:pt x="16120617" y="2596833"/>
                    <a:pt x="16146017" y="2615883"/>
                    <a:pt x="16158717" y="2615883"/>
                  </a:cubicBezTo>
                  <a:cubicBezTo>
                    <a:pt x="16196817" y="2615883"/>
                    <a:pt x="16241267" y="2533333"/>
                    <a:pt x="16260317" y="2520633"/>
                  </a:cubicBezTo>
                  <a:cubicBezTo>
                    <a:pt x="16368205" y="2412746"/>
                    <a:pt x="16425355" y="2273046"/>
                    <a:pt x="16450755" y="2177796"/>
                  </a:cubicBezTo>
                  <a:cubicBezTo>
                    <a:pt x="16450755" y="2177796"/>
                    <a:pt x="16457105" y="2171446"/>
                    <a:pt x="16457105" y="2190496"/>
                  </a:cubicBezTo>
                  <a:close/>
                  <a:moveTo>
                    <a:pt x="16425355" y="2171446"/>
                  </a:moveTo>
                  <a:cubicBezTo>
                    <a:pt x="16425355" y="2253996"/>
                    <a:pt x="16336455" y="2400046"/>
                    <a:pt x="16285717" y="2469896"/>
                  </a:cubicBezTo>
                  <a:cubicBezTo>
                    <a:pt x="16292067" y="2431796"/>
                    <a:pt x="16342805" y="2380996"/>
                    <a:pt x="16361855" y="2342896"/>
                  </a:cubicBezTo>
                  <a:cubicBezTo>
                    <a:pt x="16387255" y="2298446"/>
                    <a:pt x="16406305" y="2247646"/>
                    <a:pt x="16412655" y="2203196"/>
                  </a:cubicBezTo>
                  <a:lnTo>
                    <a:pt x="16412655" y="2146046"/>
                  </a:lnTo>
                  <a:cubicBezTo>
                    <a:pt x="16419005" y="2152396"/>
                    <a:pt x="16425355" y="2158746"/>
                    <a:pt x="16425355" y="2171446"/>
                  </a:cubicBezTo>
                  <a:close/>
                  <a:moveTo>
                    <a:pt x="15923767" y="2184146"/>
                  </a:moveTo>
                  <a:cubicBezTo>
                    <a:pt x="15904717" y="2184146"/>
                    <a:pt x="15904717" y="2177796"/>
                    <a:pt x="15898367" y="2171446"/>
                  </a:cubicBezTo>
                  <a:cubicBezTo>
                    <a:pt x="15904717" y="2165096"/>
                    <a:pt x="15917417" y="2171446"/>
                    <a:pt x="15930117" y="2171446"/>
                  </a:cubicBezTo>
                  <a:cubicBezTo>
                    <a:pt x="15936467" y="2165096"/>
                    <a:pt x="15942817" y="2165096"/>
                    <a:pt x="15942817" y="2146046"/>
                  </a:cubicBezTo>
                  <a:cubicBezTo>
                    <a:pt x="15942817" y="2133346"/>
                    <a:pt x="15930117" y="2146046"/>
                    <a:pt x="15930117" y="2126996"/>
                  </a:cubicBezTo>
                  <a:cubicBezTo>
                    <a:pt x="15930117" y="2120646"/>
                    <a:pt x="15955517" y="2126996"/>
                    <a:pt x="15955517" y="2146046"/>
                  </a:cubicBezTo>
                  <a:cubicBezTo>
                    <a:pt x="15955517" y="2177796"/>
                    <a:pt x="15930117" y="2184146"/>
                    <a:pt x="15923767" y="2184146"/>
                  </a:cubicBezTo>
                  <a:close/>
                  <a:moveTo>
                    <a:pt x="16393605" y="2171446"/>
                  </a:moveTo>
                  <a:cubicBezTo>
                    <a:pt x="16393605" y="2247646"/>
                    <a:pt x="16368205" y="2323846"/>
                    <a:pt x="16304767" y="2400046"/>
                  </a:cubicBezTo>
                  <a:cubicBezTo>
                    <a:pt x="16298417" y="2393696"/>
                    <a:pt x="16298417" y="2400046"/>
                    <a:pt x="16298417" y="2380996"/>
                  </a:cubicBezTo>
                  <a:cubicBezTo>
                    <a:pt x="16298417" y="2368296"/>
                    <a:pt x="16323817" y="2349246"/>
                    <a:pt x="16330105" y="2330196"/>
                  </a:cubicBezTo>
                  <a:cubicBezTo>
                    <a:pt x="16355505" y="2279396"/>
                    <a:pt x="16380905" y="2215896"/>
                    <a:pt x="16380905" y="2165096"/>
                  </a:cubicBezTo>
                  <a:lnTo>
                    <a:pt x="16380905" y="2107946"/>
                  </a:lnTo>
                  <a:cubicBezTo>
                    <a:pt x="16393605" y="2114296"/>
                    <a:pt x="16393605" y="2158746"/>
                    <a:pt x="16393605" y="2171446"/>
                  </a:cubicBezTo>
                  <a:close/>
                  <a:moveTo>
                    <a:pt x="15276194" y="2107946"/>
                  </a:moveTo>
                  <a:cubicBezTo>
                    <a:pt x="15295244" y="2133346"/>
                    <a:pt x="15314231" y="2139696"/>
                    <a:pt x="15333281" y="2139696"/>
                  </a:cubicBezTo>
                  <a:cubicBezTo>
                    <a:pt x="15345981" y="2139696"/>
                    <a:pt x="15365031" y="2120646"/>
                    <a:pt x="15384081" y="2120646"/>
                  </a:cubicBezTo>
                  <a:cubicBezTo>
                    <a:pt x="15396781" y="2120646"/>
                    <a:pt x="15415831" y="2146046"/>
                    <a:pt x="15428531" y="2152396"/>
                  </a:cubicBezTo>
                  <a:lnTo>
                    <a:pt x="15441231" y="2152396"/>
                  </a:lnTo>
                  <a:lnTo>
                    <a:pt x="15485681" y="2152396"/>
                  </a:lnTo>
                  <a:lnTo>
                    <a:pt x="15485681" y="2203196"/>
                  </a:lnTo>
                  <a:cubicBezTo>
                    <a:pt x="15479331" y="2209546"/>
                    <a:pt x="15466631" y="2215896"/>
                    <a:pt x="15453931" y="2215896"/>
                  </a:cubicBezTo>
                  <a:cubicBezTo>
                    <a:pt x="15434881" y="2215896"/>
                    <a:pt x="15409481" y="2196846"/>
                    <a:pt x="15384081" y="2184146"/>
                  </a:cubicBezTo>
                  <a:cubicBezTo>
                    <a:pt x="15371381" y="2177796"/>
                    <a:pt x="15352331" y="2184146"/>
                    <a:pt x="15333281" y="2184146"/>
                  </a:cubicBezTo>
                  <a:cubicBezTo>
                    <a:pt x="15320581" y="2184146"/>
                    <a:pt x="15295244" y="2177796"/>
                    <a:pt x="15288894" y="2184146"/>
                  </a:cubicBezTo>
                  <a:cubicBezTo>
                    <a:pt x="15257144" y="2196846"/>
                    <a:pt x="15231744" y="2228596"/>
                    <a:pt x="15206344" y="2247646"/>
                  </a:cubicBezTo>
                  <a:lnTo>
                    <a:pt x="15206344" y="2260346"/>
                  </a:lnTo>
                  <a:cubicBezTo>
                    <a:pt x="15206344" y="2342896"/>
                    <a:pt x="15250794" y="2311146"/>
                    <a:pt x="15257144" y="2412746"/>
                  </a:cubicBezTo>
                  <a:cubicBezTo>
                    <a:pt x="15263494" y="2412746"/>
                    <a:pt x="15257144" y="2419096"/>
                    <a:pt x="15276194" y="2419096"/>
                  </a:cubicBezTo>
                  <a:cubicBezTo>
                    <a:pt x="15288894" y="2419096"/>
                    <a:pt x="15345981" y="2380996"/>
                    <a:pt x="15358681" y="2380996"/>
                  </a:cubicBezTo>
                  <a:cubicBezTo>
                    <a:pt x="15377731" y="2380996"/>
                    <a:pt x="15403131" y="2412746"/>
                    <a:pt x="15422181" y="2425446"/>
                  </a:cubicBezTo>
                  <a:cubicBezTo>
                    <a:pt x="15422181" y="2431796"/>
                    <a:pt x="15415831" y="2444496"/>
                    <a:pt x="15409481" y="2444496"/>
                  </a:cubicBezTo>
                  <a:cubicBezTo>
                    <a:pt x="15371381" y="2450846"/>
                    <a:pt x="15326931" y="2431796"/>
                    <a:pt x="15295244" y="2476246"/>
                  </a:cubicBezTo>
                  <a:cubicBezTo>
                    <a:pt x="15295244" y="2482596"/>
                    <a:pt x="15295244" y="2488946"/>
                    <a:pt x="15276194" y="2488946"/>
                  </a:cubicBezTo>
                  <a:cubicBezTo>
                    <a:pt x="15250794" y="2488946"/>
                    <a:pt x="15276194" y="2457196"/>
                    <a:pt x="15187294" y="2457196"/>
                  </a:cubicBezTo>
                  <a:cubicBezTo>
                    <a:pt x="15206344" y="2444496"/>
                    <a:pt x="15231744" y="2412746"/>
                    <a:pt x="15231744" y="2400046"/>
                  </a:cubicBezTo>
                  <a:cubicBezTo>
                    <a:pt x="15231744" y="2355596"/>
                    <a:pt x="15155544" y="2336546"/>
                    <a:pt x="15149194" y="2336546"/>
                  </a:cubicBezTo>
                  <a:cubicBezTo>
                    <a:pt x="15130144" y="2336546"/>
                    <a:pt x="15098394" y="2355596"/>
                    <a:pt x="15098394" y="2380996"/>
                  </a:cubicBezTo>
                  <a:cubicBezTo>
                    <a:pt x="15098394" y="2406396"/>
                    <a:pt x="15136494" y="2412746"/>
                    <a:pt x="15136494" y="2412746"/>
                  </a:cubicBezTo>
                  <a:cubicBezTo>
                    <a:pt x="15155544" y="2412746"/>
                    <a:pt x="15161894" y="2406396"/>
                    <a:pt x="15174594" y="2393696"/>
                  </a:cubicBezTo>
                  <a:lnTo>
                    <a:pt x="15174594" y="2374646"/>
                  </a:lnTo>
                  <a:lnTo>
                    <a:pt x="15161894" y="2361946"/>
                  </a:lnTo>
                  <a:cubicBezTo>
                    <a:pt x="15155544" y="2361946"/>
                    <a:pt x="15149194" y="2361946"/>
                    <a:pt x="15142844" y="2368296"/>
                  </a:cubicBezTo>
                  <a:cubicBezTo>
                    <a:pt x="15149194" y="2374646"/>
                    <a:pt x="15155544" y="2380996"/>
                    <a:pt x="15155544" y="2393696"/>
                  </a:cubicBezTo>
                  <a:cubicBezTo>
                    <a:pt x="15149194" y="2393696"/>
                    <a:pt x="15142844" y="2393696"/>
                    <a:pt x="15136494" y="2400046"/>
                  </a:cubicBezTo>
                  <a:lnTo>
                    <a:pt x="15117444" y="2380996"/>
                  </a:lnTo>
                  <a:cubicBezTo>
                    <a:pt x="15123794" y="2368296"/>
                    <a:pt x="15136494" y="2355596"/>
                    <a:pt x="15149194" y="2355596"/>
                  </a:cubicBezTo>
                  <a:cubicBezTo>
                    <a:pt x="15180944" y="2355596"/>
                    <a:pt x="15212694" y="2387346"/>
                    <a:pt x="15212694" y="2400046"/>
                  </a:cubicBezTo>
                  <a:cubicBezTo>
                    <a:pt x="15212694" y="2425446"/>
                    <a:pt x="15161894" y="2457196"/>
                    <a:pt x="15149194" y="2457196"/>
                  </a:cubicBezTo>
                  <a:cubicBezTo>
                    <a:pt x="15111094" y="2457196"/>
                    <a:pt x="15060294" y="2406396"/>
                    <a:pt x="15060294" y="2387346"/>
                  </a:cubicBezTo>
                  <a:cubicBezTo>
                    <a:pt x="15060294" y="2368296"/>
                    <a:pt x="15072994" y="2342896"/>
                    <a:pt x="15092044" y="2317496"/>
                  </a:cubicBezTo>
                  <a:cubicBezTo>
                    <a:pt x="15098394" y="2311146"/>
                    <a:pt x="15136494" y="2317496"/>
                    <a:pt x="15155544" y="2292096"/>
                  </a:cubicBezTo>
                  <a:cubicBezTo>
                    <a:pt x="15161894" y="2285746"/>
                    <a:pt x="15161894" y="2273046"/>
                    <a:pt x="15161894" y="2260346"/>
                  </a:cubicBezTo>
                  <a:cubicBezTo>
                    <a:pt x="15168244" y="2209546"/>
                    <a:pt x="15238094" y="2158746"/>
                    <a:pt x="15231744" y="2107946"/>
                  </a:cubicBezTo>
                  <a:lnTo>
                    <a:pt x="15276194" y="2107946"/>
                  </a:lnTo>
                  <a:close/>
                  <a:moveTo>
                    <a:pt x="14711109" y="2139696"/>
                  </a:moveTo>
                  <a:cubicBezTo>
                    <a:pt x="14742859" y="2184146"/>
                    <a:pt x="14787309" y="2273046"/>
                    <a:pt x="14787309" y="2285746"/>
                  </a:cubicBezTo>
                  <a:cubicBezTo>
                    <a:pt x="14787309" y="2317496"/>
                    <a:pt x="14723809" y="2425446"/>
                    <a:pt x="14698409" y="2425446"/>
                  </a:cubicBezTo>
                  <a:cubicBezTo>
                    <a:pt x="14660309" y="2425446"/>
                    <a:pt x="14666659" y="2349246"/>
                    <a:pt x="14666659" y="2349246"/>
                  </a:cubicBezTo>
                  <a:cubicBezTo>
                    <a:pt x="14666659" y="2336546"/>
                    <a:pt x="14673009" y="2317496"/>
                    <a:pt x="14685709" y="2298446"/>
                  </a:cubicBezTo>
                  <a:lnTo>
                    <a:pt x="14723809" y="2298446"/>
                  </a:lnTo>
                  <a:cubicBezTo>
                    <a:pt x="14723809" y="2311146"/>
                    <a:pt x="14730159" y="2317496"/>
                    <a:pt x="14723809" y="2342896"/>
                  </a:cubicBezTo>
                  <a:cubicBezTo>
                    <a:pt x="14717459" y="2342896"/>
                    <a:pt x="14723809" y="2349246"/>
                    <a:pt x="14704759" y="2349246"/>
                  </a:cubicBezTo>
                  <a:cubicBezTo>
                    <a:pt x="14692059" y="2349246"/>
                    <a:pt x="14692059" y="2330196"/>
                    <a:pt x="14679359" y="2323846"/>
                  </a:cubicBezTo>
                  <a:cubicBezTo>
                    <a:pt x="14679359" y="2323846"/>
                    <a:pt x="14673009" y="2317496"/>
                    <a:pt x="14673009" y="2336546"/>
                  </a:cubicBezTo>
                  <a:cubicBezTo>
                    <a:pt x="14673009" y="2349246"/>
                    <a:pt x="14692059" y="2361946"/>
                    <a:pt x="14704759" y="2361946"/>
                  </a:cubicBezTo>
                  <a:cubicBezTo>
                    <a:pt x="14736509" y="2361946"/>
                    <a:pt x="14742859" y="2323846"/>
                    <a:pt x="14742859" y="2317496"/>
                  </a:cubicBezTo>
                  <a:cubicBezTo>
                    <a:pt x="14742859" y="2285746"/>
                    <a:pt x="14717459" y="2279396"/>
                    <a:pt x="14698409" y="2279396"/>
                  </a:cubicBezTo>
                  <a:cubicBezTo>
                    <a:pt x="14653959" y="2279396"/>
                    <a:pt x="14647609" y="2323846"/>
                    <a:pt x="14647609" y="2349246"/>
                  </a:cubicBezTo>
                  <a:cubicBezTo>
                    <a:pt x="14647609" y="2380996"/>
                    <a:pt x="14653959" y="2438146"/>
                    <a:pt x="14698409" y="2438146"/>
                  </a:cubicBezTo>
                  <a:cubicBezTo>
                    <a:pt x="14742859" y="2438146"/>
                    <a:pt x="14800009" y="2317496"/>
                    <a:pt x="14800009" y="2304796"/>
                  </a:cubicBezTo>
                  <a:lnTo>
                    <a:pt x="14800009" y="2273046"/>
                  </a:lnTo>
                  <a:cubicBezTo>
                    <a:pt x="14806295" y="2285746"/>
                    <a:pt x="14806295" y="2298446"/>
                    <a:pt x="14806295" y="2317496"/>
                  </a:cubicBezTo>
                  <a:cubicBezTo>
                    <a:pt x="14806295" y="2349246"/>
                    <a:pt x="14723809" y="2482596"/>
                    <a:pt x="14692059" y="2482596"/>
                  </a:cubicBezTo>
                  <a:cubicBezTo>
                    <a:pt x="14666659" y="2482596"/>
                    <a:pt x="14622209" y="2444496"/>
                    <a:pt x="14622209" y="2419096"/>
                  </a:cubicBezTo>
                  <a:cubicBezTo>
                    <a:pt x="14622209" y="2406396"/>
                    <a:pt x="14641259" y="2355596"/>
                    <a:pt x="14641259" y="2336546"/>
                  </a:cubicBezTo>
                  <a:cubicBezTo>
                    <a:pt x="14641259" y="2304796"/>
                    <a:pt x="14603159" y="2203196"/>
                    <a:pt x="14558709" y="2209546"/>
                  </a:cubicBezTo>
                  <a:lnTo>
                    <a:pt x="14558709" y="2190496"/>
                  </a:lnTo>
                  <a:cubicBezTo>
                    <a:pt x="14571409" y="2158746"/>
                    <a:pt x="14603159" y="2101596"/>
                    <a:pt x="14641259" y="2101596"/>
                  </a:cubicBezTo>
                  <a:cubicBezTo>
                    <a:pt x="14653959" y="2101596"/>
                    <a:pt x="14698409" y="2114296"/>
                    <a:pt x="14711109" y="2139696"/>
                  </a:cubicBezTo>
                  <a:close/>
                  <a:moveTo>
                    <a:pt x="15549181" y="2133346"/>
                  </a:moveTo>
                  <a:cubicBezTo>
                    <a:pt x="15530131" y="2146046"/>
                    <a:pt x="15517431" y="2165096"/>
                    <a:pt x="15517431" y="2177796"/>
                  </a:cubicBezTo>
                  <a:cubicBezTo>
                    <a:pt x="15517431" y="2196846"/>
                    <a:pt x="15530131" y="2215896"/>
                    <a:pt x="15542831" y="2228596"/>
                  </a:cubicBezTo>
                  <a:cubicBezTo>
                    <a:pt x="15460281" y="2273046"/>
                    <a:pt x="15441231" y="2304796"/>
                    <a:pt x="15441231" y="2374646"/>
                  </a:cubicBezTo>
                  <a:cubicBezTo>
                    <a:pt x="15441231" y="2438146"/>
                    <a:pt x="15479331" y="2476246"/>
                    <a:pt x="15530131" y="2476246"/>
                  </a:cubicBezTo>
                  <a:cubicBezTo>
                    <a:pt x="15561881" y="2476246"/>
                    <a:pt x="15574581" y="2438146"/>
                    <a:pt x="15574581" y="2425446"/>
                  </a:cubicBezTo>
                  <a:cubicBezTo>
                    <a:pt x="15574581" y="2393696"/>
                    <a:pt x="15530131" y="2400046"/>
                    <a:pt x="15517431" y="2387346"/>
                  </a:cubicBezTo>
                  <a:cubicBezTo>
                    <a:pt x="15523781" y="2374646"/>
                    <a:pt x="15530131" y="2361946"/>
                    <a:pt x="15542831" y="2355596"/>
                  </a:cubicBezTo>
                  <a:lnTo>
                    <a:pt x="15606331" y="2355596"/>
                  </a:lnTo>
                  <a:lnTo>
                    <a:pt x="15593631" y="2704783"/>
                  </a:lnTo>
                  <a:cubicBezTo>
                    <a:pt x="15593631" y="2742883"/>
                    <a:pt x="15587281" y="2780983"/>
                    <a:pt x="15599981" y="2812733"/>
                  </a:cubicBezTo>
                  <a:cubicBezTo>
                    <a:pt x="15638081" y="2939733"/>
                    <a:pt x="15777781" y="2927033"/>
                    <a:pt x="15853917" y="2927033"/>
                  </a:cubicBezTo>
                  <a:cubicBezTo>
                    <a:pt x="15834867" y="2933383"/>
                    <a:pt x="15796831" y="2933383"/>
                    <a:pt x="15784131" y="2933383"/>
                  </a:cubicBezTo>
                  <a:cubicBezTo>
                    <a:pt x="15707931" y="2933383"/>
                    <a:pt x="15739681" y="2914333"/>
                    <a:pt x="15612681" y="2882583"/>
                  </a:cubicBezTo>
                  <a:lnTo>
                    <a:pt x="15606331" y="2888933"/>
                  </a:lnTo>
                  <a:cubicBezTo>
                    <a:pt x="15625381" y="2939733"/>
                    <a:pt x="15676181" y="3009519"/>
                    <a:pt x="15676181" y="3028569"/>
                  </a:cubicBezTo>
                  <a:cubicBezTo>
                    <a:pt x="15676181" y="3041269"/>
                    <a:pt x="15657131" y="3053969"/>
                    <a:pt x="15657131" y="3066669"/>
                  </a:cubicBezTo>
                  <a:cubicBezTo>
                    <a:pt x="15599981" y="3009519"/>
                    <a:pt x="15599981" y="2996883"/>
                    <a:pt x="15549181" y="2996883"/>
                  </a:cubicBezTo>
                  <a:cubicBezTo>
                    <a:pt x="15511081" y="2996883"/>
                    <a:pt x="15517431" y="2990533"/>
                    <a:pt x="15472981" y="3022219"/>
                  </a:cubicBezTo>
                  <a:cubicBezTo>
                    <a:pt x="15466631" y="2984183"/>
                    <a:pt x="15485681" y="2920683"/>
                    <a:pt x="15428531" y="2920683"/>
                  </a:cubicBezTo>
                  <a:cubicBezTo>
                    <a:pt x="15396781" y="2920683"/>
                    <a:pt x="15358681" y="2939733"/>
                    <a:pt x="15358681" y="2971483"/>
                  </a:cubicBezTo>
                  <a:cubicBezTo>
                    <a:pt x="15358681" y="2984183"/>
                    <a:pt x="15377731" y="3003169"/>
                    <a:pt x="15396781" y="3015869"/>
                  </a:cubicBezTo>
                  <a:lnTo>
                    <a:pt x="15422181" y="3009519"/>
                  </a:lnTo>
                  <a:cubicBezTo>
                    <a:pt x="15396781" y="2984183"/>
                    <a:pt x="15377731" y="2990533"/>
                    <a:pt x="15377731" y="2971483"/>
                  </a:cubicBezTo>
                  <a:cubicBezTo>
                    <a:pt x="15377731" y="2952433"/>
                    <a:pt x="15422181" y="2939733"/>
                    <a:pt x="15428531" y="2939733"/>
                  </a:cubicBezTo>
                  <a:cubicBezTo>
                    <a:pt x="15447581" y="2939733"/>
                    <a:pt x="15460281" y="2946083"/>
                    <a:pt x="15460281" y="2965133"/>
                  </a:cubicBezTo>
                  <a:cubicBezTo>
                    <a:pt x="15460281" y="2977833"/>
                    <a:pt x="15453931" y="2977833"/>
                    <a:pt x="15447581" y="2984183"/>
                  </a:cubicBezTo>
                  <a:cubicBezTo>
                    <a:pt x="15453931" y="2990533"/>
                    <a:pt x="15453931" y="2990533"/>
                    <a:pt x="15453931" y="3003169"/>
                  </a:cubicBezTo>
                  <a:cubicBezTo>
                    <a:pt x="15453931" y="3034919"/>
                    <a:pt x="15390431" y="3041269"/>
                    <a:pt x="15384081" y="3041269"/>
                  </a:cubicBezTo>
                  <a:cubicBezTo>
                    <a:pt x="15365031" y="3041269"/>
                    <a:pt x="15326931" y="3003169"/>
                    <a:pt x="15295244" y="2984183"/>
                  </a:cubicBezTo>
                  <a:cubicBezTo>
                    <a:pt x="15288894" y="2984183"/>
                    <a:pt x="15276194" y="2977833"/>
                    <a:pt x="15276194" y="2965133"/>
                  </a:cubicBezTo>
                  <a:cubicBezTo>
                    <a:pt x="15276194" y="2946083"/>
                    <a:pt x="15314231" y="2907983"/>
                    <a:pt x="15352331" y="2888933"/>
                  </a:cubicBezTo>
                  <a:cubicBezTo>
                    <a:pt x="15365031" y="2882583"/>
                    <a:pt x="15403131" y="2882583"/>
                    <a:pt x="15422181" y="2882583"/>
                  </a:cubicBezTo>
                  <a:cubicBezTo>
                    <a:pt x="15434881" y="2882583"/>
                    <a:pt x="15498381" y="2927033"/>
                    <a:pt x="15511081" y="2927033"/>
                  </a:cubicBezTo>
                  <a:cubicBezTo>
                    <a:pt x="15542831" y="2927033"/>
                    <a:pt x="15561881" y="2888933"/>
                    <a:pt x="15561881" y="2876233"/>
                  </a:cubicBezTo>
                  <a:cubicBezTo>
                    <a:pt x="15561881" y="2857183"/>
                    <a:pt x="15549181" y="2857183"/>
                    <a:pt x="15549181" y="2838133"/>
                  </a:cubicBezTo>
                  <a:cubicBezTo>
                    <a:pt x="15549181" y="2831783"/>
                    <a:pt x="15580931" y="2825433"/>
                    <a:pt x="15580931" y="2780983"/>
                  </a:cubicBezTo>
                  <a:lnTo>
                    <a:pt x="15580931" y="2768283"/>
                  </a:lnTo>
                  <a:cubicBezTo>
                    <a:pt x="15580931" y="2723833"/>
                    <a:pt x="15587281" y="2723833"/>
                    <a:pt x="15517431" y="2673033"/>
                  </a:cubicBezTo>
                  <a:cubicBezTo>
                    <a:pt x="15549181" y="2647633"/>
                    <a:pt x="15599981" y="2628583"/>
                    <a:pt x="15599981" y="2596833"/>
                  </a:cubicBezTo>
                  <a:cubicBezTo>
                    <a:pt x="15599981" y="2552383"/>
                    <a:pt x="15530131" y="2488946"/>
                    <a:pt x="15511081" y="2488946"/>
                  </a:cubicBezTo>
                  <a:cubicBezTo>
                    <a:pt x="15479331" y="2482596"/>
                    <a:pt x="15428531" y="2469896"/>
                    <a:pt x="15409481" y="2469896"/>
                  </a:cubicBezTo>
                  <a:cubicBezTo>
                    <a:pt x="15396781" y="2469896"/>
                    <a:pt x="15352331" y="2495233"/>
                    <a:pt x="15339631" y="2495233"/>
                  </a:cubicBezTo>
                  <a:cubicBezTo>
                    <a:pt x="15320581" y="2495233"/>
                    <a:pt x="15326931" y="2488946"/>
                    <a:pt x="15320581" y="2488946"/>
                  </a:cubicBezTo>
                  <a:cubicBezTo>
                    <a:pt x="15345981" y="2431796"/>
                    <a:pt x="15441231" y="2501583"/>
                    <a:pt x="15441231" y="2425446"/>
                  </a:cubicBezTo>
                  <a:cubicBezTo>
                    <a:pt x="15441231" y="2406396"/>
                    <a:pt x="15365031" y="2361946"/>
                    <a:pt x="15358681" y="2361946"/>
                  </a:cubicBezTo>
                  <a:cubicBezTo>
                    <a:pt x="15345981" y="2361946"/>
                    <a:pt x="15301594" y="2393696"/>
                    <a:pt x="15276194" y="2400046"/>
                  </a:cubicBezTo>
                  <a:cubicBezTo>
                    <a:pt x="15282544" y="2380996"/>
                    <a:pt x="15263494" y="2342896"/>
                    <a:pt x="15238094" y="2330196"/>
                  </a:cubicBezTo>
                  <a:lnTo>
                    <a:pt x="15238094" y="2311146"/>
                  </a:lnTo>
                  <a:cubicBezTo>
                    <a:pt x="15263494" y="2323846"/>
                    <a:pt x="15301594" y="2355596"/>
                    <a:pt x="15320581" y="2355596"/>
                  </a:cubicBezTo>
                  <a:cubicBezTo>
                    <a:pt x="15333281" y="2355596"/>
                    <a:pt x="15390431" y="2342896"/>
                    <a:pt x="15415831" y="2323846"/>
                  </a:cubicBezTo>
                  <a:cubicBezTo>
                    <a:pt x="15422181" y="2317496"/>
                    <a:pt x="15428531" y="2311146"/>
                    <a:pt x="15428531" y="2298446"/>
                  </a:cubicBezTo>
                  <a:cubicBezTo>
                    <a:pt x="15428531" y="2260346"/>
                    <a:pt x="15371381" y="2222246"/>
                    <a:pt x="15345981" y="2222246"/>
                  </a:cubicBezTo>
                  <a:cubicBezTo>
                    <a:pt x="15333281" y="2222246"/>
                    <a:pt x="15282544" y="2228596"/>
                    <a:pt x="15295244" y="2266696"/>
                  </a:cubicBezTo>
                  <a:cubicBezTo>
                    <a:pt x="15307944" y="2260346"/>
                    <a:pt x="15326931" y="2241296"/>
                    <a:pt x="15345981" y="2241296"/>
                  </a:cubicBezTo>
                  <a:cubicBezTo>
                    <a:pt x="15377731" y="2241296"/>
                    <a:pt x="15377731" y="2260346"/>
                    <a:pt x="15415831" y="2298446"/>
                  </a:cubicBezTo>
                  <a:cubicBezTo>
                    <a:pt x="15409481" y="2304796"/>
                    <a:pt x="15403131" y="2317496"/>
                    <a:pt x="15390431" y="2317496"/>
                  </a:cubicBezTo>
                  <a:cubicBezTo>
                    <a:pt x="15365031" y="2317496"/>
                    <a:pt x="15333281" y="2336546"/>
                    <a:pt x="15314231" y="2336546"/>
                  </a:cubicBezTo>
                  <a:cubicBezTo>
                    <a:pt x="15301594" y="2336546"/>
                    <a:pt x="15219044" y="2266696"/>
                    <a:pt x="15219044" y="2260346"/>
                  </a:cubicBezTo>
                  <a:cubicBezTo>
                    <a:pt x="15219044" y="2241296"/>
                    <a:pt x="15250794" y="2241296"/>
                    <a:pt x="15257144" y="2234946"/>
                  </a:cubicBezTo>
                  <a:cubicBezTo>
                    <a:pt x="15263494" y="2228596"/>
                    <a:pt x="15269844" y="2203196"/>
                    <a:pt x="15288894" y="2203196"/>
                  </a:cubicBezTo>
                  <a:cubicBezTo>
                    <a:pt x="15301594" y="2196846"/>
                    <a:pt x="15314231" y="2203196"/>
                    <a:pt x="15339631" y="2209546"/>
                  </a:cubicBezTo>
                  <a:cubicBezTo>
                    <a:pt x="15345981" y="2209546"/>
                    <a:pt x="15352331" y="2196846"/>
                    <a:pt x="15371381" y="2196846"/>
                  </a:cubicBezTo>
                  <a:cubicBezTo>
                    <a:pt x="15371381" y="2196846"/>
                    <a:pt x="15441231" y="2234946"/>
                    <a:pt x="15453931" y="2234946"/>
                  </a:cubicBezTo>
                  <a:cubicBezTo>
                    <a:pt x="15485681" y="2234946"/>
                    <a:pt x="15504731" y="2196846"/>
                    <a:pt x="15504731" y="2177796"/>
                  </a:cubicBezTo>
                  <a:cubicBezTo>
                    <a:pt x="15504731" y="2126996"/>
                    <a:pt x="15460281" y="2126996"/>
                    <a:pt x="15422181" y="2133346"/>
                  </a:cubicBezTo>
                  <a:cubicBezTo>
                    <a:pt x="15441231" y="2126996"/>
                    <a:pt x="15466631" y="2114296"/>
                    <a:pt x="15485681" y="2095246"/>
                  </a:cubicBezTo>
                  <a:cubicBezTo>
                    <a:pt x="15504731" y="2114296"/>
                    <a:pt x="15530131" y="2126996"/>
                    <a:pt x="15549181" y="2133346"/>
                  </a:cubicBezTo>
                  <a:close/>
                  <a:moveTo>
                    <a:pt x="15219044" y="2107946"/>
                  </a:moveTo>
                  <a:cubicBezTo>
                    <a:pt x="15219044" y="2120646"/>
                    <a:pt x="15168244" y="2203196"/>
                    <a:pt x="15155544" y="2222246"/>
                  </a:cubicBezTo>
                  <a:cubicBezTo>
                    <a:pt x="15142844" y="2234946"/>
                    <a:pt x="15142844" y="2266696"/>
                    <a:pt x="15136494" y="2285746"/>
                  </a:cubicBezTo>
                  <a:cubicBezTo>
                    <a:pt x="15123794" y="2304796"/>
                    <a:pt x="15104744" y="2292096"/>
                    <a:pt x="15085694" y="2298446"/>
                  </a:cubicBezTo>
                  <a:cubicBezTo>
                    <a:pt x="15079344" y="2311146"/>
                    <a:pt x="15060294" y="2330196"/>
                    <a:pt x="15041244" y="2330196"/>
                  </a:cubicBezTo>
                  <a:cubicBezTo>
                    <a:pt x="15015844" y="2330196"/>
                    <a:pt x="15009495" y="2304796"/>
                    <a:pt x="15009495" y="2298446"/>
                  </a:cubicBezTo>
                  <a:cubicBezTo>
                    <a:pt x="15009495" y="2279396"/>
                    <a:pt x="15022194" y="2266696"/>
                    <a:pt x="15022194" y="2247646"/>
                  </a:cubicBezTo>
                  <a:cubicBezTo>
                    <a:pt x="15003145" y="2203196"/>
                    <a:pt x="15047594" y="2190496"/>
                    <a:pt x="15079344" y="2177796"/>
                  </a:cubicBezTo>
                  <a:cubicBezTo>
                    <a:pt x="15085694" y="2184146"/>
                    <a:pt x="15104744" y="2209546"/>
                    <a:pt x="15104744" y="2222246"/>
                  </a:cubicBezTo>
                  <a:cubicBezTo>
                    <a:pt x="15104744" y="2241296"/>
                    <a:pt x="15092044" y="2253996"/>
                    <a:pt x="15092044" y="2273046"/>
                  </a:cubicBezTo>
                  <a:cubicBezTo>
                    <a:pt x="15098394" y="2266696"/>
                    <a:pt x="15123794" y="2241296"/>
                    <a:pt x="15123794" y="2228596"/>
                  </a:cubicBezTo>
                  <a:cubicBezTo>
                    <a:pt x="15123794" y="2209546"/>
                    <a:pt x="15111094" y="2184146"/>
                    <a:pt x="15098394" y="2165096"/>
                  </a:cubicBezTo>
                  <a:cubicBezTo>
                    <a:pt x="15136494" y="2139696"/>
                    <a:pt x="15199994" y="2165096"/>
                    <a:pt x="15212694" y="2095246"/>
                  </a:cubicBezTo>
                  <a:cubicBezTo>
                    <a:pt x="15219044" y="2101596"/>
                    <a:pt x="15219044" y="2095246"/>
                    <a:pt x="15219044" y="2107946"/>
                  </a:cubicBezTo>
                  <a:close/>
                  <a:moveTo>
                    <a:pt x="15980917" y="2107946"/>
                  </a:moveTo>
                  <a:lnTo>
                    <a:pt x="15974567" y="2133346"/>
                  </a:lnTo>
                  <a:cubicBezTo>
                    <a:pt x="15968217" y="2126996"/>
                    <a:pt x="15968217" y="2114296"/>
                    <a:pt x="15968217" y="2101596"/>
                  </a:cubicBezTo>
                  <a:lnTo>
                    <a:pt x="15936467" y="2101596"/>
                  </a:lnTo>
                  <a:cubicBezTo>
                    <a:pt x="15930117" y="2107946"/>
                    <a:pt x="15917417" y="2114296"/>
                    <a:pt x="15911067" y="2114296"/>
                  </a:cubicBezTo>
                  <a:cubicBezTo>
                    <a:pt x="15917417" y="2101596"/>
                    <a:pt x="15923767" y="2082546"/>
                    <a:pt x="15942817" y="2082546"/>
                  </a:cubicBezTo>
                  <a:cubicBezTo>
                    <a:pt x="15955517" y="2082546"/>
                    <a:pt x="15968217" y="2095246"/>
                    <a:pt x="15980917" y="2107946"/>
                  </a:cubicBezTo>
                  <a:close/>
                  <a:moveTo>
                    <a:pt x="15733331" y="2082546"/>
                  </a:moveTo>
                  <a:cubicBezTo>
                    <a:pt x="15669831" y="2095246"/>
                    <a:pt x="15638081" y="2171446"/>
                    <a:pt x="15625381" y="2215896"/>
                  </a:cubicBezTo>
                  <a:cubicBezTo>
                    <a:pt x="15625381" y="2222246"/>
                    <a:pt x="15612681" y="2241296"/>
                    <a:pt x="15593631" y="2241296"/>
                  </a:cubicBezTo>
                  <a:cubicBezTo>
                    <a:pt x="15568231" y="2241296"/>
                    <a:pt x="15536481" y="2209546"/>
                    <a:pt x="15536481" y="2184146"/>
                  </a:cubicBezTo>
                  <a:cubicBezTo>
                    <a:pt x="15536481" y="2120646"/>
                    <a:pt x="15657131" y="2114296"/>
                    <a:pt x="15682531" y="2101596"/>
                  </a:cubicBezTo>
                  <a:cubicBezTo>
                    <a:pt x="15695231" y="2095246"/>
                    <a:pt x="15707931" y="2076196"/>
                    <a:pt x="15714281" y="2057146"/>
                  </a:cubicBezTo>
                  <a:cubicBezTo>
                    <a:pt x="15720631" y="2063496"/>
                    <a:pt x="15726981" y="2076196"/>
                    <a:pt x="15733331" y="2082546"/>
                  </a:cubicBezTo>
                  <a:close/>
                  <a:moveTo>
                    <a:pt x="14755559" y="2120646"/>
                  </a:moveTo>
                  <a:cubicBezTo>
                    <a:pt x="14768259" y="2139696"/>
                    <a:pt x="14768259" y="2177796"/>
                    <a:pt x="14787309" y="2209546"/>
                  </a:cubicBezTo>
                  <a:cubicBezTo>
                    <a:pt x="14800009" y="2228596"/>
                    <a:pt x="14838045" y="2247646"/>
                    <a:pt x="14838045" y="2273046"/>
                  </a:cubicBezTo>
                  <a:cubicBezTo>
                    <a:pt x="14838045" y="2476246"/>
                    <a:pt x="14831695" y="2495233"/>
                    <a:pt x="14831695" y="2514283"/>
                  </a:cubicBezTo>
                  <a:cubicBezTo>
                    <a:pt x="14818995" y="2482596"/>
                    <a:pt x="14793659" y="2419096"/>
                    <a:pt x="14793659" y="2406396"/>
                  </a:cubicBezTo>
                  <a:cubicBezTo>
                    <a:pt x="14793659" y="2393696"/>
                    <a:pt x="14825345" y="2355596"/>
                    <a:pt x="14825345" y="2317496"/>
                  </a:cubicBezTo>
                  <a:cubicBezTo>
                    <a:pt x="14825345" y="2222246"/>
                    <a:pt x="14787309" y="2241296"/>
                    <a:pt x="14736509" y="2146046"/>
                  </a:cubicBezTo>
                  <a:cubicBezTo>
                    <a:pt x="14717459" y="2095246"/>
                    <a:pt x="14666659" y="2088896"/>
                    <a:pt x="14641259" y="2088896"/>
                  </a:cubicBezTo>
                  <a:cubicBezTo>
                    <a:pt x="14596809" y="2088896"/>
                    <a:pt x="14590459" y="2107946"/>
                    <a:pt x="14552359" y="2165096"/>
                  </a:cubicBezTo>
                  <a:cubicBezTo>
                    <a:pt x="14546009" y="2171446"/>
                    <a:pt x="14546009" y="2196846"/>
                    <a:pt x="14533309" y="2215896"/>
                  </a:cubicBezTo>
                  <a:cubicBezTo>
                    <a:pt x="14520609" y="2234946"/>
                    <a:pt x="14482509" y="2260346"/>
                    <a:pt x="14469809" y="2292096"/>
                  </a:cubicBezTo>
                  <a:cubicBezTo>
                    <a:pt x="14463459" y="2292096"/>
                    <a:pt x="14469809" y="2304796"/>
                    <a:pt x="14469809" y="2317496"/>
                  </a:cubicBezTo>
                  <a:cubicBezTo>
                    <a:pt x="14469809" y="2355596"/>
                    <a:pt x="14488859" y="2412746"/>
                    <a:pt x="14533309" y="2412746"/>
                  </a:cubicBezTo>
                  <a:cubicBezTo>
                    <a:pt x="14571409" y="2412746"/>
                    <a:pt x="14603159" y="2368296"/>
                    <a:pt x="14603159" y="2342896"/>
                  </a:cubicBezTo>
                  <a:cubicBezTo>
                    <a:pt x="14603159" y="2317496"/>
                    <a:pt x="14577759" y="2298446"/>
                    <a:pt x="14558709" y="2298446"/>
                  </a:cubicBezTo>
                  <a:cubicBezTo>
                    <a:pt x="14539659" y="2298446"/>
                    <a:pt x="14520609" y="2304796"/>
                    <a:pt x="14520609" y="2330196"/>
                  </a:cubicBezTo>
                  <a:cubicBezTo>
                    <a:pt x="14520609" y="2342896"/>
                    <a:pt x="14533309" y="2355596"/>
                    <a:pt x="14546009" y="2361946"/>
                  </a:cubicBezTo>
                  <a:cubicBezTo>
                    <a:pt x="14546009" y="2361946"/>
                    <a:pt x="14552359" y="2361946"/>
                    <a:pt x="14558709" y="2355596"/>
                  </a:cubicBezTo>
                  <a:cubicBezTo>
                    <a:pt x="14552359" y="2349246"/>
                    <a:pt x="14546009" y="2342896"/>
                    <a:pt x="14539659" y="2342896"/>
                  </a:cubicBezTo>
                  <a:lnTo>
                    <a:pt x="14539659" y="2317496"/>
                  </a:lnTo>
                  <a:cubicBezTo>
                    <a:pt x="14546009" y="2317496"/>
                    <a:pt x="14558709" y="2311146"/>
                    <a:pt x="14577759" y="2317496"/>
                  </a:cubicBezTo>
                  <a:cubicBezTo>
                    <a:pt x="14577759" y="2323846"/>
                    <a:pt x="14584109" y="2323846"/>
                    <a:pt x="14584109" y="2342896"/>
                  </a:cubicBezTo>
                  <a:cubicBezTo>
                    <a:pt x="14584109" y="2368296"/>
                    <a:pt x="14558709" y="2400046"/>
                    <a:pt x="14533309" y="2400046"/>
                  </a:cubicBezTo>
                  <a:cubicBezTo>
                    <a:pt x="14501559" y="2400046"/>
                    <a:pt x="14482509" y="2323846"/>
                    <a:pt x="14482509" y="2317496"/>
                  </a:cubicBezTo>
                  <a:cubicBezTo>
                    <a:pt x="14482509" y="2279396"/>
                    <a:pt x="14539659" y="2228596"/>
                    <a:pt x="14558709" y="2228596"/>
                  </a:cubicBezTo>
                  <a:cubicBezTo>
                    <a:pt x="14596809" y="2228596"/>
                    <a:pt x="14622209" y="2336546"/>
                    <a:pt x="14622209" y="2336546"/>
                  </a:cubicBezTo>
                  <a:cubicBezTo>
                    <a:pt x="14622209" y="2355596"/>
                    <a:pt x="14609509" y="2400046"/>
                    <a:pt x="14590459" y="2431796"/>
                  </a:cubicBezTo>
                  <a:cubicBezTo>
                    <a:pt x="14584109" y="2444496"/>
                    <a:pt x="14565059" y="2438146"/>
                    <a:pt x="14558709" y="2444496"/>
                  </a:cubicBezTo>
                  <a:cubicBezTo>
                    <a:pt x="14533309" y="2457196"/>
                    <a:pt x="14520609" y="2482596"/>
                    <a:pt x="14501559" y="2482596"/>
                  </a:cubicBezTo>
                  <a:cubicBezTo>
                    <a:pt x="14457109" y="2482596"/>
                    <a:pt x="14425359" y="2317496"/>
                    <a:pt x="14425359" y="2304796"/>
                  </a:cubicBezTo>
                  <a:cubicBezTo>
                    <a:pt x="14425359" y="2247646"/>
                    <a:pt x="14457109" y="2203196"/>
                    <a:pt x="14520609" y="2152396"/>
                  </a:cubicBezTo>
                  <a:cubicBezTo>
                    <a:pt x="14539659" y="2133346"/>
                    <a:pt x="14552359" y="2095246"/>
                    <a:pt x="14577759" y="2069846"/>
                  </a:cubicBezTo>
                  <a:cubicBezTo>
                    <a:pt x="14590459" y="2050796"/>
                    <a:pt x="14615859" y="2044446"/>
                    <a:pt x="14634909" y="2044446"/>
                  </a:cubicBezTo>
                  <a:cubicBezTo>
                    <a:pt x="14666659" y="2044446"/>
                    <a:pt x="14749209" y="2101596"/>
                    <a:pt x="14755559" y="2120646"/>
                  </a:cubicBezTo>
                  <a:close/>
                  <a:moveTo>
                    <a:pt x="14698409" y="2031746"/>
                  </a:moveTo>
                  <a:cubicBezTo>
                    <a:pt x="14723809" y="2038096"/>
                    <a:pt x="14742859" y="2031746"/>
                    <a:pt x="14761909" y="2044446"/>
                  </a:cubicBezTo>
                  <a:cubicBezTo>
                    <a:pt x="14787309" y="2057146"/>
                    <a:pt x="14818995" y="2082546"/>
                    <a:pt x="14838045" y="2107946"/>
                  </a:cubicBezTo>
                  <a:lnTo>
                    <a:pt x="14838045" y="2234946"/>
                  </a:lnTo>
                  <a:cubicBezTo>
                    <a:pt x="14774609" y="2209546"/>
                    <a:pt x="14793659" y="2133346"/>
                    <a:pt x="14761909" y="2101596"/>
                  </a:cubicBezTo>
                  <a:cubicBezTo>
                    <a:pt x="14736509" y="2069846"/>
                    <a:pt x="14698409" y="2057146"/>
                    <a:pt x="14673009" y="2031746"/>
                  </a:cubicBezTo>
                  <a:lnTo>
                    <a:pt x="14698409" y="2031746"/>
                  </a:lnTo>
                  <a:close/>
                  <a:moveTo>
                    <a:pt x="14590459" y="2031746"/>
                  </a:moveTo>
                  <a:cubicBezTo>
                    <a:pt x="14565059" y="2063496"/>
                    <a:pt x="14539659" y="2095246"/>
                    <a:pt x="14520609" y="2126996"/>
                  </a:cubicBezTo>
                  <a:cubicBezTo>
                    <a:pt x="14526959" y="2088896"/>
                    <a:pt x="14495209" y="2038096"/>
                    <a:pt x="14482509" y="1999996"/>
                  </a:cubicBezTo>
                  <a:cubicBezTo>
                    <a:pt x="14507909" y="1999996"/>
                    <a:pt x="14552359" y="1987296"/>
                    <a:pt x="14590459" y="2031746"/>
                  </a:cubicBezTo>
                  <a:close/>
                  <a:moveTo>
                    <a:pt x="15898367" y="2012696"/>
                  </a:moveTo>
                  <a:cubicBezTo>
                    <a:pt x="15898367" y="2031746"/>
                    <a:pt x="15860267" y="2076196"/>
                    <a:pt x="15847567" y="2076196"/>
                  </a:cubicBezTo>
                  <a:cubicBezTo>
                    <a:pt x="15828517" y="2076196"/>
                    <a:pt x="15784131" y="2050796"/>
                    <a:pt x="15784131" y="2031746"/>
                  </a:cubicBezTo>
                  <a:cubicBezTo>
                    <a:pt x="15784131" y="2006346"/>
                    <a:pt x="15853917" y="1987296"/>
                    <a:pt x="15866617" y="1987296"/>
                  </a:cubicBezTo>
                  <a:cubicBezTo>
                    <a:pt x="15879317" y="1987296"/>
                    <a:pt x="15898367" y="1999996"/>
                    <a:pt x="15898367" y="2012696"/>
                  </a:cubicBezTo>
                  <a:close/>
                  <a:moveTo>
                    <a:pt x="14952345" y="2012696"/>
                  </a:moveTo>
                  <a:cubicBezTo>
                    <a:pt x="14939645" y="2025396"/>
                    <a:pt x="14920595" y="2025396"/>
                    <a:pt x="14907895" y="2038096"/>
                  </a:cubicBezTo>
                  <a:cubicBezTo>
                    <a:pt x="14888845" y="2044446"/>
                    <a:pt x="14876145" y="2069846"/>
                    <a:pt x="14863445" y="2082546"/>
                  </a:cubicBezTo>
                  <a:cubicBezTo>
                    <a:pt x="14863445" y="2069846"/>
                    <a:pt x="14857095" y="2044446"/>
                    <a:pt x="14857095" y="2031746"/>
                  </a:cubicBezTo>
                  <a:cubicBezTo>
                    <a:pt x="14857095" y="2012696"/>
                    <a:pt x="14863445" y="1981010"/>
                    <a:pt x="14882495" y="1981010"/>
                  </a:cubicBezTo>
                  <a:cubicBezTo>
                    <a:pt x="14901545" y="1981010"/>
                    <a:pt x="14926945" y="1999996"/>
                    <a:pt x="14952345" y="2012696"/>
                  </a:cubicBezTo>
                  <a:close/>
                  <a:moveTo>
                    <a:pt x="15872967" y="1968310"/>
                  </a:moveTo>
                  <a:cubicBezTo>
                    <a:pt x="15860267" y="1968310"/>
                    <a:pt x="15765081" y="1981010"/>
                    <a:pt x="15765081" y="2038096"/>
                  </a:cubicBezTo>
                  <a:cubicBezTo>
                    <a:pt x="15765081" y="2063496"/>
                    <a:pt x="15828517" y="2088896"/>
                    <a:pt x="15841217" y="2095246"/>
                  </a:cubicBezTo>
                  <a:cubicBezTo>
                    <a:pt x="15790481" y="2063496"/>
                    <a:pt x="15726981" y="2107946"/>
                    <a:pt x="15726981" y="2031746"/>
                  </a:cubicBezTo>
                  <a:cubicBezTo>
                    <a:pt x="15726981" y="2006346"/>
                    <a:pt x="15822167" y="1949260"/>
                    <a:pt x="15834867" y="1949260"/>
                  </a:cubicBezTo>
                  <a:cubicBezTo>
                    <a:pt x="15847567" y="1949260"/>
                    <a:pt x="15860267" y="1961960"/>
                    <a:pt x="15872967" y="1968310"/>
                  </a:cubicBezTo>
                  <a:close/>
                  <a:moveTo>
                    <a:pt x="15136494" y="1942910"/>
                  </a:moveTo>
                  <a:cubicBezTo>
                    <a:pt x="15104744" y="1974660"/>
                    <a:pt x="15066644" y="1993646"/>
                    <a:pt x="15066644" y="2038096"/>
                  </a:cubicBezTo>
                  <a:cubicBezTo>
                    <a:pt x="15066644" y="2050796"/>
                    <a:pt x="15079344" y="2057146"/>
                    <a:pt x="15079344" y="2076196"/>
                  </a:cubicBezTo>
                  <a:cubicBezTo>
                    <a:pt x="15079344" y="2088896"/>
                    <a:pt x="15060294" y="2107946"/>
                    <a:pt x="15060294" y="2120646"/>
                  </a:cubicBezTo>
                  <a:cubicBezTo>
                    <a:pt x="15060294" y="2139696"/>
                    <a:pt x="15066644" y="2152396"/>
                    <a:pt x="15079344" y="2158746"/>
                  </a:cubicBezTo>
                  <a:cubicBezTo>
                    <a:pt x="15060294" y="2171446"/>
                    <a:pt x="15028544" y="2177796"/>
                    <a:pt x="15009495" y="2203196"/>
                  </a:cubicBezTo>
                  <a:cubicBezTo>
                    <a:pt x="14996795" y="2209546"/>
                    <a:pt x="15003145" y="2234946"/>
                    <a:pt x="15003145" y="2253996"/>
                  </a:cubicBezTo>
                  <a:cubicBezTo>
                    <a:pt x="15003145" y="2266696"/>
                    <a:pt x="14996795" y="2285746"/>
                    <a:pt x="14990445" y="2298446"/>
                  </a:cubicBezTo>
                  <a:cubicBezTo>
                    <a:pt x="14971395" y="2336546"/>
                    <a:pt x="14933295" y="2380996"/>
                    <a:pt x="14901545" y="2419096"/>
                  </a:cubicBezTo>
                  <a:cubicBezTo>
                    <a:pt x="14888845" y="2431796"/>
                    <a:pt x="14869795" y="2425446"/>
                    <a:pt x="14857095" y="2431796"/>
                  </a:cubicBezTo>
                  <a:lnTo>
                    <a:pt x="14857095" y="2368296"/>
                  </a:lnTo>
                  <a:cubicBezTo>
                    <a:pt x="14901545" y="2380996"/>
                    <a:pt x="14971395" y="2323846"/>
                    <a:pt x="14971395" y="2285746"/>
                  </a:cubicBezTo>
                  <a:cubicBezTo>
                    <a:pt x="14971395" y="2253996"/>
                    <a:pt x="14945995" y="2241296"/>
                    <a:pt x="14933295" y="2241296"/>
                  </a:cubicBezTo>
                  <a:cubicBezTo>
                    <a:pt x="14901545" y="2241296"/>
                    <a:pt x="14876145" y="2273046"/>
                    <a:pt x="14876145" y="2298446"/>
                  </a:cubicBezTo>
                  <a:cubicBezTo>
                    <a:pt x="14876145" y="2311146"/>
                    <a:pt x="14888845" y="2330196"/>
                    <a:pt x="14901545" y="2330196"/>
                  </a:cubicBezTo>
                  <a:cubicBezTo>
                    <a:pt x="14920595" y="2330196"/>
                    <a:pt x="14926945" y="2317496"/>
                    <a:pt x="14933295" y="2311146"/>
                  </a:cubicBezTo>
                  <a:cubicBezTo>
                    <a:pt x="14926945" y="2304796"/>
                    <a:pt x="14914245" y="2304796"/>
                    <a:pt x="14901545" y="2311146"/>
                  </a:cubicBezTo>
                  <a:cubicBezTo>
                    <a:pt x="14895195" y="2304796"/>
                    <a:pt x="14895195" y="2311146"/>
                    <a:pt x="14895195" y="2292096"/>
                  </a:cubicBezTo>
                  <a:cubicBezTo>
                    <a:pt x="14895195" y="2279396"/>
                    <a:pt x="14914245" y="2266696"/>
                    <a:pt x="14926945" y="2260346"/>
                  </a:cubicBezTo>
                  <a:lnTo>
                    <a:pt x="14945995" y="2260346"/>
                  </a:lnTo>
                  <a:cubicBezTo>
                    <a:pt x="14945995" y="2266696"/>
                    <a:pt x="14952345" y="2273046"/>
                    <a:pt x="14952345" y="2285746"/>
                  </a:cubicBezTo>
                  <a:cubicBezTo>
                    <a:pt x="14952345" y="2304796"/>
                    <a:pt x="14888845" y="2355596"/>
                    <a:pt x="14876145" y="2355596"/>
                  </a:cubicBezTo>
                  <a:cubicBezTo>
                    <a:pt x="14850745" y="2355596"/>
                    <a:pt x="14857095" y="2336546"/>
                    <a:pt x="14857095" y="2330196"/>
                  </a:cubicBezTo>
                  <a:cubicBezTo>
                    <a:pt x="14857095" y="2298446"/>
                    <a:pt x="14882495" y="2228596"/>
                    <a:pt x="14907895" y="2215896"/>
                  </a:cubicBezTo>
                  <a:cubicBezTo>
                    <a:pt x="14926945" y="2203196"/>
                    <a:pt x="14952345" y="2196846"/>
                    <a:pt x="14977745" y="2190496"/>
                  </a:cubicBezTo>
                  <a:cubicBezTo>
                    <a:pt x="14990445" y="2184146"/>
                    <a:pt x="14996795" y="2158746"/>
                    <a:pt x="15009495" y="2146046"/>
                  </a:cubicBezTo>
                  <a:cubicBezTo>
                    <a:pt x="15022194" y="2126996"/>
                    <a:pt x="15066644" y="2088896"/>
                    <a:pt x="15060294" y="2069846"/>
                  </a:cubicBezTo>
                  <a:cubicBezTo>
                    <a:pt x="15066644" y="2063496"/>
                    <a:pt x="15066644" y="2050796"/>
                    <a:pt x="15066644" y="2038096"/>
                  </a:cubicBezTo>
                  <a:cubicBezTo>
                    <a:pt x="15066644" y="1999996"/>
                    <a:pt x="15060294" y="1968310"/>
                    <a:pt x="15015844" y="1968310"/>
                  </a:cubicBezTo>
                  <a:cubicBezTo>
                    <a:pt x="15041244" y="1981010"/>
                    <a:pt x="15098394" y="1955610"/>
                    <a:pt x="15117444" y="1936560"/>
                  </a:cubicBezTo>
                  <a:cubicBezTo>
                    <a:pt x="15123794" y="1936560"/>
                    <a:pt x="15130144" y="1936560"/>
                    <a:pt x="15136494" y="1942910"/>
                  </a:cubicBezTo>
                  <a:close/>
                  <a:moveTo>
                    <a:pt x="14939645" y="1942910"/>
                  </a:moveTo>
                  <a:lnTo>
                    <a:pt x="14977745" y="1942910"/>
                  </a:lnTo>
                  <a:cubicBezTo>
                    <a:pt x="14990445" y="1955610"/>
                    <a:pt x="14996795" y="1968310"/>
                    <a:pt x="14996795" y="1981010"/>
                  </a:cubicBezTo>
                  <a:cubicBezTo>
                    <a:pt x="15009495" y="1987296"/>
                    <a:pt x="15028544" y="1993646"/>
                    <a:pt x="15041244" y="2006346"/>
                  </a:cubicBezTo>
                  <a:cubicBezTo>
                    <a:pt x="15047594" y="2019046"/>
                    <a:pt x="15047594" y="2025396"/>
                    <a:pt x="15047594" y="2038096"/>
                  </a:cubicBezTo>
                  <a:cubicBezTo>
                    <a:pt x="15047594" y="2107946"/>
                    <a:pt x="15028544" y="2088896"/>
                    <a:pt x="14965045" y="2184146"/>
                  </a:cubicBezTo>
                  <a:cubicBezTo>
                    <a:pt x="14952345" y="2184146"/>
                    <a:pt x="14933295" y="2165096"/>
                    <a:pt x="14920595" y="2165096"/>
                  </a:cubicBezTo>
                  <a:cubicBezTo>
                    <a:pt x="14901545" y="2165096"/>
                    <a:pt x="14882495" y="2171446"/>
                    <a:pt x="14876145" y="2165096"/>
                  </a:cubicBezTo>
                  <a:cubicBezTo>
                    <a:pt x="14857095" y="2158746"/>
                    <a:pt x="14850745" y="2133346"/>
                    <a:pt x="14850745" y="2126996"/>
                  </a:cubicBezTo>
                  <a:cubicBezTo>
                    <a:pt x="14850745" y="2114296"/>
                    <a:pt x="14869795" y="2101596"/>
                    <a:pt x="14882495" y="2088896"/>
                  </a:cubicBezTo>
                  <a:cubicBezTo>
                    <a:pt x="14901545" y="2069846"/>
                    <a:pt x="14939645" y="2044446"/>
                    <a:pt x="14958695" y="2044446"/>
                  </a:cubicBezTo>
                  <a:cubicBezTo>
                    <a:pt x="14984095" y="2044446"/>
                    <a:pt x="14984095" y="2063496"/>
                    <a:pt x="14984095" y="2069846"/>
                  </a:cubicBezTo>
                  <a:cubicBezTo>
                    <a:pt x="14984095" y="2101596"/>
                    <a:pt x="14958695" y="2107946"/>
                    <a:pt x="14952345" y="2107946"/>
                  </a:cubicBezTo>
                  <a:cubicBezTo>
                    <a:pt x="14933295" y="2107946"/>
                    <a:pt x="14939645" y="2107946"/>
                    <a:pt x="14933295" y="2101596"/>
                  </a:cubicBezTo>
                  <a:cubicBezTo>
                    <a:pt x="14933295" y="2095246"/>
                    <a:pt x="14933295" y="2088896"/>
                    <a:pt x="14939645" y="2082546"/>
                  </a:cubicBezTo>
                  <a:cubicBezTo>
                    <a:pt x="14945995" y="2082546"/>
                    <a:pt x="14952345" y="2095246"/>
                    <a:pt x="14965045" y="2101596"/>
                  </a:cubicBezTo>
                  <a:cubicBezTo>
                    <a:pt x="14965045" y="2101596"/>
                    <a:pt x="14971395" y="2101596"/>
                    <a:pt x="14971395" y="2088896"/>
                  </a:cubicBezTo>
                  <a:cubicBezTo>
                    <a:pt x="14971395" y="2069846"/>
                    <a:pt x="14958695" y="2063496"/>
                    <a:pt x="14945995" y="2063496"/>
                  </a:cubicBezTo>
                  <a:cubicBezTo>
                    <a:pt x="14926945" y="2063496"/>
                    <a:pt x="14914245" y="2082546"/>
                    <a:pt x="14914245" y="2095246"/>
                  </a:cubicBezTo>
                  <a:cubicBezTo>
                    <a:pt x="14914245" y="2126996"/>
                    <a:pt x="14952345" y="2126996"/>
                    <a:pt x="14952345" y="2126996"/>
                  </a:cubicBezTo>
                  <a:cubicBezTo>
                    <a:pt x="14984095" y="2126996"/>
                    <a:pt x="15003145" y="2095246"/>
                    <a:pt x="15003145" y="2069846"/>
                  </a:cubicBezTo>
                  <a:cubicBezTo>
                    <a:pt x="15003145" y="2057146"/>
                    <a:pt x="14984095" y="2044446"/>
                    <a:pt x="14971395" y="2025396"/>
                  </a:cubicBezTo>
                  <a:cubicBezTo>
                    <a:pt x="14965045" y="2019046"/>
                    <a:pt x="14965045" y="1999996"/>
                    <a:pt x="14958695" y="1993646"/>
                  </a:cubicBezTo>
                  <a:cubicBezTo>
                    <a:pt x="14933295" y="1981010"/>
                    <a:pt x="14901545" y="1961960"/>
                    <a:pt x="14882495" y="1961960"/>
                  </a:cubicBezTo>
                  <a:cubicBezTo>
                    <a:pt x="14869795" y="1961960"/>
                    <a:pt x="14863445" y="1974660"/>
                    <a:pt x="14857095" y="1974660"/>
                  </a:cubicBezTo>
                  <a:cubicBezTo>
                    <a:pt x="14863445" y="1949260"/>
                    <a:pt x="14907895" y="1930210"/>
                    <a:pt x="14914245" y="1930210"/>
                  </a:cubicBezTo>
                  <a:cubicBezTo>
                    <a:pt x="14933295" y="1930210"/>
                    <a:pt x="14933295" y="1942910"/>
                    <a:pt x="14939645" y="1942910"/>
                  </a:cubicBezTo>
                  <a:close/>
                  <a:moveTo>
                    <a:pt x="16634905" y="1923860"/>
                  </a:moveTo>
                  <a:cubicBezTo>
                    <a:pt x="16653955" y="1942910"/>
                    <a:pt x="16685705" y="1968310"/>
                    <a:pt x="16711105" y="1987296"/>
                  </a:cubicBezTo>
                  <a:lnTo>
                    <a:pt x="16711105" y="2019046"/>
                  </a:lnTo>
                  <a:cubicBezTo>
                    <a:pt x="16704755" y="2019046"/>
                    <a:pt x="16692055" y="2025396"/>
                    <a:pt x="16685705" y="2025396"/>
                  </a:cubicBezTo>
                  <a:cubicBezTo>
                    <a:pt x="16685705" y="2019046"/>
                    <a:pt x="16679355" y="2006346"/>
                    <a:pt x="16673005" y="1993646"/>
                  </a:cubicBezTo>
                  <a:cubicBezTo>
                    <a:pt x="16666655" y="1999996"/>
                    <a:pt x="16653955" y="2012696"/>
                    <a:pt x="16641255" y="2012696"/>
                  </a:cubicBezTo>
                  <a:cubicBezTo>
                    <a:pt x="16622205" y="2012696"/>
                    <a:pt x="16622205" y="2006346"/>
                    <a:pt x="16615855" y="2006346"/>
                  </a:cubicBezTo>
                  <a:lnTo>
                    <a:pt x="16615855" y="1923860"/>
                  </a:lnTo>
                  <a:lnTo>
                    <a:pt x="16634905" y="1923860"/>
                  </a:lnTo>
                  <a:close/>
                  <a:moveTo>
                    <a:pt x="14558709" y="1993646"/>
                  </a:moveTo>
                  <a:cubicBezTo>
                    <a:pt x="14526959" y="1987296"/>
                    <a:pt x="14495209" y="1987296"/>
                    <a:pt x="14463459" y="1974660"/>
                  </a:cubicBezTo>
                  <a:cubicBezTo>
                    <a:pt x="14457109" y="1955610"/>
                    <a:pt x="14444409" y="1930210"/>
                    <a:pt x="14425359" y="1904810"/>
                  </a:cubicBezTo>
                  <a:cubicBezTo>
                    <a:pt x="14457109" y="1923860"/>
                    <a:pt x="14558709" y="1904810"/>
                    <a:pt x="14558709" y="1993646"/>
                  </a:cubicBezTo>
                  <a:close/>
                  <a:moveTo>
                    <a:pt x="14444409" y="1987296"/>
                  </a:moveTo>
                  <a:cubicBezTo>
                    <a:pt x="14450759" y="1999996"/>
                    <a:pt x="14476159" y="2019046"/>
                    <a:pt x="14476159" y="2031746"/>
                  </a:cubicBezTo>
                  <a:cubicBezTo>
                    <a:pt x="14482509" y="2050796"/>
                    <a:pt x="14507909" y="2095246"/>
                    <a:pt x="14507909" y="2114296"/>
                  </a:cubicBezTo>
                  <a:cubicBezTo>
                    <a:pt x="14507909" y="2126996"/>
                    <a:pt x="14501559" y="2139696"/>
                    <a:pt x="14501559" y="2158746"/>
                  </a:cubicBezTo>
                  <a:cubicBezTo>
                    <a:pt x="14495209" y="2158746"/>
                    <a:pt x="14488859" y="2165096"/>
                    <a:pt x="14482509" y="2171446"/>
                  </a:cubicBezTo>
                  <a:cubicBezTo>
                    <a:pt x="14482509" y="2158746"/>
                    <a:pt x="14488859" y="2146046"/>
                    <a:pt x="14488859" y="2126996"/>
                  </a:cubicBezTo>
                  <a:cubicBezTo>
                    <a:pt x="14488859" y="2082546"/>
                    <a:pt x="14419009" y="1930210"/>
                    <a:pt x="14342809" y="1930210"/>
                  </a:cubicBezTo>
                  <a:cubicBezTo>
                    <a:pt x="14323759" y="1930210"/>
                    <a:pt x="14317409" y="1923860"/>
                    <a:pt x="14311059" y="1936560"/>
                  </a:cubicBezTo>
                  <a:cubicBezTo>
                    <a:pt x="14273022" y="1961960"/>
                    <a:pt x="14234922" y="1999996"/>
                    <a:pt x="14209522" y="2044446"/>
                  </a:cubicBezTo>
                  <a:cubicBezTo>
                    <a:pt x="14196822" y="2057146"/>
                    <a:pt x="14196822" y="2088896"/>
                    <a:pt x="14190472" y="2107946"/>
                  </a:cubicBezTo>
                  <a:cubicBezTo>
                    <a:pt x="14190472" y="2114296"/>
                    <a:pt x="14184122" y="2120646"/>
                    <a:pt x="14177772" y="2126996"/>
                  </a:cubicBezTo>
                  <a:cubicBezTo>
                    <a:pt x="14171422" y="2146046"/>
                    <a:pt x="14165072" y="2171446"/>
                    <a:pt x="14165072" y="2184146"/>
                  </a:cubicBezTo>
                  <a:cubicBezTo>
                    <a:pt x="14165072" y="2203196"/>
                    <a:pt x="14171422" y="2266696"/>
                    <a:pt x="14215872" y="2266696"/>
                  </a:cubicBezTo>
                  <a:cubicBezTo>
                    <a:pt x="14253972" y="2266696"/>
                    <a:pt x="14273022" y="2215896"/>
                    <a:pt x="14273022" y="2196846"/>
                  </a:cubicBezTo>
                  <a:cubicBezTo>
                    <a:pt x="14273022" y="2158746"/>
                    <a:pt x="14247622" y="2146046"/>
                    <a:pt x="14228572" y="2146046"/>
                  </a:cubicBezTo>
                  <a:cubicBezTo>
                    <a:pt x="14184122" y="2146046"/>
                    <a:pt x="14196822" y="2184146"/>
                    <a:pt x="14196822" y="2184146"/>
                  </a:cubicBezTo>
                  <a:cubicBezTo>
                    <a:pt x="14196822" y="2203196"/>
                    <a:pt x="14203172" y="2228596"/>
                    <a:pt x="14222222" y="2228596"/>
                  </a:cubicBezTo>
                  <a:cubicBezTo>
                    <a:pt x="14241272" y="2228596"/>
                    <a:pt x="14247622" y="2203196"/>
                    <a:pt x="14253972" y="2190496"/>
                  </a:cubicBezTo>
                  <a:cubicBezTo>
                    <a:pt x="14247622" y="2184146"/>
                    <a:pt x="14234922" y="2171446"/>
                    <a:pt x="14228572" y="2171446"/>
                  </a:cubicBezTo>
                  <a:cubicBezTo>
                    <a:pt x="14228572" y="2171446"/>
                    <a:pt x="14222222" y="2171446"/>
                    <a:pt x="14215872" y="2177796"/>
                  </a:cubicBezTo>
                  <a:cubicBezTo>
                    <a:pt x="14222222" y="2184146"/>
                    <a:pt x="14228572" y="2190496"/>
                    <a:pt x="14234922" y="2190496"/>
                  </a:cubicBezTo>
                  <a:cubicBezTo>
                    <a:pt x="14234922" y="2196846"/>
                    <a:pt x="14234922" y="2203196"/>
                    <a:pt x="14215872" y="2209546"/>
                  </a:cubicBezTo>
                  <a:cubicBezTo>
                    <a:pt x="14215872" y="2203196"/>
                    <a:pt x="14209522" y="2196846"/>
                    <a:pt x="14209522" y="2184146"/>
                  </a:cubicBezTo>
                  <a:cubicBezTo>
                    <a:pt x="14209522" y="2165096"/>
                    <a:pt x="14215872" y="2165096"/>
                    <a:pt x="14228572" y="2165096"/>
                  </a:cubicBezTo>
                  <a:cubicBezTo>
                    <a:pt x="14247622" y="2165096"/>
                    <a:pt x="14260322" y="2177796"/>
                    <a:pt x="14260322" y="2196846"/>
                  </a:cubicBezTo>
                  <a:cubicBezTo>
                    <a:pt x="14260322" y="2209546"/>
                    <a:pt x="14241272" y="2247646"/>
                    <a:pt x="14215872" y="2247646"/>
                  </a:cubicBezTo>
                  <a:cubicBezTo>
                    <a:pt x="14184122" y="2247646"/>
                    <a:pt x="14184122" y="2196846"/>
                    <a:pt x="14184122" y="2184146"/>
                  </a:cubicBezTo>
                  <a:cubicBezTo>
                    <a:pt x="14184122" y="2165096"/>
                    <a:pt x="14209522" y="2114296"/>
                    <a:pt x="14215872" y="2076196"/>
                  </a:cubicBezTo>
                  <a:cubicBezTo>
                    <a:pt x="14222222" y="2057146"/>
                    <a:pt x="14304709" y="1942910"/>
                    <a:pt x="14342809" y="1942910"/>
                  </a:cubicBezTo>
                  <a:cubicBezTo>
                    <a:pt x="14419009" y="1942910"/>
                    <a:pt x="14469809" y="2114296"/>
                    <a:pt x="14469809" y="2126996"/>
                  </a:cubicBezTo>
                  <a:cubicBezTo>
                    <a:pt x="14469809" y="2165096"/>
                    <a:pt x="14444409" y="2222246"/>
                    <a:pt x="14393609" y="2222246"/>
                  </a:cubicBezTo>
                  <a:cubicBezTo>
                    <a:pt x="14355509" y="2222246"/>
                    <a:pt x="14342809" y="2190496"/>
                    <a:pt x="14342809" y="2165096"/>
                  </a:cubicBezTo>
                  <a:cubicBezTo>
                    <a:pt x="14342809" y="2146046"/>
                    <a:pt x="14349159" y="2133346"/>
                    <a:pt x="14368209" y="2114296"/>
                  </a:cubicBezTo>
                  <a:lnTo>
                    <a:pt x="14406309" y="2114296"/>
                  </a:lnTo>
                  <a:cubicBezTo>
                    <a:pt x="14406309" y="2120646"/>
                    <a:pt x="14412659" y="2133346"/>
                    <a:pt x="14412659" y="2139696"/>
                  </a:cubicBezTo>
                  <a:cubicBezTo>
                    <a:pt x="14406309" y="2146046"/>
                    <a:pt x="14406309" y="2152396"/>
                    <a:pt x="14393609" y="2152396"/>
                  </a:cubicBezTo>
                  <a:cubicBezTo>
                    <a:pt x="14374559" y="2152396"/>
                    <a:pt x="14387259" y="2146046"/>
                    <a:pt x="14380909" y="2139696"/>
                  </a:cubicBezTo>
                  <a:lnTo>
                    <a:pt x="14368209" y="2152396"/>
                  </a:lnTo>
                  <a:cubicBezTo>
                    <a:pt x="14374559" y="2158746"/>
                    <a:pt x="14374559" y="2171446"/>
                    <a:pt x="14393609" y="2171446"/>
                  </a:cubicBezTo>
                  <a:cubicBezTo>
                    <a:pt x="14419009" y="2171446"/>
                    <a:pt x="14425359" y="2146046"/>
                    <a:pt x="14425359" y="2133346"/>
                  </a:cubicBezTo>
                  <a:cubicBezTo>
                    <a:pt x="14425359" y="2095246"/>
                    <a:pt x="14387259" y="2095246"/>
                    <a:pt x="14380909" y="2095246"/>
                  </a:cubicBezTo>
                  <a:cubicBezTo>
                    <a:pt x="14336459" y="2095246"/>
                    <a:pt x="14323759" y="2139696"/>
                    <a:pt x="14323759" y="2165096"/>
                  </a:cubicBezTo>
                  <a:cubicBezTo>
                    <a:pt x="14323759" y="2196846"/>
                    <a:pt x="14355509" y="2241296"/>
                    <a:pt x="14393609" y="2241296"/>
                  </a:cubicBezTo>
                  <a:cubicBezTo>
                    <a:pt x="14406309" y="2241296"/>
                    <a:pt x="14419009" y="2234946"/>
                    <a:pt x="14431709" y="2228596"/>
                  </a:cubicBezTo>
                  <a:cubicBezTo>
                    <a:pt x="14406309" y="2260346"/>
                    <a:pt x="14419009" y="2298446"/>
                    <a:pt x="14380909" y="2298446"/>
                  </a:cubicBezTo>
                  <a:cubicBezTo>
                    <a:pt x="14361859" y="2298446"/>
                    <a:pt x="14336459" y="2266696"/>
                    <a:pt x="14311059" y="2241296"/>
                  </a:cubicBezTo>
                  <a:cubicBezTo>
                    <a:pt x="14279372" y="2292096"/>
                    <a:pt x="14203172" y="2336546"/>
                    <a:pt x="14196822" y="2336546"/>
                  </a:cubicBezTo>
                  <a:cubicBezTo>
                    <a:pt x="14158722" y="2336546"/>
                    <a:pt x="14120622" y="2184146"/>
                    <a:pt x="14120622" y="2177796"/>
                  </a:cubicBezTo>
                  <a:cubicBezTo>
                    <a:pt x="14120622" y="2146046"/>
                    <a:pt x="14139672" y="2082546"/>
                    <a:pt x="14165072" y="2063496"/>
                  </a:cubicBezTo>
                  <a:cubicBezTo>
                    <a:pt x="14171422" y="2057146"/>
                    <a:pt x="14171422" y="2044446"/>
                    <a:pt x="14171422" y="2031746"/>
                  </a:cubicBezTo>
                  <a:cubicBezTo>
                    <a:pt x="14171422" y="1987296"/>
                    <a:pt x="14228572" y="1968310"/>
                    <a:pt x="14260322" y="1942910"/>
                  </a:cubicBezTo>
                  <a:cubicBezTo>
                    <a:pt x="14292072" y="1917510"/>
                    <a:pt x="14323759" y="1892110"/>
                    <a:pt x="14355509" y="1892110"/>
                  </a:cubicBezTo>
                  <a:cubicBezTo>
                    <a:pt x="14399959" y="1892110"/>
                    <a:pt x="14419009" y="1923860"/>
                    <a:pt x="14444409" y="1987296"/>
                  </a:cubicBezTo>
                  <a:close/>
                  <a:moveTo>
                    <a:pt x="15606331" y="1923860"/>
                  </a:moveTo>
                  <a:cubicBezTo>
                    <a:pt x="15619031" y="1930210"/>
                    <a:pt x="15625381" y="1955610"/>
                    <a:pt x="15631731" y="1968310"/>
                  </a:cubicBezTo>
                  <a:cubicBezTo>
                    <a:pt x="15638081" y="1981010"/>
                    <a:pt x="15663481" y="1974660"/>
                    <a:pt x="15676181" y="1993646"/>
                  </a:cubicBezTo>
                  <a:cubicBezTo>
                    <a:pt x="15688881" y="1999996"/>
                    <a:pt x="15695231" y="2025396"/>
                    <a:pt x="15695231" y="2044446"/>
                  </a:cubicBezTo>
                  <a:cubicBezTo>
                    <a:pt x="15695231" y="2057146"/>
                    <a:pt x="15688881" y="2076196"/>
                    <a:pt x="15682531" y="2082546"/>
                  </a:cubicBezTo>
                  <a:cubicBezTo>
                    <a:pt x="15644431" y="2088896"/>
                    <a:pt x="15587281" y="2114296"/>
                    <a:pt x="15568231" y="2114296"/>
                  </a:cubicBezTo>
                  <a:cubicBezTo>
                    <a:pt x="15530131" y="2114296"/>
                    <a:pt x="15466631" y="2069846"/>
                    <a:pt x="15466631" y="2031746"/>
                  </a:cubicBezTo>
                  <a:cubicBezTo>
                    <a:pt x="15466631" y="2006346"/>
                    <a:pt x="15549181" y="1961960"/>
                    <a:pt x="15568231" y="1961960"/>
                  </a:cubicBezTo>
                  <a:cubicBezTo>
                    <a:pt x="15593631" y="1961960"/>
                    <a:pt x="15625381" y="2006346"/>
                    <a:pt x="15625381" y="2025396"/>
                  </a:cubicBezTo>
                  <a:cubicBezTo>
                    <a:pt x="15625381" y="2044446"/>
                    <a:pt x="15574581" y="2076196"/>
                    <a:pt x="15568231" y="2076196"/>
                  </a:cubicBezTo>
                  <a:cubicBezTo>
                    <a:pt x="15555531" y="2076196"/>
                    <a:pt x="15542831" y="2050796"/>
                    <a:pt x="15523781" y="2038096"/>
                  </a:cubicBezTo>
                  <a:cubicBezTo>
                    <a:pt x="15530131" y="2019046"/>
                    <a:pt x="15549181" y="1999996"/>
                    <a:pt x="15568231" y="1999996"/>
                  </a:cubicBezTo>
                  <a:cubicBezTo>
                    <a:pt x="15580931" y="1999996"/>
                    <a:pt x="15587281" y="2006346"/>
                    <a:pt x="15599981" y="2019046"/>
                  </a:cubicBezTo>
                  <a:cubicBezTo>
                    <a:pt x="15580931" y="2031746"/>
                    <a:pt x="15574581" y="2038096"/>
                    <a:pt x="15561881" y="2031746"/>
                  </a:cubicBezTo>
                  <a:cubicBezTo>
                    <a:pt x="15561881" y="2031746"/>
                    <a:pt x="15555531" y="2038096"/>
                    <a:pt x="15555531" y="2050796"/>
                  </a:cubicBezTo>
                  <a:cubicBezTo>
                    <a:pt x="15561881" y="2050796"/>
                    <a:pt x="15561881" y="2057146"/>
                    <a:pt x="15580931" y="2057146"/>
                  </a:cubicBezTo>
                  <a:cubicBezTo>
                    <a:pt x="15606331" y="2057146"/>
                    <a:pt x="15612681" y="2031746"/>
                    <a:pt x="15612681" y="2019046"/>
                  </a:cubicBezTo>
                  <a:cubicBezTo>
                    <a:pt x="15612681" y="1987296"/>
                    <a:pt x="15574581" y="1981010"/>
                    <a:pt x="15568231" y="1981010"/>
                  </a:cubicBezTo>
                  <a:cubicBezTo>
                    <a:pt x="15549181" y="1981010"/>
                    <a:pt x="15504731" y="2012696"/>
                    <a:pt x="15504731" y="2031746"/>
                  </a:cubicBezTo>
                  <a:cubicBezTo>
                    <a:pt x="15504731" y="2044446"/>
                    <a:pt x="15561881" y="2095246"/>
                    <a:pt x="15568231" y="2095246"/>
                  </a:cubicBezTo>
                  <a:cubicBezTo>
                    <a:pt x="15612681" y="2095246"/>
                    <a:pt x="15644431" y="2038096"/>
                    <a:pt x="15644431" y="2025396"/>
                  </a:cubicBezTo>
                  <a:cubicBezTo>
                    <a:pt x="15644431" y="1987296"/>
                    <a:pt x="15599981" y="1949260"/>
                    <a:pt x="15568231" y="1949260"/>
                  </a:cubicBezTo>
                  <a:cubicBezTo>
                    <a:pt x="15523781" y="1949260"/>
                    <a:pt x="15492031" y="1987296"/>
                    <a:pt x="15472981" y="1987296"/>
                  </a:cubicBezTo>
                  <a:cubicBezTo>
                    <a:pt x="15460281" y="1987296"/>
                    <a:pt x="15428531" y="1955610"/>
                    <a:pt x="15415831" y="1955610"/>
                  </a:cubicBezTo>
                  <a:cubicBezTo>
                    <a:pt x="15396781" y="1955610"/>
                    <a:pt x="15365031" y="1961960"/>
                    <a:pt x="15352331" y="1961960"/>
                  </a:cubicBezTo>
                  <a:cubicBezTo>
                    <a:pt x="15307944" y="1961960"/>
                    <a:pt x="15282544" y="1987296"/>
                    <a:pt x="15282544" y="2025396"/>
                  </a:cubicBezTo>
                  <a:cubicBezTo>
                    <a:pt x="15282544" y="2076196"/>
                    <a:pt x="15326931" y="2082546"/>
                    <a:pt x="15345981" y="2082546"/>
                  </a:cubicBezTo>
                  <a:cubicBezTo>
                    <a:pt x="15365031" y="2082546"/>
                    <a:pt x="15415831" y="2069846"/>
                    <a:pt x="15415831" y="2038096"/>
                  </a:cubicBezTo>
                  <a:cubicBezTo>
                    <a:pt x="15415831" y="2006346"/>
                    <a:pt x="15377731" y="2006346"/>
                    <a:pt x="15371381" y="2006346"/>
                  </a:cubicBezTo>
                  <a:cubicBezTo>
                    <a:pt x="15358681" y="2006346"/>
                    <a:pt x="15345981" y="2012696"/>
                    <a:pt x="15339631" y="2025396"/>
                  </a:cubicBezTo>
                  <a:cubicBezTo>
                    <a:pt x="15345981" y="2031746"/>
                    <a:pt x="15358681" y="2025396"/>
                    <a:pt x="15390431" y="2025396"/>
                  </a:cubicBezTo>
                  <a:lnTo>
                    <a:pt x="15403131" y="2038096"/>
                  </a:lnTo>
                  <a:cubicBezTo>
                    <a:pt x="15390431" y="2050796"/>
                    <a:pt x="15345981" y="2069846"/>
                    <a:pt x="15339631" y="2069846"/>
                  </a:cubicBezTo>
                  <a:cubicBezTo>
                    <a:pt x="15301594" y="2069846"/>
                    <a:pt x="15301594" y="2031746"/>
                    <a:pt x="15301594" y="2025396"/>
                  </a:cubicBezTo>
                  <a:cubicBezTo>
                    <a:pt x="15301594" y="1974660"/>
                    <a:pt x="15345981" y="1987296"/>
                    <a:pt x="15371381" y="1987296"/>
                  </a:cubicBezTo>
                  <a:cubicBezTo>
                    <a:pt x="15384081" y="1987296"/>
                    <a:pt x="15396781" y="1974660"/>
                    <a:pt x="15415831" y="1974660"/>
                  </a:cubicBezTo>
                  <a:cubicBezTo>
                    <a:pt x="15428531" y="1974660"/>
                    <a:pt x="15447581" y="1987296"/>
                    <a:pt x="15460281" y="1993646"/>
                  </a:cubicBezTo>
                  <a:cubicBezTo>
                    <a:pt x="15453931" y="2006346"/>
                    <a:pt x="15447581" y="2019046"/>
                    <a:pt x="15447581" y="2031746"/>
                  </a:cubicBezTo>
                  <a:cubicBezTo>
                    <a:pt x="15447581" y="2050796"/>
                    <a:pt x="15460281" y="2069846"/>
                    <a:pt x="15472981" y="2082546"/>
                  </a:cubicBezTo>
                  <a:cubicBezTo>
                    <a:pt x="15460281" y="2095246"/>
                    <a:pt x="15434881" y="2114296"/>
                    <a:pt x="15422181" y="2114296"/>
                  </a:cubicBezTo>
                  <a:cubicBezTo>
                    <a:pt x="15403131" y="2114296"/>
                    <a:pt x="15396781" y="2101596"/>
                    <a:pt x="15377731" y="2101596"/>
                  </a:cubicBezTo>
                  <a:cubicBezTo>
                    <a:pt x="15365031" y="2101596"/>
                    <a:pt x="15345981" y="2120646"/>
                    <a:pt x="15333281" y="2120646"/>
                  </a:cubicBezTo>
                  <a:cubicBezTo>
                    <a:pt x="15314231" y="2120646"/>
                    <a:pt x="15301594" y="2107946"/>
                    <a:pt x="15282544" y="2088896"/>
                  </a:cubicBezTo>
                  <a:cubicBezTo>
                    <a:pt x="15219044" y="2101596"/>
                    <a:pt x="15199994" y="2063496"/>
                    <a:pt x="15199994" y="2025396"/>
                  </a:cubicBezTo>
                  <a:cubicBezTo>
                    <a:pt x="15199994" y="2006346"/>
                    <a:pt x="15219044" y="1968310"/>
                    <a:pt x="15250794" y="1961960"/>
                  </a:cubicBezTo>
                  <a:cubicBezTo>
                    <a:pt x="15263494" y="1955610"/>
                    <a:pt x="15295244" y="1955610"/>
                    <a:pt x="15314231" y="1955610"/>
                  </a:cubicBezTo>
                  <a:cubicBezTo>
                    <a:pt x="15326931" y="1949260"/>
                    <a:pt x="15333281" y="1923860"/>
                    <a:pt x="15358681" y="1911160"/>
                  </a:cubicBezTo>
                  <a:cubicBezTo>
                    <a:pt x="15365031" y="1898460"/>
                    <a:pt x="15390431" y="1904810"/>
                    <a:pt x="15403131" y="1898460"/>
                  </a:cubicBezTo>
                  <a:cubicBezTo>
                    <a:pt x="15434881" y="1892110"/>
                    <a:pt x="15466631" y="1866710"/>
                    <a:pt x="15485681" y="1866710"/>
                  </a:cubicBezTo>
                  <a:cubicBezTo>
                    <a:pt x="15498381" y="1866710"/>
                    <a:pt x="15568231" y="1898460"/>
                    <a:pt x="15606331" y="1923860"/>
                  </a:cubicBezTo>
                  <a:close/>
                  <a:moveTo>
                    <a:pt x="15892017" y="1873060"/>
                  </a:moveTo>
                  <a:lnTo>
                    <a:pt x="15892017" y="1955610"/>
                  </a:lnTo>
                  <a:cubicBezTo>
                    <a:pt x="15872967" y="1949260"/>
                    <a:pt x="15847567" y="1936560"/>
                    <a:pt x="15828517" y="1936560"/>
                  </a:cubicBezTo>
                  <a:cubicBezTo>
                    <a:pt x="15815881" y="1936560"/>
                    <a:pt x="15720631" y="1993646"/>
                    <a:pt x="15714281" y="2012696"/>
                  </a:cubicBezTo>
                  <a:cubicBezTo>
                    <a:pt x="15695231" y="1987296"/>
                    <a:pt x="15663481" y="1961960"/>
                    <a:pt x="15638081" y="1942910"/>
                  </a:cubicBezTo>
                  <a:cubicBezTo>
                    <a:pt x="15669831" y="1892110"/>
                    <a:pt x="15784131" y="1974660"/>
                    <a:pt x="15784131" y="1866710"/>
                  </a:cubicBezTo>
                  <a:cubicBezTo>
                    <a:pt x="15784131" y="1854010"/>
                    <a:pt x="15777781" y="1847660"/>
                    <a:pt x="15771431" y="1834960"/>
                  </a:cubicBezTo>
                  <a:cubicBezTo>
                    <a:pt x="15815881" y="1847660"/>
                    <a:pt x="15841217" y="1898460"/>
                    <a:pt x="15892017" y="1873060"/>
                  </a:cubicBezTo>
                  <a:close/>
                  <a:moveTo>
                    <a:pt x="15028544" y="1834960"/>
                  </a:moveTo>
                  <a:cubicBezTo>
                    <a:pt x="15015844" y="1866710"/>
                    <a:pt x="14984095" y="1892110"/>
                    <a:pt x="14984095" y="1923860"/>
                  </a:cubicBezTo>
                  <a:cubicBezTo>
                    <a:pt x="14977745" y="1930210"/>
                    <a:pt x="14977745" y="1930210"/>
                    <a:pt x="14958695" y="1930210"/>
                  </a:cubicBezTo>
                  <a:cubicBezTo>
                    <a:pt x="14945995" y="1930210"/>
                    <a:pt x="14920595" y="1917510"/>
                    <a:pt x="14920595" y="1898460"/>
                  </a:cubicBezTo>
                  <a:cubicBezTo>
                    <a:pt x="14920595" y="1879410"/>
                    <a:pt x="14952345" y="1841310"/>
                    <a:pt x="14971395" y="1834960"/>
                  </a:cubicBezTo>
                  <a:lnTo>
                    <a:pt x="15028544" y="1834960"/>
                  </a:lnTo>
                  <a:close/>
                  <a:moveTo>
                    <a:pt x="15453931" y="1847660"/>
                  </a:moveTo>
                  <a:cubicBezTo>
                    <a:pt x="15453931" y="1879410"/>
                    <a:pt x="15384081" y="1879410"/>
                    <a:pt x="15371381" y="1885760"/>
                  </a:cubicBezTo>
                  <a:cubicBezTo>
                    <a:pt x="15352331" y="1892110"/>
                    <a:pt x="15326931" y="1917510"/>
                    <a:pt x="15307944" y="1936560"/>
                  </a:cubicBezTo>
                  <a:cubicBezTo>
                    <a:pt x="15250794" y="1923860"/>
                    <a:pt x="15161894" y="1987296"/>
                    <a:pt x="15187294" y="2038096"/>
                  </a:cubicBezTo>
                  <a:cubicBezTo>
                    <a:pt x="15174594" y="2031746"/>
                    <a:pt x="15168244" y="2025396"/>
                    <a:pt x="15149194" y="2025396"/>
                  </a:cubicBezTo>
                  <a:cubicBezTo>
                    <a:pt x="15111094" y="2025396"/>
                    <a:pt x="15111094" y="2057146"/>
                    <a:pt x="15111094" y="2063496"/>
                  </a:cubicBezTo>
                  <a:cubicBezTo>
                    <a:pt x="15111094" y="2069846"/>
                    <a:pt x="15117444" y="2088896"/>
                    <a:pt x="15136494" y="2107946"/>
                  </a:cubicBezTo>
                  <a:lnTo>
                    <a:pt x="15149194" y="2095246"/>
                  </a:lnTo>
                  <a:cubicBezTo>
                    <a:pt x="15142844" y="2088896"/>
                    <a:pt x="15130144" y="2082546"/>
                    <a:pt x="15130144" y="2069846"/>
                  </a:cubicBezTo>
                  <a:cubicBezTo>
                    <a:pt x="15130144" y="2050796"/>
                    <a:pt x="15136494" y="2044446"/>
                    <a:pt x="15149194" y="2044446"/>
                  </a:cubicBezTo>
                  <a:cubicBezTo>
                    <a:pt x="15174594" y="2044446"/>
                    <a:pt x="15193644" y="2076196"/>
                    <a:pt x="15193644" y="2088896"/>
                  </a:cubicBezTo>
                  <a:cubicBezTo>
                    <a:pt x="15193644" y="2107946"/>
                    <a:pt x="15187294" y="2120646"/>
                    <a:pt x="15174594" y="2126996"/>
                  </a:cubicBezTo>
                  <a:cubicBezTo>
                    <a:pt x="15155544" y="2133346"/>
                    <a:pt x="15130144" y="2146046"/>
                    <a:pt x="15111094" y="2146046"/>
                  </a:cubicBezTo>
                  <a:lnTo>
                    <a:pt x="15079344" y="2146046"/>
                  </a:lnTo>
                  <a:lnTo>
                    <a:pt x="15079344" y="2107946"/>
                  </a:lnTo>
                  <a:cubicBezTo>
                    <a:pt x="15085694" y="2101596"/>
                    <a:pt x="15092044" y="2088896"/>
                    <a:pt x="15104744" y="2082546"/>
                  </a:cubicBezTo>
                  <a:cubicBezTo>
                    <a:pt x="15098394" y="2069846"/>
                    <a:pt x="15085694" y="2050796"/>
                    <a:pt x="15085694" y="2031746"/>
                  </a:cubicBezTo>
                  <a:cubicBezTo>
                    <a:pt x="15085694" y="1981010"/>
                    <a:pt x="15130144" y="1961960"/>
                    <a:pt x="15180944" y="1949260"/>
                  </a:cubicBezTo>
                  <a:cubicBezTo>
                    <a:pt x="15180944" y="1949260"/>
                    <a:pt x="15199994" y="1955610"/>
                    <a:pt x="15212694" y="1949260"/>
                  </a:cubicBezTo>
                  <a:cubicBezTo>
                    <a:pt x="15225394" y="1949260"/>
                    <a:pt x="15307944" y="1911160"/>
                    <a:pt x="15307944" y="1879410"/>
                  </a:cubicBezTo>
                  <a:cubicBezTo>
                    <a:pt x="15307944" y="1873060"/>
                    <a:pt x="15301594" y="1834960"/>
                    <a:pt x="15276194" y="1834960"/>
                  </a:cubicBezTo>
                  <a:lnTo>
                    <a:pt x="15295244" y="1815910"/>
                  </a:lnTo>
                  <a:cubicBezTo>
                    <a:pt x="15320581" y="1815910"/>
                    <a:pt x="15352331" y="1796860"/>
                    <a:pt x="15371381" y="1796860"/>
                  </a:cubicBezTo>
                  <a:cubicBezTo>
                    <a:pt x="15396781" y="1796860"/>
                    <a:pt x="15453931" y="1815910"/>
                    <a:pt x="15453931" y="1847660"/>
                  </a:cubicBezTo>
                  <a:close/>
                  <a:moveTo>
                    <a:pt x="15180944" y="1809560"/>
                  </a:moveTo>
                  <a:cubicBezTo>
                    <a:pt x="15193644" y="1815910"/>
                    <a:pt x="15288894" y="1828610"/>
                    <a:pt x="15288894" y="1879410"/>
                  </a:cubicBezTo>
                  <a:cubicBezTo>
                    <a:pt x="15288894" y="1911160"/>
                    <a:pt x="15212694" y="1936560"/>
                    <a:pt x="15206344" y="1936560"/>
                  </a:cubicBezTo>
                  <a:cubicBezTo>
                    <a:pt x="15187294" y="1936560"/>
                    <a:pt x="15161894" y="1930210"/>
                    <a:pt x="15136494" y="1930210"/>
                  </a:cubicBezTo>
                  <a:lnTo>
                    <a:pt x="15136494" y="1892110"/>
                  </a:lnTo>
                  <a:cubicBezTo>
                    <a:pt x="15155544" y="1879410"/>
                    <a:pt x="15187294" y="1854010"/>
                    <a:pt x="15206344" y="1854010"/>
                  </a:cubicBezTo>
                  <a:cubicBezTo>
                    <a:pt x="15219044" y="1854010"/>
                    <a:pt x="15225394" y="1860360"/>
                    <a:pt x="15238094" y="1873060"/>
                  </a:cubicBezTo>
                  <a:lnTo>
                    <a:pt x="15238094" y="1892110"/>
                  </a:lnTo>
                  <a:cubicBezTo>
                    <a:pt x="15231744" y="1892110"/>
                    <a:pt x="15212694" y="1892110"/>
                    <a:pt x="15199994" y="1904810"/>
                  </a:cubicBezTo>
                  <a:cubicBezTo>
                    <a:pt x="15206344" y="1911160"/>
                    <a:pt x="15199994" y="1911160"/>
                    <a:pt x="15219044" y="1911160"/>
                  </a:cubicBezTo>
                  <a:cubicBezTo>
                    <a:pt x="15244444" y="1911160"/>
                    <a:pt x="15257144" y="1885760"/>
                    <a:pt x="15257144" y="1873060"/>
                  </a:cubicBezTo>
                  <a:cubicBezTo>
                    <a:pt x="15257144" y="1841310"/>
                    <a:pt x="15206344" y="1834960"/>
                    <a:pt x="15206344" y="1834960"/>
                  </a:cubicBezTo>
                  <a:cubicBezTo>
                    <a:pt x="15187294" y="1834960"/>
                    <a:pt x="15149194" y="1860360"/>
                    <a:pt x="15123794" y="1873060"/>
                  </a:cubicBezTo>
                  <a:cubicBezTo>
                    <a:pt x="15111094" y="1873060"/>
                    <a:pt x="15066644" y="1860360"/>
                    <a:pt x="15060294" y="1885760"/>
                  </a:cubicBezTo>
                  <a:cubicBezTo>
                    <a:pt x="15079344" y="1892110"/>
                    <a:pt x="15098394" y="1885760"/>
                    <a:pt x="15117444" y="1892110"/>
                  </a:cubicBezTo>
                  <a:lnTo>
                    <a:pt x="15117444" y="1904810"/>
                  </a:lnTo>
                  <a:cubicBezTo>
                    <a:pt x="15104744" y="1917510"/>
                    <a:pt x="15072994" y="1955610"/>
                    <a:pt x="15053944" y="1955610"/>
                  </a:cubicBezTo>
                  <a:cubicBezTo>
                    <a:pt x="15015844" y="1955610"/>
                    <a:pt x="15003145" y="1942910"/>
                    <a:pt x="15003145" y="1917510"/>
                  </a:cubicBezTo>
                  <a:lnTo>
                    <a:pt x="15003145" y="1898460"/>
                  </a:lnTo>
                  <a:cubicBezTo>
                    <a:pt x="15034894" y="1873060"/>
                    <a:pt x="15053944" y="1841310"/>
                    <a:pt x="15079344" y="1815910"/>
                  </a:cubicBezTo>
                  <a:cubicBezTo>
                    <a:pt x="15085694" y="1803210"/>
                    <a:pt x="15111094" y="1796860"/>
                    <a:pt x="15130144" y="1796860"/>
                  </a:cubicBezTo>
                  <a:cubicBezTo>
                    <a:pt x="15142844" y="1796860"/>
                    <a:pt x="15155544" y="1803210"/>
                    <a:pt x="15180944" y="1809560"/>
                  </a:cubicBezTo>
                  <a:close/>
                  <a:moveTo>
                    <a:pt x="15492031" y="1822260"/>
                  </a:moveTo>
                  <a:cubicBezTo>
                    <a:pt x="15517431" y="1828610"/>
                    <a:pt x="15561881" y="1834960"/>
                    <a:pt x="15593631" y="1834960"/>
                  </a:cubicBezTo>
                  <a:cubicBezTo>
                    <a:pt x="15593631" y="1885760"/>
                    <a:pt x="15650781" y="1879410"/>
                    <a:pt x="15669831" y="1879410"/>
                  </a:cubicBezTo>
                  <a:cubicBezTo>
                    <a:pt x="15701581" y="1879410"/>
                    <a:pt x="15733331" y="1885760"/>
                    <a:pt x="15733331" y="1841310"/>
                  </a:cubicBezTo>
                  <a:cubicBezTo>
                    <a:pt x="15733331" y="1828610"/>
                    <a:pt x="15733331" y="1828610"/>
                    <a:pt x="15714281" y="1822260"/>
                  </a:cubicBezTo>
                  <a:lnTo>
                    <a:pt x="15714281" y="1860360"/>
                  </a:lnTo>
                  <a:cubicBezTo>
                    <a:pt x="15701581" y="1866710"/>
                    <a:pt x="15688881" y="1866710"/>
                    <a:pt x="15669831" y="1866710"/>
                  </a:cubicBezTo>
                  <a:cubicBezTo>
                    <a:pt x="15644431" y="1866710"/>
                    <a:pt x="15612681" y="1854010"/>
                    <a:pt x="15612681" y="1828610"/>
                  </a:cubicBezTo>
                  <a:cubicBezTo>
                    <a:pt x="15612681" y="1803210"/>
                    <a:pt x="15631731" y="1796860"/>
                    <a:pt x="15650781" y="1796860"/>
                  </a:cubicBezTo>
                  <a:cubicBezTo>
                    <a:pt x="15701581" y="1796860"/>
                    <a:pt x="15765081" y="1790510"/>
                    <a:pt x="15765081" y="1873060"/>
                  </a:cubicBezTo>
                  <a:cubicBezTo>
                    <a:pt x="15765081" y="1885760"/>
                    <a:pt x="15758731" y="1892110"/>
                    <a:pt x="15746031" y="1898460"/>
                  </a:cubicBezTo>
                  <a:cubicBezTo>
                    <a:pt x="15714281" y="1911160"/>
                    <a:pt x="15638081" y="1917510"/>
                    <a:pt x="15625381" y="1917510"/>
                  </a:cubicBezTo>
                  <a:cubicBezTo>
                    <a:pt x="15606331" y="1917510"/>
                    <a:pt x="15606331" y="1904810"/>
                    <a:pt x="15599981" y="1898460"/>
                  </a:cubicBezTo>
                  <a:cubicBezTo>
                    <a:pt x="15561881" y="1885760"/>
                    <a:pt x="15511081" y="1828610"/>
                    <a:pt x="15472981" y="1854010"/>
                  </a:cubicBezTo>
                  <a:cubicBezTo>
                    <a:pt x="15466631" y="1847660"/>
                    <a:pt x="15466631" y="1828610"/>
                    <a:pt x="15460281" y="1822260"/>
                  </a:cubicBezTo>
                  <a:cubicBezTo>
                    <a:pt x="15447581" y="1796860"/>
                    <a:pt x="15422181" y="1796860"/>
                    <a:pt x="15403131" y="1784160"/>
                  </a:cubicBezTo>
                  <a:cubicBezTo>
                    <a:pt x="15403131" y="1784160"/>
                    <a:pt x="15415831" y="1784160"/>
                    <a:pt x="15415831" y="1777810"/>
                  </a:cubicBezTo>
                  <a:cubicBezTo>
                    <a:pt x="15441231" y="1790510"/>
                    <a:pt x="15460281" y="1815910"/>
                    <a:pt x="15492031" y="1822260"/>
                  </a:cubicBezTo>
                  <a:close/>
                  <a:moveTo>
                    <a:pt x="15345981" y="1777810"/>
                  </a:moveTo>
                  <a:cubicBezTo>
                    <a:pt x="15320581" y="1796860"/>
                    <a:pt x="15288894" y="1803210"/>
                    <a:pt x="15257144" y="1822260"/>
                  </a:cubicBezTo>
                  <a:cubicBezTo>
                    <a:pt x="15250794" y="1815910"/>
                    <a:pt x="15244444" y="1809560"/>
                    <a:pt x="15238094" y="1809560"/>
                  </a:cubicBezTo>
                  <a:cubicBezTo>
                    <a:pt x="15250794" y="1796860"/>
                    <a:pt x="15276194" y="1752410"/>
                    <a:pt x="15295244" y="1752410"/>
                  </a:cubicBezTo>
                  <a:cubicBezTo>
                    <a:pt x="15307944" y="1752410"/>
                    <a:pt x="15326931" y="1765110"/>
                    <a:pt x="15345981" y="1777810"/>
                  </a:cubicBezTo>
                  <a:close/>
                  <a:moveTo>
                    <a:pt x="15898367" y="1828610"/>
                  </a:moveTo>
                  <a:cubicBezTo>
                    <a:pt x="15898367" y="1847660"/>
                    <a:pt x="15872967" y="1866710"/>
                    <a:pt x="15860267" y="1866710"/>
                  </a:cubicBezTo>
                  <a:cubicBezTo>
                    <a:pt x="15841217" y="1866710"/>
                    <a:pt x="15809531" y="1834960"/>
                    <a:pt x="15809531" y="1822260"/>
                  </a:cubicBezTo>
                  <a:lnTo>
                    <a:pt x="15809531" y="1784160"/>
                  </a:lnTo>
                  <a:lnTo>
                    <a:pt x="15834867" y="1784160"/>
                  </a:lnTo>
                  <a:cubicBezTo>
                    <a:pt x="15847567" y="1790510"/>
                    <a:pt x="15866617" y="1790510"/>
                    <a:pt x="15866617" y="1809560"/>
                  </a:cubicBezTo>
                  <a:cubicBezTo>
                    <a:pt x="15866617" y="1822260"/>
                    <a:pt x="15853917" y="1828610"/>
                    <a:pt x="15860267" y="1841310"/>
                  </a:cubicBezTo>
                  <a:cubicBezTo>
                    <a:pt x="15872967" y="1834960"/>
                    <a:pt x="15885667" y="1828610"/>
                    <a:pt x="15885667" y="1809560"/>
                  </a:cubicBezTo>
                  <a:cubicBezTo>
                    <a:pt x="15885667" y="1765110"/>
                    <a:pt x="15822167" y="1765110"/>
                    <a:pt x="15822167" y="1765110"/>
                  </a:cubicBezTo>
                  <a:cubicBezTo>
                    <a:pt x="15796831" y="1765110"/>
                    <a:pt x="15777781" y="1784160"/>
                    <a:pt x="15790481" y="1822260"/>
                  </a:cubicBezTo>
                  <a:cubicBezTo>
                    <a:pt x="15765081" y="1809560"/>
                    <a:pt x="15739681" y="1790510"/>
                    <a:pt x="15739681" y="1765110"/>
                  </a:cubicBezTo>
                  <a:cubicBezTo>
                    <a:pt x="15739681" y="1739710"/>
                    <a:pt x="15796831" y="1739710"/>
                    <a:pt x="15809531" y="1739710"/>
                  </a:cubicBezTo>
                  <a:cubicBezTo>
                    <a:pt x="15872967" y="1739710"/>
                    <a:pt x="15898367" y="1784160"/>
                    <a:pt x="15898367" y="1828610"/>
                  </a:cubicBezTo>
                  <a:close/>
                  <a:moveTo>
                    <a:pt x="15098394" y="1707960"/>
                  </a:moveTo>
                  <a:cubicBezTo>
                    <a:pt x="15098394" y="1714310"/>
                    <a:pt x="15104744" y="1707960"/>
                    <a:pt x="15104744" y="1720660"/>
                  </a:cubicBezTo>
                  <a:cubicBezTo>
                    <a:pt x="15104744" y="1739710"/>
                    <a:pt x="15098394" y="1758760"/>
                    <a:pt x="15092044" y="1777810"/>
                  </a:cubicBezTo>
                  <a:cubicBezTo>
                    <a:pt x="15079344" y="1796860"/>
                    <a:pt x="15060294" y="1828610"/>
                    <a:pt x="15041244" y="1828610"/>
                  </a:cubicBezTo>
                  <a:cubicBezTo>
                    <a:pt x="15028544" y="1828610"/>
                    <a:pt x="15015844" y="1815910"/>
                    <a:pt x="14996795" y="1815910"/>
                  </a:cubicBezTo>
                  <a:cubicBezTo>
                    <a:pt x="14945995" y="1815910"/>
                    <a:pt x="14907895" y="1834960"/>
                    <a:pt x="14907895" y="1917510"/>
                  </a:cubicBezTo>
                  <a:cubicBezTo>
                    <a:pt x="14901545" y="1917510"/>
                    <a:pt x="14888845" y="1923860"/>
                    <a:pt x="14876145" y="1923860"/>
                  </a:cubicBezTo>
                  <a:cubicBezTo>
                    <a:pt x="14882495" y="1911160"/>
                    <a:pt x="14901545" y="1892110"/>
                    <a:pt x="14901545" y="1879410"/>
                  </a:cubicBezTo>
                  <a:cubicBezTo>
                    <a:pt x="14901545" y="1860360"/>
                    <a:pt x="14888845" y="1847660"/>
                    <a:pt x="14888845" y="1834960"/>
                  </a:cubicBezTo>
                  <a:cubicBezTo>
                    <a:pt x="14888845" y="1815910"/>
                    <a:pt x="14920595" y="1758760"/>
                    <a:pt x="14958695" y="1752410"/>
                  </a:cubicBezTo>
                  <a:cubicBezTo>
                    <a:pt x="14965045" y="1746060"/>
                    <a:pt x="14990445" y="1752410"/>
                    <a:pt x="15003145" y="1752410"/>
                  </a:cubicBezTo>
                  <a:cubicBezTo>
                    <a:pt x="15015844" y="1746060"/>
                    <a:pt x="15022194" y="1720660"/>
                    <a:pt x="15047594" y="1707960"/>
                  </a:cubicBezTo>
                  <a:lnTo>
                    <a:pt x="15098394" y="1707960"/>
                  </a:lnTo>
                  <a:close/>
                  <a:moveTo>
                    <a:pt x="15758731" y="1720660"/>
                  </a:moveTo>
                  <a:cubicBezTo>
                    <a:pt x="15746031" y="1733360"/>
                    <a:pt x="15707931" y="1758760"/>
                    <a:pt x="15720631" y="1784160"/>
                  </a:cubicBezTo>
                  <a:lnTo>
                    <a:pt x="15676181" y="1784160"/>
                  </a:lnTo>
                  <a:cubicBezTo>
                    <a:pt x="15663481" y="1777810"/>
                    <a:pt x="15625381" y="1752410"/>
                    <a:pt x="15619031" y="1739710"/>
                  </a:cubicBezTo>
                  <a:cubicBezTo>
                    <a:pt x="15625381" y="1727010"/>
                    <a:pt x="15682531" y="1695260"/>
                    <a:pt x="15695231" y="1695260"/>
                  </a:cubicBezTo>
                  <a:cubicBezTo>
                    <a:pt x="15714281" y="1695260"/>
                    <a:pt x="15739681" y="1714310"/>
                    <a:pt x="15758731" y="1720660"/>
                  </a:cubicBezTo>
                  <a:close/>
                  <a:moveTo>
                    <a:pt x="15606331" y="1720660"/>
                  </a:moveTo>
                  <a:cubicBezTo>
                    <a:pt x="15606331" y="1771460"/>
                    <a:pt x="15574581" y="1771460"/>
                    <a:pt x="15536481" y="1771460"/>
                  </a:cubicBezTo>
                  <a:cubicBezTo>
                    <a:pt x="15517431" y="1771460"/>
                    <a:pt x="15498381" y="1771460"/>
                    <a:pt x="15479331" y="1758760"/>
                  </a:cubicBezTo>
                  <a:lnTo>
                    <a:pt x="15479331" y="1733360"/>
                  </a:lnTo>
                  <a:cubicBezTo>
                    <a:pt x="15492031" y="1727010"/>
                    <a:pt x="15504731" y="1727010"/>
                    <a:pt x="15517431" y="1733360"/>
                  </a:cubicBezTo>
                  <a:cubicBezTo>
                    <a:pt x="15517431" y="1733360"/>
                    <a:pt x="15523781" y="1727010"/>
                    <a:pt x="15523781" y="1714310"/>
                  </a:cubicBezTo>
                  <a:cubicBezTo>
                    <a:pt x="15517431" y="1714310"/>
                    <a:pt x="15511081" y="1707960"/>
                    <a:pt x="15498381" y="1707960"/>
                  </a:cubicBezTo>
                  <a:cubicBezTo>
                    <a:pt x="15460281" y="1707960"/>
                    <a:pt x="15460281" y="1746060"/>
                    <a:pt x="15460281" y="1746060"/>
                  </a:cubicBezTo>
                  <a:cubicBezTo>
                    <a:pt x="15460281" y="1796860"/>
                    <a:pt x="15517431" y="1790510"/>
                    <a:pt x="15530131" y="1790510"/>
                  </a:cubicBezTo>
                  <a:cubicBezTo>
                    <a:pt x="15561881" y="1790510"/>
                    <a:pt x="15580931" y="1790510"/>
                    <a:pt x="15612681" y="1765110"/>
                  </a:cubicBezTo>
                  <a:lnTo>
                    <a:pt x="15625381" y="1777810"/>
                  </a:lnTo>
                  <a:cubicBezTo>
                    <a:pt x="15599981" y="1822260"/>
                    <a:pt x="15587281" y="1815910"/>
                    <a:pt x="15561881" y="1815910"/>
                  </a:cubicBezTo>
                  <a:cubicBezTo>
                    <a:pt x="15542831" y="1815910"/>
                    <a:pt x="15517431" y="1809560"/>
                    <a:pt x="15492031" y="1803210"/>
                  </a:cubicBezTo>
                  <a:cubicBezTo>
                    <a:pt x="15485681" y="1803210"/>
                    <a:pt x="15415831" y="1765110"/>
                    <a:pt x="15415831" y="1739710"/>
                  </a:cubicBezTo>
                  <a:cubicBezTo>
                    <a:pt x="15415831" y="1714310"/>
                    <a:pt x="15485681" y="1682560"/>
                    <a:pt x="15504731" y="1682560"/>
                  </a:cubicBezTo>
                  <a:cubicBezTo>
                    <a:pt x="15517431" y="1682560"/>
                    <a:pt x="15606331" y="1701610"/>
                    <a:pt x="15606331" y="1720660"/>
                  </a:cubicBezTo>
                  <a:close/>
                  <a:moveTo>
                    <a:pt x="15282544" y="1727010"/>
                  </a:moveTo>
                  <a:cubicBezTo>
                    <a:pt x="15282544" y="1752410"/>
                    <a:pt x="15206344" y="1796860"/>
                    <a:pt x="15199994" y="1796860"/>
                  </a:cubicBezTo>
                  <a:cubicBezTo>
                    <a:pt x="15187294" y="1796860"/>
                    <a:pt x="15123794" y="1771460"/>
                    <a:pt x="15117444" y="1765110"/>
                  </a:cubicBezTo>
                  <a:cubicBezTo>
                    <a:pt x="15142844" y="1771460"/>
                    <a:pt x="15174594" y="1777810"/>
                    <a:pt x="15187294" y="1777810"/>
                  </a:cubicBezTo>
                  <a:cubicBezTo>
                    <a:pt x="15206344" y="1777810"/>
                    <a:pt x="15225394" y="1752410"/>
                    <a:pt x="15225394" y="1739710"/>
                  </a:cubicBezTo>
                  <a:cubicBezTo>
                    <a:pt x="15225394" y="1727010"/>
                    <a:pt x="15219044" y="1701610"/>
                    <a:pt x="15180944" y="1714310"/>
                  </a:cubicBezTo>
                  <a:cubicBezTo>
                    <a:pt x="15180944" y="1720660"/>
                    <a:pt x="15193644" y="1727010"/>
                    <a:pt x="15206344" y="1733360"/>
                  </a:cubicBezTo>
                  <a:lnTo>
                    <a:pt x="15206344" y="1752410"/>
                  </a:lnTo>
                  <a:cubicBezTo>
                    <a:pt x="15193644" y="1758760"/>
                    <a:pt x="15174594" y="1746060"/>
                    <a:pt x="15130144" y="1752410"/>
                  </a:cubicBezTo>
                  <a:cubicBezTo>
                    <a:pt x="15123794" y="1746060"/>
                    <a:pt x="15123794" y="1746060"/>
                    <a:pt x="15123794" y="1733360"/>
                  </a:cubicBezTo>
                  <a:cubicBezTo>
                    <a:pt x="15123794" y="1695260"/>
                    <a:pt x="15174594" y="1676210"/>
                    <a:pt x="15212694" y="1676210"/>
                  </a:cubicBezTo>
                  <a:cubicBezTo>
                    <a:pt x="15238094" y="1676210"/>
                    <a:pt x="15282544" y="1707960"/>
                    <a:pt x="15282544" y="1727010"/>
                  </a:cubicBezTo>
                  <a:close/>
                  <a:moveTo>
                    <a:pt x="15428531" y="1688910"/>
                  </a:moveTo>
                  <a:cubicBezTo>
                    <a:pt x="15428531" y="1695260"/>
                    <a:pt x="15409481" y="1701610"/>
                    <a:pt x="15403131" y="1720660"/>
                  </a:cubicBezTo>
                  <a:cubicBezTo>
                    <a:pt x="15396781" y="1727010"/>
                    <a:pt x="15403131" y="1752410"/>
                    <a:pt x="15403131" y="1765110"/>
                  </a:cubicBezTo>
                  <a:cubicBezTo>
                    <a:pt x="15396781" y="1765110"/>
                    <a:pt x="15390431" y="1771460"/>
                    <a:pt x="15377731" y="1771460"/>
                  </a:cubicBezTo>
                  <a:cubicBezTo>
                    <a:pt x="15358681" y="1771460"/>
                    <a:pt x="15326931" y="1746060"/>
                    <a:pt x="15301594" y="1733360"/>
                  </a:cubicBezTo>
                  <a:lnTo>
                    <a:pt x="15301594" y="1714310"/>
                  </a:lnTo>
                  <a:cubicBezTo>
                    <a:pt x="15326931" y="1695260"/>
                    <a:pt x="15358681" y="1669860"/>
                    <a:pt x="15377731" y="1669860"/>
                  </a:cubicBezTo>
                  <a:cubicBezTo>
                    <a:pt x="15390431" y="1669860"/>
                    <a:pt x="15409481" y="1682560"/>
                    <a:pt x="15428531" y="1688910"/>
                  </a:cubicBezTo>
                  <a:close/>
                  <a:moveTo>
                    <a:pt x="15898367" y="1765110"/>
                  </a:moveTo>
                  <a:cubicBezTo>
                    <a:pt x="15853917" y="1714310"/>
                    <a:pt x="15809531" y="1733360"/>
                    <a:pt x="15784131" y="1720660"/>
                  </a:cubicBezTo>
                  <a:cubicBezTo>
                    <a:pt x="15752381" y="1707960"/>
                    <a:pt x="15714281" y="1676210"/>
                    <a:pt x="15701581" y="1676210"/>
                  </a:cubicBezTo>
                  <a:cubicBezTo>
                    <a:pt x="15682531" y="1676210"/>
                    <a:pt x="15638081" y="1707960"/>
                    <a:pt x="15625381" y="1707960"/>
                  </a:cubicBezTo>
                  <a:cubicBezTo>
                    <a:pt x="15606331" y="1707960"/>
                    <a:pt x="15606331" y="1682560"/>
                    <a:pt x="15593631" y="1682560"/>
                  </a:cubicBezTo>
                  <a:cubicBezTo>
                    <a:pt x="15568231" y="1676210"/>
                    <a:pt x="15517431" y="1669860"/>
                    <a:pt x="15504731" y="1669860"/>
                  </a:cubicBezTo>
                  <a:cubicBezTo>
                    <a:pt x="15485681" y="1669860"/>
                    <a:pt x="15466631" y="1682560"/>
                    <a:pt x="15453931" y="1682560"/>
                  </a:cubicBezTo>
                  <a:cubicBezTo>
                    <a:pt x="15434881" y="1682560"/>
                    <a:pt x="15390431" y="1650810"/>
                    <a:pt x="15377731" y="1650810"/>
                  </a:cubicBezTo>
                  <a:cubicBezTo>
                    <a:pt x="15358681" y="1650810"/>
                    <a:pt x="15320581" y="1682560"/>
                    <a:pt x="15295244" y="1701610"/>
                  </a:cubicBezTo>
                  <a:cubicBezTo>
                    <a:pt x="15269844" y="1682560"/>
                    <a:pt x="15225394" y="1657160"/>
                    <a:pt x="15212694" y="1657160"/>
                  </a:cubicBezTo>
                  <a:cubicBezTo>
                    <a:pt x="15199994" y="1657160"/>
                    <a:pt x="15123794" y="1688910"/>
                    <a:pt x="15117444" y="1701610"/>
                  </a:cubicBezTo>
                  <a:cubicBezTo>
                    <a:pt x="15111094" y="1701610"/>
                    <a:pt x="15098394" y="1688910"/>
                    <a:pt x="15085694" y="1688910"/>
                  </a:cubicBezTo>
                  <a:cubicBezTo>
                    <a:pt x="15079344" y="1688910"/>
                    <a:pt x="15009495" y="1695260"/>
                    <a:pt x="14990445" y="1727010"/>
                  </a:cubicBezTo>
                  <a:cubicBezTo>
                    <a:pt x="14933295" y="1739710"/>
                    <a:pt x="14901545" y="1752410"/>
                    <a:pt x="14888845" y="1784160"/>
                  </a:cubicBezTo>
                  <a:cubicBezTo>
                    <a:pt x="14869795" y="1619060"/>
                    <a:pt x="15238094" y="1638110"/>
                    <a:pt x="15352331" y="1638110"/>
                  </a:cubicBezTo>
                  <a:cubicBezTo>
                    <a:pt x="15517431" y="1638110"/>
                    <a:pt x="15815881" y="1650810"/>
                    <a:pt x="15898367" y="1765110"/>
                  </a:cubicBezTo>
                  <a:close/>
                  <a:moveTo>
                    <a:pt x="14774609" y="1644460"/>
                  </a:moveTo>
                  <a:cubicBezTo>
                    <a:pt x="14755559" y="1657160"/>
                    <a:pt x="14736509" y="1663510"/>
                    <a:pt x="14717459" y="1669860"/>
                  </a:cubicBezTo>
                  <a:cubicBezTo>
                    <a:pt x="14730159" y="1657160"/>
                    <a:pt x="14736509" y="1644460"/>
                    <a:pt x="14742859" y="1631760"/>
                  </a:cubicBezTo>
                  <a:cubicBezTo>
                    <a:pt x="14749209" y="1638110"/>
                    <a:pt x="14761909" y="1644460"/>
                    <a:pt x="14774609" y="1644460"/>
                  </a:cubicBezTo>
                  <a:close/>
                  <a:moveTo>
                    <a:pt x="14876145" y="1619060"/>
                  </a:moveTo>
                  <a:cubicBezTo>
                    <a:pt x="14863445" y="1619060"/>
                    <a:pt x="14844395" y="1625410"/>
                    <a:pt x="14831695" y="1625410"/>
                  </a:cubicBezTo>
                  <a:lnTo>
                    <a:pt x="14844395" y="1612710"/>
                  </a:lnTo>
                  <a:lnTo>
                    <a:pt x="14876145" y="1619060"/>
                  </a:lnTo>
                  <a:close/>
                  <a:moveTo>
                    <a:pt x="15885667" y="1619060"/>
                  </a:moveTo>
                  <a:cubicBezTo>
                    <a:pt x="15866617" y="1612710"/>
                    <a:pt x="15841217" y="1612710"/>
                    <a:pt x="15822167" y="1606360"/>
                  </a:cubicBezTo>
                  <a:cubicBezTo>
                    <a:pt x="15828517" y="1606360"/>
                    <a:pt x="15828517" y="1600010"/>
                    <a:pt x="15841217" y="1600010"/>
                  </a:cubicBezTo>
                  <a:cubicBezTo>
                    <a:pt x="15860267" y="1600010"/>
                    <a:pt x="15872967" y="1612710"/>
                    <a:pt x="15885667" y="1619060"/>
                  </a:cubicBezTo>
                  <a:close/>
                  <a:moveTo>
                    <a:pt x="16095217" y="1695260"/>
                  </a:moveTo>
                  <a:cubicBezTo>
                    <a:pt x="16031717" y="1644460"/>
                    <a:pt x="15968217" y="1631760"/>
                    <a:pt x="15904717" y="1625410"/>
                  </a:cubicBezTo>
                  <a:cubicBezTo>
                    <a:pt x="15917417" y="1612710"/>
                    <a:pt x="15968217" y="1644460"/>
                    <a:pt x="15987267" y="1593660"/>
                  </a:cubicBezTo>
                  <a:cubicBezTo>
                    <a:pt x="15980917" y="1676210"/>
                    <a:pt x="16082517" y="1625410"/>
                    <a:pt x="16095217" y="1695260"/>
                  </a:cubicBezTo>
                  <a:close/>
                  <a:moveTo>
                    <a:pt x="14685709" y="1625410"/>
                  </a:moveTo>
                  <a:cubicBezTo>
                    <a:pt x="14692059" y="1606360"/>
                    <a:pt x="14698409" y="1587310"/>
                    <a:pt x="14711109" y="1574610"/>
                  </a:cubicBezTo>
                  <a:cubicBezTo>
                    <a:pt x="14711109" y="1587310"/>
                    <a:pt x="14704759" y="1606360"/>
                    <a:pt x="14685709" y="1625410"/>
                  </a:cubicBezTo>
                  <a:close/>
                  <a:moveTo>
                    <a:pt x="15180944" y="1574610"/>
                  </a:moveTo>
                  <a:cubicBezTo>
                    <a:pt x="15161894" y="1574610"/>
                    <a:pt x="15136494" y="1580960"/>
                    <a:pt x="15117444" y="1580960"/>
                  </a:cubicBezTo>
                  <a:cubicBezTo>
                    <a:pt x="15117444" y="1580960"/>
                    <a:pt x="15130144" y="1568260"/>
                    <a:pt x="15142844" y="1568260"/>
                  </a:cubicBezTo>
                  <a:cubicBezTo>
                    <a:pt x="15161894" y="1568260"/>
                    <a:pt x="15168244" y="1574610"/>
                    <a:pt x="15180944" y="1574610"/>
                  </a:cubicBezTo>
                  <a:close/>
                  <a:moveTo>
                    <a:pt x="14673009" y="1682560"/>
                  </a:moveTo>
                  <a:lnTo>
                    <a:pt x="14673009" y="1663510"/>
                  </a:lnTo>
                  <a:cubicBezTo>
                    <a:pt x="14679359" y="1657160"/>
                    <a:pt x="14679359" y="1650810"/>
                    <a:pt x="14679359" y="1644460"/>
                  </a:cubicBezTo>
                  <a:cubicBezTo>
                    <a:pt x="14723809" y="1631760"/>
                    <a:pt x="14717459" y="1587310"/>
                    <a:pt x="14742859" y="1561910"/>
                  </a:cubicBezTo>
                  <a:cubicBezTo>
                    <a:pt x="14730159" y="1600010"/>
                    <a:pt x="14717459" y="1657160"/>
                    <a:pt x="14673009" y="1682560"/>
                  </a:cubicBezTo>
                  <a:close/>
                  <a:moveTo>
                    <a:pt x="16076167" y="1619060"/>
                  </a:moveTo>
                  <a:cubicBezTo>
                    <a:pt x="16069817" y="1612710"/>
                    <a:pt x="16019017" y="1619060"/>
                    <a:pt x="16025367" y="1555560"/>
                  </a:cubicBezTo>
                  <a:lnTo>
                    <a:pt x="16044417" y="1555560"/>
                  </a:lnTo>
                  <a:cubicBezTo>
                    <a:pt x="16057117" y="1574610"/>
                    <a:pt x="16069817" y="1600010"/>
                    <a:pt x="16076167" y="1619060"/>
                  </a:cubicBezTo>
                  <a:close/>
                  <a:moveTo>
                    <a:pt x="16038067" y="1625410"/>
                  </a:moveTo>
                  <a:cubicBezTo>
                    <a:pt x="16038067" y="1631760"/>
                    <a:pt x="16057117" y="1631760"/>
                    <a:pt x="16069817" y="1638110"/>
                  </a:cubicBezTo>
                  <a:cubicBezTo>
                    <a:pt x="16031717" y="1644460"/>
                    <a:pt x="15999967" y="1619060"/>
                    <a:pt x="15999967" y="1587310"/>
                  </a:cubicBezTo>
                  <a:lnTo>
                    <a:pt x="15999967" y="1555560"/>
                  </a:lnTo>
                  <a:cubicBezTo>
                    <a:pt x="16006317" y="1574610"/>
                    <a:pt x="15999967" y="1606360"/>
                    <a:pt x="16038067" y="1625410"/>
                  </a:cubicBezTo>
                  <a:close/>
                  <a:moveTo>
                    <a:pt x="15568231" y="1574610"/>
                  </a:moveTo>
                  <a:cubicBezTo>
                    <a:pt x="15530131" y="1568260"/>
                    <a:pt x="15492031" y="1568260"/>
                    <a:pt x="15453931" y="1568260"/>
                  </a:cubicBezTo>
                  <a:cubicBezTo>
                    <a:pt x="15472981" y="1568260"/>
                    <a:pt x="15504731" y="1555560"/>
                    <a:pt x="15517431" y="1555560"/>
                  </a:cubicBezTo>
                  <a:cubicBezTo>
                    <a:pt x="15536481" y="1555560"/>
                    <a:pt x="15555531" y="1568260"/>
                    <a:pt x="15568231" y="1574610"/>
                  </a:cubicBezTo>
                  <a:close/>
                  <a:moveTo>
                    <a:pt x="15034894" y="1587310"/>
                  </a:moveTo>
                  <a:lnTo>
                    <a:pt x="14920595" y="1606360"/>
                  </a:lnTo>
                  <a:cubicBezTo>
                    <a:pt x="14939645" y="1580960"/>
                    <a:pt x="14965045" y="1549210"/>
                    <a:pt x="14977745" y="1523810"/>
                  </a:cubicBezTo>
                  <a:cubicBezTo>
                    <a:pt x="14977745" y="1542860"/>
                    <a:pt x="15009495" y="1587310"/>
                    <a:pt x="15034894" y="1587310"/>
                  </a:cubicBezTo>
                  <a:close/>
                  <a:moveTo>
                    <a:pt x="15733331" y="1593660"/>
                  </a:moveTo>
                  <a:cubicBezTo>
                    <a:pt x="15695231" y="1587310"/>
                    <a:pt x="15650781" y="1580960"/>
                    <a:pt x="15612681" y="1574610"/>
                  </a:cubicBezTo>
                  <a:cubicBezTo>
                    <a:pt x="15631731" y="1568260"/>
                    <a:pt x="15695231" y="1536510"/>
                    <a:pt x="15695231" y="1511110"/>
                  </a:cubicBezTo>
                  <a:cubicBezTo>
                    <a:pt x="15682531" y="1523810"/>
                    <a:pt x="15707931" y="1561910"/>
                    <a:pt x="15733331" y="1593660"/>
                  </a:cubicBezTo>
                  <a:close/>
                  <a:moveTo>
                    <a:pt x="14907895" y="1587310"/>
                  </a:moveTo>
                  <a:cubicBezTo>
                    <a:pt x="14888845" y="1600010"/>
                    <a:pt x="14857095" y="1587310"/>
                    <a:pt x="14844395" y="1593660"/>
                  </a:cubicBezTo>
                  <a:cubicBezTo>
                    <a:pt x="14812645" y="1606360"/>
                    <a:pt x="14793659" y="1625410"/>
                    <a:pt x="14768259" y="1631760"/>
                  </a:cubicBezTo>
                  <a:cubicBezTo>
                    <a:pt x="14755559" y="1619060"/>
                    <a:pt x="14755559" y="1612710"/>
                    <a:pt x="14755559" y="1593660"/>
                  </a:cubicBezTo>
                  <a:cubicBezTo>
                    <a:pt x="14755559" y="1580960"/>
                    <a:pt x="14761909" y="1568260"/>
                    <a:pt x="14761909" y="1555560"/>
                  </a:cubicBezTo>
                  <a:cubicBezTo>
                    <a:pt x="14761909" y="1568260"/>
                    <a:pt x="14780959" y="1600010"/>
                    <a:pt x="14793659" y="1600010"/>
                  </a:cubicBezTo>
                  <a:cubicBezTo>
                    <a:pt x="14812645" y="1600010"/>
                    <a:pt x="14825345" y="1580960"/>
                    <a:pt x="14850745" y="1574610"/>
                  </a:cubicBezTo>
                  <a:cubicBezTo>
                    <a:pt x="14857095" y="1568260"/>
                    <a:pt x="14882495" y="1574610"/>
                    <a:pt x="14895195" y="1568260"/>
                  </a:cubicBezTo>
                  <a:cubicBezTo>
                    <a:pt x="14920595" y="1555560"/>
                    <a:pt x="14945995" y="1523810"/>
                    <a:pt x="14965045" y="1498410"/>
                  </a:cubicBezTo>
                  <a:cubicBezTo>
                    <a:pt x="14952345" y="1523810"/>
                    <a:pt x="14939645" y="1568260"/>
                    <a:pt x="14907895" y="1587310"/>
                  </a:cubicBezTo>
                  <a:close/>
                  <a:moveTo>
                    <a:pt x="15777781" y="1568260"/>
                  </a:moveTo>
                  <a:cubicBezTo>
                    <a:pt x="15784131" y="1574610"/>
                    <a:pt x="15784131" y="1574610"/>
                    <a:pt x="15803181" y="1574610"/>
                  </a:cubicBezTo>
                  <a:cubicBezTo>
                    <a:pt x="15815881" y="1574610"/>
                    <a:pt x="15834867" y="1561910"/>
                    <a:pt x="15847567" y="1561910"/>
                  </a:cubicBezTo>
                  <a:cubicBezTo>
                    <a:pt x="15866617" y="1561910"/>
                    <a:pt x="15911067" y="1600010"/>
                    <a:pt x="15930117" y="1600010"/>
                  </a:cubicBezTo>
                  <a:cubicBezTo>
                    <a:pt x="15968217" y="1600010"/>
                    <a:pt x="15955517" y="1549210"/>
                    <a:pt x="15968217" y="1536510"/>
                  </a:cubicBezTo>
                  <a:cubicBezTo>
                    <a:pt x="15968217" y="1542860"/>
                    <a:pt x="15974567" y="1549210"/>
                    <a:pt x="15974567" y="1568260"/>
                  </a:cubicBezTo>
                  <a:cubicBezTo>
                    <a:pt x="15974567" y="1600010"/>
                    <a:pt x="15949167" y="1612710"/>
                    <a:pt x="15930117" y="1612710"/>
                  </a:cubicBezTo>
                  <a:cubicBezTo>
                    <a:pt x="15917417" y="1612710"/>
                    <a:pt x="15885667" y="1593660"/>
                    <a:pt x="15860267" y="1587310"/>
                  </a:cubicBezTo>
                  <a:cubicBezTo>
                    <a:pt x="15828517" y="1580960"/>
                    <a:pt x="15796831" y="1587310"/>
                    <a:pt x="15765081" y="1580960"/>
                  </a:cubicBezTo>
                  <a:cubicBezTo>
                    <a:pt x="15746031" y="1580960"/>
                    <a:pt x="15714281" y="1555560"/>
                    <a:pt x="15714281" y="1542860"/>
                  </a:cubicBezTo>
                  <a:lnTo>
                    <a:pt x="15714281" y="1485710"/>
                  </a:lnTo>
                  <a:cubicBezTo>
                    <a:pt x="15720631" y="1492060"/>
                    <a:pt x="15733331" y="1561910"/>
                    <a:pt x="15777781" y="1568260"/>
                  </a:cubicBezTo>
                  <a:close/>
                  <a:moveTo>
                    <a:pt x="14863445" y="1473073"/>
                  </a:moveTo>
                  <a:cubicBezTo>
                    <a:pt x="14863445" y="1498410"/>
                    <a:pt x="14914245" y="1498410"/>
                    <a:pt x="14933295" y="1498410"/>
                  </a:cubicBezTo>
                  <a:cubicBezTo>
                    <a:pt x="14920595" y="1511110"/>
                    <a:pt x="14901545" y="1561910"/>
                    <a:pt x="14876145" y="1561910"/>
                  </a:cubicBezTo>
                  <a:cubicBezTo>
                    <a:pt x="14857095" y="1561910"/>
                    <a:pt x="14857095" y="1555560"/>
                    <a:pt x="14844395" y="1542860"/>
                  </a:cubicBezTo>
                  <a:cubicBezTo>
                    <a:pt x="14831695" y="1555560"/>
                    <a:pt x="14812645" y="1580960"/>
                    <a:pt x="14800009" y="1580960"/>
                  </a:cubicBezTo>
                  <a:cubicBezTo>
                    <a:pt x="14780959" y="1580960"/>
                    <a:pt x="14774609" y="1561910"/>
                    <a:pt x="14774609" y="1549210"/>
                  </a:cubicBezTo>
                  <a:cubicBezTo>
                    <a:pt x="14774609" y="1530160"/>
                    <a:pt x="14838045" y="1492060"/>
                    <a:pt x="14869795" y="1460373"/>
                  </a:cubicBezTo>
                  <a:cubicBezTo>
                    <a:pt x="14869795" y="1466723"/>
                    <a:pt x="14863445" y="1460373"/>
                    <a:pt x="14863445" y="1473073"/>
                  </a:cubicBezTo>
                  <a:close/>
                  <a:moveTo>
                    <a:pt x="15993617" y="1504760"/>
                  </a:moveTo>
                  <a:cubicBezTo>
                    <a:pt x="15961867" y="1485710"/>
                    <a:pt x="15904717" y="1485710"/>
                    <a:pt x="15892017" y="1454023"/>
                  </a:cubicBezTo>
                  <a:cubicBezTo>
                    <a:pt x="15923767" y="1466723"/>
                    <a:pt x="15961867" y="1479360"/>
                    <a:pt x="15993617" y="1504760"/>
                  </a:cubicBezTo>
                  <a:close/>
                  <a:moveTo>
                    <a:pt x="15434881" y="1549210"/>
                  </a:moveTo>
                  <a:cubicBezTo>
                    <a:pt x="15447581" y="1549210"/>
                    <a:pt x="15504731" y="1523810"/>
                    <a:pt x="15517431" y="1523810"/>
                  </a:cubicBezTo>
                  <a:cubicBezTo>
                    <a:pt x="15536481" y="1523810"/>
                    <a:pt x="15580931" y="1549210"/>
                    <a:pt x="15599981" y="1549210"/>
                  </a:cubicBezTo>
                  <a:cubicBezTo>
                    <a:pt x="15619031" y="1549210"/>
                    <a:pt x="15657131" y="1517460"/>
                    <a:pt x="15663481" y="1479360"/>
                  </a:cubicBezTo>
                  <a:lnTo>
                    <a:pt x="15682531" y="1479360"/>
                  </a:lnTo>
                  <a:lnTo>
                    <a:pt x="15682531" y="1492060"/>
                  </a:lnTo>
                  <a:cubicBezTo>
                    <a:pt x="15682531" y="1511110"/>
                    <a:pt x="15676181" y="1517460"/>
                    <a:pt x="15663481" y="1530160"/>
                  </a:cubicBezTo>
                  <a:cubicBezTo>
                    <a:pt x="15650781" y="1549210"/>
                    <a:pt x="15619031" y="1561910"/>
                    <a:pt x="15606331" y="1561910"/>
                  </a:cubicBezTo>
                  <a:cubicBezTo>
                    <a:pt x="15587281" y="1561910"/>
                    <a:pt x="15536481" y="1536510"/>
                    <a:pt x="15523781" y="1536510"/>
                  </a:cubicBezTo>
                  <a:cubicBezTo>
                    <a:pt x="15504731" y="1536510"/>
                    <a:pt x="15447581" y="1549210"/>
                    <a:pt x="15434881" y="1549210"/>
                  </a:cubicBezTo>
                  <a:cubicBezTo>
                    <a:pt x="15365031" y="1549210"/>
                    <a:pt x="15345981" y="1523810"/>
                    <a:pt x="15345981" y="1466723"/>
                  </a:cubicBezTo>
                  <a:cubicBezTo>
                    <a:pt x="15345981" y="1447673"/>
                    <a:pt x="15345981" y="1460373"/>
                    <a:pt x="15365031" y="1454023"/>
                  </a:cubicBezTo>
                  <a:cubicBezTo>
                    <a:pt x="15358681" y="1504760"/>
                    <a:pt x="15390431" y="1549210"/>
                    <a:pt x="15434881" y="1549210"/>
                  </a:cubicBezTo>
                  <a:close/>
                  <a:moveTo>
                    <a:pt x="15396781" y="1568260"/>
                  </a:moveTo>
                  <a:cubicBezTo>
                    <a:pt x="15358681" y="1568260"/>
                    <a:pt x="15314231" y="1568260"/>
                    <a:pt x="15238094" y="1574610"/>
                  </a:cubicBezTo>
                  <a:cubicBezTo>
                    <a:pt x="15295244" y="1561910"/>
                    <a:pt x="15314231" y="1479360"/>
                    <a:pt x="15333281" y="1454023"/>
                  </a:cubicBezTo>
                  <a:cubicBezTo>
                    <a:pt x="15320581" y="1492060"/>
                    <a:pt x="15339631" y="1555560"/>
                    <a:pt x="15396781" y="1568260"/>
                  </a:cubicBezTo>
                  <a:close/>
                  <a:moveTo>
                    <a:pt x="15199994" y="1561910"/>
                  </a:moveTo>
                  <a:cubicBezTo>
                    <a:pt x="15180944" y="1561910"/>
                    <a:pt x="15149194" y="1542860"/>
                    <a:pt x="15136494" y="1542860"/>
                  </a:cubicBezTo>
                  <a:cubicBezTo>
                    <a:pt x="15117444" y="1542860"/>
                    <a:pt x="15123794" y="1555560"/>
                    <a:pt x="15117444" y="1555560"/>
                  </a:cubicBezTo>
                  <a:cubicBezTo>
                    <a:pt x="15098394" y="1568260"/>
                    <a:pt x="15072994" y="1568260"/>
                    <a:pt x="15060294" y="1568260"/>
                  </a:cubicBezTo>
                  <a:cubicBezTo>
                    <a:pt x="15041244" y="1568260"/>
                    <a:pt x="15009495" y="1568260"/>
                    <a:pt x="14990445" y="1523810"/>
                  </a:cubicBezTo>
                  <a:lnTo>
                    <a:pt x="14996795" y="1492060"/>
                  </a:lnTo>
                  <a:cubicBezTo>
                    <a:pt x="15003145" y="1504760"/>
                    <a:pt x="14996795" y="1536510"/>
                    <a:pt x="15034894" y="1555560"/>
                  </a:cubicBezTo>
                  <a:cubicBezTo>
                    <a:pt x="15041244" y="1561910"/>
                    <a:pt x="15041244" y="1561910"/>
                    <a:pt x="15053944" y="1561910"/>
                  </a:cubicBezTo>
                  <a:cubicBezTo>
                    <a:pt x="15072994" y="1561910"/>
                    <a:pt x="15123794" y="1530160"/>
                    <a:pt x="15136494" y="1530160"/>
                  </a:cubicBezTo>
                  <a:cubicBezTo>
                    <a:pt x="15155544" y="1530160"/>
                    <a:pt x="15187294" y="1542860"/>
                    <a:pt x="15199994" y="1542860"/>
                  </a:cubicBezTo>
                  <a:cubicBezTo>
                    <a:pt x="15219044" y="1542860"/>
                    <a:pt x="15250794" y="1536510"/>
                    <a:pt x="15269844" y="1511110"/>
                  </a:cubicBezTo>
                  <a:cubicBezTo>
                    <a:pt x="15282544" y="1492060"/>
                    <a:pt x="15295244" y="1466723"/>
                    <a:pt x="15307944" y="1454023"/>
                  </a:cubicBezTo>
                  <a:cubicBezTo>
                    <a:pt x="15295244" y="1530160"/>
                    <a:pt x="15250794" y="1561910"/>
                    <a:pt x="15199994" y="1561910"/>
                  </a:cubicBezTo>
                  <a:close/>
                  <a:moveTo>
                    <a:pt x="14723809" y="1555560"/>
                  </a:moveTo>
                  <a:cubicBezTo>
                    <a:pt x="14761909" y="1517460"/>
                    <a:pt x="14812645" y="1485710"/>
                    <a:pt x="14863445" y="1447673"/>
                  </a:cubicBezTo>
                  <a:cubicBezTo>
                    <a:pt x="14818995" y="1485710"/>
                    <a:pt x="14768259" y="1530160"/>
                    <a:pt x="14723809" y="1555560"/>
                  </a:cubicBezTo>
                  <a:close/>
                  <a:moveTo>
                    <a:pt x="15904717" y="1485710"/>
                  </a:moveTo>
                  <a:cubicBezTo>
                    <a:pt x="15936467" y="1511110"/>
                    <a:pt x="15993617" y="1504760"/>
                    <a:pt x="16025367" y="1542860"/>
                  </a:cubicBezTo>
                  <a:cubicBezTo>
                    <a:pt x="15968217" y="1511110"/>
                    <a:pt x="15879317" y="1517460"/>
                    <a:pt x="15853917" y="1441323"/>
                  </a:cubicBezTo>
                  <a:cubicBezTo>
                    <a:pt x="15872967" y="1454023"/>
                    <a:pt x="15879317" y="1473073"/>
                    <a:pt x="15904717" y="1485710"/>
                  </a:cubicBezTo>
                  <a:close/>
                  <a:moveTo>
                    <a:pt x="15942817" y="1536510"/>
                  </a:moveTo>
                  <a:lnTo>
                    <a:pt x="15942817" y="1574610"/>
                  </a:lnTo>
                  <a:cubicBezTo>
                    <a:pt x="15936467" y="1580960"/>
                    <a:pt x="15942817" y="1580960"/>
                    <a:pt x="15923767" y="1580960"/>
                  </a:cubicBezTo>
                  <a:cubicBezTo>
                    <a:pt x="15911067" y="1580960"/>
                    <a:pt x="15866617" y="1542860"/>
                    <a:pt x="15853917" y="1542860"/>
                  </a:cubicBezTo>
                  <a:cubicBezTo>
                    <a:pt x="15834867" y="1542860"/>
                    <a:pt x="15815881" y="1555560"/>
                    <a:pt x="15803181" y="1555560"/>
                  </a:cubicBezTo>
                  <a:cubicBezTo>
                    <a:pt x="15777781" y="1555560"/>
                    <a:pt x="15739681" y="1555560"/>
                    <a:pt x="15739681" y="1492060"/>
                  </a:cubicBezTo>
                  <a:cubicBezTo>
                    <a:pt x="15771431" y="1498410"/>
                    <a:pt x="15841217" y="1473073"/>
                    <a:pt x="15822167" y="1428623"/>
                  </a:cubicBezTo>
                  <a:cubicBezTo>
                    <a:pt x="15847567" y="1441323"/>
                    <a:pt x="15885667" y="1523810"/>
                    <a:pt x="15942817" y="1536510"/>
                  </a:cubicBezTo>
                  <a:close/>
                  <a:moveTo>
                    <a:pt x="15936467" y="1441323"/>
                  </a:moveTo>
                  <a:lnTo>
                    <a:pt x="15936467" y="1415923"/>
                  </a:lnTo>
                  <a:lnTo>
                    <a:pt x="15936467" y="1441323"/>
                  </a:lnTo>
                  <a:close/>
                  <a:moveTo>
                    <a:pt x="15904717" y="1390523"/>
                  </a:moveTo>
                  <a:cubicBezTo>
                    <a:pt x="15911067" y="1396873"/>
                    <a:pt x="15911067" y="1415923"/>
                    <a:pt x="15911067" y="1428623"/>
                  </a:cubicBezTo>
                  <a:lnTo>
                    <a:pt x="15904717" y="1390523"/>
                  </a:lnTo>
                  <a:close/>
                  <a:moveTo>
                    <a:pt x="14838045" y="1434973"/>
                  </a:moveTo>
                  <a:cubicBezTo>
                    <a:pt x="14831695" y="1434973"/>
                    <a:pt x="14825345" y="1422273"/>
                    <a:pt x="14825345" y="1409573"/>
                  </a:cubicBezTo>
                  <a:cubicBezTo>
                    <a:pt x="14825345" y="1390523"/>
                    <a:pt x="14831695" y="1390523"/>
                    <a:pt x="14831695" y="1390523"/>
                  </a:cubicBezTo>
                  <a:lnTo>
                    <a:pt x="14838045" y="1434973"/>
                  </a:lnTo>
                  <a:close/>
                  <a:moveTo>
                    <a:pt x="14939645" y="1454023"/>
                  </a:moveTo>
                  <a:cubicBezTo>
                    <a:pt x="14939645" y="1454023"/>
                    <a:pt x="14933295" y="1460373"/>
                    <a:pt x="14920595" y="1454023"/>
                  </a:cubicBezTo>
                  <a:cubicBezTo>
                    <a:pt x="14971395" y="1384173"/>
                    <a:pt x="15028544" y="1403223"/>
                    <a:pt x="15117444" y="1384173"/>
                  </a:cubicBezTo>
                  <a:cubicBezTo>
                    <a:pt x="15072994" y="1447673"/>
                    <a:pt x="14996795" y="1428623"/>
                    <a:pt x="14939645" y="1454023"/>
                  </a:cubicBezTo>
                  <a:close/>
                  <a:moveTo>
                    <a:pt x="15771431" y="1415923"/>
                  </a:moveTo>
                  <a:lnTo>
                    <a:pt x="15771431" y="1441323"/>
                  </a:lnTo>
                  <a:lnTo>
                    <a:pt x="15726981" y="1441323"/>
                  </a:lnTo>
                  <a:cubicBezTo>
                    <a:pt x="15714281" y="1434973"/>
                    <a:pt x="15695231" y="1422273"/>
                    <a:pt x="15682531" y="1422273"/>
                  </a:cubicBezTo>
                  <a:cubicBezTo>
                    <a:pt x="15644431" y="1422273"/>
                    <a:pt x="15574581" y="1441323"/>
                    <a:pt x="15568231" y="1377823"/>
                  </a:cubicBezTo>
                  <a:cubicBezTo>
                    <a:pt x="15631731" y="1390523"/>
                    <a:pt x="15701581" y="1396873"/>
                    <a:pt x="15771431" y="1415923"/>
                  </a:cubicBezTo>
                  <a:close/>
                  <a:moveTo>
                    <a:pt x="15593631" y="1434973"/>
                  </a:moveTo>
                  <a:cubicBezTo>
                    <a:pt x="15612681" y="1447673"/>
                    <a:pt x="15650781" y="1441323"/>
                    <a:pt x="15682531" y="1441323"/>
                  </a:cubicBezTo>
                  <a:cubicBezTo>
                    <a:pt x="15701581" y="1441323"/>
                    <a:pt x="15733331" y="1460373"/>
                    <a:pt x="15746031" y="1460373"/>
                  </a:cubicBezTo>
                  <a:cubicBezTo>
                    <a:pt x="15765081" y="1460373"/>
                    <a:pt x="15777781" y="1454023"/>
                    <a:pt x="15790481" y="1422273"/>
                  </a:cubicBezTo>
                  <a:cubicBezTo>
                    <a:pt x="15803181" y="1428623"/>
                    <a:pt x="15809531" y="1434973"/>
                    <a:pt x="15809531" y="1447673"/>
                  </a:cubicBezTo>
                  <a:cubicBezTo>
                    <a:pt x="15809531" y="1479360"/>
                    <a:pt x="15758731" y="1473073"/>
                    <a:pt x="15758731" y="1473073"/>
                  </a:cubicBezTo>
                  <a:cubicBezTo>
                    <a:pt x="15746031" y="1473073"/>
                    <a:pt x="15536481" y="1460373"/>
                    <a:pt x="15536481" y="1396873"/>
                  </a:cubicBezTo>
                  <a:lnTo>
                    <a:pt x="15536481" y="1377823"/>
                  </a:lnTo>
                  <a:cubicBezTo>
                    <a:pt x="15549181" y="1390523"/>
                    <a:pt x="15561881" y="1415923"/>
                    <a:pt x="15593631" y="1434973"/>
                  </a:cubicBezTo>
                  <a:close/>
                  <a:moveTo>
                    <a:pt x="15644431" y="1479360"/>
                  </a:moveTo>
                  <a:lnTo>
                    <a:pt x="15644431" y="1492060"/>
                  </a:lnTo>
                  <a:cubicBezTo>
                    <a:pt x="15638081" y="1511110"/>
                    <a:pt x="15606331" y="1530160"/>
                    <a:pt x="15593631" y="1530160"/>
                  </a:cubicBezTo>
                  <a:cubicBezTo>
                    <a:pt x="15580931" y="1530160"/>
                    <a:pt x="15536481" y="1498410"/>
                    <a:pt x="15523781" y="1498410"/>
                  </a:cubicBezTo>
                  <a:cubicBezTo>
                    <a:pt x="15504731" y="1498410"/>
                    <a:pt x="15453931" y="1530160"/>
                    <a:pt x="15434881" y="1530160"/>
                  </a:cubicBezTo>
                  <a:cubicBezTo>
                    <a:pt x="15415831" y="1530160"/>
                    <a:pt x="15384081" y="1511110"/>
                    <a:pt x="15384081" y="1492060"/>
                  </a:cubicBezTo>
                  <a:lnTo>
                    <a:pt x="15384081" y="1460373"/>
                  </a:lnTo>
                  <a:cubicBezTo>
                    <a:pt x="15422181" y="1454023"/>
                    <a:pt x="15479331" y="1466723"/>
                    <a:pt x="15504731" y="1409573"/>
                  </a:cubicBezTo>
                  <a:cubicBezTo>
                    <a:pt x="15504731" y="1403223"/>
                    <a:pt x="15504731" y="1390523"/>
                    <a:pt x="15517431" y="1377823"/>
                  </a:cubicBezTo>
                  <a:cubicBezTo>
                    <a:pt x="15498381" y="1428623"/>
                    <a:pt x="15606331" y="1479360"/>
                    <a:pt x="15644431" y="1479360"/>
                  </a:cubicBezTo>
                  <a:close/>
                  <a:moveTo>
                    <a:pt x="15174594" y="1403223"/>
                  </a:moveTo>
                  <a:cubicBezTo>
                    <a:pt x="15174594" y="1454023"/>
                    <a:pt x="15212694" y="1479360"/>
                    <a:pt x="15276194" y="1460373"/>
                  </a:cubicBezTo>
                  <a:cubicBezTo>
                    <a:pt x="15276194" y="1511110"/>
                    <a:pt x="15219044" y="1523810"/>
                    <a:pt x="15199994" y="1523810"/>
                  </a:cubicBezTo>
                  <a:cubicBezTo>
                    <a:pt x="15187294" y="1523810"/>
                    <a:pt x="15155544" y="1511110"/>
                    <a:pt x="15136494" y="1511110"/>
                  </a:cubicBezTo>
                  <a:cubicBezTo>
                    <a:pt x="15123794" y="1511110"/>
                    <a:pt x="15072994" y="1542860"/>
                    <a:pt x="15060294" y="1542860"/>
                  </a:cubicBezTo>
                  <a:cubicBezTo>
                    <a:pt x="15034894" y="1542860"/>
                    <a:pt x="15015844" y="1523810"/>
                    <a:pt x="15015844" y="1498410"/>
                  </a:cubicBezTo>
                  <a:cubicBezTo>
                    <a:pt x="15015844" y="1479360"/>
                    <a:pt x="15028544" y="1479360"/>
                    <a:pt x="15041244" y="1479360"/>
                  </a:cubicBezTo>
                  <a:cubicBezTo>
                    <a:pt x="15085694" y="1473073"/>
                    <a:pt x="15142844" y="1403223"/>
                    <a:pt x="15174594" y="1377823"/>
                  </a:cubicBezTo>
                  <a:cubicBezTo>
                    <a:pt x="15180944" y="1384173"/>
                    <a:pt x="15174594" y="1390523"/>
                    <a:pt x="15174594" y="1403223"/>
                  </a:cubicBezTo>
                  <a:close/>
                  <a:moveTo>
                    <a:pt x="14920595" y="1485710"/>
                  </a:moveTo>
                  <a:cubicBezTo>
                    <a:pt x="14901545" y="1485710"/>
                    <a:pt x="14895195" y="1479360"/>
                    <a:pt x="14882495" y="1479360"/>
                  </a:cubicBezTo>
                  <a:cubicBezTo>
                    <a:pt x="14882495" y="1473073"/>
                    <a:pt x="14888845" y="1460373"/>
                    <a:pt x="14901545" y="1447673"/>
                  </a:cubicBezTo>
                  <a:cubicBezTo>
                    <a:pt x="14914245" y="1473073"/>
                    <a:pt x="14926945" y="1473073"/>
                    <a:pt x="14939645" y="1473073"/>
                  </a:cubicBezTo>
                  <a:cubicBezTo>
                    <a:pt x="14952345" y="1473073"/>
                    <a:pt x="15022194" y="1460373"/>
                    <a:pt x="15066644" y="1441323"/>
                  </a:cubicBezTo>
                  <a:cubicBezTo>
                    <a:pt x="15092044" y="1434973"/>
                    <a:pt x="15123794" y="1403223"/>
                    <a:pt x="15149194" y="1377823"/>
                  </a:cubicBezTo>
                  <a:cubicBezTo>
                    <a:pt x="15155544" y="1441323"/>
                    <a:pt x="14965045" y="1485710"/>
                    <a:pt x="14920595" y="1485710"/>
                  </a:cubicBezTo>
                  <a:close/>
                  <a:moveTo>
                    <a:pt x="15879317" y="1422273"/>
                  </a:moveTo>
                  <a:cubicBezTo>
                    <a:pt x="15872967" y="1422273"/>
                    <a:pt x="15872967" y="1371473"/>
                    <a:pt x="15879317" y="1371473"/>
                  </a:cubicBezTo>
                  <a:cubicBezTo>
                    <a:pt x="15885667" y="1384173"/>
                    <a:pt x="15885667" y="1403223"/>
                    <a:pt x="15879317" y="1422273"/>
                  </a:cubicBezTo>
                  <a:close/>
                  <a:moveTo>
                    <a:pt x="15263494" y="1441323"/>
                  </a:moveTo>
                  <a:cubicBezTo>
                    <a:pt x="15276194" y="1441323"/>
                    <a:pt x="15320581" y="1422273"/>
                    <a:pt x="15339631" y="1422273"/>
                  </a:cubicBezTo>
                  <a:cubicBezTo>
                    <a:pt x="15352331" y="1422273"/>
                    <a:pt x="15390431" y="1434973"/>
                    <a:pt x="15409481" y="1434973"/>
                  </a:cubicBezTo>
                  <a:cubicBezTo>
                    <a:pt x="15453931" y="1434973"/>
                    <a:pt x="15466631" y="1384173"/>
                    <a:pt x="15485681" y="1371473"/>
                  </a:cubicBezTo>
                  <a:lnTo>
                    <a:pt x="15485681" y="1422273"/>
                  </a:lnTo>
                  <a:cubicBezTo>
                    <a:pt x="15460281" y="1441323"/>
                    <a:pt x="15428531" y="1441323"/>
                    <a:pt x="15409481" y="1441323"/>
                  </a:cubicBezTo>
                  <a:cubicBezTo>
                    <a:pt x="15396781" y="1441323"/>
                    <a:pt x="15352331" y="1428623"/>
                    <a:pt x="15333281" y="1428623"/>
                  </a:cubicBezTo>
                  <a:cubicBezTo>
                    <a:pt x="15320581" y="1428623"/>
                    <a:pt x="15244444" y="1454023"/>
                    <a:pt x="15231744" y="1454023"/>
                  </a:cubicBezTo>
                  <a:cubicBezTo>
                    <a:pt x="15199994" y="1454023"/>
                    <a:pt x="15193644" y="1415923"/>
                    <a:pt x="15193644" y="1403223"/>
                  </a:cubicBezTo>
                  <a:cubicBezTo>
                    <a:pt x="15193644" y="1384173"/>
                    <a:pt x="15193644" y="1384173"/>
                    <a:pt x="15199994" y="1371473"/>
                  </a:cubicBezTo>
                  <a:cubicBezTo>
                    <a:pt x="15187294" y="1409573"/>
                    <a:pt x="15231744" y="1441323"/>
                    <a:pt x="15263494" y="1441323"/>
                  </a:cubicBezTo>
                  <a:close/>
                  <a:moveTo>
                    <a:pt x="14857095" y="1422273"/>
                  </a:moveTo>
                  <a:lnTo>
                    <a:pt x="14857095" y="1371473"/>
                  </a:lnTo>
                  <a:cubicBezTo>
                    <a:pt x="14857095" y="1384173"/>
                    <a:pt x="14869795" y="1390523"/>
                    <a:pt x="14869795" y="1403223"/>
                  </a:cubicBezTo>
                  <a:lnTo>
                    <a:pt x="14869795" y="1415923"/>
                  </a:lnTo>
                  <a:cubicBezTo>
                    <a:pt x="14869795" y="1422273"/>
                    <a:pt x="14863445" y="1422273"/>
                    <a:pt x="14857095" y="1422273"/>
                  </a:cubicBezTo>
                  <a:close/>
                  <a:moveTo>
                    <a:pt x="15422181" y="1409573"/>
                  </a:moveTo>
                  <a:cubicBezTo>
                    <a:pt x="15390431" y="1415923"/>
                    <a:pt x="15352331" y="1403223"/>
                    <a:pt x="15320581" y="1409573"/>
                  </a:cubicBezTo>
                  <a:cubicBezTo>
                    <a:pt x="15301594" y="1409573"/>
                    <a:pt x="15282544" y="1422273"/>
                    <a:pt x="15263494" y="1422273"/>
                  </a:cubicBezTo>
                  <a:cubicBezTo>
                    <a:pt x="15250794" y="1422273"/>
                    <a:pt x="15225394" y="1422273"/>
                    <a:pt x="15219044" y="1396873"/>
                  </a:cubicBezTo>
                  <a:lnTo>
                    <a:pt x="15219044" y="1371473"/>
                  </a:lnTo>
                  <a:cubicBezTo>
                    <a:pt x="15307944" y="1371473"/>
                    <a:pt x="15460281" y="1339723"/>
                    <a:pt x="15460281" y="1377823"/>
                  </a:cubicBezTo>
                  <a:cubicBezTo>
                    <a:pt x="15460281" y="1396873"/>
                    <a:pt x="15434881" y="1409573"/>
                    <a:pt x="15422181" y="1409573"/>
                  </a:cubicBezTo>
                  <a:close/>
                  <a:moveTo>
                    <a:pt x="15841217" y="1409573"/>
                  </a:moveTo>
                  <a:cubicBezTo>
                    <a:pt x="15834867" y="1403223"/>
                    <a:pt x="15828517" y="1396873"/>
                    <a:pt x="15828517" y="1377823"/>
                  </a:cubicBezTo>
                  <a:cubicBezTo>
                    <a:pt x="15828517" y="1365123"/>
                    <a:pt x="15834867" y="1358773"/>
                    <a:pt x="15841217" y="1352423"/>
                  </a:cubicBezTo>
                  <a:cubicBezTo>
                    <a:pt x="15847567" y="1371473"/>
                    <a:pt x="15847567" y="1390523"/>
                    <a:pt x="15841217" y="1409573"/>
                  </a:cubicBezTo>
                  <a:close/>
                  <a:moveTo>
                    <a:pt x="14920595" y="1403223"/>
                  </a:moveTo>
                  <a:lnTo>
                    <a:pt x="14895195" y="1409573"/>
                  </a:lnTo>
                  <a:cubicBezTo>
                    <a:pt x="14895195" y="1396873"/>
                    <a:pt x="14888845" y="1377823"/>
                    <a:pt x="14895195" y="1352423"/>
                  </a:cubicBezTo>
                  <a:lnTo>
                    <a:pt x="14920595" y="1352423"/>
                  </a:lnTo>
                  <a:cubicBezTo>
                    <a:pt x="14920595" y="1365123"/>
                    <a:pt x="14926945" y="1384173"/>
                    <a:pt x="14920595" y="1403223"/>
                  </a:cubicBezTo>
                  <a:close/>
                  <a:moveTo>
                    <a:pt x="15803181" y="1365123"/>
                  </a:moveTo>
                  <a:cubicBezTo>
                    <a:pt x="15803181" y="1377823"/>
                    <a:pt x="15803181" y="1384173"/>
                    <a:pt x="15796831" y="1396873"/>
                  </a:cubicBezTo>
                  <a:lnTo>
                    <a:pt x="15771431" y="1396873"/>
                  </a:lnTo>
                  <a:cubicBezTo>
                    <a:pt x="15771431" y="1390523"/>
                    <a:pt x="15765081" y="1377823"/>
                    <a:pt x="15765081" y="1365123"/>
                  </a:cubicBezTo>
                  <a:cubicBezTo>
                    <a:pt x="15765081" y="1346073"/>
                    <a:pt x="15765081" y="1346073"/>
                    <a:pt x="15777781" y="1333373"/>
                  </a:cubicBezTo>
                  <a:cubicBezTo>
                    <a:pt x="15803181" y="1346073"/>
                    <a:pt x="15803181" y="1358773"/>
                    <a:pt x="15803181" y="1365123"/>
                  </a:cubicBezTo>
                  <a:close/>
                  <a:moveTo>
                    <a:pt x="14977745" y="1358773"/>
                  </a:moveTo>
                  <a:cubicBezTo>
                    <a:pt x="14977745" y="1377823"/>
                    <a:pt x="14971395" y="1384173"/>
                    <a:pt x="14965045" y="1390523"/>
                  </a:cubicBezTo>
                  <a:cubicBezTo>
                    <a:pt x="14939645" y="1371473"/>
                    <a:pt x="14939645" y="1358773"/>
                    <a:pt x="14939645" y="1358773"/>
                  </a:cubicBezTo>
                  <a:cubicBezTo>
                    <a:pt x="14939645" y="1339723"/>
                    <a:pt x="14945995" y="1333373"/>
                    <a:pt x="14958695" y="1327023"/>
                  </a:cubicBezTo>
                  <a:cubicBezTo>
                    <a:pt x="14971395" y="1333373"/>
                    <a:pt x="14977745" y="1346073"/>
                    <a:pt x="14977745" y="1358773"/>
                  </a:cubicBezTo>
                  <a:close/>
                  <a:moveTo>
                    <a:pt x="15733331" y="1320673"/>
                  </a:moveTo>
                  <a:cubicBezTo>
                    <a:pt x="15733331" y="1327023"/>
                    <a:pt x="15739681" y="1333373"/>
                    <a:pt x="15739681" y="1371473"/>
                  </a:cubicBezTo>
                  <a:lnTo>
                    <a:pt x="15726981" y="1384173"/>
                  </a:lnTo>
                  <a:cubicBezTo>
                    <a:pt x="15714281" y="1377823"/>
                    <a:pt x="15701581" y="1365123"/>
                    <a:pt x="15701581" y="1346073"/>
                  </a:cubicBezTo>
                  <a:cubicBezTo>
                    <a:pt x="15701581" y="1333373"/>
                    <a:pt x="15707931" y="1327023"/>
                    <a:pt x="15714281" y="1320673"/>
                  </a:cubicBezTo>
                  <a:lnTo>
                    <a:pt x="15733331" y="1320673"/>
                  </a:lnTo>
                  <a:close/>
                  <a:moveTo>
                    <a:pt x="15034894" y="1346073"/>
                  </a:moveTo>
                  <a:cubicBezTo>
                    <a:pt x="15034894" y="1358773"/>
                    <a:pt x="15028544" y="1365123"/>
                    <a:pt x="15015844" y="1377823"/>
                  </a:cubicBezTo>
                  <a:cubicBezTo>
                    <a:pt x="14996795" y="1358773"/>
                    <a:pt x="14996795" y="1352423"/>
                    <a:pt x="14996795" y="1346073"/>
                  </a:cubicBezTo>
                  <a:cubicBezTo>
                    <a:pt x="14996795" y="1327023"/>
                    <a:pt x="14996795" y="1327023"/>
                    <a:pt x="15009495" y="1314323"/>
                  </a:cubicBezTo>
                  <a:cubicBezTo>
                    <a:pt x="15022194" y="1320673"/>
                    <a:pt x="15034894" y="1327023"/>
                    <a:pt x="15034894" y="1346073"/>
                  </a:cubicBezTo>
                  <a:close/>
                  <a:moveTo>
                    <a:pt x="15682531" y="1339723"/>
                  </a:moveTo>
                  <a:cubicBezTo>
                    <a:pt x="15682531" y="1352423"/>
                    <a:pt x="15676181" y="1371473"/>
                    <a:pt x="15657131" y="1371473"/>
                  </a:cubicBezTo>
                  <a:cubicBezTo>
                    <a:pt x="15631731" y="1371473"/>
                    <a:pt x="15638081" y="1346073"/>
                    <a:pt x="15638081" y="1339723"/>
                  </a:cubicBezTo>
                  <a:cubicBezTo>
                    <a:pt x="15638081" y="1327023"/>
                    <a:pt x="15631731" y="1307973"/>
                    <a:pt x="15657131" y="1307973"/>
                  </a:cubicBezTo>
                  <a:cubicBezTo>
                    <a:pt x="15676181" y="1307973"/>
                    <a:pt x="15682531" y="1327023"/>
                    <a:pt x="15682531" y="1339723"/>
                  </a:cubicBezTo>
                  <a:close/>
                  <a:moveTo>
                    <a:pt x="15599981" y="1301623"/>
                  </a:moveTo>
                  <a:lnTo>
                    <a:pt x="15612681" y="1314323"/>
                  </a:lnTo>
                  <a:lnTo>
                    <a:pt x="15612681" y="1358773"/>
                  </a:lnTo>
                  <a:cubicBezTo>
                    <a:pt x="15606331" y="1358773"/>
                    <a:pt x="15606331" y="1365123"/>
                    <a:pt x="15587281" y="1365123"/>
                  </a:cubicBezTo>
                  <a:cubicBezTo>
                    <a:pt x="15574581" y="1365123"/>
                    <a:pt x="15561881" y="1346073"/>
                    <a:pt x="15561881" y="1333373"/>
                  </a:cubicBezTo>
                  <a:cubicBezTo>
                    <a:pt x="15561881" y="1314323"/>
                    <a:pt x="15568231" y="1314323"/>
                    <a:pt x="15574581" y="1301623"/>
                  </a:cubicBezTo>
                  <a:lnTo>
                    <a:pt x="15599981" y="1301623"/>
                  </a:lnTo>
                  <a:close/>
                  <a:moveTo>
                    <a:pt x="15092044" y="1333373"/>
                  </a:moveTo>
                  <a:cubicBezTo>
                    <a:pt x="15092044" y="1352423"/>
                    <a:pt x="15085694" y="1358773"/>
                    <a:pt x="15072994" y="1371473"/>
                  </a:cubicBezTo>
                  <a:cubicBezTo>
                    <a:pt x="15060294" y="1365123"/>
                    <a:pt x="15053944" y="1352423"/>
                    <a:pt x="15053944" y="1333373"/>
                  </a:cubicBezTo>
                  <a:cubicBezTo>
                    <a:pt x="15053944" y="1320673"/>
                    <a:pt x="15060294" y="1314323"/>
                    <a:pt x="15066644" y="1301623"/>
                  </a:cubicBezTo>
                  <a:cubicBezTo>
                    <a:pt x="15079344" y="1307973"/>
                    <a:pt x="15092044" y="1320673"/>
                    <a:pt x="15092044" y="1333373"/>
                  </a:cubicBezTo>
                  <a:close/>
                  <a:moveTo>
                    <a:pt x="15542831" y="1327023"/>
                  </a:moveTo>
                  <a:cubicBezTo>
                    <a:pt x="15542831" y="1339723"/>
                    <a:pt x="15536481" y="1358773"/>
                    <a:pt x="15517431" y="1358773"/>
                  </a:cubicBezTo>
                  <a:cubicBezTo>
                    <a:pt x="15492031" y="1358773"/>
                    <a:pt x="15492031" y="1333373"/>
                    <a:pt x="15492031" y="1327023"/>
                  </a:cubicBezTo>
                  <a:cubicBezTo>
                    <a:pt x="15492031" y="1314323"/>
                    <a:pt x="15492031" y="1295273"/>
                    <a:pt x="15517431" y="1295273"/>
                  </a:cubicBezTo>
                  <a:cubicBezTo>
                    <a:pt x="15530131" y="1295273"/>
                    <a:pt x="15542831" y="1307973"/>
                    <a:pt x="15542831" y="1327023"/>
                  </a:cubicBezTo>
                  <a:close/>
                  <a:moveTo>
                    <a:pt x="15161894" y="1327023"/>
                  </a:moveTo>
                  <a:cubicBezTo>
                    <a:pt x="15161894" y="1352423"/>
                    <a:pt x="15149194" y="1358773"/>
                    <a:pt x="15136494" y="1358773"/>
                  </a:cubicBezTo>
                  <a:cubicBezTo>
                    <a:pt x="15104744" y="1358773"/>
                    <a:pt x="15111094" y="1333373"/>
                    <a:pt x="15111094" y="1327023"/>
                  </a:cubicBezTo>
                  <a:cubicBezTo>
                    <a:pt x="15111094" y="1314323"/>
                    <a:pt x="15104744" y="1295273"/>
                    <a:pt x="15136494" y="1295273"/>
                  </a:cubicBezTo>
                  <a:cubicBezTo>
                    <a:pt x="15161894" y="1295273"/>
                    <a:pt x="15161894" y="1314323"/>
                    <a:pt x="15161894" y="1327023"/>
                  </a:cubicBezTo>
                  <a:close/>
                  <a:moveTo>
                    <a:pt x="15752381" y="1307973"/>
                  </a:moveTo>
                  <a:lnTo>
                    <a:pt x="15771431" y="1288923"/>
                  </a:lnTo>
                  <a:cubicBezTo>
                    <a:pt x="15771431" y="1301623"/>
                    <a:pt x="15765081" y="1307973"/>
                    <a:pt x="15752381" y="1307973"/>
                  </a:cubicBezTo>
                  <a:close/>
                  <a:moveTo>
                    <a:pt x="15466631" y="1288923"/>
                  </a:moveTo>
                  <a:cubicBezTo>
                    <a:pt x="15466631" y="1295273"/>
                    <a:pt x="15472981" y="1295273"/>
                    <a:pt x="15472981" y="1314323"/>
                  </a:cubicBezTo>
                  <a:cubicBezTo>
                    <a:pt x="15472981" y="1339723"/>
                    <a:pt x="15447581" y="1346073"/>
                    <a:pt x="15441231" y="1346073"/>
                  </a:cubicBezTo>
                  <a:cubicBezTo>
                    <a:pt x="15409481" y="1346073"/>
                    <a:pt x="15415831" y="1320673"/>
                    <a:pt x="15415831" y="1314323"/>
                  </a:cubicBezTo>
                  <a:cubicBezTo>
                    <a:pt x="15415831" y="1301623"/>
                    <a:pt x="15422181" y="1295273"/>
                    <a:pt x="15428531" y="1288923"/>
                  </a:cubicBezTo>
                  <a:lnTo>
                    <a:pt x="15466631" y="1288923"/>
                  </a:lnTo>
                  <a:close/>
                  <a:moveTo>
                    <a:pt x="15396781" y="1314323"/>
                  </a:moveTo>
                  <a:cubicBezTo>
                    <a:pt x="15396781" y="1346073"/>
                    <a:pt x="15358681" y="1346073"/>
                    <a:pt x="15358681" y="1346073"/>
                  </a:cubicBezTo>
                  <a:cubicBezTo>
                    <a:pt x="15333281" y="1346073"/>
                    <a:pt x="15333281" y="1320673"/>
                    <a:pt x="15333281" y="1314323"/>
                  </a:cubicBezTo>
                  <a:cubicBezTo>
                    <a:pt x="15333281" y="1295273"/>
                    <a:pt x="15339631" y="1288923"/>
                    <a:pt x="15358681" y="1288923"/>
                  </a:cubicBezTo>
                  <a:cubicBezTo>
                    <a:pt x="15384081" y="1288923"/>
                    <a:pt x="15396781" y="1307973"/>
                    <a:pt x="15396781" y="1314323"/>
                  </a:cubicBezTo>
                  <a:close/>
                  <a:moveTo>
                    <a:pt x="15314231" y="1320673"/>
                  </a:moveTo>
                  <a:cubicBezTo>
                    <a:pt x="15314231" y="1346073"/>
                    <a:pt x="15288894" y="1346073"/>
                    <a:pt x="15282544" y="1346073"/>
                  </a:cubicBezTo>
                  <a:cubicBezTo>
                    <a:pt x="15257144" y="1346073"/>
                    <a:pt x="15250794" y="1320673"/>
                    <a:pt x="15250794" y="1314323"/>
                  </a:cubicBezTo>
                  <a:cubicBezTo>
                    <a:pt x="15250794" y="1301623"/>
                    <a:pt x="15263494" y="1288923"/>
                    <a:pt x="15282544" y="1288923"/>
                  </a:cubicBezTo>
                  <a:cubicBezTo>
                    <a:pt x="15301594" y="1288923"/>
                    <a:pt x="15314231" y="1295273"/>
                    <a:pt x="15314231" y="1320673"/>
                  </a:cubicBezTo>
                  <a:close/>
                  <a:moveTo>
                    <a:pt x="15231744" y="1320673"/>
                  </a:moveTo>
                  <a:cubicBezTo>
                    <a:pt x="15231744" y="1346073"/>
                    <a:pt x="15219044" y="1352423"/>
                    <a:pt x="15206344" y="1352423"/>
                  </a:cubicBezTo>
                  <a:cubicBezTo>
                    <a:pt x="15187294" y="1352423"/>
                    <a:pt x="15180944" y="1327023"/>
                    <a:pt x="15180944" y="1314323"/>
                  </a:cubicBezTo>
                  <a:cubicBezTo>
                    <a:pt x="15180944" y="1301623"/>
                    <a:pt x="15193644" y="1288923"/>
                    <a:pt x="15206344" y="1288923"/>
                  </a:cubicBezTo>
                  <a:cubicBezTo>
                    <a:pt x="15231744" y="1288923"/>
                    <a:pt x="15231744" y="1307973"/>
                    <a:pt x="15231744" y="1320673"/>
                  </a:cubicBezTo>
                  <a:close/>
                  <a:moveTo>
                    <a:pt x="15784131" y="1307973"/>
                  </a:moveTo>
                  <a:cubicBezTo>
                    <a:pt x="15784131" y="1301623"/>
                    <a:pt x="15790481" y="1288923"/>
                    <a:pt x="15796831" y="1282573"/>
                  </a:cubicBezTo>
                  <a:cubicBezTo>
                    <a:pt x="15796831" y="1288923"/>
                    <a:pt x="15790481" y="1301623"/>
                    <a:pt x="15784131" y="1307973"/>
                  </a:cubicBezTo>
                  <a:close/>
                  <a:moveTo>
                    <a:pt x="16038067" y="1320673"/>
                  </a:moveTo>
                  <a:cubicBezTo>
                    <a:pt x="16038067" y="1307973"/>
                    <a:pt x="16025367" y="1288923"/>
                    <a:pt x="16012667" y="1276223"/>
                  </a:cubicBezTo>
                  <a:cubicBezTo>
                    <a:pt x="16019017" y="1282573"/>
                    <a:pt x="16038067" y="1301623"/>
                    <a:pt x="16038067" y="1320673"/>
                  </a:cubicBezTo>
                  <a:close/>
                  <a:moveTo>
                    <a:pt x="16857092" y="1428623"/>
                  </a:moveTo>
                  <a:cubicBezTo>
                    <a:pt x="16857092" y="1593660"/>
                    <a:pt x="16761905" y="1695260"/>
                    <a:pt x="16603155" y="1885760"/>
                  </a:cubicBezTo>
                  <a:cubicBezTo>
                    <a:pt x="16571405" y="1847660"/>
                    <a:pt x="16558705" y="1847660"/>
                    <a:pt x="16539655" y="1847660"/>
                  </a:cubicBezTo>
                  <a:cubicBezTo>
                    <a:pt x="16476155" y="1847660"/>
                    <a:pt x="16406305" y="1949260"/>
                    <a:pt x="16406305" y="1981010"/>
                  </a:cubicBezTo>
                  <a:cubicBezTo>
                    <a:pt x="16406305" y="2019046"/>
                    <a:pt x="16450755" y="2101596"/>
                    <a:pt x="16488855" y="2101596"/>
                  </a:cubicBezTo>
                  <a:cubicBezTo>
                    <a:pt x="16552355" y="2101596"/>
                    <a:pt x="16584105" y="1987296"/>
                    <a:pt x="16584105" y="1974660"/>
                  </a:cubicBezTo>
                  <a:cubicBezTo>
                    <a:pt x="16584105" y="1936560"/>
                    <a:pt x="16558705" y="1898460"/>
                    <a:pt x="16526955" y="1898460"/>
                  </a:cubicBezTo>
                  <a:cubicBezTo>
                    <a:pt x="16476155" y="1898460"/>
                    <a:pt x="16450755" y="1942910"/>
                    <a:pt x="16450755" y="1974660"/>
                  </a:cubicBezTo>
                  <a:cubicBezTo>
                    <a:pt x="16450755" y="1999996"/>
                    <a:pt x="16463455" y="2031746"/>
                    <a:pt x="16488855" y="2031746"/>
                  </a:cubicBezTo>
                  <a:cubicBezTo>
                    <a:pt x="16520605" y="2031746"/>
                    <a:pt x="16533305" y="1993646"/>
                    <a:pt x="16533305" y="1981010"/>
                  </a:cubicBezTo>
                  <a:cubicBezTo>
                    <a:pt x="16533305" y="1974660"/>
                    <a:pt x="16520605" y="1949260"/>
                    <a:pt x="16507905" y="1942910"/>
                  </a:cubicBezTo>
                  <a:cubicBezTo>
                    <a:pt x="16501555" y="1942910"/>
                    <a:pt x="16495205" y="1949260"/>
                    <a:pt x="16488855" y="1955610"/>
                  </a:cubicBezTo>
                  <a:cubicBezTo>
                    <a:pt x="16488855" y="1961960"/>
                    <a:pt x="16501555" y="1961960"/>
                    <a:pt x="16514255" y="1961960"/>
                  </a:cubicBezTo>
                  <a:lnTo>
                    <a:pt x="16514255" y="1999996"/>
                  </a:lnTo>
                  <a:cubicBezTo>
                    <a:pt x="16507905" y="2006346"/>
                    <a:pt x="16495205" y="2012696"/>
                    <a:pt x="16488855" y="2019046"/>
                  </a:cubicBezTo>
                  <a:cubicBezTo>
                    <a:pt x="16476155" y="2006346"/>
                    <a:pt x="16463455" y="1993646"/>
                    <a:pt x="16463455" y="1974660"/>
                  </a:cubicBezTo>
                  <a:cubicBezTo>
                    <a:pt x="16463455" y="1930210"/>
                    <a:pt x="16507905" y="1923860"/>
                    <a:pt x="16526955" y="1923860"/>
                  </a:cubicBezTo>
                  <a:cubicBezTo>
                    <a:pt x="16552355" y="1923860"/>
                    <a:pt x="16565055" y="1968310"/>
                    <a:pt x="16565055" y="1981010"/>
                  </a:cubicBezTo>
                  <a:cubicBezTo>
                    <a:pt x="16565055" y="2025396"/>
                    <a:pt x="16514255" y="2082546"/>
                    <a:pt x="16488855" y="2082546"/>
                  </a:cubicBezTo>
                  <a:cubicBezTo>
                    <a:pt x="16450755" y="2082546"/>
                    <a:pt x="16425355" y="1993646"/>
                    <a:pt x="16425355" y="1981010"/>
                  </a:cubicBezTo>
                  <a:cubicBezTo>
                    <a:pt x="16425355" y="1930210"/>
                    <a:pt x="16501555" y="1866710"/>
                    <a:pt x="16539655" y="1866710"/>
                  </a:cubicBezTo>
                  <a:cubicBezTo>
                    <a:pt x="16596805" y="1866710"/>
                    <a:pt x="16596805" y="1949260"/>
                    <a:pt x="16596805" y="1968310"/>
                  </a:cubicBezTo>
                  <a:cubicBezTo>
                    <a:pt x="16596805" y="1987296"/>
                    <a:pt x="16596805" y="2012696"/>
                    <a:pt x="16584105" y="2031746"/>
                  </a:cubicBezTo>
                  <a:cubicBezTo>
                    <a:pt x="16577755" y="2050796"/>
                    <a:pt x="16552355" y="2063496"/>
                    <a:pt x="16539655" y="2082546"/>
                  </a:cubicBezTo>
                  <a:cubicBezTo>
                    <a:pt x="16520605" y="2101596"/>
                    <a:pt x="16501555" y="2158746"/>
                    <a:pt x="16469805" y="2158746"/>
                  </a:cubicBezTo>
                  <a:cubicBezTo>
                    <a:pt x="16450755" y="2158746"/>
                    <a:pt x="16380905" y="2082546"/>
                    <a:pt x="16380905" y="2069846"/>
                  </a:cubicBezTo>
                  <a:lnTo>
                    <a:pt x="16380905" y="1949260"/>
                  </a:lnTo>
                  <a:cubicBezTo>
                    <a:pt x="16393605" y="1917510"/>
                    <a:pt x="16399955" y="1873060"/>
                    <a:pt x="16431705" y="1841310"/>
                  </a:cubicBezTo>
                  <a:cubicBezTo>
                    <a:pt x="16533305" y="1739710"/>
                    <a:pt x="16711105" y="1714310"/>
                    <a:pt x="16768255" y="1561910"/>
                  </a:cubicBezTo>
                  <a:cubicBezTo>
                    <a:pt x="16787306" y="1504760"/>
                    <a:pt x="16819056" y="1428623"/>
                    <a:pt x="16819056" y="1384173"/>
                  </a:cubicBezTo>
                  <a:cubicBezTo>
                    <a:pt x="16819056" y="1339723"/>
                    <a:pt x="16812706" y="1339723"/>
                    <a:pt x="16780956" y="1288923"/>
                  </a:cubicBezTo>
                  <a:cubicBezTo>
                    <a:pt x="16780956" y="1288923"/>
                    <a:pt x="16774605" y="1288923"/>
                    <a:pt x="16768255" y="1295273"/>
                  </a:cubicBezTo>
                  <a:cubicBezTo>
                    <a:pt x="16800006" y="1346073"/>
                    <a:pt x="16800006" y="1346073"/>
                    <a:pt x="16800006" y="1390523"/>
                  </a:cubicBezTo>
                  <a:cubicBezTo>
                    <a:pt x="16800006" y="1403223"/>
                    <a:pt x="16787306" y="1460373"/>
                    <a:pt x="16774605" y="1498410"/>
                  </a:cubicBezTo>
                  <a:cubicBezTo>
                    <a:pt x="16768255" y="1517460"/>
                    <a:pt x="16755555" y="1555560"/>
                    <a:pt x="16736505" y="1587310"/>
                  </a:cubicBezTo>
                  <a:cubicBezTo>
                    <a:pt x="16641255" y="1746060"/>
                    <a:pt x="16361855" y="1777810"/>
                    <a:pt x="16361855" y="1949260"/>
                  </a:cubicBezTo>
                  <a:lnTo>
                    <a:pt x="16361855" y="2063496"/>
                  </a:lnTo>
                  <a:cubicBezTo>
                    <a:pt x="16361855" y="2152396"/>
                    <a:pt x="16368205" y="2273046"/>
                    <a:pt x="16285717" y="2355596"/>
                  </a:cubicBezTo>
                  <a:cubicBezTo>
                    <a:pt x="16285717" y="2349246"/>
                    <a:pt x="16279367" y="2355596"/>
                    <a:pt x="16279367" y="2336546"/>
                  </a:cubicBezTo>
                  <a:cubicBezTo>
                    <a:pt x="16279367" y="2323846"/>
                    <a:pt x="16311117" y="2285746"/>
                    <a:pt x="16317467" y="2266696"/>
                  </a:cubicBezTo>
                  <a:cubicBezTo>
                    <a:pt x="16330105" y="2234946"/>
                    <a:pt x="16342805" y="2203196"/>
                    <a:pt x="16349155" y="2171446"/>
                  </a:cubicBezTo>
                  <a:lnTo>
                    <a:pt x="16349155" y="1917510"/>
                  </a:lnTo>
                  <a:cubicBezTo>
                    <a:pt x="16361855" y="1885760"/>
                    <a:pt x="16368205" y="1847660"/>
                    <a:pt x="16393605" y="1822260"/>
                  </a:cubicBezTo>
                  <a:cubicBezTo>
                    <a:pt x="16482505" y="1701610"/>
                    <a:pt x="16628555" y="1727010"/>
                    <a:pt x="16717455" y="1587310"/>
                  </a:cubicBezTo>
                  <a:cubicBezTo>
                    <a:pt x="16761905" y="1523810"/>
                    <a:pt x="16793656" y="1441323"/>
                    <a:pt x="16793656" y="1377823"/>
                  </a:cubicBezTo>
                  <a:cubicBezTo>
                    <a:pt x="16793656" y="1346073"/>
                    <a:pt x="16800006" y="1327023"/>
                    <a:pt x="16749205" y="1295273"/>
                  </a:cubicBezTo>
                  <a:lnTo>
                    <a:pt x="16742855" y="1301623"/>
                  </a:lnTo>
                  <a:cubicBezTo>
                    <a:pt x="16761905" y="1327023"/>
                    <a:pt x="16780956" y="1358773"/>
                    <a:pt x="16780956" y="1377823"/>
                  </a:cubicBezTo>
                  <a:cubicBezTo>
                    <a:pt x="16780956" y="1390523"/>
                    <a:pt x="16742855" y="1485710"/>
                    <a:pt x="16723805" y="1542860"/>
                  </a:cubicBezTo>
                  <a:cubicBezTo>
                    <a:pt x="16660305" y="1707960"/>
                    <a:pt x="16330105" y="1714310"/>
                    <a:pt x="16330105" y="1898460"/>
                  </a:cubicBezTo>
                  <a:lnTo>
                    <a:pt x="16330105" y="2177796"/>
                  </a:lnTo>
                  <a:cubicBezTo>
                    <a:pt x="16323817" y="2215896"/>
                    <a:pt x="16311117" y="2253996"/>
                    <a:pt x="16285717" y="2292096"/>
                  </a:cubicBezTo>
                  <a:cubicBezTo>
                    <a:pt x="16266667" y="2330196"/>
                    <a:pt x="16253967" y="2330196"/>
                    <a:pt x="16253967" y="2311146"/>
                  </a:cubicBezTo>
                  <a:cubicBezTo>
                    <a:pt x="16253967" y="2298446"/>
                    <a:pt x="16292067" y="2247646"/>
                    <a:pt x="16304767" y="2215896"/>
                  </a:cubicBezTo>
                  <a:cubicBezTo>
                    <a:pt x="16317467" y="2190496"/>
                    <a:pt x="16323817" y="2152396"/>
                    <a:pt x="16323817" y="2139696"/>
                  </a:cubicBezTo>
                  <a:cubicBezTo>
                    <a:pt x="16323817" y="2120646"/>
                    <a:pt x="16311117" y="2069846"/>
                    <a:pt x="16304767" y="2038096"/>
                  </a:cubicBezTo>
                  <a:cubicBezTo>
                    <a:pt x="16298417" y="2050796"/>
                    <a:pt x="16298417" y="2069846"/>
                    <a:pt x="16292067" y="2082546"/>
                  </a:cubicBezTo>
                  <a:cubicBezTo>
                    <a:pt x="16279367" y="2101596"/>
                    <a:pt x="16253967" y="2088896"/>
                    <a:pt x="16266667" y="2126996"/>
                  </a:cubicBezTo>
                  <a:cubicBezTo>
                    <a:pt x="16273017" y="2120646"/>
                    <a:pt x="16285717" y="2114296"/>
                    <a:pt x="16304767" y="2107946"/>
                  </a:cubicBezTo>
                  <a:lnTo>
                    <a:pt x="16304767" y="2158746"/>
                  </a:lnTo>
                  <a:cubicBezTo>
                    <a:pt x="16285717" y="2196846"/>
                    <a:pt x="16273017" y="2266696"/>
                    <a:pt x="16228567" y="2304796"/>
                  </a:cubicBezTo>
                  <a:cubicBezTo>
                    <a:pt x="16184117" y="2266696"/>
                    <a:pt x="16177767" y="2273046"/>
                    <a:pt x="16139667" y="2273046"/>
                  </a:cubicBezTo>
                  <a:cubicBezTo>
                    <a:pt x="15999967" y="2273046"/>
                    <a:pt x="15987267" y="2425446"/>
                    <a:pt x="15930117" y="2526983"/>
                  </a:cubicBezTo>
                  <a:cubicBezTo>
                    <a:pt x="15898367" y="2488946"/>
                    <a:pt x="15815881" y="2406396"/>
                    <a:pt x="15777781" y="2406396"/>
                  </a:cubicBezTo>
                  <a:cubicBezTo>
                    <a:pt x="15726981" y="2406396"/>
                    <a:pt x="15625381" y="2571433"/>
                    <a:pt x="15619031" y="2584133"/>
                  </a:cubicBezTo>
                  <a:cubicBezTo>
                    <a:pt x="15625381" y="2565083"/>
                    <a:pt x="15631731" y="2374646"/>
                    <a:pt x="15631731" y="2349246"/>
                  </a:cubicBezTo>
                  <a:cubicBezTo>
                    <a:pt x="15650781" y="2374646"/>
                    <a:pt x="15688881" y="2393696"/>
                    <a:pt x="15720631" y="2393696"/>
                  </a:cubicBezTo>
                  <a:cubicBezTo>
                    <a:pt x="15777781" y="2393696"/>
                    <a:pt x="15752381" y="2349246"/>
                    <a:pt x="15815881" y="2298446"/>
                  </a:cubicBezTo>
                  <a:cubicBezTo>
                    <a:pt x="15828517" y="2311146"/>
                    <a:pt x="15853917" y="2336546"/>
                    <a:pt x="15872967" y="2336546"/>
                  </a:cubicBezTo>
                  <a:cubicBezTo>
                    <a:pt x="15923767" y="2336546"/>
                    <a:pt x="15936467" y="2273046"/>
                    <a:pt x="15936467" y="2260346"/>
                  </a:cubicBezTo>
                  <a:cubicBezTo>
                    <a:pt x="15936467" y="2234946"/>
                    <a:pt x="15917417" y="2203196"/>
                    <a:pt x="15885667" y="2203196"/>
                  </a:cubicBezTo>
                  <a:cubicBezTo>
                    <a:pt x="15853917" y="2203196"/>
                    <a:pt x="15853917" y="2222246"/>
                    <a:pt x="15853917" y="2234946"/>
                  </a:cubicBezTo>
                  <a:cubicBezTo>
                    <a:pt x="15853917" y="2241296"/>
                    <a:pt x="15879317" y="2273046"/>
                    <a:pt x="15879317" y="2253996"/>
                  </a:cubicBezTo>
                  <a:cubicBezTo>
                    <a:pt x="15879317" y="2241296"/>
                    <a:pt x="15872967" y="2241296"/>
                    <a:pt x="15866617" y="2234946"/>
                  </a:cubicBezTo>
                  <a:cubicBezTo>
                    <a:pt x="15872967" y="2228596"/>
                    <a:pt x="15872967" y="2222246"/>
                    <a:pt x="15885667" y="2222246"/>
                  </a:cubicBezTo>
                  <a:cubicBezTo>
                    <a:pt x="15917417" y="2222246"/>
                    <a:pt x="15923767" y="2260346"/>
                    <a:pt x="15923767" y="2260346"/>
                  </a:cubicBezTo>
                  <a:cubicBezTo>
                    <a:pt x="15923767" y="2292096"/>
                    <a:pt x="15885667" y="2317496"/>
                    <a:pt x="15872967" y="2317496"/>
                  </a:cubicBezTo>
                  <a:cubicBezTo>
                    <a:pt x="15828517" y="2317496"/>
                    <a:pt x="15822167" y="2253996"/>
                    <a:pt x="15822167" y="2241296"/>
                  </a:cubicBezTo>
                  <a:cubicBezTo>
                    <a:pt x="15822167" y="2209546"/>
                    <a:pt x="15860267" y="2190496"/>
                    <a:pt x="15866617" y="2171446"/>
                  </a:cubicBezTo>
                  <a:cubicBezTo>
                    <a:pt x="15872967" y="2152396"/>
                    <a:pt x="15872967" y="2126996"/>
                    <a:pt x="15885667" y="2114296"/>
                  </a:cubicBezTo>
                  <a:cubicBezTo>
                    <a:pt x="15898367" y="2082546"/>
                    <a:pt x="15942817" y="2063496"/>
                    <a:pt x="15961867" y="2063496"/>
                  </a:cubicBezTo>
                  <a:cubicBezTo>
                    <a:pt x="16019017" y="2063496"/>
                    <a:pt x="16069817" y="2152396"/>
                    <a:pt x="16069817" y="2196846"/>
                  </a:cubicBezTo>
                  <a:cubicBezTo>
                    <a:pt x="16069817" y="2234946"/>
                    <a:pt x="16050767" y="2266696"/>
                    <a:pt x="16012667" y="2266696"/>
                  </a:cubicBezTo>
                  <a:cubicBezTo>
                    <a:pt x="15993617" y="2266696"/>
                    <a:pt x="15974567" y="2241296"/>
                    <a:pt x="15974567" y="2228596"/>
                  </a:cubicBezTo>
                  <a:cubicBezTo>
                    <a:pt x="15974567" y="2209546"/>
                    <a:pt x="15987267" y="2203196"/>
                    <a:pt x="15999967" y="2196846"/>
                  </a:cubicBezTo>
                  <a:lnTo>
                    <a:pt x="16031717" y="2196846"/>
                  </a:lnTo>
                  <a:cubicBezTo>
                    <a:pt x="16038067" y="2215896"/>
                    <a:pt x="16012667" y="2215896"/>
                    <a:pt x="16050767" y="2241296"/>
                  </a:cubicBezTo>
                  <a:lnTo>
                    <a:pt x="16050767" y="2203196"/>
                  </a:lnTo>
                  <a:cubicBezTo>
                    <a:pt x="16038067" y="2190496"/>
                    <a:pt x="16031717" y="2177796"/>
                    <a:pt x="16012667" y="2177796"/>
                  </a:cubicBezTo>
                  <a:cubicBezTo>
                    <a:pt x="15974567" y="2177796"/>
                    <a:pt x="15961867" y="2209546"/>
                    <a:pt x="15961867" y="2228596"/>
                  </a:cubicBezTo>
                  <a:cubicBezTo>
                    <a:pt x="15961867" y="2260346"/>
                    <a:pt x="15993617" y="2285746"/>
                    <a:pt x="16012667" y="2285746"/>
                  </a:cubicBezTo>
                  <a:cubicBezTo>
                    <a:pt x="16057117" y="2285746"/>
                    <a:pt x="16088867" y="2228596"/>
                    <a:pt x="16114267" y="2228596"/>
                  </a:cubicBezTo>
                  <a:cubicBezTo>
                    <a:pt x="16126967" y="2228596"/>
                    <a:pt x="16171417" y="2266696"/>
                    <a:pt x="16184117" y="2266696"/>
                  </a:cubicBezTo>
                  <a:cubicBezTo>
                    <a:pt x="16228567" y="2266696"/>
                    <a:pt x="16266667" y="2196846"/>
                    <a:pt x="16253967" y="2165096"/>
                  </a:cubicBezTo>
                  <a:cubicBezTo>
                    <a:pt x="16241267" y="2177796"/>
                    <a:pt x="16203167" y="2209546"/>
                    <a:pt x="16184117" y="2209546"/>
                  </a:cubicBezTo>
                  <a:cubicBezTo>
                    <a:pt x="16171417" y="2209546"/>
                    <a:pt x="16152367" y="2190496"/>
                    <a:pt x="16133317" y="2190496"/>
                  </a:cubicBezTo>
                  <a:cubicBezTo>
                    <a:pt x="16120617" y="2190496"/>
                    <a:pt x="16101567" y="2209546"/>
                    <a:pt x="16082517" y="2228596"/>
                  </a:cubicBezTo>
                  <a:cubicBezTo>
                    <a:pt x="16114267" y="2184146"/>
                    <a:pt x="16025367" y="2044446"/>
                    <a:pt x="15961867" y="2044446"/>
                  </a:cubicBezTo>
                  <a:cubicBezTo>
                    <a:pt x="15936467" y="2044446"/>
                    <a:pt x="15892017" y="2063496"/>
                    <a:pt x="15879317" y="2088896"/>
                  </a:cubicBezTo>
                  <a:cubicBezTo>
                    <a:pt x="15860267" y="2107946"/>
                    <a:pt x="15860267" y="2139696"/>
                    <a:pt x="15847567" y="2165096"/>
                  </a:cubicBezTo>
                  <a:cubicBezTo>
                    <a:pt x="15828517" y="2190496"/>
                    <a:pt x="15796831" y="2215896"/>
                    <a:pt x="15809531" y="2241296"/>
                  </a:cubicBezTo>
                  <a:cubicBezTo>
                    <a:pt x="15790481" y="2228596"/>
                    <a:pt x="15777781" y="2203196"/>
                    <a:pt x="15752381" y="2203196"/>
                  </a:cubicBezTo>
                  <a:cubicBezTo>
                    <a:pt x="15733331" y="2203196"/>
                    <a:pt x="15726981" y="2215896"/>
                    <a:pt x="15695231" y="2247646"/>
                  </a:cubicBezTo>
                  <a:cubicBezTo>
                    <a:pt x="15688881" y="2253996"/>
                    <a:pt x="15669831" y="2253996"/>
                    <a:pt x="15663481" y="2273046"/>
                  </a:cubicBezTo>
                  <a:cubicBezTo>
                    <a:pt x="15657131" y="2273046"/>
                    <a:pt x="15657131" y="2285746"/>
                    <a:pt x="15657131" y="2298446"/>
                  </a:cubicBezTo>
                  <a:cubicBezTo>
                    <a:pt x="15657131" y="2317496"/>
                    <a:pt x="15676181" y="2342896"/>
                    <a:pt x="15688881" y="2342896"/>
                  </a:cubicBezTo>
                  <a:lnTo>
                    <a:pt x="15733331" y="2342896"/>
                  </a:lnTo>
                  <a:cubicBezTo>
                    <a:pt x="15733331" y="2336546"/>
                    <a:pt x="15739681" y="2336546"/>
                    <a:pt x="15746031" y="2330196"/>
                  </a:cubicBezTo>
                  <a:cubicBezTo>
                    <a:pt x="15714281" y="2304796"/>
                    <a:pt x="15701581" y="2336546"/>
                    <a:pt x="15676181" y="2311146"/>
                  </a:cubicBezTo>
                  <a:cubicBezTo>
                    <a:pt x="15676181" y="2311146"/>
                    <a:pt x="15669831" y="2317496"/>
                    <a:pt x="15669831" y="2298446"/>
                  </a:cubicBezTo>
                  <a:cubicBezTo>
                    <a:pt x="15669831" y="2285746"/>
                    <a:pt x="15682531" y="2279396"/>
                    <a:pt x="15682531" y="2273046"/>
                  </a:cubicBezTo>
                  <a:cubicBezTo>
                    <a:pt x="15707931" y="2266696"/>
                    <a:pt x="15733331" y="2215896"/>
                    <a:pt x="15752381" y="2215896"/>
                  </a:cubicBezTo>
                  <a:cubicBezTo>
                    <a:pt x="15765081" y="2215896"/>
                    <a:pt x="15765081" y="2222246"/>
                    <a:pt x="15771431" y="2222246"/>
                  </a:cubicBezTo>
                  <a:cubicBezTo>
                    <a:pt x="15777781" y="2241296"/>
                    <a:pt x="15803181" y="2260346"/>
                    <a:pt x="15803181" y="2279396"/>
                  </a:cubicBezTo>
                  <a:cubicBezTo>
                    <a:pt x="15803181" y="2292096"/>
                    <a:pt x="15765081" y="2336546"/>
                    <a:pt x="15746031" y="2368296"/>
                  </a:cubicBezTo>
                  <a:cubicBezTo>
                    <a:pt x="15746031" y="2374646"/>
                    <a:pt x="15739681" y="2380996"/>
                    <a:pt x="15720631" y="2380996"/>
                  </a:cubicBezTo>
                  <a:cubicBezTo>
                    <a:pt x="15676181" y="2380996"/>
                    <a:pt x="15638081" y="2336546"/>
                    <a:pt x="15638081" y="2311146"/>
                  </a:cubicBezTo>
                  <a:cubicBezTo>
                    <a:pt x="15638081" y="2292096"/>
                    <a:pt x="15644431" y="2260346"/>
                    <a:pt x="15644431" y="2241296"/>
                  </a:cubicBezTo>
                  <a:cubicBezTo>
                    <a:pt x="15644431" y="2171446"/>
                    <a:pt x="15688881" y="2101596"/>
                    <a:pt x="15765081" y="2101596"/>
                  </a:cubicBezTo>
                  <a:cubicBezTo>
                    <a:pt x="15796831" y="2101596"/>
                    <a:pt x="15796831" y="2095246"/>
                    <a:pt x="15834867" y="2126996"/>
                  </a:cubicBezTo>
                  <a:cubicBezTo>
                    <a:pt x="15847567" y="2114296"/>
                    <a:pt x="15860267" y="2082546"/>
                    <a:pt x="15879317" y="2063496"/>
                  </a:cubicBezTo>
                  <a:cubicBezTo>
                    <a:pt x="15917417" y="2019046"/>
                    <a:pt x="15942817" y="2012696"/>
                    <a:pt x="15980917" y="2012696"/>
                  </a:cubicBezTo>
                  <a:cubicBezTo>
                    <a:pt x="16025367" y="2012696"/>
                    <a:pt x="16025367" y="2031746"/>
                    <a:pt x="16101567" y="2057146"/>
                  </a:cubicBezTo>
                  <a:cubicBezTo>
                    <a:pt x="16107917" y="1999996"/>
                    <a:pt x="16126967" y="1911160"/>
                    <a:pt x="16203167" y="1911160"/>
                  </a:cubicBezTo>
                  <a:cubicBezTo>
                    <a:pt x="16253967" y="1911160"/>
                    <a:pt x="16266667" y="1961960"/>
                    <a:pt x="16266667" y="1999996"/>
                  </a:cubicBezTo>
                  <a:cubicBezTo>
                    <a:pt x="16266667" y="2050796"/>
                    <a:pt x="16234917" y="2126996"/>
                    <a:pt x="16177767" y="2126996"/>
                  </a:cubicBezTo>
                  <a:cubicBezTo>
                    <a:pt x="16126967" y="2126996"/>
                    <a:pt x="16133317" y="2063496"/>
                    <a:pt x="16133317" y="2044446"/>
                  </a:cubicBezTo>
                  <a:cubicBezTo>
                    <a:pt x="16133317" y="2006346"/>
                    <a:pt x="16133317" y="1942910"/>
                    <a:pt x="16196817" y="1942910"/>
                  </a:cubicBezTo>
                  <a:cubicBezTo>
                    <a:pt x="16228567" y="1942910"/>
                    <a:pt x="16234917" y="1999996"/>
                    <a:pt x="16234917" y="1999996"/>
                  </a:cubicBezTo>
                  <a:cubicBezTo>
                    <a:pt x="16234917" y="2012696"/>
                    <a:pt x="16209517" y="2063496"/>
                    <a:pt x="16190467" y="2082546"/>
                  </a:cubicBezTo>
                  <a:cubicBezTo>
                    <a:pt x="16177767" y="2069846"/>
                    <a:pt x="16171417" y="2050796"/>
                    <a:pt x="16171417" y="2031746"/>
                  </a:cubicBezTo>
                  <a:cubicBezTo>
                    <a:pt x="16171417" y="2025396"/>
                    <a:pt x="16165067" y="2006346"/>
                    <a:pt x="16203167" y="1993646"/>
                  </a:cubicBezTo>
                  <a:cubicBezTo>
                    <a:pt x="16203167" y="1999996"/>
                    <a:pt x="16209517" y="1993646"/>
                    <a:pt x="16209517" y="2012696"/>
                  </a:cubicBezTo>
                  <a:cubicBezTo>
                    <a:pt x="16209517" y="2025396"/>
                    <a:pt x="16184117" y="2031746"/>
                    <a:pt x="16171417" y="2038096"/>
                  </a:cubicBezTo>
                  <a:cubicBezTo>
                    <a:pt x="16177767" y="2044446"/>
                    <a:pt x="16177767" y="2050796"/>
                    <a:pt x="16190467" y="2050796"/>
                  </a:cubicBezTo>
                  <a:cubicBezTo>
                    <a:pt x="16209517" y="2050796"/>
                    <a:pt x="16228567" y="2025396"/>
                    <a:pt x="16228567" y="2006346"/>
                  </a:cubicBezTo>
                  <a:cubicBezTo>
                    <a:pt x="16228567" y="1993646"/>
                    <a:pt x="16209517" y="1974660"/>
                    <a:pt x="16190467" y="1974660"/>
                  </a:cubicBezTo>
                  <a:cubicBezTo>
                    <a:pt x="16146017" y="1974660"/>
                    <a:pt x="16152367" y="2031746"/>
                    <a:pt x="16152367" y="2031746"/>
                  </a:cubicBezTo>
                  <a:cubicBezTo>
                    <a:pt x="16152367" y="2063496"/>
                    <a:pt x="16165067" y="2095246"/>
                    <a:pt x="16190467" y="2095246"/>
                  </a:cubicBezTo>
                  <a:cubicBezTo>
                    <a:pt x="16234917" y="2095246"/>
                    <a:pt x="16253967" y="2019046"/>
                    <a:pt x="16253967" y="1999996"/>
                  </a:cubicBezTo>
                  <a:cubicBezTo>
                    <a:pt x="16253967" y="1961960"/>
                    <a:pt x="16228567" y="1923860"/>
                    <a:pt x="16196817" y="1923860"/>
                  </a:cubicBezTo>
                  <a:cubicBezTo>
                    <a:pt x="16120617" y="1923860"/>
                    <a:pt x="16114267" y="2012696"/>
                    <a:pt x="16114267" y="2050796"/>
                  </a:cubicBezTo>
                  <a:cubicBezTo>
                    <a:pt x="16114267" y="2088896"/>
                    <a:pt x="16120617" y="2146046"/>
                    <a:pt x="16177767" y="2146046"/>
                  </a:cubicBezTo>
                  <a:cubicBezTo>
                    <a:pt x="16260317" y="2146046"/>
                    <a:pt x="16285717" y="2025396"/>
                    <a:pt x="16285717" y="1999996"/>
                  </a:cubicBezTo>
                  <a:cubicBezTo>
                    <a:pt x="16285717" y="1981010"/>
                    <a:pt x="16266667" y="1923860"/>
                    <a:pt x="16266667" y="1911160"/>
                  </a:cubicBezTo>
                  <a:cubicBezTo>
                    <a:pt x="16266667" y="1892110"/>
                    <a:pt x="16311117" y="1822260"/>
                    <a:pt x="16330105" y="1784160"/>
                  </a:cubicBezTo>
                  <a:cubicBezTo>
                    <a:pt x="16412655" y="1600010"/>
                    <a:pt x="16749205" y="1638110"/>
                    <a:pt x="16749205" y="1384173"/>
                  </a:cubicBezTo>
                  <a:cubicBezTo>
                    <a:pt x="16749205" y="1365123"/>
                    <a:pt x="16723805" y="1327023"/>
                    <a:pt x="16723805" y="1307973"/>
                  </a:cubicBezTo>
                  <a:cubicBezTo>
                    <a:pt x="16723805" y="1295273"/>
                    <a:pt x="16755555" y="1269873"/>
                    <a:pt x="16768255" y="1269873"/>
                  </a:cubicBezTo>
                  <a:cubicBezTo>
                    <a:pt x="16844392" y="1269873"/>
                    <a:pt x="16857092" y="1415923"/>
                    <a:pt x="16857092" y="1428623"/>
                  </a:cubicBezTo>
                  <a:close/>
                  <a:moveTo>
                    <a:pt x="14869795" y="1339723"/>
                  </a:moveTo>
                  <a:cubicBezTo>
                    <a:pt x="14850745" y="1352423"/>
                    <a:pt x="14818995" y="1384173"/>
                    <a:pt x="14800009" y="1384173"/>
                  </a:cubicBezTo>
                  <a:cubicBezTo>
                    <a:pt x="14787309" y="1384173"/>
                    <a:pt x="14742859" y="1333373"/>
                    <a:pt x="14730159" y="1307973"/>
                  </a:cubicBezTo>
                  <a:cubicBezTo>
                    <a:pt x="14749209" y="1295273"/>
                    <a:pt x="14768259" y="1269873"/>
                    <a:pt x="14780959" y="1269873"/>
                  </a:cubicBezTo>
                  <a:cubicBezTo>
                    <a:pt x="14806295" y="1269873"/>
                    <a:pt x="14850745" y="1314323"/>
                    <a:pt x="14869795" y="1339723"/>
                  </a:cubicBezTo>
                  <a:close/>
                  <a:moveTo>
                    <a:pt x="16019017" y="1320673"/>
                  </a:moveTo>
                  <a:cubicBezTo>
                    <a:pt x="16019017" y="1333373"/>
                    <a:pt x="15980917" y="1371473"/>
                    <a:pt x="15955517" y="1403223"/>
                  </a:cubicBezTo>
                  <a:cubicBezTo>
                    <a:pt x="15917417" y="1358773"/>
                    <a:pt x="15847567" y="1333373"/>
                    <a:pt x="15815881" y="1327023"/>
                  </a:cubicBezTo>
                  <a:cubicBezTo>
                    <a:pt x="15822167" y="1295273"/>
                    <a:pt x="15860267" y="1244473"/>
                    <a:pt x="15904717" y="1244473"/>
                  </a:cubicBezTo>
                  <a:cubicBezTo>
                    <a:pt x="15936467" y="1244473"/>
                    <a:pt x="16019017" y="1295273"/>
                    <a:pt x="16019017" y="1320673"/>
                  </a:cubicBezTo>
                  <a:close/>
                  <a:moveTo>
                    <a:pt x="15472981" y="1269873"/>
                  </a:moveTo>
                  <a:cubicBezTo>
                    <a:pt x="15479331" y="1263523"/>
                    <a:pt x="15479331" y="1244473"/>
                    <a:pt x="15479331" y="1244473"/>
                  </a:cubicBezTo>
                  <a:cubicBezTo>
                    <a:pt x="15479331" y="1250823"/>
                    <a:pt x="15479331" y="1263523"/>
                    <a:pt x="15472981" y="1269873"/>
                  </a:cubicBezTo>
                  <a:close/>
                  <a:moveTo>
                    <a:pt x="15142844" y="1269873"/>
                  </a:moveTo>
                  <a:lnTo>
                    <a:pt x="15142844" y="1244473"/>
                  </a:lnTo>
                  <a:lnTo>
                    <a:pt x="15142844" y="1269873"/>
                  </a:lnTo>
                  <a:close/>
                  <a:moveTo>
                    <a:pt x="14863445" y="1307973"/>
                  </a:moveTo>
                  <a:cubicBezTo>
                    <a:pt x="14825345" y="1269873"/>
                    <a:pt x="14800009" y="1250823"/>
                    <a:pt x="14780959" y="1250823"/>
                  </a:cubicBezTo>
                  <a:cubicBezTo>
                    <a:pt x="14761909" y="1250823"/>
                    <a:pt x="14717459" y="1288923"/>
                    <a:pt x="14717459" y="1320673"/>
                  </a:cubicBezTo>
                  <a:cubicBezTo>
                    <a:pt x="14717459" y="1314323"/>
                    <a:pt x="14711109" y="1314323"/>
                    <a:pt x="14711109" y="1295273"/>
                  </a:cubicBezTo>
                  <a:cubicBezTo>
                    <a:pt x="14711109" y="1282573"/>
                    <a:pt x="14717459" y="1282573"/>
                    <a:pt x="14717459" y="1276223"/>
                  </a:cubicBezTo>
                  <a:cubicBezTo>
                    <a:pt x="14736509" y="1269873"/>
                    <a:pt x="14768259" y="1244473"/>
                    <a:pt x="14780959" y="1244473"/>
                  </a:cubicBezTo>
                  <a:cubicBezTo>
                    <a:pt x="14800009" y="1244473"/>
                    <a:pt x="14857095" y="1276223"/>
                    <a:pt x="14863445" y="1307973"/>
                  </a:cubicBezTo>
                  <a:close/>
                  <a:moveTo>
                    <a:pt x="15961867" y="1250823"/>
                  </a:moveTo>
                  <a:cubicBezTo>
                    <a:pt x="15942817" y="1238123"/>
                    <a:pt x="15923767" y="1225423"/>
                    <a:pt x="15904717" y="1225423"/>
                  </a:cubicBezTo>
                  <a:cubicBezTo>
                    <a:pt x="15879317" y="1225423"/>
                    <a:pt x="15822167" y="1257173"/>
                    <a:pt x="15809531" y="1301623"/>
                  </a:cubicBezTo>
                  <a:cubicBezTo>
                    <a:pt x="15841217" y="1225423"/>
                    <a:pt x="15866617" y="1225423"/>
                    <a:pt x="15904717" y="1225423"/>
                  </a:cubicBezTo>
                  <a:cubicBezTo>
                    <a:pt x="15930117" y="1225423"/>
                    <a:pt x="15949167" y="1219073"/>
                    <a:pt x="15961867" y="1250823"/>
                  </a:cubicBezTo>
                  <a:close/>
                  <a:moveTo>
                    <a:pt x="14876145" y="1295273"/>
                  </a:moveTo>
                  <a:cubicBezTo>
                    <a:pt x="14844395" y="1263523"/>
                    <a:pt x="14800009" y="1225423"/>
                    <a:pt x="14780959" y="1225423"/>
                  </a:cubicBezTo>
                  <a:cubicBezTo>
                    <a:pt x="14768259" y="1225423"/>
                    <a:pt x="14698409" y="1269873"/>
                    <a:pt x="14698409" y="1282573"/>
                  </a:cubicBezTo>
                  <a:cubicBezTo>
                    <a:pt x="14685709" y="1257173"/>
                    <a:pt x="14755559" y="1212723"/>
                    <a:pt x="14787309" y="1212723"/>
                  </a:cubicBezTo>
                  <a:cubicBezTo>
                    <a:pt x="14825345" y="1212723"/>
                    <a:pt x="14831695" y="1231773"/>
                    <a:pt x="14876145" y="1295273"/>
                  </a:cubicBezTo>
                  <a:close/>
                  <a:moveTo>
                    <a:pt x="15980917" y="1231773"/>
                  </a:moveTo>
                  <a:cubicBezTo>
                    <a:pt x="15993617" y="1244473"/>
                    <a:pt x="16025367" y="1244473"/>
                    <a:pt x="16044417" y="1257173"/>
                  </a:cubicBezTo>
                  <a:cubicBezTo>
                    <a:pt x="16057117" y="1263523"/>
                    <a:pt x="16063467" y="1282573"/>
                    <a:pt x="16063467" y="1295273"/>
                  </a:cubicBezTo>
                  <a:cubicBezTo>
                    <a:pt x="16063467" y="1314323"/>
                    <a:pt x="16057117" y="1327023"/>
                    <a:pt x="16050767" y="1339723"/>
                  </a:cubicBezTo>
                  <a:cubicBezTo>
                    <a:pt x="16050767" y="1333373"/>
                    <a:pt x="16057117" y="1327023"/>
                    <a:pt x="16057117" y="1314323"/>
                  </a:cubicBezTo>
                  <a:cubicBezTo>
                    <a:pt x="16057117" y="1269873"/>
                    <a:pt x="15987267" y="1238123"/>
                    <a:pt x="15949167" y="1212723"/>
                  </a:cubicBezTo>
                  <a:cubicBezTo>
                    <a:pt x="15936467" y="1206373"/>
                    <a:pt x="15917417" y="1206373"/>
                    <a:pt x="15904717" y="1206373"/>
                  </a:cubicBezTo>
                  <a:cubicBezTo>
                    <a:pt x="15866617" y="1206373"/>
                    <a:pt x="15841217" y="1212723"/>
                    <a:pt x="15803181" y="1276223"/>
                  </a:cubicBezTo>
                  <a:cubicBezTo>
                    <a:pt x="15834867" y="1200023"/>
                    <a:pt x="15860267" y="1200023"/>
                    <a:pt x="15904717" y="1200023"/>
                  </a:cubicBezTo>
                  <a:cubicBezTo>
                    <a:pt x="15936467" y="1200023"/>
                    <a:pt x="15930117" y="1193673"/>
                    <a:pt x="15980917" y="1231773"/>
                  </a:cubicBezTo>
                  <a:close/>
                  <a:moveTo>
                    <a:pt x="15726981" y="1212723"/>
                  </a:moveTo>
                  <a:cubicBezTo>
                    <a:pt x="15733331" y="1219073"/>
                    <a:pt x="15733331" y="1212723"/>
                    <a:pt x="15733331" y="1231773"/>
                  </a:cubicBezTo>
                  <a:cubicBezTo>
                    <a:pt x="15733331" y="1244473"/>
                    <a:pt x="15707931" y="1295273"/>
                    <a:pt x="15682531" y="1295273"/>
                  </a:cubicBezTo>
                  <a:cubicBezTo>
                    <a:pt x="15669831" y="1295273"/>
                    <a:pt x="15587281" y="1282573"/>
                    <a:pt x="15542831" y="1276223"/>
                  </a:cubicBezTo>
                  <a:lnTo>
                    <a:pt x="15542831" y="1250823"/>
                  </a:lnTo>
                  <a:cubicBezTo>
                    <a:pt x="15555531" y="1193673"/>
                    <a:pt x="15580931" y="1200023"/>
                    <a:pt x="15619031" y="1200023"/>
                  </a:cubicBezTo>
                  <a:cubicBezTo>
                    <a:pt x="15631731" y="1200023"/>
                    <a:pt x="15688881" y="1212723"/>
                    <a:pt x="15726981" y="1212723"/>
                  </a:cubicBezTo>
                  <a:close/>
                  <a:moveTo>
                    <a:pt x="15104744" y="1276223"/>
                  </a:moveTo>
                  <a:cubicBezTo>
                    <a:pt x="15066644" y="1282573"/>
                    <a:pt x="14996795" y="1301623"/>
                    <a:pt x="14977745" y="1301623"/>
                  </a:cubicBezTo>
                  <a:cubicBezTo>
                    <a:pt x="14965045" y="1301623"/>
                    <a:pt x="14939645" y="1269873"/>
                    <a:pt x="14926945" y="1250823"/>
                  </a:cubicBezTo>
                  <a:lnTo>
                    <a:pt x="14926945" y="1225423"/>
                  </a:lnTo>
                  <a:cubicBezTo>
                    <a:pt x="14945995" y="1219073"/>
                    <a:pt x="14971395" y="1219073"/>
                    <a:pt x="14990445" y="1219073"/>
                  </a:cubicBezTo>
                  <a:cubicBezTo>
                    <a:pt x="15003145" y="1212723"/>
                    <a:pt x="15022194" y="1200023"/>
                    <a:pt x="15041244" y="1200023"/>
                  </a:cubicBezTo>
                  <a:cubicBezTo>
                    <a:pt x="15079344" y="1200023"/>
                    <a:pt x="15092044" y="1231773"/>
                    <a:pt x="15104744" y="1276223"/>
                  </a:cubicBezTo>
                  <a:close/>
                  <a:moveTo>
                    <a:pt x="15365031" y="1180973"/>
                  </a:moveTo>
                  <a:cubicBezTo>
                    <a:pt x="15409481" y="1174623"/>
                    <a:pt x="15415831" y="1206373"/>
                    <a:pt x="15415831" y="1225423"/>
                  </a:cubicBezTo>
                  <a:cubicBezTo>
                    <a:pt x="15415831" y="1244473"/>
                    <a:pt x="15409481" y="1257173"/>
                    <a:pt x="15403131" y="1269873"/>
                  </a:cubicBezTo>
                  <a:lnTo>
                    <a:pt x="15238094" y="1269873"/>
                  </a:lnTo>
                  <a:cubicBezTo>
                    <a:pt x="15231744" y="1257173"/>
                    <a:pt x="15225394" y="1238123"/>
                    <a:pt x="15225394" y="1219073"/>
                  </a:cubicBezTo>
                  <a:cubicBezTo>
                    <a:pt x="15225394" y="1193673"/>
                    <a:pt x="15219044" y="1180973"/>
                    <a:pt x="15276194" y="1180973"/>
                  </a:cubicBezTo>
                  <a:lnTo>
                    <a:pt x="15365031" y="1180973"/>
                  </a:lnTo>
                  <a:close/>
                  <a:moveTo>
                    <a:pt x="15758731" y="1206373"/>
                  </a:moveTo>
                  <a:lnTo>
                    <a:pt x="15752381" y="1238123"/>
                  </a:lnTo>
                  <a:cubicBezTo>
                    <a:pt x="15746031" y="1225423"/>
                    <a:pt x="15733331" y="1193673"/>
                    <a:pt x="15726981" y="1193673"/>
                  </a:cubicBezTo>
                  <a:cubicBezTo>
                    <a:pt x="15695231" y="1187323"/>
                    <a:pt x="15631731" y="1180973"/>
                    <a:pt x="15619031" y="1180973"/>
                  </a:cubicBezTo>
                  <a:cubicBezTo>
                    <a:pt x="15561881" y="1180973"/>
                    <a:pt x="15536481" y="1200023"/>
                    <a:pt x="15517431" y="1276223"/>
                  </a:cubicBezTo>
                  <a:cubicBezTo>
                    <a:pt x="15530131" y="1200023"/>
                    <a:pt x="15555531" y="1174623"/>
                    <a:pt x="15619031" y="1174623"/>
                  </a:cubicBezTo>
                  <a:cubicBezTo>
                    <a:pt x="15663481" y="1174623"/>
                    <a:pt x="15739681" y="1187323"/>
                    <a:pt x="15758731" y="1206373"/>
                  </a:cubicBezTo>
                  <a:close/>
                  <a:moveTo>
                    <a:pt x="15123794" y="1276223"/>
                  </a:moveTo>
                  <a:cubicBezTo>
                    <a:pt x="15104744" y="1206373"/>
                    <a:pt x="15085694" y="1187323"/>
                    <a:pt x="15041244" y="1187323"/>
                  </a:cubicBezTo>
                  <a:cubicBezTo>
                    <a:pt x="15022194" y="1187323"/>
                    <a:pt x="15003145" y="1193673"/>
                    <a:pt x="14984095" y="1200023"/>
                  </a:cubicBezTo>
                  <a:cubicBezTo>
                    <a:pt x="14977745" y="1200023"/>
                    <a:pt x="14907895" y="1187323"/>
                    <a:pt x="14907895" y="1238123"/>
                  </a:cubicBezTo>
                  <a:cubicBezTo>
                    <a:pt x="14907895" y="1250823"/>
                    <a:pt x="14914245" y="1263523"/>
                    <a:pt x="14920595" y="1276223"/>
                  </a:cubicBezTo>
                  <a:cubicBezTo>
                    <a:pt x="14907895" y="1263523"/>
                    <a:pt x="14901545" y="1238123"/>
                    <a:pt x="14901545" y="1225423"/>
                  </a:cubicBezTo>
                  <a:cubicBezTo>
                    <a:pt x="14901545" y="1206373"/>
                    <a:pt x="14907895" y="1193673"/>
                    <a:pt x="14926945" y="1193673"/>
                  </a:cubicBezTo>
                  <a:cubicBezTo>
                    <a:pt x="14939645" y="1187323"/>
                    <a:pt x="14958695" y="1193673"/>
                    <a:pt x="14977745" y="1193673"/>
                  </a:cubicBezTo>
                  <a:cubicBezTo>
                    <a:pt x="14996795" y="1193673"/>
                    <a:pt x="15028544" y="1174623"/>
                    <a:pt x="15047594" y="1174623"/>
                  </a:cubicBezTo>
                  <a:cubicBezTo>
                    <a:pt x="15079344" y="1174623"/>
                    <a:pt x="15136494" y="1238123"/>
                    <a:pt x="15123794" y="1276223"/>
                  </a:cubicBezTo>
                  <a:close/>
                  <a:moveTo>
                    <a:pt x="15441231" y="1219073"/>
                  </a:moveTo>
                  <a:cubicBezTo>
                    <a:pt x="15441231" y="1231773"/>
                    <a:pt x="15434881" y="1250823"/>
                    <a:pt x="15428531" y="1269873"/>
                  </a:cubicBezTo>
                  <a:cubicBezTo>
                    <a:pt x="15428531" y="1257173"/>
                    <a:pt x="15434881" y="1238123"/>
                    <a:pt x="15434881" y="1219073"/>
                  </a:cubicBezTo>
                  <a:cubicBezTo>
                    <a:pt x="15434881" y="1187323"/>
                    <a:pt x="15396781" y="1161923"/>
                    <a:pt x="15377731" y="1161923"/>
                  </a:cubicBezTo>
                  <a:lnTo>
                    <a:pt x="15263494" y="1161923"/>
                  </a:lnTo>
                  <a:cubicBezTo>
                    <a:pt x="15212694" y="1155573"/>
                    <a:pt x="15187294" y="1238123"/>
                    <a:pt x="15212694" y="1263523"/>
                  </a:cubicBezTo>
                  <a:cubicBezTo>
                    <a:pt x="15206344" y="1250823"/>
                    <a:pt x="15199994" y="1231773"/>
                    <a:pt x="15199994" y="1212723"/>
                  </a:cubicBezTo>
                  <a:cubicBezTo>
                    <a:pt x="15199994" y="1136523"/>
                    <a:pt x="15288894" y="1155573"/>
                    <a:pt x="15326931" y="1155573"/>
                  </a:cubicBezTo>
                  <a:cubicBezTo>
                    <a:pt x="15377731" y="1155573"/>
                    <a:pt x="15441231" y="1136523"/>
                    <a:pt x="15441231" y="1219073"/>
                  </a:cubicBezTo>
                  <a:close/>
                  <a:moveTo>
                    <a:pt x="16095217" y="1231773"/>
                  </a:moveTo>
                  <a:cubicBezTo>
                    <a:pt x="16095217" y="1250823"/>
                    <a:pt x="16082517" y="1295273"/>
                    <a:pt x="16076167" y="1320673"/>
                  </a:cubicBezTo>
                  <a:cubicBezTo>
                    <a:pt x="16076167" y="1307973"/>
                    <a:pt x="16076167" y="1282573"/>
                    <a:pt x="16069817" y="1269873"/>
                  </a:cubicBezTo>
                  <a:cubicBezTo>
                    <a:pt x="16057117" y="1244473"/>
                    <a:pt x="16031717" y="1231773"/>
                    <a:pt x="16006317" y="1219073"/>
                  </a:cubicBezTo>
                  <a:lnTo>
                    <a:pt x="16006317" y="1200023"/>
                  </a:lnTo>
                  <a:cubicBezTo>
                    <a:pt x="16006317" y="1200023"/>
                    <a:pt x="15999967" y="1149223"/>
                    <a:pt x="16031717" y="1149223"/>
                  </a:cubicBezTo>
                  <a:cubicBezTo>
                    <a:pt x="16076167" y="1149223"/>
                    <a:pt x="16095217" y="1200023"/>
                    <a:pt x="16095217" y="1231773"/>
                  </a:cubicBezTo>
                  <a:close/>
                  <a:moveTo>
                    <a:pt x="15790481" y="1200023"/>
                  </a:moveTo>
                  <a:cubicBezTo>
                    <a:pt x="15790481" y="1225423"/>
                    <a:pt x="15758731" y="1282573"/>
                    <a:pt x="15726981" y="1301623"/>
                  </a:cubicBezTo>
                  <a:cubicBezTo>
                    <a:pt x="15746031" y="1282573"/>
                    <a:pt x="15777781" y="1238123"/>
                    <a:pt x="15777781" y="1212723"/>
                  </a:cubicBezTo>
                  <a:cubicBezTo>
                    <a:pt x="15777781" y="1200023"/>
                    <a:pt x="15758731" y="1168273"/>
                    <a:pt x="15739681" y="1168273"/>
                  </a:cubicBezTo>
                  <a:cubicBezTo>
                    <a:pt x="15701581" y="1161923"/>
                    <a:pt x="15631731" y="1155573"/>
                    <a:pt x="15619031" y="1155573"/>
                  </a:cubicBezTo>
                  <a:cubicBezTo>
                    <a:pt x="15593631" y="1155573"/>
                    <a:pt x="15530131" y="1161923"/>
                    <a:pt x="15523781" y="1200023"/>
                  </a:cubicBezTo>
                  <a:cubicBezTo>
                    <a:pt x="15517431" y="1219073"/>
                    <a:pt x="15504731" y="1257173"/>
                    <a:pt x="15492031" y="1269873"/>
                  </a:cubicBezTo>
                  <a:cubicBezTo>
                    <a:pt x="15511081" y="1155573"/>
                    <a:pt x="15536481" y="1142873"/>
                    <a:pt x="15619031" y="1142873"/>
                  </a:cubicBezTo>
                  <a:cubicBezTo>
                    <a:pt x="15644431" y="1142873"/>
                    <a:pt x="15790481" y="1136523"/>
                    <a:pt x="15790481" y="1200023"/>
                  </a:cubicBezTo>
                  <a:close/>
                  <a:moveTo>
                    <a:pt x="15136494" y="1238123"/>
                  </a:moveTo>
                  <a:cubicBezTo>
                    <a:pt x="15123794" y="1212723"/>
                    <a:pt x="15072994" y="1155573"/>
                    <a:pt x="15047594" y="1155573"/>
                  </a:cubicBezTo>
                  <a:cubicBezTo>
                    <a:pt x="15034894" y="1155573"/>
                    <a:pt x="15003145" y="1168273"/>
                    <a:pt x="14984095" y="1174623"/>
                  </a:cubicBezTo>
                  <a:cubicBezTo>
                    <a:pt x="14958695" y="1180973"/>
                    <a:pt x="14901545" y="1161923"/>
                    <a:pt x="14882495" y="1212723"/>
                  </a:cubicBezTo>
                  <a:cubicBezTo>
                    <a:pt x="14876145" y="1219073"/>
                    <a:pt x="14888845" y="1244473"/>
                    <a:pt x="14888845" y="1257173"/>
                  </a:cubicBezTo>
                  <a:cubicBezTo>
                    <a:pt x="14882495" y="1244473"/>
                    <a:pt x="14876145" y="1225423"/>
                    <a:pt x="14876145" y="1206373"/>
                  </a:cubicBezTo>
                  <a:cubicBezTo>
                    <a:pt x="14876145" y="1193673"/>
                    <a:pt x="14882495" y="1174623"/>
                    <a:pt x="14901545" y="1168273"/>
                  </a:cubicBezTo>
                  <a:cubicBezTo>
                    <a:pt x="14939645" y="1155573"/>
                    <a:pt x="15015844" y="1136523"/>
                    <a:pt x="15034894" y="1136523"/>
                  </a:cubicBezTo>
                  <a:cubicBezTo>
                    <a:pt x="15085694" y="1136523"/>
                    <a:pt x="15111094" y="1155573"/>
                    <a:pt x="15136494" y="1238123"/>
                  </a:cubicBezTo>
                  <a:close/>
                  <a:moveTo>
                    <a:pt x="16025367" y="1130173"/>
                  </a:moveTo>
                  <a:cubicBezTo>
                    <a:pt x="16006317" y="1149223"/>
                    <a:pt x="15974567" y="1193673"/>
                    <a:pt x="15987267" y="1219073"/>
                  </a:cubicBezTo>
                  <a:lnTo>
                    <a:pt x="15987267" y="1130173"/>
                  </a:lnTo>
                  <a:lnTo>
                    <a:pt x="16025367" y="1130173"/>
                  </a:lnTo>
                  <a:close/>
                  <a:moveTo>
                    <a:pt x="14742859" y="1206373"/>
                  </a:moveTo>
                  <a:cubicBezTo>
                    <a:pt x="14742859" y="1219073"/>
                    <a:pt x="14698409" y="1238123"/>
                    <a:pt x="14685709" y="1263523"/>
                  </a:cubicBezTo>
                  <a:cubicBezTo>
                    <a:pt x="14685709" y="1250823"/>
                    <a:pt x="14679359" y="1238123"/>
                    <a:pt x="14679359" y="1219073"/>
                  </a:cubicBezTo>
                  <a:cubicBezTo>
                    <a:pt x="14679359" y="1180973"/>
                    <a:pt x="14698409" y="1149223"/>
                    <a:pt x="14723809" y="1130173"/>
                  </a:cubicBezTo>
                  <a:cubicBezTo>
                    <a:pt x="14717459" y="1155573"/>
                    <a:pt x="14742859" y="1187323"/>
                    <a:pt x="14742859" y="1206373"/>
                  </a:cubicBezTo>
                  <a:close/>
                  <a:moveTo>
                    <a:pt x="15472981" y="1193673"/>
                  </a:moveTo>
                  <a:cubicBezTo>
                    <a:pt x="15472981" y="1206373"/>
                    <a:pt x="15466631" y="1238123"/>
                    <a:pt x="15453931" y="1263523"/>
                  </a:cubicBezTo>
                  <a:cubicBezTo>
                    <a:pt x="15453931" y="1263523"/>
                    <a:pt x="15453931" y="1269873"/>
                    <a:pt x="15447581" y="1263523"/>
                  </a:cubicBezTo>
                  <a:cubicBezTo>
                    <a:pt x="15453931" y="1250823"/>
                    <a:pt x="15460281" y="1231773"/>
                    <a:pt x="15460281" y="1212723"/>
                  </a:cubicBezTo>
                  <a:cubicBezTo>
                    <a:pt x="15460281" y="1117473"/>
                    <a:pt x="15365031" y="1136523"/>
                    <a:pt x="15326931" y="1136523"/>
                  </a:cubicBezTo>
                  <a:cubicBezTo>
                    <a:pt x="15282544" y="1136523"/>
                    <a:pt x="15180944" y="1123823"/>
                    <a:pt x="15180944" y="1212723"/>
                  </a:cubicBezTo>
                  <a:cubicBezTo>
                    <a:pt x="15180944" y="1225423"/>
                    <a:pt x="15187294" y="1257173"/>
                    <a:pt x="15193644" y="1269873"/>
                  </a:cubicBezTo>
                  <a:cubicBezTo>
                    <a:pt x="15180944" y="1244473"/>
                    <a:pt x="15168244" y="1212723"/>
                    <a:pt x="15168244" y="1193673"/>
                  </a:cubicBezTo>
                  <a:cubicBezTo>
                    <a:pt x="15168244" y="1180973"/>
                    <a:pt x="15168244" y="1161923"/>
                    <a:pt x="15180944" y="1155573"/>
                  </a:cubicBezTo>
                  <a:cubicBezTo>
                    <a:pt x="15193644" y="1136523"/>
                    <a:pt x="15225394" y="1123823"/>
                    <a:pt x="15250794" y="1123823"/>
                  </a:cubicBezTo>
                  <a:cubicBezTo>
                    <a:pt x="15288894" y="1123823"/>
                    <a:pt x="15358681" y="1117473"/>
                    <a:pt x="15377731" y="1117473"/>
                  </a:cubicBezTo>
                  <a:cubicBezTo>
                    <a:pt x="15415831" y="1117473"/>
                    <a:pt x="15472981" y="1142873"/>
                    <a:pt x="15472981" y="1193673"/>
                  </a:cubicBezTo>
                  <a:close/>
                  <a:moveTo>
                    <a:pt x="14907895" y="1142873"/>
                  </a:moveTo>
                  <a:cubicBezTo>
                    <a:pt x="14901545" y="1149223"/>
                    <a:pt x="14876145" y="1155573"/>
                    <a:pt x="14863445" y="1180973"/>
                  </a:cubicBezTo>
                  <a:cubicBezTo>
                    <a:pt x="14850745" y="1193673"/>
                    <a:pt x="14857095" y="1231773"/>
                    <a:pt x="14863445" y="1244473"/>
                  </a:cubicBezTo>
                  <a:cubicBezTo>
                    <a:pt x="14831695" y="1180973"/>
                    <a:pt x="14787309" y="1206373"/>
                    <a:pt x="14787309" y="1161923"/>
                  </a:cubicBezTo>
                  <a:cubicBezTo>
                    <a:pt x="14787309" y="1149223"/>
                    <a:pt x="14800009" y="1142873"/>
                    <a:pt x="14806295" y="1136523"/>
                  </a:cubicBezTo>
                  <a:cubicBezTo>
                    <a:pt x="14831695" y="1136523"/>
                    <a:pt x="14863445" y="1117473"/>
                    <a:pt x="14876145" y="1117473"/>
                  </a:cubicBezTo>
                  <a:cubicBezTo>
                    <a:pt x="14895195" y="1117473"/>
                    <a:pt x="14901545" y="1130173"/>
                    <a:pt x="14907895" y="1142873"/>
                  </a:cubicBezTo>
                  <a:close/>
                  <a:moveTo>
                    <a:pt x="15987267" y="1117473"/>
                  </a:moveTo>
                  <a:cubicBezTo>
                    <a:pt x="15993617" y="1111123"/>
                    <a:pt x="15999967" y="1111123"/>
                    <a:pt x="16006317" y="1111123"/>
                  </a:cubicBezTo>
                  <a:cubicBezTo>
                    <a:pt x="15993617" y="1111123"/>
                    <a:pt x="15993617" y="1117473"/>
                    <a:pt x="15987267" y="1117473"/>
                  </a:cubicBezTo>
                  <a:close/>
                  <a:moveTo>
                    <a:pt x="15898367" y="1123823"/>
                  </a:moveTo>
                  <a:cubicBezTo>
                    <a:pt x="15904717" y="1130173"/>
                    <a:pt x="15911067" y="1130173"/>
                    <a:pt x="15911067" y="1142873"/>
                  </a:cubicBezTo>
                  <a:cubicBezTo>
                    <a:pt x="15911067" y="1193673"/>
                    <a:pt x="15815881" y="1187323"/>
                    <a:pt x="15796831" y="1250823"/>
                  </a:cubicBezTo>
                  <a:cubicBezTo>
                    <a:pt x="15803181" y="1238123"/>
                    <a:pt x="15809531" y="1219073"/>
                    <a:pt x="15809531" y="1200023"/>
                  </a:cubicBezTo>
                  <a:cubicBezTo>
                    <a:pt x="15809531" y="1174623"/>
                    <a:pt x="15765081" y="1136523"/>
                    <a:pt x="15746031" y="1136523"/>
                  </a:cubicBezTo>
                  <a:lnTo>
                    <a:pt x="15746031" y="1111123"/>
                  </a:lnTo>
                  <a:cubicBezTo>
                    <a:pt x="15752381" y="1104773"/>
                    <a:pt x="15758731" y="1098423"/>
                    <a:pt x="15777781" y="1098423"/>
                  </a:cubicBezTo>
                  <a:cubicBezTo>
                    <a:pt x="15790481" y="1098423"/>
                    <a:pt x="15860267" y="1111123"/>
                    <a:pt x="15898367" y="1123823"/>
                  </a:cubicBezTo>
                  <a:close/>
                  <a:moveTo>
                    <a:pt x="15980917" y="1098423"/>
                  </a:moveTo>
                  <a:cubicBezTo>
                    <a:pt x="15961867" y="1130173"/>
                    <a:pt x="15955517" y="1161923"/>
                    <a:pt x="15949167" y="1187323"/>
                  </a:cubicBezTo>
                  <a:cubicBezTo>
                    <a:pt x="15955517" y="1155573"/>
                    <a:pt x="15961867" y="1130173"/>
                    <a:pt x="15961867" y="1117473"/>
                  </a:cubicBezTo>
                  <a:cubicBezTo>
                    <a:pt x="15961867" y="1098423"/>
                    <a:pt x="15955517" y="1098423"/>
                    <a:pt x="15949167" y="1085723"/>
                  </a:cubicBezTo>
                  <a:cubicBezTo>
                    <a:pt x="15955517" y="1085723"/>
                    <a:pt x="15968217" y="1092073"/>
                    <a:pt x="15980917" y="1098423"/>
                  </a:cubicBezTo>
                  <a:close/>
                  <a:moveTo>
                    <a:pt x="14926945" y="1117473"/>
                  </a:moveTo>
                  <a:lnTo>
                    <a:pt x="14926945" y="1142873"/>
                  </a:lnTo>
                  <a:cubicBezTo>
                    <a:pt x="14901545" y="1111123"/>
                    <a:pt x="14888845" y="1098423"/>
                    <a:pt x="14876145" y="1098423"/>
                  </a:cubicBezTo>
                  <a:cubicBezTo>
                    <a:pt x="14863445" y="1098423"/>
                    <a:pt x="14850745" y="1104773"/>
                    <a:pt x="14838045" y="1111123"/>
                  </a:cubicBezTo>
                  <a:cubicBezTo>
                    <a:pt x="14812645" y="1123823"/>
                    <a:pt x="14768259" y="1136523"/>
                    <a:pt x="14768259" y="1161923"/>
                  </a:cubicBezTo>
                  <a:cubicBezTo>
                    <a:pt x="14768259" y="1174623"/>
                    <a:pt x="14774609" y="1180973"/>
                    <a:pt x="14780959" y="1193673"/>
                  </a:cubicBezTo>
                  <a:cubicBezTo>
                    <a:pt x="14774609" y="1187323"/>
                    <a:pt x="14761909" y="1168273"/>
                    <a:pt x="14761909" y="1155573"/>
                  </a:cubicBezTo>
                  <a:cubicBezTo>
                    <a:pt x="14761909" y="1136523"/>
                    <a:pt x="14755559" y="1130173"/>
                    <a:pt x="14774609" y="1123823"/>
                  </a:cubicBezTo>
                  <a:cubicBezTo>
                    <a:pt x="14806295" y="1111123"/>
                    <a:pt x="14869795" y="1085723"/>
                    <a:pt x="14888845" y="1085723"/>
                  </a:cubicBezTo>
                  <a:cubicBezTo>
                    <a:pt x="14901545" y="1085723"/>
                    <a:pt x="14920595" y="1104773"/>
                    <a:pt x="14926945" y="1117473"/>
                  </a:cubicBezTo>
                  <a:close/>
                  <a:moveTo>
                    <a:pt x="15822167" y="1079373"/>
                  </a:moveTo>
                  <a:cubicBezTo>
                    <a:pt x="15847567" y="1085723"/>
                    <a:pt x="15885667" y="1073023"/>
                    <a:pt x="15911067" y="1098423"/>
                  </a:cubicBezTo>
                  <a:cubicBezTo>
                    <a:pt x="15917417" y="1104773"/>
                    <a:pt x="15923767" y="1117473"/>
                    <a:pt x="15923767" y="1130173"/>
                  </a:cubicBezTo>
                  <a:cubicBezTo>
                    <a:pt x="15923767" y="1123823"/>
                    <a:pt x="15911067" y="1098423"/>
                    <a:pt x="15898367" y="1098423"/>
                  </a:cubicBezTo>
                  <a:cubicBezTo>
                    <a:pt x="15860267" y="1085723"/>
                    <a:pt x="15790481" y="1079373"/>
                    <a:pt x="15777781" y="1079373"/>
                  </a:cubicBezTo>
                  <a:cubicBezTo>
                    <a:pt x="15758731" y="1079373"/>
                    <a:pt x="15733331" y="1085723"/>
                    <a:pt x="15726981" y="1123823"/>
                  </a:cubicBezTo>
                  <a:cubicBezTo>
                    <a:pt x="15726981" y="1123823"/>
                    <a:pt x="15726981" y="1130173"/>
                    <a:pt x="15720631" y="1130173"/>
                  </a:cubicBezTo>
                  <a:cubicBezTo>
                    <a:pt x="15714281" y="1123823"/>
                    <a:pt x="15714281" y="1130173"/>
                    <a:pt x="15714281" y="1111123"/>
                  </a:cubicBezTo>
                  <a:cubicBezTo>
                    <a:pt x="15714281" y="1066673"/>
                    <a:pt x="15746031" y="1073023"/>
                    <a:pt x="15765081" y="1073023"/>
                  </a:cubicBezTo>
                  <a:cubicBezTo>
                    <a:pt x="15784131" y="1073023"/>
                    <a:pt x="15803181" y="1079373"/>
                    <a:pt x="15822167" y="1079373"/>
                  </a:cubicBezTo>
                  <a:close/>
                  <a:moveTo>
                    <a:pt x="15250794" y="1104773"/>
                  </a:moveTo>
                  <a:cubicBezTo>
                    <a:pt x="15187294" y="1111123"/>
                    <a:pt x="15149194" y="1149223"/>
                    <a:pt x="15149194" y="1193673"/>
                  </a:cubicBezTo>
                  <a:cubicBezTo>
                    <a:pt x="15149194" y="1212723"/>
                    <a:pt x="15161894" y="1250823"/>
                    <a:pt x="15161894" y="1269873"/>
                  </a:cubicBezTo>
                  <a:cubicBezTo>
                    <a:pt x="15155544" y="1206373"/>
                    <a:pt x="15098394" y="1104773"/>
                    <a:pt x="15028544" y="1111123"/>
                  </a:cubicBezTo>
                  <a:cubicBezTo>
                    <a:pt x="15028544" y="1104773"/>
                    <a:pt x="15028544" y="1085723"/>
                    <a:pt x="15047594" y="1085723"/>
                  </a:cubicBezTo>
                  <a:cubicBezTo>
                    <a:pt x="15079344" y="1079373"/>
                    <a:pt x="15111094" y="1085723"/>
                    <a:pt x="15142844" y="1079373"/>
                  </a:cubicBezTo>
                  <a:cubicBezTo>
                    <a:pt x="15161894" y="1073023"/>
                    <a:pt x="15193644" y="1060323"/>
                    <a:pt x="15206344" y="1060323"/>
                  </a:cubicBezTo>
                  <a:cubicBezTo>
                    <a:pt x="15231744" y="1060323"/>
                    <a:pt x="15244444" y="1060323"/>
                    <a:pt x="15250794" y="1104773"/>
                  </a:cubicBezTo>
                  <a:close/>
                  <a:moveTo>
                    <a:pt x="14952345" y="1098423"/>
                  </a:moveTo>
                  <a:lnTo>
                    <a:pt x="14952345" y="1142873"/>
                  </a:lnTo>
                  <a:cubicBezTo>
                    <a:pt x="14926945" y="1111123"/>
                    <a:pt x="14926945" y="1066673"/>
                    <a:pt x="14888845" y="1066673"/>
                  </a:cubicBezTo>
                  <a:cubicBezTo>
                    <a:pt x="14869795" y="1066673"/>
                    <a:pt x="14844395" y="1085723"/>
                    <a:pt x="14825345" y="1092073"/>
                  </a:cubicBezTo>
                  <a:cubicBezTo>
                    <a:pt x="14787309" y="1104773"/>
                    <a:pt x="14723809" y="1117473"/>
                    <a:pt x="14742859" y="1168273"/>
                  </a:cubicBezTo>
                  <a:cubicBezTo>
                    <a:pt x="14742859" y="1161923"/>
                    <a:pt x="14736509" y="1155573"/>
                    <a:pt x="14736509" y="1142873"/>
                  </a:cubicBezTo>
                  <a:cubicBezTo>
                    <a:pt x="14736509" y="1123823"/>
                    <a:pt x="14742859" y="1111123"/>
                    <a:pt x="14761909" y="1104773"/>
                  </a:cubicBezTo>
                  <a:cubicBezTo>
                    <a:pt x="14800009" y="1085723"/>
                    <a:pt x="14882495" y="1060323"/>
                    <a:pt x="14901545" y="1060323"/>
                  </a:cubicBezTo>
                  <a:cubicBezTo>
                    <a:pt x="14914245" y="1060323"/>
                    <a:pt x="14952345" y="1079373"/>
                    <a:pt x="14952345" y="1098423"/>
                  </a:cubicBezTo>
                  <a:close/>
                  <a:moveTo>
                    <a:pt x="15625381" y="1079373"/>
                  </a:moveTo>
                  <a:lnTo>
                    <a:pt x="15625381" y="1123823"/>
                  </a:lnTo>
                  <a:cubicBezTo>
                    <a:pt x="15568231" y="1104773"/>
                    <a:pt x="15466631" y="1168273"/>
                    <a:pt x="15485681" y="1238123"/>
                  </a:cubicBezTo>
                  <a:cubicBezTo>
                    <a:pt x="15479331" y="1206373"/>
                    <a:pt x="15498381" y="1142873"/>
                    <a:pt x="15447581" y="1117473"/>
                  </a:cubicBezTo>
                  <a:cubicBezTo>
                    <a:pt x="15428531" y="1104773"/>
                    <a:pt x="15403131" y="1104773"/>
                    <a:pt x="15384081" y="1098423"/>
                  </a:cubicBezTo>
                  <a:cubicBezTo>
                    <a:pt x="15377731" y="1098423"/>
                    <a:pt x="15377731" y="1104773"/>
                    <a:pt x="15377731" y="1085723"/>
                  </a:cubicBezTo>
                  <a:cubicBezTo>
                    <a:pt x="15377731" y="1053973"/>
                    <a:pt x="15409481" y="1053973"/>
                    <a:pt x="15422181" y="1053973"/>
                  </a:cubicBezTo>
                  <a:cubicBezTo>
                    <a:pt x="15434881" y="1053973"/>
                    <a:pt x="15479331" y="1079373"/>
                    <a:pt x="15492031" y="1079373"/>
                  </a:cubicBezTo>
                  <a:cubicBezTo>
                    <a:pt x="15511081" y="1079373"/>
                    <a:pt x="15555531" y="1047623"/>
                    <a:pt x="15568231" y="1047623"/>
                  </a:cubicBezTo>
                  <a:cubicBezTo>
                    <a:pt x="15593631" y="1047623"/>
                    <a:pt x="15612681" y="1060323"/>
                    <a:pt x="15625381" y="1079373"/>
                  </a:cubicBezTo>
                  <a:close/>
                  <a:moveTo>
                    <a:pt x="15828517" y="1060323"/>
                  </a:moveTo>
                  <a:cubicBezTo>
                    <a:pt x="15860267" y="1079373"/>
                    <a:pt x="15904717" y="1041273"/>
                    <a:pt x="15936467" y="1098423"/>
                  </a:cubicBezTo>
                  <a:lnTo>
                    <a:pt x="15911067" y="1073023"/>
                  </a:lnTo>
                  <a:cubicBezTo>
                    <a:pt x="15866617" y="1066673"/>
                    <a:pt x="15777781" y="1053973"/>
                    <a:pt x="15765081" y="1053973"/>
                  </a:cubicBezTo>
                  <a:cubicBezTo>
                    <a:pt x="15701581" y="1053973"/>
                    <a:pt x="15701581" y="1098423"/>
                    <a:pt x="15688881" y="1130173"/>
                  </a:cubicBezTo>
                  <a:lnTo>
                    <a:pt x="15688881" y="1073023"/>
                  </a:lnTo>
                  <a:cubicBezTo>
                    <a:pt x="15707931" y="1053973"/>
                    <a:pt x="15739681" y="1034923"/>
                    <a:pt x="15752381" y="1034923"/>
                  </a:cubicBezTo>
                  <a:cubicBezTo>
                    <a:pt x="15771431" y="1034923"/>
                    <a:pt x="15796831" y="1047623"/>
                    <a:pt x="15828517" y="1060323"/>
                  </a:cubicBezTo>
                  <a:close/>
                  <a:moveTo>
                    <a:pt x="14965045" y="1079373"/>
                  </a:moveTo>
                  <a:cubicBezTo>
                    <a:pt x="14958695" y="1073023"/>
                    <a:pt x="14945995" y="1060323"/>
                    <a:pt x="14933295" y="1053973"/>
                  </a:cubicBezTo>
                  <a:cubicBezTo>
                    <a:pt x="14945995" y="1047623"/>
                    <a:pt x="14965045" y="1041273"/>
                    <a:pt x="14984095" y="1034923"/>
                  </a:cubicBezTo>
                  <a:cubicBezTo>
                    <a:pt x="14977745" y="1047623"/>
                    <a:pt x="14965045" y="1066673"/>
                    <a:pt x="14965045" y="1079373"/>
                  </a:cubicBezTo>
                  <a:close/>
                  <a:moveTo>
                    <a:pt x="15263494" y="1073023"/>
                  </a:moveTo>
                  <a:lnTo>
                    <a:pt x="15263494" y="1066673"/>
                  </a:lnTo>
                  <a:lnTo>
                    <a:pt x="15263494" y="1092073"/>
                  </a:lnTo>
                  <a:cubicBezTo>
                    <a:pt x="15269844" y="1034923"/>
                    <a:pt x="15219044" y="1041273"/>
                    <a:pt x="15206344" y="1041273"/>
                  </a:cubicBezTo>
                  <a:cubicBezTo>
                    <a:pt x="15193644" y="1041273"/>
                    <a:pt x="15161894" y="1053973"/>
                    <a:pt x="15142844" y="1060323"/>
                  </a:cubicBezTo>
                  <a:cubicBezTo>
                    <a:pt x="15104744" y="1073023"/>
                    <a:pt x="15003145" y="1041273"/>
                    <a:pt x="15009495" y="1117473"/>
                  </a:cubicBezTo>
                  <a:cubicBezTo>
                    <a:pt x="15003145" y="1111123"/>
                    <a:pt x="15003145" y="1111123"/>
                    <a:pt x="15003145" y="1098423"/>
                  </a:cubicBezTo>
                  <a:cubicBezTo>
                    <a:pt x="15003145" y="1041273"/>
                    <a:pt x="15092044" y="1053973"/>
                    <a:pt x="15130144" y="1053973"/>
                  </a:cubicBezTo>
                  <a:cubicBezTo>
                    <a:pt x="15155544" y="1047623"/>
                    <a:pt x="15199994" y="1028573"/>
                    <a:pt x="15212694" y="1028573"/>
                  </a:cubicBezTo>
                  <a:cubicBezTo>
                    <a:pt x="15231744" y="1028573"/>
                    <a:pt x="15263494" y="1028573"/>
                    <a:pt x="15263494" y="1073023"/>
                  </a:cubicBezTo>
                  <a:close/>
                  <a:moveTo>
                    <a:pt x="15707931" y="1028573"/>
                  </a:moveTo>
                  <a:cubicBezTo>
                    <a:pt x="15682531" y="1053973"/>
                    <a:pt x="15663481" y="1092073"/>
                    <a:pt x="15669831" y="1130173"/>
                  </a:cubicBezTo>
                  <a:lnTo>
                    <a:pt x="15669831" y="1092073"/>
                  </a:lnTo>
                  <a:cubicBezTo>
                    <a:pt x="15669831" y="1073023"/>
                    <a:pt x="15657131" y="1047623"/>
                    <a:pt x="15644431" y="1022223"/>
                  </a:cubicBezTo>
                  <a:cubicBezTo>
                    <a:pt x="15669831" y="1028573"/>
                    <a:pt x="15688881" y="1028573"/>
                    <a:pt x="15707931" y="1028573"/>
                  </a:cubicBezTo>
                  <a:close/>
                  <a:moveTo>
                    <a:pt x="15650781" y="1066673"/>
                  </a:moveTo>
                  <a:lnTo>
                    <a:pt x="15644431" y="1123823"/>
                  </a:lnTo>
                  <a:cubicBezTo>
                    <a:pt x="15644431" y="1066673"/>
                    <a:pt x="15619031" y="1028573"/>
                    <a:pt x="15568231" y="1028573"/>
                  </a:cubicBezTo>
                  <a:cubicBezTo>
                    <a:pt x="15555531" y="1028573"/>
                    <a:pt x="15511081" y="1060323"/>
                    <a:pt x="15492031" y="1060323"/>
                  </a:cubicBezTo>
                  <a:cubicBezTo>
                    <a:pt x="15479331" y="1060323"/>
                    <a:pt x="15434881" y="1034923"/>
                    <a:pt x="15415831" y="1034923"/>
                  </a:cubicBezTo>
                  <a:cubicBezTo>
                    <a:pt x="15371381" y="1034923"/>
                    <a:pt x="15371381" y="1085723"/>
                    <a:pt x="15352331" y="1104773"/>
                  </a:cubicBezTo>
                  <a:lnTo>
                    <a:pt x="15352331" y="1066673"/>
                  </a:lnTo>
                  <a:cubicBezTo>
                    <a:pt x="15352331" y="1034923"/>
                    <a:pt x="15409481" y="1028573"/>
                    <a:pt x="15422181" y="1028573"/>
                  </a:cubicBezTo>
                  <a:cubicBezTo>
                    <a:pt x="15441231" y="1028573"/>
                    <a:pt x="15472981" y="1041273"/>
                    <a:pt x="15485681" y="1041273"/>
                  </a:cubicBezTo>
                  <a:cubicBezTo>
                    <a:pt x="15504731" y="1041273"/>
                    <a:pt x="15561881" y="1015873"/>
                    <a:pt x="15574581" y="1015873"/>
                  </a:cubicBezTo>
                  <a:cubicBezTo>
                    <a:pt x="15593631" y="1015873"/>
                    <a:pt x="15631731" y="1041273"/>
                    <a:pt x="15650781" y="1066673"/>
                  </a:cubicBezTo>
                  <a:close/>
                  <a:moveTo>
                    <a:pt x="15295244" y="1073023"/>
                  </a:moveTo>
                  <a:lnTo>
                    <a:pt x="15295244" y="1111123"/>
                  </a:lnTo>
                  <a:cubicBezTo>
                    <a:pt x="15269844" y="1085723"/>
                    <a:pt x="15282544" y="1028573"/>
                    <a:pt x="15244444" y="1015873"/>
                  </a:cubicBezTo>
                  <a:cubicBezTo>
                    <a:pt x="15250794" y="1015873"/>
                    <a:pt x="15295244" y="1047623"/>
                    <a:pt x="15295244" y="1073023"/>
                  </a:cubicBezTo>
                  <a:close/>
                  <a:moveTo>
                    <a:pt x="15130144" y="1034923"/>
                  </a:moveTo>
                  <a:cubicBezTo>
                    <a:pt x="15079344" y="1041273"/>
                    <a:pt x="15015844" y="1015873"/>
                    <a:pt x="14984095" y="1085723"/>
                  </a:cubicBezTo>
                  <a:cubicBezTo>
                    <a:pt x="14977745" y="1092073"/>
                    <a:pt x="14990445" y="1111123"/>
                    <a:pt x="14990445" y="1123823"/>
                  </a:cubicBezTo>
                  <a:cubicBezTo>
                    <a:pt x="14984095" y="1111123"/>
                    <a:pt x="14977745" y="1098423"/>
                    <a:pt x="14977745" y="1085723"/>
                  </a:cubicBezTo>
                  <a:cubicBezTo>
                    <a:pt x="14977745" y="1009523"/>
                    <a:pt x="15085694" y="1028573"/>
                    <a:pt x="15111094" y="1028573"/>
                  </a:cubicBezTo>
                  <a:cubicBezTo>
                    <a:pt x="15123794" y="1028573"/>
                    <a:pt x="15161894" y="1015873"/>
                    <a:pt x="15187294" y="1015873"/>
                  </a:cubicBezTo>
                  <a:cubicBezTo>
                    <a:pt x="15168244" y="1022223"/>
                    <a:pt x="15149194" y="1034923"/>
                    <a:pt x="15130144" y="1034923"/>
                  </a:cubicBezTo>
                  <a:close/>
                  <a:moveTo>
                    <a:pt x="15504731" y="1015873"/>
                  </a:moveTo>
                  <a:cubicBezTo>
                    <a:pt x="15479331" y="1022223"/>
                    <a:pt x="15441231" y="1015873"/>
                    <a:pt x="15422181" y="1015873"/>
                  </a:cubicBezTo>
                  <a:cubicBezTo>
                    <a:pt x="15365031" y="1015873"/>
                    <a:pt x="15339631" y="1015873"/>
                    <a:pt x="15326931" y="1104773"/>
                  </a:cubicBezTo>
                  <a:lnTo>
                    <a:pt x="15326931" y="1047623"/>
                  </a:lnTo>
                  <a:cubicBezTo>
                    <a:pt x="15339631" y="1022223"/>
                    <a:pt x="15371381" y="1009523"/>
                    <a:pt x="15396781" y="1009523"/>
                  </a:cubicBezTo>
                  <a:lnTo>
                    <a:pt x="15504731" y="1015873"/>
                  </a:lnTo>
                  <a:close/>
                  <a:moveTo>
                    <a:pt x="15339631" y="1009523"/>
                  </a:moveTo>
                  <a:cubicBezTo>
                    <a:pt x="15326931" y="1022223"/>
                    <a:pt x="15314231" y="1041273"/>
                    <a:pt x="15307944" y="1060323"/>
                  </a:cubicBezTo>
                  <a:cubicBezTo>
                    <a:pt x="15301594" y="1047623"/>
                    <a:pt x="15295244" y="1028573"/>
                    <a:pt x="15282544" y="1009523"/>
                  </a:cubicBezTo>
                  <a:lnTo>
                    <a:pt x="15339631" y="1009523"/>
                  </a:lnTo>
                  <a:close/>
                  <a:moveTo>
                    <a:pt x="15257144" y="996823"/>
                  </a:moveTo>
                  <a:cubicBezTo>
                    <a:pt x="15244444" y="990473"/>
                    <a:pt x="15231744" y="990473"/>
                    <a:pt x="15219044" y="990473"/>
                  </a:cubicBezTo>
                  <a:cubicBezTo>
                    <a:pt x="15219044" y="971423"/>
                    <a:pt x="15225394" y="952436"/>
                    <a:pt x="15225394" y="927036"/>
                  </a:cubicBezTo>
                  <a:lnTo>
                    <a:pt x="15250794" y="927036"/>
                  </a:lnTo>
                  <a:cubicBezTo>
                    <a:pt x="15250794" y="933386"/>
                    <a:pt x="15250794" y="946086"/>
                    <a:pt x="15257144" y="996823"/>
                  </a:cubicBezTo>
                  <a:close/>
                  <a:moveTo>
                    <a:pt x="15726981" y="1015873"/>
                  </a:moveTo>
                  <a:cubicBezTo>
                    <a:pt x="15720631" y="1015873"/>
                    <a:pt x="15707931" y="1009523"/>
                    <a:pt x="15695231" y="1009523"/>
                  </a:cubicBezTo>
                  <a:cubicBezTo>
                    <a:pt x="15701581" y="977773"/>
                    <a:pt x="15701581" y="946086"/>
                    <a:pt x="15701581" y="914336"/>
                  </a:cubicBezTo>
                  <a:cubicBezTo>
                    <a:pt x="15714281" y="939736"/>
                    <a:pt x="15720631" y="971423"/>
                    <a:pt x="15726981" y="1015873"/>
                  </a:cubicBezTo>
                  <a:close/>
                  <a:moveTo>
                    <a:pt x="15269844" y="812736"/>
                  </a:moveTo>
                  <a:cubicBezTo>
                    <a:pt x="15269844" y="825436"/>
                    <a:pt x="15263494" y="844486"/>
                    <a:pt x="15257144" y="863536"/>
                  </a:cubicBezTo>
                  <a:cubicBezTo>
                    <a:pt x="15244444" y="844486"/>
                    <a:pt x="15238094" y="819086"/>
                    <a:pt x="15238094" y="806386"/>
                  </a:cubicBezTo>
                  <a:cubicBezTo>
                    <a:pt x="15238094" y="787336"/>
                    <a:pt x="15250794" y="793686"/>
                    <a:pt x="15257144" y="787336"/>
                  </a:cubicBezTo>
                  <a:cubicBezTo>
                    <a:pt x="15263494" y="793686"/>
                    <a:pt x="15269844" y="793686"/>
                    <a:pt x="15269844" y="812736"/>
                  </a:cubicBezTo>
                  <a:close/>
                  <a:moveTo>
                    <a:pt x="15485681" y="774636"/>
                  </a:moveTo>
                  <a:cubicBezTo>
                    <a:pt x="15485681" y="780986"/>
                    <a:pt x="15492031" y="780986"/>
                    <a:pt x="15492031" y="793686"/>
                  </a:cubicBezTo>
                  <a:cubicBezTo>
                    <a:pt x="15492031" y="819086"/>
                    <a:pt x="15453931" y="825436"/>
                    <a:pt x="15441231" y="838136"/>
                  </a:cubicBezTo>
                  <a:lnTo>
                    <a:pt x="15422181" y="838136"/>
                  </a:lnTo>
                  <a:lnTo>
                    <a:pt x="15422181" y="774636"/>
                  </a:lnTo>
                  <a:lnTo>
                    <a:pt x="15485681" y="774636"/>
                  </a:lnTo>
                  <a:close/>
                  <a:moveTo>
                    <a:pt x="15212694" y="914336"/>
                  </a:moveTo>
                  <a:cubicBezTo>
                    <a:pt x="15212694" y="933386"/>
                    <a:pt x="15199994" y="965136"/>
                    <a:pt x="15199994" y="996823"/>
                  </a:cubicBezTo>
                  <a:cubicBezTo>
                    <a:pt x="15174594" y="996823"/>
                    <a:pt x="15149194" y="996823"/>
                    <a:pt x="15085694" y="1003173"/>
                  </a:cubicBezTo>
                  <a:cubicBezTo>
                    <a:pt x="15085694" y="990473"/>
                    <a:pt x="15079344" y="971423"/>
                    <a:pt x="15079344" y="958786"/>
                  </a:cubicBezTo>
                  <a:cubicBezTo>
                    <a:pt x="15079344" y="939736"/>
                    <a:pt x="15104744" y="876236"/>
                    <a:pt x="15104744" y="857186"/>
                  </a:cubicBezTo>
                  <a:cubicBezTo>
                    <a:pt x="15104744" y="844486"/>
                    <a:pt x="15072994" y="755586"/>
                    <a:pt x="15072994" y="742886"/>
                  </a:cubicBezTo>
                  <a:cubicBezTo>
                    <a:pt x="15072994" y="723836"/>
                    <a:pt x="15079344" y="711136"/>
                    <a:pt x="15079344" y="698436"/>
                  </a:cubicBezTo>
                  <a:cubicBezTo>
                    <a:pt x="15092044" y="920686"/>
                    <a:pt x="15212694" y="844486"/>
                    <a:pt x="15212694" y="914336"/>
                  </a:cubicBezTo>
                  <a:close/>
                  <a:moveTo>
                    <a:pt x="15079344" y="596836"/>
                  </a:moveTo>
                  <a:lnTo>
                    <a:pt x="15092044" y="584136"/>
                  </a:lnTo>
                  <a:lnTo>
                    <a:pt x="15079344" y="596836"/>
                  </a:lnTo>
                  <a:close/>
                  <a:moveTo>
                    <a:pt x="15695231" y="628586"/>
                  </a:moveTo>
                  <a:cubicBezTo>
                    <a:pt x="15701581" y="641286"/>
                    <a:pt x="15720631" y="647636"/>
                    <a:pt x="15726981" y="666686"/>
                  </a:cubicBezTo>
                  <a:cubicBezTo>
                    <a:pt x="15739681" y="685736"/>
                    <a:pt x="15739681" y="723836"/>
                    <a:pt x="15746031" y="755586"/>
                  </a:cubicBezTo>
                  <a:cubicBezTo>
                    <a:pt x="15752381" y="780986"/>
                    <a:pt x="15777781" y="800036"/>
                    <a:pt x="15784131" y="831786"/>
                  </a:cubicBezTo>
                  <a:cubicBezTo>
                    <a:pt x="15790481" y="857186"/>
                    <a:pt x="15784131" y="895286"/>
                    <a:pt x="15790481" y="927036"/>
                  </a:cubicBezTo>
                  <a:cubicBezTo>
                    <a:pt x="15790481" y="952436"/>
                    <a:pt x="15822167" y="984123"/>
                    <a:pt x="15822167" y="1003173"/>
                  </a:cubicBezTo>
                  <a:lnTo>
                    <a:pt x="15822167" y="1028573"/>
                  </a:lnTo>
                  <a:lnTo>
                    <a:pt x="15803181" y="1028573"/>
                  </a:lnTo>
                  <a:cubicBezTo>
                    <a:pt x="15784131" y="1022223"/>
                    <a:pt x="15765081" y="1022223"/>
                    <a:pt x="15746031" y="1009523"/>
                  </a:cubicBezTo>
                  <a:cubicBezTo>
                    <a:pt x="15746031" y="996823"/>
                    <a:pt x="15739681" y="971423"/>
                    <a:pt x="15733331" y="958786"/>
                  </a:cubicBezTo>
                  <a:cubicBezTo>
                    <a:pt x="15726981" y="933386"/>
                    <a:pt x="15707931" y="901636"/>
                    <a:pt x="15701581" y="869886"/>
                  </a:cubicBezTo>
                  <a:cubicBezTo>
                    <a:pt x="15688881" y="812736"/>
                    <a:pt x="15682531" y="742886"/>
                    <a:pt x="15676181" y="692086"/>
                  </a:cubicBezTo>
                  <a:cubicBezTo>
                    <a:pt x="15676181" y="653986"/>
                    <a:pt x="15631731" y="615886"/>
                    <a:pt x="15631731" y="596836"/>
                  </a:cubicBezTo>
                  <a:cubicBezTo>
                    <a:pt x="15631731" y="577786"/>
                    <a:pt x="15657131" y="558736"/>
                    <a:pt x="15669831" y="558736"/>
                  </a:cubicBezTo>
                  <a:cubicBezTo>
                    <a:pt x="15701581" y="558736"/>
                    <a:pt x="15688881" y="622236"/>
                    <a:pt x="15695231" y="628586"/>
                  </a:cubicBezTo>
                  <a:close/>
                  <a:moveTo>
                    <a:pt x="15657131" y="685736"/>
                  </a:moveTo>
                  <a:cubicBezTo>
                    <a:pt x="15669831" y="711136"/>
                    <a:pt x="15663481" y="755586"/>
                    <a:pt x="15669831" y="793686"/>
                  </a:cubicBezTo>
                  <a:cubicBezTo>
                    <a:pt x="15669831" y="800036"/>
                    <a:pt x="15682531" y="806386"/>
                    <a:pt x="15682531" y="825436"/>
                  </a:cubicBezTo>
                  <a:lnTo>
                    <a:pt x="15682531" y="1003173"/>
                  </a:lnTo>
                  <a:cubicBezTo>
                    <a:pt x="15644431" y="1003173"/>
                    <a:pt x="15599981" y="996823"/>
                    <a:pt x="15561881" y="1003173"/>
                  </a:cubicBezTo>
                  <a:lnTo>
                    <a:pt x="15561881" y="787336"/>
                  </a:lnTo>
                  <a:cubicBezTo>
                    <a:pt x="15568231" y="780986"/>
                    <a:pt x="15574581" y="774636"/>
                    <a:pt x="15568231" y="761936"/>
                  </a:cubicBezTo>
                  <a:cubicBezTo>
                    <a:pt x="15561881" y="761936"/>
                    <a:pt x="15542831" y="768286"/>
                    <a:pt x="15542831" y="787336"/>
                  </a:cubicBezTo>
                  <a:lnTo>
                    <a:pt x="15542831" y="996823"/>
                  </a:lnTo>
                  <a:cubicBezTo>
                    <a:pt x="15536481" y="990473"/>
                    <a:pt x="15536481" y="977773"/>
                    <a:pt x="15530131" y="965136"/>
                  </a:cubicBezTo>
                  <a:cubicBezTo>
                    <a:pt x="15523781" y="952436"/>
                    <a:pt x="15498381" y="946086"/>
                    <a:pt x="15492031" y="952436"/>
                  </a:cubicBezTo>
                  <a:cubicBezTo>
                    <a:pt x="15472981" y="819086"/>
                    <a:pt x="15549181" y="768286"/>
                    <a:pt x="15549181" y="673036"/>
                  </a:cubicBezTo>
                  <a:cubicBezTo>
                    <a:pt x="15549181" y="603186"/>
                    <a:pt x="15479331" y="603186"/>
                    <a:pt x="15441231" y="603186"/>
                  </a:cubicBezTo>
                  <a:cubicBezTo>
                    <a:pt x="15434881" y="596836"/>
                    <a:pt x="15453931" y="577786"/>
                    <a:pt x="15422181" y="571436"/>
                  </a:cubicBezTo>
                  <a:cubicBezTo>
                    <a:pt x="15415831" y="622236"/>
                    <a:pt x="15409481" y="660336"/>
                    <a:pt x="15403131" y="723836"/>
                  </a:cubicBezTo>
                  <a:cubicBezTo>
                    <a:pt x="15396781" y="768286"/>
                    <a:pt x="15403131" y="819086"/>
                    <a:pt x="15396781" y="869886"/>
                  </a:cubicBezTo>
                  <a:cubicBezTo>
                    <a:pt x="15390431" y="907986"/>
                    <a:pt x="15377731" y="952436"/>
                    <a:pt x="15371381" y="990473"/>
                  </a:cubicBezTo>
                  <a:cubicBezTo>
                    <a:pt x="15345981" y="990473"/>
                    <a:pt x="15314231" y="990473"/>
                    <a:pt x="15282544" y="996823"/>
                  </a:cubicBezTo>
                  <a:cubicBezTo>
                    <a:pt x="15276194" y="971423"/>
                    <a:pt x="15269844" y="927036"/>
                    <a:pt x="15269844" y="914336"/>
                  </a:cubicBezTo>
                  <a:cubicBezTo>
                    <a:pt x="15269844" y="895286"/>
                    <a:pt x="15288894" y="825436"/>
                    <a:pt x="15288894" y="806386"/>
                  </a:cubicBezTo>
                  <a:cubicBezTo>
                    <a:pt x="15288894" y="793686"/>
                    <a:pt x="15269844" y="774636"/>
                    <a:pt x="15263494" y="755586"/>
                  </a:cubicBezTo>
                  <a:cubicBezTo>
                    <a:pt x="15244444" y="717486"/>
                    <a:pt x="15238094" y="647636"/>
                    <a:pt x="15238094" y="628586"/>
                  </a:cubicBezTo>
                  <a:cubicBezTo>
                    <a:pt x="15238094" y="507936"/>
                    <a:pt x="15333281" y="507936"/>
                    <a:pt x="15403131" y="507936"/>
                  </a:cubicBezTo>
                  <a:cubicBezTo>
                    <a:pt x="15511081" y="507936"/>
                    <a:pt x="15580931" y="526986"/>
                    <a:pt x="15657131" y="685736"/>
                  </a:cubicBezTo>
                  <a:close/>
                  <a:moveTo>
                    <a:pt x="15619031" y="482536"/>
                  </a:moveTo>
                  <a:cubicBezTo>
                    <a:pt x="15619031" y="476186"/>
                    <a:pt x="15612681" y="463486"/>
                    <a:pt x="15619031" y="457200"/>
                  </a:cubicBezTo>
                  <a:cubicBezTo>
                    <a:pt x="15625381" y="463486"/>
                    <a:pt x="15619031" y="476186"/>
                    <a:pt x="15619031" y="482536"/>
                  </a:cubicBezTo>
                  <a:close/>
                  <a:moveTo>
                    <a:pt x="15676181" y="501586"/>
                  </a:moveTo>
                  <a:lnTo>
                    <a:pt x="15676181" y="533336"/>
                  </a:lnTo>
                  <a:cubicBezTo>
                    <a:pt x="15669831" y="533336"/>
                    <a:pt x="15663481" y="539686"/>
                    <a:pt x="15650781" y="539686"/>
                  </a:cubicBezTo>
                  <a:cubicBezTo>
                    <a:pt x="15631731" y="539686"/>
                    <a:pt x="15625381" y="526986"/>
                    <a:pt x="15625381" y="514286"/>
                  </a:cubicBezTo>
                  <a:cubicBezTo>
                    <a:pt x="15625381" y="495236"/>
                    <a:pt x="15644431" y="482536"/>
                    <a:pt x="15644431" y="463486"/>
                  </a:cubicBezTo>
                  <a:cubicBezTo>
                    <a:pt x="15644431" y="450850"/>
                    <a:pt x="15619031" y="438150"/>
                    <a:pt x="15619031" y="425450"/>
                  </a:cubicBezTo>
                  <a:lnTo>
                    <a:pt x="15619031" y="387350"/>
                  </a:lnTo>
                  <a:cubicBezTo>
                    <a:pt x="15619031" y="425450"/>
                    <a:pt x="15638081" y="463486"/>
                    <a:pt x="15676181" y="501586"/>
                  </a:cubicBezTo>
                  <a:close/>
                  <a:moveTo>
                    <a:pt x="15161894" y="387350"/>
                  </a:moveTo>
                  <a:cubicBezTo>
                    <a:pt x="15155544" y="387350"/>
                    <a:pt x="15142844" y="393700"/>
                    <a:pt x="15130144" y="387350"/>
                  </a:cubicBezTo>
                  <a:lnTo>
                    <a:pt x="15130144" y="355600"/>
                  </a:lnTo>
                  <a:cubicBezTo>
                    <a:pt x="15142844" y="361950"/>
                    <a:pt x="15149194" y="374650"/>
                    <a:pt x="15161894" y="387350"/>
                  </a:cubicBezTo>
                  <a:close/>
                  <a:moveTo>
                    <a:pt x="15225394" y="323850"/>
                  </a:moveTo>
                  <a:cubicBezTo>
                    <a:pt x="15244444" y="330200"/>
                    <a:pt x="15257144" y="336550"/>
                    <a:pt x="15269844" y="349250"/>
                  </a:cubicBezTo>
                  <a:lnTo>
                    <a:pt x="15269844" y="374650"/>
                  </a:lnTo>
                  <a:cubicBezTo>
                    <a:pt x="15257144" y="374650"/>
                    <a:pt x="15231744" y="381000"/>
                    <a:pt x="15219044" y="381000"/>
                  </a:cubicBezTo>
                  <a:cubicBezTo>
                    <a:pt x="15199994" y="381000"/>
                    <a:pt x="15180944" y="342900"/>
                    <a:pt x="15174594" y="323850"/>
                  </a:cubicBezTo>
                  <a:lnTo>
                    <a:pt x="15225394" y="323850"/>
                  </a:lnTo>
                  <a:close/>
                  <a:moveTo>
                    <a:pt x="15561881" y="317500"/>
                  </a:moveTo>
                  <a:cubicBezTo>
                    <a:pt x="15568231" y="368300"/>
                    <a:pt x="15561881" y="425450"/>
                    <a:pt x="15568231" y="482536"/>
                  </a:cubicBezTo>
                  <a:lnTo>
                    <a:pt x="15561881" y="488886"/>
                  </a:lnTo>
                  <a:cubicBezTo>
                    <a:pt x="15555531" y="444500"/>
                    <a:pt x="15561881" y="393700"/>
                    <a:pt x="15561881" y="342900"/>
                  </a:cubicBezTo>
                  <a:lnTo>
                    <a:pt x="15568231" y="311150"/>
                  </a:lnTo>
                  <a:lnTo>
                    <a:pt x="15561881" y="317500"/>
                  </a:lnTo>
                  <a:close/>
                  <a:moveTo>
                    <a:pt x="15168244" y="260350"/>
                  </a:moveTo>
                  <a:cubicBezTo>
                    <a:pt x="15168244" y="266700"/>
                    <a:pt x="15174594" y="266700"/>
                    <a:pt x="15174594" y="279400"/>
                  </a:cubicBezTo>
                  <a:cubicBezTo>
                    <a:pt x="15174594" y="298450"/>
                    <a:pt x="15149194" y="304800"/>
                    <a:pt x="15149194" y="317500"/>
                  </a:cubicBezTo>
                  <a:cubicBezTo>
                    <a:pt x="15149194" y="336550"/>
                    <a:pt x="15187294" y="374650"/>
                    <a:pt x="15206344" y="393700"/>
                  </a:cubicBezTo>
                  <a:cubicBezTo>
                    <a:pt x="15174594" y="374650"/>
                    <a:pt x="15123794" y="330200"/>
                    <a:pt x="15111094" y="285750"/>
                  </a:cubicBezTo>
                  <a:cubicBezTo>
                    <a:pt x="15117444" y="279400"/>
                    <a:pt x="15130144" y="266700"/>
                    <a:pt x="15142844" y="260350"/>
                  </a:cubicBezTo>
                  <a:lnTo>
                    <a:pt x="15168244" y="260350"/>
                  </a:lnTo>
                  <a:close/>
                  <a:moveTo>
                    <a:pt x="15085694" y="241300"/>
                  </a:moveTo>
                  <a:cubicBezTo>
                    <a:pt x="15092044" y="234950"/>
                    <a:pt x="15104744" y="234950"/>
                    <a:pt x="15117444" y="234950"/>
                  </a:cubicBezTo>
                  <a:cubicBezTo>
                    <a:pt x="15111094" y="241300"/>
                    <a:pt x="15098394" y="241300"/>
                    <a:pt x="15085694" y="241300"/>
                  </a:cubicBezTo>
                  <a:close/>
                  <a:moveTo>
                    <a:pt x="15542831" y="247650"/>
                  </a:moveTo>
                  <a:cubicBezTo>
                    <a:pt x="15530131" y="234950"/>
                    <a:pt x="15409481" y="127000"/>
                    <a:pt x="15371381" y="127000"/>
                  </a:cubicBezTo>
                  <a:cubicBezTo>
                    <a:pt x="15352331" y="127000"/>
                    <a:pt x="15314231" y="177800"/>
                    <a:pt x="15301594" y="177800"/>
                  </a:cubicBezTo>
                  <a:cubicBezTo>
                    <a:pt x="15282544" y="177800"/>
                    <a:pt x="15282544" y="171450"/>
                    <a:pt x="15276194" y="171450"/>
                  </a:cubicBezTo>
                  <a:cubicBezTo>
                    <a:pt x="15314231" y="146050"/>
                    <a:pt x="15320581" y="127000"/>
                    <a:pt x="15365031" y="127000"/>
                  </a:cubicBezTo>
                  <a:cubicBezTo>
                    <a:pt x="15403131" y="127000"/>
                    <a:pt x="15536481" y="196850"/>
                    <a:pt x="15542831" y="247650"/>
                  </a:cubicBezTo>
                  <a:close/>
                  <a:moveTo>
                    <a:pt x="15511081" y="158750"/>
                  </a:moveTo>
                  <a:cubicBezTo>
                    <a:pt x="15568231" y="209550"/>
                    <a:pt x="15599981" y="285750"/>
                    <a:pt x="15599981" y="349250"/>
                  </a:cubicBezTo>
                  <a:cubicBezTo>
                    <a:pt x="15599981" y="520636"/>
                    <a:pt x="15606331" y="546036"/>
                    <a:pt x="15612681" y="590486"/>
                  </a:cubicBezTo>
                  <a:cubicBezTo>
                    <a:pt x="15568231" y="539686"/>
                    <a:pt x="15504731" y="514286"/>
                    <a:pt x="15504731" y="476186"/>
                  </a:cubicBezTo>
                  <a:cubicBezTo>
                    <a:pt x="15504731" y="457200"/>
                    <a:pt x="15530131" y="374650"/>
                    <a:pt x="15530131" y="361950"/>
                  </a:cubicBezTo>
                  <a:cubicBezTo>
                    <a:pt x="15530131" y="279400"/>
                    <a:pt x="15447581" y="215900"/>
                    <a:pt x="15371381" y="171450"/>
                  </a:cubicBezTo>
                  <a:cubicBezTo>
                    <a:pt x="15358681" y="184150"/>
                    <a:pt x="15345981" y="190500"/>
                    <a:pt x="15333281" y="203200"/>
                  </a:cubicBezTo>
                  <a:cubicBezTo>
                    <a:pt x="15333281" y="203200"/>
                    <a:pt x="15326931" y="209550"/>
                    <a:pt x="15345981" y="209550"/>
                  </a:cubicBezTo>
                  <a:cubicBezTo>
                    <a:pt x="15358681" y="209550"/>
                    <a:pt x="15352331" y="196850"/>
                    <a:pt x="15371381" y="196850"/>
                  </a:cubicBezTo>
                  <a:cubicBezTo>
                    <a:pt x="15384081" y="196850"/>
                    <a:pt x="15447581" y="228600"/>
                    <a:pt x="15472981" y="260350"/>
                  </a:cubicBezTo>
                  <a:cubicBezTo>
                    <a:pt x="15498381" y="285750"/>
                    <a:pt x="15511081" y="342900"/>
                    <a:pt x="15511081" y="355600"/>
                  </a:cubicBezTo>
                  <a:cubicBezTo>
                    <a:pt x="15511081" y="406400"/>
                    <a:pt x="15479331" y="406400"/>
                    <a:pt x="15434881" y="406400"/>
                  </a:cubicBezTo>
                  <a:cubicBezTo>
                    <a:pt x="15434881" y="431800"/>
                    <a:pt x="15428531" y="463486"/>
                    <a:pt x="15415831" y="482536"/>
                  </a:cubicBezTo>
                  <a:cubicBezTo>
                    <a:pt x="15326931" y="476186"/>
                    <a:pt x="15219044" y="514286"/>
                    <a:pt x="15219044" y="628586"/>
                  </a:cubicBezTo>
                  <a:cubicBezTo>
                    <a:pt x="15219044" y="641286"/>
                    <a:pt x="15231744" y="698436"/>
                    <a:pt x="15238094" y="742886"/>
                  </a:cubicBezTo>
                  <a:cubicBezTo>
                    <a:pt x="15225394" y="736536"/>
                    <a:pt x="15206344" y="723836"/>
                    <a:pt x="15199994" y="723836"/>
                  </a:cubicBezTo>
                  <a:cubicBezTo>
                    <a:pt x="15174594" y="717486"/>
                    <a:pt x="15149194" y="673036"/>
                    <a:pt x="15117444" y="685736"/>
                  </a:cubicBezTo>
                  <a:cubicBezTo>
                    <a:pt x="15117444" y="673036"/>
                    <a:pt x="15123794" y="673036"/>
                    <a:pt x="15117444" y="666686"/>
                  </a:cubicBezTo>
                  <a:cubicBezTo>
                    <a:pt x="15111094" y="673036"/>
                    <a:pt x="15111094" y="679386"/>
                    <a:pt x="15098394" y="679386"/>
                  </a:cubicBezTo>
                  <a:cubicBezTo>
                    <a:pt x="15053944" y="679386"/>
                    <a:pt x="15053944" y="565086"/>
                    <a:pt x="15053944" y="565086"/>
                  </a:cubicBezTo>
                  <a:cubicBezTo>
                    <a:pt x="15053944" y="501586"/>
                    <a:pt x="15098394" y="406400"/>
                    <a:pt x="15161894" y="406400"/>
                  </a:cubicBezTo>
                  <a:cubicBezTo>
                    <a:pt x="15180944" y="406400"/>
                    <a:pt x="15161894" y="419100"/>
                    <a:pt x="15180944" y="419100"/>
                  </a:cubicBezTo>
                  <a:cubicBezTo>
                    <a:pt x="15193644" y="419100"/>
                    <a:pt x="15168244" y="406400"/>
                    <a:pt x="15187294" y="406400"/>
                  </a:cubicBezTo>
                  <a:cubicBezTo>
                    <a:pt x="15199994" y="406400"/>
                    <a:pt x="15225394" y="425450"/>
                    <a:pt x="15244444" y="438150"/>
                  </a:cubicBezTo>
                  <a:lnTo>
                    <a:pt x="15257144" y="438150"/>
                  </a:lnTo>
                  <a:cubicBezTo>
                    <a:pt x="15244444" y="425450"/>
                    <a:pt x="15225394" y="406400"/>
                    <a:pt x="15212694" y="400050"/>
                  </a:cubicBezTo>
                  <a:cubicBezTo>
                    <a:pt x="15276194" y="374650"/>
                    <a:pt x="15396781" y="374650"/>
                    <a:pt x="15403131" y="304800"/>
                  </a:cubicBezTo>
                  <a:cubicBezTo>
                    <a:pt x="15415831" y="311150"/>
                    <a:pt x="15428531" y="323850"/>
                    <a:pt x="15441231" y="330200"/>
                  </a:cubicBezTo>
                  <a:lnTo>
                    <a:pt x="15453931" y="317500"/>
                  </a:lnTo>
                  <a:cubicBezTo>
                    <a:pt x="15434881" y="292100"/>
                    <a:pt x="15403131" y="273050"/>
                    <a:pt x="15384081" y="260350"/>
                  </a:cubicBezTo>
                  <a:lnTo>
                    <a:pt x="15396781" y="260350"/>
                  </a:lnTo>
                  <a:cubicBezTo>
                    <a:pt x="15428531" y="279400"/>
                    <a:pt x="15434881" y="298450"/>
                    <a:pt x="15472981" y="304800"/>
                  </a:cubicBezTo>
                  <a:cubicBezTo>
                    <a:pt x="15441231" y="254000"/>
                    <a:pt x="15396781" y="234950"/>
                    <a:pt x="15365031" y="228600"/>
                  </a:cubicBezTo>
                  <a:cubicBezTo>
                    <a:pt x="15365031" y="247650"/>
                    <a:pt x="15358681" y="279400"/>
                    <a:pt x="15333281" y="279400"/>
                  </a:cubicBezTo>
                  <a:cubicBezTo>
                    <a:pt x="15320581" y="279400"/>
                    <a:pt x="15307944" y="260350"/>
                    <a:pt x="15307944" y="247650"/>
                  </a:cubicBezTo>
                  <a:cubicBezTo>
                    <a:pt x="15307944" y="228600"/>
                    <a:pt x="15320581" y="215900"/>
                    <a:pt x="15320581" y="190500"/>
                  </a:cubicBezTo>
                  <a:cubicBezTo>
                    <a:pt x="15282544" y="222250"/>
                    <a:pt x="15282544" y="254000"/>
                    <a:pt x="15250794" y="254000"/>
                  </a:cubicBezTo>
                  <a:cubicBezTo>
                    <a:pt x="15231744" y="254000"/>
                    <a:pt x="15199994" y="228600"/>
                    <a:pt x="15180944" y="215900"/>
                  </a:cubicBezTo>
                  <a:cubicBezTo>
                    <a:pt x="15187294" y="215900"/>
                    <a:pt x="15199994" y="234950"/>
                    <a:pt x="15225394" y="228600"/>
                  </a:cubicBezTo>
                  <a:cubicBezTo>
                    <a:pt x="15212694" y="215900"/>
                    <a:pt x="15199994" y="190500"/>
                    <a:pt x="15180944" y="190500"/>
                  </a:cubicBezTo>
                  <a:cubicBezTo>
                    <a:pt x="15168244" y="190500"/>
                    <a:pt x="15168244" y="209550"/>
                    <a:pt x="15149194" y="209550"/>
                  </a:cubicBezTo>
                  <a:cubicBezTo>
                    <a:pt x="15136494" y="209550"/>
                    <a:pt x="15130144" y="196850"/>
                    <a:pt x="15117444" y="190500"/>
                  </a:cubicBezTo>
                  <a:cubicBezTo>
                    <a:pt x="15098394" y="184150"/>
                    <a:pt x="15072994" y="190500"/>
                    <a:pt x="15053944" y="184150"/>
                  </a:cubicBezTo>
                  <a:cubicBezTo>
                    <a:pt x="15053944" y="177800"/>
                    <a:pt x="15060294" y="177800"/>
                    <a:pt x="15060294" y="158750"/>
                  </a:cubicBezTo>
                  <a:cubicBezTo>
                    <a:pt x="15060294" y="133350"/>
                    <a:pt x="14990445" y="127000"/>
                    <a:pt x="14977745" y="120650"/>
                  </a:cubicBezTo>
                  <a:cubicBezTo>
                    <a:pt x="14990445" y="114300"/>
                    <a:pt x="15003145" y="107950"/>
                    <a:pt x="15015844" y="107950"/>
                  </a:cubicBezTo>
                  <a:cubicBezTo>
                    <a:pt x="15034894" y="107950"/>
                    <a:pt x="15066644" y="120650"/>
                    <a:pt x="15098394" y="127000"/>
                  </a:cubicBezTo>
                  <a:cubicBezTo>
                    <a:pt x="15123794" y="133350"/>
                    <a:pt x="15161894" y="127000"/>
                    <a:pt x="15187294" y="133350"/>
                  </a:cubicBezTo>
                  <a:cubicBezTo>
                    <a:pt x="15206344" y="133350"/>
                    <a:pt x="15212694" y="152400"/>
                    <a:pt x="15225394" y="165100"/>
                  </a:cubicBezTo>
                  <a:cubicBezTo>
                    <a:pt x="15225394" y="165100"/>
                    <a:pt x="15231744" y="158750"/>
                    <a:pt x="15231744" y="152400"/>
                  </a:cubicBezTo>
                  <a:cubicBezTo>
                    <a:pt x="15238094" y="146050"/>
                    <a:pt x="15231744" y="133350"/>
                    <a:pt x="15231744" y="120650"/>
                  </a:cubicBezTo>
                  <a:cubicBezTo>
                    <a:pt x="15263494" y="76200"/>
                    <a:pt x="15282544" y="69850"/>
                    <a:pt x="15314231" y="69850"/>
                  </a:cubicBezTo>
                  <a:cubicBezTo>
                    <a:pt x="15365031" y="69850"/>
                    <a:pt x="15460281" y="114300"/>
                    <a:pt x="15511081" y="158750"/>
                  </a:cubicBezTo>
                  <a:close/>
                  <a:moveTo>
                    <a:pt x="15441231" y="82550"/>
                  </a:moveTo>
                  <a:cubicBezTo>
                    <a:pt x="15453931" y="82550"/>
                    <a:pt x="15460281" y="69850"/>
                    <a:pt x="15472981" y="57150"/>
                  </a:cubicBezTo>
                  <a:cubicBezTo>
                    <a:pt x="15479331" y="63500"/>
                    <a:pt x="15479331" y="57150"/>
                    <a:pt x="15479331" y="76200"/>
                  </a:cubicBezTo>
                  <a:cubicBezTo>
                    <a:pt x="15479331" y="88900"/>
                    <a:pt x="15466631" y="101600"/>
                    <a:pt x="15453931" y="101600"/>
                  </a:cubicBezTo>
                  <a:cubicBezTo>
                    <a:pt x="15434881" y="101600"/>
                    <a:pt x="15333281" y="50800"/>
                    <a:pt x="15314231" y="50800"/>
                  </a:cubicBezTo>
                  <a:cubicBezTo>
                    <a:pt x="15288894" y="50800"/>
                    <a:pt x="15244444" y="82550"/>
                    <a:pt x="15225394" y="107950"/>
                  </a:cubicBezTo>
                  <a:cubicBezTo>
                    <a:pt x="15225394" y="107950"/>
                    <a:pt x="15219044" y="107950"/>
                    <a:pt x="15212694" y="101600"/>
                  </a:cubicBezTo>
                  <a:cubicBezTo>
                    <a:pt x="15206344" y="101600"/>
                    <a:pt x="15212694" y="95250"/>
                    <a:pt x="15206344" y="88900"/>
                  </a:cubicBezTo>
                  <a:cubicBezTo>
                    <a:pt x="15206344" y="88900"/>
                    <a:pt x="15219044" y="82550"/>
                    <a:pt x="15199994" y="82550"/>
                  </a:cubicBezTo>
                  <a:cubicBezTo>
                    <a:pt x="15187294" y="82550"/>
                    <a:pt x="15180944" y="101600"/>
                    <a:pt x="15161894" y="101600"/>
                  </a:cubicBezTo>
                  <a:cubicBezTo>
                    <a:pt x="15149194" y="101600"/>
                    <a:pt x="15136494" y="82550"/>
                    <a:pt x="15123794" y="82550"/>
                  </a:cubicBezTo>
                  <a:cubicBezTo>
                    <a:pt x="15104744" y="82550"/>
                    <a:pt x="15111094" y="95250"/>
                    <a:pt x="15098394" y="101600"/>
                  </a:cubicBezTo>
                  <a:cubicBezTo>
                    <a:pt x="15155544" y="-12700"/>
                    <a:pt x="15257144" y="44450"/>
                    <a:pt x="15339631" y="12700"/>
                  </a:cubicBezTo>
                  <a:cubicBezTo>
                    <a:pt x="15345981" y="31750"/>
                    <a:pt x="15422181" y="82550"/>
                    <a:pt x="15441231" y="82550"/>
                  </a:cubicBezTo>
                  <a:close/>
                  <a:moveTo>
                    <a:pt x="8825357" y="5612702"/>
                  </a:moveTo>
                  <a:cubicBezTo>
                    <a:pt x="8831707" y="5612702"/>
                    <a:pt x="8825357" y="5619052"/>
                    <a:pt x="8838057" y="5619052"/>
                  </a:cubicBezTo>
                  <a:cubicBezTo>
                    <a:pt x="8857107" y="5619052"/>
                    <a:pt x="9022207" y="5568252"/>
                    <a:pt x="9111107" y="5530215"/>
                  </a:cubicBezTo>
                  <a:cubicBezTo>
                    <a:pt x="9225343" y="5485765"/>
                    <a:pt x="9339643" y="5422265"/>
                    <a:pt x="9453943" y="5339715"/>
                  </a:cubicBezTo>
                  <a:cubicBezTo>
                    <a:pt x="9485693" y="5314315"/>
                    <a:pt x="9549193" y="5288915"/>
                    <a:pt x="9574593" y="5244465"/>
                  </a:cubicBezTo>
                  <a:cubicBezTo>
                    <a:pt x="9599993" y="5206365"/>
                    <a:pt x="9593643" y="5155565"/>
                    <a:pt x="9606343" y="5111115"/>
                  </a:cubicBezTo>
                  <a:cubicBezTo>
                    <a:pt x="9625393" y="5104765"/>
                    <a:pt x="9650793" y="5098415"/>
                    <a:pt x="9676193" y="5092065"/>
                  </a:cubicBezTo>
                  <a:cubicBezTo>
                    <a:pt x="9682543" y="5098415"/>
                    <a:pt x="9682543" y="5098415"/>
                    <a:pt x="9682543" y="5111115"/>
                  </a:cubicBezTo>
                  <a:cubicBezTo>
                    <a:pt x="9682543" y="5130165"/>
                    <a:pt x="9669843" y="5136515"/>
                    <a:pt x="9669843" y="5155565"/>
                  </a:cubicBezTo>
                  <a:lnTo>
                    <a:pt x="9669843" y="5212715"/>
                  </a:lnTo>
                  <a:cubicBezTo>
                    <a:pt x="9669843" y="5212715"/>
                    <a:pt x="9663493" y="5219065"/>
                    <a:pt x="9682543" y="5219065"/>
                  </a:cubicBezTo>
                  <a:cubicBezTo>
                    <a:pt x="9695243" y="5219065"/>
                    <a:pt x="9980930" y="5149215"/>
                    <a:pt x="10126980" y="5111115"/>
                  </a:cubicBezTo>
                  <a:cubicBezTo>
                    <a:pt x="10241216" y="5085715"/>
                    <a:pt x="10368216" y="5053965"/>
                    <a:pt x="10488866" y="5028629"/>
                  </a:cubicBezTo>
                  <a:cubicBezTo>
                    <a:pt x="11060303" y="4901629"/>
                    <a:pt x="11650789" y="4768279"/>
                    <a:pt x="12228576" y="4628579"/>
                  </a:cubicBezTo>
                  <a:cubicBezTo>
                    <a:pt x="12253976" y="4622229"/>
                    <a:pt x="12253976" y="4584129"/>
                    <a:pt x="12253976" y="4565079"/>
                  </a:cubicBezTo>
                  <a:cubicBezTo>
                    <a:pt x="12253976" y="4539679"/>
                    <a:pt x="12241276" y="4539679"/>
                    <a:pt x="12234926" y="4501642"/>
                  </a:cubicBezTo>
                  <a:cubicBezTo>
                    <a:pt x="12292012" y="4507992"/>
                    <a:pt x="12330112" y="4507992"/>
                    <a:pt x="12374562" y="4507992"/>
                  </a:cubicBezTo>
                  <a:cubicBezTo>
                    <a:pt x="12380912" y="4546029"/>
                    <a:pt x="12355512" y="4596829"/>
                    <a:pt x="12399962" y="4653979"/>
                  </a:cubicBezTo>
                  <a:cubicBezTo>
                    <a:pt x="12571412" y="4844479"/>
                    <a:pt x="12768262" y="5136515"/>
                    <a:pt x="13009499" y="5269865"/>
                  </a:cubicBezTo>
                  <a:cubicBezTo>
                    <a:pt x="13060299" y="5301615"/>
                    <a:pt x="13123799" y="5301615"/>
                    <a:pt x="13187299" y="5314315"/>
                  </a:cubicBezTo>
                  <a:cubicBezTo>
                    <a:pt x="13187299" y="5301615"/>
                    <a:pt x="13187299" y="5282565"/>
                    <a:pt x="13180949" y="5269865"/>
                  </a:cubicBezTo>
                  <a:cubicBezTo>
                    <a:pt x="13206349" y="5276215"/>
                    <a:pt x="13238099" y="5282565"/>
                    <a:pt x="13263499" y="5288915"/>
                  </a:cubicBezTo>
                  <a:cubicBezTo>
                    <a:pt x="13257149" y="5295265"/>
                    <a:pt x="13250799" y="5307965"/>
                    <a:pt x="13244449" y="5314315"/>
                  </a:cubicBezTo>
                  <a:cubicBezTo>
                    <a:pt x="13244449" y="5314315"/>
                    <a:pt x="13250799" y="5320665"/>
                    <a:pt x="13257149" y="5320665"/>
                  </a:cubicBezTo>
                  <a:cubicBezTo>
                    <a:pt x="13314236" y="5333365"/>
                    <a:pt x="13415836" y="5346065"/>
                    <a:pt x="13428536" y="5346065"/>
                  </a:cubicBezTo>
                  <a:lnTo>
                    <a:pt x="13447586" y="5339715"/>
                  </a:lnTo>
                  <a:lnTo>
                    <a:pt x="13447586" y="5066665"/>
                  </a:lnTo>
                  <a:cubicBezTo>
                    <a:pt x="13453936" y="5073015"/>
                    <a:pt x="13460286" y="5073015"/>
                    <a:pt x="13472986" y="5073015"/>
                  </a:cubicBezTo>
                  <a:lnTo>
                    <a:pt x="13472986" y="5346065"/>
                  </a:lnTo>
                  <a:lnTo>
                    <a:pt x="13536486" y="5346065"/>
                  </a:lnTo>
                  <a:cubicBezTo>
                    <a:pt x="13523786" y="5377815"/>
                    <a:pt x="13536486" y="5377815"/>
                    <a:pt x="13542836" y="5441315"/>
                  </a:cubicBezTo>
                  <a:cubicBezTo>
                    <a:pt x="13523786" y="5447665"/>
                    <a:pt x="13504736" y="5447665"/>
                    <a:pt x="13485686" y="5441315"/>
                  </a:cubicBezTo>
                  <a:cubicBezTo>
                    <a:pt x="13479336" y="5447665"/>
                    <a:pt x="13479336" y="5460365"/>
                    <a:pt x="13479336" y="5606352"/>
                  </a:cubicBezTo>
                  <a:cubicBezTo>
                    <a:pt x="13479336" y="5619052"/>
                    <a:pt x="13466636" y="5638102"/>
                    <a:pt x="13466636" y="5650802"/>
                  </a:cubicBezTo>
                  <a:cubicBezTo>
                    <a:pt x="13466636" y="5930202"/>
                    <a:pt x="13466636" y="5942902"/>
                    <a:pt x="13472986" y="5949252"/>
                  </a:cubicBezTo>
                  <a:cubicBezTo>
                    <a:pt x="13485686" y="5911152"/>
                    <a:pt x="13479336" y="6012752"/>
                    <a:pt x="13485686" y="5815902"/>
                  </a:cubicBezTo>
                  <a:cubicBezTo>
                    <a:pt x="13650786" y="5834952"/>
                    <a:pt x="13733336" y="5854002"/>
                    <a:pt x="13930122" y="5847652"/>
                  </a:cubicBezTo>
                  <a:cubicBezTo>
                    <a:pt x="13834872" y="5879402"/>
                    <a:pt x="13733336" y="5904802"/>
                    <a:pt x="13638086" y="5923852"/>
                  </a:cubicBezTo>
                  <a:cubicBezTo>
                    <a:pt x="13650786" y="5930202"/>
                    <a:pt x="13657136" y="5930202"/>
                    <a:pt x="13669836" y="5930202"/>
                  </a:cubicBezTo>
                  <a:lnTo>
                    <a:pt x="14222222" y="5879402"/>
                  </a:lnTo>
                  <a:lnTo>
                    <a:pt x="14222222" y="5473065"/>
                  </a:lnTo>
                  <a:cubicBezTo>
                    <a:pt x="14222222" y="5473065"/>
                    <a:pt x="14222222" y="5466715"/>
                    <a:pt x="14209522" y="5466715"/>
                  </a:cubicBezTo>
                  <a:cubicBezTo>
                    <a:pt x="14190472" y="5466715"/>
                    <a:pt x="14177772" y="5479415"/>
                    <a:pt x="14165072" y="5485765"/>
                  </a:cubicBezTo>
                  <a:cubicBezTo>
                    <a:pt x="14177772" y="5511165"/>
                    <a:pt x="14203172" y="5555552"/>
                    <a:pt x="14203172" y="5568252"/>
                  </a:cubicBezTo>
                  <a:cubicBezTo>
                    <a:pt x="14203172" y="5587302"/>
                    <a:pt x="14203172" y="5593652"/>
                    <a:pt x="14196822" y="5606352"/>
                  </a:cubicBezTo>
                  <a:cubicBezTo>
                    <a:pt x="14184122" y="5593652"/>
                    <a:pt x="14177772" y="5568252"/>
                    <a:pt x="14165072" y="5555552"/>
                  </a:cubicBezTo>
                  <a:cubicBezTo>
                    <a:pt x="14146022" y="5523865"/>
                    <a:pt x="14114272" y="5517515"/>
                    <a:pt x="14082522" y="5492115"/>
                  </a:cubicBezTo>
                  <a:lnTo>
                    <a:pt x="14082522" y="5269865"/>
                  </a:lnTo>
                  <a:cubicBezTo>
                    <a:pt x="14133322" y="5149215"/>
                    <a:pt x="14253972" y="5034915"/>
                    <a:pt x="14222222" y="4927029"/>
                  </a:cubicBezTo>
                  <a:lnTo>
                    <a:pt x="14241272" y="4927029"/>
                  </a:lnTo>
                  <a:lnTo>
                    <a:pt x="14241272" y="5873052"/>
                  </a:lnTo>
                  <a:lnTo>
                    <a:pt x="14634909" y="5834952"/>
                  </a:lnTo>
                  <a:cubicBezTo>
                    <a:pt x="14704759" y="5873052"/>
                    <a:pt x="14774609" y="5917502"/>
                    <a:pt x="14838045" y="5955602"/>
                  </a:cubicBezTo>
                  <a:lnTo>
                    <a:pt x="14863445" y="4996879"/>
                  </a:lnTo>
                  <a:lnTo>
                    <a:pt x="14863445" y="4247642"/>
                  </a:lnTo>
                  <a:cubicBezTo>
                    <a:pt x="14869795" y="4228592"/>
                    <a:pt x="14869795" y="4203192"/>
                    <a:pt x="14876145" y="4184142"/>
                  </a:cubicBezTo>
                  <a:lnTo>
                    <a:pt x="14876145" y="3663506"/>
                  </a:lnTo>
                  <a:cubicBezTo>
                    <a:pt x="14869795" y="3657156"/>
                    <a:pt x="14863445" y="3657156"/>
                    <a:pt x="14850745" y="3657156"/>
                  </a:cubicBezTo>
                  <a:lnTo>
                    <a:pt x="14850745" y="3161919"/>
                  </a:lnTo>
                  <a:cubicBezTo>
                    <a:pt x="14761909" y="3168269"/>
                    <a:pt x="14685709" y="3149219"/>
                    <a:pt x="14603159" y="3104769"/>
                  </a:cubicBezTo>
                  <a:cubicBezTo>
                    <a:pt x="14584109" y="3098419"/>
                    <a:pt x="14571409" y="3066669"/>
                    <a:pt x="14552359" y="3047619"/>
                  </a:cubicBezTo>
                  <a:cubicBezTo>
                    <a:pt x="14514259" y="3015869"/>
                    <a:pt x="14444409" y="3034919"/>
                    <a:pt x="14412659" y="3028569"/>
                  </a:cubicBezTo>
                  <a:cubicBezTo>
                    <a:pt x="14380909" y="3022219"/>
                    <a:pt x="14349159" y="2996883"/>
                    <a:pt x="14323759" y="2977833"/>
                  </a:cubicBezTo>
                  <a:cubicBezTo>
                    <a:pt x="14273022" y="2946083"/>
                    <a:pt x="14285722" y="2888933"/>
                    <a:pt x="14260322" y="2850833"/>
                  </a:cubicBezTo>
                  <a:cubicBezTo>
                    <a:pt x="14247622" y="2863533"/>
                    <a:pt x="14234922" y="2869883"/>
                    <a:pt x="14215872" y="2869883"/>
                  </a:cubicBezTo>
                  <a:cubicBezTo>
                    <a:pt x="14184122" y="2869883"/>
                    <a:pt x="14190472" y="2844483"/>
                    <a:pt x="14165072" y="2812733"/>
                  </a:cubicBezTo>
                  <a:cubicBezTo>
                    <a:pt x="14120622" y="2755583"/>
                    <a:pt x="14120622" y="2755583"/>
                    <a:pt x="14120622" y="2711133"/>
                  </a:cubicBezTo>
                  <a:cubicBezTo>
                    <a:pt x="14120622" y="2647633"/>
                    <a:pt x="14171422" y="2571433"/>
                    <a:pt x="14171422" y="2558733"/>
                  </a:cubicBezTo>
                  <a:cubicBezTo>
                    <a:pt x="14171422" y="2546033"/>
                    <a:pt x="14120622" y="2482596"/>
                    <a:pt x="14120622" y="2438146"/>
                  </a:cubicBezTo>
                  <a:cubicBezTo>
                    <a:pt x="14120622" y="2419096"/>
                    <a:pt x="14158722" y="2330196"/>
                    <a:pt x="14158722" y="2317496"/>
                  </a:cubicBezTo>
                  <a:cubicBezTo>
                    <a:pt x="14158722" y="2298446"/>
                    <a:pt x="14107922" y="2196846"/>
                    <a:pt x="14107922" y="2177796"/>
                  </a:cubicBezTo>
                  <a:cubicBezTo>
                    <a:pt x="14107922" y="2139696"/>
                    <a:pt x="14139672" y="2088896"/>
                    <a:pt x="14152372" y="2057146"/>
                  </a:cubicBezTo>
                  <a:cubicBezTo>
                    <a:pt x="14158722" y="2038096"/>
                    <a:pt x="14158722" y="2006346"/>
                    <a:pt x="14171422" y="1993646"/>
                  </a:cubicBezTo>
                  <a:cubicBezTo>
                    <a:pt x="14190472" y="1961960"/>
                    <a:pt x="14222222" y="1949260"/>
                    <a:pt x="14247622" y="1936560"/>
                  </a:cubicBezTo>
                  <a:cubicBezTo>
                    <a:pt x="14298359" y="1904810"/>
                    <a:pt x="14330109" y="1879410"/>
                    <a:pt x="14361859" y="1879410"/>
                  </a:cubicBezTo>
                  <a:cubicBezTo>
                    <a:pt x="14380909" y="1879410"/>
                    <a:pt x="14488859" y="1885760"/>
                    <a:pt x="14539659" y="1923860"/>
                  </a:cubicBezTo>
                  <a:cubicBezTo>
                    <a:pt x="14577759" y="1949260"/>
                    <a:pt x="14571409" y="2038096"/>
                    <a:pt x="14609509" y="2038096"/>
                  </a:cubicBezTo>
                  <a:cubicBezTo>
                    <a:pt x="14628559" y="2038096"/>
                    <a:pt x="14673009" y="2025396"/>
                    <a:pt x="14685709" y="2025396"/>
                  </a:cubicBezTo>
                  <a:cubicBezTo>
                    <a:pt x="14730159" y="2025396"/>
                    <a:pt x="14736509" y="2019046"/>
                    <a:pt x="14787309" y="2044446"/>
                  </a:cubicBezTo>
                  <a:cubicBezTo>
                    <a:pt x="14793659" y="2050796"/>
                    <a:pt x="14831695" y="2095246"/>
                    <a:pt x="14857095" y="2088896"/>
                  </a:cubicBezTo>
                  <a:cubicBezTo>
                    <a:pt x="14850745" y="2057146"/>
                    <a:pt x="14844395" y="1999996"/>
                    <a:pt x="14844395" y="1987296"/>
                  </a:cubicBezTo>
                  <a:cubicBezTo>
                    <a:pt x="14844395" y="1917510"/>
                    <a:pt x="14888845" y="1904810"/>
                    <a:pt x="14888845" y="1873060"/>
                  </a:cubicBezTo>
                  <a:cubicBezTo>
                    <a:pt x="14888845" y="1834960"/>
                    <a:pt x="14660309" y="1847660"/>
                    <a:pt x="14660309" y="1688910"/>
                  </a:cubicBezTo>
                  <a:cubicBezTo>
                    <a:pt x="14660309" y="1574610"/>
                    <a:pt x="14800009" y="1466723"/>
                    <a:pt x="14800009" y="1441323"/>
                  </a:cubicBezTo>
                  <a:cubicBezTo>
                    <a:pt x="14800009" y="1396873"/>
                    <a:pt x="14749209" y="1415923"/>
                    <a:pt x="14711109" y="1358773"/>
                  </a:cubicBezTo>
                  <a:cubicBezTo>
                    <a:pt x="14666659" y="1295273"/>
                    <a:pt x="14673009" y="1276223"/>
                    <a:pt x="14673009" y="1225423"/>
                  </a:cubicBezTo>
                  <a:cubicBezTo>
                    <a:pt x="14673009" y="1028573"/>
                    <a:pt x="15003145" y="1034923"/>
                    <a:pt x="15066644" y="1003173"/>
                  </a:cubicBezTo>
                  <a:cubicBezTo>
                    <a:pt x="15072994" y="1003173"/>
                    <a:pt x="15072994" y="990473"/>
                    <a:pt x="15072994" y="977773"/>
                  </a:cubicBezTo>
                  <a:cubicBezTo>
                    <a:pt x="15072994" y="927036"/>
                    <a:pt x="15092044" y="895286"/>
                    <a:pt x="15092044" y="857186"/>
                  </a:cubicBezTo>
                  <a:cubicBezTo>
                    <a:pt x="15092044" y="844486"/>
                    <a:pt x="15066644" y="806386"/>
                    <a:pt x="15066644" y="793686"/>
                  </a:cubicBezTo>
                  <a:lnTo>
                    <a:pt x="15066644" y="653986"/>
                  </a:lnTo>
                  <a:cubicBezTo>
                    <a:pt x="15034894" y="609536"/>
                    <a:pt x="15041244" y="603186"/>
                    <a:pt x="15041244" y="565086"/>
                  </a:cubicBezTo>
                  <a:cubicBezTo>
                    <a:pt x="15041244" y="488886"/>
                    <a:pt x="15098394" y="450850"/>
                    <a:pt x="15098394" y="425450"/>
                  </a:cubicBezTo>
                  <a:cubicBezTo>
                    <a:pt x="15098394" y="412750"/>
                    <a:pt x="15028544" y="298450"/>
                    <a:pt x="15028544" y="285750"/>
                  </a:cubicBezTo>
                  <a:cubicBezTo>
                    <a:pt x="15028544" y="266700"/>
                    <a:pt x="15041244" y="273050"/>
                    <a:pt x="15041244" y="254000"/>
                  </a:cubicBezTo>
                  <a:cubicBezTo>
                    <a:pt x="15041244" y="228600"/>
                    <a:pt x="14952345" y="196850"/>
                    <a:pt x="14952345" y="139700"/>
                  </a:cubicBezTo>
                  <a:cubicBezTo>
                    <a:pt x="14952345" y="76200"/>
                    <a:pt x="15072994" y="101600"/>
                    <a:pt x="15079344" y="107950"/>
                  </a:cubicBezTo>
                  <a:cubicBezTo>
                    <a:pt x="15130144" y="-25400"/>
                    <a:pt x="15250794" y="31750"/>
                    <a:pt x="15333281" y="0"/>
                  </a:cubicBezTo>
                  <a:lnTo>
                    <a:pt x="15339631" y="0"/>
                  </a:lnTo>
                  <a:cubicBezTo>
                    <a:pt x="15352331" y="12700"/>
                    <a:pt x="15358681" y="25400"/>
                    <a:pt x="15371381" y="31750"/>
                  </a:cubicBezTo>
                  <a:cubicBezTo>
                    <a:pt x="15390431" y="50800"/>
                    <a:pt x="15428531" y="69850"/>
                    <a:pt x="15441231" y="69850"/>
                  </a:cubicBezTo>
                  <a:cubicBezTo>
                    <a:pt x="15460281" y="69850"/>
                    <a:pt x="15460281" y="50800"/>
                    <a:pt x="15472981" y="44450"/>
                  </a:cubicBezTo>
                  <a:cubicBezTo>
                    <a:pt x="15485681" y="50800"/>
                    <a:pt x="15492031" y="57150"/>
                    <a:pt x="15492031" y="69850"/>
                  </a:cubicBezTo>
                  <a:cubicBezTo>
                    <a:pt x="15492031" y="88900"/>
                    <a:pt x="15485681" y="101600"/>
                    <a:pt x="15472981" y="114300"/>
                  </a:cubicBezTo>
                  <a:cubicBezTo>
                    <a:pt x="15542831" y="165100"/>
                    <a:pt x="15587281" y="260350"/>
                    <a:pt x="15606331" y="330200"/>
                  </a:cubicBezTo>
                  <a:cubicBezTo>
                    <a:pt x="15650781" y="488886"/>
                    <a:pt x="15682531" y="438150"/>
                    <a:pt x="15682531" y="539686"/>
                  </a:cubicBezTo>
                  <a:cubicBezTo>
                    <a:pt x="15682531" y="552386"/>
                    <a:pt x="15701581" y="571436"/>
                    <a:pt x="15701581" y="584136"/>
                  </a:cubicBezTo>
                  <a:cubicBezTo>
                    <a:pt x="15707931" y="596836"/>
                    <a:pt x="15701581" y="615886"/>
                    <a:pt x="15707931" y="628586"/>
                  </a:cubicBezTo>
                  <a:cubicBezTo>
                    <a:pt x="15714281" y="641286"/>
                    <a:pt x="15733331" y="647636"/>
                    <a:pt x="15739681" y="666686"/>
                  </a:cubicBezTo>
                  <a:cubicBezTo>
                    <a:pt x="15752381" y="692086"/>
                    <a:pt x="15752381" y="730186"/>
                    <a:pt x="15758731" y="761936"/>
                  </a:cubicBezTo>
                  <a:cubicBezTo>
                    <a:pt x="15765081" y="780986"/>
                    <a:pt x="15790481" y="800036"/>
                    <a:pt x="15796831" y="831786"/>
                  </a:cubicBezTo>
                  <a:cubicBezTo>
                    <a:pt x="15803181" y="857186"/>
                    <a:pt x="15796831" y="901636"/>
                    <a:pt x="15803181" y="933386"/>
                  </a:cubicBezTo>
                  <a:cubicBezTo>
                    <a:pt x="15809531" y="965136"/>
                    <a:pt x="15834867" y="1003173"/>
                    <a:pt x="15834867" y="1034923"/>
                  </a:cubicBezTo>
                  <a:cubicBezTo>
                    <a:pt x="15892017" y="1060323"/>
                    <a:pt x="16107917" y="1092073"/>
                    <a:pt x="16107917" y="1231773"/>
                  </a:cubicBezTo>
                  <a:cubicBezTo>
                    <a:pt x="16107917" y="1352423"/>
                    <a:pt x="15987267" y="1422273"/>
                    <a:pt x="15987267" y="1466723"/>
                  </a:cubicBezTo>
                  <a:cubicBezTo>
                    <a:pt x="15987267" y="1504760"/>
                    <a:pt x="16050767" y="1542860"/>
                    <a:pt x="16069817" y="1580960"/>
                  </a:cubicBezTo>
                  <a:cubicBezTo>
                    <a:pt x="16088867" y="1619060"/>
                    <a:pt x="16114267" y="1695260"/>
                    <a:pt x="16114267" y="1707960"/>
                  </a:cubicBezTo>
                  <a:cubicBezTo>
                    <a:pt x="16114267" y="1727010"/>
                    <a:pt x="16107917" y="1720660"/>
                    <a:pt x="16107917" y="1733360"/>
                  </a:cubicBezTo>
                  <a:cubicBezTo>
                    <a:pt x="16107917" y="1803210"/>
                    <a:pt x="15911067" y="1847660"/>
                    <a:pt x="15904717" y="1866710"/>
                  </a:cubicBezTo>
                  <a:cubicBezTo>
                    <a:pt x="15904717" y="1892110"/>
                    <a:pt x="15898367" y="1923860"/>
                    <a:pt x="15898367" y="1942910"/>
                  </a:cubicBezTo>
                  <a:cubicBezTo>
                    <a:pt x="15898367" y="1955610"/>
                    <a:pt x="15904717" y="1993646"/>
                    <a:pt x="15917417" y="2019046"/>
                  </a:cubicBezTo>
                  <a:cubicBezTo>
                    <a:pt x="15936467" y="2006346"/>
                    <a:pt x="15968217" y="1999996"/>
                    <a:pt x="15980917" y="1999996"/>
                  </a:cubicBezTo>
                  <a:cubicBezTo>
                    <a:pt x="15999967" y="1999996"/>
                    <a:pt x="16057117" y="2019046"/>
                    <a:pt x="16095217" y="2038096"/>
                  </a:cubicBezTo>
                  <a:cubicBezTo>
                    <a:pt x="16107917" y="1955610"/>
                    <a:pt x="16126967" y="1898460"/>
                    <a:pt x="16203167" y="1898460"/>
                  </a:cubicBezTo>
                  <a:cubicBezTo>
                    <a:pt x="16222217" y="1898460"/>
                    <a:pt x="16234917" y="1904810"/>
                    <a:pt x="16247617" y="1911160"/>
                  </a:cubicBezTo>
                  <a:cubicBezTo>
                    <a:pt x="16260317" y="1879410"/>
                    <a:pt x="16279367" y="1841310"/>
                    <a:pt x="16304767" y="1809560"/>
                  </a:cubicBezTo>
                  <a:cubicBezTo>
                    <a:pt x="16323817" y="1784160"/>
                    <a:pt x="16349155" y="1714310"/>
                    <a:pt x="16393605" y="1688910"/>
                  </a:cubicBezTo>
                  <a:cubicBezTo>
                    <a:pt x="16533305" y="1600010"/>
                    <a:pt x="16736505" y="1561910"/>
                    <a:pt x="16736505" y="1384173"/>
                  </a:cubicBezTo>
                  <a:cubicBezTo>
                    <a:pt x="16736505" y="1365123"/>
                    <a:pt x="16711105" y="1327023"/>
                    <a:pt x="16711105" y="1307973"/>
                  </a:cubicBezTo>
                  <a:cubicBezTo>
                    <a:pt x="16711105" y="1263523"/>
                    <a:pt x="16780956" y="1257173"/>
                    <a:pt x="16793656" y="1257173"/>
                  </a:cubicBezTo>
                  <a:cubicBezTo>
                    <a:pt x="16939642" y="1257173"/>
                    <a:pt x="16952342" y="1327023"/>
                    <a:pt x="16952342" y="1441323"/>
                  </a:cubicBezTo>
                  <a:cubicBezTo>
                    <a:pt x="16952342" y="1695260"/>
                    <a:pt x="16692055" y="1879410"/>
                    <a:pt x="16692055" y="1917510"/>
                  </a:cubicBezTo>
                  <a:cubicBezTo>
                    <a:pt x="16692055" y="1936560"/>
                    <a:pt x="16723805" y="1974660"/>
                    <a:pt x="16723805" y="1987296"/>
                  </a:cubicBezTo>
                  <a:cubicBezTo>
                    <a:pt x="16723805" y="2031746"/>
                    <a:pt x="16673005" y="2057146"/>
                    <a:pt x="16660305" y="2101596"/>
                  </a:cubicBezTo>
                  <a:cubicBezTo>
                    <a:pt x="16653955" y="2107946"/>
                    <a:pt x="16653955" y="2133346"/>
                    <a:pt x="16641255" y="2146046"/>
                  </a:cubicBezTo>
                  <a:cubicBezTo>
                    <a:pt x="16622205" y="2171446"/>
                    <a:pt x="16590455" y="2184146"/>
                    <a:pt x="16565055" y="2196846"/>
                  </a:cubicBezTo>
                  <a:cubicBezTo>
                    <a:pt x="16533305" y="2349246"/>
                    <a:pt x="16469805" y="2565083"/>
                    <a:pt x="16273017" y="2692083"/>
                  </a:cubicBezTo>
                  <a:cubicBezTo>
                    <a:pt x="16260317" y="2698433"/>
                    <a:pt x="16253967" y="2717483"/>
                    <a:pt x="16241267" y="2723833"/>
                  </a:cubicBezTo>
                  <a:cubicBezTo>
                    <a:pt x="16215867" y="2742883"/>
                    <a:pt x="16177767" y="2761933"/>
                    <a:pt x="16158717" y="2774633"/>
                  </a:cubicBezTo>
                  <a:cubicBezTo>
                    <a:pt x="16101567" y="2806383"/>
                    <a:pt x="16050767" y="2850833"/>
                    <a:pt x="15993617" y="2882583"/>
                  </a:cubicBezTo>
                  <a:cubicBezTo>
                    <a:pt x="15974567" y="2895283"/>
                    <a:pt x="15949167" y="2901633"/>
                    <a:pt x="15923767" y="2914333"/>
                  </a:cubicBezTo>
                  <a:cubicBezTo>
                    <a:pt x="15911067" y="2920683"/>
                    <a:pt x="15892017" y="2920683"/>
                    <a:pt x="15866617" y="2920683"/>
                  </a:cubicBezTo>
                  <a:lnTo>
                    <a:pt x="15860267" y="3307969"/>
                  </a:lnTo>
                  <a:lnTo>
                    <a:pt x="15841217" y="3625406"/>
                  </a:lnTo>
                  <a:lnTo>
                    <a:pt x="15860267" y="4247642"/>
                  </a:lnTo>
                  <a:lnTo>
                    <a:pt x="15885667" y="4565079"/>
                  </a:lnTo>
                  <a:lnTo>
                    <a:pt x="15885667" y="5454015"/>
                  </a:lnTo>
                  <a:cubicBezTo>
                    <a:pt x="15904717" y="5434965"/>
                    <a:pt x="15936467" y="5409565"/>
                    <a:pt x="15968217" y="5396865"/>
                  </a:cubicBezTo>
                  <a:lnTo>
                    <a:pt x="15949167" y="5377815"/>
                  </a:lnTo>
                  <a:cubicBezTo>
                    <a:pt x="15974567" y="5371465"/>
                    <a:pt x="16019017" y="5358765"/>
                    <a:pt x="16038067" y="5358765"/>
                  </a:cubicBezTo>
                  <a:cubicBezTo>
                    <a:pt x="16050767" y="5358765"/>
                    <a:pt x="16146017" y="5384165"/>
                    <a:pt x="16165067" y="5384165"/>
                  </a:cubicBezTo>
                  <a:cubicBezTo>
                    <a:pt x="16177767" y="5384165"/>
                    <a:pt x="16241267" y="5333365"/>
                    <a:pt x="16260317" y="5333365"/>
                  </a:cubicBezTo>
                  <a:cubicBezTo>
                    <a:pt x="16311117" y="5333365"/>
                    <a:pt x="16361855" y="5428615"/>
                    <a:pt x="16361855" y="5447665"/>
                  </a:cubicBezTo>
                  <a:cubicBezTo>
                    <a:pt x="16361855" y="5466715"/>
                    <a:pt x="16349155" y="5479415"/>
                    <a:pt x="16349155" y="5492115"/>
                  </a:cubicBezTo>
                  <a:cubicBezTo>
                    <a:pt x="16349155" y="5511165"/>
                    <a:pt x="16374555" y="5523865"/>
                    <a:pt x="16393605" y="5536565"/>
                  </a:cubicBezTo>
                  <a:cubicBezTo>
                    <a:pt x="16399955" y="5492115"/>
                    <a:pt x="16450755" y="5492115"/>
                    <a:pt x="16469805" y="5479415"/>
                  </a:cubicBezTo>
                  <a:cubicBezTo>
                    <a:pt x="16482505" y="5473065"/>
                    <a:pt x="16482505" y="5460365"/>
                    <a:pt x="16488855" y="5447665"/>
                  </a:cubicBezTo>
                  <a:cubicBezTo>
                    <a:pt x="16501555" y="5441315"/>
                    <a:pt x="16520605" y="5434965"/>
                    <a:pt x="16533305" y="5434965"/>
                  </a:cubicBezTo>
                  <a:cubicBezTo>
                    <a:pt x="16552355" y="5434965"/>
                    <a:pt x="16565055" y="5454015"/>
                    <a:pt x="16577755" y="5454015"/>
                  </a:cubicBezTo>
                  <a:cubicBezTo>
                    <a:pt x="16596805" y="5454015"/>
                    <a:pt x="16615855" y="5434965"/>
                    <a:pt x="16634905" y="5434965"/>
                  </a:cubicBezTo>
                  <a:cubicBezTo>
                    <a:pt x="16742855" y="5434965"/>
                    <a:pt x="16704755" y="5517515"/>
                    <a:pt x="16787306" y="5555552"/>
                  </a:cubicBezTo>
                  <a:cubicBezTo>
                    <a:pt x="16780956" y="5498465"/>
                    <a:pt x="16806356" y="5466715"/>
                    <a:pt x="16863442" y="5466715"/>
                  </a:cubicBezTo>
                  <a:cubicBezTo>
                    <a:pt x="16882492" y="5466715"/>
                    <a:pt x="16882492" y="5473065"/>
                    <a:pt x="16920592" y="5511165"/>
                  </a:cubicBezTo>
                  <a:cubicBezTo>
                    <a:pt x="16926942" y="5498465"/>
                    <a:pt x="16926942" y="5485765"/>
                    <a:pt x="16926942" y="5466715"/>
                  </a:cubicBezTo>
                  <a:lnTo>
                    <a:pt x="16958692" y="5466715"/>
                  </a:lnTo>
                  <a:cubicBezTo>
                    <a:pt x="16996792" y="5473065"/>
                    <a:pt x="16984092" y="5498465"/>
                    <a:pt x="17003142" y="5517515"/>
                  </a:cubicBezTo>
                  <a:cubicBezTo>
                    <a:pt x="17009492" y="5511165"/>
                    <a:pt x="17022192" y="5511165"/>
                    <a:pt x="17034892" y="5511165"/>
                  </a:cubicBezTo>
                  <a:cubicBezTo>
                    <a:pt x="17034892" y="5485765"/>
                    <a:pt x="17047592" y="5441315"/>
                    <a:pt x="17072992" y="5428615"/>
                  </a:cubicBezTo>
                  <a:cubicBezTo>
                    <a:pt x="17003142" y="5415915"/>
                    <a:pt x="16888842" y="5339715"/>
                    <a:pt x="16907892" y="5263515"/>
                  </a:cubicBezTo>
                  <a:cubicBezTo>
                    <a:pt x="16907892" y="5250815"/>
                    <a:pt x="16926942" y="5225415"/>
                    <a:pt x="16895192" y="5212715"/>
                  </a:cubicBezTo>
                  <a:lnTo>
                    <a:pt x="16933292" y="5212715"/>
                  </a:lnTo>
                  <a:cubicBezTo>
                    <a:pt x="16933292" y="5206365"/>
                    <a:pt x="16939642" y="5193665"/>
                    <a:pt x="16939642" y="5180965"/>
                  </a:cubicBezTo>
                  <a:cubicBezTo>
                    <a:pt x="16939642" y="5161915"/>
                    <a:pt x="16895192" y="5098415"/>
                    <a:pt x="16895192" y="5085715"/>
                  </a:cubicBezTo>
                  <a:cubicBezTo>
                    <a:pt x="16895192" y="5066665"/>
                    <a:pt x="16914242" y="5053965"/>
                    <a:pt x="16920592" y="5041265"/>
                  </a:cubicBezTo>
                  <a:cubicBezTo>
                    <a:pt x="16914242" y="5053965"/>
                    <a:pt x="16907892" y="5060315"/>
                    <a:pt x="16907892" y="5079365"/>
                  </a:cubicBezTo>
                  <a:cubicBezTo>
                    <a:pt x="16907892" y="5111115"/>
                    <a:pt x="17022192" y="5168265"/>
                    <a:pt x="17028542" y="5174615"/>
                  </a:cubicBezTo>
                  <a:cubicBezTo>
                    <a:pt x="17028542" y="5174615"/>
                    <a:pt x="17034892" y="5174615"/>
                    <a:pt x="17034892" y="5161915"/>
                  </a:cubicBezTo>
                  <a:cubicBezTo>
                    <a:pt x="17034892" y="5085715"/>
                    <a:pt x="17009492" y="5015929"/>
                    <a:pt x="16933292" y="5015929"/>
                  </a:cubicBezTo>
                  <a:cubicBezTo>
                    <a:pt x="16888842" y="5015929"/>
                    <a:pt x="16907892" y="5047615"/>
                    <a:pt x="16869792" y="5047615"/>
                  </a:cubicBezTo>
                  <a:cubicBezTo>
                    <a:pt x="16857092" y="5047615"/>
                    <a:pt x="16850742" y="5034915"/>
                    <a:pt x="16831756" y="5034915"/>
                  </a:cubicBezTo>
                  <a:cubicBezTo>
                    <a:pt x="16819056" y="5034915"/>
                    <a:pt x="16755555" y="5053965"/>
                    <a:pt x="16717455" y="5060315"/>
                  </a:cubicBezTo>
                  <a:cubicBezTo>
                    <a:pt x="16685705" y="5066665"/>
                    <a:pt x="16641255" y="5053965"/>
                    <a:pt x="16615855" y="5066665"/>
                  </a:cubicBezTo>
                  <a:cubicBezTo>
                    <a:pt x="16565055" y="5085715"/>
                    <a:pt x="16520605" y="5123815"/>
                    <a:pt x="16482505" y="5123815"/>
                  </a:cubicBezTo>
                  <a:cubicBezTo>
                    <a:pt x="16469805" y="5123815"/>
                    <a:pt x="16431705" y="5104765"/>
                    <a:pt x="16406305" y="5104765"/>
                  </a:cubicBezTo>
                  <a:cubicBezTo>
                    <a:pt x="16419005" y="5092065"/>
                    <a:pt x="16444405" y="5092065"/>
                    <a:pt x="16450755" y="5060315"/>
                  </a:cubicBezTo>
                  <a:cubicBezTo>
                    <a:pt x="16412655" y="5060315"/>
                    <a:pt x="16374555" y="5060315"/>
                    <a:pt x="16336455" y="5053965"/>
                  </a:cubicBezTo>
                  <a:cubicBezTo>
                    <a:pt x="16317467" y="5053965"/>
                    <a:pt x="16285717" y="5041265"/>
                    <a:pt x="16266667" y="5041265"/>
                  </a:cubicBezTo>
                  <a:cubicBezTo>
                    <a:pt x="16253967" y="5041265"/>
                    <a:pt x="16215867" y="5073015"/>
                    <a:pt x="16190467" y="5073015"/>
                  </a:cubicBezTo>
                  <a:cubicBezTo>
                    <a:pt x="16139667" y="5079365"/>
                    <a:pt x="16038067" y="5085715"/>
                    <a:pt x="16025367" y="5085715"/>
                  </a:cubicBezTo>
                  <a:cubicBezTo>
                    <a:pt x="16006317" y="5085715"/>
                    <a:pt x="15980917" y="5079365"/>
                    <a:pt x="15955517" y="5066665"/>
                  </a:cubicBezTo>
                  <a:cubicBezTo>
                    <a:pt x="15974567" y="5073015"/>
                    <a:pt x="15999967" y="5079365"/>
                    <a:pt x="16012667" y="5079365"/>
                  </a:cubicBezTo>
                  <a:cubicBezTo>
                    <a:pt x="16088867" y="5079365"/>
                    <a:pt x="16107917" y="5022279"/>
                    <a:pt x="16165067" y="5022279"/>
                  </a:cubicBezTo>
                  <a:cubicBezTo>
                    <a:pt x="16184117" y="5022279"/>
                    <a:pt x="16215867" y="5034915"/>
                    <a:pt x="16228567" y="5034915"/>
                  </a:cubicBezTo>
                  <a:cubicBezTo>
                    <a:pt x="16247617" y="5034915"/>
                    <a:pt x="16311117" y="5009579"/>
                    <a:pt x="16330105" y="5009579"/>
                  </a:cubicBezTo>
                  <a:cubicBezTo>
                    <a:pt x="16374555" y="5009579"/>
                    <a:pt x="16438055" y="5047615"/>
                    <a:pt x="16469805" y="5047615"/>
                  </a:cubicBezTo>
                  <a:cubicBezTo>
                    <a:pt x="16533305" y="5047615"/>
                    <a:pt x="16558705" y="5009579"/>
                    <a:pt x="16622205" y="5009579"/>
                  </a:cubicBezTo>
                  <a:cubicBezTo>
                    <a:pt x="16641255" y="5009579"/>
                    <a:pt x="16685705" y="5015929"/>
                    <a:pt x="16711105" y="5022279"/>
                  </a:cubicBezTo>
                  <a:cubicBezTo>
                    <a:pt x="16711105" y="5022279"/>
                    <a:pt x="16717455" y="5022279"/>
                    <a:pt x="16723805" y="5015929"/>
                  </a:cubicBezTo>
                  <a:cubicBezTo>
                    <a:pt x="16673005" y="4984179"/>
                    <a:pt x="16590455" y="4958779"/>
                    <a:pt x="16546005" y="4914329"/>
                  </a:cubicBezTo>
                  <a:cubicBezTo>
                    <a:pt x="16565055" y="4920679"/>
                    <a:pt x="16584105" y="4939729"/>
                    <a:pt x="16596805" y="4939729"/>
                  </a:cubicBezTo>
                  <a:cubicBezTo>
                    <a:pt x="16615855" y="4939729"/>
                    <a:pt x="16666655" y="4933379"/>
                    <a:pt x="16698405" y="4927029"/>
                  </a:cubicBezTo>
                  <a:cubicBezTo>
                    <a:pt x="16685705" y="4914329"/>
                    <a:pt x="16660305" y="4895279"/>
                    <a:pt x="16660305" y="4882579"/>
                  </a:cubicBezTo>
                  <a:lnTo>
                    <a:pt x="16660305" y="4850829"/>
                  </a:lnTo>
                  <a:cubicBezTo>
                    <a:pt x="16660305" y="4844479"/>
                    <a:pt x="16666655" y="4838129"/>
                    <a:pt x="16647605" y="4838129"/>
                  </a:cubicBezTo>
                  <a:cubicBezTo>
                    <a:pt x="16634905" y="4838129"/>
                    <a:pt x="16609505" y="4850829"/>
                    <a:pt x="16596805" y="4850829"/>
                  </a:cubicBezTo>
                  <a:cubicBezTo>
                    <a:pt x="16539655" y="4850829"/>
                    <a:pt x="16438055" y="4800029"/>
                    <a:pt x="16438055" y="4723829"/>
                  </a:cubicBezTo>
                  <a:cubicBezTo>
                    <a:pt x="16438055" y="4704779"/>
                    <a:pt x="16444405" y="4679379"/>
                    <a:pt x="16444405" y="4660329"/>
                  </a:cubicBezTo>
                  <a:cubicBezTo>
                    <a:pt x="16444405" y="4647629"/>
                    <a:pt x="16419005" y="4647629"/>
                    <a:pt x="16412655" y="4634929"/>
                  </a:cubicBezTo>
                  <a:cubicBezTo>
                    <a:pt x="16406305" y="4622229"/>
                    <a:pt x="16406305" y="4609529"/>
                    <a:pt x="16406305" y="4596829"/>
                  </a:cubicBezTo>
                  <a:cubicBezTo>
                    <a:pt x="16406305" y="4577779"/>
                    <a:pt x="16425355" y="4546029"/>
                    <a:pt x="16450755" y="4520692"/>
                  </a:cubicBezTo>
                  <a:cubicBezTo>
                    <a:pt x="16444405" y="4539679"/>
                    <a:pt x="16425355" y="4565079"/>
                    <a:pt x="16425355" y="4577779"/>
                  </a:cubicBezTo>
                  <a:cubicBezTo>
                    <a:pt x="16425355" y="4596829"/>
                    <a:pt x="16431705" y="4603179"/>
                    <a:pt x="16438055" y="4615879"/>
                  </a:cubicBezTo>
                  <a:lnTo>
                    <a:pt x="16450755" y="4622229"/>
                  </a:lnTo>
                  <a:lnTo>
                    <a:pt x="16450755" y="4609529"/>
                  </a:lnTo>
                  <a:cubicBezTo>
                    <a:pt x="16450755" y="4584129"/>
                    <a:pt x="16482505" y="4565079"/>
                    <a:pt x="16469805" y="4577779"/>
                  </a:cubicBezTo>
                  <a:lnTo>
                    <a:pt x="16495205" y="4577779"/>
                  </a:lnTo>
                  <a:cubicBezTo>
                    <a:pt x="16482505" y="4577779"/>
                    <a:pt x="16469805" y="4584129"/>
                    <a:pt x="16457105" y="4596829"/>
                  </a:cubicBezTo>
                  <a:lnTo>
                    <a:pt x="16457105" y="4634929"/>
                  </a:lnTo>
                  <a:cubicBezTo>
                    <a:pt x="16457105" y="4634929"/>
                    <a:pt x="16450755" y="4641279"/>
                    <a:pt x="16469805" y="4641279"/>
                  </a:cubicBezTo>
                  <a:cubicBezTo>
                    <a:pt x="16482505" y="4641279"/>
                    <a:pt x="16565055" y="4622229"/>
                    <a:pt x="16584105" y="4622229"/>
                  </a:cubicBezTo>
                  <a:cubicBezTo>
                    <a:pt x="16641255" y="4622229"/>
                    <a:pt x="16723805" y="4622229"/>
                    <a:pt x="16755555" y="4717479"/>
                  </a:cubicBezTo>
                  <a:cubicBezTo>
                    <a:pt x="16768255" y="4698429"/>
                    <a:pt x="16787306" y="4685729"/>
                    <a:pt x="16806356" y="4673029"/>
                  </a:cubicBezTo>
                  <a:cubicBezTo>
                    <a:pt x="16780956" y="4647629"/>
                    <a:pt x="16749205" y="4571429"/>
                    <a:pt x="16749205" y="4539679"/>
                  </a:cubicBezTo>
                  <a:cubicBezTo>
                    <a:pt x="16749205" y="4526979"/>
                    <a:pt x="16761905" y="4507992"/>
                    <a:pt x="16761905" y="4495292"/>
                  </a:cubicBezTo>
                  <a:cubicBezTo>
                    <a:pt x="16761905" y="4476242"/>
                    <a:pt x="16755555" y="4476242"/>
                    <a:pt x="16742855" y="4463542"/>
                  </a:cubicBezTo>
                  <a:cubicBezTo>
                    <a:pt x="16774605" y="4469892"/>
                    <a:pt x="16755555" y="4514342"/>
                    <a:pt x="16774605" y="4546029"/>
                  </a:cubicBezTo>
                  <a:cubicBezTo>
                    <a:pt x="16800006" y="4584129"/>
                    <a:pt x="16850742" y="4603179"/>
                    <a:pt x="16901542" y="4641279"/>
                  </a:cubicBezTo>
                  <a:cubicBezTo>
                    <a:pt x="16901542" y="4647629"/>
                    <a:pt x="16914242" y="4647629"/>
                    <a:pt x="16926942" y="4647629"/>
                  </a:cubicBezTo>
                  <a:cubicBezTo>
                    <a:pt x="16971392" y="4647629"/>
                    <a:pt x="16996792" y="4615879"/>
                    <a:pt x="17047592" y="4596829"/>
                  </a:cubicBezTo>
                  <a:cubicBezTo>
                    <a:pt x="17034892" y="4634929"/>
                    <a:pt x="16990442" y="4698429"/>
                    <a:pt x="16939642" y="4711129"/>
                  </a:cubicBezTo>
                  <a:cubicBezTo>
                    <a:pt x="16952342" y="4730179"/>
                    <a:pt x="16971392" y="4761929"/>
                    <a:pt x="16971392" y="4774629"/>
                  </a:cubicBezTo>
                  <a:cubicBezTo>
                    <a:pt x="16971392" y="4793679"/>
                    <a:pt x="16958692" y="4806379"/>
                    <a:pt x="16958692" y="4819079"/>
                  </a:cubicBezTo>
                  <a:cubicBezTo>
                    <a:pt x="16958692" y="4838129"/>
                    <a:pt x="16984092" y="4863529"/>
                    <a:pt x="16984092" y="4882579"/>
                  </a:cubicBezTo>
                  <a:cubicBezTo>
                    <a:pt x="16990442" y="4907979"/>
                    <a:pt x="16990442" y="4939729"/>
                    <a:pt x="16990442" y="4952429"/>
                  </a:cubicBezTo>
                  <a:cubicBezTo>
                    <a:pt x="16990442" y="4971479"/>
                    <a:pt x="17009492" y="4990529"/>
                    <a:pt x="17015842" y="5003229"/>
                  </a:cubicBezTo>
                  <a:cubicBezTo>
                    <a:pt x="17041242" y="5028629"/>
                    <a:pt x="17053942" y="5073015"/>
                    <a:pt x="17060292" y="5111115"/>
                  </a:cubicBezTo>
                  <a:cubicBezTo>
                    <a:pt x="17066642" y="5123815"/>
                    <a:pt x="17060292" y="5155565"/>
                    <a:pt x="17066642" y="5174615"/>
                  </a:cubicBezTo>
                  <a:cubicBezTo>
                    <a:pt x="17079342" y="5193665"/>
                    <a:pt x="17104742" y="5200015"/>
                    <a:pt x="17117442" y="5225415"/>
                  </a:cubicBezTo>
                  <a:cubicBezTo>
                    <a:pt x="17136492" y="5244465"/>
                    <a:pt x="17155542" y="5295265"/>
                    <a:pt x="17155542" y="5314315"/>
                  </a:cubicBezTo>
                  <a:cubicBezTo>
                    <a:pt x="17155542" y="5327015"/>
                    <a:pt x="17149192" y="5346065"/>
                    <a:pt x="17149192" y="5371465"/>
                  </a:cubicBezTo>
                  <a:cubicBezTo>
                    <a:pt x="17174592" y="5346065"/>
                    <a:pt x="17231742" y="5314315"/>
                    <a:pt x="17238092" y="5282565"/>
                  </a:cubicBezTo>
                  <a:cubicBezTo>
                    <a:pt x="17238092" y="5307965"/>
                    <a:pt x="17257142" y="5352415"/>
                    <a:pt x="17257142" y="5371465"/>
                  </a:cubicBezTo>
                  <a:cubicBezTo>
                    <a:pt x="17257142" y="5434965"/>
                    <a:pt x="17225392" y="5498465"/>
                    <a:pt x="17130142" y="5536565"/>
                  </a:cubicBezTo>
                  <a:cubicBezTo>
                    <a:pt x="17117442" y="5542852"/>
                    <a:pt x="17098392" y="5542852"/>
                    <a:pt x="17085692" y="5536565"/>
                  </a:cubicBezTo>
                  <a:cubicBezTo>
                    <a:pt x="17085692" y="5536565"/>
                    <a:pt x="17079342" y="5530215"/>
                    <a:pt x="17079342" y="5549202"/>
                  </a:cubicBezTo>
                  <a:cubicBezTo>
                    <a:pt x="17079342" y="5561902"/>
                    <a:pt x="17092042" y="5568252"/>
                    <a:pt x="17092042" y="5574602"/>
                  </a:cubicBezTo>
                  <a:cubicBezTo>
                    <a:pt x="17098392" y="5600002"/>
                    <a:pt x="17104742" y="5631752"/>
                    <a:pt x="17098392" y="5657152"/>
                  </a:cubicBezTo>
                  <a:cubicBezTo>
                    <a:pt x="17111092" y="5663502"/>
                    <a:pt x="17142842" y="5657152"/>
                    <a:pt x="17136492" y="5688902"/>
                  </a:cubicBezTo>
                  <a:cubicBezTo>
                    <a:pt x="17136492" y="5688902"/>
                    <a:pt x="17130142" y="5695252"/>
                    <a:pt x="17142842" y="5695252"/>
                  </a:cubicBezTo>
                  <a:cubicBezTo>
                    <a:pt x="17161892" y="5695252"/>
                    <a:pt x="17155542" y="5682552"/>
                    <a:pt x="17168242" y="5682552"/>
                  </a:cubicBezTo>
                  <a:cubicBezTo>
                    <a:pt x="17187292" y="5682552"/>
                    <a:pt x="17187292" y="5695252"/>
                    <a:pt x="17206342" y="5695252"/>
                  </a:cubicBezTo>
                  <a:cubicBezTo>
                    <a:pt x="17225392" y="5695252"/>
                    <a:pt x="17225392" y="5606352"/>
                    <a:pt x="17358678" y="5568252"/>
                  </a:cubicBezTo>
                  <a:cubicBezTo>
                    <a:pt x="17371378" y="5561902"/>
                    <a:pt x="17396778" y="5574602"/>
                    <a:pt x="17415828" y="5568252"/>
                  </a:cubicBezTo>
                  <a:cubicBezTo>
                    <a:pt x="17441228" y="5568252"/>
                    <a:pt x="17472978" y="5555552"/>
                    <a:pt x="17485678" y="5555552"/>
                  </a:cubicBezTo>
                  <a:cubicBezTo>
                    <a:pt x="17504728" y="5555552"/>
                    <a:pt x="17485678" y="5568252"/>
                    <a:pt x="17498378" y="5568252"/>
                  </a:cubicBezTo>
                  <a:cubicBezTo>
                    <a:pt x="17517428" y="5568252"/>
                    <a:pt x="17593628" y="5555552"/>
                    <a:pt x="17663478" y="5549202"/>
                  </a:cubicBezTo>
                  <a:cubicBezTo>
                    <a:pt x="17644428" y="5561902"/>
                    <a:pt x="17625378" y="5587302"/>
                    <a:pt x="17612678" y="5606352"/>
                  </a:cubicBezTo>
                  <a:cubicBezTo>
                    <a:pt x="17619028" y="5619052"/>
                    <a:pt x="17638078" y="5619052"/>
                    <a:pt x="17650778" y="5638102"/>
                  </a:cubicBezTo>
                  <a:cubicBezTo>
                    <a:pt x="17568228" y="5707952"/>
                    <a:pt x="17472978" y="5733352"/>
                    <a:pt x="17390428" y="5739702"/>
                  </a:cubicBezTo>
                  <a:cubicBezTo>
                    <a:pt x="17390428" y="5746052"/>
                    <a:pt x="17384078" y="5746052"/>
                    <a:pt x="17377728" y="5752402"/>
                  </a:cubicBezTo>
                  <a:cubicBezTo>
                    <a:pt x="17415828" y="5758752"/>
                    <a:pt x="17460278" y="5765102"/>
                    <a:pt x="17498378" y="5784152"/>
                  </a:cubicBezTo>
                  <a:cubicBezTo>
                    <a:pt x="17536478" y="5809552"/>
                    <a:pt x="17599978" y="5873052"/>
                    <a:pt x="17599978" y="5892102"/>
                  </a:cubicBezTo>
                  <a:cubicBezTo>
                    <a:pt x="17599978" y="5904802"/>
                    <a:pt x="17587278" y="5885752"/>
                    <a:pt x="17587278" y="5898452"/>
                  </a:cubicBezTo>
                  <a:cubicBezTo>
                    <a:pt x="17587278" y="5917502"/>
                    <a:pt x="17612678" y="5955602"/>
                    <a:pt x="17638078" y="5974652"/>
                  </a:cubicBezTo>
                  <a:cubicBezTo>
                    <a:pt x="17644428" y="5981002"/>
                    <a:pt x="17669828" y="5987352"/>
                    <a:pt x="17682528" y="6000052"/>
                  </a:cubicBezTo>
                  <a:cubicBezTo>
                    <a:pt x="17676178" y="5993702"/>
                    <a:pt x="17663478" y="5987352"/>
                    <a:pt x="17650778" y="5987352"/>
                  </a:cubicBezTo>
                  <a:cubicBezTo>
                    <a:pt x="17631728" y="5987352"/>
                    <a:pt x="17485678" y="5987352"/>
                    <a:pt x="17485678" y="6000052"/>
                  </a:cubicBezTo>
                  <a:cubicBezTo>
                    <a:pt x="17485678" y="6019102"/>
                    <a:pt x="17498378" y="6012752"/>
                    <a:pt x="17498378" y="6019102"/>
                  </a:cubicBezTo>
                  <a:lnTo>
                    <a:pt x="17409478" y="6019102"/>
                  </a:lnTo>
                  <a:cubicBezTo>
                    <a:pt x="17333342" y="5987352"/>
                    <a:pt x="17269842" y="5955602"/>
                    <a:pt x="17199992" y="5904802"/>
                  </a:cubicBezTo>
                  <a:cubicBezTo>
                    <a:pt x="17193642" y="5911152"/>
                    <a:pt x="17199992" y="5911152"/>
                    <a:pt x="17199992" y="5923852"/>
                  </a:cubicBezTo>
                  <a:cubicBezTo>
                    <a:pt x="17199992" y="5942902"/>
                    <a:pt x="17168242" y="5955602"/>
                    <a:pt x="17149192" y="5968302"/>
                  </a:cubicBezTo>
                  <a:cubicBezTo>
                    <a:pt x="17161892" y="5981002"/>
                    <a:pt x="17180942" y="5993702"/>
                    <a:pt x="17187292" y="6006402"/>
                  </a:cubicBezTo>
                  <a:cubicBezTo>
                    <a:pt x="17174592" y="6019102"/>
                    <a:pt x="17161892" y="6025452"/>
                    <a:pt x="17149192" y="6031802"/>
                  </a:cubicBezTo>
                  <a:cubicBezTo>
                    <a:pt x="17155542" y="6050788"/>
                    <a:pt x="17180942" y="6069838"/>
                    <a:pt x="17180942" y="6088888"/>
                  </a:cubicBezTo>
                  <a:cubicBezTo>
                    <a:pt x="17180942" y="6165088"/>
                    <a:pt x="17111092" y="6139688"/>
                    <a:pt x="17053942" y="6158738"/>
                  </a:cubicBezTo>
                  <a:cubicBezTo>
                    <a:pt x="17053942" y="6171438"/>
                    <a:pt x="17053942" y="6190488"/>
                    <a:pt x="17041242" y="6215888"/>
                  </a:cubicBezTo>
                  <a:cubicBezTo>
                    <a:pt x="17060292" y="6215888"/>
                    <a:pt x="17079342" y="6215888"/>
                    <a:pt x="17098392" y="6209538"/>
                  </a:cubicBezTo>
                  <a:cubicBezTo>
                    <a:pt x="17098392" y="6215888"/>
                    <a:pt x="17104742" y="6228588"/>
                    <a:pt x="17111092" y="6234938"/>
                  </a:cubicBezTo>
                  <a:cubicBezTo>
                    <a:pt x="17130142" y="6241288"/>
                    <a:pt x="17149192" y="6253988"/>
                    <a:pt x="17174592" y="6253988"/>
                  </a:cubicBezTo>
                  <a:cubicBezTo>
                    <a:pt x="17199992" y="6260338"/>
                    <a:pt x="17225392" y="6247638"/>
                    <a:pt x="17263492" y="6253988"/>
                  </a:cubicBezTo>
                  <a:cubicBezTo>
                    <a:pt x="17288892" y="6253988"/>
                    <a:pt x="17333342" y="6279388"/>
                    <a:pt x="17352328" y="6279388"/>
                  </a:cubicBezTo>
                  <a:cubicBezTo>
                    <a:pt x="17365028" y="6279388"/>
                    <a:pt x="17377728" y="6273038"/>
                    <a:pt x="17384078" y="6273038"/>
                  </a:cubicBezTo>
                  <a:cubicBezTo>
                    <a:pt x="17377728" y="6273038"/>
                    <a:pt x="17365028" y="6273038"/>
                    <a:pt x="17250792" y="6279388"/>
                  </a:cubicBezTo>
                  <a:cubicBezTo>
                    <a:pt x="17206342" y="6279388"/>
                    <a:pt x="17155542" y="6292088"/>
                    <a:pt x="17117442" y="6311138"/>
                  </a:cubicBezTo>
                  <a:cubicBezTo>
                    <a:pt x="17072992" y="6330188"/>
                    <a:pt x="17041242" y="6355588"/>
                    <a:pt x="17003142" y="6368288"/>
                  </a:cubicBezTo>
                  <a:cubicBezTo>
                    <a:pt x="16958692" y="6380988"/>
                    <a:pt x="16895192" y="6349238"/>
                    <a:pt x="16869792" y="6412738"/>
                  </a:cubicBezTo>
                  <a:cubicBezTo>
                    <a:pt x="16977742" y="6419088"/>
                    <a:pt x="17155542" y="6425438"/>
                    <a:pt x="17231742" y="6577775"/>
                  </a:cubicBezTo>
                  <a:cubicBezTo>
                    <a:pt x="17219042" y="6571425"/>
                    <a:pt x="17206342" y="6565075"/>
                    <a:pt x="17193642" y="6565075"/>
                  </a:cubicBezTo>
                  <a:cubicBezTo>
                    <a:pt x="17174592" y="6565075"/>
                    <a:pt x="17149192" y="6577775"/>
                    <a:pt x="17123792" y="6584125"/>
                  </a:cubicBezTo>
                  <a:lnTo>
                    <a:pt x="17123792" y="6596825"/>
                  </a:lnTo>
                  <a:cubicBezTo>
                    <a:pt x="17123792" y="6609525"/>
                    <a:pt x="17092042" y="6596825"/>
                    <a:pt x="17072992" y="6603175"/>
                  </a:cubicBezTo>
                  <a:cubicBezTo>
                    <a:pt x="17098392" y="6634925"/>
                    <a:pt x="17123792" y="6673025"/>
                    <a:pt x="17149192" y="6711125"/>
                  </a:cubicBezTo>
                  <a:cubicBezTo>
                    <a:pt x="17123792" y="6717475"/>
                    <a:pt x="17092042" y="6717475"/>
                    <a:pt x="17060292" y="6723825"/>
                  </a:cubicBezTo>
                  <a:cubicBezTo>
                    <a:pt x="17092042" y="6761925"/>
                    <a:pt x="17060292" y="6819075"/>
                    <a:pt x="17111092" y="6869875"/>
                  </a:cubicBezTo>
                  <a:cubicBezTo>
                    <a:pt x="17053942" y="6857175"/>
                    <a:pt x="16996792" y="6850825"/>
                    <a:pt x="16939642" y="6831775"/>
                  </a:cubicBezTo>
                  <a:lnTo>
                    <a:pt x="16920592" y="6869875"/>
                  </a:lnTo>
                  <a:cubicBezTo>
                    <a:pt x="16907892" y="6888925"/>
                    <a:pt x="16850742" y="6914325"/>
                    <a:pt x="16857092" y="6952425"/>
                  </a:cubicBezTo>
                  <a:cubicBezTo>
                    <a:pt x="16863442" y="6952425"/>
                    <a:pt x="16857092" y="6958775"/>
                    <a:pt x="16876142" y="6958775"/>
                  </a:cubicBezTo>
                  <a:cubicBezTo>
                    <a:pt x="16888842" y="6958775"/>
                    <a:pt x="16945992" y="6939725"/>
                    <a:pt x="16958692" y="6939725"/>
                  </a:cubicBezTo>
                  <a:cubicBezTo>
                    <a:pt x="16977742" y="6939725"/>
                    <a:pt x="17009492" y="6958775"/>
                    <a:pt x="17034892" y="6958775"/>
                  </a:cubicBezTo>
                  <a:cubicBezTo>
                    <a:pt x="17060292" y="6965125"/>
                    <a:pt x="17085692" y="6958775"/>
                    <a:pt x="17111092" y="6958775"/>
                  </a:cubicBezTo>
                  <a:cubicBezTo>
                    <a:pt x="17098392" y="6958775"/>
                    <a:pt x="17085692" y="6971475"/>
                    <a:pt x="17072992" y="6977825"/>
                  </a:cubicBezTo>
                  <a:cubicBezTo>
                    <a:pt x="17085692" y="6990525"/>
                    <a:pt x="17123792" y="7034975"/>
                    <a:pt x="17136492" y="7054025"/>
                  </a:cubicBezTo>
                  <a:cubicBezTo>
                    <a:pt x="17098392" y="7060375"/>
                    <a:pt x="17060292" y="7073011"/>
                    <a:pt x="17022192" y="7079361"/>
                  </a:cubicBezTo>
                  <a:cubicBezTo>
                    <a:pt x="17028542" y="7085711"/>
                    <a:pt x="17034892" y="7098411"/>
                    <a:pt x="17041242" y="7104761"/>
                  </a:cubicBezTo>
                  <a:cubicBezTo>
                    <a:pt x="17034892" y="7111111"/>
                    <a:pt x="17022192" y="7111111"/>
                    <a:pt x="17009492" y="7117461"/>
                  </a:cubicBezTo>
                  <a:cubicBezTo>
                    <a:pt x="17047592" y="7193661"/>
                    <a:pt x="17149192" y="7320661"/>
                    <a:pt x="17238092" y="7339711"/>
                  </a:cubicBezTo>
                  <a:cubicBezTo>
                    <a:pt x="17219042" y="7384161"/>
                    <a:pt x="17193642" y="7377811"/>
                    <a:pt x="17180942" y="7377811"/>
                  </a:cubicBezTo>
                  <a:cubicBezTo>
                    <a:pt x="17136492" y="7377811"/>
                    <a:pt x="17028542" y="7288911"/>
                    <a:pt x="17009492" y="7244461"/>
                  </a:cubicBezTo>
                  <a:cubicBezTo>
                    <a:pt x="17003142" y="7250811"/>
                    <a:pt x="17003142" y="7244461"/>
                    <a:pt x="17003142" y="7257161"/>
                  </a:cubicBezTo>
                  <a:cubicBezTo>
                    <a:pt x="17003142" y="7301611"/>
                    <a:pt x="17060292" y="7377811"/>
                    <a:pt x="17111092" y="7415911"/>
                  </a:cubicBezTo>
                  <a:cubicBezTo>
                    <a:pt x="17085692" y="7422261"/>
                    <a:pt x="17041242" y="7428611"/>
                    <a:pt x="17022192" y="7428611"/>
                  </a:cubicBezTo>
                  <a:cubicBezTo>
                    <a:pt x="16977742" y="7428611"/>
                    <a:pt x="16933292" y="7263511"/>
                    <a:pt x="16920592" y="7250811"/>
                  </a:cubicBezTo>
                  <a:cubicBezTo>
                    <a:pt x="16888842" y="7193661"/>
                    <a:pt x="16850742" y="7212711"/>
                    <a:pt x="16812706" y="7193661"/>
                  </a:cubicBezTo>
                  <a:lnTo>
                    <a:pt x="16793656" y="7193661"/>
                  </a:lnTo>
                  <a:cubicBezTo>
                    <a:pt x="16787306" y="7206361"/>
                    <a:pt x="16787306" y="7219061"/>
                    <a:pt x="16787306" y="7231761"/>
                  </a:cubicBezTo>
                  <a:cubicBezTo>
                    <a:pt x="16787306" y="7250811"/>
                    <a:pt x="16787306" y="7288911"/>
                    <a:pt x="16806356" y="7314311"/>
                  </a:cubicBezTo>
                  <a:cubicBezTo>
                    <a:pt x="16812706" y="7327011"/>
                    <a:pt x="16831756" y="7333361"/>
                    <a:pt x="16838042" y="7346061"/>
                  </a:cubicBezTo>
                  <a:cubicBezTo>
                    <a:pt x="16850742" y="7352411"/>
                    <a:pt x="16844392" y="7377811"/>
                    <a:pt x="16857092" y="7390511"/>
                  </a:cubicBezTo>
                  <a:cubicBezTo>
                    <a:pt x="16895192" y="7447661"/>
                    <a:pt x="16984092" y="7504811"/>
                    <a:pt x="17053942" y="7536561"/>
                  </a:cubicBezTo>
                  <a:cubicBezTo>
                    <a:pt x="17034892" y="7561961"/>
                    <a:pt x="17034892" y="7587298"/>
                    <a:pt x="17003142" y="7587298"/>
                  </a:cubicBezTo>
                  <a:cubicBezTo>
                    <a:pt x="16920592" y="7587298"/>
                    <a:pt x="16806356" y="7454011"/>
                    <a:pt x="16736505" y="7409561"/>
                  </a:cubicBezTo>
                  <a:cubicBezTo>
                    <a:pt x="16692055" y="7377811"/>
                    <a:pt x="16622205" y="7327011"/>
                    <a:pt x="16571405" y="7333361"/>
                  </a:cubicBezTo>
                  <a:cubicBezTo>
                    <a:pt x="16603155" y="7384161"/>
                    <a:pt x="16679355" y="7396861"/>
                    <a:pt x="16704755" y="7422261"/>
                  </a:cubicBezTo>
                  <a:cubicBezTo>
                    <a:pt x="16679355" y="7415911"/>
                    <a:pt x="16641255" y="7409561"/>
                    <a:pt x="16628555" y="7409561"/>
                  </a:cubicBezTo>
                  <a:cubicBezTo>
                    <a:pt x="16609505" y="7409561"/>
                    <a:pt x="16514255" y="7428611"/>
                    <a:pt x="16457105" y="7434961"/>
                  </a:cubicBezTo>
                  <a:cubicBezTo>
                    <a:pt x="16463455" y="7441311"/>
                    <a:pt x="16476155" y="7447661"/>
                    <a:pt x="16482505" y="7454011"/>
                  </a:cubicBezTo>
                  <a:cubicBezTo>
                    <a:pt x="16457105" y="7454011"/>
                    <a:pt x="16406305" y="7466711"/>
                    <a:pt x="16393605" y="7466711"/>
                  </a:cubicBezTo>
                  <a:cubicBezTo>
                    <a:pt x="16374555" y="7466711"/>
                    <a:pt x="16222217" y="7377811"/>
                    <a:pt x="16133317" y="7333361"/>
                  </a:cubicBezTo>
                  <a:cubicBezTo>
                    <a:pt x="16285717" y="7377811"/>
                    <a:pt x="16425355" y="7346061"/>
                    <a:pt x="16596805" y="7365111"/>
                  </a:cubicBezTo>
                  <a:cubicBezTo>
                    <a:pt x="16546005" y="7288911"/>
                    <a:pt x="16495205" y="7314311"/>
                    <a:pt x="16444405" y="7320661"/>
                  </a:cubicBezTo>
                  <a:lnTo>
                    <a:pt x="16469805" y="7295261"/>
                  </a:lnTo>
                  <a:lnTo>
                    <a:pt x="16469805" y="7269861"/>
                  </a:lnTo>
                  <a:cubicBezTo>
                    <a:pt x="16438055" y="7276211"/>
                    <a:pt x="16374555" y="7269861"/>
                    <a:pt x="16361855" y="7269861"/>
                  </a:cubicBezTo>
                  <a:cubicBezTo>
                    <a:pt x="16342805" y="7269861"/>
                    <a:pt x="16266667" y="7282561"/>
                    <a:pt x="16222217" y="7295261"/>
                  </a:cubicBezTo>
                  <a:cubicBezTo>
                    <a:pt x="16184117" y="7307961"/>
                    <a:pt x="16133317" y="7276211"/>
                    <a:pt x="16120617" y="7327011"/>
                  </a:cubicBezTo>
                  <a:lnTo>
                    <a:pt x="16107917" y="7314311"/>
                  </a:lnTo>
                  <a:cubicBezTo>
                    <a:pt x="16101567" y="7320661"/>
                    <a:pt x="16088867" y="7327011"/>
                    <a:pt x="16076167" y="7333361"/>
                  </a:cubicBezTo>
                  <a:cubicBezTo>
                    <a:pt x="16088867" y="7346061"/>
                    <a:pt x="16114267" y="7358761"/>
                    <a:pt x="16114267" y="7377811"/>
                  </a:cubicBezTo>
                  <a:cubicBezTo>
                    <a:pt x="16114267" y="7454011"/>
                    <a:pt x="15898367" y="7447661"/>
                    <a:pt x="15885667" y="7454011"/>
                  </a:cubicBezTo>
                  <a:cubicBezTo>
                    <a:pt x="15822167" y="7466711"/>
                    <a:pt x="15765081" y="7473061"/>
                    <a:pt x="15714281" y="7504811"/>
                  </a:cubicBezTo>
                  <a:cubicBezTo>
                    <a:pt x="15714281" y="7511161"/>
                    <a:pt x="15714281" y="7517511"/>
                    <a:pt x="15720631" y="7523861"/>
                  </a:cubicBezTo>
                  <a:cubicBezTo>
                    <a:pt x="15701581" y="7517511"/>
                    <a:pt x="15676181" y="7511161"/>
                    <a:pt x="15657131" y="7498461"/>
                  </a:cubicBezTo>
                  <a:cubicBezTo>
                    <a:pt x="15638081" y="7523861"/>
                    <a:pt x="15612681" y="7561961"/>
                    <a:pt x="15580931" y="7593648"/>
                  </a:cubicBezTo>
                  <a:cubicBezTo>
                    <a:pt x="15561881" y="7580948"/>
                    <a:pt x="15536481" y="7568311"/>
                    <a:pt x="15517431" y="7542911"/>
                  </a:cubicBezTo>
                  <a:cubicBezTo>
                    <a:pt x="15530131" y="7555611"/>
                    <a:pt x="15549181" y="7574598"/>
                    <a:pt x="15561881" y="7580948"/>
                  </a:cubicBezTo>
                  <a:cubicBezTo>
                    <a:pt x="15568231" y="7580948"/>
                    <a:pt x="15574581" y="7580948"/>
                    <a:pt x="15580931" y="7574598"/>
                  </a:cubicBezTo>
                  <a:cubicBezTo>
                    <a:pt x="15561881" y="7511161"/>
                    <a:pt x="15536481" y="7403211"/>
                    <a:pt x="15536481" y="7384161"/>
                  </a:cubicBezTo>
                  <a:cubicBezTo>
                    <a:pt x="15536481" y="7371461"/>
                    <a:pt x="15549181" y="7327011"/>
                    <a:pt x="15555531" y="7301611"/>
                  </a:cubicBezTo>
                  <a:cubicBezTo>
                    <a:pt x="15555531" y="7301611"/>
                    <a:pt x="15555531" y="7295261"/>
                    <a:pt x="15542831" y="7295261"/>
                  </a:cubicBezTo>
                  <a:cubicBezTo>
                    <a:pt x="15460281" y="7295261"/>
                    <a:pt x="15434881" y="7492111"/>
                    <a:pt x="15434881" y="7498461"/>
                  </a:cubicBezTo>
                  <a:cubicBezTo>
                    <a:pt x="15434881" y="7517511"/>
                    <a:pt x="15479331" y="7549261"/>
                    <a:pt x="15498381" y="7574598"/>
                  </a:cubicBezTo>
                  <a:lnTo>
                    <a:pt x="15511081" y="7561961"/>
                  </a:lnTo>
                  <a:cubicBezTo>
                    <a:pt x="15511081" y="7568311"/>
                    <a:pt x="15504731" y="7574598"/>
                    <a:pt x="15504731" y="7580948"/>
                  </a:cubicBezTo>
                  <a:cubicBezTo>
                    <a:pt x="15485681" y="7568311"/>
                    <a:pt x="15472981" y="7542911"/>
                    <a:pt x="15447581" y="7517511"/>
                  </a:cubicBezTo>
                  <a:cubicBezTo>
                    <a:pt x="15434881" y="7530211"/>
                    <a:pt x="15422181" y="7536561"/>
                    <a:pt x="15409481" y="7536561"/>
                  </a:cubicBezTo>
                  <a:cubicBezTo>
                    <a:pt x="15409481" y="7530211"/>
                    <a:pt x="15415831" y="7530211"/>
                    <a:pt x="15415831" y="7511161"/>
                  </a:cubicBezTo>
                  <a:cubicBezTo>
                    <a:pt x="15415831" y="7498461"/>
                    <a:pt x="15403131" y="7454011"/>
                    <a:pt x="15403131" y="7441311"/>
                  </a:cubicBezTo>
                  <a:cubicBezTo>
                    <a:pt x="15403131" y="7409561"/>
                    <a:pt x="15409481" y="7352411"/>
                    <a:pt x="15466631" y="7320661"/>
                  </a:cubicBezTo>
                  <a:cubicBezTo>
                    <a:pt x="15466631" y="7320661"/>
                    <a:pt x="15466631" y="7314311"/>
                    <a:pt x="15453931" y="7314311"/>
                  </a:cubicBezTo>
                  <a:cubicBezTo>
                    <a:pt x="15352331" y="7314311"/>
                    <a:pt x="15307944" y="7447661"/>
                    <a:pt x="15250794" y="7530211"/>
                  </a:cubicBezTo>
                  <a:cubicBezTo>
                    <a:pt x="15219044" y="7498461"/>
                    <a:pt x="15168244" y="7454011"/>
                    <a:pt x="15180944" y="7422261"/>
                  </a:cubicBezTo>
                  <a:cubicBezTo>
                    <a:pt x="15180944" y="7422261"/>
                    <a:pt x="15180944" y="7415911"/>
                    <a:pt x="15168244" y="7415911"/>
                  </a:cubicBezTo>
                  <a:cubicBezTo>
                    <a:pt x="15149194" y="7415911"/>
                    <a:pt x="15085694" y="7460361"/>
                    <a:pt x="15047594" y="7473061"/>
                  </a:cubicBezTo>
                  <a:lnTo>
                    <a:pt x="15028544" y="7473061"/>
                  </a:lnTo>
                  <a:lnTo>
                    <a:pt x="15028544" y="7447661"/>
                  </a:lnTo>
                  <a:lnTo>
                    <a:pt x="14907895" y="7447661"/>
                  </a:lnTo>
                  <a:cubicBezTo>
                    <a:pt x="14907895" y="7441311"/>
                    <a:pt x="14920595" y="7441311"/>
                    <a:pt x="14933295" y="7415911"/>
                  </a:cubicBezTo>
                  <a:cubicBezTo>
                    <a:pt x="14907895" y="7409561"/>
                    <a:pt x="14869795" y="7415911"/>
                    <a:pt x="14844395" y="7403211"/>
                  </a:cubicBezTo>
                  <a:cubicBezTo>
                    <a:pt x="14806295" y="7396861"/>
                    <a:pt x="14768259" y="7352411"/>
                    <a:pt x="14749209" y="7352411"/>
                  </a:cubicBezTo>
                  <a:cubicBezTo>
                    <a:pt x="14723809" y="7352411"/>
                    <a:pt x="14698409" y="7384161"/>
                    <a:pt x="14628559" y="7384161"/>
                  </a:cubicBezTo>
                  <a:cubicBezTo>
                    <a:pt x="14558709" y="7384161"/>
                    <a:pt x="14476159" y="7346061"/>
                    <a:pt x="14431709" y="7346061"/>
                  </a:cubicBezTo>
                  <a:cubicBezTo>
                    <a:pt x="14431709" y="7346061"/>
                    <a:pt x="14304709" y="7403211"/>
                    <a:pt x="14279372" y="7403211"/>
                  </a:cubicBezTo>
                  <a:cubicBezTo>
                    <a:pt x="14266672" y="7403211"/>
                    <a:pt x="14158722" y="7377811"/>
                    <a:pt x="14101572" y="7365111"/>
                  </a:cubicBezTo>
                  <a:cubicBezTo>
                    <a:pt x="14082522" y="7390511"/>
                    <a:pt x="14063472" y="7447661"/>
                    <a:pt x="14044422" y="7492111"/>
                  </a:cubicBezTo>
                  <a:cubicBezTo>
                    <a:pt x="14025372" y="7530211"/>
                    <a:pt x="13980922" y="7574598"/>
                    <a:pt x="13961872" y="7599998"/>
                  </a:cubicBezTo>
                  <a:cubicBezTo>
                    <a:pt x="13968222" y="7536561"/>
                    <a:pt x="13892022" y="7485761"/>
                    <a:pt x="13917422" y="7422261"/>
                  </a:cubicBezTo>
                  <a:cubicBezTo>
                    <a:pt x="13898372" y="7428611"/>
                    <a:pt x="13885672" y="7428611"/>
                    <a:pt x="13879322" y="7434961"/>
                  </a:cubicBezTo>
                  <a:cubicBezTo>
                    <a:pt x="13885672" y="7415911"/>
                    <a:pt x="13898372" y="7377811"/>
                    <a:pt x="13898372" y="7365111"/>
                  </a:cubicBezTo>
                  <a:cubicBezTo>
                    <a:pt x="13898372" y="7358761"/>
                    <a:pt x="13847572" y="7327011"/>
                    <a:pt x="13828522" y="7301611"/>
                  </a:cubicBezTo>
                  <a:cubicBezTo>
                    <a:pt x="13803122" y="7307961"/>
                    <a:pt x="13765086" y="7307961"/>
                    <a:pt x="13739686" y="7295261"/>
                  </a:cubicBezTo>
                  <a:cubicBezTo>
                    <a:pt x="13695236" y="7282561"/>
                    <a:pt x="13612686" y="7238111"/>
                    <a:pt x="13593636" y="7238111"/>
                  </a:cubicBezTo>
                  <a:cubicBezTo>
                    <a:pt x="13555536" y="7238111"/>
                    <a:pt x="13511086" y="7269861"/>
                    <a:pt x="13466636" y="7314311"/>
                  </a:cubicBezTo>
                  <a:cubicBezTo>
                    <a:pt x="13453936" y="7327011"/>
                    <a:pt x="13428536" y="7327011"/>
                    <a:pt x="13422186" y="7339711"/>
                  </a:cubicBezTo>
                  <a:cubicBezTo>
                    <a:pt x="13371386" y="7409561"/>
                    <a:pt x="13288836" y="7492111"/>
                    <a:pt x="13282486" y="7568311"/>
                  </a:cubicBezTo>
                  <a:cubicBezTo>
                    <a:pt x="13276199" y="7542911"/>
                    <a:pt x="13257149" y="7504811"/>
                    <a:pt x="13257149" y="7485761"/>
                  </a:cubicBezTo>
                  <a:cubicBezTo>
                    <a:pt x="13257149" y="7473061"/>
                    <a:pt x="13301536" y="7403211"/>
                    <a:pt x="13301536" y="7390511"/>
                  </a:cubicBezTo>
                  <a:cubicBezTo>
                    <a:pt x="13301536" y="7371461"/>
                    <a:pt x="13333286" y="7358761"/>
                    <a:pt x="13352336" y="7346061"/>
                  </a:cubicBezTo>
                  <a:cubicBezTo>
                    <a:pt x="13333286" y="7339711"/>
                    <a:pt x="13307886" y="7333361"/>
                    <a:pt x="13295186" y="7333361"/>
                  </a:cubicBezTo>
                  <a:cubicBezTo>
                    <a:pt x="13276199" y="7333361"/>
                    <a:pt x="13263499" y="7339711"/>
                    <a:pt x="13250799" y="7346061"/>
                  </a:cubicBezTo>
                  <a:cubicBezTo>
                    <a:pt x="13250799" y="7346061"/>
                    <a:pt x="13244449" y="7339711"/>
                    <a:pt x="13238099" y="7339711"/>
                  </a:cubicBezTo>
                  <a:cubicBezTo>
                    <a:pt x="13263499" y="7333361"/>
                    <a:pt x="13288836" y="7307961"/>
                    <a:pt x="13307886" y="7288911"/>
                  </a:cubicBezTo>
                  <a:lnTo>
                    <a:pt x="13307886" y="7276211"/>
                  </a:lnTo>
                  <a:cubicBezTo>
                    <a:pt x="13320586" y="7269861"/>
                    <a:pt x="13377736" y="7250811"/>
                    <a:pt x="13377736" y="7225411"/>
                  </a:cubicBezTo>
                  <a:cubicBezTo>
                    <a:pt x="13396786" y="7231761"/>
                    <a:pt x="13453936" y="7231761"/>
                    <a:pt x="13479336" y="7219061"/>
                  </a:cubicBezTo>
                  <a:cubicBezTo>
                    <a:pt x="13492036" y="7155561"/>
                    <a:pt x="13396786" y="7073011"/>
                    <a:pt x="13339636" y="7073011"/>
                  </a:cubicBezTo>
                  <a:cubicBezTo>
                    <a:pt x="13326936" y="7073011"/>
                    <a:pt x="13320586" y="7098411"/>
                    <a:pt x="13320586" y="7117461"/>
                  </a:cubicBezTo>
                  <a:cubicBezTo>
                    <a:pt x="13320586" y="7130161"/>
                    <a:pt x="13345986" y="7180961"/>
                    <a:pt x="13345986" y="7200011"/>
                  </a:cubicBezTo>
                  <a:cubicBezTo>
                    <a:pt x="13345986" y="7212711"/>
                    <a:pt x="13320586" y="7231761"/>
                    <a:pt x="13301536" y="7250811"/>
                  </a:cubicBezTo>
                  <a:cubicBezTo>
                    <a:pt x="13314236" y="7238111"/>
                    <a:pt x="13326936" y="7231761"/>
                    <a:pt x="13326936" y="7212711"/>
                  </a:cubicBezTo>
                  <a:cubicBezTo>
                    <a:pt x="13326936" y="7200011"/>
                    <a:pt x="13301536" y="7180961"/>
                    <a:pt x="13288836" y="7161911"/>
                  </a:cubicBezTo>
                  <a:cubicBezTo>
                    <a:pt x="13282486" y="7149211"/>
                    <a:pt x="13288836" y="7136511"/>
                    <a:pt x="13288836" y="7123811"/>
                  </a:cubicBezTo>
                  <a:cubicBezTo>
                    <a:pt x="13288836" y="7104761"/>
                    <a:pt x="13295186" y="7079361"/>
                    <a:pt x="13301536" y="7047675"/>
                  </a:cubicBezTo>
                  <a:cubicBezTo>
                    <a:pt x="13276199" y="7054025"/>
                    <a:pt x="13219049" y="7041325"/>
                    <a:pt x="13199999" y="7015925"/>
                  </a:cubicBezTo>
                  <a:cubicBezTo>
                    <a:pt x="13155549" y="6971475"/>
                    <a:pt x="13092049" y="6882575"/>
                    <a:pt x="13092049" y="6869875"/>
                  </a:cubicBezTo>
                  <a:cubicBezTo>
                    <a:pt x="13092049" y="6850825"/>
                    <a:pt x="13117449" y="6838125"/>
                    <a:pt x="13130149" y="6825425"/>
                  </a:cubicBezTo>
                  <a:cubicBezTo>
                    <a:pt x="13136499" y="6819075"/>
                    <a:pt x="13136499" y="6806375"/>
                    <a:pt x="13136499" y="6793675"/>
                  </a:cubicBezTo>
                  <a:cubicBezTo>
                    <a:pt x="13130149" y="6768275"/>
                    <a:pt x="13155549" y="6723825"/>
                    <a:pt x="13187299" y="6723825"/>
                  </a:cubicBezTo>
                  <a:cubicBezTo>
                    <a:pt x="13212699" y="6723825"/>
                    <a:pt x="13238099" y="6723825"/>
                    <a:pt x="13263499" y="6717475"/>
                  </a:cubicBezTo>
                  <a:cubicBezTo>
                    <a:pt x="13269849" y="6717475"/>
                    <a:pt x="13276199" y="6711125"/>
                    <a:pt x="13282486" y="6704775"/>
                  </a:cubicBezTo>
                  <a:cubicBezTo>
                    <a:pt x="13307886" y="6698425"/>
                    <a:pt x="13326936" y="6698425"/>
                    <a:pt x="13358686" y="6698425"/>
                  </a:cubicBezTo>
                  <a:cubicBezTo>
                    <a:pt x="13365036" y="6704775"/>
                    <a:pt x="13371386" y="6711125"/>
                    <a:pt x="13371386" y="6717475"/>
                  </a:cubicBezTo>
                  <a:cubicBezTo>
                    <a:pt x="13384086" y="6819075"/>
                    <a:pt x="13428536" y="6825425"/>
                    <a:pt x="13428536" y="6895275"/>
                  </a:cubicBezTo>
                  <a:cubicBezTo>
                    <a:pt x="13428536" y="6907975"/>
                    <a:pt x="13422186" y="6952425"/>
                    <a:pt x="13415836" y="6977825"/>
                  </a:cubicBezTo>
                  <a:cubicBezTo>
                    <a:pt x="13460286" y="6977825"/>
                    <a:pt x="13511086" y="6990525"/>
                    <a:pt x="13555536" y="6990525"/>
                  </a:cubicBezTo>
                  <a:cubicBezTo>
                    <a:pt x="13523786" y="7003225"/>
                    <a:pt x="13485686" y="7003225"/>
                    <a:pt x="13453936" y="7009575"/>
                  </a:cubicBezTo>
                  <a:cubicBezTo>
                    <a:pt x="13460286" y="7015925"/>
                    <a:pt x="13479336" y="7028625"/>
                    <a:pt x="13504736" y="7034975"/>
                  </a:cubicBezTo>
                  <a:cubicBezTo>
                    <a:pt x="13485686" y="7041325"/>
                    <a:pt x="13466636" y="7041325"/>
                    <a:pt x="13447586" y="7047675"/>
                  </a:cubicBezTo>
                  <a:cubicBezTo>
                    <a:pt x="13453936" y="7060375"/>
                    <a:pt x="13472986" y="7079361"/>
                    <a:pt x="13492036" y="7085711"/>
                  </a:cubicBezTo>
                  <a:cubicBezTo>
                    <a:pt x="13466636" y="7085711"/>
                    <a:pt x="13434886" y="7079361"/>
                    <a:pt x="13403136" y="7066661"/>
                  </a:cubicBezTo>
                  <a:cubicBezTo>
                    <a:pt x="13422186" y="7092061"/>
                    <a:pt x="13447586" y="7111111"/>
                    <a:pt x="13472986" y="7130161"/>
                  </a:cubicBezTo>
                  <a:cubicBezTo>
                    <a:pt x="13492036" y="7111111"/>
                    <a:pt x="13530136" y="7047675"/>
                    <a:pt x="13561886" y="7047675"/>
                  </a:cubicBezTo>
                  <a:cubicBezTo>
                    <a:pt x="13568236" y="7073011"/>
                    <a:pt x="13580936" y="7098411"/>
                    <a:pt x="13587286" y="7130161"/>
                  </a:cubicBezTo>
                  <a:cubicBezTo>
                    <a:pt x="13593636" y="7149211"/>
                    <a:pt x="13593636" y="7187311"/>
                    <a:pt x="13593636" y="7212711"/>
                  </a:cubicBezTo>
                  <a:cubicBezTo>
                    <a:pt x="13612686" y="7200011"/>
                    <a:pt x="13619036" y="7161911"/>
                    <a:pt x="13650786" y="7168261"/>
                  </a:cubicBezTo>
                  <a:cubicBezTo>
                    <a:pt x="13644436" y="7174611"/>
                    <a:pt x="13631736" y="7174611"/>
                    <a:pt x="13631736" y="7193661"/>
                  </a:cubicBezTo>
                  <a:cubicBezTo>
                    <a:pt x="13631736" y="7238111"/>
                    <a:pt x="13746036" y="7276211"/>
                    <a:pt x="13752386" y="7276211"/>
                  </a:cubicBezTo>
                  <a:cubicBezTo>
                    <a:pt x="13777786" y="7282561"/>
                    <a:pt x="13803122" y="7282561"/>
                    <a:pt x="13828522" y="7282561"/>
                  </a:cubicBezTo>
                  <a:cubicBezTo>
                    <a:pt x="13841222" y="7212711"/>
                    <a:pt x="13917422" y="7225411"/>
                    <a:pt x="13955522" y="7225411"/>
                  </a:cubicBezTo>
                  <a:cubicBezTo>
                    <a:pt x="13936472" y="7212711"/>
                    <a:pt x="13860272" y="7193661"/>
                    <a:pt x="13898372" y="7149211"/>
                  </a:cubicBezTo>
                  <a:cubicBezTo>
                    <a:pt x="13834872" y="7130161"/>
                    <a:pt x="13784136" y="7142861"/>
                    <a:pt x="13726986" y="7098411"/>
                  </a:cubicBezTo>
                  <a:cubicBezTo>
                    <a:pt x="13720636" y="7092061"/>
                    <a:pt x="13707936" y="7098411"/>
                    <a:pt x="13707936" y="7079361"/>
                  </a:cubicBezTo>
                  <a:cubicBezTo>
                    <a:pt x="13707936" y="7066661"/>
                    <a:pt x="13720636" y="7066661"/>
                    <a:pt x="13720636" y="7060375"/>
                  </a:cubicBezTo>
                  <a:cubicBezTo>
                    <a:pt x="13676186" y="7028625"/>
                    <a:pt x="13631736" y="6977825"/>
                    <a:pt x="13599986" y="6958775"/>
                  </a:cubicBezTo>
                  <a:cubicBezTo>
                    <a:pt x="13644436" y="6958775"/>
                    <a:pt x="13714286" y="6958775"/>
                    <a:pt x="13758736" y="6952425"/>
                  </a:cubicBezTo>
                  <a:cubicBezTo>
                    <a:pt x="13752386" y="6946075"/>
                    <a:pt x="13746036" y="6939725"/>
                    <a:pt x="13739686" y="6939725"/>
                  </a:cubicBezTo>
                  <a:cubicBezTo>
                    <a:pt x="13771436" y="6939725"/>
                    <a:pt x="13809472" y="6939725"/>
                    <a:pt x="13847572" y="6933375"/>
                  </a:cubicBezTo>
                  <a:cubicBezTo>
                    <a:pt x="13822172" y="6901625"/>
                    <a:pt x="13790422" y="6863525"/>
                    <a:pt x="13771436" y="6831775"/>
                  </a:cubicBezTo>
                  <a:cubicBezTo>
                    <a:pt x="13777786" y="6825425"/>
                    <a:pt x="13777786" y="6825425"/>
                    <a:pt x="13790422" y="6825425"/>
                  </a:cubicBezTo>
                  <a:cubicBezTo>
                    <a:pt x="13885672" y="6825425"/>
                    <a:pt x="14069822" y="6914325"/>
                    <a:pt x="14152372" y="6952425"/>
                  </a:cubicBezTo>
                  <a:cubicBezTo>
                    <a:pt x="14152372" y="6952425"/>
                    <a:pt x="14158722" y="6958775"/>
                    <a:pt x="14171422" y="6952425"/>
                  </a:cubicBezTo>
                  <a:cubicBezTo>
                    <a:pt x="14126972" y="6920675"/>
                    <a:pt x="14095222" y="6838125"/>
                    <a:pt x="14095222" y="6800025"/>
                  </a:cubicBezTo>
                  <a:cubicBezTo>
                    <a:pt x="14095222" y="6717475"/>
                    <a:pt x="14184122" y="6749225"/>
                    <a:pt x="14241272" y="6736525"/>
                  </a:cubicBezTo>
                  <a:cubicBezTo>
                    <a:pt x="14241272" y="6730175"/>
                    <a:pt x="14247622" y="6723825"/>
                    <a:pt x="14247622" y="6711125"/>
                  </a:cubicBezTo>
                  <a:cubicBezTo>
                    <a:pt x="14247622" y="6692075"/>
                    <a:pt x="14222222" y="6673025"/>
                    <a:pt x="14203172" y="6666675"/>
                  </a:cubicBezTo>
                  <a:cubicBezTo>
                    <a:pt x="14209522" y="6666675"/>
                    <a:pt x="14215872" y="6666675"/>
                    <a:pt x="14222222" y="6673025"/>
                  </a:cubicBezTo>
                  <a:cubicBezTo>
                    <a:pt x="14228572" y="6653975"/>
                    <a:pt x="14222222" y="6622225"/>
                    <a:pt x="14222222" y="6609525"/>
                  </a:cubicBezTo>
                  <a:cubicBezTo>
                    <a:pt x="14222222" y="6584125"/>
                    <a:pt x="14247622" y="6501638"/>
                    <a:pt x="14273022" y="6501638"/>
                  </a:cubicBezTo>
                  <a:cubicBezTo>
                    <a:pt x="14273022" y="6501638"/>
                    <a:pt x="14323759" y="6514338"/>
                    <a:pt x="14323759" y="6507988"/>
                  </a:cubicBezTo>
                  <a:cubicBezTo>
                    <a:pt x="14323759" y="6495288"/>
                    <a:pt x="14304709" y="6488938"/>
                    <a:pt x="14304709" y="6469888"/>
                  </a:cubicBezTo>
                  <a:cubicBezTo>
                    <a:pt x="14304709" y="6457188"/>
                    <a:pt x="14336459" y="6425438"/>
                    <a:pt x="14355509" y="6425438"/>
                  </a:cubicBezTo>
                  <a:cubicBezTo>
                    <a:pt x="14368209" y="6425438"/>
                    <a:pt x="14368209" y="6431788"/>
                    <a:pt x="14374559" y="6438138"/>
                  </a:cubicBezTo>
                  <a:cubicBezTo>
                    <a:pt x="14380909" y="6425438"/>
                    <a:pt x="14387259" y="6412738"/>
                    <a:pt x="14387259" y="6400038"/>
                  </a:cubicBezTo>
                  <a:cubicBezTo>
                    <a:pt x="14342809" y="6380988"/>
                    <a:pt x="14253972" y="6349238"/>
                    <a:pt x="14241272" y="6292088"/>
                  </a:cubicBezTo>
                  <a:cubicBezTo>
                    <a:pt x="14228572" y="6247638"/>
                    <a:pt x="14247622" y="6209538"/>
                    <a:pt x="14222222" y="6184138"/>
                  </a:cubicBezTo>
                  <a:cubicBezTo>
                    <a:pt x="14228572" y="6184138"/>
                    <a:pt x="14241272" y="6184138"/>
                    <a:pt x="14247622" y="6190488"/>
                  </a:cubicBezTo>
                  <a:cubicBezTo>
                    <a:pt x="14253972" y="6184138"/>
                    <a:pt x="14260322" y="6177788"/>
                    <a:pt x="14260322" y="6158738"/>
                  </a:cubicBezTo>
                  <a:cubicBezTo>
                    <a:pt x="14260322" y="6146038"/>
                    <a:pt x="14234922" y="6101588"/>
                    <a:pt x="14222222" y="6069838"/>
                  </a:cubicBezTo>
                  <a:lnTo>
                    <a:pt x="14184122" y="6069838"/>
                  </a:lnTo>
                  <a:lnTo>
                    <a:pt x="9536493" y="6457188"/>
                  </a:lnTo>
                  <a:cubicBezTo>
                    <a:pt x="9530143" y="6457188"/>
                    <a:pt x="9523793" y="6450838"/>
                    <a:pt x="9511093" y="6438138"/>
                  </a:cubicBezTo>
                  <a:lnTo>
                    <a:pt x="9498393" y="6450838"/>
                  </a:lnTo>
                  <a:cubicBezTo>
                    <a:pt x="9492043" y="6596825"/>
                    <a:pt x="9479343" y="6742875"/>
                    <a:pt x="9472993" y="6895275"/>
                  </a:cubicBezTo>
                  <a:lnTo>
                    <a:pt x="9180957" y="6895275"/>
                  </a:lnTo>
                  <a:lnTo>
                    <a:pt x="9206357" y="6488938"/>
                  </a:lnTo>
                  <a:cubicBezTo>
                    <a:pt x="9200007" y="6482588"/>
                    <a:pt x="9200007" y="6482588"/>
                    <a:pt x="9187307" y="6482588"/>
                  </a:cubicBezTo>
                  <a:cubicBezTo>
                    <a:pt x="9168257" y="6482588"/>
                    <a:pt x="7822184" y="6596825"/>
                    <a:pt x="7142861" y="6653975"/>
                  </a:cubicBezTo>
                  <a:lnTo>
                    <a:pt x="7130161" y="6666675"/>
                  </a:lnTo>
                  <a:cubicBezTo>
                    <a:pt x="7111111" y="6869875"/>
                    <a:pt x="7066661" y="7257161"/>
                    <a:pt x="7066661" y="7269861"/>
                  </a:cubicBezTo>
                  <a:cubicBezTo>
                    <a:pt x="7066661" y="7288911"/>
                    <a:pt x="7079361" y="7307961"/>
                    <a:pt x="7092061" y="7327011"/>
                  </a:cubicBezTo>
                  <a:cubicBezTo>
                    <a:pt x="7104761" y="7339711"/>
                    <a:pt x="7136511" y="7333361"/>
                    <a:pt x="7155561" y="7346061"/>
                  </a:cubicBezTo>
                  <a:cubicBezTo>
                    <a:pt x="7174611" y="7365111"/>
                    <a:pt x="7187248" y="7396861"/>
                    <a:pt x="7212648" y="7428611"/>
                  </a:cubicBezTo>
                  <a:cubicBezTo>
                    <a:pt x="7225348" y="7441311"/>
                    <a:pt x="7238048" y="7473061"/>
                    <a:pt x="7250748" y="7492111"/>
                  </a:cubicBezTo>
                  <a:cubicBezTo>
                    <a:pt x="7257098" y="7504811"/>
                    <a:pt x="7282498" y="7504811"/>
                    <a:pt x="7288848" y="7511161"/>
                  </a:cubicBezTo>
                  <a:cubicBezTo>
                    <a:pt x="7314248" y="7530211"/>
                    <a:pt x="7345998" y="7568311"/>
                    <a:pt x="7377748" y="7574598"/>
                  </a:cubicBezTo>
                  <a:cubicBezTo>
                    <a:pt x="7384098" y="7580948"/>
                    <a:pt x="7396798" y="7587298"/>
                    <a:pt x="7396798" y="7593648"/>
                  </a:cubicBezTo>
                  <a:cubicBezTo>
                    <a:pt x="7358698" y="7555611"/>
                    <a:pt x="7314248" y="7580948"/>
                    <a:pt x="7295198" y="7530211"/>
                  </a:cubicBezTo>
                  <a:cubicBezTo>
                    <a:pt x="7288848" y="7530211"/>
                    <a:pt x="7282498" y="7530211"/>
                    <a:pt x="7276148" y="7536561"/>
                  </a:cubicBezTo>
                  <a:cubicBezTo>
                    <a:pt x="7288848" y="7555611"/>
                    <a:pt x="7295198" y="7574598"/>
                    <a:pt x="7301548" y="7593648"/>
                  </a:cubicBezTo>
                  <a:cubicBezTo>
                    <a:pt x="7282498" y="7561961"/>
                    <a:pt x="7263448" y="7517511"/>
                    <a:pt x="7231698" y="7479411"/>
                  </a:cubicBezTo>
                  <a:cubicBezTo>
                    <a:pt x="7225348" y="7485761"/>
                    <a:pt x="7225348" y="7479411"/>
                    <a:pt x="7225348" y="7492111"/>
                  </a:cubicBezTo>
                  <a:cubicBezTo>
                    <a:pt x="7225348" y="7511161"/>
                    <a:pt x="7238048" y="7542911"/>
                    <a:pt x="7244398" y="7561961"/>
                  </a:cubicBezTo>
                  <a:cubicBezTo>
                    <a:pt x="7206298" y="7530211"/>
                    <a:pt x="7212648" y="7485761"/>
                    <a:pt x="7199948" y="7454011"/>
                  </a:cubicBezTo>
                  <a:cubicBezTo>
                    <a:pt x="7199948" y="7447661"/>
                    <a:pt x="7187248" y="7434961"/>
                    <a:pt x="7180961" y="7428611"/>
                  </a:cubicBezTo>
                  <a:cubicBezTo>
                    <a:pt x="7168261" y="7422261"/>
                    <a:pt x="7161911" y="7396861"/>
                    <a:pt x="7149211" y="7390511"/>
                  </a:cubicBezTo>
                  <a:cubicBezTo>
                    <a:pt x="7123811" y="7384161"/>
                    <a:pt x="7092061" y="7365111"/>
                    <a:pt x="7060311" y="7358761"/>
                  </a:cubicBezTo>
                  <a:cubicBezTo>
                    <a:pt x="7060311" y="7365111"/>
                    <a:pt x="7066661" y="7365111"/>
                    <a:pt x="7066661" y="7384161"/>
                  </a:cubicBezTo>
                  <a:cubicBezTo>
                    <a:pt x="7066661" y="7403211"/>
                    <a:pt x="7053961" y="7390511"/>
                    <a:pt x="7053961" y="7441311"/>
                  </a:cubicBezTo>
                  <a:lnTo>
                    <a:pt x="7034911" y="7441311"/>
                  </a:lnTo>
                  <a:cubicBezTo>
                    <a:pt x="7041261" y="7403211"/>
                    <a:pt x="7022211" y="7327011"/>
                    <a:pt x="6952361" y="7339711"/>
                  </a:cubicBezTo>
                  <a:cubicBezTo>
                    <a:pt x="6971411" y="7365111"/>
                    <a:pt x="6990461" y="7377811"/>
                    <a:pt x="7009511" y="7409561"/>
                  </a:cubicBezTo>
                  <a:cubicBezTo>
                    <a:pt x="7015861" y="7415911"/>
                    <a:pt x="7009511" y="7434961"/>
                    <a:pt x="7015861" y="7447661"/>
                  </a:cubicBezTo>
                  <a:cubicBezTo>
                    <a:pt x="7015861" y="7460361"/>
                    <a:pt x="7047611" y="7466711"/>
                    <a:pt x="7053961" y="7492111"/>
                  </a:cubicBezTo>
                  <a:cubicBezTo>
                    <a:pt x="7066661" y="7511161"/>
                    <a:pt x="7073011" y="7542911"/>
                    <a:pt x="7073011" y="7568311"/>
                  </a:cubicBezTo>
                  <a:cubicBezTo>
                    <a:pt x="7066661" y="7555611"/>
                    <a:pt x="7053961" y="7523861"/>
                    <a:pt x="7047611" y="7498461"/>
                  </a:cubicBezTo>
                  <a:cubicBezTo>
                    <a:pt x="7047611" y="7485761"/>
                    <a:pt x="7022211" y="7473061"/>
                    <a:pt x="7009511" y="7454011"/>
                  </a:cubicBezTo>
                  <a:cubicBezTo>
                    <a:pt x="7003161" y="7441311"/>
                    <a:pt x="7009511" y="7428611"/>
                    <a:pt x="7003161" y="7415911"/>
                  </a:cubicBezTo>
                  <a:cubicBezTo>
                    <a:pt x="6977761" y="7396861"/>
                    <a:pt x="6939661" y="7365111"/>
                    <a:pt x="6901561" y="7339711"/>
                  </a:cubicBezTo>
                  <a:cubicBezTo>
                    <a:pt x="6901561" y="7346061"/>
                    <a:pt x="6895211" y="7339711"/>
                    <a:pt x="6895211" y="7358761"/>
                  </a:cubicBezTo>
                  <a:cubicBezTo>
                    <a:pt x="6895211" y="7371461"/>
                    <a:pt x="6907911" y="7390511"/>
                    <a:pt x="6914261" y="7403211"/>
                  </a:cubicBezTo>
                  <a:cubicBezTo>
                    <a:pt x="6907911" y="7403211"/>
                    <a:pt x="6895211" y="7396861"/>
                    <a:pt x="6882511" y="7384161"/>
                  </a:cubicBezTo>
                  <a:lnTo>
                    <a:pt x="6863461" y="7384161"/>
                  </a:lnTo>
                  <a:cubicBezTo>
                    <a:pt x="6888861" y="7428611"/>
                    <a:pt x="6825361" y="7409561"/>
                    <a:pt x="6819011" y="7454011"/>
                  </a:cubicBezTo>
                  <a:cubicBezTo>
                    <a:pt x="6812661" y="7447661"/>
                    <a:pt x="6799961" y="7441311"/>
                    <a:pt x="6787261" y="7428611"/>
                  </a:cubicBezTo>
                  <a:cubicBezTo>
                    <a:pt x="6780911" y="7434961"/>
                    <a:pt x="6780911" y="7428611"/>
                    <a:pt x="6780911" y="7447661"/>
                  </a:cubicBezTo>
                  <a:cubicBezTo>
                    <a:pt x="6780911" y="7460361"/>
                    <a:pt x="6793611" y="7479411"/>
                    <a:pt x="6806311" y="7485761"/>
                  </a:cubicBezTo>
                  <a:cubicBezTo>
                    <a:pt x="6819011" y="7492111"/>
                    <a:pt x="6838061" y="7479411"/>
                    <a:pt x="6844411" y="7485761"/>
                  </a:cubicBezTo>
                  <a:cubicBezTo>
                    <a:pt x="6907911" y="7511161"/>
                    <a:pt x="6958711" y="7504811"/>
                    <a:pt x="6996811" y="7561961"/>
                  </a:cubicBezTo>
                  <a:cubicBezTo>
                    <a:pt x="6977761" y="7555611"/>
                    <a:pt x="6952361" y="7530211"/>
                    <a:pt x="6939661" y="7523861"/>
                  </a:cubicBezTo>
                  <a:cubicBezTo>
                    <a:pt x="6914261" y="7511161"/>
                    <a:pt x="6869811" y="7530211"/>
                    <a:pt x="6857111" y="7498461"/>
                  </a:cubicBezTo>
                  <a:lnTo>
                    <a:pt x="6819011" y="7504811"/>
                  </a:lnTo>
                  <a:cubicBezTo>
                    <a:pt x="6825361" y="7523861"/>
                    <a:pt x="6863461" y="7536561"/>
                    <a:pt x="6882511" y="7536561"/>
                  </a:cubicBezTo>
                  <a:cubicBezTo>
                    <a:pt x="6882511" y="7542911"/>
                    <a:pt x="6869811" y="7542911"/>
                    <a:pt x="6863461" y="7549261"/>
                  </a:cubicBezTo>
                  <a:cubicBezTo>
                    <a:pt x="6876161" y="7561961"/>
                    <a:pt x="6888861" y="7574598"/>
                    <a:pt x="6888861" y="7587298"/>
                  </a:cubicBezTo>
                  <a:cubicBezTo>
                    <a:pt x="6857111" y="7574598"/>
                    <a:pt x="6793611" y="7473061"/>
                    <a:pt x="6749161" y="7498461"/>
                  </a:cubicBezTo>
                  <a:cubicBezTo>
                    <a:pt x="6755511" y="7504811"/>
                    <a:pt x="6768211" y="7511161"/>
                    <a:pt x="6774561" y="7523861"/>
                  </a:cubicBezTo>
                  <a:cubicBezTo>
                    <a:pt x="6755511" y="7511161"/>
                    <a:pt x="6711061" y="7492111"/>
                    <a:pt x="6704711" y="7485761"/>
                  </a:cubicBezTo>
                  <a:cubicBezTo>
                    <a:pt x="6698361" y="7485761"/>
                    <a:pt x="6679311" y="7504811"/>
                    <a:pt x="6685661" y="7530211"/>
                  </a:cubicBezTo>
                  <a:lnTo>
                    <a:pt x="6647625" y="7511161"/>
                  </a:lnTo>
                  <a:cubicBezTo>
                    <a:pt x="6628575" y="7523861"/>
                    <a:pt x="6628575" y="7530211"/>
                    <a:pt x="6628575" y="7542911"/>
                  </a:cubicBezTo>
                  <a:cubicBezTo>
                    <a:pt x="6628575" y="7555611"/>
                    <a:pt x="6628575" y="7561961"/>
                    <a:pt x="6641275" y="7574598"/>
                  </a:cubicBezTo>
                  <a:cubicBezTo>
                    <a:pt x="6622225" y="7574598"/>
                    <a:pt x="6590475" y="7561961"/>
                    <a:pt x="6577775" y="7561961"/>
                  </a:cubicBezTo>
                  <a:cubicBezTo>
                    <a:pt x="6571425" y="7561961"/>
                    <a:pt x="6399975" y="7587298"/>
                    <a:pt x="6361875" y="7587298"/>
                  </a:cubicBezTo>
                  <a:cubicBezTo>
                    <a:pt x="6349175" y="7587298"/>
                    <a:pt x="6266625" y="7574598"/>
                    <a:pt x="6253925" y="7574598"/>
                  </a:cubicBezTo>
                  <a:cubicBezTo>
                    <a:pt x="6234875" y="7574598"/>
                    <a:pt x="6190425" y="7587298"/>
                    <a:pt x="6177725" y="7587298"/>
                  </a:cubicBezTo>
                  <a:cubicBezTo>
                    <a:pt x="6082538" y="7587298"/>
                    <a:pt x="5955538" y="7542911"/>
                    <a:pt x="5866638" y="7498461"/>
                  </a:cubicBezTo>
                  <a:cubicBezTo>
                    <a:pt x="5822188" y="7479411"/>
                    <a:pt x="5752338" y="7365111"/>
                    <a:pt x="5695188" y="7377811"/>
                  </a:cubicBezTo>
                  <a:cubicBezTo>
                    <a:pt x="5682488" y="7365111"/>
                    <a:pt x="5657152" y="7333361"/>
                    <a:pt x="5644452" y="7333361"/>
                  </a:cubicBezTo>
                  <a:cubicBezTo>
                    <a:pt x="5625402" y="7333361"/>
                    <a:pt x="5574602" y="7371461"/>
                    <a:pt x="5549202" y="7390511"/>
                  </a:cubicBezTo>
                  <a:cubicBezTo>
                    <a:pt x="5523802" y="7403211"/>
                    <a:pt x="5511102" y="7434961"/>
                    <a:pt x="5492052" y="7447661"/>
                  </a:cubicBezTo>
                  <a:cubicBezTo>
                    <a:pt x="5485702" y="7441311"/>
                    <a:pt x="5485702" y="7447661"/>
                    <a:pt x="5485702" y="7428611"/>
                  </a:cubicBezTo>
                  <a:cubicBezTo>
                    <a:pt x="5485702" y="7346061"/>
                    <a:pt x="5561902" y="7346061"/>
                    <a:pt x="5561902" y="7307961"/>
                  </a:cubicBezTo>
                  <a:cubicBezTo>
                    <a:pt x="5561902" y="7276211"/>
                    <a:pt x="5517452" y="7282561"/>
                    <a:pt x="5511102" y="7276211"/>
                  </a:cubicBezTo>
                  <a:cubicBezTo>
                    <a:pt x="5511102" y="7276211"/>
                    <a:pt x="5517452" y="7269861"/>
                    <a:pt x="5517452" y="7257161"/>
                  </a:cubicBezTo>
                  <a:cubicBezTo>
                    <a:pt x="5453952" y="7257161"/>
                    <a:pt x="5479352" y="7231761"/>
                    <a:pt x="5460302" y="7231761"/>
                  </a:cubicBezTo>
                  <a:cubicBezTo>
                    <a:pt x="5441252" y="7231761"/>
                    <a:pt x="5403152" y="7263511"/>
                    <a:pt x="5377752" y="7276211"/>
                  </a:cubicBezTo>
                  <a:cubicBezTo>
                    <a:pt x="5396802" y="7250811"/>
                    <a:pt x="5428552" y="7200011"/>
                    <a:pt x="5428552" y="7187311"/>
                  </a:cubicBezTo>
                  <a:cubicBezTo>
                    <a:pt x="5428552" y="7168261"/>
                    <a:pt x="5415852" y="7168261"/>
                    <a:pt x="5403152" y="7168261"/>
                  </a:cubicBezTo>
                  <a:cubicBezTo>
                    <a:pt x="5384102" y="7168261"/>
                    <a:pt x="5358702" y="7174611"/>
                    <a:pt x="5352352" y="7219061"/>
                  </a:cubicBezTo>
                  <a:cubicBezTo>
                    <a:pt x="5346002" y="7212711"/>
                    <a:pt x="5346002" y="7206361"/>
                    <a:pt x="5333302" y="7206361"/>
                  </a:cubicBezTo>
                  <a:cubicBezTo>
                    <a:pt x="5314252" y="7206361"/>
                    <a:pt x="5301552" y="7225411"/>
                    <a:pt x="5282502" y="7231761"/>
                  </a:cubicBezTo>
                  <a:cubicBezTo>
                    <a:pt x="5282502" y="7219061"/>
                    <a:pt x="5288852" y="7200011"/>
                    <a:pt x="5282502" y="7180961"/>
                  </a:cubicBezTo>
                  <a:cubicBezTo>
                    <a:pt x="5276152" y="7180961"/>
                    <a:pt x="5282502" y="7174611"/>
                    <a:pt x="5263452" y="7174611"/>
                  </a:cubicBezTo>
                  <a:cubicBezTo>
                    <a:pt x="5238052" y="7174611"/>
                    <a:pt x="5117465" y="7428611"/>
                    <a:pt x="5117465" y="7428611"/>
                  </a:cubicBezTo>
                  <a:cubicBezTo>
                    <a:pt x="5117465" y="7441311"/>
                    <a:pt x="5142865" y="7460361"/>
                    <a:pt x="5149215" y="7479411"/>
                  </a:cubicBezTo>
                  <a:cubicBezTo>
                    <a:pt x="5161852" y="7504811"/>
                    <a:pt x="5174552" y="7536561"/>
                    <a:pt x="5180902" y="7561961"/>
                  </a:cubicBezTo>
                  <a:lnTo>
                    <a:pt x="5174552" y="7587298"/>
                  </a:lnTo>
                  <a:cubicBezTo>
                    <a:pt x="5155502" y="7542911"/>
                    <a:pt x="5155502" y="7485761"/>
                    <a:pt x="5104765" y="7441311"/>
                  </a:cubicBezTo>
                  <a:cubicBezTo>
                    <a:pt x="5085715" y="7415911"/>
                    <a:pt x="5053965" y="7415911"/>
                    <a:pt x="5028565" y="7396861"/>
                  </a:cubicBezTo>
                  <a:cubicBezTo>
                    <a:pt x="5028565" y="7377811"/>
                    <a:pt x="5022215" y="7346061"/>
                    <a:pt x="5009515" y="7333361"/>
                  </a:cubicBezTo>
                  <a:cubicBezTo>
                    <a:pt x="4990465" y="7320661"/>
                    <a:pt x="4965065" y="7314311"/>
                    <a:pt x="4939665" y="7301611"/>
                  </a:cubicBezTo>
                  <a:cubicBezTo>
                    <a:pt x="4933315" y="7307961"/>
                    <a:pt x="4933315" y="7301611"/>
                    <a:pt x="4933315" y="7320661"/>
                  </a:cubicBezTo>
                  <a:cubicBezTo>
                    <a:pt x="4933315" y="7333361"/>
                    <a:pt x="4952365" y="7365111"/>
                    <a:pt x="4965065" y="7390511"/>
                  </a:cubicBezTo>
                  <a:cubicBezTo>
                    <a:pt x="4984115" y="7434961"/>
                    <a:pt x="5009515" y="7517511"/>
                    <a:pt x="5047615" y="7568311"/>
                  </a:cubicBezTo>
                  <a:lnTo>
                    <a:pt x="5047615" y="7587298"/>
                  </a:lnTo>
                  <a:cubicBezTo>
                    <a:pt x="5003165" y="7523861"/>
                    <a:pt x="4965065" y="7454011"/>
                    <a:pt x="4933315" y="7384161"/>
                  </a:cubicBezTo>
                  <a:cubicBezTo>
                    <a:pt x="4895215" y="7307961"/>
                    <a:pt x="4882515" y="7193661"/>
                    <a:pt x="4787265" y="7149211"/>
                  </a:cubicBezTo>
                  <a:lnTo>
                    <a:pt x="4761865" y="7155561"/>
                  </a:lnTo>
                  <a:cubicBezTo>
                    <a:pt x="4768215" y="7161911"/>
                    <a:pt x="4780915" y="7168261"/>
                    <a:pt x="4787265" y="7180961"/>
                  </a:cubicBezTo>
                  <a:cubicBezTo>
                    <a:pt x="4761865" y="7155561"/>
                    <a:pt x="4736465" y="7142861"/>
                    <a:pt x="4711065" y="7130161"/>
                  </a:cubicBezTo>
                  <a:cubicBezTo>
                    <a:pt x="4711065" y="7130161"/>
                    <a:pt x="4704715" y="7130161"/>
                    <a:pt x="4698365" y="7136511"/>
                  </a:cubicBezTo>
                  <a:cubicBezTo>
                    <a:pt x="4711065" y="7149211"/>
                    <a:pt x="4730115" y="7161911"/>
                    <a:pt x="4736465" y="7168261"/>
                  </a:cubicBezTo>
                  <a:cubicBezTo>
                    <a:pt x="4723765" y="7161911"/>
                    <a:pt x="4704715" y="7149211"/>
                    <a:pt x="4685665" y="7142861"/>
                  </a:cubicBezTo>
                  <a:lnTo>
                    <a:pt x="4666615" y="7142861"/>
                  </a:lnTo>
                  <a:cubicBezTo>
                    <a:pt x="4666615" y="7142861"/>
                    <a:pt x="4660265" y="7136511"/>
                    <a:pt x="4660265" y="7155561"/>
                  </a:cubicBezTo>
                  <a:cubicBezTo>
                    <a:pt x="4660265" y="7168261"/>
                    <a:pt x="4672965" y="7174611"/>
                    <a:pt x="4672965" y="7180961"/>
                  </a:cubicBezTo>
                  <a:cubicBezTo>
                    <a:pt x="4660265" y="7174611"/>
                    <a:pt x="4641279" y="7149211"/>
                    <a:pt x="4628579" y="7149211"/>
                  </a:cubicBezTo>
                  <a:cubicBezTo>
                    <a:pt x="4609529" y="7149211"/>
                    <a:pt x="4609529" y="7155561"/>
                    <a:pt x="4603179" y="7161911"/>
                  </a:cubicBezTo>
                  <a:cubicBezTo>
                    <a:pt x="4603179" y="7168261"/>
                    <a:pt x="4615879" y="7174611"/>
                    <a:pt x="4622229" y="7180961"/>
                  </a:cubicBezTo>
                  <a:cubicBezTo>
                    <a:pt x="4615879" y="7180961"/>
                    <a:pt x="4603179" y="7174611"/>
                    <a:pt x="4590479" y="7174611"/>
                  </a:cubicBezTo>
                  <a:cubicBezTo>
                    <a:pt x="4609529" y="7200011"/>
                    <a:pt x="4634929" y="7212711"/>
                    <a:pt x="4660265" y="7238111"/>
                  </a:cubicBezTo>
                  <a:cubicBezTo>
                    <a:pt x="4653915" y="7238111"/>
                    <a:pt x="4628579" y="7250811"/>
                    <a:pt x="4628579" y="7231761"/>
                  </a:cubicBezTo>
                  <a:cubicBezTo>
                    <a:pt x="4628579" y="7250811"/>
                    <a:pt x="4685665" y="7346061"/>
                    <a:pt x="4685665" y="7365111"/>
                  </a:cubicBezTo>
                  <a:lnTo>
                    <a:pt x="4685665" y="7447661"/>
                  </a:lnTo>
                  <a:cubicBezTo>
                    <a:pt x="4653915" y="7377811"/>
                    <a:pt x="4672965" y="7295261"/>
                    <a:pt x="4584129" y="7225411"/>
                  </a:cubicBezTo>
                  <a:cubicBezTo>
                    <a:pt x="4577779" y="7238111"/>
                    <a:pt x="4584129" y="7257161"/>
                    <a:pt x="4584129" y="7276211"/>
                  </a:cubicBezTo>
                  <a:cubicBezTo>
                    <a:pt x="4558729" y="7212711"/>
                    <a:pt x="4495229" y="7149211"/>
                    <a:pt x="4438079" y="7142861"/>
                  </a:cubicBezTo>
                  <a:cubicBezTo>
                    <a:pt x="4431729" y="7149211"/>
                    <a:pt x="4425379" y="7142861"/>
                    <a:pt x="4425379" y="7155561"/>
                  </a:cubicBezTo>
                  <a:cubicBezTo>
                    <a:pt x="4425379" y="7174611"/>
                    <a:pt x="4450779" y="7193661"/>
                    <a:pt x="4463479" y="7212711"/>
                  </a:cubicBezTo>
                  <a:cubicBezTo>
                    <a:pt x="4412679" y="7187311"/>
                    <a:pt x="4317429" y="7123811"/>
                    <a:pt x="4304729" y="7123811"/>
                  </a:cubicBezTo>
                  <a:cubicBezTo>
                    <a:pt x="4285679" y="7123811"/>
                    <a:pt x="4260279" y="7130161"/>
                    <a:pt x="4247579" y="7130161"/>
                  </a:cubicBezTo>
                  <a:cubicBezTo>
                    <a:pt x="4228529" y="7130161"/>
                    <a:pt x="4253929" y="7149211"/>
                    <a:pt x="4234879" y="7149211"/>
                  </a:cubicBezTo>
                  <a:cubicBezTo>
                    <a:pt x="4222179" y="7149211"/>
                    <a:pt x="4209479" y="7142861"/>
                    <a:pt x="4190428" y="7142861"/>
                  </a:cubicBezTo>
                  <a:cubicBezTo>
                    <a:pt x="4215829" y="7174611"/>
                    <a:pt x="4241229" y="7193661"/>
                    <a:pt x="4279329" y="7212711"/>
                  </a:cubicBezTo>
                  <a:cubicBezTo>
                    <a:pt x="4285679" y="7219061"/>
                    <a:pt x="4311079" y="7206361"/>
                    <a:pt x="4330129" y="7212711"/>
                  </a:cubicBezTo>
                  <a:cubicBezTo>
                    <a:pt x="4342829" y="7212711"/>
                    <a:pt x="4361879" y="7231761"/>
                    <a:pt x="4374579" y="7231761"/>
                  </a:cubicBezTo>
                  <a:cubicBezTo>
                    <a:pt x="4387279" y="7238111"/>
                    <a:pt x="4406329" y="7231761"/>
                    <a:pt x="4425379" y="7238111"/>
                  </a:cubicBezTo>
                  <a:cubicBezTo>
                    <a:pt x="4444429" y="7250811"/>
                    <a:pt x="4463479" y="7269861"/>
                    <a:pt x="4476179" y="7288911"/>
                  </a:cubicBezTo>
                  <a:cubicBezTo>
                    <a:pt x="4457129" y="7276211"/>
                    <a:pt x="4431729" y="7257161"/>
                    <a:pt x="4412679" y="7244461"/>
                  </a:cubicBezTo>
                  <a:cubicBezTo>
                    <a:pt x="4399979" y="7238111"/>
                    <a:pt x="4374579" y="7244461"/>
                    <a:pt x="4361879" y="7238111"/>
                  </a:cubicBezTo>
                  <a:cubicBezTo>
                    <a:pt x="4342829" y="7231761"/>
                    <a:pt x="4336479" y="7219061"/>
                    <a:pt x="4323779" y="7219061"/>
                  </a:cubicBezTo>
                  <a:cubicBezTo>
                    <a:pt x="4304729" y="7219061"/>
                    <a:pt x="4304729" y="7225411"/>
                    <a:pt x="4298379" y="7231761"/>
                  </a:cubicBezTo>
                  <a:cubicBezTo>
                    <a:pt x="4304729" y="7238111"/>
                    <a:pt x="4311079" y="7250811"/>
                    <a:pt x="4317429" y="7263511"/>
                  </a:cubicBezTo>
                  <a:cubicBezTo>
                    <a:pt x="4279329" y="7238111"/>
                    <a:pt x="4234879" y="7200011"/>
                    <a:pt x="4190428" y="7180961"/>
                  </a:cubicBezTo>
                  <a:cubicBezTo>
                    <a:pt x="4152328" y="7168261"/>
                    <a:pt x="4114292" y="7161911"/>
                    <a:pt x="4076192" y="7155561"/>
                  </a:cubicBezTo>
                  <a:cubicBezTo>
                    <a:pt x="4063492" y="7136511"/>
                    <a:pt x="4038092" y="7111111"/>
                    <a:pt x="4019042" y="7085711"/>
                  </a:cubicBezTo>
                  <a:cubicBezTo>
                    <a:pt x="4038092" y="7098411"/>
                    <a:pt x="4057142" y="7117461"/>
                    <a:pt x="4082542" y="7136511"/>
                  </a:cubicBezTo>
                  <a:cubicBezTo>
                    <a:pt x="4088892" y="7142861"/>
                    <a:pt x="4114292" y="7142861"/>
                    <a:pt x="4126992" y="7149211"/>
                  </a:cubicBezTo>
                  <a:cubicBezTo>
                    <a:pt x="4158678" y="7161911"/>
                    <a:pt x="4196779" y="7200011"/>
                    <a:pt x="4196779" y="7168261"/>
                  </a:cubicBezTo>
                  <a:cubicBezTo>
                    <a:pt x="4196779" y="7168261"/>
                    <a:pt x="4126992" y="7079361"/>
                    <a:pt x="4069842" y="7060375"/>
                  </a:cubicBezTo>
                  <a:cubicBezTo>
                    <a:pt x="4063492" y="7073011"/>
                    <a:pt x="4069842" y="7085711"/>
                    <a:pt x="4069842" y="7098411"/>
                  </a:cubicBezTo>
                  <a:cubicBezTo>
                    <a:pt x="4019042" y="7073011"/>
                    <a:pt x="3961892" y="6996875"/>
                    <a:pt x="3961892" y="7034975"/>
                  </a:cubicBezTo>
                  <a:cubicBezTo>
                    <a:pt x="3961892" y="7054025"/>
                    <a:pt x="3980942" y="7066661"/>
                    <a:pt x="3987292" y="7079361"/>
                  </a:cubicBezTo>
                  <a:lnTo>
                    <a:pt x="3987292" y="7104761"/>
                  </a:lnTo>
                  <a:cubicBezTo>
                    <a:pt x="3936492" y="7092061"/>
                    <a:pt x="3942842" y="6996875"/>
                    <a:pt x="3898392" y="6996875"/>
                  </a:cubicBezTo>
                  <a:lnTo>
                    <a:pt x="3847592" y="6996875"/>
                  </a:lnTo>
                  <a:cubicBezTo>
                    <a:pt x="3847592" y="7003225"/>
                    <a:pt x="3841242" y="6996875"/>
                    <a:pt x="3841242" y="7009575"/>
                  </a:cubicBezTo>
                  <a:cubicBezTo>
                    <a:pt x="3841242" y="7041325"/>
                    <a:pt x="3885692" y="7066661"/>
                    <a:pt x="3911092" y="7066661"/>
                  </a:cubicBezTo>
                  <a:cubicBezTo>
                    <a:pt x="3911092" y="7060375"/>
                    <a:pt x="3898392" y="7047675"/>
                    <a:pt x="3885692" y="7041325"/>
                  </a:cubicBezTo>
                  <a:cubicBezTo>
                    <a:pt x="3917442" y="7060375"/>
                    <a:pt x="3936492" y="7092061"/>
                    <a:pt x="3974592" y="7117461"/>
                  </a:cubicBezTo>
                  <a:cubicBezTo>
                    <a:pt x="3974592" y="7123811"/>
                    <a:pt x="3993642" y="7117461"/>
                    <a:pt x="4006342" y="7130161"/>
                  </a:cubicBezTo>
                  <a:cubicBezTo>
                    <a:pt x="4025392" y="7142861"/>
                    <a:pt x="4044442" y="7174611"/>
                    <a:pt x="4063492" y="7200011"/>
                  </a:cubicBezTo>
                  <a:cubicBezTo>
                    <a:pt x="4057142" y="7200011"/>
                    <a:pt x="4044442" y="7193661"/>
                    <a:pt x="4038092" y="7187311"/>
                  </a:cubicBezTo>
                  <a:cubicBezTo>
                    <a:pt x="4006342" y="7142861"/>
                    <a:pt x="3993642" y="7136511"/>
                    <a:pt x="3993642" y="7149211"/>
                  </a:cubicBezTo>
                  <a:cubicBezTo>
                    <a:pt x="3993642" y="7168261"/>
                    <a:pt x="4006342" y="7187311"/>
                    <a:pt x="4019042" y="7206361"/>
                  </a:cubicBezTo>
                  <a:cubicBezTo>
                    <a:pt x="4031742" y="7225411"/>
                    <a:pt x="4063492" y="7225411"/>
                    <a:pt x="4082542" y="7238111"/>
                  </a:cubicBezTo>
                  <a:cubicBezTo>
                    <a:pt x="4120642" y="7269861"/>
                    <a:pt x="4152328" y="7320661"/>
                    <a:pt x="4184078" y="7352411"/>
                  </a:cubicBezTo>
                  <a:cubicBezTo>
                    <a:pt x="4184078" y="7358761"/>
                    <a:pt x="4203129" y="7352411"/>
                    <a:pt x="4209479" y="7365111"/>
                  </a:cubicBezTo>
                  <a:cubicBezTo>
                    <a:pt x="4222179" y="7371461"/>
                    <a:pt x="4222179" y="7390511"/>
                    <a:pt x="4241229" y="7396861"/>
                  </a:cubicBezTo>
                  <a:cubicBezTo>
                    <a:pt x="4266629" y="7415911"/>
                    <a:pt x="4311079" y="7415911"/>
                    <a:pt x="4317429" y="7447661"/>
                  </a:cubicBezTo>
                  <a:cubicBezTo>
                    <a:pt x="4304729" y="7428611"/>
                    <a:pt x="4266629" y="7428611"/>
                    <a:pt x="4253929" y="7422261"/>
                  </a:cubicBezTo>
                  <a:cubicBezTo>
                    <a:pt x="4241229" y="7415911"/>
                    <a:pt x="4228529" y="7396861"/>
                    <a:pt x="4215829" y="7384161"/>
                  </a:cubicBezTo>
                  <a:cubicBezTo>
                    <a:pt x="4209479" y="7384161"/>
                    <a:pt x="4196779" y="7377811"/>
                    <a:pt x="4196779" y="7390511"/>
                  </a:cubicBezTo>
                  <a:cubicBezTo>
                    <a:pt x="4196779" y="7409561"/>
                    <a:pt x="4215829" y="7428611"/>
                    <a:pt x="4222179" y="7447661"/>
                  </a:cubicBezTo>
                  <a:cubicBezTo>
                    <a:pt x="4222179" y="7447661"/>
                    <a:pt x="4215829" y="7447661"/>
                    <a:pt x="4209479" y="7441311"/>
                  </a:cubicBezTo>
                  <a:cubicBezTo>
                    <a:pt x="4171378" y="7307961"/>
                    <a:pt x="4038092" y="7225411"/>
                    <a:pt x="3955542" y="7193661"/>
                  </a:cubicBezTo>
                  <a:cubicBezTo>
                    <a:pt x="3949192" y="7193661"/>
                    <a:pt x="3942842" y="7200011"/>
                    <a:pt x="3942842" y="7219061"/>
                  </a:cubicBezTo>
                  <a:cubicBezTo>
                    <a:pt x="3898392" y="7187311"/>
                    <a:pt x="3866642" y="7180961"/>
                    <a:pt x="3866642" y="7193661"/>
                  </a:cubicBezTo>
                  <a:cubicBezTo>
                    <a:pt x="3866642" y="7212711"/>
                    <a:pt x="3898392" y="7231761"/>
                    <a:pt x="3904742" y="7244461"/>
                  </a:cubicBezTo>
                  <a:cubicBezTo>
                    <a:pt x="3923792" y="7250811"/>
                    <a:pt x="3942842" y="7250811"/>
                    <a:pt x="3961892" y="7257161"/>
                  </a:cubicBezTo>
                  <a:cubicBezTo>
                    <a:pt x="3968242" y="7257161"/>
                    <a:pt x="3968242" y="7276211"/>
                    <a:pt x="3987292" y="7282561"/>
                  </a:cubicBezTo>
                  <a:cubicBezTo>
                    <a:pt x="4006342" y="7295261"/>
                    <a:pt x="4057142" y="7333361"/>
                    <a:pt x="4095242" y="7333361"/>
                  </a:cubicBezTo>
                  <a:cubicBezTo>
                    <a:pt x="4114292" y="7365111"/>
                    <a:pt x="4158678" y="7396861"/>
                    <a:pt x="4184078" y="7434961"/>
                  </a:cubicBezTo>
                  <a:cubicBezTo>
                    <a:pt x="4196779" y="7454011"/>
                    <a:pt x="4215829" y="7492111"/>
                    <a:pt x="4234879" y="7517511"/>
                  </a:cubicBezTo>
                  <a:lnTo>
                    <a:pt x="4234879" y="7542911"/>
                  </a:lnTo>
                  <a:cubicBezTo>
                    <a:pt x="4145978" y="7517511"/>
                    <a:pt x="4145978" y="7409561"/>
                    <a:pt x="4069842" y="7365111"/>
                  </a:cubicBezTo>
                  <a:cubicBezTo>
                    <a:pt x="4063492" y="7365111"/>
                    <a:pt x="4063492" y="7377811"/>
                    <a:pt x="4063492" y="7384161"/>
                  </a:cubicBezTo>
                  <a:lnTo>
                    <a:pt x="4044442" y="7384161"/>
                  </a:lnTo>
                  <a:cubicBezTo>
                    <a:pt x="3999992" y="7346061"/>
                    <a:pt x="3923792" y="7238111"/>
                    <a:pt x="3872992" y="7244461"/>
                  </a:cubicBezTo>
                  <a:lnTo>
                    <a:pt x="3853942" y="7244461"/>
                  </a:lnTo>
                  <a:cubicBezTo>
                    <a:pt x="3847592" y="7257161"/>
                    <a:pt x="3841242" y="7276211"/>
                    <a:pt x="3841242" y="7288911"/>
                  </a:cubicBezTo>
                  <a:cubicBezTo>
                    <a:pt x="3841242" y="7307961"/>
                    <a:pt x="3999992" y="7415911"/>
                    <a:pt x="4076192" y="7473061"/>
                  </a:cubicBezTo>
                  <a:cubicBezTo>
                    <a:pt x="4076192" y="7479411"/>
                    <a:pt x="4082542" y="7492111"/>
                    <a:pt x="4082542" y="7504811"/>
                  </a:cubicBezTo>
                  <a:cubicBezTo>
                    <a:pt x="4107942" y="7523861"/>
                    <a:pt x="4190428" y="7523861"/>
                    <a:pt x="4209479" y="7587298"/>
                  </a:cubicBezTo>
                  <a:cubicBezTo>
                    <a:pt x="4196779" y="7587298"/>
                    <a:pt x="4190428" y="7561961"/>
                    <a:pt x="4177728" y="7555611"/>
                  </a:cubicBezTo>
                  <a:cubicBezTo>
                    <a:pt x="4139628" y="7536561"/>
                    <a:pt x="4088892" y="7530211"/>
                    <a:pt x="4050792" y="7511161"/>
                  </a:cubicBezTo>
                  <a:cubicBezTo>
                    <a:pt x="4012692" y="7492111"/>
                    <a:pt x="3955542" y="7473061"/>
                    <a:pt x="3936492" y="7441311"/>
                  </a:cubicBezTo>
                  <a:lnTo>
                    <a:pt x="4063492" y="7504811"/>
                  </a:lnTo>
                  <a:cubicBezTo>
                    <a:pt x="4063492" y="7504811"/>
                    <a:pt x="4069842" y="7504811"/>
                    <a:pt x="4069842" y="7492111"/>
                  </a:cubicBezTo>
                  <a:cubicBezTo>
                    <a:pt x="4069842" y="7473061"/>
                    <a:pt x="3974592" y="7409561"/>
                    <a:pt x="3923792" y="7377811"/>
                  </a:cubicBezTo>
                  <a:cubicBezTo>
                    <a:pt x="3898392" y="7365111"/>
                    <a:pt x="3872992" y="7365111"/>
                    <a:pt x="3847592" y="7358761"/>
                  </a:cubicBezTo>
                  <a:cubicBezTo>
                    <a:pt x="3853942" y="7365111"/>
                    <a:pt x="3853942" y="7371461"/>
                    <a:pt x="3860292" y="7377811"/>
                  </a:cubicBezTo>
                  <a:cubicBezTo>
                    <a:pt x="3853942" y="7377811"/>
                    <a:pt x="3841242" y="7365111"/>
                    <a:pt x="3834892" y="7358761"/>
                  </a:cubicBezTo>
                  <a:lnTo>
                    <a:pt x="3803142" y="7365111"/>
                  </a:lnTo>
                  <a:cubicBezTo>
                    <a:pt x="3834892" y="7403211"/>
                    <a:pt x="3879342" y="7447661"/>
                    <a:pt x="3923792" y="7485761"/>
                  </a:cubicBezTo>
                  <a:cubicBezTo>
                    <a:pt x="3885692" y="7466711"/>
                    <a:pt x="3815842" y="7403211"/>
                    <a:pt x="3796792" y="7403211"/>
                  </a:cubicBezTo>
                  <a:cubicBezTo>
                    <a:pt x="3784092" y="7403211"/>
                    <a:pt x="3784092" y="7422261"/>
                    <a:pt x="3784092" y="7428611"/>
                  </a:cubicBezTo>
                  <a:cubicBezTo>
                    <a:pt x="3777742" y="7428611"/>
                    <a:pt x="3765042" y="7415911"/>
                    <a:pt x="3752342" y="7409561"/>
                  </a:cubicBezTo>
                  <a:cubicBezTo>
                    <a:pt x="3739642" y="7422261"/>
                    <a:pt x="3733292" y="7434961"/>
                    <a:pt x="3726942" y="7454011"/>
                  </a:cubicBezTo>
                  <a:cubicBezTo>
                    <a:pt x="3714242" y="7441311"/>
                    <a:pt x="3701542" y="7415911"/>
                    <a:pt x="3676142" y="7390511"/>
                  </a:cubicBezTo>
                  <a:cubicBezTo>
                    <a:pt x="3676142" y="7390511"/>
                    <a:pt x="3657092" y="7384161"/>
                    <a:pt x="3657092" y="7403211"/>
                  </a:cubicBezTo>
                  <a:cubicBezTo>
                    <a:pt x="3657092" y="7441311"/>
                    <a:pt x="3720592" y="7441311"/>
                    <a:pt x="3720592" y="7504811"/>
                  </a:cubicBezTo>
                  <a:lnTo>
                    <a:pt x="3720592" y="7561961"/>
                  </a:lnTo>
                  <a:cubicBezTo>
                    <a:pt x="3707892" y="7536561"/>
                    <a:pt x="3688842" y="7498461"/>
                    <a:pt x="3657092" y="7473061"/>
                  </a:cubicBezTo>
                  <a:cubicBezTo>
                    <a:pt x="3600006" y="7434961"/>
                    <a:pt x="3492056" y="7377811"/>
                    <a:pt x="3473006" y="7377811"/>
                  </a:cubicBezTo>
                  <a:cubicBezTo>
                    <a:pt x="3453956" y="7377811"/>
                    <a:pt x="3447606" y="7396861"/>
                    <a:pt x="3453956" y="7409561"/>
                  </a:cubicBezTo>
                  <a:cubicBezTo>
                    <a:pt x="3434906" y="7409561"/>
                    <a:pt x="3403156" y="7396861"/>
                    <a:pt x="3384106" y="7415911"/>
                  </a:cubicBezTo>
                  <a:cubicBezTo>
                    <a:pt x="3365056" y="7390511"/>
                    <a:pt x="3333306" y="7358761"/>
                    <a:pt x="3307906" y="7358761"/>
                  </a:cubicBezTo>
                  <a:cubicBezTo>
                    <a:pt x="3301556" y="7365111"/>
                    <a:pt x="3301556" y="7358761"/>
                    <a:pt x="3301556" y="7371461"/>
                  </a:cubicBezTo>
                  <a:cubicBezTo>
                    <a:pt x="3301556" y="7390511"/>
                    <a:pt x="3352356" y="7428611"/>
                    <a:pt x="3365056" y="7447661"/>
                  </a:cubicBezTo>
                  <a:lnTo>
                    <a:pt x="3346006" y="7447661"/>
                  </a:lnTo>
                  <a:cubicBezTo>
                    <a:pt x="3326956" y="7415911"/>
                    <a:pt x="3301556" y="7377811"/>
                    <a:pt x="3269806" y="7358761"/>
                  </a:cubicBezTo>
                  <a:cubicBezTo>
                    <a:pt x="3257106" y="7352411"/>
                    <a:pt x="3238056" y="7358761"/>
                    <a:pt x="3219006" y="7358761"/>
                  </a:cubicBezTo>
                  <a:cubicBezTo>
                    <a:pt x="3206306" y="7352411"/>
                    <a:pt x="3187256" y="7346061"/>
                    <a:pt x="3168206" y="7333361"/>
                  </a:cubicBezTo>
                  <a:lnTo>
                    <a:pt x="3142806" y="7339711"/>
                  </a:lnTo>
                  <a:cubicBezTo>
                    <a:pt x="3180906" y="7371461"/>
                    <a:pt x="3225356" y="7441311"/>
                    <a:pt x="3244406" y="7479411"/>
                  </a:cubicBezTo>
                  <a:cubicBezTo>
                    <a:pt x="3199956" y="7434961"/>
                    <a:pt x="3123756" y="7377811"/>
                    <a:pt x="3111119" y="7333361"/>
                  </a:cubicBezTo>
                  <a:cubicBezTo>
                    <a:pt x="3104769" y="7333361"/>
                    <a:pt x="3098419" y="7346061"/>
                    <a:pt x="3098419" y="7352411"/>
                  </a:cubicBezTo>
                  <a:lnTo>
                    <a:pt x="3022219" y="7257161"/>
                  </a:lnTo>
                  <a:cubicBezTo>
                    <a:pt x="3015869" y="7244461"/>
                    <a:pt x="3022219" y="7231761"/>
                    <a:pt x="3015869" y="7219061"/>
                  </a:cubicBezTo>
                  <a:cubicBezTo>
                    <a:pt x="3015869" y="7206361"/>
                    <a:pt x="3003169" y="7187311"/>
                    <a:pt x="2984119" y="7187311"/>
                  </a:cubicBezTo>
                  <a:cubicBezTo>
                    <a:pt x="2971419" y="7187311"/>
                    <a:pt x="2965069" y="7206361"/>
                    <a:pt x="2965069" y="7219061"/>
                  </a:cubicBezTo>
                  <a:cubicBezTo>
                    <a:pt x="2958719" y="7149211"/>
                    <a:pt x="2901569" y="7085711"/>
                    <a:pt x="2831719" y="7054025"/>
                  </a:cubicBezTo>
                  <a:cubicBezTo>
                    <a:pt x="2831719" y="7060375"/>
                    <a:pt x="2844419" y="7073011"/>
                    <a:pt x="2850769" y="7085711"/>
                  </a:cubicBezTo>
                  <a:cubicBezTo>
                    <a:pt x="2863469" y="7092061"/>
                    <a:pt x="2857119" y="7117461"/>
                    <a:pt x="2863469" y="7136511"/>
                  </a:cubicBezTo>
                  <a:cubicBezTo>
                    <a:pt x="2869819" y="7168261"/>
                    <a:pt x="2914269" y="7219061"/>
                    <a:pt x="2965069" y="7263511"/>
                  </a:cubicBezTo>
                  <a:lnTo>
                    <a:pt x="2965069" y="7282561"/>
                  </a:lnTo>
                  <a:cubicBezTo>
                    <a:pt x="2901569" y="7238111"/>
                    <a:pt x="2844419" y="7136511"/>
                    <a:pt x="2799969" y="7079361"/>
                  </a:cubicBezTo>
                  <a:cubicBezTo>
                    <a:pt x="2799969" y="7079361"/>
                    <a:pt x="2780919" y="7073011"/>
                    <a:pt x="2780919" y="7092061"/>
                  </a:cubicBezTo>
                  <a:cubicBezTo>
                    <a:pt x="2780919" y="7104761"/>
                    <a:pt x="2787269" y="7111111"/>
                    <a:pt x="2799969" y="7123811"/>
                  </a:cubicBezTo>
                  <a:lnTo>
                    <a:pt x="2799969" y="7149211"/>
                  </a:lnTo>
                  <a:cubicBezTo>
                    <a:pt x="2774569" y="7111111"/>
                    <a:pt x="2755519" y="7073011"/>
                    <a:pt x="2723769" y="7034975"/>
                  </a:cubicBezTo>
                  <a:cubicBezTo>
                    <a:pt x="2717419" y="7041325"/>
                    <a:pt x="2711069" y="7054025"/>
                    <a:pt x="2711069" y="7066661"/>
                  </a:cubicBezTo>
                  <a:cubicBezTo>
                    <a:pt x="2685669" y="7015925"/>
                    <a:pt x="2653919" y="6952425"/>
                    <a:pt x="2622169" y="6895275"/>
                  </a:cubicBezTo>
                  <a:cubicBezTo>
                    <a:pt x="2590483" y="6907975"/>
                    <a:pt x="2596833" y="6920675"/>
                    <a:pt x="2590483" y="6939725"/>
                  </a:cubicBezTo>
                  <a:cubicBezTo>
                    <a:pt x="2577783" y="6933375"/>
                    <a:pt x="2565083" y="6920675"/>
                    <a:pt x="2558733" y="6907975"/>
                  </a:cubicBezTo>
                  <a:cubicBezTo>
                    <a:pt x="2552383" y="6914325"/>
                    <a:pt x="2552383" y="6920675"/>
                    <a:pt x="2552383" y="6927025"/>
                  </a:cubicBezTo>
                  <a:cubicBezTo>
                    <a:pt x="2546033" y="6927025"/>
                    <a:pt x="2533333" y="6920675"/>
                    <a:pt x="2526983" y="6927025"/>
                  </a:cubicBezTo>
                  <a:cubicBezTo>
                    <a:pt x="2546033" y="6965125"/>
                    <a:pt x="2558733" y="7003225"/>
                    <a:pt x="2571433" y="7041325"/>
                  </a:cubicBezTo>
                  <a:cubicBezTo>
                    <a:pt x="2514283" y="7003225"/>
                    <a:pt x="2501583" y="6895275"/>
                    <a:pt x="2431733" y="6850825"/>
                  </a:cubicBezTo>
                  <a:cubicBezTo>
                    <a:pt x="2431733" y="6863525"/>
                    <a:pt x="2431733" y="6882575"/>
                    <a:pt x="2425383" y="6895275"/>
                  </a:cubicBezTo>
                  <a:cubicBezTo>
                    <a:pt x="2387283" y="6831775"/>
                    <a:pt x="2399983" y="6755575"/>
                    <a:pt x="2311083" y="6717475"/>
                  </a:cubicBezTo>
                  <a:cubicBezTo>
                    <a:pt x="2304733" y="6717475"/>
                    <a:pt x="2298383" y="6717475"/>
                    <a:pt x="2292033" y="6723825"/>
                  </a:cubicBezTo>
                  <a:cubicBezTo>
                    <a:pt x="2304733" y="6755575"/>
                    <a:pt x="2323783" y="6793675"/>
                    <a:pt x="2336483" y="6825425"/>
                  </a:cubicBezTo>
                  <a:cubicBezTo>
                    <a:pt x="2317433" y="6800025"/>
                    <a:pt x="2298383" y="6761925"/>
                    <a:pt x="2272983" y="6730175"/>
                  </a:cubicBezTo>
                  <a:lnTo>
                    <a:pt x="2253933" y="6730175"/>
                  </a:lnTo>
                  <a:cubicBezTo>
                    <a:pt x="2247583" y="6730175"/>
                    <a:pt x="2241233" y="6742875"/>
                    <a:pt x="2247583" y="6761925"/>
                  </a:cubicBezTo>
                  <a:cubicBezTo>
                    <a:pt x="2184083" y="6711125"/>
                    <a:pt x="2215833" y="6685725"/>
                    <a:pt x="2165033" y="6641275"/>
                  </a:cubicBezTo>
                  <a:cubicBezTo>
                    <a:pt x="2158683" y="6641275"/>
                    <a:pt x="2152333" y="6653975"/>
                    <a:pt x="2145983" y="6666675"/>
                  </a:cubicBezTo>
                  <a:cubicBezTo>
                    <a:pt x="2126933" y="6653975"/>
                    <a:pt x="2095246" y="6628575"/>
                    <a:pt x="2082546" y="6628575"/>
                  </a:cubicBezTo>
                  <a:cubicBezTo>
                    <a:pt x="2063496" y="6628575"/>
                    <a:pt x="2063496" y="6641275"/>
                    <a:pt x="2057146" y="6647625"/>
                  </a:cubicBezTo>
                  <a:cubicBezTo>
                    <a:pt x="2050796" y="6641275"/>
                    <a:pt x="2038096" y="6615875"/>
                    <a:pt x="2025396" y="6609525"/>
                  </a:cubicBezTo>
                  <a:cubicBezTo>
                    <a:pt x="1999996" y="6596825"/>
                    <a:pt x="1955546" y="6590475"/>
                    <a:pt x="1942846" y="6590475"/>
                  </a:cubicBezTo>
                  <a:cubicBezTo>
                    <a:pt x="1923796" y="6590475"/>
                    <a:pt x="1911096" y="6609525"/>
                    <a:pt x="1898396" y="6622225"/>
                  </a:cubicBezTo>
                  <a:cubicBezTo>
                    <a:pt x="1917446" y="6641275"/>
                    <a:pt x="1936496" y="6641275"/>
                    <a:pt x="1949196" y="6660325"/>
                  </a:cubicBezTo>
                  <a:cubicBezTo>
                    <a:pt x="1961896" y="6673025"/>
                    <a:pt x="1968246" y="6704775"/>
                    <a:pt x="1987296" y="6717475"/>
                  </a:cubicBezTo>
                  <a:cubicBezTo>
                    <a:pt x="1999996" y="6730175"/>
                    <a:pt x="2031746" y="6742875"/>
                    <a:pt x="2050796" y="6761925"/>
                  </a:cubicBezTo>
                  <a:cubicBezTo>
                    <a:pt x="2019046" y="6749225"/>
                    <a:pt x="1949196" y="6742875"/>
                    <a:pt x="1949196" y="6723825"/>
                  </a:cubicBezTo>
                  <a:cubicBezTo>
                    <a:pt x="1949196" y="6742875"/>
                    <a:pt x="1968246" y="6768275"/>
                    <a:pt x="1980946" y="6787325"/>
                  </a:cubicBezTo>
                  <a:cubicBezTo>
                    <a:pt x="1999996" y="6806375"/>
                    <a:pt x="2038096" y="6819075"/>
                    <a:pt x="2063496" y="6838125"/>
                  </a:cubicBezTo>
                  <a:cubicBezTo>
                    <a:pt x="2114233" y="6882575"/>
                    <a:pt x="2165033" y="6977825"/>
                    <a:pt x="2184083" y="7034975"/>
                  </a:cubicBezTo>
                  <a:cubicBezTo>
                    <a:pt x="2165033" y="7003225"/>
                    <a:pt x="2063496" y="6831775"/>
                    <a:pt x="2012696" y="6831775"/>
                  </a:cubicBezTo>
                  <a:cubicBezTo>
                    <a:pt x="1999996" y="6831775"/>
                    <a:pt x="2006346" y="6838125"/>
                    <a:pt x="2012696" y="6844475"/>
                  </a:cubicBezTo>
                  <a:cubicBezTo>
                    <a:pt x="1993646" y="6838125"/>
                    <a:pt x="1961896" y="6819075"/>
                    <a:pt x="1942846" y="6806375"/>
                  </a:cubicBezTo>
                  <a:cubicBezTo>
                    <a:pt x="1930146" y="6800025"/>
                    <a:pt x="1930146" y="6787325"/>
                    <a:pt x="1917446" y="6780975"/>
                  </a:cubicBezTo>
                  <a:cubicBezTo>
                    <a:pt x="1911096" y="6787325"/>
                    <a:pt x="1904746" y="6800025"/>
                    <a:pt x="1911096" y="6806375"/>
                  </a:cubicBezTo>
                  <a:cubicBezTo>
                    <a:pt x="1892046" y="6800025"/>
                    <a:pt x="1872996" y="6774625"/>
                    <a:pt x="1828546" y="6787325"/>
                  </a:cubicBezTo>
                  <a:cubicBezTo>
                    <a:pt x="1834896" y="6793675"/>
                    <a:pt x="1866646" y="6812725"/>
                    <a:pt x="1885696" y="6838125"/>
                  </a:cubicBezTo>
                  <a:cubicBezTo>
                    <a:pt x="1866646" y="6831775"/>
                    <a:pt x="1866646" y="6819075"/>
                    <a:pt x="1815846" y="6825425"/>
                  </a:cubicBezTo>
                  <a:cubicBezTo>
                    <a:pt x="1822196" y="6831775"/>
                    <a:pt x="1834896" y="6838125"/>
                    <a:pt x="1847596" y="6850825"/>
                  </a:cubicBezTo>
                  <a:cubicBezTo>
                    <a:pt x="1847596" y="6857175"/>
                    <a:pt x="1834896" y="6857175"/>
                    <a:pt x="1822196" y="6863525"/>
                  </a:cubicBezTo>
                  <a:cubicBezTo>
                    <a:pt x="1872996" y="6901625"/>
                    <a:pt x="1961896" y="6996875"/>
                    <a:pt x="2044446" y="7003225"/>
                  </a:cubicBezTo>
                  <a:lnTo>
                    <a:pt x="2107883" y="7003225"/>
                  </a:lnTo>
                  <a:cubicBezTo>
                    <a:pt x="2107883" y="7047675"/>
                    <a:pt x="2196783" y="7060375"/>
                    <a:pt x="2228533" y="7079361"/>
                  </a:cubicBezTo>
                  <a:cubicBezTo>
                    <a:pt x="2222183" y="7079361"/>
                    <a:pt x="2209483" y="7073011"/>
                    <a:pt x="2203133" y="7066661"/>
                  </a:cubicBezTo>
                  <a:cubicBezTo>
                    <a:pt x="2190433" y="7073011"/>
                    <a:pt x="2177733" y="7085711"/>
                    <a:pt x="2177733" y="7104761"/>
                  </a:cubicBezTo>
                  <a:cubicBezTo>
                    <a:pt x="2177733" y="7117461"/>
                    <a:pt x="2215833" y="7142861"/>
                    <a:pt x="2222183" y="7161911"/>
                  </a:cubicBezTo>
                  <a:cubicBezTo>
                    <a:pt x="2165033" y="7130161"/>
                    <a:pt x="2139633" y="7041325"/>
                    <a:pt x="2069846" y="7054025"/>
                  </a:cubicBezTo>
                  <a:cubicBezTo>
                    <a:pt x="2076196" y="7060375"/>
                    <a:pt x="2088896" y="7066661"/>
                    <a:pt x="2101596" y="7073011"/>
                  </a:cubicBezTo>
                  <a:lnTo>
                    <a:pt x="2088896" y="7085711"/>
                  </a:lnTo>
                  <a:cubicBezTo>
                    <a:pt x="2095246" y="7092061"/>
                    <a:pt x="2107883" y="7098411"/>
                    <a:pt x="2120583" y="7104761"/>
                  </a:cubicBezTo>
                  <a:cubicBezTo>
                    <a:pt x="2114233" y="7111111"/>
                    <a:pt x="2107883" y="7111111"/>
                    <a:pt x="2101596" y="7117461"/>
                  </a:cubicBezTo>
                  <a:cubicBezTo>
                    <a:pt x="2120583" y="7174611"/>
                    <a:pt x="2184083" y="7174611"/>
                    <a:pt x="2215833" y="7200011"/>
                  </a:cubicBezTo>
                  <a:cubicBezTo>
                    <a:pt x="2196783" y="7193661"/>
                    <a:pt x="2171383" y="7187311"/>
                    <a:pt x="2152333" y="7180961"/>
                  </a:cubicBezTo>
                  <a:lnTo>
                    <a:pt x="2107883" y="7187311"/>
                  </a:lnTo>
                  <a:cubicBezTo>
                    <a:pt x="2114233" y="7193661"/>
                    <a:pt x="2120583" y="7200011"/>
                    <a:pt x="2126933" y="7212711"/>
                  </a:cubicBezTo>
                  <a:cubicBezTo>
                    <a:pt x="2120583" y="7212711"/>
                    <a:pt x="2107883" y="7212711"/>
                    <a:pt x="2095246" y="7219061"/>
                  </a:cubicBezTo>
                  <a:cubicBezTo>
                    <a:pt x="2101596" y="7225411"/>
                    <a:pt x="2114233" y="7231761"/>
                    <a:pt x="2120583" y="7231761"/>
                  </a:cubicBezTo>
                  <a:cubicBezTo>
                    <a:pt x="2120583" y="7238111"/>
                    <a:pt x="2107883" y="7238111"/>
                    <a:pt x="2095246" y="7244461"/>
                  </a:cubicBezTo>
                  <a:cubicBezTo>
                    <a:pt x="2114233" y="7263511"/>
                    <a:pt x="2152333" y="7263511"/>
                    <a:pt x="2165033" y="7269861"/>
                  </a:cubicBezTo>
                  <a:cubicBezTo>
                    <a:pt x="2171383" y="7276211"/>
                    <a:pt x="2177733" y="7282561"/>
                    <a:pt x="2184083" y="7282561"/>
                  </a:cubicBezTo>
                  <a:cubicBezTo>
                    <a:pt x="2196783" y="7288911"/>
                    <a:pt x="2215833" y="7282561"/>
                    <a:pt x="2234883" y="7288911"/>
                  </a:cubicBezTo>
                  <a:cubicBezTo>
                    <a:pt x="2247583" y="7288911"/>
                    <a:pt x="2253933" y="7314311"/>
                    <a:pt x="2272983" y="7333361"/>
                  </a:cubicBezTo>
                  <a:cubicBezTo>
                    <a:pt x="2292033" y="7352411"/>
                    <a:pt x="2355533" y="7409561"/>
                    <a:pt x="2355533" y="7434961"/>
                  </a:cubicBezTo>
                  <a:cubicBezTo>
                    <a:pt x="2311083" y="7396861"/>
                    <a:pt x="2196783" y="7250811"/>
                    <a:pt x="2196783" y="7307961"/>
                  </a:cubicBezTo>
                  <a:cubicBezTo>
                    <a:pt x="2196783" y="7327011"/>
                    <a:pt x="2253933" y="7371461"/>
                    <a:pt x="2272983" y="7403211"/>
                  </a:cubicBezTo>
                  <a:cubicBezTo>
                    <a:pt x="2241233" y="7371461"/>
                    <a:pt x="2196783" y="7352411"/>
                    <a:pt x="2165033" y="7346061"/>
                  </a:cubicBezTo>
                  <a:lnTo>
                    <a:pt x="2158683" y="7384161"/>
                  </a:lnTo>
                  <a:cubicBezTo>
                    <a:pt x="2184083" y="7396861"/>
                    <a:pt x="2241233" y="7422261"/>
                    <a:pt x="2285683" y="7466711"/>
                  </a:cubicBezTo>
                  <a:lnTo>
                    <a:pt x="2285683" y="7485761"/>
                  </a:lnTo>
                  <a:cubicBezTo>
                    <a:pt x="2241233" y="7441311"/>
                    <a:pt x="2190433" y="7415911"/>
                    <a:pt x="2133283" y="7428611"/>
                  </a:cubicBezTo>
                  <a:cubicBezTo>
                    <a:pt x="2165033" y="7466711"/>
                    <a:pt x="2171383" y="7492111"/>
                    <a:pt x="2209483" y="7473061"/>
                  </a:cubicBezTo>
                  <a:cubicBezTo>
                    <a:pt x="2209483" y="7479411"/>
                    <a:pt x="2196783" y="7479411"/>
                    <a:pt x="2196783" y="7492111"/>
                  </a:cubicBezTo>
                  <a:cubicBezTo>
                    <a:pt x="2196783" y="7511161"/>
                    <a:pt x="2209483" y="7511161"/>
                    <a:pt x="2215833" y="7517511"/>
                  </a:cubicBezTo>
                  <a:cubicBezTo>
                    <a:pt x="2203133" y="7517511"/>
                    <a:pt x="2190433" y="7511161"/>
                    <a:pt x="2177733" y="7517511"/>
                  </a:cubicBezTo>
                  <a:cubicBezTo>
                    <a:pt x="2184083" y="7536561"/>
                    <a:pt x="2234883" y="7549261"/>
                    <a:pt x="2253933" y="7555611"/>
                  </a:cubicBezTo>
                  <a:cubicBezTo>
                    <a:pt x="2222183" y="7555611"/>
                    <a:pt x="2196783" y="7580948"/>
                    <a:pt x="2196783" y="7580948"/>
                  </a:cubicBezTo>
                  <a:cubicBezTo>
                    <a:pt x="2177733" y="7580948"/>
                    <a:pt x="2133283" y="7561961"/>
                    <a:pt x="2120583" y="7561961"/>
                  </a:cubicBezTo>
                  <a:cubicBezTo>
                    <a:pt x="2101596" y="7561961"/>
                    <a:pt x="2101596" y="7574598"/>
                    <a:pt x="2088896" y="7587298"/>
                  </a:cubicBezTo>
                  <a:lnTo>
                    <a:pt x="2082546" y="7434961"/>
                  </a:lnTo>
                  <a:cubicBezTo>
                    <a:pt x="2063496" y="7485761"/>
                    <a:pt x="2050796" y="7536561"/>
                    <a:pt x="2031746" y="7587298"/>
                  </a:cubicBezTo>
                  <a:lnTo>
                    <a:pt x="1999996" y="7587298"/>
                  </a:lnTo>
                  <a:cubicBezTo>
                    <a:pt x="2038096" y="7492111"/>
                    <a:pt x="2082546" y="7365111"/>
                    <a:pt x="2082546" y="7276211"/>
                  </a:cubicBezTo>
                  <a:cubicBezTo>
                    <a:pt x="2082546" y="6927025"/>
                    <a:pt x="1631696" y="6838125"/>
                    <a:pt x="1631696" y="6666675"/>
                  </a:cubicBezTo>
                  <a:cubicBezTo>
                    <a:pt x="1631696" y="6533388"/>
                    <a:pt x="1739646" y="6361938"/>
                    <a:pt x="1752346" y="6273038"/>
                  </a:cubicBezTo>
                  <a:cubicBezTo>
                    <a:pt x="1701546" y="6304788"/>
                    <a:pt x="1606296" y="6596825"/>
                    <a:pt x="1606296" y="6679375"/>
                  </a:cubicBezTo>
                  <a:cubicBezTo>
                    <a:pt x="1606296" y="6850825"/>
                    <a:pt x="2050796" y="6920675"/>
                    <a:pt x="2050796" y="7276211"/>
                  </a:cubicBezTo>
                  <a:cubicBezTo>
                    <a:pt x="2050796" y="7384161"/>
                    <a:pt x="2012696" y="7485761"/>
                    <a:pt x="1968246" y="7587298"/>
                  </a:cubicBezTo>
                  <a:lnTo>
                    <a:pt x="1942846" y="7587298"/>
                  </a:lnTo>
                  <a:cubicBezTo>
                    <a:pt x="1968246" y="7542911"/>
                    <a:pt x="1993646" y="7447661"/>
                    <a:pt x="1993646" y="7396861"/>
                  </a:cubicBezTo>
                  <a:cubicBezTo>
                    <a:pt x="1993646" y="7377811"/>
                    <a:pt x="1987296" y="7307961"/>
                    <a:pt x="1974596" y="7269861"/>
                  </a:cubicBezTo>
                  <a:cubicBezTo>
                    <a:pt x="1961896" y="7219061"/>
                    <a:pt x="1930146" y="7136511"/>
                    <a:pt x="1892046" y="7092061"/>
                  </a:cubicBezTo>
                  <a:cubicBezTo>
                    <a:pt x="1841246" y="7022275"/>
                    <a:pt x="1587309" y="6800025"/>
                    <a:pt x="1587309" y="6800025"/>
                  </a:cubicBezTo>
                  <a:cubicBezTo>
                    <a:pt x="1574609" y="6800025"/>
                    <a:pt x="1549209" y="6806375"/>
                    <a:pt x="1530159" y="6812725"/>
                  </a:cubicBezTo>
                  <a:lnTo>
                    <a:pt x="1517459" y="6825425"/>
                  </a:lnTo>
                  <a:cubicBezTo>
                    <a:pt x="1530159" y="6838125"/>
                    <a:pt x="1542859" y="6844475"/>
                    <a:pt x="1555559" y="6844475"/>
                  </a:cubicBezTo>
                  <a:lnTo>
                    <a:pt x="1542859" y="6857175"/>
                  </a:lnTo>
                  <a:cubicBezTo>
                    <a:pt x="1561909" y="6869875"/>
                    <a:pt x="1580959" y="6869875"/>
                    <a:pt x="1599946" y="6876225"/>
                  </a:cubicBezTo>
                  <a:cubicBezTo>
                    <a:pt x="1587309" y="6876225"/>
                    <a:pt x="1568259" y="6882575"/>
                    <a:pt x="1555559" y="6888925"/>
                  </a:cubicBezTo>
                  <a:cubicBezTo>
                    <a:pt x="1568259" y="6895275"/>
                    <a:pt x="1580959" y="6907975"/>
                    <a:pt x="1593659" y="6914325"/>
                  </a:cubicBezTo>
                  <a:cubicBezTo>
                    <a:pt x="1587309" y="6920675"/>
                    <a:pt x="1574609" y="6927025"/>
                    <a:pt x="1574609" y="6933375"/>
                  </a:cubicBezTo>
                  <a:cubicBezTo>
                    <a:pt x="1574609" y="6933375"/>
                    <a:pt x="1568259" y="6939725"/>
                    <a:pt x="1587309" y="6939725"/>
                  </a:cubicBezTo>
                  <a:cubicBezTo>
                    <a:pt x="1599946" y="6939725"/>
                    <a:pt x="1625346" y="6933375"/>
                    <a:pt x="1657096" y="6927025"/>
                  </a:cubicBezTo>
                  <a:cubicBezTo>
                    <a:pt x="1638046" y="6933375"/>
                    <a:pt x="1612646" y="6939725"/>
                    <a:pt x="1593659" y="6952425"/>
                  </a:cubicBezTo>
                  <a:cubicBezTo>
                    <a:pt x="1606296" y="6965125"/>
                    <a:pt x="1625346" y="6990525"/>
                    <a:pt x="1638046" y="6990525"/>
                  </a:cubicBezTo>
                  <a:cubicBezTo>
                    <a:pt x="1657096" y="6990525"/>
                    <a:pt x="1676146" y="6977825"/>
                    <a:pt x="1688846" y="6977825"/>
                  </a:cubicBezTo>
                  <a:cubicBezTo>
                    <a:pt x="1707896" y="6977825"/>
                    <a:pt x="1714246" y="6984175"/>
                    <a:pt x="1720596" y="6984175"/>
                  </a:cubicBezTo>
                  <a:cubicBezTo>
                    <a:pt x="1695196" y="6984175"/>
                    <a:pt x="1663446" y="6990525"/>
                    <a:pt x="1638046" y="6996875"/>
                  </a:cubicBezTo>
                  <a:cubicBezTo>
                    <a:pt x="1650746" y="7009575"/>
                    <a:pt x="1676146" y="7015925"/>
                    <a:pt x="1701546" y="7015925"/>
                  </a:cubicBezTo>
                  <a:cubicBezTo>
                    <a:pt x="1688846" y="7022275"/>
                    <a:pt x="1676146" y="7022275"/>
                    <a:pt x="1663446" y="7034975"/>
                  </a:cubicBezTo>
                  <a:lnTo>
                    <a:pt x="1663446" y="7060375"/>
                  </a:lnTo>
                  <a:cubicBezTo>
                    <a:pt x="1682496" y="7066661"/>
                    <a:pt x="1707896" y="7066661"/>
                    <a:pt x="1733296" y="7073011"/>
                  </a:cubicBezTo>
                  <a:cubicBezTo>
                    <a:pt x="1714246" y="7073011"/>
                    <a:pt x="1682496" y="7079361"/>
                    <a:pt x="1669796" y="7085711"/>
                  </a:cubicBezTo>
                  <a:cubicBezTo>
                    <a:pt x="1695196" y="7098411"/>
                    <a:pt x="1726946" y="7104761"/>
                    <a:pt x="1739646" y="7104761"/>
                  </a:cubicBezTo>
                  <a:cubicBezTo>
                    <a:pt x="1758696" y="7104761"/>
                    <a:pt x="1809496" y="7098411"/>
                    <a:pt x="1866646" y="7092061"/>
                  </a:cubicBezTo>
                  <a:cubicBezTo>
                    <a:pt x="1809496" y="7111111"/>
                    <a:pt x="1739646" y="7098411"/>
                    <a:pt x="1682496" y="7130161"/>
                  </a:cubicBezTo>
                  <a:cubicBezTo>
                    <a:pt x="1701546" y="7168261"/>
                    <a:pt x="1739646" y="7149211"/>
                    <a:pt x="1771396" y="7161911"/>
                  </a:cubicBezTo>
                  <a:cubicBezTo>
                    <a:pt x="1758696" y="7161911"/>
                    <a:pt x="1714246" y="7155561"/>
                    <a:pt x="1707896" y="7180961"/>
                  </a:cubicBezTo>
                  <a:cubicBezTo>
                    <a:pt x="1739646" y="7206361"/>
                    <a:pt x="1790446" y="7206361"/>
                    <a:pt x="1834896" y="7206361"/>
                  </a:cubicBezTo>
                  <a:cubicBezTo>
                    <a:pt x="1809496" y="7212711"/>
                    <a:pt x="1777746" y="7212711"/>
                    <a:pt x="1745996" y="7212711"/>
                  </a:cubicBezTo>
                  <a:cubicBezTo>
                    <a:pt x="1739646" y="7219061"/>
                    <a:pt x="1739646" y="7212711"/>
                    <a:pt x="1739646" y="7231761"/>
                  </a:cubicBezTo>
                  <a:cubicBezTo>
                    <a:pt x="1739646" y="7244461"/>
                    <a:pt x="1752346" y="7257161"/>
                    <a:pt x="1765046" y="7257161"/>
                  </a:cubicBezTo>
                  <a:cubicBezTo>
                    <a:pt x="1758696" y="7257161"/>
                    <a:pt x="1720596" y="7257161"/>
                    <a:pt x="1733296" y="7269861"/>
                  </a:cubicBezTo>
                  <a:cubicBezTo>
                    <a:pt x="1733296" y="7276211"/>
                    <a:pt x="1720596" y="7282561"/>
                    <a:pt x="1707896" y="7301611"/>
                  </a:cubicBezTo>
                  <a:cubicBezTo>
                    <a:pt x="1739646" y="7301611"/>
                    <a:pt x="1866646" y="7307961"/>
                    <a:pt x="1898396" y="7314311"/>
                  </a:cubicBezTo>
                  <a:cubicBezTo>
                    <a:pt x="1853946" y="7320661"/>
                    <a:pt x="1777746" y="7295261"/>
                    <a:pt x="1739646" y="7333361"/>
                  </a:cubicBezTo>
                  <a:cubicBezTo>
                    <a:pt x="1739646" y="7346061"/>
                    <a:pt x="1752346" y="7352411"/>
                    <a:pt x="1765046" y="7358761"/>
                  </a:cubicBezTo>
                  <a:cubicBezTo>
                    <a:pt x="1752346" y="7358761"/>
                    <a:pt x="1733296" y="7358761"/>
                    <a:pt x="1720596" y="7371461"/>
                  </a:cubicBezTo>
                  <a:cubicBezTo>
                    <a:pt x="1733296" y="7384161"/>
                    <a:pt x="1784096" y="7422261"/>
                    <a:pt x="1822196" y="7409561"/>
                  </a:cubicBezTo>
                  <a:cubicBezTo>
                    <a:pt x="1790446" y="7415911"/>
                    <a:pt x="1752346" y="7415911"/>
                    <a:pt x="1720596" y="7415911"/>
                  </a:cubicBezTo>
                  <a:cubicBezTo>
                    <a:pt x="1714246" y="7422261"/>
                    <a:pt x="1714246" y="7415911"/>
                    <a:pt x="1714246" y="7428611"/>
                  </a:cubicBezTo>
                  <a:cubicBezTo>
                    <a:pt x="1714246" y="7447661"/>
                    <a:pt x="1714246" y="7441311"/>
                    <a:pt x="1720596" y="7441311"/>
                  </a:cubicBezTo>
                  <a:cubicBezTo>
                    <a:pt x="1739646" y="7454011"/>
                    <a:pt x="1765046" y="7460361"/>
                    <a:pt x="1777746" y="7473061"/>
                  </a:cubicBezTo>
                  <a:cubicBezTo>
                    <a:pt x="1758696" y="7473061"/>
                    <a:pt x="1733296" y="7473061"/>
                    <a:pt x="1707896" y="7479411"/>
                  </a:cubicBezTo>
                  <a:cubicBezTo>
                    <a:pt x="1733296" y="7492111"/>
                    <a:pt x="1758696" y="7498461"/>
                    <a:pt x="1784096" y="7504811"/>
                  </a:cubicBezTo>
                  <a:cubicBezTo>
                    <a:pt x="1733296" y="7498461"/>
                    <a:pt x="1714246" y="7523861"/>
                    <a:pt x="1682496" y="7542911"/>
                  </a:cubicBezTo>
                  <a:lnTo>
                    <a:pt x="1720596" y="7561961"/>
                  </a:lnTo>
                  <a:cubicBezTo>
                    <a:pt x="1657096" y="7555611"/>
                    <a:pt x="1663446" y="7593648"/>
                    <a:pt x="1612646" y="7593648"/>
                  </a:cubicBezTo>
                  <a:cubicBezTo>
                    <a:pt x="1599946" y="7593648"/>
                    <a:pt x="1593659" y="7587298"/>
                    <a:pt x="1580959" y="7587298"/>
                  </a:cubicBezTo>
                  <a:cubicBezTo>
                    <a:pt x="1669796" y="7498461"/>
                    <a:pt x="1682496" y="7409561"/>
                    <a:pt x="1682496" y="7320661"/>
                  </a:cubicBezTo>
                  <a:cubicBezTo>
                    <a:pt x="1682496" y="7314311"/>
                    <a:pt x="1682496" y="7295261"/>
                    <a:pt x="1663446" y="7288911"/>
                  </a:cubicBezTo>
                  <a:cubicBezTo>
                    <a:pt x="1657096" y="7314311"/>
                    <a:pt x="1669796" y="7358761"/>
                    <a:pt x="1638046" y="7396861"/>
                  </a:cubicBezTo>
                  <a:cubicBezTo>
                    <a:pt x="1631696" y="7396861"/>
                    <a:pt x="1631696" y="7384161"/>
                    <a:pt x="1625346" y="7371461"/>
                  </a:cubicBezTo>
                  <a:cubicBezTo>
                    <a:pt x="1580959" y="7428611"/>
                    <a:pt x="1625346" y="7441311"/>
                    <a:pt x="1561909" y="7492111"/>
                  </a:cubicBezTo>
                  <a:cubicBezTo>
                    <a:pt x="1555559" y="7485761"/>
                    <a:pt x="1561909" y="7466711"/>
                    <a:pt x="1542859" y="7466711"/>
                  </a:cubicBezTo>
                  <a:cubicBezTo>
                    <a:pt x="1504759" y="7466711"/>
                    <a:pt x="1498409" y="7536561"/>
                    <a:pt x="1498409" y="7542911"/>
                  </a:cubicBezTo>
                  <a:cubicBezTo>
                    <a:pt x="1485709" y="7555611"/>
                    <a:pt x="1466659" y="7561961"/>
                    <a:pt x="1447609" y="7574598"/>
                  </a:cubicBezTo>
                  <a:cubicBezTo>
                    <a:pt x="1434909" y="7568311"/>
                    <a:pt x="1428559" y="7542911"/>
                    <a:pt x="1415859" y="7542911"/>
                  </a:cubicBezTo>
                  <a:cubicBezTo>
                    <a:pt x="1390459" y="7542911"/>
                    <a:pt x="1358709" y="7561961"/>
                    <a:pt x="1358709" y="7593648"/>
                  </a:cubicBezTo>
                  <a:cubicBezTo>
                    <a:pt x="1352359" y="7587298"/>
                    <a:pt x="1352359" y="7574598"/>
                    <a:pt x="1346009" y="7561961"/>
                  </a:cubicBezTo>
                  <a:cubicBezTo>
                    <a:pt x="1333309" y="7549261"/>
                    <a:pt x="1307909" y="7536561"/>
                    <a:pt x="1295209" y="7536561"/>
                  </a:cubicBezTo>
                  <a:cubicBezTo>
                    <a:pt x="1276159" y="7536561"/>
                    <a:pt x="1269809" y="7542911"/>
                    <a:pt x="1257109" y="7549261"/>
                  </a:cubicBezTo>
                  <a:cubicBezTo>
                    <a:pt x="1263459" y="7555611"/>
                    <a:pt x="1269809" y="7555611"/>
                    <a:pt x="1276159" y="7561961"/>
                  </a:cubicBezTo>
                  <a:lnTo>
                    <a:pt x="1276159" y="7593648"/>
                  </a:lnTo>
                  <a:cubicBezTo>
                    <a:pt x="1269809" y="7593648"/>
                    <a:pt x="1263459" y="7580948"/>
                    <a:pt x="1257109" y="7574598"/>
                  </a:cubicBezTo>
                  <a:cubicBezTo>
                    <a:pt x="1250759" y="7568311"/>
                    <a:pt x="1244409" y="7568311"/>
                    <a:pt x="1225359" y="7568311"/>
                  </a:cubicBezTo>
                  <a:lnTo>
                    <a:pt x="1199959" y="7568311"/>
                  </a:lnTo>
                  <a:cubicBezTo>
                    <a:pt x="1193609" y="7574598"/>
                    <a:pt x="1193609" y="7587298"/>
                    <a:pt x="1174559" y="7593648"/>
                  </a:cubicBezTo>
                  <a:cubicBezTo>
                    <a:pt x="1174559" y="7587298"/>
                    <a:pt x="1180909" y="7587298"/>
                    <a:pt x="1180909" y="7574598"/>
                  </a:cubicBezTo>
                  <a:cubicBezTo>
                    <a:pt x="1180909" y="7555611"/>
                    <a:pt x="1149159" y="7542911"/>
                    <a:pt x="1136459" y="7536561"/>
                  </a:cubicBezTo>
                  <a:lnTo>
                    <a:pt x="1066673" y="7542911"/>
                  </a:lnTo>
                  <a:cubicBezTo>
                    <a:pt x="1073023" y="7549261"/>
                    <a:pt x="1085723" y="7555611"/>
                    <a:pt x="1092009" y="7561961"/>
                  </a:cubicBezTo>
                  <a:lnTo>
                    <a:pt x="1085723" y="7593648"/>
                  </a:lnTo>
                  <a:cubicBezTo>
                    <a:pt x="1073023" y="7587298"/>
                    <a:pt x="1073023" y="7561961"/>
                    <a:pt x="1053973" y="7561961"/>
                  </a:cubicBezTo>
                  <a:cubicBezTo>
                    <a:pt x="1015873" y="7561961"/>
                    <a:pt x="1015873" y="7580948"/>
                    <a:pt x="996823" y="7593648"/>
                  </a:cubicBezTo>
                  <a:cubicBezTo>
                    <a:pt x="990473" y="7574598"/>
                    <a:pt x="984123" y="7549261"/>
                    <a:pt x="958723" y="7549261"/>
                  </a:cubicBezTo>
                  <a:cubicBezTo>
                    <a:pt x="946023" y="7549261"/>
                    <a:pt x="933323" y="7561961"/>
                    <a:pt x="920623" y="7568311"/>
                  </a:cubicBezTo>
                  <a:cubicBezTo>
                    <a:pt x="920623" y="7574598"/>
                    <a:pt x="933323" y="7587298"/>
                    <a:pt x="933323" y="7593648"/>
                  </a:cubicBezTo>
                  <a:cubicBezTo>
                    <a:pt x="914273" y="7587298"/>
                    <a:pt x="895223" y="7587298"/>
                    <a:pt x="876173" y="7587298"/>
                  </a:cubicBezTo>
                  <a:cubicBezTo>
                    <a:pt x="895223" y="7517511"/>
                    <a:pt x="977773" y="7517511"/>
                    <a:pt x="1028573" y="7511161"/>
                  </a:cubicBezTo>
                  <a:lnTo>
                    <a:pt x="1288859" y="7517511"/>
                  </a:lnTo>
                  <a:lnTo>
                    <a:pt x="1301559" y="7504811"/>
                  </a:lnTo>
                  <a:cubicBezTo>
                    <a:pt x="1295209" y="7498461"/>
                    <a:pt x="1288859" y="7498461"/>
                    <a:pt x="1282509" y="7504811"/>
                  </a:cubicBezTo>
                  <a:cubicBezTo>
                    <a:pt x="1288859" y="7403211"/>
                    <a:pt x="1371409" y="7384161"/>
                    <a:pt x="1371409" y="7352411"/>
                  </a:cubicBezTo>
                  <a:cubicBezTo>
                    <a:pt x="1371409" y="7333361"/>
                    <a:pt x="1358709" y="7358761"/>
                    <a:pt x="1358709" y="7339711"/>
                  </a:cubicBezTo>
                  <a:cubicBezTo>
                    <a:pt x="1358709" y="7327011"/>
                    <a:pt x="1371409" y="7320661"/>
                    <a:pt x="1377759" y="7307961"/>
                  </a:cubicBezTo>
                  <a:lnTo>
                    <a:pt x="1377759" y="7295261"/>
                  </a:lnTo>
                  <a:cubicBezTo>
                    <a:pt x="1377759" y="7282561"/>
                    <a:pt x="1403159" y="7263511"/>
                    <a:pt x="1415859" y="7250811"/>
                  </a:cubicBezTo>
                  <a:cubicBezTo>
                    <a:pt x="1403159" y="7244461"/>
                    <a:pt x="1384109" y="7244461"/>
                    <a:pt x="1371409" y="7250811"/>
                  </a:cubicBezTo>
                  <a:cubicBezTo>
                    <a:pt x="1371409" y="7244461"/>
                    <a:pt x="1377759" y="7231761"/>
                    <a:pt x="1377759" y="7225411"/>
                  </a:cubicBezTo>
                  <a:cubicBezTo>
                    <a:pt x="1371409" y="7219061"/>
                    <a:pt x="1377759" y="7219061"/>
                    <a:pt x="1358709" y="7219061"/>
                  </a:cubicBezTo>
                  <a:cubicBezTo>
                    <a:pt x="1288859" y="7219061"/>
                    <a:pt x="1212659" y="7365111"/>
                    <a:pt x="1187259" y="7396861"/>
                  </a:cubicBezTo>
                  <a:cubicBezTo>
                    <a:pt x="1193609" y="7333361"/>
                    <a:pt x="1263459" y="7231761"/>
                    <a:pt x="1339659" y="7193661"/>
                  </a:cubicBezTo>
                  <a:cubicBezTo>
                    <a:pt x="1333309" y="7187311"/>
                    <a:pt x="1314259" y="7187311"/>
                    <a:pt x="1307909" y="7193661"/>
                  </a:cubicBezTo>
                  <a:cubicBezTo>
                    <a:pt x="1314259" y="7174611"/>
                    <a:pt x="1358709" y="7149211"/>
                    <a:pt x="1384109" y="7168261"/>
                  </a:cubicBezTo>
                  <a:cubicBezTo>
                    <a:pt x="1390459" y="7161911"/>
                    <a:pt x="1390459" y="7155561"/>
                    <a:pt x="1390459" y="7136511"/>
                  </a:cubicBezTo>
                  <a:cubicBezTo>
                    <a:pt x="1390459" y="7073011"/>
                    <a:pt x="1365059" y="7155561"/>
                    <a:pt x="1358709" y="7085711"/>
                  </a:cubicBezTo>
                  <a:cubicBezTo>
                    <a:pt x="1326959" y="7123811"/>
                    <a:pt x="1288859" y="7155561"/>
                    <a:pt x="1250759" y="7180961"/>
                  </a:cubicBezTo>
                  <a:lnTo>
                    <a:pt x="1263459" y="7168261"/>
                  </a:lnTo>
                  <a:cubicBezTo>
                    <a:pt x="1212659" y="7174611"/>
                    <a:pt x="1174559" y="7225411"/>
                    <a:pt x="1161859" y="7257161"/>
                  </a:cubicBezTo>
                  <a:cubicBezTo>
                    <a:pt x="1155509" y="7269861"/>
                    <a:pt x="1136459" y="7282561"/>
                    <a:pt x="1117409" y="7295261"/>
                  </a:cubicBezTo>
                  <a:cubicBezTo>
                    <a:pt x="1123759" y="7282561"/>
                    <a:pt x="1130109" y="7263511"/>
                    <a:pt x="1142809" y="7244461"/>
                  </a:cubicBezTo>
                  <a:lnTo>
                    <a:pt x="1142809" y="7219061"/>
                  </a:lnTo>
                  <a:cubicBezTo>
                    <a:pt x="1053973" y="7219061"/>
                    <a:pt x="1073023" y="7276211"/>
                    <a:pt x="1034923" y="7314311"/>
                  </a:cubicBezTo>
                  <a:cubicBezTo>
                    <a:pt x="1022223" y="7314311"/>
                    <a:pt x="1003173" y="7320661"/>
                    <a:pt x="984123" y="7327011"/>
                  </a:cubicBezTo>
                  <a:lnTo>
                    <a:pt x="984123" y="7301611"/>
                  </a:lnTo>
                  <a:cubicBezTo>
                    <a:pt x="996823" y="7295261"/>
                    <a:pt x="1015873" y="7288911"/>
                    <a:pt x="1034923" y="7282561"/>
                  </a:cubicBezTo>
                  <a:cubicBezTo>
                    <a:pt x="1047623" y="7276211"/>
                    <a:pt x="1047623" y="7250811"/>
                    <a:pt x="1053973" y="7244461"/>
                  </a:cubicBezTo>
                  <a:cubicBezTo>
                    <a:pt x="1073023" y="7219061"/>
                    <a:pt x="1104709" y="7206361"/>
                    <a:pt x="1130109" y="7193661"/>
                  </a:cubicBezTo>
                  <a:cubicBezTo>
                    <a:pt x="1142809" y="7187311"/>
                    <a:pt x="1142809" y="7161911"/>
                    <a:pt x="1149159" y="7155561"/>
                  </a:cubicBezTo>
                  <a:cubicBezTo>
                    <a:pt x="1161859" y="7130161"/>
                    <a:pt x="1187259" y="7136511"/>
                    <a:pt x="1180909" y="7104761"/>
                  </a:cubicBezTo>
                  <a:cubicBezTo>
                    <a:pt x="1244409" y="7104761"/>
                    <a:pt x="1288859" y="6990525"/>
                    <a:pt x="1295209" y="6933375"/>
                  </a:cubicBezTo>
                  <a:cubicBezTo>
                    <a:pt x="1301559" y="6914325"/>
                    <a:pt x="1307909" y="6895275"/>
                    <a:pt x="1320609" y="6876225"/>
                  </a:cubicBezTo>
                  <a:cubicBezTo>
                    <a:pt x="1314259" y="6869875"/>
                    <a:pt x="1301559" y="6876225"/>
                    <a:pt x="1295209" y="6876225"/>
                  </a:cubicBezTo>
                  <a:cubicBezTo>
                    <a:pt x="1295209" y="6863525"/>
                    <a:pt x="1307909" y="6844475"/>
                    <a:pt x="1320609" y="6825425"/>
                  </a:cubicBezTo>
                  <a:cubicBezTo>
                    <a:pt x="1320609" y="6838125"/>
                    <a:pt x="1320609" y="6850825"/>
                    <a:pt x="1326959" y="6863525"/>
                  </a:cubicBezTo>
                  <a:cubicBezTo>
                    <a:pt x="1346009" y="6844475"/>
                    <a:pt x="1371409" y="6812725"/>
                    <a:pt x="1371409" y="6793675"/>
                  </a:cubicBezTo>
                  <a:cubicBezTo>
                    <a:pt x="1371409" y="6774625"/>
                    <a:pt x="1365059" y="6755575"/>
                    <a:pt x="1352359" y="6755575"/>
                  </a:cubicBezTo>
                  <a:cubicBezTo>
                    <a:pt x="1295209" y="6755575"/>
                    <a:pt x="1257109" y="6831775"/>
                    <a:pt x="1219009" y="6882575"/>
                  </a:cubicBezTo>
                  <a:cubicBezTo>
                    <a:pt x="1219009" y="6882575"/>
                    <a:pt x="1212659" y="6882575"/>
                    <a:pt x="1206309" y="6876225"/>
                  </a:cubicBezTo>
                  <a:cubicBezTo>
                    <a:pt x="1225359" y="6850825"/>
                    <a:pt x="1238059" y="6812725"/>
                    <a:pt x="1257109" y="6787325"/>
                  </a:cubicBezTo>
                  <a:cubicBezTo>
                    <a:pt x="1282509" y="6755575"/>
                    <a:pt x="1326959" y="6736525"/>
                    <a:pt x="1365059" y="6711125"/>
                  </a:cubicBezTo>
                  <a:lnTo>
                    <a:pt x="1365059" y="6666675"/>
                  </a:lnTo>
                  <a:cubicBezTo>
                    <a:pt x="1314259" y="6666675"/>
                    <a:pt x="1295209" y="6711125"/>
                    <a:pt x="1282509" y="6723825"/>
                  </a:cubicBezTo>
                  <a:cubicBezTo>
                    <a:pt x="1263459" y="6736525"/>
                    <a:pt x="1238059" y="6755575"/>
                    <a:pt x="1212659" y="6774625"/>
                  </a:cubicBezTo>
                  <a:cubicBezTo>
                    <a:pt x="1206309" y="6806375"/>
                    <a:pt x="1219009" y="6850825"/>
                    <a:pt x="1161859" y="6882575"/>
                  </a:cubicBezTo>
                  <a:cubicBezTo>
                    <a:pt x="1168209" y="6888925"/>
                    <a:pt x="1180909" y="6895275"/>
                    <a:pt x="1187259" y="6901625"/>
                  </a:cubicBezTo>
                  <a:lnTo>
                    <a:pt x="1174559" y="6914325"/>
                  </a:lnTo>
                  <a:cubicBezTo>
                    <a:pt x="1187259" y="6920675"/>
                    <a:pt x="1206309" y="6914325"/>
                    <a:pt x="1219009" y="6914325"/>
                  </a:cubicBezTo>
                  <a:cubicBezTo>
                    <a:pt x="1212659" y="6933375"/>
                    <a:pt x="1193609" y="6952425"/>
                    <a:pt x="1180909" y="6965125"/>
                  </a:cubicBezTo>
                  <a:cubicBezTo>
                    <a:pt x="1155509" y="6977825"/>
                    <a:pt x="1117409" y="7015925"/>
                    <a:pt x="1092009" y="7034975"/>
                  </a:cubicBezTo>
                  <a:lnTo>
                    <a:pt x="1111059" y="6996875"/>
                  </a:lnTo>
                  <a:lnTo>
                    <a:pt x="1111059" y="6965125"/>
                  </a:lnTo>
                  <a:cubicBezTo>
                    <a:pt x="1034923" y="6996875"/>
                    <a:pt x="1022223" y="7041325"/>
                    <a:pt x="971423" y="7098411"/>
                  </a:cubicBezTo>
                  <a:cubicBezTo>
                    <a:pt x="965073" y="7098411"/>
                    <a:pt x="952373" y="7092061"/>
                    <a:pt x="946023" y="7085711"/>
                  </a:cubicBezTo>
                  <a:cubicBezTo>
                    <a:pt x="965073" y="7060375"/>
                    <a:pt x="990473" y="7022275"/>
                    <a:pt x="1003173" y="7009575"/>
                  </a:cubicBezTo>
                  <a:cubicBezTo>
                    <a:pt x="1028573" y="6977825"/>
                    <a:pt x="1066673" y="6958775"/>
                    <a:pt x="1092009" y="6933375"/>
                  </a:cubicBezTo>
                  <a:cubicBezTo>
                    <a:pt x="1092009" y="6927025"/>
                    <a:pt x="1092009" y="6920675"/>
                    <a:pt x="1085723" y="6914325"/>
                  </a:cubicBezTo>
                  <a:cubicBezTo>
                    <a:pt x="1079373" y="6914325"/>
                    <a:pt x="1073023" y="6933375"/>
                    <a:pt x="1053973" y="6933375"/>
                  </a:cubicBezTo>
                  <a:cubicBezTo>
                    <a:pt x="1041273" y="6933375"/>
                    <a:pt x="1053973" y="6920675"/>
                    <a:pt x="1041273" y="6920675"/>
                  </a:cubicBezTo>
                  <a:cubicBezTo>
                    <a:pt x="1028573" y="6920675"/>
                    <a:pt x="946023" y="7003225"/>
                    <a:pt x="946023" y="7041325"/>
                  </a:cubicBezTo>
                  <a:lnTo>
                    <a:pt x="907923" y="7034975"/>
                  </a:lnTo>
                  <a:cubicBezTo>
                    <a:pt x="914273" y="7015925"/>
                    <a:pt x="939673" y="7009575"/>
                    <a:pt x="933323" y="6990525"/>
                  </a:cubicBezTo>
                  <a:cubicBezTo>
                    <a:pt x="907923" y="6996875"/>
                    <a:pt x="882523" y="7015925"/>
                    <a:pt x="857123" y="7022275"/>
                  </a:cubicBezTo>
                  <a:cubicBezTo>
                    <a:pt x="857123" y="7015925"/>
                    <a:pt x="869823" y="7009575"/>
                    <a:pt x="869823" y="7003225"/>
                  </a:cubicBezTo>
                  <a:cubicBezTo>
                    <a:pt x="869823" y="7003225"/>
                    <a:pt x="869823" y="6996875"/>
                    <a:pt x="857123" y="6996875"/>
                  </a:cubicBezTo>
                  <a:cubicBezTo>
                    <a:pt x="838073" y="6996875"/>
                    <a:pt x="812673" y="7022275"/>
                    <a:pt x="787273" y="7028625"/>
                  </a:cubicBezTo>
                  <a:cubicBezTo>
                    <a:pt x="717423" y="7047675"/>
                    <a:pt x="609473" y="7168261"/>
                    <a:pt x="596773" y="7244461"/>
                  </a:cubicBezTo>
                  <a:cubicBezTo>
                    <a:pt x="596773" y="7244461"/>
                    <a:pt x="596773" y="7250811"/>
                    <a:pt x="590423" y="7250811"/>
                  </a:cubicBezTo>
                  <a:lnTo>
                    <a:pt x="590423" y="7231761"/>
                  </a:lnTo>
                  <a:cubicBezTo>
                    <a:pt x="622173" y="7168261"/>
                    <a:pt x="641223" y="7098411"/>
                    <a:pt x="717423" y="7041325"/>
                  </a:cubicBezTo>
                  <a:cubicBezTo>
                    <a:pt x="730123" y="7028625"/>
                    <a:pt x="761873" y="7022275"/>
                    <a:pt x="780923" y="7009575"/>
                  </a:cubicBezTo>
                  <a:cubicBezTo>
                    <a:pt x="799973" y="6984175"/>
                    <a:pt x="806323" y="6946075"/>
                    <a:pt x="831723" y="6920675"/>
                  </a:cubicBezTo>
                  <a:cubicBezTo>
                    <a:pt x="857123" y="6895275"/>
                    <a:pt x="926973" y="6844475"/>
                    <a:pt x="971423" y="6838125"/>
                  </a:cubicBezTo>
                  <a:cubicBezTo>
                    <a:pt x="996823" y="6831775"/>
                    <a:pt x="1028573" y="6812725"/>
                    <a:pt x="1053973" y="6800025"/>
                  </a:cubicBezTo>
                  <a:lnTo>
                    <a:pt x="1073023" y="6800025"/>
                  </a:lnTo>
                  <a:cubicBezTo>
                    <a:pt x="1060323" y="6806375"/>
                    <a:pt x="996823" y="6825425"/>
                    <a:pt x="1009523" y="6869875"/>
                  </a:cubicBezTo>
                  <a:cubicBezTo>
                    <a:pt x="1028573" y="6863525"/>
                    <a:pt x="1034923" y="6850825"/>
                    <a:pt x="1053973" y="6850825"/>
                  </a:cubicBezTo>
                  <a:cubicBezTo>
                    <a:pt x="1066673" y="6850825"/>
                    <a:pt x="1079373" y="6863525"/>
                    <a:pt x="1085723" y="6876225"/>
                  </a:cubicBezTo>
                  <a:cubicBezTo>
                    <a:pt x="1111059" y="6850825"/>
                    <a:pt x="1136459" y="6812725"/>
                    <a:pt x="1155509" y="6780975"/>
                  </a:cubicBezTo>
                  <a:cubicBezTo>
                    <a:pt x="1168209" y="6774625"/>
                    <a:pt x="1187259" y="6774625"/>
                    <a:pt x="1193609" y="6768275"/>
                  </a:cubicBezTo>
                  <a:cubicBezTo>
                    <a:pt x="1187259" y="6742875"/>
                    <a:pt x="1212659" y="6711125"/>
                    <a:pt x="1244409" y="6704775"/>
                  </a:cubicBezTo>
                  <a:cubicBezTo>
                    <a:pt x="1244409" y="6704775"/>
                    <a:pt x="1244409" y="6698425"/>
                    <a:pt x="1231709" y="6698425"/>
                  </a:cubicBezTo>
                  <a:cubicBezTo>
                    <a:pt x="1212659" y="6698425"/>
                    <a:pt x="1199959" y="6717475"/>
                    <a:pt x="1180909" y="6723825"/>
                  </a:cubicBezTo>
                  <a:cubicBezTo>
                    <a:pt x="1155509" y="6736525"/>
                    <a:pt x="1098359" y="6742875"/>
                    <a:pt x="1079373" y="6780975"/>
                  </a:cubicBezTo>
                  <a:cubicBezTo>
                    <a:pt x="1079373" y="6774625"/>
                    <a:pt x="1079373" y="6768275"/>
                    <a:pt x="1073023" y="6761925"/>
                  </a:cubicBezTo>
                  <a:lnTo>
                    <a:pt x="1015873" y="6780975"/>
                  </a:lnTo>
                  <a:cubicBezTo>
                    <a:pt x="1041273" y="6711125"/>
                    <a:pt x="1085723" y="6736525"/>
                    <a:pt x="1149159" y="6673025"/>
                  </a:cubicBezTo>
                  <a:cubicBezTo>
                    <a:pt x="1155509" y="6679375"/>
                    <a:pt x="1161859" y="6692075"/>
                    <a:pt x="1174559" y="6704775"/>
                  </a:cubicBezTo>
                  <a:cubicBezTo>
                    <a:pt x="1187259" y="6692075"/>
                    <a:pt x="1187259" y="6673025"/>
                    <a:pt x="1199959" y="6653975"/>
                  </a:cubicBezTo>
                  <a:cubicBezTo>
                    <a:pt x="1225359" y="6666675"/>
                    <a:pt x="1244409" y="6653975"/>
                    <a:pt x="1263459" y="6692075"/>
                  </a:cubicBezTo>
                  <a:cubicBezTo>
                    <a:pt x="1269809" y="6692075"/>
                    <a:pt x="1276159" y="6679375"/>
                    <a:pt x="1282509" y="6673025"/>
                  </a:cubicBezTo>
                  <a:cubicBezTo>
                    <a:pt x="1282509" y="6679375"/>
                    <a:pt x="1282509" y="6685725"/>
                    <a:pt x="1288859" y="6692075"/>
                  </a:cubicBezTo>
                  <a:cubicBezTo>
                    <a:pt x="1307909" y="6666675"/>
                    <a:pt x="1352359" y="6653975"/>
                    <a:pt x="1339659" y="6615875"/>
                  </a:cubicBezTo>
                  <a:cubicBezTo>
                    <a:pt x="1333309" y="6622225"/>
                    <a:pt x="1320609" y="6634925"/>
                    <a:pt x="1314259" y="6634925"/>
                  </a:cubicBezTo>
                  <a:cubicBezTo>
                    <a:pt x="1320609" y="6603175"/>
                    <a:pt x="1326959" y="6590475"/>
                    <a:pt x="1320609" y="6571425"/>
                  </a:cubicBezTo>
                  <a:cubicBezTo>
                    <a:pt x="1301559" y="6584125"/>
                    <a:pt x="1288859" y="6603175"/>
                    <a:pt x="1276159" y="6622225"/>
                  </a:cubicBezTo>
                  <a:cubicBezTo>
                    <a:pt x="1276159" y="6622225"/>
                    <a:pt x="1269809" y="6622225"/>
                    <a:pt x="1269809" y="6609525"/>
                  </a:cubicBezTo>
                  <a:cubicBezTo>
                    <a:pt x="1269809" y="6590475"/>
                    <a:pt x="1301559" y="6552438"/>
                    <a:pt x="1314259" y="6520688"/>
                  </a:cubicBezTo>
                  <a:lnTo>
                    <a:pt x="1314259" y="6463538"/>
                  </a:lnTo>
                  <a:cubicBezTo>
                    <a:pt x="1219009" y="6501638"/>
                    <a:pt x="1225359" y="6577775"/>
                    <a:pt x="1193609" y="6641275"/>
                  </a:cubicBezTo>
                  <a:cubicBezTo>
                    <a:pt x="1193609" y="6641275"/>
                    <a:pt x="1187259" y="6641275"/>
                    <a:pt x="1187259" y="6628575"/>
                  </a:cubicBezTo>
                  <a:cubicBezTo>
                    <a:pt x="1187259" y="6609525"/>
                    <a:pt x="1212659" y="6527038"/>
                    <a:pt x="1244409" y="6482588"/>
                  </a:cubicBezTo>
                  <a:cubicBezTo>
                    <a:pt x="1263459" y="6450838"/>
                    <a:pt x="1295209" y="6425438"/>
                    <a:pt x="1314259" y="6406388"/>
                  </a:cubicBezTo>
                  <a:cubicBezTo>
                    <a:pt x="1320609" y="6400038"/>
                    <a:pt x="1320609" y="6400038"/>
                    <a:pt x="1320609" y="6380988"/>
                  </a:cubicBezTo>
                  <a:cubicBezTo>
                    <a:pt x="1320609" y="6368288"/>
                    <a:pt x="1320609" y="6361938"/>
                    <a:pt x="1307909" y="6349238"/>
                  </a:cubicBezTo>
                  <a:cubicBezTo>
                    <a:pt x="1288859" y="6368288"/>
                    <a:pt x="1263459" y="6387338"/>
                    <a:pt x="1244409" y="6406388"/>
                  </a:cubicBezTo>
                  <a:cubicBezTo>
                    <a:pt x="1250759" y="6387338"/>
                    <a:pt x="1288859" y="6374638"/>
                    <a:pt x="1269809" y="6336538"/>
                  </a:cubicBezTo>
                  <a:cubicBezTo>
                    <a:pt x="1193609" y="6361938"/>
                    <a:pt x="1174559" y="6450838"/>
                    <a:pt x="1142809" y="6501638"/>
                  </a:cubicBezTo>
                  <a:cubicBezTo>
                    <a:pt x="1142809" y="6495288"/>
                    <a:pt x="1142809" y="6488938"/>
                    <a:pt x="1136459" y="6482588"/>
                  </a:cubicBezTo>
                  <a:cubicBezTo>
                    <a:pt x="1092009" y="6533388"/>
                    <a:pt x="1015873" y="6590475"/>
                    <a:pt x="984123" y="6647625"/>
                  </a:cubicBezTo>
                  <a:cubicBezTo>
                    <a:pt x="958723" y="6692075"/>
                    <a:pt x="965073" y="6755575"/>
                    <a:pt x="926973" y="6800025"/>
                  </a:cubicBezTo>
                  <a:cubicBezTo>
                    <a:pt x="825373" y="6914325"/>
                    <a:pt x="653923" y="6939725"/>
                    <a:pt x="590423" y="7092061"/>
                  </a:cubicBezTo>
                  <a:cubicBezTo>
                    <a:pt x="584073" y="7066661"/>
                    <a:pt x="622173" y="7028625"/>
                    <a:pt x="615823" y="7003225"/>
                  </a:cubicBezTo>
                  <a:cubicBezTo>
                    <a:pt x="609473" y="7015925"/>
                    <a:pt x="590423" y="7028625"/>
                    <a:pt x="577786" y="7041325"/>
                  </a:cubicBezTo>
                  <a:cubicBezTo>
                    <a:pt x="552386" y="7034975"/>
                    <a:pt x="526986" y="7047675"/>
                    <a:pt x="501586" y="7079361"/>
                  </a:cubicBezTo>
                  <a:cubicBezTo>
                    <a:pt x="501586" y="7041325"/>
                    <a:pt x="546036" y="7041325"/>
                    <a:pt x="565086" y="7028625"/>
                  </a:cubicBezTo>
                  <a:cubicBezTo>
                    <a:pt x="584073" y="7015925"/>
                    <a:pt x="596773" y="6996875"/>
                    <a:pt x="609473" y="6984175"/>
                  </a:cubicBezTo>
                  <a:cubicBezTo>
                    <a:pt x="615823" y="6971475"/>
                    <a:pt x="641223" y="6971475"/>
                    <a:pt x="660273" y="6965125"/>
                  </a:cubicBezTo>
                  <a:cubicBezTo>
                    <a:pt x="698373" y="6946075"/>
                    <a:pt x="793623" y="6901625"/>
                    <a:pt x="793623" y="6869875"/>
                  </a:cubicBezTo>
                  <a:cubicBezTo>
                    <a:pt x="768223" y="6876225"/>
                    <a:pt x="730123" y="6863525"/>
                    <a:pt x="711073" y="6876225"/>
                  </a:cubicBezTo>
                  <a:cubicBezTo>
                    <a:pt x="666623" y="6901625"/>
                    <a:pt x="634873" y="6939725"/>
                    <a:pt x="596773" y="6971475"/>
                  </a:cubicBezTo>
                  <a:cubicBezTo>
                    <a:pt x="609473" y="6952425"/>
                    <a:pt x="622173" y="6927025"/>
                    <a:pt x="634873" y="6907975"/>
                  </a:cubicBezTo>
                  <a:cubicBezTo>
                    <a:pt x="660273" y="6901625"/>
                    <a:pt x="685673" y="6863525"/>
                    <a:pt x="711073" y="6863525"/>
                  </a:cubicBezTo>
                  <a:cubicBezTo>
                    <a:pt x="742823" y="6857175"/>
                    <a:pt x="774573" y="6863525"/>
                    <a:pt x="812673" y="6857175"/>
                  </a:cubicBezTo>
                  <a:cubicBezTo>
                    <a:pt x="812673" y="6850825"/>
                    <a:pt x="819023" y="6850825"/>
                    <a:pt x="825373" y="6844475"/>
                  </a:cubicBezTo>
                  <a:cubicBezTo>
                    <a:pt x="812673" y="6838125"/>
                    <a:pt x="806323" y="6838125"/>
                    <a:pt x="787273" y="6838125"/>
                  </a:cubicBezTo>
                  <a:cubicBezTo>
                    <a:pt x="774573" y="6838125"/>
                    <a:pt x="698373" y="6838125"/>
                    <a:pt x="666623" y="6850825"/>
                  </a:cubicBezTo>
                  <a:cubicBezTo>
                    <a:pt x="615823" y="6863525"/>
                    <a:pt x="596773" y="6927025"/>
                    <a:pt x="571436" y="6958775"/>
                  </a:cubicBezTo>
                  <a:cubicBezTo>
                    <a:pt x="546036" y="6990525"/>
                    <a:pt x="501586" y="7009575"/>
                    <a:pt x="457136" y="7022275"/>
                  </a:cubicBezTo>
                  <a:cubicBezTo>
                    <a:pt x="419036" y="7028625"/>
                    <a:pt x="380936" y="7054025"/>
                    <a:pt x="349186" y="7073011"/>
                  </a:cubicBezTo>
                  <a:cubicBezTo>
                    <a:pt x="285686" y="7098411"/>
                    <a:pt x="304736" y="7155561"/>
                    <a:pt x="298386" y="7200011"/>
                  </a:cubicBezTo>
                  <a:cubicBezTo>
                    <a:pt x="285686" y="7212711"/>
                    <a:pt x="253936" y="7225411"/>
                    <a:pt x="234886" y="7244461"/>
                  </a:cubicBezTo>
                  <a:cubicBezTo>
                    <a:pt x="184086" y="7301611"/>
                    <a:pt x="114236" y="7365111"/>
                    <a:pt x="63500" y="7441311"/>
                  </a:cubicBezTo>
                  <a:cubicBezTo>
                    <a:pt x="57150" y="7447661"/>
                    <a:pt x="57150" y="7473061"/>
                    <a:pt x="57150" y="7485761"/>
                  </a:cubicBezTo>
                  <a:cubicBezTo>
                    <a:pt x="57150" y="7517511"/>
                    <a:pt x="44450" y="7555611"/>
                    <a:pt x="25400" y="7587298"/>
                  </a:cubicBezTo>
                  <a:lnTo>
                    <a:pt x="0" y="7587298"/>
                  </a:lnTo>
                  <a:cubicBezTo>
                    <a:pt x="31750" y="7536561"/>
                    <a:pt x="25400" y="7466711"/>
                    <a:pt x="57150" y="7422261"/>
                  </a:cubicBezTo>
                  <a:cubicBezTo>
                    <a:pt x="101536" y="7346061"/>
                    <a:pt x="177736" y="7288911"/>
                    <a:pt x="234886" y="7231761"/>
                  </a:cubicBezTo>
                  <a:cubicBezTo>
                    <a:pt x="241236" y="7219061"/>
                    <a:pt x="266636" y="7212711"/>
                    <a:pt x="285686" y="7193661"/>
                  </a:cubicBezTo>
                  <a:cubicBezTo>
                    <a:pt x="292036" y="7187311"/>
                    <a:pt x="292036" y="7174611"/>
                    <a:pt x="292036" y="7161911"/>
                  </a:cubicBezTo>
                  <a:cubicBezTo>
                    <a:pt x="298386" y="7136511"/>
                    <a:pt x="292036" y="7092061"/>
                    <a:pt x="330136" y="7073011"/>
                  </a:cubicBezTo>
                  <a:cubicBezTo>
                    <a:pt x="342836" y="7060375"/>
                    <a:pt x="374586" y="7054025"/>
                    <a:pt x="393636" y="7047675"/>
                  </a:cubicBezTo>
                  <a:cubicBezTo>
                    <a:pt x="412686" y="7041325"/>
                    <a:pt x="431736" y="7009575"/>
                    <a:pt x="457136" y="7003225"/>
                  </a:cubicBezTo>
                  <a:cubicBezTo>
                    <a:pt x="476186" y="6996875"/>
                    <a:pt x="514286" y="6990525"/>
                    <a:pt x="539686" y="6971475"/>
                  </a:cubicBezTo>
                  <a:cubicBezTo>
                    <a:pt x="577786" y="6933375"/>
                    <a:pt x="596773" y="6869875"/>
                    <a:pt x="647573" y="6838125"/>
                  </a:cubicBezTo>
                  <a:cubicBezTo>
                    <a:pt x="692023" y="6806375"/>
                    <a:pt x="761873" y="6800025"/>
                    <a:pt x="819023" y="6793675"/>
                  </a:cubicBezTo>
                  <a:cubicBezTo>
                    <a:pt x="838073" y="6787325"/>
                    <a:pt x="876173" y="6793675"/>
                    <a:pt x="907923" y="6780975"/>
                  </a:cubicBezTo>
                  <a:cubicBezTo>
                    <a:pt x="926973" y="6774625"/>
                    <a:pt x="933323" y="6717475"/>
                    <a:pt x="933323" y="6704775"/>
                  </a:cubicBezTo>
                  <a:cubicBezTo>
                    <a:pt x="933323" y="6692075"/>
                    <a:pt x="933323" y="6666675"/>
                    <a:pt x="946023" y="6653975"/>
                  </a:cubicBezTo>
                  <a:cubicBezTo>
                    <a:pt x="1015873" y="6552438"/>
                    <a:pt x="1142809" y="6482588"/>
                    <a:pt x="1155509" y="6374638"/>
                  </a:cubicBezTo>
                  <a:cubicBezTo>
                    <a:pt x="1149159" y="6380988"/>
                    <a:pt x="1142809" y="6387338"/>
                    <a:pt x="1136459" y="6387338"/>
                  </a:cubicBezTo>
                  <a:cubicBezTo>
                    <a:pt x="1123759" y="6393688"/>
                    <a:pt x="1098359" y="6387338"/>
                    <a:pt x="1085723" y="6393688"/>
                  </a:cubicBezTo>
                  <a:cubicBezTo>
                    <a:pt x="1060323" y="6400038"/>
                    <a:pt x="1047623" y="6419088"/>
                    <a:pt x="1028573" y="6419088"/>
                  </a:cubicBezTo>
                  <a:cubicBezTo>
                    <a:pt x="1003173" y="6419088"/>
                    <a:pt x="996823" y="6380988"/>
                    <a:pt x="965073" y="6380988"/>
                  </a:cubicBezTo>
                  <a:cubicBezTo>
                    <a:pt x="920623" y="6380988"/>
                    <a:pt x="907923" y="6412738"/>
                    <a:pt x="838073" y="6444488"/>
                  </a:cubicBezTo>
                  <a:cubicBezTo>
                    <a:pt x="819023" y="6450838"/>
                    <a:pt x="793623" y="6438138"/>
                    <a:pt x="780923" y="6450838"/>
                  </a:cubicBezTo>
                  <a:cubicBezTo>
                    <a:pt x="723773" y="6482588"/>
                    <a:pt x="666623" y="6533388"/>
                    <a:pt x="609473" y="6565075"/>
                  </a:cubicBezTo>
                  <a:cubicBezTo>
                    <a:pt x="596773" y="6571425"/>
                    <a:pt x="577786" y="6571425"/>
                    <a:pt x="558736" y="6565075"/>
                  </a:cubicBezTo>
                  <a:cubicBezTo>
                    <a:pt x="533336" y="6603175"/>
                    <a:pt x="552386" y="6641275"/>
                    <a:pt x="501586" y="6673025"/>
                  </a:cubicBezTo>
                  <a:cubicBezTo>
                    <a:pt x="457136" y="6698425"/>
                    <a:pt x="380936" y="6673025"/>
                    <a:pt x="336486" y="6698425"/>
                  </a:cubicBezTo>
                  <a:cubicBezTo>
                    <a:pt x="292036" y="6717475"/>
                    <a:pt x="247586" y="6755575"/>
                    <a:pt x="228536" y="6800025"/>
                  </a:cubicBezTo>
                  <a:cubicBezTo>
                    <a:pt x="215836" y="6812725"/>
                    <a:pt x="222186" y="6838125"/>
                    <a:pt x="209486" y="6857175"/>
                  </a:cubicBezTo>
                  <a:cubicBezTo>
                    <a:pt x="177736" y="6888925"/>
                    <a:pt x="126936" y="6920675"/>
                    <a:pt x="101536" y="6965125"/>
                  </a:cubicBezTo>
                  <a:cubicBezTo>
                    <a:pt x="63500" y="7015925"/>
                    <a:pt x="38100" y="7079361"/>
                    <a:pt x="12700" y="7136511"/>
                  </a:cubicBezTo>
                  <a:cubicBezTo>
                    <a:pt x="12700" y="7136511"/>
                    <a:pt x="12700" y="7142861"/>
                    <a:pt x="6350" y="7136511"/>
                  </a:cubicBezTo>
                  <a:cubicBezTo>
                    <a:pt x="31750" y="7073011"/>
                    <a:pt x="57150" y="6996875"/>
                    <a:pt x="114236" y="6933375"/>
                  </a:cubicBezTo>
                  <a:cubicBezTo>
                    <a:pt x="139636" y="6895275"/>
                    <a:pt x="184086" y="6869875"/>
                    <a:pt x="209486" y="6838125"/>
                  </a:cubicBezTo>
                  <a:cubicBezTo>
                    <a:pt x="215836" y="6831775"/>
                    <a:pt x="215836" y="6819075"/>
                    <a:pt x="215836" y="6806375"/>
                  </a:cubicBezTo>
                  <a:cubicBezTo>
                    <a:pt x="222186" y="6768275"/>
                    <a:pt x="292036" y="6685725"/>
                    <a:pt x="330136" y="6679375"/>
                  </a:cubicBezTo>
                  <a:cubicBezTo>
                    <a:pt x="374586" y="6673025"/>
                    <a:pt x="425386" y="6685725"/>
                    <a:pt x="482536" y="6660325"/>
                  </a:cubicBezTo>
                  <a:cubicBezTo>
                    <a:pt x="526986" y="6641275"/>
                    <a:pt x="526986" y="6577775"/>
                    <a:pt x="552386" y="6546088"/>
                  </a:cubicBezTo>
                  <a:cubicBezTo>
                    <a:pt x="615823" y="6558725"/>
                    <a:pt x="679323" y="6527038"/>
                    <a:pt x="742823" y="6463538"/>
                  </a:cubicBezTo>
                  <a:cubicBezTo>
                    <a:pt x="742823" y="6463538"/>
                    <a:pt x="933323" y="6368288"/>
                    <a:pt x="965073" y="6368288"/>
                  </a:cubicBezTo>
                  <a:cubicBezTo>
                    <a:pt x="984123" y="6368288"/>
                    <a:pt x="1015873" y="6400038"/>
                    <a:pt x="1028573" y="6412738"/>
                  </a:cubicBezTo>
                  <a:cubicBezTo>
                    <a:pt x="1066673" y="6393688"/>
                    <a:pt x="1111059" y="6387338"/>
                    <a:pt x="1149159" y="6368288"/>
                  </a:cubicBezTo>
                  <a:cubicBezTo>
                    <a:pt x="1161859" y="6361938"/>
                    <a:pt x="1168209" y="6342888"/>
                    <a:pt x="1174559" y="6323838"/>
                  </a:cubicBezTo>
                  <a:cubicBezTo>
                    <a:pt x="1187259" y="6253988"/>
                    <a:pt x="1282509" y="6190488"/>
                    <a:pt x="1333309" y="6171438"/>
                  </a:cubicBezTo>
                  <a:cubicBezTo>
                    <a:pt x="1339659" y="6139688"/>
                    <a:pt x="1346009" y="6107938"/>
                    <a:pt x="1346009" y="6076188"/>
                  </a:cubicBezTo>
                  <a:cubicBezTo>
                    <a:pt x="1352359" y="5987352"/>
                    <a:pt x="1358709" y="5892102"/>
                    <a:pt x="1365059" y="5796852"/>
                  </a:cubicBezTo>
                  <a:cubicBezTo>
                    <a:pt x="1409509" y="5796852"/>
                    <a:pt x="1618996" y="5784152"/>
                    <a:pt x="1860296" y="5777802"/>
                  </a:cubicBezTo>
                  <a:lnTo>
                    <a:pt x="1872996" y="5790502"/>
                  </a:lnTo>
                  <a:cubicBezTo>
                    <a:pt x="1860296" y="5822252"/>
                    <a:pt x="1822196" y="5809552"/>
                    <a:pt x="1784096" y="5815902"/>
                  </a:cubicBezTo>
                  <a:cubicBezTo>
                    <a:pt x="1784096" y="5828602"/>
                    <a:pt x="1784096" y="5847652"/>
                    <a:pt x="1790446" y="5898452"/>
                  </a:cubicBezTo>
                  <a:lnTo>
                    <a:pt x="1707896" y="5898452"/>
                  </a:lnTo>
                  <a:lnTo>
                    <a:pt x="1707896" y="5803202"/>
                  </a:lnTo>
                  <a:cubicBezTo>
                    <a:pt x="1676146" y="5809552"/>
                    <a:pt x="1625346" y="5803202"/>
                    <a:pt x="1606296" y="5803202"/>
                  </a:cubicBezTo>
                  <a:cubicBezTo>
                    <a:pt x="1593659" y="5803202"/>
                    <a:pt x="1587309" y="5815902"/>
                    <a:pt x="1574609" y="5822252"/>
                  </a:cubicBezTo>
                  <a:lnTo>
                    <a:pt x="1574609" y="5911152"/>
                  </a:lnTo>
                  <a:lnTo>
                    <a:pt x="1511109" y="5911152"/>
                  </a:lnTo>
                  <a:cubicBezTo>
                    <a:pt x="1479359" y="5885752"/>
                    <a:pt x="1492059" y="5854002"/>
                    <a:pt x="1492059" y="5815902"/>
                  </a:cubicBezTo>
                  <a:lnTo>
                    <a:pt x="1447609" y="5815902"/>
                  </a:lnTo>
                  <a:cubicBezTo>
                    <a:pt x="1428559" y="5822252"/>
                    <a:pt x="1403159" y="5822252"/>
                    <a:pt x="1377759" y="5834952"/>
                  </a:cubicBezTo>
                  <a:lnTo>
                    <a:pt x="1377759" y="6012752"/>
                  </a:lnTo>
                  <a:lnTo>
                    <a:pt x="1860296" y="6019102"/>
                  </a:lnTo>
                  <a:cubicBezTo>
                    <a:pt x="1872996" y="6012752"/>
                    <a:pt x="1885696" y="6012752"/>
                    <a:pt x="1872996" y="5949252"/>
                  </a:cubicBezTo>
                  <a:cubicBezTo>
                    <a:pt x="1892046" y="5822252"/>
                    <a:pt x="1885696" y="5796852"/>
                    <a:pt x="1892046" y="5777802"/>
                  </a:cubicBezTo>
                  <a:lnTo>
                    <a:pt x="1911096" y="5777802"/>
                  </a:lnTo>
                  <a:cubicBezTo>
                    <a:pt x="1949196" y="5809552"/>
                    <a:pt x="1904746" y="5841302"/>
                    <a:pt x="1968246" y="5866702"/>
                  </a:cubicBezTo>
                  <a:cubicBezTo>
                    <a:pt x="1968246" y="5860352"/>
                    <a:pt x="1961896" y="5847652"/>
                    <a:pt x="1961896" y="5841302"/>
                  </a:cubicBezTo>
                  <a:cubicBezTo>
                    <a:pt x="1980946" y="5860352"/>
                    <a:pt x="1980946" y="5885752"/>
                    <a:pt x="1999996" y="5911152"/>
                  </a:cubicBezTo>
                  <a:cubicBezTo>
                    <a:pt x="2006346" y="5904802"/>
                    <a:pt x="2006346" y="5898452"/>
                    <a:pt x="2006346" y="5892102"/>
                  </a:cubicBezTo>
                  <a:cubicBezTo>
                    <a:pt x="2019046" y="5904802"/>
                    <a:pt x="2025396" y="5930202"/>
                    <a:pt x="2038096" y="5955602"/>
                  </a:cubicBezTo>
                  <a:lnTo>
                    <a:pt x="2050796" y="5942902"/>
                  </a:lnTo>
                  <a:cubicBezTo>
                    <a:pt x="2063496" y="6019102"/>
                    <a:pt x="2069846" y="6101588"/>
                    <a:pt x="2076196" y="6184138"/>
                  </a:cubicBezTo>
                  <a:lnTo>
                    <a:pt x="2114233" y="6184138"/>
                  </a:lnTo>
                  <a:cubicBezTo>
                    <a:pt x="2145983" y="6171438"/>
                    <a:pt x="2171383" y="6165088"/>
                    <a:pt x="2196783" y="6146038"/>
                  </a:cubicBezTo>
                  <a:cubicBezTo>
                    <a:pt x="2234883" y="6120638"/>
                    <a:pt x="2241233" y="6082538"/>
                    <a:pt x="2279333" y="6082538"/>
                  </a:cubicBezTo>
                  <a:cubicBezTo>
                    <a:pt x="2292033" y="6082538"/>
                    <a:pt x="2399983" y="6120638"/>
                    <a:pt x="2463483" y="6152388"/>
                  </a:cubicBezTo>
                  <a:cubicBezTo>
                    <a:pt x="2495233" y="6165088"/>
                    <a:pt x="2520633" y="6196838"/>
                    <a:pt x="2558733" y="6222238"/>
                  </a:cubicBezTo>
                  <a:cubicBezTo>
                    <a:pt x="2596833" y="6253988"/>
                    <a:pt x="2647569" y="6266688"/>
                    <a:pt x="2685669" y="6304788"/>
                  </a:cubicBezTo>
                  <a:cubicBezTo>
                    <a:pt x="2698369" y="6311138"/>
                    <a:pt x="2704719" y="6457188"/>
                    <a:pt x="2780919" y="6457188"/>
                  </a:cubicBezTo>
                  <a:cubicBezTo>
                    <a:pt x="2799969" y="6457188"/>
                    <a:pt x="2825369" y="6425438"/>
                    <a:pt x="2850769" y="6419088"/>
                  </a:cubicBezTo>
                  <a:cubicBezTo>
                    <a:pt x="2863469" y="6412738"/>
                    <a:pt x="2901569" y="6412738"/>
                    <a:pt x="2920619" y="6412738"/>
                  </a:cubicBezTo>
                  <a:cubicBezTo>
                    <a:pt x="2933319" y="6412738"/>
                    <a:pt x="3053969" y="6425438"/>
                    <a:pt x="3066669" y="6425438"/>
                  </a:cubicBezTo>
                  <a:cubicBezTo>
                    <a:pt x="3085719" y="6425438"/>
                    <a:pt x="3180906" y="6412738"/>
                    <a:pt x="3199956" y="6412738"/>
                  </a:cubicBezTo>
                  <a:cubicBezTo>
                    <a:pt x="3447606" y="6412738"/>
                    <a:pt x="3739642" y="6628575"/>
                    <a:pt x="3974592" y="6742875"/>
                  </a:cubicBezTo>
                  <a:cubicBezTo>
                    <a:pt x="4152328" y="6546088"/>
                    <a:pt x="4152328" y="6514338"/>
                    <a:pt x="4298379" y="6514338"/>
                  </a:cubicBezTo>
                  <a:cubicBezTo>
                    <a:pt x="4317429" y="6514338"/>
                    <a:pt x="4393629" y="6450838"/>
                    <a:pt x="4444429" y="6431788"/>
                  </a:cubicBezTo>
                  <a:cubicBezTo>
                    <a:pt x="4495229" y="6412738"/>
                    <a:pt x="4558729" y="6412738"/>
                    <a:pt x="4615879" y="6400038"/>
                  </a:cubicBezTo>
                  <a:cubicBezTo>
                    <a:pt x="4634929" y="6393688"/>
                    <a:pt x="4660265" y="6380988"/>
                    <a:pt x="4672965" y="6368288"/>
                  </a:cubicBezTo>
                  <a:cubicBezTo>
                    <a:pt x="4672965" y="6336538"/>
                    <a:pt x="4679315" y="6304788"/>
                    <a:pt x="4679315" y="6273038"/>
                  </a:cubicBezTo>
                  <a:cubicBezTo>
                    <a:pt x="4685665" y="6228588"/>
                    <a:pt x="4685665" y="6177788"/>
                    <a:pt x="4692015" y="6133338"/>
                  </a:cubicBezTo>
                  <a:cubicBezTo>
                    <a:pt x="4736465" y="6126988"/>
                    <a:pt x="4787265" y="6126988"/>
                    <a:pt x="4831715" y="6126988"/>
                  </a:cubicBezTo>
                  <a:cubicBezTo>
                    <a:pt x="4844415" y="6126988"/>
                    <a:pt x="4863465" y="6126988"/>
                    <a:pt x="4971415" y="6133338"/>
                  </a:cubicBezTo>
                  <a:cubicBezTo>
                    <a:pt x="4958715" y="6139688"/>
                    <a:pt x="4946015" y="6139688"/>
                    <a:pt x="4926965" y="6139688"/>
                  </a:cubicBezTo>
                  <a:lnTo>
                    <a:pt x="4926965" y="6190488"/>
                  </a:lnTo>
                  <a:lnTo>
                    <a:pt x="4882515" y="6190488"/>
                  </a:lnTo>
                  <a:cubicBezTo>
                    <a:pt x="4888865" y="6139688"/>
                    <a:pt x="4876165" y="6133338"/>
                    <a:pt x="4844415" y="6133338"/>
                  </a:cubicBezTo>
                  <a:cubicBezTo>
                    <a:pt x="4812665" y="6133338"/>
                    <a:pt x="4799965" y="6139688"/>
                    <a:pt x="4806315" y="6190488"/>
                  </a:cubicBezTo>
                  <a:cubicBezTo>
                    <a:pt x="4793615" y="6196838"/>
                    <a:pt x="4774565" y="6190488"/>
                    <a:pt x="4761865" y="6190488"/>
                  </a:cubicBezTo>
                  <a:lnTo>
                    <a:pt x="4761865" y="6139688"/>
                  </a:lnTo>
                  <a:lnTo>
                    <a:pt x="4717415" y="6139688"/>
                  </a:lnTo>
                  <a:cubicBezTo>
                    <a:pt x="4711065" y="6146038"/>
                    <a:pt x="4704715" y="6146038"/>
                    <a:pt x="4698365" y="6152388"/>
                  </a:cubicBezTo>
                  <a:lnTo>
                    <a:pt x="4698365" y="6253988"/>
                  </a:lnTo>
                  <a:lnTo>
                    <a:pt x="4984115" y="6253988"/>
                  </a:lnTo>
                  <a:cubicBezTo>
                    <a:pt x="4990465" y="6222238"/>
                    <a:pt x="4990465" y="6190488"/>
                    <a:pt x="4984115" y="6120638"/>
                  </a:cubicBezTo>
                  <a:cubicBezTo>
                    <a:pt x="5028565" y="6139688"/>
                    <a:pt x="4996815" y="6171438"/>
                    <a:pt x="5022215" y="6171438"/>
                  </a:cubicBezTo>
                  <a:cubicBezTo>
                    <a:pt x="5034915" y="6171438"/>
                    <a:pt x="5028565" y="6165088"/>
                    <a:pt x="5028565" y="6158738"/>
                  </a:cubicBezTo>
                  <a:cubicBezTo>
                    <a:pt x="5041265" y="6184138"/>
                    <a:pt x="5060315" y="6203188"/>
                    <a:pt x="5073015" y="6215888"/>
                  </a:cubicBezTo>
                  <a:cubicBezTo>
                    <a:pt x="5085715" y="6285738"/>
                    <a:pt x="5079365" y="6361938"/>
                    <a:pt x="5098415" y="6431788"/>
                  </a:cubicBezTo>
                  <a:cubicBezTo>
                    <a:pt x="5098415" y="6444488"/>
                    <a:pt x="5130165" y="6463538"/>
                    <a:pt x="5149215" y="6463538"/>
                  </a:cubicBezTo>
                  <a:cubicBezTo>
                    <a:pt x="5161852" y="6463538"/>
                    <a:pt x="5276152" y="6368288"/>
                    <a:pt x="5371402" y="6368288"/>
                  </a:cubicBezTo>
                  <a:cubicBezTo>
                    <a:pt x="5473002" y="6368288"/>
                    <a:pt x="5631752" y="6463538"/>
                    <a:pt x="5688838" y="6590475"/>
                  </a:cubicBezTo>
                  <a:cubicBezTo>
                    <a:pt x="5714238" y="6641275"/>
                    <a:pt x="5911088" y="6812725"/>
                    <a:pt x="5974588" y="6812725"/>
                  </a:cubicBezTo>
                  <a:cubicBezTo>
                    <a:pt x="6088888" y="6812725"/>
                    <a:pt x="6120638" y="6622225"/>
                    <a:pt x="6266625" y="6622225"/>
                  </a:cubicBezTo>
                  <a:cubicBezTo>
                    <a:pt x="6279325" y="6622225"/>
                    <a:pt x="6342825" y="6634925"/>
                    <a:pt x="6380925" y="6660325"/>
                  </a:cubicBezTo>
                  <a:cubicBezTo>
                    <a:pt x="6438075" y="6704775"/>
                    <a:pt x="6482525" y="6780975"/>
                    <a:pt x="6546025" y="6838125"/>
                  </a:cubicBezTo>
                  <a:cubicBezTo>
                    <a:pt x="6603175" y="6888925"/>
                    <a:pt x="6692011" y="6927025"/>
                    <a:pt x="6742811" y="6990525"/>
                  </a:cubicBezTo>
                  <a:cubicBezTo>
                    <a:pt x="6749161" y="6946075"/>
                    <a:pt x="6755511" y="6895275"/>
                    <a:pt x="6761861" y="6844475"/>
                  </a:cubicBezTo>
                  <a:lnTo>
                    <a:pt x="6971411" y="6844475"/>
                  </a:lnTo>
                  <a:cubicBezTo>
                    <a:pt x="6965061" y="6850825"/>
                    <a:pt x="6952361" y="6850825"/>
                    <a:pt x="6933311" y="6850825"/>
                  </a:cubicBezTo>
                  <a:lnTo>
                    <a:pt x="6933311" y="6888925"/>
                  </a:lnTo>
                  <a:lnTo>
                    <a:pt x="6907911" y="6888925"/>
                  </a:lnTo>
                  <a:cubicBezTo>
                    <a:pt x="6901561" y="6863525"/>
                    <a:pt x="6888861" y="6844475"/>
                    <a:pt x="6863461" y="6844475"/>
                  </a:cubicBezTo>
                  <a:cubicBezTo>
                    <a:pt x="6850761" y="6844475"/>
                    <a:pt x="6857111" y="6850825"/>
                    <a:pt x="6844411" y="6850825"/>
                  </a:cubicBezTo>
                  <a:lnTo>
                    <a:pt x="6844411" y="6888925"/>
                  </a:lnTo>
                  <a:cubicBezTo>
                    <a:pt x="6838061" y="6895275"/>
                    <a:pt x="6825361" y="6888925"/>
                    <a:pt x="6812661" y="6888925"/>
                  </a:cubicBezTo>
                  <a:lnTo>
                    <a:pt x="6812661" y="6850825"/>
                  </a:lnTo>
                  <a:lnTo>
                    <a:pt x="6774561" y="6850825"/>
                  </a:lnTo>
                  <a:lnTo>
                    <a:pt x="6761861" y="6863525"/>
                  </a:lnTo>
                  <a:lnTo>
                    <a:pt x="6761861" y="6939725"/>
                  </a:lnTo>
                  <a:lnTo>
                    <a:pt x="6984111" y="6939725"/>
                  </a:lnTo>
                  <a:lnTo>
                    <a:pt x="6984111" y="6838125"/>
                  </a:lnTo>
                  <a:cubicBezTo>
                    <a:pt x="6996811" y="6863525"/>
                    <a:pt x="7034911" y="6882575"/>
                    <a:pt x="7047611" y="6920675"/>
                  </a:cubicBezTo>
                  <a:cubicBezTo>
                    <a:pt x="7060311" y="6946075"/>
                    <a:pt x="7047611" y="6984175"/>
                    <a:pt x="7047611" y="7015925"/>
                  </a:cubicBezTo>
                  <a:cubicBezTo>
                    <a:pt x="7047611" y="7034975"/>
                    <a:pt x="7060311" y="7066661"/>
                    <a:pt x="7066661" y="7079361"/>
                  </a:cubicBezTo>
                  <a:lnTo>
                    <a:pt x="7123811" y="6565075"/>
                  </a:lnTo>
                  <a:cubicBezTo>
                    <a:pt x="7174611" y="6539738"/>
                    <a:pt x="7295198" y="6590475"/>
                    <a:pt x="7288848" y="6495288"/>
                  </a:cubicBezTo>
                  <a:cubicBezTo>
                    <a:pt x="7295198" y="6482588"/>
                    <a:pt x="7295198" y="6463538"/>
                    <a:pt x="7295198" y="6444488"/>
                  </a:cubicBezTo>
                  <a:cubicBezTo>
                    <a:pt x="7295198" y="6419088"/>
                    <a:pt x="7301548" y="6393688"/>
                    <a:pt x="7301548" y="6368288"/>
                  </a:cubicBezTo>
                  <a:cubicBezTo>
                    <a:pt x="7301548" y="6342888"/>
                    <a:pt x="7307898" y="6317488"/>
                    <a:pt x="7307898" y="6292088"/>
                  </a:cubicBezTo>
                  <a:cubicBezTo>
                    <a:pt x="7307898" y="6234938"/>
                    <a:pt x="7295198" y="6184138"/>
                    <a:pt x="7333298" y="6146038"/>
                  </a:cubicBezTo>
                  <a:cubicBezTo>
                    <a:pt x="7339648" y="6184138"/>
                    <a:pt x="7365048" y="6266688"/>
                    <a:pt x="7428548" y="6273038"/>
                  </a:cubicBezTo>
                  <a:cubicBezTo>
                    <a:pt x="7409498" y="6311138"/>
                    <a:pt x="7358698" y="6311138"/>
                    <a:pt x="7390448" y="6368288"/>
                  </a:cubicBezTo>
                  <a:cubicBezTo>
                    <a:pt x="7390448" y="6368288"/>
                    <a:pt x="7390448" y="6374638"/>
                    <a:pt x="7377748" y="6374638"/>
                  </a:cubicBezTo>
                  <a:cubicBezTo>
                    <a:pt x="7358698" y="6374638"/>
                    <a:pt x="7352348" y="6336538"/>
                    <a:pt x="7326948" y="6317488"/>
                  </a:cubicBezTo>
                  <a:cubicBezTo>
                    <a:pt x="7314248" y="6380988"/>
                    <a:pt x="7307898" y="6450838"/>
                    <a:pt x="7301548" y="6539738"/>
                  </a:cubicBezTo>
                  <a:cubicBezTo>
                    <a:pt x="7307898" y="6546088"/>
                    <a:pt x="7307898" y="6546088"/>
                    <a:pt x="7326948" y="6546088"/>
                  </a:cubicBezTo>
                  <a:cubicBezTo>
                    <a:pt x="7339648" y="6546088"/>
                    <a:pt x="7441248" y="6533388"/>
                    <a:pt x="7498398" y="6520688"/>
                  </a:cubicBezTo>
                  <a:lnTo>
                    <a:pt x="7498398" y="6101588"/>
                  </a:lnTo>
                  <a:lnTo>
                    <a:pt x="7517448" y="6101588"/>
                  </a:lnTo>
                  <a:cubicBezTo>
                    <a:pt x="7530148" y="6139688"/>
                    <a:pt x="7530148" y="6222238"/>
                    <a:pt x="7606348" y="6247638"/>
                  </a:cubicBezTo>
                  <a:cubicBezTo>
                    <a:pt x="7587298" y="6260338"/>
                    <a:pt x="7549198" y="6304788"/>
                    <a:pt x="7523798" y="6292088"/>
                  </a:cubicBezTo>
                  <a:cubicBezTo>
                    <a:pt x="7517448" y="6298438"/>
                    <a:pt x="7511098" y="6298438"/>
                    <a:pt x="7511098" y="6317488"/>
                  </a:cubicBezTo>
                  <a:lnTo>
                    <a:pt x="7511098" y="6520688"/>
                  </a:lnTo>
                  <a:cubicBezTo>
                    <a:pt x="7517448" y="6527038"/>
                    <a:pt x="7511098" y="6527038"/>
                    <a:pt x="7530148" y="6527038"/>
                  </a:cubicBezTo>
                  <a:cubicBezTo>
                    <a:pt x="7542848" y="6527038"/>
                    <a:pt x="7625398" y="6514338"/>
                    <a:pt x="7669848" y="6507988"/>
                  </a:cubicBezTo>
                  <a:cubicBezTo>
                    <a:pt x="7682548" y="6501638"/>
                    <a:pt x="7682548" y="6488938"/>
                    <a:pt x="7682548" y="6476238"/>
                  </a:cubicBezTo>
                  <a:cubicBezTo>
                    <a:pt x="7682548" y="6457188"/>
                    <a:pt x="7682548" y="6431788"/>
                    <a:pt x="7688898" y="6406388"/>
                  </a:cubicBezTo>
                  <a:lnTo>
                    <a:pt x="7688898" y="6063488"/>
                  </a:lnTo>
                  <a:lnTo>
                    <a:pt x="7707884" y="6063488"/>
                  </a:lnTo>
                  <a:cubicBezTo>
                    <a:pt x="7695184" y="6158738"/>
                    <a:pt x="7745984" y="6107938"/>
                    <a:pt x="7745984" y="6171438"/>
                  </a:cubicBezTo>
                  <a:cubicBezTo>
                    <a:pt x="7745984" y="6184138"/>
                    <a:pt x="7733284" y="6203188"/>
                    <a:pt x="7733284" y="6215888"/>
                  </a:cubicBezTo>
                  <a:cubicBezTo>
                    <a:pt x="7733284" y="6234938"/>
                    <a:pt x="7758684" y="6285738"/>
                    <a:pt x="7784084" y="6317488"/>
                  </a:cubicBezTo>
                  <a:lnTo>
                    <a:pt x="7758684" y="6317488"/>
                  </a:lnTo>
                  <a:cubicBezTo>
                    <a:pt x="7745984" y="6304788"/>
                    <a:pt x="7726934" y="6285738"/>
                    <a:pt x="7707884" y="6279388"/>
                  </a:cubicBezTo>
                  <a:cubicBezTo>
                    <a:pt x="7707884" y="6317488"/>
                    <a:pt x="7707884" y="6361938"/>
                    <a:pt x="7701534" y="6507988"/>
                  </a:cubicBezTo>
                  <a:cubicBezTo>
                    <a:pt x="7803134" y="6488938"/>
                    <a:pt x="7822184" y="6495288"/>
                    <a:pt x="7885684" y="6482588"/>
                  </a:cubicBezTo>
                  <a:lnTo>
                    <a:pt x="7885684" y="6025452"/>
                  </a:lnTo>
                  <a:lnTo>
                    <a:pt x="7917434" y="6025452"/>
                  </a:lnTo>
                  <a:cubicBezTo>
                    <a:pt x="7917434" y="6050788"/>
                    <a:pt x="7904734" y="6076188"/>
                    <a:pt x="7917434" y="6101588"/>
                  </a:cubicBezTo>
                  <a:cubicBezTo>
                    <a:pt x="7936484" y="6133338"/>
                    <a:pt x="7999984" y="6190488"/>
                    <a:pt x="7999984" y="6215888"/>
                  </a:cubicBezTo>
                  <a:cubicBezTo>
                    <a:pt x="7999984" y="6234938"/>
                    <a:pt x="7974584" y="6228588"/>
                    <a:pt x="7974584" y="6247638"/>
                  </a:cubicBezTo>
                  <a:cubicBezTo>
                    <a:pt x="7974584" y="6253988"/>
                    <a:pt x="7999984" y="6266688"/>
                    <a:pt x="7987284" y="6311138"/>
                  </a:cubicBezTo>
                  <a:cubicBezTo>
                    <a:pt x="7968234" y="6298438"/>
                    <a:pt x="7942834" y="6273038"/>
                    <a:pt x="7911084" y="6253988"/>
                  </a:cubicBezTo>
                  <a:lnTo>
                    <a:pt x="7911084" y="6482588"/>
                  </a:lnTo>
                  <a:cubicBezTo>
                    <a:pt x="7917434" y="6488938"/>
                    <a:pt x="7911084" y="6488938"/>
                    <a:pt x="7923784" y="6488938"/>
                  </a:cubicBezTo>
                  <a:lnTo>
                    <a:pt x="8501571" y="6431788"/>
                  </a:lnTo>
                  <a:lnTo>
                    <a:pt x="8501571" y="6107938"/>
                  </a:lnTo>
                  <a:cubicBezTo>
                    <a:pt x="8476171" y="6088888"/>
                    <a:pt x="8450771" y="6069838"/>
                    <a:pt x="8425371" y="6069838"/>
                  </a:cubicBezTo>
                  <a:cubicBezTo>
                    <a:pt x="8349171" y="6069838"/>
                    <a:pt x="8266621" y="6050788"/>
                    <a:pt x="8196834" y="6019102"/>
                  </a:cubicBezTo>
                  <a:cubicBezTo>
                    <a:pt x="8196834" y="6019102"/>
                    <a:pt x="8196834" y="6006402"/>
                    <a:pt x="8190484" y="5993702"/>
                  </a:cubicBezTo>
                  <a:cubicBezTo>
                    <a:pt x="8190484" y="5987352"/>
                    <a:pt x="8184134" y="5987352"/>
                    <a:pt x="8177784" y="5981002"/>
                  </a:cubicBezTo>
                  <a:cubicBezTo>
                    <a:pt x="8304721" y="5968302"/>
                    <a:pt x="8438071" y="5955602"/>
                    <a:pt x="8565071" y="5936552"/>
                  </a:cubicBezTo>
                  <a:cubicBezTo>
                    <a:pt x="8634921" y="5923852"/>
                    <a:pt x="8742807" y="5917502"/>
                    <a:pt x="8819007" y="5879402"/>
                  </a:cubicBezTo>
                  <a:cubicBezTo>
                    <a:pt x="8838057" y="5873052"/>
                    <a:pt x="8838057" y="5841302"/>
                    <a:pt x="8838057" y="5841302"/>
                  </a:cubicBezTo>
                  <a:cubicBezTo>
                    <a:pt x="8838057" y="5771452"/>
                    <a:pt x="8717407" y="5758752"/>
                    <a:pt x="8692071" y="5746052"/>
                  </a:cubicBezTo>
                  <a:lnTo>
                    <a:pt x="8539671" y="5707952"/>
                  </a:lnTo>
                  <a:lnTo>
                    <a:pt x="8539671" y="5657152"/>
                  </a:lnTo>
                  <a:cubicBezTo>
                    <a:pt x="8615871" y="5650802"/>
                    <a:pt x="8698421" y="5644452"/>
                    <a:pt x="8780907" y="5631752"/>
                  </a:cubicBezTo>
                  <a:cubicBezTo>
                    <a:pt x="8780907" y="5625402"/>
                    <a:pt x="8787257" y="5631752"/>
                    <a:pt x="8787257" y="5612702"/>
                  </a:cubicBezTo>
                </a:path>
              </a:pathLst>
            </a:custGeom>
            <a:gradFill>
              <a:gsLst>
                <a:gs pos="100000">
                  <a:srgbClr val="C00000">
                    <a:alpha val="0"/>
                  </a:srgbClr>
                </a:gs>
                <a:gs pos="82000">
                  <a:srgbClr val="D21322"/>
                </a:gs>
              </a:gsLst>
              <a:lin ang="5400000" scaled="1"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14" name="图片 13">
              <a:extLst>
                <a:ext uri="{FF2B5EF4-FFF2-40B4-BE49-F238E27FC236}">
                  <a16:creationId xmlns="" xmlns:a16="http://schemas.microsoft.com/office/drawing/2014/main" id="{E75B4DEB-FC01-4FE0-9549-15B40F2874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979432" y="4780128"/>
              <a:ext cx="109550" cy="88106"/>
            </a:xfrm>
            <a:prstGeom prst="rect">
              <a:avLst/>
            </a:prstGeom>
          </p:spPr>
        </p:pic>
      </p:grp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7C6D44D1-574A-4FA9-AC51-FF7084F3B17F}"/>
              </a:ext>
            </a:extLst>
          </p:cNvPr>
          <p:cNvGrpSpPr/>
          <p:nvPr/>
        </p:nvGrpSpPr>
        <p:grpSpPr>
          <a:xfrm>
            <a:off x="1604916" y="1416927"/>
            <a:ext cx="8982168" cy="2868505"/>
            <a:chOff x="1604916" y="2044058"/>
            <a:chExt cx="8982168" cy="2868505"/>
          </a:xfrm>
        </p:grpSpPr>
        <p:sp>
          <p:nvSpPr>
            <p:cNvPr id="7" name="TextBox 5"/>
            <p:cNvSpPr txBox="1">
              <a:spLocks noChangeArrowheads="1"/>
            </p:cNvSpPr>
            <p:nvPr/>
          </p:nvSpPr>
          <p:spPr bwMode="auto">
            <a:xfrm>
              <a:off x="2373597" y="3374395"/>
              <a:ext cx="7444806" cy="392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30000"/>
                </a:lnSpc>
              </a:pP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党建汇报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党课心得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党员学习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党课课件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  </a:t>
              </a:r>
              <a:endParaRPr lang="zh-CN" altLang="en-US" sz="1600" b="1" spc="600" dirty="0">
                <a:gradFill>
                  <a:gsLst>
                    <a:gs pos="100000">
                      <a:srgbClr val="C00000">
                        <a:alpha val="34000"/>
                      </a:srgbClr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+mn-ea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TextBox 6"/>
            <p:cNvSpPr txBox="1">
              <a:spLocks noChangeArrowheads="1"/>
            </p:cNvSpPr>
            <p:nvPr/>
          </p:nvSpPr>
          <p:spPr bwMode="auto">
            <a:xfrm>
              <a:off x="1604916" y="2044058"/>
              <a:ext cx="8982168" cy="1393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defTabSz="974725" eaLnBrk="0" hangingPunct="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30000"/>
                </a:lnSpc>
              </a:pPr>
              <a:r>
                <a:rPr lang="zh-CN" altLang="en-US" sz="7200" kern="2000" dirty="0">
                  <a:blipFill dpi="0" rotWithShape="1">
                    <a:blip r:embed="rId5"/>
                    <a:srcRect/>
                    <a:stretch>
                      <a:fillRect/>
                    </a:stretch>
                  </a:blipFill>
                  <a:latin typeface="思源宋体 CN Heavy" panose="02020900000000000000" pitchFamily="18" charset="-122"/>
                  <a:ea typeface="思源宋体 CN Heavy" panose="02020900000000000000" pitchFamily="18" charset="-122"/>
                  <a:cs typeface="+mn-ea"/>
                  <a:sym typeface="+mn-lt"/>
                </a:rPr>
                <a:t>感谢您的观看</a:t>
              </a:r>
            </a:p>
          </p:txBody>
        </p:sp>
        <p:sp>
          <p:nvSpPr>
            <p:cNvPr id="9" name="TextBox 18"/>
            <p:cNvSpPr txBox="1"/>
            <p:nvPr/>
          </p:nvSpPr>
          <p:spPr>
            <a:xfrm>
              <a:off x="4127861" y="4500142"/>
              <a:ext cx="3936277" cy="4124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汇报人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：</a:t>
              </a: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优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品</a:t>
              </a:r>
              <a:r>
                <a:rPr lang="en-US" altLang="zh-CN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PPT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   </a:t>
              </a: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时间：</a:t>
              </a:r>
              <a:r>
                <a:rPr lang="en-US" altLang="zh-CN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20XX</a:t>
              </a:r>
              <a:endParaRPr lang="en-US" altLang="zh-CN" sz="1600" b="1" dirty="0">
                <a:gradFill>
                  <a:gsLst>
                    <a:gs pos="100000">
                      <a:srgbClr val="C00000">
                        <a:alpha val="34000"/>
                      </a:srgbClr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+mn-ea"/>
                <a:cs typeface="+mn-ea"/>
                <a:sym typeface="+mn-lt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="" xmlns:a16="http://schemas.microsoft.com/office/drawing/2014/main" id="{69452897-AFE2-4EFA-906C-1EB8079C0FF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14971F6A-79B8-403B-9D51-6772649476FF}"/>
              </a:ext>
            </a:extLst>
          </p:cNvPr>
          <p:cNvGrpSpPr/>
          <p:nvPr/>
        </p:nvGrpSpPr>
        <p:grpSpPr>
          <a:xfrm>
            <a:off x="-3804360" y="-691786"/>
            <a:ext cx="8724987" cy="2951336"/>
            <a:chOff x="-3804360" y="-691786"/>
            <a:chExt cx="8724987" cy="2951336"/>
          </a:xfrm>
        </p:grpSpPr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84CF1708-EFAA-47F7-B767-CBC02DE5A6E6}"/>
                </a:ext>
              </a:extLst>
            </p:cNvPr>
            <p:cNvSpPr/>
            <p:nvPr/>
          </p:nvSpPr>
          <p:spPr>
            <a:xfrm>
              <a:off x="1283711" y="-691786"/>
              <a:ext cx="3636916" cy="1690784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25000"/>
                  </a:srgbClr>
                </a:gs>
                <a:gs pos="100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2D1BC8A2-2A38-487C-92A4-BCEAA80C5E6E}"/>
                </a:ext>
              </a:extLst>
            </p:cNvPr>
            <p:cNvSpPr/>
            <p:nvPr/>
          </p:nvSpPr>
          <p:spPr>
            <a:xfrm rot="9900000">
              <a:off x="-3804360" y="-261555"/>
              <a:ext cx="5422956" cy="2521105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67000"/>
                  </a:srgbClr>
                </a:gs>
                <a:gs pos="76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13" name="图片 12">
              <a:extLst>
                <a:ext uri="{FF2B5EF4-FFF2-40B4-BE49-F238E27FC236}">
                  <a16:creationId xmlns="" xmlns:a16="http://schemas.microsoft.com/office/drawing/2014/main" id="{077E4E1C-2737-43DC-A094-A8383129019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2935" y="438190"/>
              <a:ext cx="1901983" cy="13512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2916269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extLst mod="1">
    <p:ext uri="{E180D4A7-C9FB-4DFB-919C-405C955672EB}">
      <p14:showEvtLst xmlns:p14="http://schemas.microsoft.com/office/powerpoint/2010/main">
        <p14:playEvt time="0" objId="11"/>
      </p14:showEvtLst>
    </p:ext>
  </p:extLs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" y="2949865"/>
            <a:ext cx="12191999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                                            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0" y="2182092"/>
            <a:ext cx="12191999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>
              <a:defRPr/>
            </a:pP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更多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www.ypppt.com/ziti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www.ypppt.com/gushi/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www.ypppt.com/kejian/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6606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780DE284-C6A1-49B0-8D88-6BBFB7A53E42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pic>
        <p:nvPicPr>
          <p:cNvPr id="17" name="图片 16">
            <a:extLst>
              <a:ext uri="{FF2B5EF4-FFF2-40B4-BE49-F238E27FC236}">
                <a16:creationId xmlns="" xmlns:a16="http://schemas.microsoft.com/office/drawing/2014/main" id="{DF70AA58-8FDD-4314-A806-83C96536D6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445" y="1450723"/>
            <a:ext cx="6097005" cy="4370613"/>
          </a:xfrm>
          <a:prstGeom prst="rect">
            <a:avLst/>
          </a:prstGeom>
        </p:spPr>
      </p:pic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BD179D01-26F7-4168-8358-2CDEF5D684D6}"/>
              </a:ext>
            </a:extLst>
          </p:cNvPr>
          <p:cNvSpPr txBox="1"/>
          <p:nvPr/>
        </p:nvSpPr>
        <p:spPr>
          <a:xfrm>
            <a:off x="7110030" y="1699473"/>
            <a:ext cx="412402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8C27EF2E-E3F0-4568-A897-A15CF47A9CB2}"/>
              </a:ext>
            </a:extLst>
          </p:cNvPr>
          <p:cNvSpPr txBox="1"/>
          <p:nvPr/>
        </p:nvSpPr>
        <p:spPr>
          <a:xfrm>
            <a:off x="7139058" y="2265530"/>
            <a:ext cx="412402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400" dirty="0"/>
              <a:t>根据自己的需要添加适当的文字，此处添加详细文本描述，建议与标题相关尽量简洁... ...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85E1EE2D-0E00-4616-AC8C-CB3BCCE09BD7}"/>
              </a:ext>
            </a:extLst>
          </p:cNvPr>
          <p:cNvSpPr txBox="1"/>
          <p:nvPr/>
        </p:nvSpPr>
        <p:spPr>
          <a:xfrm>
            <a:off x="7110030" y="2885316"/>
            <a:ext cx="4153056" cy="20002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369824805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文本框 49">
            <a:extLst>
              <a:ext uri="{FF2B5EF4-FFF2-40B4-BE49-F238E27FC236}">
                <a16:creationId xmlns="" xmlns:a16="http://schemas.microsoft.com/office/drawing/2014/main" id="{267DD19E-91CC-4377-AFB9-EDFBCA1FC196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56" name="组合 55">
            <a:extLst>
              <a:ext uri="{FF2B5EF4-FFF2-40B4-BE49-F238E27FC236}">
                <a16:creationId xmlns="" xmlns:a16="http://schemas.microsoft.com/office/drawing/2014/main" id="{57E3CFC3-7B0C-4EFB-892D-2B4E20A32264}"/>
              </a:ext>
            </a:extLst>
          </p:cNvPr>
          <p:cNvGrpSpPr/>
          <p:nvPr/>
        </p:nvGrpSpPr>
        <p:grpSpPr>
          <a:xfrm>
            <a:off x="1379538" y="1823781"/>
            <a:ext cx="5500232" cy="984366"/>
            <a:chOff x="1379538" y="1945986"/>
            <a:chExt cx="5500232" cy="984366"/>
          </a:xfrm>
        </p:grpSpPr>
        <p:sp>
          <p:nvSpPr>
            <p:cNvPr id="5" name="TextBox 1"/>
            <p:cNvSpPr txBox="1"/>
            <p:nvPr/>
          </p:nvSpPr>
          <p:spPr>
            <a:xfrm>
              <a:off x="2424902" y="1945986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379538" y="1949740"/>
              <a:ext cx="874355" cy="874355"/>
              <a:chOff x="5068579" y="1163938"/>
              <a:chExt cx="555066" cy="555066"/>
            </a:xfrm>
          </p:grpSpPr>
          <p:sp>
            <p:nvSpPr>
              <p:cNvPr id="11" name="椭圆 10"/>
              <p:cNvSpPr/>
              <p:nvPr/>
            </p:nvSpPr>
            <p:spPr>
              <a:xfrm>
                <a:off x="5068579" y="1163938"/>
                <a:ext cx="555066" cy="555066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7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70"/>
              <p:cNvSpPr>
                <a:spLocks noEditPoints="1"/>
              </p:cNvSpPr>
              <p:nvPr/>
            </p:nvSpPr>
            <p:spPr bwMode="auto">
              <a:xfrm>
                <a:off x="5235099" y="1295926"/>
                <a:ext cx="242524" cy="290241"/>
              </a:xfrm>
              <a:custGeom>
                <a:avLst/>
                <a:gdLst>
                  <a:gd name="T0" fmla="*/ 346 w 346"/>
                  <a:gd name="T1" fmla="*/ 77 h 414"/>
                  <a:gd name="T2" fmla="*/ 345 w 346"/>
                  <a:gd name="T3" fmla="*/ 75 h 414"/>
                  <a:gd name="T4" fmla="*/ 345 w 346"/>
                  <a:gd name="T5" fmla="*/ 74 h 414"/>
                  <a:gd name="T6" fmla="*/ 343 w 346"/>
                  <a:gd name="T7" fmla="*/ 72 h 414"/>
                  <a:gd name="T8" fmla="*/ 273 w 346"/>
                  <a:gd name="T9" fmla="*/ 2 h 414"/>
                  <a:gd name="T10" fmla="*/ 271 w 346"/>
                  <a:gd name="T11" fmla="*/ 0 h 414"/>
                  <a:gd name="T12" fmla="*/ 270 w 346"/>
                  <a:gd name="T13" fmla="*/ 0 h 414"/>
                  <a:gd name="T14" fmla="*/ 268 w 346"/>
                  <a:gd name="T15" fmla="*/ 0 h 414"/>
                  <a:gd name="T16" fmla="*/ 268 w 346"/>
                  <a:gd name="T17" fmla="*/ 0 h 414"/>
                  <a:gd name="T18" fmla="*/ 7 w 346"/>
                  <a:gd name="T19" fmla="*/ 0 h 414"/>
                  <a:gd name="T20" fmla="*/ 0 w 346"/>
                  <a:gd name="T21" fmla="*/ 7 h 414"/>
                  <a:gd name="T22" fmla="*/ 0 w 346"/>
                  <a:gd name="T23" fmla="*/ 407 h 414"/>
                  <a:gd name="T24" fmla="*/ 7 w 346"/>
                  <a:gd name="T25" fmla="*/ 414 h 414"/>
                  <a:gd name="T26" fmla="*/ 338 w 346"/>
                  <a:gd name="T27" fmla="*/ 414 h 414"/>
                  <a:gd name="T28" fmla="*/ 346 w 346"/>
                  <a:gd name="T29" fmla="*/ 407 h 414"/>
                  <a:gd name="T30" fmla="*/ 346 w 346"/>
                  <a:gd name="T31" fmla="*/ 77 h 414"/>
                  <a:gd name="T32" fmla="*/ 346 w 346"/>
                  <a:gd name="T33" fmla="*/ 77 h 414"/>
                  <a:gd name="T34" fmla="*/ 275 w 346"/>
                  <a:gd name="T35" fmla="*/ 25 h 414"/>
                  <a:gd name="T36" fmla="*/ 320 w 346"/>
                  <a:gd name="T37" fmla="*/ 70 h 414"/>
                  <a:gd name="T38" fmla="*/ 275 w 346"/>
                  <a:gd name="T39" fmla="*/ 70 h 414"/>
                  <a:gd name="T40" fmla="*/ 275 w 346"/>
                  <a:gd name="T41" fmla="*/ 25 h 414"/>
                  <a:gd name="T42" fmla="*/ 14 w 346"/>
                  <a:gd name="T43" fmla="*/ 400 h 414"/>
                  <a:gd name="T44" fmla="*/ 14 w 346"/>
                  <a:gd name="T45" fmla="*/ 14 h 414"/>
                  <a:gd name="T46" fmla="*/ 260 w 346"/>
                  <a:gd name="T47" fmla="*/ 14 h 414"/>
                  <a:gd name="T48" fmla="*/ 260 w 346"/>
                  <a:gd name="T49" fmla="*/ 77 h 414"/>
                  <a:gd name="T50" fmla="*/ 268 w 346"/>
                  <a:gd name="T51" fmla="*/ 85 h 414"/>
                  <a:gd name="T52" fmla="*/ 331 w 346"/>
                  <a:gd name="T53" fmla="*/ 85 h 414"/>
                  <a:gd name="T54" fmla="*/ 331 w 346"/>
                  <a:gd name="T55" fmla="*/ 400 h 414"/>
                  <a:gd name="T56" fmla="*/ 14 w 346"/>
                  <a:gd name="T57" fmla="*/ 40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6" h="414">
                    <a:moveTo>
                      <a:pt x="346" y="77"/>
                    </a:moveTo>
                    <a:cubicBezTo>
                      <a:pt x="345" y="76"/>
                      <a:pt x="345" y="76"/>
                      <a:pt x="345" y="75"/>
                    </a:cubicBezTo>
                    <a:cubicBezTo>
                      <a:pt x="345" y="75"/>
                      <a:pt x="345" y="75"/>
                      <a:pt x="345" y="74"/>
                    </a:cubicBezTo>
                    <a:cubicBezTo>
                      <a:pt x="345" y="74"/>
                      <a:pt x="344" y="73"/>
                      <a:pt x="343" y="72"/>
                    </a:cubicBezTo>
                    <a:cubicBezTo>
                      <a:pt x="273" y="2"/>
                      <a:pt x="273" y="2"/>
                      <a:pt x="273" y="2"/>
                    </a:cubicBezTo>
                    <a:cubicBezTo>
                      <a:pt x="272" y="1"/>
                      <a:pt x="272" y="1"/>
                      <a:pt x="271" y="0"/>
                    </a:cubicBezTo>
                    <a:cubicBezTo>
                      <a:pt x="271" y="0"/>
                      <a:pt x="270" y="0"/>
                      <a:pt x="270" y="0"/>
                    </a:cubicBezTo>
                    <a:cubicBezTo>
                      <a:pt x="270" y="0"/>
                      <a:pt x="269" y="0"/>
                      <a:pt x="268" y="0"/>
                    </a:cubicBezTo>
                    <a:cubicBezTo>
                      <a:pt x="268" y="0"/>
                      <a:pt x="268" y="0"/>
                      <a:pt x="26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407"/>
                      <a:pt x="0" y="407"/>
                      <a:pt x="0" y="407"/>
                    </a:cubicBezTo>
                    <a:cubicBezTo>
                      <a:pt x="0" y="411"/>
                      <a:pt x="3" y="414"/>
                      <a:pt x="7" y="414"/>
                    </a:cubicBezTo>
                    <a:cubicBezTo>
                      <a:pt x="338" y="414"/>
                      <a:pt x="338" y="414"/>
                      <a:pt x="338" y="414"/>
                    </a:cubicBezTo>
                    <a:cubicBezTo>
                      <a:pt x="342" y="414"/>
                      <a:pt x="346" y="411"/>
                      <a:pt x="346" y="407"/>
                    </a:cubicBezTo>
                    <a:cubicBezTo>
                      <a:pt x="346" y="77"/>
                      <a:pt x="346" y="77"/>
                      <a:pt x="346" y="77"/>
                    </a:cubicBezTo>
                    <a:cubicBezTo>
                      <a:pt x="346" y="77"/>
                      <a:pt x="346" y="77"/>
                      <a:pt x="346" y="77"/>
                    </a:cubicBezTo>
                    <a:close/>
                    <a:moveTo>
                      <a:pt x="275" y="25"/>
                    </a:moveTo>
                    <a:cubicBezTo>
                      <a:pt x="320" y="70"/>
                      <a:pt x="320" y="70"/>
                      <a:pt x="320" y="70"/>
                    </a:cubicBezTo>
                    <a:cubicBezTo>
                      <a:pt x="275" y="70"/>
                      <a:pt x="275" y="70"/>
                      <a:pt x="275" y="70"/>
                    </a:cubicBezTo>
                    <a:lnTo>
                      <a:pt x="275" y="25"/>
                    </a:lnTo>
                    <a:close/>
                    <a:moveTo>
                      <a:pt x="14" y="400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260" y="14"/>
                      <a:pt x="260" y="14"/>
                      <a:pt x="260" y="14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81"/>
                      <a:pt x="264" y="85"/>
                      <a:pt x="268" y="85"/>
                    </a:cubicBezTo>
                    <a:cubicBezTo>
                      <a:pt x="331" y="85"/>
                      <a:pt x="331" y="85"/>
                      <a:pt x="331" y="85"/>
                    </a:cubicBezTo>
                    <a:cubicBezTo>
                      <a:pt x="331" y="400"/>
                      <a:pt x="331" y="400"/>
                      <a:pt x="331" y="400"/>
                    </a:cubicBezTo>
                    <a:lnTo>
                      <a:pt x="14" y="4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68555" tIns="34278" rIns="68555" bIns="3427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cs typeface="+mn-ea"/>
                  <a:sym typeface="+mn-lt"/>
                </a:endParaRPr>
              </a:p>
            </p:txBody>
          </p:sp>
        </p:grpSp>
        <p:sp>
          <p:nvSpPr>
            <p:cNvPr id="53" name="TextBox 1">
              <a:extLst>
                <a:ext uri="{FF2B5EF4-FFF2-40B4-BE49-F238E27FC236}">
                  <a16:creationId xmlns="" xmlns:a16="http://schemas.microsoft.com/office/drawing/2014/main" id="{7237A3ED-9607-401C-860F-92765FE43190}"/>
                </a:ext>
              </a:extLst>
            </p:cNvPr>
            <p:cNvSpPr txBox="1"/>
            <p:nvPr/>
          </p:nvSpPr>
          <p:spPr>
            <a:xfrm>
              <a:off x="2424901" y="2310695"/>
              <a:ext cx="4454869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pic>
        <p:nvPicPr>
          <p:cNvPr id="55" name="图片 54">
            <a:extLst>
              <a:ext uri="{FF2B5EF4-FFF2-40B4-BE49-F238E27FC236}">
                <a16:creationId xmlns="" xmlns:a16="http://schemas.microsoft.com/office/drawing/2014/main" id="{94EBC092-117E-4866-B60B-BDDAA36CEB8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40720" y="401606"/>
            <a:ext cx="4864618" cy="4864618"/>
          </a:xfrm>
          <a:prstGeom prst="rect">
            <a:avLst/>
          </a:prstGeom>
        </p:spPr>
      </p:pic>
      <p:grpSp>
        <p:nvGrpSpPr>
          <p:cNvPr id="69" name="Group 56">
            <a:extLst>
              <a:ext uri="{FF2B5EF4-FFF2-40B4-BE49-F238E27FC236}">
                <a16:creationId xmlns="" xmlns:a16="http://schemas.microsoft.com/office/drawing/2014/main" id="{4AF0C582-3F14-46B3-AC77-69D2F0E1633E}"/>
              </a:ext>
            </a:extLst>
          </p:cNvPr>
          <p:cNvGrpSpPr/>
          <p:nvPr/>
        </p:nvGrpSpPr>
        <p:grpSpPr>
          <a:xfrm>
            <a:off x="1379538" y="3101038"/>
            <a:ext cx="5500232" cy="984366"/>
            <a:chOff x="1379538" y="1945986"/>
            <a:chExt cx="5500232" cy="984366"/>
          </a:xfrm>
        </p:grpSpPr>
        <p:sp>
          <p:nvSpPr>
            <p:cNvPr id="70" name="TextBox 1">
              <a:extLst>
                <a:ext uri="{FF2B5EF4-FFF2-40B4-BE49-F238E27FC236}">
                  <a16:creationId xmlns="" xmlns:a16="http://schemas.microsoft.com/office/drawing/2014/main" id="{1EFDA3F5-71F1-42C2-B096-39CD349028C8}"/>
                </a:ext>
              </a:extLst>
            </p:cNvPr>
            <p:cNvSpPr txBox="1"/>
            <p:nvPr/>
          </p:nvSpPr>
          <p:spPr>
            <a:xfrm>
              <a:off x="2424902" y="1945986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71" name="组合 70">
              <a:extLst>
                <a:ext uri="{FF2B5EF4-FFF2-40B4-BE49-F238E27FC236}">
                  <a16:creationId xmlns="" xmlns:a16="http://schemas.microsoft.com/office/drawing/2014/main" id="{64EA1BDC-5737-475D-BFBD-2E96E74A9F79}"/>
                </a:ext>
              </a:extLst>
            </p:cNvPr>
            <p:cNvGrpSpPr/>
            <p:nvPr/>
          </p:nvGrpSpPr>
          <p:grpSpPr>
            <a:xfrm>
              <a:off x="1379538" y="1949740"/>
              <a:ext cx="874355" cy="874355"/>
              <a:chOff x="5068579" y="1163938"/>
              <a:chExt cx="555066" cy="555066"/>
            </a:xfrm>
          </p:grpSpPr>
          <p:sp>
            <p:nvSpPr>
              <p:cNvPr id="73" name="椭圆 72">
                <a:extLst>
                  <a:ext uri="{FF2B5EF4-FFF2-40B4-BE49-F238E27FC236}">
                    <a16:creationId xmlns="" xmlns:a16="http://schemas.microsoft.com/office/drawing/2014/main" id="{734597FA-70EE-41B6-B9E6-33A59FC1ED58}"/>
                  </a:ext>
                </a:extLst>
              </p:cNvPr>
              <p:cNvSpPr/>
              <p:nvPr/>
            </p:nvSpPr>
            <p:spPr>
              <a:xfrm>
                <a:off x="5068579" y="1163938"/>
                <a:ext cx="555066" cy="555066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707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70">
                <a:extLst>
                  <a:ext uri="{FF2B5EF4-FFF2-40B4-BE49-F238E27FC236}">
                    <a16:creationId xmlns="" xmlns:a16="http://schemas.microsoft.com/office/drawing/2014/main" id="{29294B4E-D3B6-4B8D-9779-46111802D5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1240" y="1313528"/>
                <a:ext cx="290241" cy="255036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597041" h="524623">
                    <a:moveTo>
                      <a:pt x="511060" y="318176"/>
                    </a:moveTo>
                    <a:lnTo>
                      <a:pt x="555430" y="318176"/>
                    </a:lnTo>
                    <a:lnTo>
                      <a:pt x="555430" y="328291"/>
                    </a:lnTo>
                    <a:lnTo>
                      <a:pt x="511060" y="328291"/>
                    </a:lnTo>
                    <a:close/>
                    <a:moveTo>
                      <a:pt x="511060" y="298175"/>
                    </a:moveTo>
                    <a:lnTo>
                      <a:pt x="555430" y="298175"/>
                    </a:lnTo>
                    <a:lnTo>
                      <a:pt x="555430" y="309670"/>
                    </a:lnTo>
                    <a:lnTo>
                      <a:pt x="511060" y="309670"/>
                    </a:lnTo>
                    <a:close/>
                    <a:moveTo>
                      <a:pt x="511060" y="279554"/>
                    </a:moveTo>
                    <a:lnTo>
                      <a:pt x="555430" y="279554"/>
                    </a:lnTo>
                    <a:lnTo>
                      <a:pt x="555430" y="291049"/>
                    </a:lnTo>
                    <a:lnTo>
                      <a:pt x="511060" y="291049"/>
                    </a:lnTo>
                    <a:close/>
                    <a:moveTo>
                      <a:pt x="511060" y="260932"/>
                    </a:moveTo>
                    <a:lnTo>
                      <a:pt x="555430" y="260932"/>
                    </a:lnTo>
                    <a:lnTo>
                      <a:pt x="555430" y="270818"/>
                    </a:lnTo>
                    <a:lnTo>
                      <a:pt x="511060" y="270818"/>
                    </a:lnTo>
                    <a:close/>
                    <a:moveTo>
                      <a:pt x="511060" y="242311"/>
                    </a:moveTo>
                    <a:lnTo>
                      <a:pt x="555430" y="242311"/>
                    </a:lnTo>
                    <a:lnTo>
                      <a:pt x="555430" y="253576"/>
                    </a:lnTo>
                    <a:lnTo>
                      <a:pt x="511060" y="253576"/>
                    </a:lnTo>
                    <a:close/>
                    <a:moveTo>
                      <a:pt x="436378" y="240701"/>
                    </a:moveTo>
                    <a:lnTo>
                      <a:pt x="489449" y="240701"/>
                    </a:lnTo>
                    <a:cubicBezTo>
                      <a:pt x="488015" y="265059"/>
                      <a:pt x="476540" y="286552"/>
                      <a:pt x="460762" y="302313"/>
                    </a:cubicBezTo>
                    <a:lnTo>
                      <a:pt x="423469" y="265059"/>
                    </a:lnTo>
                    <a:cubicBezTo>
                      <a:pt x="430641" y="257895"/>
                      <a:pt x="434944" y="250731"/>
                      <a:pt x="436378" y="240701"/>
                    </a:cubicBezTo>
                    <a:close/>
                    <a:moveTo>
                      <a:pt x="386069" y="146214"/>
                    </a:moveTo>
                    <a:lnTo>
                      <a:pt x="386069" y="199256"/>
                    </a:lnTo>
                    <a:cubicBezTo>
                      <a:pt x="367412" y="200690"/>
                      <a:pt x="353060" y="216459"/>
                      <a:pt x="353060" y="235096"/>
                    </a:cubicBezTo>
                    <a:cubicBezTo>
                      <a:pt x="353060" y="253732"/>
                      <a:pt x="370282" y="270935"/>
                      <a:pt x="388940" y="270935"/>
                    </a:cubicBezTo>
                    <a:cubicBezTo>
                      <a:pt x="397551" y="270935"/>
                      <a:pt x="406162" y="266634"/>
                      <a:pt x="411902" y="262334"/>
                    </a:cubicBezTo>
                    <a:lnTo>
                      <a:pt x="449217" y="299607"/>
                    </a:lnTo>
                    <a:cubicBezTo>
                      <a:pt x="433430" y="313943"/>
                      <a:pt x="411902" y="322544"/>
                      <a:pt x="388940" y="322544"/>
                    </a:cubicBezTo>
                    <a:cubicBezTo>
                      <a:pt x="340144" y="322544"/>
                      <a:pt x="301394" y="283837"/>
                      <a:pt x="301394" y="235096"/>
                    </a:cubicBezTo>
                    <a:cubicBezTo>
                      <a:pt x="301394" y="187788"/>
                      <a:pt x="338709" y="147648"/>
                      <a:pt x="386069" y="146214"/>
                    </a:cubicBezTo>
                    <a:close/>
                    <a:moveTo>
                      <a:pt x="391973" y="143225"/>
                    </a:moveTo>
                    <a:cubicBezTo>
                      <a:pt x="393407" y="143225"/>
                      <a:pt x="393407" y="143225"/>
                      <a:pt x="394841" y="143225"/>
                    </a:cubicBezTo>
                    <a:cubicBezTo>
                      <a:pt x="443601" y="143225"/>
                      <a:pt x="482322" y="183356"/>
                      <a:pt x="482322" y="232087"/>
                    </a:cubicBezTo>
                    <a:cubicBezTo>
                      <a:pt x="482322" y="232087"/>
                      <a:pt x="482322" y="233521"/>
                      <a:pt x="482322" y="234954"/>
                    </a:cubicBezTo>
                    <a:lnTo>
                      <a:pt x="430694" y="234954"/>
                    </a:lnTo>
                    <a:cubicBezTo>
                      <a:pt x="430694" y="233521"/>
                      <a:pt x="430694" y="232087"/>
                      <a:pt x="430694" y="232087"/>
                    </a:cubicBezTo>
                    <a:cubicBezTo>
                      <a:pt x="430694" y="212022"/>
                      <a:pt x="414919" y="196256"/>
                      <a:pt x="394841" y="196256"/>
                    </a:cubicBezTo>
                    <a:cubicBezTo>
                      <a:pt x="393407" y="196256"/>
                      <a:pt x="393407" y="196256"/>
                      <a:pt x="391973" y="196256"/>
                    </a:cubicBezTo>
                    <a:close/>
                    <a:moveTo>
                      <a:pt x="209538" y="117542"/>
                    </a:moveTo>
                    <a:lnTo>
                      <a:pt x="209538" y="179177"/>
                    </a:lnTo>
                    <a:lnTo>
                      <a:pt x="281298" y="213579"/>
                    </a:lnTo>
                    <a:lnTo>
                      <a:pt x="281298" y="258014"/>
                    </a:lnTo>
                    <a:lnTo>
                      <a:pt x="209538" y="225046"/>
                    </a:lnTo>
                    <a:lnTo>
                      <a:pt x="209538" y="341150"/>
                    </a:lnTo>
                    <a:lnTo>
                      <a:pt x="367410" y="341150"/>
                    </a:lnTo>
                    <a:lnTo>
                      <a:pt x="394679" y="341150"/>
                    </a:lnTo>
                    <a:lnTo>
                      <a:pt x="571208" y="341150"/>
                    </a:lnTo>
                    <a:lnTo>
                      <a:pt x="571208" y="117542"/>
                    </a:lnTo>
                    <a:close/>
                    <a:moveTo>
                      <a:pt x="363104" y="73107"/>
                    </a:moveTo>
                    <a:lnTo>
                      <a:pt x="410466" y="73107"/>
                    </a:lnTo>
                    <a:lnTo>
                      <a:pt x="410466" y="93174"/>
                    </a:lnTo>
                    <a:lnTo>
                      <a:pt x="588430" y="93174"/>
                    </a:lnTo>
                    <a:lnTo>
                      <a:pt x="597041" y="93174"/>
                    </a:lnTo>
                    <a:lnTo>
                      <a:pt x="597041" y="117542"/>
                    </a:lnTo>
                    <a:lnTo>
                      <a:pt x="588430" y="117542"/>
                    </a:lnTo>
                    <a:lnTo>
                      <a:pt x="588430" y="358350"/>
                    </a:lnTo>
                    <a:lnTo>
                      <a:pt x="394679" y="358350"/>
                    </a:lnTo>
                    <a:lnTo>
                      <a:pt x="394679" y="402785"/>
                    </a:lnTo>
                    <a:lnTo>
                      <a:pt x="490837" y="511723"/>
                    </a:lnTo>
                    <a:lnTo>
                      <a:pt x="456392" y="511723"/>
                    </a:lnTo>
                    <a:lnTo>
                      <a:pt x="390373" y="438620"/>
                    </a:lnTo>
                    <a:lnTo>
                      <a:pt x="390373" y="511723"/>
                    </a:lnTo>
                    <a:lnTo>
                      <a:pt x="370280" y="511723"/>
                    </a:lnTo>
                    <a:lnTo>
                      <a:pt x="370280" y="438620"/>
                    </a:lnTo>
                    <a:lnTo>
                      <a:pt x="305696" y="511723"/>
                    </a:lnTo>
                    <a:lnTo>
                      <a:pt x="271252" y="511723"/>
                    </a:lnTo>
                    <a:lnTo>
                      <a:pt x="367410" y="402785"/>
                    </a:lnTo>
                    <a:lnTo>
                      <a:pt x="367410" y="358350"/>
                    </a:lnTo>
                    <a:lnTo>
                      <a:pt x="192316" y="358350"/>
                    </a:lnTo>
                    <a:lnTo>
                      <a:pt x="192316" y="217879"/>
                    </a:lnTo>
                    <a:lnTo>
                      <a:pt x="169353" y="207845"/>
                    </a:lnTo>
                    <a:lnTo>
                      <a:pt x="163612" y="329683"/>
                    </a:lnTo>
                    <a:lnTo>
                      <a:pt x="159307" y="329683"/>
                    </a:lnTo>
                    <a:lnTo>
                      <a:pt x="159307" y="346883"/>
                    </a:lnTo>
                    <a:lnTo>
                      <a:pt x="159307" y="359784"/>
                    </a:lnTo>
                    <a:lnTo>
                      <a:pt x="159307" y="490222"/>
                    </a:lnTo>
                    <a:lnTo>
                      <a:pt x="165047" y="490222"/>
                    </a:lnTo>
                    <a:lnTo>
                      <a:pt x="193751" y="497389"/>
                    </a:lnTo>
                    <a:lnTo>
                      <a:pt x="193751" y="524623"/>
                    </a:lnTo>
                    <a:lnTo>
                      <a:pt x="169353" y="524623"/>
                    </a:lnTo>
                    <a:lnTo>
                      <a:pt x="139214" y="520323"/>
                    </a:lnTo>
                    <a:lnTo>
                      <a:pt x="139214" y="524623"/>
                    </a:lnTo>
                    <a:lnTo>
                      <a:pt x="106204" y="524623"/>
                    </a:lnTo>
                    <a:lnTo>
                      <a:pt x="106204" y="494522"/>
                    </a:lnTo>
                    <a:lnTo>
                      <a:pt x="106204" y="490222"/>
                    </a:lnTo>
                    <a:lnTo>
                      <a:pt x="106204" y="359784"/>
                    </a:lnTo>
                    <a:lnTo>
                      <a:pt x="87547" y="359784"/>
                    </a:lnTo>
                    <a:lnTo>
                      <a:pt x="87547" y="490222"/>
                    </a:lnTo>
                    <a:lnTo>
                      <a:pt x="87547" y="494522"/>
                    </a:lnTo>
                    <a:lnTo>
                      <a:pt x="87547" y="524623"/>
                    </a:lnTo>
                    <a:lnTo>
                      <a:pt x="54537" y="524623"/>
                    </a:lnTo>
                    <a:lnTo>
                      <a:pt x="54537" y="520323"/>
                    </a:lnTo>
                    <a:lnTo>
                      <a:pt x="25834" y="524623"/>
                    </a:lnTo>
                    <a:lnTo>
                      <a:pt x="0" y="524623"/>
                    </a:lnTo>
                    <a:lnTo>
                      <a:pt x="0" y="497389"/>
                    </a:lnTo>
                    <a:lnTo>
                      <a:pt x="30139" y="490222"/>
                    </a:lnTo>
                    <a:lnTo>
                      <a:pt x="34445" y="490222"/>
                    </a:lnTo>
                    <a:lnTo>
                      <a:pt x="34445" y="359784"/>
                    </a:lnTo>
                    <a:lnTo>
                      <a:pt x="34445" y="346883"/>
                    </a:lnTo>
                    <a:lnTo>
                      <a:pt x="34445" y="329683"/>
                    </a:lnTo>
                    <a:lnTo>
                      <a:pt x="31574" y="329683"/>
                    </a:lnTo>
                    <a:lnTo>
                      <a:pt x="30139" y="302448"/>
                    </a:lnTo>
                    <a:lnTo>
                      <a:pt x="4306" y="302448"/>
                    </a:lnTo>
                    <a:lnTo>
                      <a:pt x="8611" y="169144"/>
                    </a:lnTo>
                    <a:lnTo>
                      <a:pt x="67454" y="159110"/>
                    </a:lnTo>
                    <a:lnTo>
                      <a:pt x="94723" y="190645"/>
                    </a:lnTo>
                    <a:lnTo>
                      <a:pt x="123427" y="159110"/>
                    </a:lnTo>
                    <a:lnTo>
                      <a:pt x="165047" y="159110"/>
                    </a:lnTo>
                    <a:lnTo>
                      <a:pt x="192316" y="172010"/>
                    </a:lnTo>
                    <a:lnTo>
                      <a:pt x="192316" y="117542"/>
                    </a:lnTo>
                    <a:lnTo>
                      <a:pt x="180835" y="117542"/>
                    </a:lnTo>
                    <a:lnTo>
                      <a:pt x="180835" y="93174"/>
                    </a:lnTo>
                    <a:lnTo>
                      <a:pt x="192316" y="93174"/>
                    </a:lnTo>
                    <a:lnTo>
                      <a:pt x="363104" y="93174"/>
                    </a:lnTo>
                    <a:close/>
                    <a:moveTo>
                      <a:pt x="96902" y="0"/>
                    </a:moveTo>
                    <a:cubicBezTo>
                      <a:pt x="137722" y="0"/>
                      <a:pt x="170814" y="33040"/>
                      <a:pt x="170814" y="73797"/>
                    </a:cubicBezTo>
                    <a:cubicBezTo>
                      <a:pt x="170814" y="114554"/>
                      <a:pt x="137722" y="147594"/>
                      <a:pt x="96902" y="147594"/>
                    </a:cubicBezTo>
                    <a:cubicBezTo>
                      <a:pt x="56082" y="147594"/>
                      <a:pt x="22990" y="114554"/>
                      <a:pt x="22990" y="73797"/>
                    </a:cubicBezTo>
                    <a:cubicBezTo>
                      <a:pt x="22990" y="33040"/>
                      <a:pt x="56082" y="0"/>
                      <a:pt x="969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68555" tIns="34278" rIns="68555" bIns="34278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</p:grpSp>
        <p:sp>
          <p:nvSpPr>
            <p:cNvPr id="72" name="TextBox 1">
              <a:extLst>
                <a:ext uri="{FF2B5EF4-FFF2-40B4-BE49-F238E27FC236}">
                  <a16:creationId xmlns="" xmlns:a16="http://schemas.microsoft.com/office/drawing/2014/main" id="{CDCE099A-7684-4BEC-9D1C-293326C16413}"/>
                </a:ext>
              </a:extLst>
            </p:cNvPr>
            <p:cNvSpPr txBox="1"/>
            <p:nvPr/>
          </p:nvSpPr>
          <p:spPr>
            <a:xfrm>
              <a:off x="2424902" y="2310695"/>
              <a:ext cx="445486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75" name="Group 62">
            <a:extLst>
              <a:ext uri="{FF2B5EF4-FFF2-40B4-BE49-F238E27FC236}">
                <a16:creationId xmlns="" xmlns:a16="http://schemas.microsoft.com/office/drawing/2014/main" id="{30CD315B-A8A2-43DA-8A1A-CD52DAADAA31}"/>
              </a:ext>
            </a:extLst>
          </p:cNvPr>
          <p:cNvGrpSpPr/>
          <p:nvPr/>
        </p:nvGrpSpPr>
        <p:grpSpPr>
          <a:xfrm>
            <a:off x="1379538" y="4378295"/>
            <a:ext cx="5500232" cy="984366"/>
            <a:chOff x="1379538" y="1945986"/>
            <a:chExt cx="5500232" cy="984366"/>
          </a:xfrm>
        </p:grpSpPr>
        <p:sp>
          <p:nvSpPr>
            <p:cNvPr id="76" name="TextBox 1">
              <a:extLst>
                <a:ext uri="{FF2B5EF4-FFF2-40B4-BE49-F238E27FC236}">
                  <a16:creationId xmlns="" xmlns:a16="http://schemas.microsoft.com/office/drawing/2014/main" id="{B80A8816-C567-4F99-9898-7085CA511E9D}"/>
                </a:ext>
              </a:extLst>
            </p:cNvPr>
            <p:cNvSpPr txBox="1"/>
            <p:nvPr/>
          </p:nvSpPr>
          <p:spPr>
            <a:xfrm>
              <a:off x="2424902" y="1945986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="" xmlns:a16="http://schemas.microsoft.com/office/drawing/2014/main" id="{C35667E8-C744-4D32-B08F-F5C3C7A2F9EC}"/>
                </a:ext>
              </a:extLst>
            </p:cNvPr>
            <p:cNvGrpSpPr/>
            <p:nvPr/>
          </p:nvGrpSpPr>
          <p:grpSpPr>
            <a:xfrm>
              <a:off x="1379538" y="1949740"/>
              <a:ext cx="874355" cy="874355"/>
              <a:chOff x="5068579" y="1163938"/>
              <a:chExt cx="555066" cy="555066"/>
            </a:xfrm>
          </p:grpSpPr>
          <p:sp>
            <p:nvSpPr>
              <p:cNvPr id="79" name="椭圆 78">
                <a:extLst>
                  <a:ext uri="{FF2B5EF4-FFF2-40B4-BE49-F238E27FC236}">
                    <a16:creationId xmlns="" xmlns:a16="http://schemas.microsoft.com/office/drawing/2014/main" id="{183FA84F-9576-418C-AED9-6C3A14F70048}"/>
                  </a:ext>
                </a:extLst>
              </p:cNvPr>
              <p:cNvSpPr/>
              <p:nvPr/>
            </p:nvSpPr>
            <p:spPr>
              <a:xfrm>
                <a:off x="5068579" y="1163938"/>
                <a:ext cx="555066" cy="555066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707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70">
                <a:extLst>
                  <a:ext uri="{FF2B5EF4-FFF2-40B4-BE49-F238E27FC236}">
                    <a16:creationId xmlns="" xmlns:a16="http://schemas.microsoft.com/office/drawing/2014/main" id="{0F87FD1B-C01E-4981-A73E-1DCFB2902D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8765" y="1295926"/>
                <a:ext cx="234693" cy="290241"/>
              </a:xfrm>
              <a:custGeom>
                <a:avLst/>
                <a:gdLst>
                  <a:gd name="connsiteX0" fmla="*/ 376707 w 465255"/>
                  <a:gd name="connsiteY0" fmla="*/ 359911 h 575372"/>
                  <a:gd name="connsiteX1" fmla="*/ 465255 w 465255"/>
                  <a:gd name="connsiteY1" fmla="*/ 521967 h 575372"/>
                  <a:gd name="connsiteX2" fmla="*/ 396999 w 465255"/>
                  <a:gd name="connsiteY2" fmla="*/ 512759 h 575372"/>
                  <a:gd name="connsiteX3" fmla="*/ 373018 w 465255"/>
                  <a:gd name="connsiteY3" fmla="*/ 575372 h 575372"/>
                  <a:gd name="connsiteX4" fmla="*/ 275246 w 465255"/>
                  <a:gd name="connsiteY4" fmla="*/ 407791 h 575372"/>
                  <a:gd name="connsiteX5" fmla="*/ 312141 w 465255"/>
                  <a:gd name="connsiteY5" fmla="*/ 393059 h 575372"/>
                  <a:gd name="connsiteX6" fmla="*/ 376707 w 465255"/>
                  <a:gd name="connsiteY6" fmla="*/ 359911 h 575372"/>
                  <a:gd name="connsiteX7" fmla="*/ 86735 w 465255"/>
                  <a:gd name="connsiteY7" fmla="*/ 352512 h 575372"/>
                  <a:gd name="connsiteX8" fmla="*/ 112571 w 465255"/>
                  <a:gd name="connsiteY8" fmla="*/ 363570 h 575372"/>
                  <a:gd name="connsiteX9" fmla="*/ 188233 w 465255"/>
                  <a:gd name="connsiteY9" fmla="*/ 405957 h 575372"/>
                  <a:gd name="connsiteX10" fmla="*/ 107034 w 465255"/>
                  <a:gd name="connsiteY10" fmla="*/ 571821 h 575372"/>
                  <a:gd name="connsiteX11" fmla="*/ 70126 w 465255"/>
                  <a:gd name="connsiteY11" fmla="*/ 514690 h 575372"/>
                  <a:gd name="connsiteX12" fmla="*/ 0 w 465255"/>
                  <a:gd name="connsiteY12" fmla="*/ 522062 h 575372"/>
                  <a:gd name="connsiteX13" fmla="*/ 232628 w 465255"/>
                  <a:gd name="connsiteY13" fmla="*/ 121956 h 575372"/>
                  <a:gd name="connsiteX14" fmla="*/ 256629 w 465255"/>
                  <a:gd name="connsiteY14" fmla="*/ 169858 h 575372"/>
                  <a:gd name="connsiteX15" fmla="*/ 310170 w 465255"/>
                  <a:gd name="connsiteY15" fmla="*/ 177227 h 575372"/>
                  <a:gd name="connsiteX16" fmla="*/ 271399 w 465255"/>
                  <a:gd name="connsiteY16" fmla="*/ 215917 h 575372"/>
                  <a:gd name="connsiteX17" fmla="*/ 280630 w 465255"/>
                  <a:gd name="connsiteY17" fmla="*/ 269346 h 575372"/>
                  <a:gd name="connsiteX18" fmla="*/ 232628 w 465255"/>
                  <a:gd name="connsiteY18" fmla="*/ 243553 h 575372"/>
                  <a:gd name="connsiteX19" fmla="*/ 184625 w 465255"/>
                  <a:gd name="connsiteY19" fmla="*/ 269346 h 575372"/>
                  <a:gd name="connsiteX20" fmla="*/ 193856 w 465255"/>
                  <a:gd name="connsiteY20" fmla="*/ 215917 h 575372"/>
                  <a:gd name="connsiteX21" fmla="*/ 155085 w 465255"/>
                  <a:gd name="connsiteY21" fmla="*/ 177227 h 575372"/>
                  <a:gd name="connsiteX22" fmla="*/ 208626 w 465255"/>
                  <a:gd name="connsiteY22" fmla="*/ 169858 h 575372"/>
                  <a:gd name="connsiteX23" fmla="*/ 232663 w 465255"/>
                  <a:gd name="connsiteY23" fmla="*/ 81359 h 575372"/>
                  <a:gd name="connsiteX24" fmla="*/ 118167 w 465255"/>
                  <a:gd name="connsiteY24" fmla="*/ 195685 h 575372"/>
                  <a:gd name="connsiteX25" fmla="*/ 232663 w 465255"/>
                  <a:gd name="connsiteY25" fmla="*/ 310011 h 575372"/>
                  <a:gd name="connsiteX26" fmla="*/ 347159 w 465255"/>
                  <a:gd name="connsiteY26" fmla="*/ 195685 h 575372"/>
                  <a:gd name="connsiteX27" fmla="*/ 232663 w 465255"/>
                  <a:gd name="connsiteY27" fmla="*/ 81359 h 575372"/>
                  <a:gd name="connsiteX28" fmla="*/ 180032 w 465255"/>
                  <a:gd name="connsiteY28" fmla="*/ 916 h 575372"/>
                  <a:gd name="connsiteX29" fmla="*/ 204962 w 465255"/>
                  <a:gd name="connsiteY29" fmla="*/ 5756 h 575372"/>
                  <a:gd name="connsiteX30" fmla="*/ 260364 w 465255"/>
                  <a:gd name="connsiteY30" fmla="*/ 5756 h 575372"/>
                  <a:gd name="connsiteX31" fmla="*/ 302838 w 465255"/>
                  <a:gd name="connsiteY31" fmla="*/ 16820 h 575372"/>
                  <a:gd name="connsiteX32" fmla="*/ 350852 w 465255"/>
                  <a:gd name="connsiteY32" fmla="*/ 44479 h 575372"/>
                  <a:gd name="connsiteX33" fmla="*/ 384093 w 465255"/>
                  <a:gd name="connsiteY33" fmla="*/ 77671 h 575372"/>
                  <a:gd name="connsiteX34" fmla="*/ 409947 w 465255"/>
                  <a:gd name="connsiteY34" fmla="*/ 123770 h 575372"/>
                  <a:gd name="connsiteX35" fmla="*/ 422874 w 465255"/>
                  <a:gd name="connsiteY35" fmla="*/ 168025 h 575372"/>
                  <a:gd name="connsiteX36" fmla="*/ 422874 w 465255"/>
                  <a:gd name="connsiteY36" fmla="*/ 223345 h 575372"/>
                  <a:gd name="connsiteX37" fmla="*/ 409947 w 465255"/>
                  <a:gd name="connsiteY37" fmla="*/ 265756 h 575372"/>
                  <a:gd name="connsiteX38" fmla="*/ 384093 w 465255"/>
                  <a:gd name="connsiteY38" fmla="*/ 313699 h 575372"/>
                  <a:gd name="connsiteX39" fmla="*/ 350852 w 465255"/>
                  <a:gd name="connsiteY39" fmla="*/ 346891 h 575372"/>
                  <a:gd name="connsiteX40" fmla="*/ 302838 w 465255"/>
                  <a:gd name="connsiteY40" fmla="*/ 372706 h 575372"/>
                  <a:gd name="connsiteX41" fmla="*/ 260364 w 465255"/>
                  <a:gd name="connsiteY41" fmla="*/ 385614 h 575372"/>
                  <a:gd name="connsiteX42" fmla="*/ 204962 w 465255"/>
                  <a:gd name="connsiteY42" fmla="*/ 385614 h 575372"/>
                  <a:gd name="connsiteX43" fmla="*/ 160641 w 465255"/>
                  <a:gd name="connsiteY43" fmla="*/ 372706 h 575372"/>
                  <a:gd name="connsiteX44" fmla="*/ 114474 w 465255"/>
                  <a:gd name="connsiteY44" fmla="*/ 346891 h 575372"/>
                  <a:gd name="connsiteX45" fmla="*/ 81233 w 465255"/>
                  <a:gd name="connsiteY45" fmla="*/ 313699 h 575372"/>
                  <a:gd name="connsiteX46" fmla="*/ 53532 w 465255"/>
                  <a:gd name="connsiteY46" fmla="*/ 265756 h 575372"/>
                  <a:gd name="connsiteX47" fmla="*/ 42452 w 465255"/>
                  <a:gd name="connsiteY47" fmla="*/ 223345 h 575372"/>
                  <a:gd name="connsiteX48" fmla="*/ 42452 w 465255"/>
                  <a:gd name="connsiteY48" fmla="*/ 168025 h 575372"/>
                  <a:gd name="connsiteX49" fmla="*/ 53532 w 465255"/>
                  <a:gd name="connsiteY49" fmla="*/ 123770 h 575372"/>
                  <a:gd name="connsiteX50" fmla="*/ 81233 w 465255"/>
                  <a:gd name="connsiteY50" fmla="*/ 77671 h 575372"/>
                  <a:gd name="connsiteX51" fmla="*/ 114474 w 465255"/>
                  <a:gd name="connsiteY51" fmla="*/ 44479 h 575372"/>
                  <a:gd name="connsiteX52" fmla="*/ 160641 w 465255"/>
                  <a:gd name="connsiteY52" fmla="*/ 16820 h 575372"/>
                  <a:gd name="connsiteX53" fmla="*/ 180032 w 465255"/>
                  <a:gd name="connsiteY53" fmla="*/ 916 h 57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65255" h="575372">
                    <a:moveTo>
                      <a:pt x="376707" y="359911"/>
                    </a:moveTo>
                    <a:lnTo>
                      <a:pt x="465255" y="521967"/>
                    </a:lnTo>
                    <a:lnTo>
                      <a:pt x="396999" y="512759"/>
                    </a:lnTo>
                    <a:lnTo>
                      <a:pt x="373018" y="575372"/>
                    </a:lnTo>
                    <a:lnTo>
                      <a:pt x="275246" y="407791"/>
                    </a:lnTo>
                    <a:cubicBezTo>
                      <a:pt x="275246" y="407791"/>
                      <a:pt x="295538" y="411474"/>
                      <a:pt x="312141" y="393059"/>
                    </a:cubicBezTo>
                    <a:cubicBezTo>
                      <a:pt x="326899" y="382010"/>
                      <a:pt x="313986" y="365436"/>
                      <a:pt x="376707" y="359911"/>
                    </a:cubicBezTo>
                    <a:close/>
                    <a:moveTo>
                      <a:pt x="86735" y="352512"/>
                    </a:moveTo>
                    <a:cubicBezTo>
                      <a:pt x="86735" y="352512"/>
                      <a:pt x="90426" y="363570"/>
                      <a:pt x="112571" y="363570"/>
                    </a:cubicBezTo>
                    <a:cubicBezTo>
                      <a:pt x="162397" y="363570"/>
                      <a:pt x="145788" y="405957"/>
                      <a:pt x="188233" y="405957"/>
                    </a:cubicBezTo>
                    <a:cubicBezTo>
                      <a:pt x="188233" y="405957"/>
                      <a:pt x="107034" y="571821"/>
                      <a:pt x="107034" y="571821"/>
                    </a:cubicBezTo>
                    <a:lnTo>
                      <a:pt x="70126" y="514690"/>
                    </a:lnTo>
                    <a:lnTo>
                      <a:pt x="0" y="522062"/>
                    </a:lnTo>
                    <a:close/>
                    <a:moveTo>
                      <a:pt x="232628" y="121956"/>
                    </a:moveTo>
                    <a:lnTo>
                      <a:pt x="256629" y="169858"/>
                    </a:lnTo>
                    <a:lnTo>
                      <a:pt x="310170" y="177227"/>
                    </a:lnTo>
                    <a:lnTo>
                      <a:pt x="271399" y="215917"/>
                    </a:lnTo>
                    <a:lnTo>
                      <a:pt x="280630" y="269346"/>
                    </a:lnTo>
                    <a:lnTo>
                      <a:pt x="232628" y="243553"/>
                    </a:lnTo>
                    <a:lnTo>
                      <a:pt x="184625" y="269346"/>
                    </a:lnTo>
                    <a:lnTo>
                      <a:pt x="193856" y="215917"/>
                    </a:lnTo>
                    <a:lnTo>
                      <a:pt x="155085" y="177227"/>
                    </a:lnTo>
                    <a:lnTo>
                      <a:pt x="208626" y="169858"/>
                    </a:lnTo>
                    <a:close/>
                    <a:moveTo>
                      <a:pt x="232663" y="81359"/>
                    </a:moveTo>
                    <a:cubicBezTo>
                      <a:pt x="168028" y="81359"/>
                      <a:pt x="118167" y="131146"/>
                      <a:pt x="118167" y="195685"/>
                    </a:cubicBezTo>
                    <a:cubicBezTo>
                      <a:pt x="118167" y="258380"/>
                      <a:pt x="168028" y="310011"/>
                      <a:pt x="232663" y="310011"/>
                    </a:cubicBezTo>
                    <a:cubicBezTo>
                      <a:pt x="295451" y="310011"/>
                      <a:pt x="347159" y="258380"/>
                      <a:pt x="347159" y="195685"/>
                    </a:cubicBezTo>
                    <a:cubicBezTo>
                      <a:pt x="347159" y="131146"/>
                      <a:pt x="295451" y="81359"/>
                      <a:pt x="232663" y="81359"/>
                    </a:cubicBezTo>
                    <a:close/>
                    <a:moveTo>
                      <a:pt x="180032" y="916"/>
                    </a:moveTo>
                    <a:cubicBezTo>
                      <a:pt x="187419" y="-1159"/>
                      <a:pt x="195729" y="224"/>
                      <a:pt x="204962" y="5756"/>
                    </a:cubicBezTo>
                    <a:cubicBezTo>
                      <a:pt x="223429" y="16820"/>
                      <a:pt x="241897" y="16820"/>
                      <a:pt x="260364" y="5756"/>
                    </a:cubicBezTo>
                    <a:cubicBezTo>
                      <a:pt x="278831" y="-5308"/>
                      <a:pt x="293604" y="224"/>
                      <a:pt x="302838" y="16820"/>
                    </a:cubicBezTo>
                    <a:cubicBezTo>
                      <a:pt x="313918" y="35259"/>
                      <a:pt x="330538" y="44479"/>
                      <a:pt x="350852" y="44479"/>
                    </a:cubicBezTo>
                    <a:cubicBezTo>
                      <a:pt x="373013" y="44479"/>
                      <a:pt x="382246" y="55543"/>
                      <a:pt x="384093" y="77671"/>
                    </a:cubicBezTo>
                    <a:cubicBezTo>
                      <a:pt x="384093" y="97954"/>
                      <a:pt x="393326" y="114550"/>
                      <a:pt x="409947" y="123770"/>
                    </a:cubicBezTo>
                    <a:cubicBezTo>
                      <a:pt x="428414" y="134834"/>
                      <a:pt x="432107" y="149586"/>
                      <a:pt x="422874" y="168025"/>
                    </a:cubicBezTo>
                    <a:cubicBezTo>
                      <a:pt x="411793" y="186465"/>
                      <a:pt x="411793" y="204905"/>
                      <a:pt x="422874" y="223345"/>
                    </a:cubicBezTo>
                    <a:cubicBezTo>
                      <a:pt x="432107" y="241784"/>
                      <a:pt x="428414" y="256536"/>
                      <a:pt x="409947" y="265756"/>
                    </a:cubicBezTo>
                    <a:cubicBezTo>
                      <a:pt x="393326" y="276820"/>
                      <a:pt x="384093" y="293416"/>
                      <a:pt x="384093" y="313699"/>
                    </a:cubicBezTo>
                    <a:cubicBezTo>
                      <a:pt x="382246" y="335827"/>
                      <a:pt x="373013" y="345047"/>
                      <a:pt x="350852" y="346891"/>
                    </a:cubicBezTo>
                    <a:cubicBezTo>
                      <a:pt x="330538" y="346891"/>
                      <a:pt x="313918" y="356111"/>
                      <a:pt x="302838" y="372706"/>
                    </a:cubicBezTo>
                    <a:cubicBezTo>
                      <a:pt x="293604" y="391146"/>
                      <a:pt x="278831" y="394834"/>
                      <a:pt x="260364" y="385614"/>
                    </a:cubicBezTo>
                    <a:cubicBezTo>
                      <a:pt x="241897" y="374550"/>
                      <a:pt x="223429" y="374550"/>
                      <a:pt x="204962" y="385614"/>
                    </a:cubicBezTo>
                    <a:cubicBezTo>
                      <a:pt x="186495" y="394834"/>
                      <a:pt x="171722" y="391146"/>
                      <a:pt x="160641" y="372706"/>
                    </a:cubicBezTo>
                    <a:cubicBezTo>
                      <a:pt x="151408" y="356111"/>
                      <a:pt x="134787" y="346891"/>
                      <a:pt x="114474" y="346891"/>
                    </a:cubicBezTo>
                    <a:cubicBezTo>
                      <a:pt x="92313" y="345047"/>
                      <a:pt x="81233" y="335827"/>
                      <a:pt x="81233" y="313699"/>
                    </a:cubicBezTo>
                    <a:cubicBezTo>
                      <a:pt x="81233" y="293416"/>
                      <a:pt x="71999" y="276820"/>
                      <a:pt x="53532" y="265756"/>
                    </a:cubicBezTo>
                    <a:cubicBezTo>
                      <a:pt x="36912" y="256536"/>
                      <a:pt x="31372" y="241784"/>
                      <a:pt x="42452" y="223345"/>
                    </a:cubicBezTo>
                    <a:cubicBezTo>
                      <a:pt x="53532" y="204905"/>
                      <a:pt x="53532" y="186465"/>
                      <a:pt x="42452" y="168025"/>
                    </a:cubicBezTo>
                    <a:cubicBezTo>
                      <a:pt x="31372" y="149586"/>
                      <a:pt x="36912" y="134834"/>
                      <a:pt x="53532" y="123770"/>
                    </a:cubicBezTo>
                    <a:cubicBezTo>
                      <a:pt x="71999" y="114550"/>
                      <a:pt x="81233" y="97954"/>
                      <a:pt x="81233" y="77671"/>
                    </a:cubicBezTo>
                    <a:cubicBezTo>
                      <a:pt x="81233" y="55543"/>
                      <a:pt x="92313" y="44479"/>
                      <a:pt x="114474" y="44479"/>
                    </a:cubicBezTo>
                    <a:cubicBezTo>
                      <a:pt x="134787" y="44479"/>
                      <a:pt x="151408" y="35259"/>
                      <a:pt x="160641" y="16820"/>
                    </a:cubicBezTo>
                    <a:cubicBezTo>
                      <a:pt x="166182" y="8522"/>
                      <a:pt x="172645" y="2990"/>
                      <a:pt x="180032" y="9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68555" tIns="34278" rIns="68555" bIns="34278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</p:grpSp>
        <p:sp>
          <p:nvSpPr>
            <p:cNvPr id="78" name="TextBox 1">
              <a:extLst>
                <a:ext uri="{FF2B5EF4-FFF2-40B4-BE49-F238E27FC236}">
                  <a16:creationId xmlns="" xmlns:a16="http://schemas.microsoft.com/office/drawing/2014/main" id="{98B607E4-4FFA-4AE1-BE1D-70806E2E3EB7}"/>
                </a:ext>
              </a:extLst>
            </p:cNvPr>
            <p:cNvSpPr txBox="1"/>
            <p:nvPr/>
          </p:nvSpPr>
          <p:spPr>
            <a:xfrm>
              <a:off x="2424902" y="2310695"/>
              <a:ext cx="445486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5426847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组合 78">
            <a:extLst>
              <a:ext uri="{FF2B5EF4-FFF2-40B4-BE49-F238E27FC236}">
                <a16:creationId xmlns="" xmlns:a16="http://schemas.microsoft.com/office/drawing/2014/main" id="{D26525CE-DAA2-4689-9C63-10E6D25CC527}"/>
              </a:ext>
            </a:extLst>
          </p:cNvPr>
          <p:cNvGrpSpPr/>
          <p:nvPr/>
        </p:nvGrpSpPr>
        <p:grpSpPr>
          <a:xfrm>
            <a:off x="900113" y="1563027"/>
            <a:ext cx="5195887" cy="4473575"/>
            <a:chOff x="753245" y="1926439"/>
            <a:chExt cx="5195887" cy="4473575"/>
          </a:xfrm>
        </p:grpSpPr>
        <p:sp>
          <p:nvSpPr>
            <p:cNvPr id="5" name="任意多边形 12"/>
            <p:cNvSpPr>
              <a:spLocks noChangeArrowheads="1"/>
            </p:cNvSpPr>
            <p:nvPr/>
          </p:nvSpPr>
          <p:spPr bwMode="auto">
            <a:xfrm>
              <a:off x="753245" y="2696377"/>
              <a:ext cx="2025650" cy="1778000"/>
            </a:xfrm>
            <a:custGeom>
              <a:avLst/>
              <a:gdLst>
                <a:gd name="T0" fmla="*/ 1012372 w 2024744"/>
                <a:gd name="T1" fmla="*/ 0 h 1778181"/>
                <a:gd name="T2" fmla="*/ 2024744 w 2024744"/>
                <a:gd name="T3" fmla="*/ 803366 h 1778181"/>
                <a:gd name="T4" fmla="*/ 1578399 w 2024744"/>
                <a:gd name="T5" fmla="*/ 1469530 h 1778181"/>
                <a:gd name="T6" fmla="*/ 1571378 w 2024744"/>
                <a:gd name="T7" fmla="*/ 1472554 h 1778181"/>
                <a:gd name="T8" fmla="*/ 1526368 w 2024744"/>
                <a:gd name="T9" fmla="*/ 1533011 h 1778181"/>
                <a:gd name="T10" fmla="*/ 1258661 w 2024744"/>
                <a:gd name="T11" fmla="*/ 1778181 h 1778181"/>
                <a:gd name="T12" fmla="*/ 1331080 w 2024744"/>
                <a:gd name="T13" fmla="*/ 1576978 h 1778181"/>
                <a:gd name="T14" fmla="*/ 1333637 w 2024744"/>
                <a:gd name="T15" fmla="*/ 1564743 h 1778181"/>
                <a:gd name="T16" fmla="*/ 1313421 w 2024744"/>
                <a:gd name="T17" fmla="*/ 1570614 h 1778181"/>
                <a:gd name="T18" fmla="*/ 1012372 w 2024744"/>
                <a:gd name="T19" fmla="*/ 1606732 h 1778181"/>
                <a:gd name="T20" fmla="*/ 0 w 2024744"/>
                <a:gd name="T21" fmla="*/ 803366 h 1778181"/>
                <a:gd name="T22" fmla="*/ 1012372 w 2024744"/>
                <a:gd name="T23" fmla="*/ 0 h 17781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24744"/>
                <a:gd name="T37" fmla="*/ 0 h 1778181"/>
                <a:gd name="T38" fmla="*/ 2024744 w 2024744"/>
                <a:gd name="T39" fmla="*/ 1778181 h 17781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24744" h="1778181">
                  <a:moveTo>
                    <a:pt x="1012372" y="0"/>
                  </a:moveTo>
                  <a:cubicBezTo>
                    <a:pt x="1571490" y="0"/>
                    <a:pt x="2024744" y="359679"/>
                    <a:pt x="2024744" y="803366"/>
                  </a:cubicBezTo>
                  <a:cubicBezTo>
                    <a:pt x="2024744" y="1080670"/>
                    <a:pt x="1847692" y="1325159"/>
                    <a:pt x="1578399" y="1469530"/>
                  </a:cubicBezTo>
                  <a:lnTo>
                    <a:pt x="1571378" y="1472554"/>
                  </a:lnTo>
                  <a:lnTo>
                    <a:pt x="1526368" y="1533011"/>
                  </a:lnTo>
                  <a:cubicBezTo>
                    <a:pt x="1453040" y="1624455"/>
                    <a:pt x="1358502" y="1720761"/>
                    <a:pt x="1258661" y="1778181"/>
                  </a:cubicBezTo>
                  <a:cubicBezTo>
                    <a:pt x="1290264" y="1709935"/>
                    <a:pt x="1314011" y="1643260"/>
                    <a:pt x="1331080" y="1576978"/>
                  </a:cubicBezTo>
                  <a:lnTo>
                    <a:pt x="1333637" y="1564743"/>
                  </a:lnTo>
                  <a:lnTo>
                    <a:pt x="1313421" y="1570614"/>
                  </a:lnTo>
                  <a:cubicBezTo>
                    <a:pt x="1218319" y="1594087"/>
                    <a:pt x="1117207" y="1606732"/>
                    <a:pt x="1012372" y="1606732"/>
                  </a:cubicBezTo>
                  <a:cubicBezTo>
                    <a:pt x="453254" y="1606732"/>
                    <a:pt x="0" y="1247053"/>
                    <a:pt x="0" y="803366"/>
                  </a:cubicBezTo>
                  <a:cubicBezTo>
                    <a:pt x="0" y="359679"/>
                    <a:pt x="453254" y="0"/>
                    <a:pt x="1012372" y="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6" name="任意多边形 13"/>
            <p:cNvSpPr>
              <a:spLocks noChangeArrowheads="1"/>
            </p:cNvSpPr>
            <p:nvPr/>
          </p:nvSpPr>
          <p:spPr bwMode="auto">
            <a:xfrm flipH="1">
              <a:off x="2147070" y="1926439"/>
              <a:ext cx="2674937" cy="2349500"/>
            </a:xfrm>
            <a:custGeom>
              <a:avLst/>
              <a:gdLst>
                <a:gd name="T0" fmla="*/ 1012372 w 2024744"/>
                <a:gd name="T1" fmla="*/ 0 h 1778181"/>
                <a:gd name="T2" fmla="*/ 2024744 w 2024744"/>
                <a:gd name="T3" fmla="*/ 803366 h 1778181"/>
                <a:gd name="T4" fmla="*/ 1578399 w 2024744"/>
                <a:gd name="T5" fmla="*/ 1469530 h 1778181"/>
                <a:gd name="T6" fmla="*/ 1571378 w 2024744"/>
                <a:gd name="T7" fmla="*/ 1472554 h 1778181"/>
                <a:gd name="T8" fmla="*/ 1526368 w 2024744"/>
                <a:gd name="T9" fmla="*/ 1533011 h 1778181"/>
                <a:gd name="T10" fmla="*/ 1258661 w 2024744"/>
                <a:gd name="T11" fmla="*/ 1778181 h 1778181"/>
                <a:gd name="T12" fmla="*/ 1331080 w 2024744"/>
                <a:gd name="T13" fmla="*/ 1576978 h 1778181"/>
                <a:gd name="T14" fmla="*/ 1333637 w 2024744"/>
                <a:gd name="T15" fmla="*/ 1564743 h 1778181"/>
                <a:gd name="T16" fmla="*/ 1313421 w 2024744"/>
                <a:gd name="T17" fmla="*/ 1570614 h 1778181"/>
                <a:gd name="T18" fmla="*/ 1012372 w 2024744"/>
                <a:gd name="T19" fmla="*/ 1606732 h 1778181"/>
                <a:gd name="T20" fmla="*/ 0 w 2024744"/>
                <a:gd name="T21" fmla="*/ 803366 h 1778181"/>
                <a:gd name="T22" fmla="*/ 1012372 w 2024744"/>
                <a:gd name="T23" fmla="*/ 0 h 17781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24744"/>
                <a:gd name="T37" fmla="*/ 0 h 1778181"/>
                <a:gd name="T38" fmla="*/ 2024744 w 2024744"/>
                <a:gd name="T39" fmla="*/ 1778181 h 17781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24744" h="1778181">
                  <a:moveTo>
                    <a:pt x="1012372" y="0"/>
                  </a:moveTo>
                  <a:cubicBezTo>
                    <a:pt x="1571490" y="0"/>
                    <a:pt x="2024744" y="359679"/>
                    <a:pt x="2024744" y="803366"/>
                  </a:cubicBezTo>
                  <a:cubicBezTo>
                    <a:pt x="2024744" y="1080670"/>
                    <a:pt x="1847692" y="1325159"/>
                    <a:pt x="1578399" y="1469530"/>
                  </a:cubicBezTo>
                  <a:lnTo>
                    <a:pt x="1571378" y="1472554"/>
                  </a:lnTo>
                  <a:lnTo>
                    <a:pt x="1526368" y="1533011"/>
                  </a:lnTo>
                  <a:cubicBezTo>
                    <a:pt x="1453040" y="1624455"/>
                    <a:pt x="1358502" y="1720761"/>
                    <a:pt x="1258661" y="1778181"/>
                  </a:cubicBezTo>
                  <a:cubicBezTo>
                    <a:pt x="1290264" y="1709935"/>
                    <a:pt x="1314011" y="1643260"/>
                    <a:pt x="1331080" y="1576978"/>
                  </a:cubicBezTo>
                  <a:lnTo>
                    <a:pt x="1333637" y="1564743"/>
                  </a:lnTo>
                  <a:lnTo>
                    <a:pt x="1313421" y="1570614"/>
                  </a:lnTo>
                  <a:cubicBezTo>
                    <a:pt x="1218319" y="1594087"/>
                    <a:pt x="1117207" y="1606732"/>
                    <a:pt x="1012372" y="1606732"/>
                  </a:cubicBezTo>
                  <a:cubicBezTo>
                    <a:pt x="453254" y="1606732"/>
                    <a:pt x="0" y="1247053"/>
                    <a:pt x="0" y="803366"/>
                  </a:cubicBezTo>
                  <a:cubicBezTo>
                    <a:pt x="0" y="359679"/>
                    <a:pt x="453254" y="0"/>
                    <a:pt x="1012372" y="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" name="任意多边形 14"/>
            <p:cNvSpPr>
              <a:spLocks noChangeArrowheads="1"/>
            </p:cNvSpPr>
            <p:nvPr/>
          </p:nvSpPr>
          <p:spPr bwMode="auto">
            <a:xfrm>
              <a:off x="4191770" y="3083727"/>
              <a:ext cx="1757362" cy="1541462"/>
            </a:xfrm>
            <a:custGeom>
              <a:avLst/>
              <a:gdLst>
                <a:gd name="T0" fmla="*/ 1012372 w 2024744"/>
                <a:gd name="T1" fmla="*/ 0 h 1778181"/>
                <a:gd name="T2" fmla="*/ 2024744 w 2024744"/>
                <a:gd name="T3" fmla="*/ 803366 h 1778181"/>
                <a:gd name="T4" fmla="*/ 1578399 w 2024744"/>
                <a:gd name="T5" fmla="*/ 1469530 h 1778181"/>
                <a:gd name="T6" fmla="*/ 1571378 w 2024744"/>
                <a:gd name="T7" fmla="*/ 1472554 h 1778181"/>
                <a:gd name="T8" fmla="*/ 1526368 w 2024744"/>
                <a:gd name="T9" fmla="*/ 1533011 h 1778181"/>
                <a:gd name="T10" fmla="*/ 1258661 w 2024744"/>
                <a:gd name="T11" fmla="*/ 1778181 h 1778181"/>
                <a:gd name="T12" fmla="*/ 1331080 w 2024744"/>
                <a:gd name="T13" fmla="*/ 1576978 h 1778181"/>
                <a:gd name="T14" fmla="*/ 1333637 w 2024744"/>
                <a:gd name="T15" fmla="*/ 1564743 h 1778181"/>
                <a:gd name="T16" fmla="*/ 1313421 w 2024744"/>
                <a:gd name="T17" fmla="*/ 1570614 h 1778181"/>
                <a:gd name="T18" fmla="*/ 1012372 w 2024744"/>
                <a:gd name="T19" fmla="*/ 1606732 h 1778181"/>
                <a:gd name="T20" fmla="*/ 0 w 2024744"/>
                <a:gd name="T21" fmla="*/ 803366 h 1778181"/>
                <a:gd name="T22" fmla="*/ 1012372 w 2024744"/>
                <a:gd name="T23" fmla="*/ 0 h 17781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24744"/>
                <a:gd name="T37" fmla="*/ 0 h 1778181"/>
                <a:gd name="T38" fmla="*/ 2024744 w 2024744"/>
                <a:gd name="T39" fmla="*/ 1778181 h 17781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24744" h="1778181">
                  <a:moveTo>
                    <a:pt x="1012372" y="0"/>
                  </a:moveTo>
                  <a:cubicBezTo>
                    <a:pt x="1571490" y="0"/>
                    <a:pt x="2024744" y="359679"/>
                    <a:pt x="2024744" y="803366"/>
                  </a:cubicBezTo>
                  <a:cubicBezTo>
                    <a:pt x="2024744" y="1080670"/>
                    <a:pt x="1847692" y="1325159"/>
                    <a:pt x="1578399" y="1469530"/>
                  </a:cubicBezTo>
                  <a:lnTo>
                    <a:pt x="1571378" y="1472554"/>
                  </a:lnTo>
                  <a:lnTo>
                    <a:pt x="1526368" y="1533011"/>
                  </a:lnTo>
                  <a:cubicBezTo>
                    <a:pt x="1453040" y="1624455"/>
                    <a:pt x="1358502" y="1720761"/>
                    <a:pt x="1258661" y="1778181"/>
                  </a:cubicBezTo>
                  <a:cubicBezTo>
                    <a:pt x="1290264" y="1709935"/>
                    <a:pt x="1314011" y="1643260"/>
                    <a:pt x="1331080" y="1576978"/>
                  </a:cubicBezTo>
                  <a:lnTo>
                    <a:pt x="1333637" y="1564743"/>
                  </a:lnTo>
                  <a:lnTo>
                    <a:pt x="1313421" y="1570614"/>
                  </a:lnTo>
                  <a:cubicBezTo>
                    <a:pt x="1218319" y="1594087"/>
                    <a:pt x="1117207" y="1606732"/>
                    <a:pt x="1012372" y="1606732"/>
                  </a:cubicBezTo>
                  <a:cubicBezTo>
                    <a:pt x="453254" y="1606732"/>
                    <a:pt x="0" y="1247053"/>
                    <a:pt x="0" y="803366"/>
                  </a:cubicBezTo>
                  <a:cubicBezTo>
                    <a:pt x="0" y="359679"/>
                    <a:pt x="453254" y="0"/>
                    <a:pt x="1012372" y="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8" name="组合 15"/>
            <p:cNvGrpSpPr>
              <a:grpSpLocks/>
            </p:cNvGrpSpPr>
            <p:nvPr/>
          </p:nvGrpSpPr>
          <p:grpSpPr bwMode="auto">
            <a:xfrm>
              <a:off x="1421582" y="4533114"/>
              <a:ext cx="815975" cy="1636713"/>
              <a:chOff x="0" y="0"/>
              <a:chExt cx="816298" cy="1636071"/>
            </a:xfrm>
            <a:solidFill>
              <a:srgbClr val="D21322"/>
            </a:solidFill>
          </p:grpSpPr>
          <p:sp>
            <p:nvSpPr>
              <p:cNvPr id="9" name="椭圆 16"/>
              <p:cNvSpPr>
                <a:spLocks noChangeArrowheads="1"/>
              </p:cNvSpPr>
              <p:nvPr/>
            </p:nvSpPr>
            <p:spPr bwMode="auto">
              <a:xfrm>
                <a:off x="240710" y="0"/>
                <a:ext cx="275698" cy="27569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任意多边形 17"/>
              <p:cNvSpPr>
                <a:spLocks noChangeArrowheads="1"/>
              </p:cNvSpPr>
              <p:nvPr/>
            </p:nvSpPr>
            <p:spPr bwMode="auto">
              <a:xfrm>
                <a:off x="15556" y="304184"/>
                <a:ext cx="771956" cy="611131"/>
              </a:xfrm>
              <a:custGeom>
                <a:avLst/>
                <a:gdLst>
                  <a:gd name="T0" fmla="*/ 101089 w 771956"/>
                  <a:gd name="T1" fmla="*/ 592751 h 611131"/>
                  <a:gd name="T2" fmla="*/ 0 w 771956"/>
                  <a:gd name="T3" fmla="*/ 583561 h 611131"/>
                  <a:gd name="T4" fmla="*/ 133254 w 771956"/>
                  <a:gd name="T5" fmla="*/ 87304 h 611131"/>
                  <a:gd name="T6" fmla="*/ 349218 w 771956"/>
                  <a:gd name="T7" fmla="*/ 0 h 611131"/>
                  <a:gd name="T8" fmla="*/ 422738 w 771956"/>
                  <a:gd name="T9" fmla="*/ 2214 h 611131"/>
                  <a:gd name="T10" fmla="*/ 634106 w 771956"/>
                  <a:gd name="T11" fmla="*/ 68924 h 611131"/>
                  <a:gd name="T12" fmla="*/ 771956 w 771956"/>
                  <a:gd name="T13" fmla="*/ 588156 h 611131"/>
                  <a:gd name="T14" fmla="*/ 684651 w 771956"/>
                  <a:gd name="T15" fmla="*/ 611131 h 611131"/>
                  <a:gd name="T16" fmla="*/ 583562 w 771956"/>
                  <a:gd name="T17" fmla="*/ 220558 h 611131"/>
                  <a:gd name="T18" fmla="*/ 537612 w 771956"/>
                  <a:gd name="T19" fmla="*/ 238938 h 611131"/>
                  <a:gd name="T20" fmla="*/ 537612 w 771956"/>
                  <a:gd name="T21" fmla="*/ 555992 h 611131"/>
                  <a:gd name="T22" fmla="*/ 225154 w 771956"/>
                  <a:gd name="T23" fmla="*/ 555992 h 611131"/>
                  <a:gd name="T24" fmla="*/ 225154 w 771956"/>
                  <a:gd name="T25" fmla="*/ 229748 h 611131"/>
                  <a:gd name="T26" fmla="*/ 188394 w 771956"/>
                  <a:gd name="T27" fmla="*/ 234343 h 611131"/>
                  <a:gd name="T28" fmla="*/ 101089 w 771956"/>
                  <a:gd name="T29" fmla="*/ 592751 h 611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1956"/>
                  <a:gd name="T46" fmla="*/ 0 h 611131"/>
                  <a:gd name="T47" fmla="*/ 771956 w 771956"/>
                  <a:gd name="T48" fmla="*/ 611131 h 611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1956" h="611131">
                    <a:moveTo>
                      <a:pt x="101089" y="592751"/>
                    </a:moveTo>
                    <a:lnTo>
                      <a:pt x="0" y="583561"/>
                    </a:lnTo>
                    <a:lnTo>
                      <a:pt x="133254" y="87304"/>
                    </a:lnTo>
                    <a:cubicBezTo>
                      <a:pt x="145711" y="62965"/>
                      <a:pt x="277230" y="29101"/>
                      <a:pt x="349218" y="0"/>
                    </a:cubicBezTo>
                    <a:lnTo>
                      <a:pt x="422738" y="2214"/>
                    </a:lnTo>
                    <a:cubicBezTo>
                      <a:pt x="493194" y="23657"/>
                      <a:pt x="625562" y="47481"/>
                      <a:pt x="634106" y="68924"/>
                    </a:cubicBezTo>
                    <a:lnTo>
                      <a:pt x="771956" y="588156"/>
                    </a:lnTo>
                    <a:lnTo>
                      <a:pt x="684651" y="611131"/>
                    </a:lnTo>
                    <a:lnTo>
                      <a:pt x="583562" y="220558"/>
                    </a:lnTo>
                    <a:cubicBezTo>
                      <a:pt x="573008" y="193347"/>
                      <a:pt x="552929" y="232811"/>
                      <a:pt x="537612" y="238938"/>
                    </a:cubicBezTo>
                    <a:lnTo>
                      <a:pt x="537612" y="555992"/>
                    </a:lnTo>
                    <a:lnTo>
                      <a:pt x="225154" y="555992"/>
                    </a:lnTo>
                    <a:lnTo>
                      <a:pt x="225154" y="229748"/>
                    </a:lnTo>
                    <a:cubicBezTo>
                      <a:pt x="212901" y="231280"/>
                      <a:pt x="198266" y="213761"/>
                      <a:pt x="188394" y="234343"/>
                    </a:cubicBezTo>
                    <a:lnTo>
                      <a:pt x="101089" y="5927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任意多边形 18"/>
              <p:cNvSpPr>
                <a:spLocks noChangeArrowheads="1"/>
              </p:cNvSpPr>
              <p:nvPr/>
            </p:nvSpPr>
            <p:spPr bwMode="auto">
              <a:xfrm>
                <a:off x="0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任意多边形 19"/>
              <p:cNvSpPr>
                <a:spLocks noChangeArrowheads="1"/>
              </p:cNvSpPr>
              <p:nvPr/>
            </p:nvSpPr>
            <p:spPr bwMode="auto">
              <a:xfrm flipH="1">
                <a:off x="697023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任意多边形 20"/>
              <p:cNvSpPr>
                <a:spLocks noChangeArrowheads="1"/>
              </p:cNvSpPr>
              <p:nvPr/>
            </p:nvSpPr>
            <p:spPr bwMode="auto">
              <a:xfrm>
                <a:off x="702468" y="1020603"/>
                <a:ext cx="113830" cy="412760"/>
              </a:xfrm>
              <a:custGeom>
                <a:avLst/>
                <a:gdLst>
                  <a:gd name="T0" fmla="*/ 34055 w 113830"/>
                  <a:gd name="T1" fmla="*/ 0 h 412760"/>
                  <a:gd name="T2" fmla="*/ 79774 w 113830"/>
                  <a:gd name="T3" fmla="*/ 0 h 412760"/>
                  <a:gd name="T4" fmla="*/ 79774 w 113830"/>
                  <a:gd name="T5" fmla="*/ 17472 h 412760"/>
                  <a:gd name="T6" fmla="*/ 94858 w 113830"/>
                  <a:gd name="T7" fmla="*/ 17472 h 412760"/>
                  <a:gd name="T8" fmla="*/ 113830 w 113830"/>
                  <a:gd name="T9" fmla="*/ 36444 h 412760"/>
                  <a:gd name="T10" fmla="*/ 113830 w 113830"/>
                  <a:gd name="T11" fmla="*/ 393788 h 412760"/>
                  <a:gd name="T12" fmla="*/ 94858 w 113830"/>
                  <a:gd name="T13" fmla="*/ 412760 h 412760"/>
                  <a:gd name="T14" fmla="*/ 18972 w 113830"/>
                  <a:gd name="T15" fmla="*/ 412760 h 412760"/>
                  <a:gd name="T16" fmla="*/ 0 w 113830"/>
                  <a:gd name="T17" fmla="*/ 393788 h 412760"/>
                  <a:gd name="T18" fmla="*/ 0 w 113830"/>
                  <a:gd name="T19" fmla="*/ 36444 h 412760"/>
                  <a:gd name="T20" fmla="*/ 18972 w 113830"/>
                  <a:gd name="T21" fmla="*/ 17472 h 412760"/>
                  <a:gd name="T22" fmla="*/ 34055 w 113830"/>
                  <a:gd name="T23" fmla="*/ 17472 h 4127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3830"/>
                  <a:gd name="T37" fmla="*/ 0 h 412760"/>
                  <a:gd name="T38" fmla="*/ 113830 w 113830"/>
                  <a:gd name="T39" fmla="*/ 412760 h 4127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3830" h="412760">
                    <a:moveTo>
                      <a:pt x="34055" y="0"/>
                    </a:moveTo>
                    <a:lnTo>
                      <a:pt x="79774" y="0"/>
                    </a:lnTo>
                    <a:lnTo>
                      <a:pt x="79774" y="17472"/>
                    </a:lnTo>
                    <a:lnTo>
                      <a:pt x="94858" y="17472"/>
                    </a:lnTo>
                    <a:cubicBezTo>
                      <a:pt x="105336" y="17472"/>
                      <a:pt x="113830" y="25966"/>
                      <a:pt x="113830" y="36444"/>
                    </a:cubicBezTo>
                    <a:lnTo>
                      <a:pt x="113830" y="393788"/>
                    </a:lnTo>
                    <a:cubicBezTo>
                      <a:pt x="113830" y="404266"/>
                      <a:pt x="105336" y="412760"/>
                      <a:pt x="94858" y="412760"/>
                    </a:cubicBezTo>
                    <a:lnTo>
                      <a:pt x="18972" y="412760"/>
                    </a:lnTo>
                    <a:cubicBezTo>
                      <a:pt x="8494" y="412760"/>
                      <a:pt x="0" y="404266"/>
                      <a:pt x="0" y="393788"/>
                    </a:cubicBezTo>
                    <a:lnTo>
                      <a:pt x="0" y="36444"/>
                    </a:lnTo>
                    <a:cubicBezTo>
                      <a:pt x="0" y="25966"/>
                      <a:pt x="8494" y="17472"/>
                      <a:pt x="18972" y="17472"/>
                    </a:cubicBezTo>
                    <a:lnTo>
                      <a:pt x="34055" y="174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任意多边形 21"/>
              <p:cNvSpPr>
                <a:spLocks noChangeArrowheads="1"/>
              </p:cNvSpPr>
              <p:nvPr/>
            </p:nvSpPr>
            <p:spPr bwMode="auto">
              <a:xfrm>
                <a:off x="252409" y="907109"/>
                <a:ext cx="311951" cy="728962"/>
              </a:xfrm>
              <a:custGeom>
                <a:avLst/>
                <a:gdLst>
                  <a:gd name="T0" fmla="*/ 311948 w 311951"/>
                  <a:gd name="T1" fmla="*/ 647700 h 728962"/>
                  <a:gd name="T2" fmla="*/ 311948 w 311951"/>
                  <a:gd name="T3" fmla="*/ 0 h 728962"/>
                  <a:gd name="T4" fmla="*/ 5 w 311951"/>
                  <a:gd name="T5" fmla="*/ 0 h 728962"/>
                  <a:gd name="T6" fmla="*/ 5 w 311951"/>
                  <a:gd name="T7" fmla="*/ 669131 h 728962"/>
                  <a:gd name="T8" fmla="*/ 111923 w 311951"/>
                  <a:gd name="T9" fmla="*/ 669131 h 728962"/>
                  <a:gd name="T10" fmla="*/ 111923 w 311951"/>
                  <a:gd name="T11" fmla="*/ 92868 h 728962"/>
                  <a:gd name="T12" fmla="*/ 192886 w 311951"/>
                  <a:gd name="T13" fmla="*/ 92868 h 728962"/>
                  <a:gd name="T14" fmla="*/ 192886 w 311951"/>
                  <a:gd name="T15" fmla="*/ 652462 h 728962"/>
                  <a:gd name="T16" fmla="*/ 311948 w 311951"/>
                  <a:gd name="T17" fmla="*/ 647700 h 7289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1951"/>
                  <a:gd name="T28" fmla="*/ 0 h 728962"/>
                  <a:gd name="T29" fmla="*/ 311951 w 311951"/>
                  <a:gd name="T30" fmla="*/ 728962 h 7289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1951" h="728962">
                    <a:moveTo>
                      <a:pt x="311948" y="647700"/>
                    </a:moveTo>
                    <a:lnTo>
                      <a:pt x="311948" y="0"/>
                    </a:lnTo>
                    <a:lnTo>
                      <a:pt x="5" y="0"/>
                    </a:lnTo>
                    <a:lnTo>
                      <a:pt x="5" y="669131"/>
                    </a:lnTo>
                    <a:cubicBezTo>
                      <a:pt x="-789" y="750093"/>
                      <a:pt x="107955" y="747712"/>
                      <a:pt x="111923" y="669131"/>
                    </a:cubicBezTo>
                    <a:lnTo>
                      <a:pt x="111923" y="92868"/>
                    </a:lnTo>
                    <a:lnTo>
                      <a:pt x="192886" y="92868"/>
                    </a:lnTo>
                    <a:lnTo>
                      <a:pt x="192886" y="652462"/>
                    </a:lnTo>
                    <a:cubicBezTo>
                      <a:pt x="192091" y="750888"/>
                      <a:pt x="312742" y="732630"/>
                      <a:pt x="311948" y="6477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22"/>
            <p:cNvGrpSpPr>
              <a:grpSpLocks/>
            </p:cNvGrpSpPr>
            <p:nvPr/>
          </p:nvGrpSpPr>
          <p:grpSpPr bwMode="auto">
            <a:xfrm>
              <a:off x="2918595" y="4466439"/>
              <a:ext cx="965200" cy="1933575"/>
              <a:chOff x="0" y="0"/>
              <a:chExt cx="816298" cy="1636071"/>
            </a:xfrm>
            <a:solidFill>
              <a:srgbClr val="D21322"/>
            </a:solidFill>
          </p:grpSpPr>
          <p:sp>
            <p:nvSpPr>
              <p:cNvPr id="16" name="椭圆 23"/>
              <p:cNvSpPr>
                <a:spLocks noChangeArrowheads="1"/>
              </p:cNvSpPr>
              <p:nvPr/>
            </p:nvSpPr>
            <p:spPr bwMode="auto">
              <a:xfrm>
                <a:off x="240710" y="0"/>
                <a:ext cx="275698" cy="27569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任意多边形 24"/>
              <p:cNvSpPr>
                <a:spLocks noChangeArrowheads="1"/>
              </p:cNvSpPr>
              <p:nvPr/>
            </p:nvSpPr>
            <p:spPr bwMode="auto">
              <a:xfrm>
                <a:off x="15556" y="304184"/>
                <a:ext cx="771956" cy="611131"/>
              </a:xfrm>
              <a:custGeom>
                <a:avLst/>
                <a:gdLst>
                  <a:gd name="T0" fmla="*/ 101089 w 771956"/>
                  <a:gd name="T1" fmla="*/ 592751 h 611131"/>
                  <a:gd name="T2" fmla="*/ 0 w 771956"/>
                  <a:gd name="T3" fmla="*/ 583561 h 611131"/>
                  <a:gd name="T4" fmla="*/ 133254 w 771956"/>
                  <a:gd name="T5" fmla="*/ 87304 h 611131"/>
                  <a:gd name="T6" fmla="*/ 349218 w 771956"/>
                  <a:gd name="T7" fmla="*/ 0 h 611131"/>
                  <a:gd name="T8" fmla="*/ 422738 w 771956"/>
                  <a:gd name="T9" fmla="*/ 2214 h 611131"/>
                  <a:gd name="T10" fmla="*/ 634106 w 771956"/>
                  <a:gd name="T11" fmla="*/ 68924 h 611131"/>
                  <a:gd name="T12" fmla="*/ 771956 w 771956"/>
                  <a:gd name="T13" fmla="*/ 588156 h 611131"/>
                  <a:gd name="T14" fmla="*/ 684651 w 771956"/>
                  <a:gd name="T15" fmla="*/ 611131 h 611131"/>
                  <a:gd name="T16" fmla="*/ 583562 w 771956"/>
                  <a:gd name="T17" fmla="*/ 220558 h 611131"/>
                  <a:gd name="T18" fmla="*/ 537612 w 771956"/>
                  <a:gd name="T19" fmla="*/ 238938 h 611131"/>
                  <a:gd name="T20" fmla="*/ 537612 w 771956"/>
                  <a:gd name="T21" fmla="*/ 555992 h 611131"/>
                  <a:gd name="T22" fmla="*/ 225154 w 771956"/>
                  <a:gd name="T23" fmla="*/ 555992 h 611131"/>
                  <a:gd name="T24" fmla="*/ 225154 w 771956"/>
                  <a:gd name="T25" fmla="*/ 229748 h 611131"/>
                  <a:gd name="T26" fmla="*/ 188394 w 771956"/>
                  <a:gd name="T27" fmla="*/ 234343 h 611131"/>
                  <a:gd name="T28" fmla="*/ 101089 w 771956"/>
                  <a:gd name="T29" fmla="*/ 592751 h 611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1956"/>
                  <a:gd name="T46" fmla="*/ 0 h 611131"/>
                  <a:gd name="T47" fmla="*/ 771956 w 771956"/>
                  <a:gd name="T48" fmla="*/ 611131 h 611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1956" h="611131">
                    <a:moveTo>
                      <a:pt x="101089" y="592751"/>
                    </a:moveTo>
                    <a:lnTo>
                      <a:pt x="0" y="583561"/>
                    </a:lnTo>
                    <a:lnTo>
                      <a:pt x="133254" y="87304"/>
                    </a:lnTo>
                    <a:cubicBezTo>
                      <a:pt x="145711" y="62965"/>
                      <a:pt x="277230" y="29101"/>
                      <a:pt x="349218" y="0"/>
                    </a:cubicBezTo>
                    <a:lnTo>
                      <a:pt x="422738" y="2214"/>
                    </a:lnTo>
                    <a:cubicBezTo>
                      <a:pt x="493194" y="23657"/>
                      <a:pt x="625562" y="47481"/>
                      <a:pt x="634106" y="68924"/>
                    </a:cubicBezTo>
                    <a:lnTo>
                      <a:pt x="771956" y="588156"/>
                    </a:lnTo>
                    <a:lnTo>
                      <a:pt x="684651" y="611131"/>
                    </a:lnTo>
                    <a:lnTo>
                      <a:pt x="583562" y="220558"/>
                    </a:lnTo>
                    <a:cubicBezTo>
                      <a:pt x="573008" y="193347"/>
                      <a:pt x="552929" y="232811"/>
                      <a:pt x="537612" y="238938"/>
                    </a:cubicBezTo>
                    <a:lnTo>
                      <a:pt x="537612" y="555992"/>
                    </a:lnTo>
                    <a:lnTo>
                      <a:pt x="225154" y="555992"/>
                    </a:lnTo>
                    <a:lnTo>
                      <a:pt x="225154" y="229748"/>
                    </a:lnTo>
                    <a:cubicBezTo>
                      <a:pt x="212901" y="231280"/>
                      <a:pt x="198266" y="213761"/>
                      <a:pt x="188394" y="234343"/>
                    </a:cubicBezTo>
                    <a:lnTo>
                      <a:pt x="101089" y="5927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任意多边形 25"/>
              <p:cNvSpPr>
                <a:spLocks noChangeArrowheads="1"/>
              </p:cNvSpPr>
              <p:nvPr/>
            </p:nvSpPr>
            <p:spPr bwMode="auto">
              <a:xfrm>
                <a:off x="0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任意多边形 26"/>
              <p:cNvSpPr>
                <a:spLocks noChangeArrowheads="1"/>
              </p:cNvSpPr>
              <p:nvPr/>
            </p:nvSpPr>
            <p:spPr bwMode="auto">
              <a:xfrm flipH="1">
                <a:off x="697023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任意多边形 27"/>
              <p:cNvSpPr>
                <a:spLocks noChangeArrowheads="1"/>
              </p:cNvSpPr>
              <p:nvPr/>
            </p:nvSpPr>
            <p:spPr bwMode="auto">
              <a:xfrm>
                <a:off x="702468" y="1020603"/>
                <a:ext cx="113830" cy="412760"/>
              </a:xfrm>
              <a:custGeom>
                <a:avLst/>
                <a:gdLst>
                  <a:gd name="T0" fmla="*/ 34055 w 113830"/>
                  <a:gd name="T1" fmla="*/ 0 h 412760"/>
                  <a:gd name="T2" fmla="*/ 79774 w 113830"/>
                  <a:gd name="T3" fmla="*/ 0 h 412760"/>
                  <a:gd name="T4" fmla="*/ 79774 w 113830"/>
                  <a:gd name="T5" fmla="*/ 17472 h 412760"/>
                  <a:gd name="T6" fmla="*/ 94858 w 113830"/>
                  <a:gd name="T7" fmla="*/ 17472 h 412760"/>
                  <a:gd name="T8" fmla="*/ 113830 w 113830"/>
                  <a:gd name="T9" fmla="*/ 36444 h 412760"/>
                  <a:gd name="T10" fmla="*/ 113830 w 113830"/>
                  <a:gd name="T11" fmla="*/ 393788 h 412760"/>
                  <a:gd name="T12" fmla="*/ 94858 w 113830"/>
                  <a:gd name="T13" fmla="*/ 412760 h 412760"/>
                  <a:gd name="T14" fmla="*/ 18972 w 113830"/>
                  <a:gd name="T15" fmla="*/ 412760 h 412760"/>
                  <a:gd name="T16" fmla="*/ 0 w 113830"/>
                  <a:gd name="T17" fmla="*/ 393788 h 412760"/>
                  <a:gd name="T18" fmla="*/ 0 w 113830"/>
                  <a:gd name="T19" fmla="*/ 36444 h 412760"/>
                  <a:gd name="T20" fmla="*/ 18972 w 113830"/>
                  <a:gd name="T21" fmla="*/ 17472 h 412760"/>
                  <a:gd name="T22" fmla="*/ 34055 w 113830"/>
                  <a:gd name="T23" fmla="*/ 17472 h 4127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3830"/>
                  <a:gd name="T37" fmla="*/ 0 h 412760"/>
                  <a:gd name="T38" fmla="*/ 113830 w 113830"/>
                  <a:gd name="T39" fmla="*/ 412760 h 4127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3830" h="412760">
                    <a:moveTo>
                      <a:pt x="34055" y="0"/>
                    </a:moveTo>
                    <a:lnTo>
                      <a:pt x="79774" y="0"/>
                    </a:lnTo>
                    <a:lnTo>
                      <a:pt x="79774" y="17472"/>
                    </a:lnTo>
                    <a:lnTo>
                      <a:pt x="94858" y="17472"/>
                    </a:lnTo>
                    <a:cubicBezTo>
                      <a:pt x="105336" y="17472"/>
                      <a:pt x="113830" y="25966"/>
                      <a:pt x="113830" y="36444"/>
                    </a:cubicBezTo>
                    <a:lnTo>
                      <a:pt x="113830" y="393788"/>
                    </a:lnTo>
                    <a:cubicBezTo>
                      <a:pt x="113830" y="404266"/>
                      <a:pt x="105336" y="412760"/>
                      <a:pt x="94858" y="412760"/>
                    </a:cubicBezTo>
                    <a:lnTo>
                      <a:pt x="18972" y="412760"/>
                    </a:lnTo>
                    <a:cubicBezTo>
                      <a:pt x="8494" y="412760"/>
                      <a:pt x="0" y="404266"/>
                      <a:pt x="0" y="393788"/>
                    </a:cubicBezTo>
                    <a:lnTo>
                      <a:pt x="0" y="36444"/>
                    </a:lnTo>
                    <a:cubicBezTo>
                      <a:pt x="0" y="25966"/>
                      <a:pt x="8494" y="17472"/>
                      <a:pt x="18972" y="17472"/>
                    </a:cubicBezTo>
                    <a:lnTo>
                      <a:pt x="34055" y="174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任意多边形 28"/>
              <p:cNvSpPr>
                <a:spLocks noChangeArrowheads="1"/>
              </p:cNvSpPr>
              <p:nvPr/>
            </p:nvSpPr>
            <p:spPr bwMode="auto">
              <a:xfrm>
                <a:off x="252409" y="907109"/>
                <a:ext cx="311951" cy="728962"/>
              </a:xfrm>
              <a:custGeom>
                <a:avLst/>
                <a:gdLst>
                  <a:gd name="T0" fmla="*/ 311948 w 311951"/>
                  <a:gd name="T1" fmla="*/ 647700 h 728962"/>
                  <a:gd name="T2" fmla="*/ 311948 w 311951"/>
                  <a:gd name="T3" fmla="*/ 0 h 728962"/>
                  <a:gd name="T4" fmla="*/ 5 w 311951"/>
                  <a:gd name="T5" fmla="*/ 0 h 728962"/>
                  <a:gd name="T6" fmla="*/ 5 w 311951"/>
                  <a:gd name="T7" fmla="*/ 669131 h 728962"/>
                  <a:gd name="T8" fmla="*/ 111923 w 311951"/>
                  <a:gd name="T9" fmla="*/ 669131 h 728962"/>
                  <a:gd name="T10" fmla="*/ 111923 w 311951"/>
                  <a:gd name="T11" fmla="*/ 92868 h 728962"/>
                  <a:gd name="T12" fmla="*/ 192886 w 311951"/>
                  <a:gd name="T13" fmla="*/ 92868 h 728962"/>
                  <a:gd name="T14" fmla="*/ 192886 w 311951"/>
                  <a:gd name="T15" fmla="*/ 652462 h 728962"/>
                  <a:gd name="T16" fmla="*/ 311948 w 311951"/>
                  <a:gd name="T17" fmla="*/ 647700 h 7289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1951"/>
                  <a:gd name="T28" fmla="*/ 0 h 728962"/>
                  <a:gd name="T29" fmla="*/ 311951 w 311951"/>
                  <a:gd name="T30" fmla="*/ 728962 h 7289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1951" h="728962">
                    <a:moveTo>
                      <a:pt x="311948" y="647700"/>
                    </a:moveTo>
                    <a:lnTo>
                      <a:pt x="311948" y="0"/>
                    </a:lnTo>
                    <a:lnTo>
                      <a:pt x="5" y="0"/>
                    </a:lnTo>
                    <a:lnTo>
                      <a:pt x="5" y="669131"/>
                    </a:lnTo>
                    <a:cubicBezTo>
                      <a:pt x="-789" y="750093"/>
                      <a:pt x="107955" y="747712"/>
                      <a:pt x="111923" y="669131"/>
                    </a:cubicBezTo>
                    <a:lnTo>
                      <a:pt x="111923" y="92868"/>
                    </a:lnTo>
                    <a:lnTo>
                      <a:pt x="192886" y="92868"/>
                    </a:lnTo>
                    <a:lnTo>
                      <a:pt x="192886" y="652462"/>
                    </a:lnTo>
                    <a:cubicBezTo>
                      <a:pt x="192091" y="750888"/>
                      <a:pt x="312742" y="732630"/>
                      <a:pt x="311948" y="6477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2" name="组合 29"/>
            <p:cNvGrpSpPr>
              <a:grpSpLocks/>
            </p:cNvGrpSpPr>
            <p:nvPr/>
          </p:nvGrpSpPr>
          <p:grpSpPr bwMode="auto">
            <a:xfrm>
              <a:off x="4402907" y="4572802"/>
              <a:ext cx="777875" cy="1560512"/>
              <a:chOff x="0" y="0"/>
              <a:chExt cx="816298" cy="1636071"/>
            </a:xfrm>
            <a:solidFill>
              <a:srgbClr val="D21322"/>
            </a:solidFill>
          </p:grpSpPr>
          <p:sp>
            <p:nvSpPr>
              <p:cNvPr id="23" name="椭圆 30"/>
              <p:cNvSpPr>
                <a:spLocks noChangeArrowheads="1"/>
              </p:cNvSpPr>
              <p:nvPr/>
            </p:nvSpPr>
            <p:spPr bwMode="auto">
              <a:xfrm>
                <a:off x="240710" y="0"/>
                <a:ext cx="275698" cy="27569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任意多边形 31"/>
              <p:cNvSpPr>
                <a:spLocks noChangeArrowheads="1"/>
              </p:cNvSpPr>
              <p:nvPr/>
            </p:nvSpPr>
            <p:spPr bwMode="auto">
              <a:xfrm>
                <a:off x="15556" y="304184"/>
                <a:ext cx="771956" cy="611131"/>
              </a:xfrm>
              <a:custGeom>
                <a:avLst/>
                <a:gdLst>
                  <a:gd name="T0" fmla="*/ 101089 w 771956"/>
                  <a:gd name="T1" fmla="*/ 592751 h 611131"/>
                  <a:gd name="T2" fmla="*/ 0 w 771956"/>
                  <a:gd name="T3" fmla="*/ 583561 h 611131"/>
                  <a:gd name="T4" fmla="*/ 133254 w 771956"/>
                  <a:gd name="T5" fmla="*/ 87304 h 611131"/>
                  <a:gd name="T6" fmla="*/ 349218 w 771956"/>
                  <a:gd name="T7" fmla="*/ 0 h 611131"/>
                  <a:gd name="T8" fmla="*/ 422738 w 771956"/>
                  <a:gd name="T9" fmla="*/ 2214 h 611131"/>
                  <a:gd name="T10" fmla="*/ 634106 w 771956"/>
                  <a:gd name="T11" fmla="*/ 68924 h 611131"/>
                  <a:gd name="T12" fmla="*/ 771956 w 771956"/>
                  <a:gd name="T13" fmla="*/ 588156 h 611131"/>
                  <a:gd name="T14" fmla="*/ 684651 w 771956"/>
                  <a:gd name="T15" fmla="*/ 611131 h 611131"/>
                  <a:gd name="T16" fmla="*/ 583562 w 771956"/>
                  <a:gd name="T17" fmla="*/ 220558 h 611131"/>
                  <a:gd name="T18" fmla="*/ 537612 w 771956"/>
                  <a:gd name="T19" fmla="*/ 238938 h 611131"/>
                  <a:gd name="T20" fmla="*/ 537612 w 771956"/>
                  <a:gd name="T21" fmla="*/ 555992 h 611131"/>
                  <a:gd name="T22" fmla="*/ 225154 w 771956"/>
                  <a:gd name="T23" fmla="*/ 555992 h 611131"/>
                  <a:gd name="T24" fmla="*/ 225154 w 771956"/>
                  <a:gd name="T25" fmla="*/ 229748 h 611131"/>
                  <a:gd name="T26" fmla="*/ 188394 w 771956"/>
                  <a:gd name="T27" fmla="*/ 234343 h 611131"/>
                  <a:gd name="T28" fmla="*/ 101089 w 771956"/>
                  <a:gd name="T29" fmla="*/ 592751 h 611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1956"/>
                  <a:gd name="T46" fmla="*/ 0 h 611131"/>
                  <a:gd name="T47" fmla="*/ 771956 w 771956"/>
                  <a:gd name="T48" fmla="*/ 611131 h 611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1956" h="611131">
                    <a:moveTo>
                      <a:pt x="101089" y="592751"/>
                    </a:moveTo>
                    <a:lnTo>
                      <a:pt x="0" y="583561"/>
                    </a:lnTo>
                    <a:lnTo>
                      <a:pt x="133254" y="87304"/>
                    </a:lnTo>
                    <a:cubicBezTo>
                      <a:pt x="145711" y="62965"/>
                      <a:pt x="277230" y="29101"/>
                      <a:pt x="349218" y="0"/>
                    </a:cubicBezTo>
                    <a:lnTo>
                      <a:pt x="422738" y="2214"/>
                    </a:lnTo>
                    <a:cubicBezTo>
                      <a:pt x="493194" y="23657"/>
                      <a:pt x="625562" y="47481"/>
                      <a:pt x="634106" y="68924"/>
                    </a:cubicBezTo>
                    <a:lnTo>
                      <a:pt x="771956" y="588156"/>
                    </a:lnTo>
                    <a:lnTo>
                      <a:pt x="684651" y="611131"/>
                    </a:lnTo>
                    <a:lnTo>
                      <a:pt x="583562" y="220558"/>
                    </a:lnTo>
                    <a:cubicBezTo>
                      <a:pt x="573008" y="193347"/>
                      <a:pt x="552929" y="232811"/>
                      <a:pt x="537612" y="238938"/>
                    </a:cubicBezTo>
                    <a:lnTo>
                      <a:pt x="537612" y="555992"/>
                    </a:lnTo>
                    <a:lnTo>
                      <a:pt x="225154" y="555992"/>
                    </a:lnTo>
                    <a:lnTo>
                      <a:pt x="225154" y="229748"/>
                    </a:lnTo>
                    <a:cubicBezTo>
                      <a:pt x="212901" y="231280"/>
                      <a:pt x="198266" y="213761"/>
                      <a:pt x="188394" y="234343"/>
                    </a:cubicBezTo>
                    <a:lnTo>
                      <a:pt x="101089" y="5927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任意多边形 32"/>
              <p:cNvSpPr>
                <a:spLocks noChangeArrowheads="1"/>
              </p:cNvSpPr>
              <p:nvPr/>
            </p:nvSpPr>
            <p:spPr bwMode="auto">
              <a:xfrm>
                <a:off x="0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任意多边形 33"/>
              <p:cNvSpPr>
                <a:spLocks noChangeArrowheads="1"/>
              </p:cNvSpPr>
              <p:nvPr/>
            </p:nvSpPr>
            <p:spPr bwMode="auto">
              <a:xfrm flipH="1">
                <a:off x="697023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任意多边形 34"/>
              <p:cNvSpPr>
                <a:spLocks noChangeArrowheads="1"/>
              </p:cNvSpPr>
              <p:nvPr/>
            </p:nvSpPr>
            <p:spPr bwMode="auto">
              <a:xfrm>
                <a:off x="702468" y="1020603"/>
                <a:ext cx="113830" cy="412760"/>
              </a:xfrm>
              <a:custGeom>
                <a:avLst/>
                <a:gdLst>
                  <a:gd name="T0" fmla="*/ 34055 w 113830"/>
                  <a:gd name="T1" fmla="*/ 0 h 412760"/>
                  <a:gd name="T2" fmla="*/ 79774 w 113830"/>
                  <a:gd name="T3" fmla="*/ 0 h 412760"/>
                  <a:gd name="T4" fmla="*/ 79774 w 113830"/>
                  <a:gd name="T5" fmla="*/ 17472 h 412760"/>
                  <a:gd name="T6" fmla="*/ 94858 w 113830"/>
                  <a:gd name="T7" fmla="*/ 17472 h 412760"/>
                  <a:gd name="T8" fmla="*/ 113830 w 113830"/>
                  <a:gd name="T9" fmla="*/ 36444 h 412760"/>
                  <a:gd name="T10" fmla="*/ 113830 w 113830"/>
                  <a:gd name="T11" fmla="*/ 393788 h 412760"/>
                  <a:gd name="T12" fmla="*/ 94858 w 113830"/>
                  <a:gd name="T13" fmla="*/ 412760 h 412760"/>
                  <a:gd name="T14" fmla="*/ 18972 w 113830"/>
                  <a:gd name="T15" fmla="*/ 412760 h 412760"/>
                  <a:gd name="T16" fmla="*/ 0 w 113830"/>
                  <a:gd name="T17" fmla="*/ 393788 h 412760"/>
                  <a:gd name="T18" fmla="*/ 0 w 113830"/>
                  <a:gd name="T19" fmla="*/ 36444 h 412760"/>
                  <a:gd name="T20" fmla="*/ 18972 w 113830"/>
                  <a:gd name="T21" fmla="*/ 17472 h 412760"/>
                  <a:gd name="T22" fmla="*/ 34055 w 113830"/>
                  <a:gd name="T23" fmla="*/ 17472 h 4127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3830"/>
                  <a:gd name="T37" fmla="*/ 0 h 412760"/>
                  <a:gd name="T38" fmla="*/ 113830 w 113830"/>
                  <a:gd name="T39" fmla="*/ 412760 h 4127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3830" h="412760">
                    <a:moveTo>
                      <a:pt x="34055" y="0"/>
                    </a:moveTo>
                    <a:lnTo>
                      <a:pt x="79774" y="0"/>
                    </a:lnTo>
                    <a:lnTo>
                      <a:pt x="79774" y="17472"/>
                    </a:lnTo>
                    <a:lnTo>
                      <a:pt x="94858" y="17472"/>
                    </a:lnTo>
                    <a:cubicBezTo>
                      <a:pt x="105336" y="17472"/>
                      <a:pt x="113830" y="25966"/>
                      <a:pt x="113830" y="36444"/>
                    </a:cubicBezTo>
                    <a:lnTo>
                      <a:pt x="113830" y="393788"/>
                    </a:lnTo>
                    <a:cubicBezTo>
                      <a:pt x="113830" y="404266"/>
                      <a:pt x="105336" y="412760"/>
                      <a:pt x="94858" y="412760"/>
                    </a:cubicBezTo>
                    <a:lnTo>
                      <a:pt x="18972" y="412760"/>
                    </a:lnTo>
                    <a:cubicBezTo>
                      <a:pt x="8494" y="412760"/>
                      <a:pt x="0" y="404266"/>
                      <a:pt x="0" y="393788"/>
                    </a:cubicBezTo>
                    <a:lnTo>
                      <a:pt x="0" y="36444"/>
                    </a:lnTo>
                    <a:cubicBezTo>
                      <a:pt x="0" y="25966"/>
                      <a:pt x="8494" y="17472"/>
                      <a:pt x="18972" y="17472"/>
                    </a:cubicBezTo>
                    <a:lnTo>
                      <a:pt x="34055" y="174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任意多边形 35"/>
              <p:cNvSpPr>
                <a:spLocks noChangeArrowheads="1"/>
              </p:cNvSpPr>
              <p:nvPr/>
            </p:nvSpPr>
            <p:spPr bwMode="auto">
              <a:xfrm>
                <a:off x="252409" y="907109"/>
                <a:ext cx="311951" cy="728962"/>
              </a:xfrm>
              <a:custGeom>
                <a:avLst/>
                <a:gdLst>
                  <a:gd name="T0" fmla="*/ 311948 w 311951"/>
                  <a:gd name="T1" fmla="*/ 647700 h 728962"/>
                  <a:gd name="T2" fmla="*/ 311948 w 311951"/>
                  <a:gd name="T3" fmla="*/ 0 h 728962"/>
                  <a:gd name="T4" fmla="*/ 5 w 311951"/>
                  <a:gd name="T5" fmla="*/ 0 h 728962"/>
                  <a:gd name="T6" fmla="*/ 5 w 311951"/>
                  <a:gd name="T7" fmla="*/ 669131 h 728962"/>
                  <a:gd name="T8" fmla="*/ 111923 w 311951"/>
                  <a:gd name="T9" fmla="*/ 669131 h 728962"/>
                  <a:gd name="T10" fmla="*/ 111923 w 311951"/>
                  <a:gd name="T11" fmla="*/ 92868 h 728962"/>
                  <a:gd name="T12" fmla="*/ 192886 w 311951"/>
                  <a:gd name="T13" fmla="*/ 92868 h 728962"/>
                  <a:gd name="T14" fmla="*/ 192886 w 311951"/>
                  <a:gd name="T15" fmla="*/ 652462 h 728962"/>
                  <a:gd name="T16" fmla="*/ 311948 w 311951"/>
                  <a:gd name="T17" fmla="*/ 647700 h 7289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1951"/>
                  <a:gd name="T28" fmla="*/ 0 h 728962"/>
                  <a:gd name="T29" fmla="*/ 311951 w 311951"/>
                  <a:gd name="T30" fmla="*/ 728962 h 7289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1951" h="728962">
                    <a:moveTo>
                      <a:pt x="311948" y="647700"/>
                    </a:moveTo>
                    <a:lnTo>
                      <a:pt x="311948" y="0"/>
                    </a:lnTo>
                    <a:lnTo>
                      <a:pt x="5" y="0"/>
                    </a:lnTo>
                    <a:lnTo>
                      <a:pt x="5" y="669131"/>
                    </a:lnTo>
                    <a:cubicBezTo>
                      <a:pt x="-789" y="750093"/>
                      <a:pt x="107955" y="747712"/>
                      <a:pt x="111923" y="669131"/>
                    </a:cubicBezTo>
                    <a:lnTo>
                      <a:pt x="111923" y="92868"/>
                    </a:lnTo>
                    <a:lnTo>
                      <a:pt x="192886" y="92868"/>
                    </a:lnTo>
                    <a:lnTo>
                      <a:pt x="192886" y="652462"/>
                    </a:lnTo>
                    <a:cubicBezTo>
                      <a:pt x="192091" y="750888"/>
                      <a:pt x="312742" y="732630"/>
                      <a:pt x="311948" y="6477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42719B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9" name="组合 36"/>
            <p:cNvGrpSpPr>
              <a:grpSpLocks/>
            </p:cNvGrpSpPr>
            <p:nvPr/>
          </p:nvGrpSpPr>
          <p:grpSpPr bwMode="auto">
            <a:xfrm>
              <a:off x="4861695" y="3256764"/>
              <a:ext cx="411162" cy="409575"/>
              <a:chOff x="0" y="0"/>
              <a:chExt cx="512624" cy="510606"/>
            </a:xfrm>
          </p:grpSpPr>
          <p:sp>
            <p:nvSpPr>
              <p:cNvPr id="30" name="Freeform 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2624" cy="510606"/>
              </a:xfrm>
              <a:custGeom>
                <a:avLst/>
                <a:gdLst>
                  <a:gd name="T0" fmla="*/ 86 w 172"/>
                  <a:gd name="T1" fmla="*/ 21 h 172"/>
                  <a:gd name="T2" fmla="*/ 151 w 172"/>
                  <a:gd name="T3" fmla="*/ 86 h 172"/>
                  <a:gd name="T4" fmla="*/ 86 w 172"/>
                  <a:gd name="T5" fmla="*/ 151 h 172"/>
                  <a:gd name="T6" fmla="*/ 21 w 172"/>
                  <a:gd name="T7" fmla="*/ 86 h 172"/>
                  <a:gd name="T8" fmla="*/ 86 w 172"/>
                  <a:gd name="T9" fmla="*/ 21 h 172"/>
                  <a:gd name="T10" fmla="*/ 86 w 172"/>
                  <a:gd name="T11" fmla="*/ 0 h 172"/>
                  <a:gd name="T12" fmla="*/ 0 w 172"/>
                  <a:gd name="T13" fmla="*/ 86 h 172"/>
                  <a:gd name="T14" fmla="*/ 86 w 172"/>
                  <a:gd name="T15" fmla="*/ 172 h 172"/>
                  <a:gd name="T16" fmla="*/ 172 w 172"/>
                  <a:gd name="T17" fmla="*/ 86 h 172"/>
                  <a:gd name="T18" fmla="*/ 86 w 172"/>
                  <a:gd name="T19" fmla="*/ 0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2"/>
                  <a:gd name="T31" fmla="*/ 0 h 172"/>
                  <a:gd name="T32" fmla="*/ 172 w 172"/>
                  <a:gd name="T33" fmla="*/ 172 h 17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2" h="172">
                    <a:moveTo>
                      <a:pt x="86" y="21"/>
                    </a:moveTo>
                    <a:cubicBezTo>
                      <a:pt x="122" y="21"/>
                      <a:pt x="151" y="50"/>
                      <a:pt x="151" y="86"/>
                    </a:cubicBezTo>
                    <a:cubicBezTo>
                      <a:pt x="151" y="122"/>
                      <a:pt x="122" y="151"/>
                      <a:pt x="86" y="151"/>
                    </a:cubicBezTo>
                    <a:cubicBezTo>
                      <a:pt x="50" y="151"/>
                      <a:pt x="21" y="122"/>
                      <a:pt x="21" y="86"/>
                    </a:cubicBezTo>
                    <a:cubicBezTo>
                      <a:pt x="21" y="50"/>
                      <a:pt x="50" y="21"/>
                      <a:pt x="86" y="21"/>
                    </a:cubicBezTo>
                    <a:moveTo>
                      <a:pt x="86" y="0"/>
                    </a:moveTo>
                    <a:cubicBezTo>
                      <a:pt x="38" y="0"/>
                      <a:pt x="0" y="38"/>
                      <a:pt x="0" y="86"/>
                    </a:cubicBezTo>
                    <a:cubicBezTo>
                      <a:pt x="0" y="134"/>
                      <a:pt x="38" y="172"/>
                      <a:pt x="86" y="172"/>
                    </a:cubicBezTo>
                    <a:cubicBezTo>
                      <a:pt x="134" y="172"/>
                      <a:pt x="172" y="134"/>
                      <a:pt x="172" y="86"/>
                    </a:cubicBezTo>
                    <a:cubicBezTo>
                      <a:pt x="172" y="38"/>
                      <a:pt x="134" y="0"/>
                      <a:pt x="8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8"/>
              <p:cNvSpPr>
                <a:spLocks noChangeArrowheads="1"/>
              </p:cNvSpPr>
              <p:nvPr/>
            </p:nvSpPr>
            <p:spPr bwMode="auto">
              <a:xfrm>
                <a:off x="224020" y="94856"/>
                <a:ext cx="129165" cy="254294"/>
              </a:xfrm>
              <a:custGeom>
                <a:avLst/>
                <a:gdLst>
                  <a:gd name="T0" fmla="*/ 33 w 44"/>
                  <a:gd name="T1" fmla="*/ 86 h 86"/>
                  <a:gd name="T2" fmla="*/ 25 w 44"/>
                  <a:gd name="T3" fmla="*/ 83 h 86"/>
                  <a:gd name="T4" fmla="*/ 3 w 44"/>
                  <a:gd name="T5" fmla="*/ 62 h 86"/>
                  <a:gd name="T6" fmla="*/ 0 w 44"/>
                  <a:gd name="T7" fmla="*/ 54 h 86"/>
                  <a:gd name="T8" fmla="*/ 0 w 44"/>
                  <a:gd name="T9" fmla="*/ 54 h 86"/>
                  <a:gd name="T10" fmla="*/ 0 w 44"/>
                  <a:gd name="T11" fmla="*/ 54 h 86"/>
                  <a:gd name="T12" fmla="*/ 0 w 44"/>
                  <a:gd name="T13" fmla="*/ 11 h 86"/>
                  <a:gd name="T14" fmla="*/ 11 w 44"/>
                  <a:gd name="T15" fmla="*/ 0 h 86"/>
                  <a:gd name="T16" fmla="*/ 22 w 44"/>
                  <a:gd name="T17" fmla="*/ 11 h 86"/>
                  <a:gd name="T18" fmla="*/ 22 w 44"/>
                  <a:gd name="T19" fmla="*/ 50 h 86"/>
                  <a:gd name="T20" fmla="*/ 40 w 44"/>
                  <a:gd name="T21" fmla="*/ 68 h 86"/>
                  <a:gd name="T22" fmla="*/ 40 w 44"/>
                  <a:gd name="T23" fmla="*/ 83 h 86"/>
                  <a:gd name="T24" fmla="*/ 33 w 44"/>
                  <a:gd name="T25" fmla="*/ 8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86"/>
                  <a:gd name="T41" fmla="*/ 44 w 44"/>
                  <a:gd name="T42" fmla="*/ 86 h 8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86">
                    <a:moveTo>
                      <a:pt x="33" y="86"/>
                    </a:moveTo>
                    <a:cubicBezTo>
                      <a:pt x="30" y="86"/>
                      <a:pt x="27" y="85"/>
                      <a:pt x="25" y="8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1" y="60"/>
                      <a:pt x="0" y="57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4" y="72"/>
                      <a:pt x="44" y="79"/>
                      <a:pt x="40" y="83"/>
                    </a:cubicBezTo>
                    <a:cubicBezTo>
                      <a:pt x="38" y="85"/>
                      <a:pt x="35" y="86"/>
                      <a:pt x="33" y="8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2" name="组合 39"/>
            <p:cNvGrpSpPr>
              <a:grpSpLocks/>
            </p:cNvGrpSpPr>
            <p:nvPr/>
          </p:nvGrpSpPr>
          <p:grpSpPr bwMode="auto">
            <a:xfrm>
              <a:off x="3080569" y="2258100"/>
              <a:ext cx="668240" cy="578104"/>
              <a:chOff x="0" y="0"/>
              <a:chExt cx="424306" cy="367732"/>
            </a:xfrm>
          </p:grpSpPr>
          <p:sp>
            <p:nvSpPr>
              <p:cNvPr id="33" name="Freeform 19"/>
              <p:cNvSpPr>
                <a:spLocks noChangeArrowheads="1"/>
              </p:cNvSpPr>
              <p:nvPr/>
            </p:nvSpPr>
            <p:spPr bwMode="auto">
              <a:xfrm>
                <a:off x="66003" y="154905"/>
                <a:ext cx="86882" cy="152885"/>
              </a:xfrm>
              <a:custGeom>
                <a:avLst/>
                <a:gdLst>
                  <a:gd name="T0" fmla="*/ 4 w 54"/>
                  <a:gd name="T1" fmla="*/ 95 h 95"/>
                  <a:gd name="T2" fmla="*/ 49 w 54"/>
                  <a:gd name="T3" fmla="*/ 95 h 95"/>
                  <a:gd name="T4" fmla="*/ 54 w 54"/>
                  <a:gd name="T5" fmla="*/ 90 h 95"/>
                  <a:gd name="T6" fmla="*/ 54 w 54"/>
                  <a:gd name="T7" fmla="*/ 4 h 95"/>
                  <a:gd name="T8" fmla="*/ 49 w 54"/>
                  <a:gd name="T9" fmla="*/ 0 h 95"/>
                  <a:gd name="T10" fmla="*/ 4 w 54"/>
                  <a:gd name="T11" fmla="*/ 0 h 95"/>
                  <a:gd name="T12" fmla="*/ 0 w 54"/>
                  <a:gd name="T13" fmla="*/ 4 h 95"/>
                  <a:gd name="T14" fmla="*/ 0 w 54"/>
                  <a:gd name="T15" fmla="*/ 90 h 95"/>
                  <a:gd name="T16" fmla="*/ 4 w 54"/>
                  <a:gd name="T17" fmla="*/ 95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95"/>
                  <a:gd name="T29" fmla="*/ 54 w 54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95">
                    <a:moveTo>
                      <a:pt x="4" y="95"/>
                    </a:moveTo>
                    <a:cubicBezTo>
                      <a:pt x="49" y="95"/>
                      <a:pt x="49" y="95"/>
                      <a:pt x="49" y="95"/>
                    </a:cubicBezTo>
                    <a:cubicBezTo>
                      <a:pt x="52" y="95"/>
                      <a:pt x="54" y="93"/>
                      <a:pt x="54" y="90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2"/>
                      <a:pt x="52" y="0"/>
                      <a:pt x="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3"/>
                      <a:pt x="2" y="95"/>
                      <a:pt x="4" y="9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20"/>
              <p:cNvSpPr>
                <a:spLocks noChangeArrowheads="1"/>
              </p:cNvSpPr>
              <p:nvPr/>
            </p:nvSpPr>
            <p:spPr bwMode="auto">
              <a:xfrm>
                <a:off x="191274" y="98331"/>
                <a:ext cx="86882" cy="209459"/>
              </a:xfrm>
              <a:custGeom>
                <a:avLst/>
                <a:gdLst>
                  <a:gd name="T0" fmla="*/ 5 w 54"/>
                  <a:gd name="T1" fmla="*/ 130 h 130"/>
                  <a:gd name="T2" fmla="*/ 50 w 54"/>
                  <a:gd name="T3" fmla="*/ 130 h 130"/>
                  <a:gd name="T4" fmla="*/ 54 w 54"/>
                  <a:gd name="T5" fmla="*/ 125 h 130"/>
                  <a:gd name="T6" fmla="*/ 54 w 54"/>
                  <a:gd name="T7" fmla="*/ 5 h 130"/>
                  <a:gd name="T8" fmla="*/ 50 w 54"/>
                  <a:gd name="T9" fmla="*/ 0 h 130"/>
                  <a:gd name="T10" fmla="*/ 5 w 54"/>
                  <a:gd name="T11" fmla="*/ 0 h 130"/>
                  <a:gd name="T12" fmla="*/ 0 w 54"/>
                  <a:gd name="T13" fmla="*/ 5 h 130"/>
                  <a:gd name="T14" fmla="*/ 0 w 54"/>
                  <a:gd name="T15" fmla="*/ 125 h 130"/>
                  <a:gd name="T16" fmla="*/ 5 w 54"/>
                  <a:gd name="T17" fmla="*/ 130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130"/>
                  <a:gd name="T29" fmla="*/ 54 w 54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130">
                    <a:moveTo>
                      <a:pt x="5" y="130"/>
                    </a:moveTo>
                    <a:cubicBezTo>
                      <a:pt x="50" y="130"/>
                      <a:pt x="50" y="130"/>
                      <a:pt x="50" y="130"/>
                    </a:cubicBezTo>
                    <a:cubicBezTo>
                      <a:pt x="52" y="130"/>
                      <a:pt x="54" y="128"/>
                      <a:pt x="54" y="12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5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8"/>
                      <a:pt x="2" y="130"/>
                      <a:pt x="5" y="1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21"/>
              <p:cNvSpPr>
                <a:spLocks noChangeArrowheads="1"/>
              </p:cNvSpPr>
              <p:nvPr/>
            </p:nvSpPr>
            <p:spPr bwMode="auto">
              <a:xfrm>
                <a:off x="317893" y="51860"/>
                <a:ext cx="86882" cy="255931"/>
              </a:xfrm>
              <a:custGeom>
                <a:avLst/>
                <a:gdLst>
                  <a:gd name="T0" fmla="*/ 4 w 54"/>
                  <a:gd name="T1" fmla="*/ 159 h 159"/>
                  <a:gd name="T2" fmla="*/ 49 w 54"/>
                  <a:gd name="T3" fmla="*/ 159 h 159"/>
                  <a:gd name="T4" fmla="*/ 54 w 54"/>
                  <a:gd name="T5" fmla="*/ 154 h 159"/>
                  <a:gd name="T6" fmla="*/ 54 w 54"/>
                  <a:gd name="T7" fmla="*/ 5 h 159"/>
                  <a:gd name="T8" fmla="*/ 49 w 54"/>
                  <a:gd name="T9" fmla="*/ 0 h 159"/>
                  <a:gd name="T10" fmla="*/ 4 w 54"/>
                  <a:gd name="T11" fmla="*/ 0 h 159"/>
                  <a:gd name="T12" fmla="*/ 0 w 54"/>
                  <a:gd name="T13" fmla="*/ 5 h 159"/>
                  <a:gd name="T14" fmla="*/ 0 w 54"/>
                  <a:gd name="T15" fmla="*/ 154 h 159"/>
                  <a:gd name="T16" fmla="*/ 4 w 54"/>
                  <a:gd name="T17" fmla="*/ 159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159"/>
                  <a:gd name="T29" fmla="*/ 54 w 54"/>
                  <a:gd name="T30" fmla="*/ 159 h 1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159">
                    <a:moveTo>
                      <a:pt x="4" y="159"/>
                    </a:moveTo>
                    <a:cubicBezTo>
                      <a:pt x="49" y="159"/>
                      <a:pt x="49" y="159"/>
                      <a:pt x="49" y="159"/>
                    </a:cubicBezTo>
                    <a:cubicBezTo>
                      <a:pt x="52" y="159"/>
                      <a:pt x="54" y="157"/>
                      <a:pt x="54" y="154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7"/>
                      <a:pt x="2" y="159"/>
                      <a:pt x="4" y="1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22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24306" cy="367732"/>
              </a:xfrm>
              <a:custGeom>
                <a:avLst/>
                <a:gdLst>
                  <a:gd name="T0" fmla="*/ 253 w 264"/>
                  <a:gd name="T1" fmla="*/ 206 h 228"/>
                  <a:gd name="T2" fmla="*/ 23 w 264"/>
                  <a:gd name="T3" fmla="*/ 206 h 228"/>
                  <a:gd name="T4" fmla="*/ 22 w 264"/>
                  <a:gd name="T5" fmla="*/ 206 h 228"/>
                  <a:gd name="T6" fmla="*/ 22 w 264"/>
                  <a:gd name="T7" fmla="*/ 11 h 228"/>
                  <a:gd name="T8" fmla="*/ 11 w 264"/>
                  <a:gd name="T9" fmla="*/ 0 h 228"/>
                  <a:gd name="T10" fmla="*/ 0 w 264"/>
                  <a:gd name="T11" fmla="*/ 11 h 228"/>
                  <a:gd name="T12" fmla="*/ 0 w 264"/>
                  <a:gd name="T13" fmla="*/ 206 h 228"/>
                  <a:gd name="T14" fmla="*/ 23 w 264"/>
                  <a:gd name="T15" fmla="*/ 228 h 228"/>
                  <a:gd name="T16" fmla="*/ 253 w 264"/>
                  <a:gd name="T17" fmla="*/ 228 h 228"/>
                  <a:gd name="T18" fmla="*/ 264 w 264"/>
                  <a:gd name="T19" fmla="*/ 217 h 228"/>
                  <a:gd name="T20" fmla="*/ 253 w 264"/>
                  <a:gd name="T21" fmla="*/ 206 h 2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4"/>
                  <a:gd name="T34" fmla="*/ 0 h 228"/>
                  <a:gd name="T35" fmla="*/ 264 w 264"/>
                  <a:gd name="T36" fmla="*/ 228 h 2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4" h="228">
                    <a:moveTo>
                      <a:pt x="253" y="206"/>
                    </a:moveTo>
                    <a:cubicBezTo>
                      <a:pt x="23" y="206"/>
                      <a:pt x="23" y="206"/>
                      <a:pt x="23" y="206"/>
                    </a:cubicBezTo>
                    <a:cubicBezTo>
                      <a:pt x="22" y="206"/>
                      <a:pt x="22" y="206"/>
                      <a:pt x="22" y="206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18"/>
                      <a:pt x="10" y="228"/>
                      <a:pt x="23" y="228"/>
                    </a:cubicBezTo>
                    <a:cubicBezTo>
                      <a:pt x="253" y="228"/>
                      <a:pt x="253" y="228"/>
                      <a:pt x="253" y="228"/>
                    </a:cubicBezTo>
                    <a:cubicBezTo>
                      <a:pt x="259" y="228"/>
                      <a:pt x="264" y="223"/>
                      <a:pt x="264" y="217"/>
                    </a:cubicBezTo>
                    <a:cubicBezTo>
                      <a:pt x="264" y="211"/>
                      <a:pt x="259" y="206"/>
                      <a:pt x="253" y="20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7" name="组合 44"/>
            <p:cNvGrpSpPr>
              <a:grpSpLocks/>
            </p:cNvGrpSpPr>
            <p:nvPr/>
          </p:nvGrpSpPr>
          <p:grpSpPr bwMode="auto">
            <a:xfrm>
              <a:off x="1450157" y="3055152"/>
              <a:ext cx="314325" cy="309562"/>
              <a:chOff x="0" y="0"/>
              <a:chExt cx="390570" cy="386543"/>
            </a:xfrm>
          </p:grpSpPr>
          <p:sp>
            <p:nvSpPr>
              <p:cNvPr id="38" name="Freeform 136"/>
              <p:cNvSpPr>
                <a:spLocks noChangeArrowheads="1"/>
              </p:cNvSpPr>
              <p:nvPr/>
            </p:nvSpPr>
            <p:spPr bwMode="auto">
              <a:xfrm>
                <a:off x="0" y="216625"/>
                <a:ext cx="390570" cy="169918"/>
              </a:xfrm>
              <a:custGeom>
                <a:avLst/>
                <a:gdLst>
                  <a:gd name="T0" fmla="*/ 103 w 205"/>
                  <a:gd name="T1" fmla="*/ 19 h 89"/>
                  <a:gd name="T2" fmla="*/ 47 w 205"/>
                  <a:gd name="T3" fmla="*/ 0 h 89"/>
                  <a:gd name="T4" fmla="*/ 0 w 205"/>
                  <a:gd name="T5" fmla="*/ 0 h 89"/>
                  <a:gd name="T6" fmla="*/ 0 w 205"/>
                  <a:gd name="T7" fmla="*/ 67 h 89"/>
                  <a:gd name="T8" fmla="*/ 22 w 205"/>
                  <a:gd name="T9" fmla="*/ 89 h 89"/>
                  <a:gd name="T10" fmla="*/ 183 w 205"/>
                  <a:gd name="T11" fmla="*/ 89 h 89"/>
                  <a:gd name="T12" fmla="*/ 205 w 205"/>
                  <a:gd name="T13" fmla="*/ 67 h 89"/>
                  <a:gd name="T14" fmla="*/ 205 w 205"/>
                  <a:gd name="T15" fmla="*/ 0 h 89"/>
                  <a:gd name="T16" fmla="*/ 158 w 205"/>
                  <a:gd name="T17" fmla="*/ 0 h 89"/>
                  <a:gd name="T18" fmla="*/ 103 w 205"/>
                  <a:gd name="T19" fmla="*/ 19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5"/>
                  <a:gd name="T31" fmla="*/ 0 h 89"/>
                  <a:gd name="T32" fmla="*/ 205 w 205"/>
                  <a:gd name="T33" fmla="*/ 89 h 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5" h="89">
                    <a:moveTo>
                      <a:pt x="103" y="19"/>
                    </a:moveTo>
                    <a:cubicBezTo>
                      <a:pt x="82" y="19"/>
                      <a:pt x="62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9"/>
                      <a:pt x="10" y="89"/>
                      <a:pt x="22" y="89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95" y="89"/>
                      <a:pt x="205" y="79"/>
                      <a:pt x="205" y="67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43" y="12"/>
                      <a:pt x="124" y="19"/>
                      <a:pt x="10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90570" cy="224678"/>
              </a:xfrm>
              <a:custGeom>
                <a:avLst/>
                <a:gdLst>
                  <a:gd name="T0" fmla="*/ 183 w 205"/>
                  <a:gd name="T1" fmla="*/ 42 h 118"/>
                  <a:gd name="T2" fmla="*/ 180 w 205"/>
                  <a:gd name="T3" fmla="*/ 42 h 118"/>
                  <a:gd name="T4" fmla="*/ 154 w 205"/>
                  <a:gd name="T5" fmla="*/ 42 h 118"/>
                  <a:gd name="T6" fmla="*/ 154 w 205"/>
                  <a:gd name="T7" fmla="*/ 22 h 118"/>
                  <a:gd name="T8" fmla="*/ 132 w 205"/>
                  <a:gd name="T9" fmla="*/ 0 h 118"/>
                  <a:gd name="T10" fmla="*/ 73 w 205"/>
                  <a:gd name="T11" fmla="*/ 0 h 118"/>
                  <a:gd name="T12" fmla="*/ 51 w 205"/>
                  <a:gd name="T13" fmla="*/ 22 h 118"/>
                  <a:gd name="T14" fmla="*/ 51 w 205"/>
                  <a:gd name="T15" fmla="*/ 42 h 118"/>
                  <a:gd name="T16" fmla="*/ 25 w 205"/>
                  <a:gd name="T17" fmla="*/ 42 h 118"/>
                  <a:gd name="T18" fmla="*/ 22 w 205"/>
                  <a:gd name="T19" fmla="*/ 42 h 118"/>
                  <a:gd name="T20" fmla="*/ 0 w 205"/>
                  <a:gd name="T21" fmla="*/ 64 h 118"/>
                  <a:gd name="T22" fmla="*/ 0 w 205"/>
                  <a:gd name="T23" fmla="*/ 101 h 118"/>
                  <a:gd name="T24" fmla="*/ 54 w 205"/>
                  <a:gd name="T25" fmla="*/ 101 h 118"/>
                  <a:gd name="T26" fmla="*/ 103 w 205"/>
                  <a:gd name="T27" fmla="*/ 118 h 118"/>
                  <a:gd name="T28" fmla="*/ 151 w 205"/>
                  <a:gd name="T29" fmla="*/ 101 h 118"/>
                  <a:gd name="T30" fmla="*/ 205 w 205"/>
                  <a:gd name="T31" fmla="*/ 101 h 118"/>
                  <a:gd name="T32" fmla="*/ 205 w 205"/>
                  <a:gd name="T33" fmla="*/ 64 h 118"/>
                  <a:gd name="T34" fmla="*/ 183 w 205"/>
                  <a:gd name="T35" fmla="*/ 42 h 118"/>
                  <a:gd name="T36" fmla="*/ 67 w 205"/>
                  <a:gd name="T37" fmla="*/ 26 h 118"/>
                  <a:gd name="T38" fmla="*/ 67 w 205"/>
                  <a:gd name="T39" fmla="*/ 22 h 118"/>
                  <a:gd name="T40" fmla="*/ 73 w 205"/>
                  <a:gd name="T41" fmla="*/ 17 h 118"/>
                  <a:gd name="T42" fmla="*/ 132 w 205"/>
                  <a:gd name="T43" fmla="*/ 17 h 118"/>
                  <a:gd name="T44" fmla="*/ 138 w 205"/>
                  <a:gd name="T45" fmla="*/ 22 h 118"/>
                  <a:gd name="T46" fmla="*/ 138 w 205"/>
                  <a:gd name="T47" fmla="*/ 26 h 118"/>
                  <a:gd name="T48" fmla="*/ 138 w 205"/>
                  <a:gd name="T49" fmla="*/ 42 h 118"/>
                  <a:gd name="T50" fmla="*/ 67 w 205"/>
                  <a:gd name="T51" fmla="*/ 42 h 118"/>
                  <a:gd name="T52" fmla="*/ 67 w 205"/>
                  <a:gd name="T53" fmla="*/ 26 h 118"/>
                  <a:gd name="T54" fmla="*/ 101 w 205"/>
                  <a:gd name="T55" fmla="*/ 101 h 118"/>
                  <a:gd name="T56" fmla="*/ 85 w 205"/>
                  <a:gd name="T57" fmla="*/ 86 h 118"/>
                  <a:gd name="T58" fmla="*/ 101 w 205"/>
                  <a:gd name="T59" fmla="*/ 70 h 118"/>
                  <a:gd name="T60" fmla="*/ 117 w 205"/>
                  <a:gd name="T61" fmla="*/ 86 h 118"/>
                  <a:gd name="T62" fmla="*/ 101 w 205"/>
                  <a:gd name="T63" fmla="*/ 101 h 1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5"/>
                  <a:gd name="T97" fmla="*/ 0 h 118"/>
                  <a:gd name="T98" fmla="*/ 205 w 205"/>
                  <a:gd name="T99" fmla="*/ 118 h 1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5" h="118">
                    <a:moveTo>
                      <a:pt x="183" y="42"/>
                    </a:moveTo>
                    <a:cubicBezTo>
                      <a:pt x="180" y="42"/>
                      <a:pt x="180" y="42"/>
                      <a:pt x="180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1" y="0"/>
                      <a:pt x="51" y="10"/>
                      <a:pt x="51" y="2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0" y="42"/>
                      <a:pt x="0" y="52"/>
                      <a:pt x="0" y="6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67" y="112"/>
                      <a:pt x="84" y="118"/>
                      <a:pt x="103" y="118"/>
                    </a:cubicBezTo>
                    <a:cubicBezTo>
                      <a:pt x="121" y="118"/>
                      <a:pt x="138" y="112"/>
                      <a:pt x="151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52"/>
                      <a:pt x="195" y="42"/>
                      <a:pt x="183" y="42"/>
                    </a:cubicBezTo>
                    <a:close/>
                    <a:moveTo>
                      <a:pt x="67" y="26"/>
                    </a:move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9"/>
                      <a:pt x="70" y="17"/>
                      <a:pt x="73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5" y="17"/>
                      <a:pt x="138" y="19"/>
                      <a:pt x="138" y="22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101" y="101"/>
                    </a:moveTo>
                    <a:cubicBezTo>
                      <a:pt x="92" y="101"/>
                      <a:pt x="85" y="94"/>
                      <a:pt x="85" y="86"/>
                    </a:cubicBezTo>
                    <a:cubicBezTo>
                      <a:pt x="85" y="77"/>
                      <a:pt x="92" y="70"/>
                      <a:pt x="101" y="70"/>
                    </a:cubicBezTo>
                    <a:cubicBezTo>
                      <a:pt x="110" y="70"/>
                      <a:pt x="117" y="77"/>
                      <a:pt x="117" y="86"/>
                    </a:cubicBezTo>
                    <a:cubicBezTo>
                      <a:pt x="117" y="94"/>
                      <a:pt x="110" y="101"/>
                      <a:pt x="101" y="10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0" name="矩形 47"/>
            <p:cNvSpPr>
              <a:spLocks noChangeArrowheads="1"/>
            </p:cNvSpPr>
            <p:nvPr/>
          </p:nvSpPr>
          <p:spPr bwMode="auto">
            <a:xfrm>
              <a:off x="2886052" y="3053564"/>
              <a:ext cx="109356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2400" b="1" dirty="0">
                  <a:solidFill>
                    <a:srgbClr val="FFFFFF"/>
                  </a:solidFill>
                  <a:cs typeface="+mn-ea"/>
                  <a:sym typeface="+mn-lt"/>
                </a:rPr>
                <a:t>关键词</a:t>
              </a:r>
              <a:endParaRPr lang="zh-CN" altLang="en-US" sz="24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1" name="矩形 47">
              <a:extLst>
                <a:ext uri="{FF2B5EF4-FFF2-40B4-BE49-F238E27FC236}">
                  <a16:creationId xmlns="" xmlns:a16="http://schemas.microsoft.com/office/drawing/2014/main" id="{3EB95457-81B4-4FC5-BE53-866BE3AAC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129" y="3593860"/>
              <a:ext cx="71365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00" b="1" dirty="0">
                  <a:solidFill>
                    <a:srgbClr val="FFFFFF"/>
                  </a:solidFill>
                  <a:cs typeface="+mn-ea"/>
                  <a:sym typeface="+mn-lt"/>
                </a:rPr>
                <a:t>关键词</a:t>
              </a:r>
              <a:endParaRPr lang="zh-CN" altLang="en-US" sz="14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2" name="矩形 47">
              <a:extLst>
                <a:ext uri="{FF2B5EF4-FFF2-40B4-BE49-F238E27FC236}">
                  <a16:creationId xmlns="" xmlns:a16="http://schemas.microsoft.com/office/drawing/2014/main" id="{F35D12CF-3080-4682-AD93-664D0C9FF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292" y="3798439"/>
              <a:ext cx="71365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00" b="1" dirty="0">
                  <a:solidFill>
                    <a:srgbClr val="FFFFFF"/>
                  </a:solidFill>
                  <a:cs typeface="+mn-ea"/>
                  <a:sym typeface="+mn-lt"/>
                </a:rPr>
                <a:t>关键词</a:t>
              </a:r>
              <a:endParaRPr lang="zh-CN" altLang="en-US" sz="14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6485418" y="1814886"/>
            <a:ext cx="737710" cy="737708"/>
            <a:chOff x="6799635" y="2529325"/>
            <a:chExt cx="737710" cy="737708"/>
          </a:xfrm>
        </p:grpSpPr>
        <p:sp>
          <p:nvSpPr>
            <p:cNvPr id="45" name="矩形 69"/>
            <p:cNvSpPr>
              <a:spLocks noChangeArrowheads="1"/>
            </p:cNvSpPr>
            <p:nvPr/>
          </p:nvSpPr>
          <p:spPr bwMode="auto">
            <a:xfrm>
              <a:off x="6799635" y="2529325"/>
              <a:ext cx="737710" cy="737708"/>
            </a:xfrm>
            <a:prstGeom prst="rect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46" name="组合 75"/>
            <p:cNvGrpSpPr>
              <a:grpSpLocks/>
            </p:cNvGrpSpPr>
            <p:nvPr/>
          </p:nvGrpSpPr>
          <p:grpSpPr bwMode="auto">
            <a:xfrm>
              <a:off x="6957246" y="2725646"/>
              <a:ext cx="443124" cy="414439"/>
              <a:chOff x="-517123" y="-376395"/>
              <a:chExt cx="3472645" cy="3255680"/>
            </a:xfrm>
          </p:grpSpPr>
          <p:sp>
            <p:nvSpPr>
              <p:cNvPr id="47" name="Freeform 25"/>
              <p:cNvSpPr>
                <a:spLocks noChangeArrowheads="1"/>
              </p:cNvSpPr>
              <p:nvPr/>
            </p:nvSpPr>
            <p:spPr bwMode="auto">
              <a:xfrm>
                <a:off x="754724" y="1945549"/>
                <a:ext cx="933716" cy="933736"/>
              </a:xfrm>
              <a:custGeom>
                <a:avLst/>
                <a:gdLst>
                  <a:gd name="T0" fmla="*/ 206 w 413"/>
                  <a:gd name="T1" fmla="*/ 413 h 413"/>
                  <a:gd name="T2" fmla="*/ 0 w 413"/>
                  <a:gd name="T3" fmla="*/ 0 h 413"/>
                  <a:gd name="T4" fmla="*/ 413 w 413"/>
                  <a:gd name="T5" fmla="*/ 0 h 413"/>
                  <a:gd name="T6" fmla="*/ 206 w 413"/>
                  <a:gd name="T7" fmla="*/ 413 h 4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3"/>
                  <a:gd name="T13" fmla="*/ 0 h 413"/>
                  <a:gd name="T14" fmla="*/ 413 w 413"/>
                  <a:gd name="T15" fmla="*/ 413 h 4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3" h="413">
                    <a:moveTo>
                      <a:pt x="206" y="413"/>
                    </a:moveTo>
                    <a:lnTo>
                      <a:pt x="0" y="0"/>
                    </a:lnTo>
                    <a:lnTo>
                      <a:pt x="413" y="0"/>
                    </a:lnTo>
                    <a:lnTo>
                      <a:pt x="206" y="4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任意多边形 77"/>
              <p:cNvSpPr>
                <a:spLocks noChangeArrowheads="1"/>
              </p:cNvSpPr>
              <p:nvPr/>
            </p:nvSpPr>
            <p:spPr bwMode="auto">
              <a:xfrm>
                <a:off x="-517123" y="-376395"/>
                <a:ext cx="3472645" cy="2527612"/>
              </a:xfrm>
              <a:custGeom>
                <a:avLst/>
                <a:gdLst>
                  <a:gd name="T0" fmla="*/ 290196 w 2438400"/>
                  <a:gd name="T1" fmla="*/ 0 h 1774825"/>
                  <a:gd name="T2" fmla="*/ 2151973 w 2438400"/>
                  <a:gd name="T3" fmla="*/ 0 h 1774825"/>
                  <a:gd name="T4" fmla="*/ 2438400 w 2438400"/>
                  <a:gd name="T5" fmla="*/ 286384 h 1774825"/>
                  <a:gd name="T6" fmla="*/ 2438400 w 2438400"/>
                  <a:gd name="T7" fmla="*/ 1484673 h 1774825"/>
                  <a:gd name="T8" fmla="*/ 2151973 w 2438400"/>
                  <a:gd name="T9" fmla="*/ 1774825 h 1774825"/>
                  <a:gd name="T10" fmla="*/ 290196 w 2438400"/>
                  <a:gd name="T11" fmla="*/ 1774825 h 1774825"/>
                  <a:gd name="T12" fmla="*/ 0 w 2438400"/>
                  <a:gd name="T13" fmla="*/ 1484673 h 1774825"/>
                  <a:gd name="T14" fmla="*/ 0 w 2438400"/>
                  <a:gd name="T15" fmla="*/ 286384 h 1774825"/>
                  <a:gd name="T16" fmla="*/ 290196 w 2438400"/>
                  <a:gd name="T17" fmla="*/ 0 h 1774825"/>
                  <a:gd name="T18" fmla="*/ 471488 w 2438400"/>
                  <a:gd name="T19" fmla="*/ 425450 h 1774825"/>
                  <a:gd name="T20" fmla="*/ 471488 w 2438400"/>
                  <a:gd name="T21" fmla="*/ 598488 h 1774825"/>
                  <a:gd name="T22" fmla="*/ 1971676 w 2438400"/>
                  <a:gd name="T23" fmla="*/ 598488 h 1774825"/>
                  <a:gd name="T24" fmla="*/ 1971676 w 2438400"/>
                  <a:gd name="T25" fmla="*/ 425450 h 1774825"/>
                  <a:gd name="T26" fmla="*/ 471488 w 2438400"/>
                  <a:gd name="T27" fmla="*/ 425450 h 1774825"/>
                  <a:gd name="T28" fmla="*/ 471488 w 2438400"/>
                  <a:gd name="T29" fmla="*/ 801688 h 1774825"/>
                  <a:gd name="T30" fmla="*/ 471488 w 2438400"/>
                  <a:gd name="T31" fmla="*/ 971551 h 1774825"/>
                  <a:gd name="T32" fmla="*/ 1971676 w 2438400"/>
                  <a:gd name="T33" fmla="*/ 971551 h 1774825"/>
                  <a:gd name="T34" fmla="*/ 1971676 w 2438400"/>
                  <a:gd name="T35" fmla="*/ 801688 h 1774825"/>
                  <a:gd name="T36" fmla="*/ 471488 w 2438400"/>
                  <a:gd name="T37" fmla="*/ 801688 h 1774825"/>
                  <a:gd name="T38" fmla="*/ 471488 w 2438400"/>
                  <a:gd name="T39" fmla="*/ 1174750 h 1774825"/>
                  <a:gd name="T40" fmla="*/ 471488 w 2438400"/>
                  <a:gd name="T41" fmla="*/ 1347788 h 1774825"/>
                  <a:gd name="T42" fmla="*/ 1971676 w 2438400"/>
                  <a:gd name="T43" fmla="*/ 1347788 h 1774825"/>
                  <a:gd name="T44" fmla="*/ 1971676 w 2438400"/>
                  <a:gd name="T45" fmla="*/ 1174750 h 1774825"/>
                  <a:gd name="T46" fmla="*/ 471488 w 2438400"/>
                  <a:gd name="T47" fmla="*/ 1174750 h 17748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438400"/>
                  <a:gd name="T73" fmla="*/ 0 h 1774825"/>
                  <a:gd name="T74" fmla="*/ 2438400 w 2438400"/>
                  <a:gd name="T75" fmla="*/ 1774825 h 17748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438400" h="1774825">
                    <a:moveTo>
                      <a:pt x="290196" y="0"/>
                    </a:moveTo>
                    <a:cubicBezTo>
                      <a:pt x="2151973" y="0"/>
                      <a:pt x="2151973" y="0"/>
                      <a:pt x="2151973" y="0"/>
                    </a:cubicBezTo>
                    <a:cubicBezTo>
                      <a:pt x="2310262" y="0"/>
                      <a:pt x="2438400" y="128119"/>
                      <a:pt x="2438400" y="286384"/>
                    </a:cubicBezTo>
                    <a:lnTo>
                      <a:pt x="2438400" y="1484673"/>
                    </a:lnTo>
                    <a:cubicBezTo>
                      <a:pt x="2438400" y="1646706"/>
                      <a:pt x="2310262" y="1774825"/>
                      <a:pt x="2151973" y="1774825"/>
                    </a:cubicBezTo>
                    <a:cubicBezTo>
                      <a:pt x="290196" y="1774825"/>
                      <a:pt x="290196" y="1774825"/>
                      <a:pt x="290196" y="1774825"/>
                    </a:cubicBezTo>
                    <a:cubicBezTo>
                      <a:pt x="131907" y="1774825"/>
                      <a:pt x="0" y="1646706"/>
                      <a:pt x="0" y="1484673"/>
                    </a:cubicBezTo>
                    <a:cubicBezTo>
                      <a:pt x="0" y="286384"/>
                      <a:pt x="0" y="286384"/>
                      <a:pt x="0" y="286384"/>
                    </a:cubicBezTo>
                    <a:cubicBezTo>
                      <a:pt x="0" y="128119"/>
                      <a:pt x="131907" y="0"/>
                      <a:pt x="290196" y="0"/>
                    </a:cubicBezTo>
                    <a:close/>
                    <a:moveTo>
                      <a:pt x="471488" y="425450"/>
                    </a:moveTo>
                    <a:lnTo>
                      <a:pt x="471488" y="598488"/>
                    </a:lnTo>
                    <a:lnTo>
                      <a:pt x="1971676" y="598488"/>
                    </a:lnTo>
                    <a:lnTo>
                      <a:pt x="1971676" y="425450"/>
                    </a:lnTo>
                    <a:lnTo>
                      <a:pt x="471488" y="425450"/>
                    </a:lnTo>
                    <a:close/>
                    <a:moveTo>
                      <a:pt x="471488" y="801688"/>
                    </a:moveTo>
                    <a:lnTo>
                      <a:pt x="471488" y="971551"/>
                    </a:lnTo>
                    <a:lnTo>
                      <a:pt x="1971676" y="971551"/>
                    </a:lnTo>
                    <a:lnTo>
                      <a:pt x="1971676" y="801688"/>
                    </a:lnTo>
                    <a:lnTo>
                      <a:pt x="471488" y="801688"/>
                    </a:lnTo>
                    <a:close/>
                    <a:moveTo>
                      <a:pt x="471488" y="1174750"/>
                    </a:moveTo>
                    <a:lnTo>
                      <a:pt x="471488" y="1347788"/>
                    </a:lnTo>
                    <a:lnTo>
                      <a:pt x="1971676" y="1347788"/>
                    </a:lnTo>
                    <a:lnTo>
                      <a:pt x="1971676" y="1174750"/>
                    </a:lnTo>
                    <a:lnTo>
                      <a:pt x="471488" y="117475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70" name="文本框 69">
            <a:extLst>
              <a:ext uri="{FF2B5EF4-FFF2-40B4-BE49-F238E27FC236}">
                <a16:creationId xmlns="" xmlns:a16="http://schemas.microsoft.com/office/drawing/2014/main" id="{1E373A3E-3F3D-4E58-A074-7075C1B77A76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82" name="组合 81">
            <a:extLst>
              <a:ext uri="{FF2B5EF4-FFF2-40B4-BE49-F238E27FC236}">
                <a16:creationId xmlns="" xmlns:a16="http://schemas.microsoft.com/office/drawing/2014/main" id="{309CAB5E-BFA6-453F-98A3-68FC4CC7C8A1}"/>
              </a:ext>
            </a:extLst>
          </p:cNvPr>
          <p:cNvGrpSpPr/>
          <p:nvPr/>
        </p:nvGrpSpPr>
        <p:grpSpPr>
          <a:xfrm>
            <a:off x="7280125" y="1731850"/>
            <a:ext cx="3671098" cy="920202"/>
            <a:chOff x="2424902" y="1823781"/>
            <a:chExt cx="3671098" cy="920202"/>
          </a:xfrm>
        </p:grpSpPr>
        <p:sp>
          <p:nvSpPr>
            <p:cNvPr id="80" name="TextBox 1">
              <a:extLst>
                <a:ext uri="{FF2B5EF4-FFF2-40B4-BE49-F238E27FC236}">
                  <a16:creationId xmlns="" xmlns:a16="http://schemas.microsoft.com/office/drawing/2014/main" id="{0D26AC70-9078-436B-80CF-64BD2524C285}"/>
                </a:ext>
              </a:extLst>
            </p:cNvPr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1" name="TextBox 1">
              <a:extLst>
                <a:ext uri="{FF2B5EF4-FFF2-40B4-BE49-F238E27FC236}">
                  <a16:creationId xmlns="" xmlns:a16="http://schemas.microsoft.com/office/drawing/2014/main" id="{813073E8-8E63-4DD7-A1A8-8629BDD36F5A}"/>
                </a:ext>
              </a:extLst>
            </p:cNvPr>
            <p:cNvSpPr txBox="1"/>
            <p:nvPr/>
          </p:nvSpPr>
          <p:spPr>
            <a:xfrm>
              <a:off x="2424902" y="2124326"/>
              <a:ext cx="367109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sp>
        <p:nvSpPr>
          <p:cNvPr id="84" name="矩形 69">
            <a:extLst>
              <a:ext uri="{FF2B5EF4-FFF2-40B4-BE49-F238E27FC236}">
                <a16:creationId xmlns="" xmlns:a16="http://schemas.microsoft.com/office/drawing/2014/main" id="{5F155E3D-FB02-47E0-A188-A02E8874A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5418" y="3105151"/>
            <a:ext cx="737710" cy="73770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92" name="矩形 69">
            <a:extLst>
              <a:ext uri="{FF2B5EF4-FFF2-40B4-BE49-F238E27FC236}">
                <a16:creationId xmlns="" xmlns:a16="http://schemas.microsoft.com/office/drawing/2014/main" id="{3E22C14F-87E7-42CE-99D1-A2A68F9DC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5418" y="4395416"/>
            <a:ext cx="737710" cy="737708"/>
          </a:xfrm>
          <a:prstGeom prst="rect">
            <a:avLst/>
          </a:pr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57" name="组合 82"/>
          <p:cNvGrpSpPr>
            <a:grpSpLocks/>
          </p:cNvGrpSpPr>
          <p:nvPr/>
        </p:nvGrpSpPr>
        <p:grpSpPr bwMode="auto">
          <a:xfrm>
            <a:off x="6667261" y="3221965"/>
            <a:ext cx="386912" cy="435531"/>
            <a:chOff x="0" y="0"/>
            <a:chExt cx="406394" cy="459644"/>
          </a:xfrm>
        </p:grpSpPr>
        <p:sp>
          <p:nvSpPr>
            <p:cNvPr id="58" name="Freeform 148"/>
            <p:cNvSpPr>
              <a:spLocks noEditPoints="1" noChangeArrowheads="1"/>
            </p:cNvSpPr>
            <p:nvPr/>
          </p:nvSpPr>
          <p:spPr bwMode="auto">
            <a:xfrm>
              <a:off x="55121" y="0"/>
              <a:ext cx="351273" cy="456842"/>
            </a:xfrm>
            <a:custGeom>
              <a:avLst/>
              <a:gdLst>
                <a:gd name="T0" fmla="*/ 157 w 159"/>
                <a:gd name="T1" fmla="*/ 185 h 207"/>
                <a:gd name="T2" fmla="*/ 89 w 159"/>
                <a:gd name="T3" fmla="*/ 79 h 207"/>
                <a:gd name="T4" fmla="*/ 92 w 159"/>
                <a:gd name="T5" fmla="*/ 24 h 207"/>
                <a:gd name="T6" fmla="*/ 42 w 159"/>
                <a:gd name="T7" fmla="*/ 4 h 207"/>
                <a:gd name="T8" fmla="*/ 70 w 159"/>
                <a:gd name="T9" fmla="*/ 48 h 207"/>
                <a:gd name="T10" fmla="*/ 37 w 159"/>
                <a:gd name="T11" fmla="*/ 69 h 207"/>
                <a:gd name="T12" fmla="*/ 10 w 159"/>
                <a:gd name="T13" fmla="*/ 27 h 207"/>
                <a:gd name="T14" fmla="*/ 10 w 159"/>
                <a:gd name="T15" fmla="*/ 77 h 207"/>
                <a:gd name="T16" fmla="*/ 62 w 159"/>
                <a:gd name="T17" fmla="*/ 96 h 207"/>
                <a:gd name="T18" fmla="*/ 130 w 159"/>
                <a:gd name="T19" fmla="*/ 202 h 207"/>
                <a:gd name="T20" fmla="*/ 143 w 159"/>
                <a:gd name="T21" fmla="*/ 205 h 207"/>
                <a:gd name="T22" fmla="*/ 154 w 159"/>
                <a:gd name="T23" fmla="*/ 197 h 207"/>
                <a:gd name="T24" fmla="*/ 157 w 159"/>
                <a:gd name="T25" fmla="*/ 185 h 207"/>
                <a:gd name="T26" fmla="*/ 144 w 159"/>
                <a:gd name="T27" fmla="*/ 193 h 207"/>
                <a:gd name="T28" fmla="*/ 134 w 159"/>
                <a:gd name="T29" fmla="*/ 191 h 207"/>
                <a:gd name="T30" fmla="*/ 137 w 159"/>
                <a:gd name="T31" fmla="*/ 182 h 207"/>
                <a:gd name="T32" fmla="*/ 146 w 159"/>
                <a:gd name="T33" fmla="*/ 184 h 207"/>
                <a:gd name="T34" fmla="*/ 144 w 159"/>
                <a:gd name="T35" fmla="*/ 193 h 2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9"/>
                <a:gd name="T55" fmla="*/ 0 h 207"/>
                <a:gd name="T56" fmla="*/ 159 w 159"/>
                <a:gd name="T57" fmla="*/ 207 h 20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9" h="207">
                  <a:moveTo>
                    <a:pt x="157" y="185"/>
                  </a:moveTo>
                  <a:cubicBezTo>
                    <a:pt x="89" y="79"/>
                    <a:pt x="89" y="79"/>
                    <a:pt x="89" y="79"/>
                  </a:cubicBezTo>
                  <a:cubicBezTo>
                    <a:pt x="101" y="63"/>
                    <a:pt x="103" y="42"/>
                    <a:pt x="92" y="24"/>
                  </a:cubicBezTo>
                  <a:cubicBezTo>
                    <a:pt x="81" y="8"/>
                    <a:pt x="61" y="0"/>
                    <a:pt x="42" y="4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" y="42"/>
                    <a:pt x="0" y="61"/>
                    <a:pt x="10" y="77"/>
                  </a:cubicBezTo>
                  <a:cubicBezTo>
                    <a:pt x="21" y="95"/>
                    <a:pt x="43" y="102"/>
                    <a:pt x="62" y="96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3" y="206"/>
                    <a:pt x="138" y="207"/>
                    <a:pt x="143" y="205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8" y="195"/>
                    <a:pt x="159" y="189"/>
                    <a:pt x="157" y="185"/>
                  </a:cubicBezTo>
                  <a:close/>
                  <a:moveTo>
                    <a:pt x="144" y="193"/>
                  </a:moveTo>
                  <a:cubicBezTo>
                    <a:pt x="141" y="195"/>
                    <a:pt x="136" y="195"/>
                    <a:pt x="134" y="191"/>
                  </a:cubicBezTo>
                  <a:cubicBezTo>
                    <a:pt x="132" y="188"/>
                    <a:pt x="133" y="184"/>
                    <a:pt x="137" y="182"/>
                  </a:cubicBezTo>
                  <a:cubicBezTo>
                    <a:pt x="140" y="180"/>
                    <a:pt x="144" y="181"/>
                    <a:pt x="146" y="184"/>
                  </a:cubicBezTo>
                  <a:cubicBezTo>
                    <a:pt x="148" y="187"/>
                    <a:pt x="147" y="191"/>
                    <a:pt x="144" y="1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49"/>
            <p:cNvSpPr>
              <a:spLocks noEditPoints="1" noChangeArrowheads="1"/>
            </p:cNvSpPr>
            <p:nvPr/>
          </p:nvSpPr>
          <p:spPr bwMode="auto">
            <a:xfrm>
              <a:off x="0" y="231690"/>
              <a:ext cx="231691" cy="227954"/>
            </a:xfrm>
            <a:custGeom>
              <a:avLst/>
              <a:gdLst>
                <a:gd name="T0" fmla="*/ 91 w 105"/>
                <a:gd name="T1" fmla="*/ 26 h 103"/>
                <a:gd name="T2" fmla="*/ 97 w 105"/>
                <a:gd name="T3" fmla="*/ 20 h 103"/>
                <a:gd name="T4" fmla="*/ 84 w 105"/>
                <a:gd name="T5" fmla="*/ 7 h 103"/>
                <a:gd name="T6" fmla="*/ 78 w 105"/>
                <a:gd name="T7" fmla="*/ 13 h 103"/>
                <a:gd name="T8" fmla="*/ 62 w 105"/>
                <a:gd name="T9" fmla="*/ 7 h 103"/>
                <a:gd name="T10" fmla="*/ 62 w 105"/>
                <a:gd name="T11" fmla="*/ 0 h 103"/>
                <a:gd name="T12" fmla="*/ 43 w 105"/>
                <a:gd name="T13" fmla="*/ 0 h 103"/>
                <a:gd name="T14" fmla="*/ 43 w 105"/>
                <a:gd name="T15" fmla="*/ 7 h 103"/>
                <a:gd name="T16" fmla="*/ 28 w 105"/>
                <a:gd name="T17" fmla="*/ 13 h 103"/>
                <a:gd name="T18" fmla="*/ 22 w 105"/>
                <a:gd name="T19" fmla="*/ 7 h 103"/>
                <a:gd name="T20" fmla="*/ 8 w 105"/>
                <a:gd name="T21" fmla="*/ 20 h 103"/>
                <a:gd name="T22" fmla="*/ 15 w 105"/>
                <a:gd name="T23" fmla="*/ 27 h 103"/>
                <a:gd name="T24" fmla="*/ 8 w 105"/>
                <a:gd name="T25" fmla="*/ 42 h 103"/>
                <a:gd name="T26" fmla="*/ 0 w 105"/>
                <a:gd name="T27" fmla="*/ 42 h 103"/>
                <a:gd name="T28" fmla="*/ 0 w 105"/>
                <a:gd name="T29" fmla="*/ 61 h 103"/>
                <a:gd name="T30" fmla="*/ 9 w 105"/>
                <a:gd name="T31" fmla="*/ 61 h 103"/>
                <a:gd name="T32" fmla="*/ 15 w 105"/>
                <a:gd name="T33" fmla="*/ 76 h 103"/>
                <a:gd name="T34" fmla="*/ 9 w 105"/>
                <a:gd name="T35" fmla="*/ 82 h 103"/>
                <a:gd name="T36" fmla="*/ 22 w 105"/>
                <a:gd name="T37" fmla="*/ 95 h 103"/>
                <a:gd name="T38" fmla="*/ 28 w 105"/>
                <a:gd name="T39" fmla="*/ 89 h 103"/>
                <a:gd name="T40" fmla="*/ 43 w 105"/>
                <a:gd name="T41" fmla="*/ 95 h 103"/>
                <a:gd name="T42" fmla="*/ 43 w 105"/>
                <a:gd name="T43" fmla="*/ 103 h 103"/>
                <a:gd name="T44" fmla="*/ 62 w 105"/>
                <a:gd name="T45" fmla="*/ 103 h 103"/>
                <a:gd name="T46" fmla="*/ 62 w 105"/>
                <a:gd name="T47" fmla="*/ 95 h 103"/>
                <a:gd name="T48" fmla="*/ 77 w 105"/>
                <a:gd name="T49" fmla="*/ 89 h 103"/>
                <a:gd name="T50" fmla="*/ 83 w 105"/>
                <a:gd name="T51" fmla="*/ 95 h 103"/>
                <a:gd name="T52" fmla="*/ 96 w 105"/>
                <a:gd name="T53" fmla="*/ 82 h 103"/>
                <a:gd name="T54" fmla="*/ 91 w 105"/>
                <a:gd name="T55" fmla="*/ 76 h 103"/>
                <a:gd name="T56" fmla="*/ 97 w 105"/>
                <a:gd name="T57" fmla="*/ 61 h 103"/>
                <a:gd name="T58" fmla="*/ 105 w 105"/>
                <a:gd name="T59" fmla="*/ 61 h 103"/>
                <a:gd name="T60" fmla="*/ 105 w 105"/>
                <a:gd name="T61" fmla="*/ 42 h 103"/>
                <a:gd name="T62" fmla="*/ 97 w 105"/>
                <a:gd name="T63" fmla="*/ 42 h 103"/>
                <a:gd name="T64" fmla="*/ 91 w 105"/>
                <a:gd name="T65" fmla="*/ 26 h 103"/>
                <a:gd name="T66" fmla="*/ 53 w 105"/>
                <a:gd name="T67" fmla="*/ 83 h 103"/>
                <a:gd name="T68" fmla="*/ 21 w 105"/>
                <a:gd name="T69" fmla="*/ 51 h 103"/>
                <a:gd name="T70" fmla="*/ 53 w 105"/>
                <a:gd name="T71" fmla="*/ 19 h 103"/>
                <a:gd name="T72" fmla="*/ 85 w 105"/>
                <a:gd name="T73" fmla="*/ 51 h 103"/>
                <a:gd name="T74" fmla="*/ 53 w 105"/>
                <a:gd name="T75" fmla="*/ 83 h 1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"/>
                <a:gd name="T115" fmla="*/ 0 h 103"/>
                <a:gd name="T116" fmla="*/ 105 w 105"/>
                <a:gd name="T117" fmla="*/ 103 h 10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" h="103">
                  <a:moveTo>
                    <a:pt x="91" y="26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3" y="10"/>
                    <a:pt x="67" y="8"/>
                    <a:pt x="62" y="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8" y="8"/>
                    <a:pt x="33" y="10"/>
                    <a:pt x="28" y="1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2" y="31"/>
                    <a:pt x="10" y="36"/>
                    <a:pt x="8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66"/>
                    <a:pt x="12" y="71"/>
                    <a:pt x="15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3" y="92"/>
                    <a:pt x="38" y="94"/>
                    <a:pt x="43" y="95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7" y="94"/>
                    <a:pt x="73" y="92"/>
                    <a:pt x="77" y="89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1"/>
                    <a:pt x="96" y="66"/>
                    <a:pt x="97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6" y="36"/>
                    <a:pt x="94" y="31"/>
                    <a:pt x="91" y="26"/>
                  </a:cubicBezTo>
                  <a:close/>
                  <a:moveTo>
                    <a:pt x="53" y="83"/>
                  </a:moveTo>
                  <a:cubicBezTo>
                    <a:pt x="35" y="83"/>
                    <a:pt x="21" y="69"/>
                    <a:pt x="21" y="51"/>
                  </a:cubicBezTo>
                  <a:cubicBezTo>
                    <a:pt x="21" y="33"/>
                    <a:pt x="35" y="19"/>
                    <a:pt x="53" y="19"/>
                  </a:cubicBezTo>
                  <a:cubicBezTo>
                    <a:pt x="71" y="19"/>
                    <a:pt x="85" y="33"/>
                    <a:pt x="85" y="51"/>
                  </a:cubicBezTo>
                  <a:cubicBezTo>
                    <a:pt x="85" y="69"/>
                    <a:pt x="71" y="83"/>
                    <a:pt x="53" y="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60" name="Oval 150"/>
            <p:cNvSpPr>
              <a:spLocks noChangeArrowheads="1"/>
            </p:cNvSpPr>
            <p:nvPr/>
          </p:nvSpPr>
          <p:spPr bwMode="auto">
            <a:xfrm>
              <a:off x="97160" y="326982"/>
              <a:ext cx="37370" cy="37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5" name="图形 103" descr="日程表 纯色填充">
            <a:extLst>
              <a:ext uri="{FF2B5EF4-FFF2-40B4-BE49-F238E27FC236}">
                <a16:creationId xmlns="" xmlns:a16="http://schemas.microsoft.com/office/drawing/2014/main" id="{278DCCA5-9EDE-4A7F-B951-5E4B02728F04}"/>
              </a:ext>
            </a:extLst>
          </p:cNvPr>
          <p:cNvGrpSpPr/>
          <p:nvPr/>
        </p:nvGrpSpPr>
        <p:grpSpPr>
          <a:xfrm>
            <a:off x="6676771" y="4574697"/>
            <a:ext cx="375639" cy="375639"/>
            <a:chOff x="6676771" y="4574697"/>
            <a:chExt cx="375639" cy="375639"/>
          </a:xfrm>
          <a:solidFill>
            <a:schemeClr val="bg1"/>
          </a:solidFill>
        </p:grpSpPr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D018D977-B5A9-47CE-B72F-75B9BC50BFF4}"/>
                </a:ext>
              </a:extLst>
            </p:cNvPr>
            <p:cNvSpPr/>
            <p:nvPr/>
          </p:nvSpPr>
          <p:spPr>
            <a:xfrm>
              <a:off x="6743060" y="4574697"/>
              <a:ext cx="33144" cy="66289"/>
            </a:xfrm>
            <a:custGeom>
              <a:avLst/>
              <a:gdLst>
                <a:gd name="connsiteX0" fmla="*/ 16572 w 33144"/>
                <a:gd name="connsiteY0" fmla="*/ 66289 h 66289"/>
                <a:gd name="connsiteX1" fmla="*/ 33145 w 33144"/>
                <a:gd name="connsiteY1" fmla="*/ 49717 h 66289"/>
                <a:gd name="connsiteX2" fmla="*/ 33145 w 33144"/>
                <a:gd name="connsiteY2" fmla="*/ 16572 h 66289"/>
                <a:gd name="connsiteX3" fmla="*/ 16572 w 33144"/>
                <a:gd name="connsiteY3" fmla="*/ 0 h 66289"/>
                <a:gd name="connsiteX4" fmla="*/ 0 w 33144"/>
                <a:gd name="connsiteY4" fmla="*/ 16572 h 66289"/>
                <a:gd name="connsiteX5" fmla="*/ 0 w 33144"/>
                <a:gd name="connsiteY5" fmla="*/ 49717 h 66289"/>
                <a:gd name="connsiteX6" fmla="*/ 16572 w 33144"/>
                <a:gd name="connsiteY6" fmla="*/ 66289 h 66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44" h="66289">
                  <a:moveTo>
                    <a:pt x="16572" y="66289"/>
                  </a:moveTo>
                  <a:cubicBezTo>
                    <a:pt x="25963" y="66289"/>
                    <a:pt x="33145" y="59108"/>
                    <a:pt x="33145" y="49717"/>
                  </a:cubicBezTo>
                  <a:lnTo>
                    <a:pt x="33145" y="16572"/>
                  </a:lnTo>
                  <a:cubicBezTo>
                    <a:pt x="33145" y="7181"/>
                    <a:pt x="25963" y="0"/>
                    <a:pt x="16572" y="0"/>
                  </a:cubicBezTo>
                  <a:cubicBezTo>
                    <a:pt x="7181" y="0"/>
                    <a:pt x="0" y="7181"/>
                    <a:pt x="0" y="16572"/>
                  </a:cubicBezTo>
                  <a:lnTo>
                    <a:pt x="0" y="49717"/>
                  </a:lnTo>
                  <a:cubicBezTo>
                    <a:pt x="0" y="59108"/>
                    <a:pt x="7181" y="66289"/>
                    <a:pt x="16572" y="66289"/>
                  </a:cubicBezTo>
                  <a:close/>
                </a:path>
              </a:pathLst>
            </a:custGeom>
            <a:solidFill>
              <a:schemeClr val="bg1"/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A9BD7F40-C14C-4048-9277-61EDF796B474}"/>
                </a:ext>
              </a:extLst>
            </p:cNvPr>
            <p:cNvSpPr/>
            <p:nvPr/>
          </p:nvSpPr>
          <p:spPr>
            <a:xfrm>
              <a:off x="6676771" y="4707275"/>
              <a:ext cx="375639" cy="243060"/>
            </a:xfrm>
            <a:custGeom>
              <a:avLst/>
              <a:gdLst>
                <a:gd name="connsiteX0" fmla="*/ 33145 w 375639"/>
                <a:gd name="connsiteY0" fmla="*/ 165723 h 243060"/>
                <a:gd name="connsiteX1" fmla="*/ 121530 w 375639"/>
                <a:gd name="connsiteY1" fmla="*/ 165723 h 243060"/>
                <a:gd name="connsiteX2" fmla="*/ 121530 w 375639"/>
                <a:gd name="connsiteY2" fmla="*/ 209916 h 243060"/>
                <a:gd name="connsiteX3" fmla="*/ 33145 w 375639"/>
                <a:gd name="connsiteY3" fmla="*/ 209916 h 243060"/>
                <a:gd name="connsiteX4" fmla="*/ 33145 w 375639"/>
                <a:gd name="connsiteY4" fmla="*/ 165723 h 243060"/>
                <a:gd name="connsiteX5" fmla="*/ 33145 w 375639"/>
                <a:gd name="connsiteY5" fmla="*/ 99434 h 243060"/>
                <a:gd name="connsiteX6" fmla="*/ 121530 w 375639"/>
                <a:gd name="connsiteY6" fmla="*/ 99434 h 243060"/>
                <a:gd name="connsiteX7" fmla="*/ 121530 w 375639"/>
                <a:gd name="connsiteY7" fmla="*/ 143627 h 243060"/>
                <a:gd name="connsiteX8" fmla="*/ 33145 w 375639"/>
                <a:gd name="connsiteY8" fmla="*/ 143627 h 243060"/>
                <a:gd name="connsiteX9" fmla="*/ 33145 w 375639"/>
                <a:gd name="connsiteY9" fmla="*/ 99434 h 243060"/>
                <a:gd name="connsiteX10" fmla="*/ 33145 w 375639"/>
                <a:gd name="connsiteY10" fmla="*/ 33145 h 243060"/>
                <a:gd name="connsiteX11" fmla="*/ 121530 w 375639"/>
                <a:gd name="connsiteY11" fmla="*/ 33145 h 243060"/>
                <a:gd name="connsiteX12" fmla="*/ 121530 w 375639"/>
                <a:gd name="connsiteY12" fmla="*/ 77337 h 243060"/>
                <a:gd name="connsiteX13" fmla="*/ 33145 w 375639"/>
                <a:gd name="connsiteY13" fmla="*/ 77337 h 243060"/>
                <a:gd name="connsiteX14" fmla="*/ 33145 w 375639"/>
                <a:gd name="connsiteY14" fmla="*/ 33145 h 243060"/>
                <a:gd name="connsiteX15" fmla="*/ 232012 w 375639"/>
                <a:gd name="connsiteY15" fmla="*/ 33145 h 243060"/>
                <a:gd name="connsiteX16" fmla="*/ 232012 w 375639"/>
                <a:gd name="connsiteY16" fmla="*/ 77337 h 243060"/>
                <a:gd name="connsiteX17" fmla="*/ 143627 w 375639"/>
                <a:gd name="connsiteY17" fmla="*/ 77337 h 243060"/>
                <a:gd name="connsiteX18" fmla="*/ 143627 w 375639"/>
                <a:gd name="connsiteY18" fmla="*/ 33145 h 243060"/>
                <a:gd name="connsiteX19" fmla="*/ 232012 w 375639"/>
                <a:gd name="connsiteY19" fmla="*/ 33145 h 243060"/>
                <a:gd name="connsiteX20" fmla="*/ 342494 w 375639"/>
                <a:gd name="connsiteY20" fmla="*/ 33145 h 243060"/>
                <a:gd name="connsiteX21" fmla="*/ 342494 w 375639"/>
                <a:gd name="connsiteY21" fmla="*/ 77337 h 243060"/>
                <a:gd name="connsiteX22" fmla="*/ 254109 w 375639"/>
                <a:gd name="connsiteY22" fmla="*/ 77337 h 243060"/>
                <a:gd name="connsiteX23" fmla="*/ 254109 w 375639"/>
                <a:gd name="connsiteY23" fmla="*/ 33145 h 243060"/>
                <a:gd name="connsiteX24" fmla="*/ 342494 w 375639"/>
                <a:gd name="connsiteY24" fmla="*/ 33145 h 243060"/>
                <a:gd name="connsiteX25" fmla="*/ 342494 w 375639"/>
                <a:gd name="connsiteY25" fmla="*/ 143627 h 243060"/>
                <a:gd name="connsiteX26" fmla="*/ 254109 w 375639"/>
                <a:gd name="connsiteY26" fmla="*/ 143627 h 243060"/>
                <a:gd name="connsiteX27" fmla="*/ 254109 w 375639"/>
                <a:gd name="connsiteY27" fmla="*/ 99434 h 243060"/>
                <a:gd name="connsiteX28" fmla="*/ 342494 w 375639"/>
                <a:gd name="connsiteY28" fmla="*/ 99434 h 243060"/>
                <a:gd name="connsiteX29" fmla="*/ 342494 w 375639"/>
                <a:gd name="connsiteY29" fmla="*/ 143627 h 243060"/>
                <a:gd name="connsiteX30" fmla="*/ 342494 w 375639"/>
                <a:gd name="connsiteY30" fmla="*/ 209916 h 243060"/>
                <a:gd name="connsiteX31" fmla="*/ 254109 w 375639"/>
                <a:gd name="connsiteY31" fmla="*/ 209916 h 243060"/>
                <a:gd name="connsiteX32" fmla="*/ 254109 w 375639"/>
                <a:gd name="connsiteY32" fmla="*/ 165723 h 243060"/>
                <a:gd name="connsiteX33" fmla="*/ 342494 w 375639"/>
                <a:gd name="connsiteY33" fmla="*/ 165723 h 243060"/>
                <a:gd name="connsiteX34" fmla="*/ 342494 w 375639"/>
                <a:gd name="connsiteY34" fmla="*/ 209916 h 243060"/>
                <a:gd name="connsiteX35" fmla="*/ 143627 w 375639"/>
                <a:gd name="connsiteY35" fmla="*/ 143627 h 243060"/>
                <a:gd name="connsiteX36" fmla="*/ 143627 w 375639"/>
                <a:gd name="connsiteY36" fmla="*/ 99434 h 243060"/>
                <a:gd name="connsiteX37" fmla="*/ 232012 w 375639"/>
                <a:gd name="connsiteY37" fmla="*/ 99434 h 243060"/>
                <a:gd name="connsiteX38" fmla="*/ 232012 w 375639"/>
                <a:gd name="connsiteY38" fmla="*/ 143627 h 243060"/>
                <a:gd name="connsiteX39" fmla="*/ 143627 w 375639"/>
                <a:gd name="connsiteY39" fmla="*/ 143627 h 243060"/>
                <a:gd name="connsiteX40" fmla="*/ 143627 w 375639"/>
                <a:gd name="connsiteY40" fmla="*/ 209916 h 243060"/>
                <a:gd name="connsiteX41" fmla="*/ 143627 w 375639"/>
                <a:gd name="connsiteY41" fmla="*/ 165723 h 243060"/>
                <a:gd name="connsiteX42" fmla="*/ 232012 w 375639"/>
                <a:gd name="connsiteY42" fmla="*/ 165723 h 243060"/>
                <a:gd name="connsiteX43" fmla="*/ 232012 w 375639"/>
                <a:gd name="connsiteY43" fmla="*/ 209916 h 243060"/>
                <a:gd name="connsiteX44" fmla="*/ 143627 w 375639"/>
                <a:gd name="connsiteY44" fmla="*/ 209916 h 243060"/>
                <a:gd name="connsiteX45" fmla="*/ 0 w 375639"/>
                <a:gd name="connsiteY45" fmla="*/ 243061 h 243060"/>
                <a:gd name="connsiteX46" fmla="*/ 375639 w 375639"/>
                <a:gd name="connsiteY46" fmla="*/ 243061 h 243060"/>
                <a:gd name="connsiteX47" fmla="*/ 375639 w 375639"/>
                <a:gd name="connsiteY47" fmla="*/ 0 h 243060"/>
                <a:gd name="connsiteX48" fmla="*/ 0 w 375639"/>
                <a:gd name="connsiteY48" fmla="*/ 0 h 243060"/>
                <a:gd name="connsiteX49" fmla="*/ 0 w 375639"/>
                <a:gd name="connsiteY49" fmla="*/ 243061 h 24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5639" h="243060">
                  <a:moveTo>
                    <a:pt x="33145" y="165723"/>
                  </a:moveTo>
                  <a:lnTo>
                    <a:pt x="121530" y="165723"/>
                  </a:lnTo>
                  <a:lnTo>
                    <a:pt x="121530" y="209916"/>
                  </a:lnTo>
                  <a:lnTo>
                    <a:pt x="33145" y="209916"/>
                  </a:lnTo>
                  <a:lnTo>
                    <a:pt x="33145" y="165723"/>
                  </a:lnTo>
                  <a:close/>
                  <a:moveTo>
                    <a:pt x="33145" y="99434"/>
                  </a:moveTo>
                  <a:lnTo>
                    <a:pt x="121530" y="99434"/>
                  </a:lnTo>
                  <a:lnTo>
                    <a:pt x="121530" y="143627"/>
                  </a:lnTo>
                  <a:lnTo>
                    <a:pt x="33145" y="143627"/>
                  </a:lnTo>
                  <a:lnTo>
                    <a:pt x="33145" y="99434"/>
                  </a:lnTo>
                  <a:close/>
                  <a:moveTo>
                    <a:pt x="33145" y="33145"/>
                  </a:moveTo>
                  <a:lnTo>
                    <a:pt x="121530" y="33145"/>
                  </a:lnTo>
                  <a:lnTo>
                    <a:pt x="121530" y="77337"/>
                  </a:lnTo>
                  <a:lnTo>
                    <a:pt x="33145" y="77337"/>
                  </a:lnTo>
                  <a:lnTo>
                    <a:pt x="33145" y="33145"/>
                  </a:lnTo>
                  <a:close/>
                  <a:moveTo>
                    <a:pt x="232012" y="33145"/>
                  </a:moveTo>
                  <a:lnTo>
                    <a:pt x="232012" y="77337"/>
                  </a:lnTo>
                  <a:lnTo>
                    <a:pt x="143627" y="77337"/>
                  </a:lnTo>
                  <a:lnTo>
                    <a:pt x="143627" y="33145"/>
                  </a:lnTo>
                  <a:lnTo>
                    <a:pt x="232012" y="33145"/>
                  </a:lnTo>
                  <a:close/>
                  <a:moveTo>
                    <a:pt x="342494" y="33145"/>
                  </a:moveTo>
                  <a:lnTo>
                    <a:pt x="342494" y="77337"/>
                  </a:lnTo>
                  <a:lnTo>
                    <a:pt x="254109" y="77337"/>
                  </a:lnTo>
                  <a:lnTo>
                    <a:pt x="254109" y="33145"/>
                  </a:lnTo>
                  <a:lnTo>
                    <a:pt x="342494" y="33145"/>
                  </a:lnTo>
                  <a:close/>
                  <a:moveTo>
                    <a:pt x="342494" y="143627"/>
                  </a:moveTo>
                  <a:lnTo>
                    <a:pt x="254109" y="143627"/>
                  </a:lnTo>
                  <a:lnTo>
                    <a:pt x="254109" y="99434"/>
                  </a:lnTo>
                  <a:lnTo>
                    <a:pt x="342494" y="99434"/>
                  </a:lnTo>
                  <a:lnTo>
                    <a:pt x="342494" y="143627"/>
                  </a:lnTo>
                  <a:close/>
                  <a:moveTo>
                    <a:pt x="342494" y="209916"/>
                  </a:moveTo>
                  <a:lnTo>
                    <a:pt x="254109" y="209916"/>
                  </a:lnTo>
                  <a:lnTo>
                    <a:pt x="254109" y="165723"/>
                  </a:lnTo>
                  <a:lnTo>
                    <a:pt x="342494" y="165723"/>
                  </a:lnTo>
                  <a:lnTo>
                    <a:pt x="342494" y="209916"/>
                  </a:lnTo>
                  <a:close/>
                  <a:moveTo>
                    <a:pt x="143627" y="143627"/>
                  </a:moveTo>
                  <a:lnTo>
                    <a:pt x="143627" y="99434"/>
                  </a:lnTo>
                  <a:lnTo>
                    <a:pt x="232012" y="99434"/>
                  </a:lnTo>
                  <a:lnTo>
                    <a:pt x="232012" y="143627"/>
                  </a:lnTo>
                  <a:lnTo>
                    <a:pt x="143627" y="143627"/>
                  </a:lnTo>
                  <a:close/>
                  <a:moveTo>
                    <a:pt x="143627" y="209916"/>
                  </a:moveTo>
                  <a:lnTo>
                    <a:pt x="143627" y="165723"/>
                  </a:lnTo>
                  <a:lnTo>
                    <a:pt x="232012" y="165723"/>
                  </a:lnTo>
                  <a:lnTo>
                    <a:pt x="232012" y="209916"/>
                  </a:lnTo>
                  <a:lnTo>
                    <a:pt x="143627" y="209916"/>
                  </a:lnTo>
                  <a:close/>
                  <a:moveTo>
                    <a:pt x="0" y="243061"/>
                  </a:moveTo>
                  <a:lnTo>
                    <a:pt x="375639" y="243061"/>
                  </a:lnTo>
                  <a:lnTo>
                    <a:pt x="375639" y="0"/>
                  </a:lnTo>
                  <a:lnTo>
                    <a:pt x="0" y="0"/>
                  </a:lnTo>
                  <a:lnTo>
                    <a:pt x="0" y="243061"/>
                  </a:lnTo>
                  <a:close/>
                </a:path>
              </a:pathLst>
            </a:custGeom>
            <a:solidFill>
              <a:schemeClr val="bg1"/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8E766E08-D6EE-49F0-8442-2392AD64E047}"/>
                </a:ext>
              </a:extLst>
            </p:cNvPr>
            <p:cNvSpPr/>
            <p:nvPr/>
          </p:nvSpPr>
          <p:spPr>
            <a:xfrm>
              <a:off x="6952976" y="4574697"/>
              <a:ext cx="33144" cy="66289"/>
            </a:xfrm>
            <a:custGeom>
              <a:avLst/>
              <a:gdLst>
                <a:gd name="connsiteX0" fmla="*/ 16572 w 33144"/>
                <a:gd name="connsiteY0" fmla="*/ 66289 h 66289"/>
                <a:gd name="connsiteX1" fmla="*/ 33145 w 33144"/>
                <a:gd name="connsiteY1" fmla="*/ 49717 h 66289"/>
                <a:gd name="connsiteX2" fmla="*/ 33145 w 33144"/>
                <a:gd name="connsiteY2" fmla="*/ 16572 h 66289"/>
                <a:gd name="connsiteX3" fmla="*/ 16572 w 33144"/>
                <a:gd name="connsiteY3" fmla="*/ 0 h 66289"/>
                <a:gd name="connsiteX4" fmla="*/ 0 w 33144"/>
                <a:gd name="connsiteY4" fmla="*/ 16572 h 66289"/>
                <a:gd name="connsiteX5" fmla="*/ 0 w 33144"/>
                <a:gd name="connsiteY5" fmla="*/ 49717 h 66289"/>
                <a:gd name="connsiteX6" fmla="*/ 16572 w 33144"/>
                <a:gd name="connsiteY6" fmla="*/ 66289 h 66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44" h="66289">
                  <a:moveTo>
                    <a:pt x="16572" y="66289"/>
                  </a:moveTo>
                  <a:cubicBezTo>
                    <a:pt x="25963" y="66289"/>
                    <a:pt x="33145" y="59108"/>
                    <a:pt x="33145" y="49717"/>
                  </a:cubicBezTo>
                  <a:lnTo>
                    <a:pt x="33145" y="16572"/>
                  </a:lnTo>
                  <a:cubicBezTo>
                    <a:pt x="33145" y="7181"/>
                    <a:pt x="25963" y="0"/>
                    <a:pt x="16572" y="0"/>
                  </a:cubicBezTo>
                  <a:cubicBezTo>
                    <a:pt x="7181" y="0"/>
                    <a:pt x="0" y="7181"/>
                    <a:pt x="0" y="16572"/>
                  </a:cubicBezTo>
                  <a:lnTo>
                    <a:pt x="0" y="49717"/>
                  </a:lnTo>
                  <a:cubicBezTo>
                    <a:pt x="0" y="59108"/>
                    <a:pt x="7181" y="66289"/>
                    <a:pt x="16572" y="66289"/>
                  </a:cubicBezTo>
                  <a:close/>
                </a:path>
              </a:pathLst>
            </a:custGeom>
            <a:solidFill>
              <a:schemeClr val="bg1"/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816259AA-3821-4C6C-BFBB-5D9018CCB6F6}"/>
                </a:ext>
              </a:extLst>
            </p:cNvPr>
            <p:cNvSpPr/>
            <p:nvPr/>
          </p:nvSpPr>
          <p:spPr>
            <a:xfrm>
              <a:off x="6676771" y="4607842"/>
              <a:ext cx="375639" cy="77337"/>
            </a:xfrm>
            <a:custGeom>
              <a:avLst/>
              <a:gdLst>
                <a:gd name="connsiteX0" fmla="*/ 331446 w 375639"/>
                <a:gd name="connsiteY0" fmla="*/ 0 h 77337"/>
                <a:gd name="connsiteX1" fmla="*/ 331446 w 375639"/>
                <a:gd name="connsiteY1" fmla="*/ 16572 h 77337"/>
                <a:gd name="connsiteX2" fmla="*/ 292778 w 375639"/>
                <a:gd name="connsiteY2" fmla="*/ 55241 h 77337"/>
                <a:gd name="connsiteX3" fmla="*/ 254109 w 375639"/>
                <a:gd name="connsiteY3" fmla="*/ 16572 h 77337"/>
                <a:gd name="connsiteX4" fmla="*/ 254109 w 375639"/>
                <a:gd name="connsiteY4" fmla="*/ 0 h 77337"/>
                <a:gd name="connsiteX5" fmla="*/ 121530 w 375639"/>
                <a:gd name="connsiteY5" fmla="*/ 0 h 77337"/>
                <a:gd name="connsiteX6" fmla="*/ 121530 w 375639"/>
                <a:gd name="connsiteY6" fmla="*/ 16572 h 77337"/>
                <a:gd name="connsiteX7" fmla="*/ 82862 w 375639"/>
                <a:gd name="connsiteY7" fmla="*/ 55241 h 77337"/>
                <a:gd name="connsiteX8" fmla="*/ 44193 w 375639"/>
                <a:gd name="connsiteY8" fmla="*/ 16572 h 77337"/>
                <a:gd name="connsiteX9" fmla="*/ 44193 w 375639"/>
                <a:gd name="connsiteY9" fmla="*/ 0 h 77337"/>
                <a:gd name="connsiteX10" fmla="*/ 0 w 375639"/>
                <a:gd name="connsiteY10" fmla="*/ 0 h 77337"/>
                <a:gd name="connsiteX11" fmla="*/ 0 w 375639"/>
                <a:gd name="connsiteY11" fmla="*/ 77337 h 77337"/>
                <a:gd name="connsiteX12" fmla="*/ 375639 w 375639"/>
                <a:gd name="connsiteY12" fmla="*/ 77337 h 77337"/>
                <a:gd name="connsiteX13" fmla="*/ 375639 w 375639"/>
                <a:gd name="connsiteY13" fmla="*/ 0 h 77337"/>
                <a:gd name="connsiteX14" fmla="*/ 331446 w 375639"/>
                <a:gd name="connsiteY14" fmla="*/ 0 h 7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639" h="77337">
                  <a:moveTo>
                    <a:pt x="331446" y="0"/>
                  </a:moveTo>
                  <a:lnTo>
                    <a:pt x="331446" y="16572"/>
                  </a:lnTo>
                  <a:cubicBezTo>
                    <a:pt x="331446" y="38116"/>
                    <a:pt x="314322" y="55241"/>
                    <a:pt x="292778" y="55241"/>
                  </a:cubicBezTo>
                  <a:cubicBezTo>
                    <a:pt x="271234" y="55241"/>
                    <a:pt x="254109" y="38116"/>
                    <a:pt x="254109" y="16572"/>
                  </a:cubicBezTo>
                  <a:lnTo>
                    <a:pt x="254109" y="0"/>
                  </a:lnTo>
                  <a:lnTo>
                    <a:pt x="121530" y="0"/>
                  </a:lnTo>
                  <a:lnTo>
                    <a:pt x="121530" y="16572"/>
                  </a:lnTo>
                  <a:cubicBezTo>
                    <a:pt x="121530" y="38116"/>
                    <a:pt x="104406" y="55241"/>
                    <a:pt x="82862" y="55241"/>
                  </a:cubicBezTo>
                  <a:cubicBezTo>
                    <a:pt x="61318" y="55241"/>
                    <a:pt x="44193" y="38116"/>
                    <a:pt x="44193" y="16572"/>
                  </a:cubicBezTo>
                  <a:lnTo>
                    <a:pt x="44193" y="0"/>
                  </a:lnTo>
                  <a:lnTo>
                    <a:pt x="0" y="0"/>
                  </a:lnTo>
                  <a:lnTo>
                    <a:pt x="0" y="77337"/>
                  </a:lnTo>
                  <a:lnTo>
                    <a:pt x="375639" y="77337"/>
                  </a:lnTo>
                  <a:lnTo>
                    <a:pt x="375639" y="0"/>
                  </a:lnTo>
                  <a:lnTo>
                    <a:pt x="331446" y="0"/>
                  </a:lnTo>
                  <a:close/>
                </a:path>
              </a:pathLst>
            </a:custGeom>
            <a:solidFill>
              <a:schemeClr val="bg1"/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0" name="组合 109">
            <a:extLst>
              <a:ext uri="{FF2B5EF4-FFF2-40B4-BE49-F238E27FC236}">
                <a16:creationId xmlns="" xmlns:a16="http://schemas.microsoft.com/office/drawing/2014/main" id="{FF4076ED-1A21-4537-A038-E4D5B78C55F1}"/>
              </a:ext>
            </a:extLst>
          </p:cNvPr>
          <p:cNvGrpSpPr/>
          <p:nvPr/>
        </p:nvGrpSpPr>
        <p:grpSpPr>
          <a:xfrm>
            <a:off x="7280125" y="3042578"/>
            <a:ext cx="3671098" cy="920202"/>
            <a:chOff x="2424902" y="1823781"/>
            <a:chExt cx="3671098" cy="920202"/>
          </a:xfrm>
        </p:grpSpPr>
        <p:sp>
          <p:nvSpPr>
            <p:cNvPr id="111" name="TextBox 1">
              <a:extLst>
                <a:ext uri="{FF2B5EF4-FFF2-40B4-BE49-F238E27FC236}">
                  <a16:creationId xmlns="" xmlns:a16="http://schemas.microsoft.com/office/drawing/2014/main" id="{80B41094-3CFC-414A-8493-CA3DC83D6069}"/>
                </a:ext>
              </a:extLst>
            </p:cNvPr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2" name="TextBox 1">
              <a:extLst>
                <a:ext uri="{FF2B5EF4-FFF2-40B4-BE49-F238E27FC236}">
                  <a16:creationId xmlns="" xmlns:a16="http://schemas.microsoft.com/office/drawing/2014/main" id="{42F5961A-FF8E-409C-B83F-B72928C468A4}"/>
                </a:ext>
              </a:extLst>
            </p:cNvPr>
            <p:cNvSpPr txBox="1"/>
            <p:nvPr/>
          </p:nvSpPr>
          <p:spPr>
            <a:xfrm>
              <a:off x="2424902" y="2124326"/>
              <a:ext cx="367109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113" name="组合 112">
            <a:extLst>
              <a:ext uri="{FF2B5EF4-FFF2-40B4-BE49-F238E27FC236}">
                <a16:creationId xmlns="" xmlns:a16="http://schemas.microsoft.com/office/drawing/2014/main" id="{B0099439-B178-4C9E-ABB4-4E7919319401}"/>
              </a:ext>
            </a:extLst>
          </p:cNvPr>
          <p:cNvGrpSpPr/>
          <p:nvPr/>
        </p:nvGrpSpPr>
        <p:grpSpPr>
          <a:xfrm>
            <a:off x="7280125" y="4327906"/>
            <a:ext cx="3671098" cy="920202"/>
            <a:chOff x="2424902" y="1823781"/>
            <a:chExt cx="3671098" cy="920202"/>
          </a:xfrm>
        </p:grpSpPr>
        <p:sp>
          <p:nvSpPr>
            <p:cNvPr id="114" name="TextBox 1">
              <a:extLst>
                <a:ext uri="{FF2B5EF4-FFF2-40B4-BE49-F238E27FC236}">
                  <a16:creationId xmlns="" xmlns:a16="http://schemas.microsoft.com/office/drawing/2014/main" id="{F0739839-4EC9-48A6-8334-0E1E2E8144D0}"/>
                </a:ext>
              </a:extLst>
            </p:cNvPr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5" name="TextBox 1">
              <a:extLst>
                <a:ext uri="{FF2B5EF4-FFF2-40B4-BE49-F238E27FC236}">
                  <a16:creationId xmlns="" xmlns:a16="http://schemas.microsoft.com/office/drawing/2014/main" id="{5AB23CC1-0E8E-4D1B-9E4D-C508C54ED809}"/>
                </a:ext>
              </a:extLst>
            </p:cNvPr>
            <p:cNvSpPr txBox="1"/>
            <p:nvPr/>
          </p:nvSpPr>
          <p:spPr>
            <a:xfrm>
              <a:off x="2424902" y="2124326"/>
              <a:ext cx="367109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3780282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/>
          <p:cNvGrpSpPr/>
          <p:nvPr/>
        </p:nvGrpSpPr>
        <p:grpSpPr>
          <a:xfrm>
            <a:off x="4633913" y="908843"/>
            <a:ext cx="2894012" cy="5040313"/>
            <a:chOff x="4633913" y="1558925"/>
            <a:chExt cx="2894012" cy="5040313"/>
          </a:xfrm>
        </p:grpSpPr>
        <p:sp>
          <p:nvSpPr>
            <p:cNvPr id="5" name="任意多边形 7"/>
            <p:cNvSpPr>
              <a:spLocks noChangeArrowheads="1"/>
            </p:cNvSpPr>
            <p:nvPr/>
          </p:nvSpPr>
          <p:spPr bwMode="auto">
            <a:xfrm flipH="1">
              <a:off x="5683250" y="1558925"/>
              <a:ext cx="1260475" cy="1809750"/>
            </a:xfrm>
            <a:custGeom>
              <a:avLst/>
              <a:gdLst>
                <a:gd name="T0" fmla="*/ 1261872 w 1261872"/>
                <a:gd name="T1" fmla="*/ 1810512 h 1810512"/>
                <a:gd name="T2" fmla="*/ 475488 w 1261872"/>
                <a:gd name="T3" fmla="*/ 1810512 h 1810512"/>
                <a:gd name="T4" fmla="*/ 0 w 1261872"/>
                <a:gd name="T5" fmla="*/ 0 h 1810512"/>
                <a:gd name="T6" fmla="*/ 749808 w 1261872"/>
                <a:gd name="T7" fmla="*/ 0 h 1810512"/>
                <a:gd name="T8" fmla="*/ 1261872 w 1261872"/>
                <a:gd name="T9" fmla="*/ 1810512 h 1810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61872"/>
                <a:gd name="T16" fmla="*/ 0 h 1810512"/>
                <a:gd name="T17" fmla="*/ 1261872 w 1261872"/>
                <a:gd name="T18" fmla="*/ 1810512 h 18105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61872" h="1810512">
                  <a:moveTo>
                    <a:pt x="1261872" y="1810512"/>
                  </a:moveTo>
                  <a:lnTo>
                    <a:pt x="475488" y="1810512"/>
                  </a:lnTo>
                  <a:lnTo>
                    <a:pt x="0" y="0"/>
                  </a:lnTo>
                  <a:lnTo>
                    <a:pt x="749808" y="0"/>
                  </a:lnTo>
                  <a:lnTo>
                    <a:pt x="1261872" y="1810512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6" name="圆角矩形 8"/>
            <p:cNvSpPr>
              <a:spLocks noChangeArrowheads="1"/>
            </p:cNvSpPr>
            <p:nvPr/>
          </p:nvSpPr>
          <p:spPr bwMode="auto">
            <a:xfrm>
              <a:off x="5553075" y="3233738"/>
              <a:ext cx="1103313" cy="319087"/>
            </a:xfrm>
            <a:prstGeom prst="roundRect">
              <a:avLst>
                <a:gd name="adj" fmla="val 50000"/>
              </a:avLst>
            </a:prstGeom>
            <a:noFill/>
            <a:ln w="76200" cap="flat" cmpd="sng">
              <a:solidFill>
                <a:srgbClr val="595959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" name="圆角矩形 9"/>
            <p:cNvSpPr>
              <a:spLocks noChangeArrowheads="1"/>
            </p:cNvSpPr>
            <p:nvPr/>
          </p:nvSpPr>
          <p:spPr bwMode="auto">
            <a:xfrm rot="5400000">
              <a:off x="5606257" y="3888581"/>
              <a:ext cx="1020762" cy="346075"/>
            </a:xfrm>
            <a:prstGeom prst="roundRect">
              <a:avLst>
                <a:gd name="adj" fmla="val 50000"/>
              </a:avLst>
            </a:prstGeom>
            <a:noFill/>
            <a:ln w="76200" cap="flat" cmpd="sng">
              <a:solidFill>
                <a:srgbClr val="595959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任意多边形 12"/>
            <p:cNvSpPr>
              <a:spLocks noChangeArrowheads="1"/>
            </p:cNvSpPr>
            <p:nvPr/>
          </p:nvSpPr>
          <p:spPr bwMode="auto">
            <a:xfrm>
              <a:off x="5230813" y="1558925"/>
              <a:ext cx="1262062" cy="1809750"/>
            </a:xfrm>
            <a:custGeom>
              <a:avLst/>
              <a:gdLst>
                <a:gd name="T0" fmla="*/ 1261872 w 1261872"/>
                <a:gd name="T1" fmla="*/ 1810512 h 1810512"/>
                <a:gd name="T2" fmla="*/ 475488 w 1261872"/>
                <a:gd name="T3" fmla="*/ 1810512 h 1810512"/>
                <a:gd name="T4" fmla="*/ 0 w 1261872"/>
                <a:gd name="T5" fmla="*/ 0 h 1810512"/>
                <a:gd name="T6" fmla="*/ 749808 w 1261872"/>
                <a:gd name="T7" fmla="*/ 0 h 1810512"/>
                <a:gd name="T8" fmla="*/ 1261872 w 1261872"/>
                <a:gd name="T9" fmla="*/ 1810512 h 1810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61872"/>
                <a:gd name="T16" fmla="*/ 0 h 1810512"/>
                <a:gd name="T17" fmla="*/ 1261872 w 1261872"/>
                <a:gd name="T18" fmla="*/ 1810512 h 18105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61872" h="1810512">
                  <a:moveTo>
                    <a:pt x="1261872" y="1810512"/>
                  </a:moveTo>
                  <a:lnTo>
                    <a:pt x="475488" y="1810512"/>
                  </a:lnTo>
                  <a:lnTo>
                    <a:pt x="0" y="0"/>
                  </a:lnTo>
                  <a:lnTo>
                    <a:pt x="749808" y="0"/>
                  </a:lnTo>
                  <a:lnTo>
                    <a:pt x="1261872" y="1810512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9" name="任意多边形 13"/>
            <p:cNvSpPr>
              <a:spLocks noChangeArrowheads="1"/>
            </p:cNvSpPr>
            <p:nvPr/>
          </p:nvSpPr>
          <p:spPr bwMode="auto">
            <a:xfrm>
              <a:off x="4633913" y="3705225"/>
              <a:ext cx="1446212" cy="1446213"/>
            </a:xfrm>
            <a:custGeom>
              <a:avLst/>
              <a:gdLst>
                <a:gd name="T0" fmla="*/ 1447027 w 1447027"/>
                <a:gd name="T1" fmla="*/ 0 h 1447027"/>
                <a:gd name="T2" fmla="*/ 1447027 w 1447027"/>
                <a:gd name="T3" fmla="*/ 1447027 h 1447027"/>
                <a:gd name="T4" fmla="*/ 0 w 1447027"/>
                <a:gd name="T5" fmla="*/ 1447027 h 1447027"/>
                <a:gd name="T6" fmla="*/ 1447027 w 1447027"/>
                <a:gd name="T7" fmla="*/ 0 h 14470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7027"/>
                <a:gd name="T13" fmla="*/ 0 h 1447027"/>
                <a:gd name="T14" fmla="*/ 1447027 w 1447027"/>
                <a:gd name="T15" fmla="*/ 1447027 h 14470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7027" h="1447027">
                  <a:moveTo>
                    <a:pt x="1447027" y="0"/>
                  </a:moveTo>
                  <a:lnTo>
                    <a:pt x="1447027" y="1447027"/>
                  </a:lnTo>
                  <a:lnTo>
                    <a:pt x="0" y="1447027"/>
                  </a:lnTo>
                  <a:cubicBezTo>
                    <a:pt x="0" y="647856"/>
                    <a:pt x="647856" y="0"/>
                    <a:pt x="1447027" y="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0" name="任意多边形 14"/>
            <p:cNvSpPr>
              <a:spLocks noChangeArrowheads="1"/>
            </p:cNvSpPr>
            <p:nvPr/>
          </p:nvSpPr>
          <p:spPr bwMode="auto">
            <a:xfrm>
              <a:off x="6080125" y="3705225"/>
              <a:ext cx="1447800" cy="1446213"/>
            </a:xfrm>
            <a:custGeom>
              <a:avLst/>
              <a:gdLst>
                <a:gd name="T0" fmla="*/ 0 w 1447027"/>
                <a:gd name="T1" fmla="*/ 0 h 1447027"/>
                <a:gd name="T2" fmla="*/ 1447027 w 1447027"/>
                <a:gd name="T3" fmla="*/ 1447027 h 1447027"/>
                <a:gd name="T4" fmla="*/ 0 w 1447027"/>
                <a:gd name="T5" fmla="*/ 1447027 h 1447027"/>
                <a:gd name="T6" fmla="*/ 0 w 1447027"/>
                <a:gd name="T7" fmla="*/ 0 h 14470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7027"/>
                <a:gd name="T13" fmla="*/ 0 h 1447027"/>
                <a:gd name="T14" fmla="*/ 1447027 w 1447027"/>
                <a:gd name="T15" fmla="*/ 1447027 h 14470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7027" h="1447027">
                  <a:moveTo>
                    <a:pt x="0" y="0"/>
                  </a:moveTo>
                  <a:cubicBezTo>
                    <a:pt x="799171" y="0"/>
                    <a:pt x="1447027" y="647856"/>
                    <a:pt x="1447027" y="1447027"/>
                  </a:cubicBezTo>
                  <a:lnTo>
                    <a:pt x="0" y="14470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" name="任意多边形 15"/>
            <p:cNvSpPr>
              <a:spLocks noChangeArrowheads="1"/>
            </p:cNvSpPr>
            <p:nvPr/>
          </p:nvSpPr>
          <p:spPr bwMode="auto">
            <a:xfrm>
              <a:off x="4633913" y="5151438"/>
              <a:ext cx="1446212" cy="1447800"/>
            </a:xfrm>
            <a:custGeom>
              <a:avLst/>
              <a:gdLst>
                <a:gd name="T0" fmla="*/ 0 w 1447027"/>
                <a:gd name="T1" fmla="*/ 0 h 1447027"/>
                <a:gd name="T2" fmla="*/ 1447027 w 1447027"/>
                <a:gd name="T3" fmla="*/ 0 h 1447027"/>
                <a:gd name="T4" fmla="*/ 1447027 w 1447027"/>
                <a:gd name="T5" fmla="*/ 1447027 h 1447027"/>
                <a:gd name="T6" fmla="*/ 0 w 1447027"/>
                <a:gd name="T7" fmla="*/ 0 h 14470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7027"/>
                <a:gd name="T13" fmla="*/ 0 h 1447027"/>
                <a:gd name="T14" fmla="*/ 1447027 w 1447027"/>
                <a:gd name="T15" fmla="*/ 1447027 h 14470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7027" h="1447027">
                  <a:moveTo>
                    <a:pt x="0" y="0"/>
                  </a:moveTo>
                  <a:lnTo>
                    <a:pt x="1447027" y="0"/>
                  </a:lnTo>
                  <a:lnTo>
                    <a:pt x="1447027" y="1447027"/>
                  </a:lnTo>
                  <a:cubicBezTo>
                    <a:pt x="647856" y="1447027"/>
                    <a:pt x="0" y="79917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2" name="任意多边形 16"/>
            <p:cNvSpPr>
              <a:spLocks noChangeArrowheads="1"/>
            </p:cNvSpPr>
            <p:nvPr/>
          </p:nvSpPr>
          <p:spPr bwMode="auto">
            <a:xfrm>
              <a:off x="6080125" y="5151438"/>
              <a:ext cx="1447800" cy="1447800"/>
            </a:xfrm>
            <a:custGeom>
              <a:avLst/>
              <a:gdLst>
                <a:gd name="T0" fmla="*/ 0 w 1447027"/>
                <a:gd name="T1" fmla="*/ 0 h 1447027"/>
                <a:gd name="T2" fmla="*/ 1447027 w 1447027"/>
                <a:gd name="T3" fmla="*/ 0 h 1447027"/>
                <a:gd name="T4" fmla="*/ 0 w 1447027"/>
                <a:gd name="T5" fmla="*/ 1447027 h 1447027"/>
                <a:gd name="T6" fmla="*/ 0 w 1447027"/>
                <a:gd name="T7" fmla="*/ 0 h 14470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7027"/>
                <a:gd name="T13" fmla="*/ 0 h 1447027"/>
                <a:gd name="T14" fmla="*/ 1447027 w 1447027"/>
                <a:gd name="T15" fmla="*/ 1447027 h 14470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7027" h="1447027">
                  <a:moveTo>
                    <a:pt x="0" y="0"/>
                  </a:moveTo>
                  <a:lnTo>
                    <a:pt x="1447027" y="0"/>
                  </a:lnTo>
                  <a:cubicBezTo>
                    <a:pt x="1447027" y="799171"/>
                    <a:pt x="799171" y="1447027"/>
                    <a:pt x="0" y="144702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13" name="组合 17"/>
            <p:cNvGrpSpPr>
              <a:grpSpLocks/>
            </p:cNvGrpSpPr>
            <p:nvPr/>
          </p:nvGrpSpPr>
          <p:grpSpPr bwMode="auto">
            <a:xfrm>
              <a:off x="5276850" y="5486400"/>
              <a:ext cx="503238" cy="501650"/>
              <a:chOff x="0" y="0"/>
              <a:chExt cx="512624" cy="510606"/>
            </a:xfrm>
          </p:grpSpPr>
          <p:sp>
            <p:nvSpPr>
              <p:cNvPr id="14" name="Freeform 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2624" cy="510606"/>
              </a:xfrm>
              <a:custGeom>
                <a:avLst/>
                <a:gdLst>
                  <a:gd name="T0" fmla="*/ 86 w 172"/>
                  <a:gd name="T1" fmla="*/ 21 h 172"/>
                  <a:gd name="T2" fmla="*/ 151 w 172"/>
                  <a:gd name="T3" fmla="*/ 86 h 172"/>
                  <a:gd name="T4" fmla="*/ 86 w 172"/>
                  <a:gd name="T5" fmla="*/ 151 h 172"/>
                  <a:gd name="T6" fmla="*/ 21 w 172"/>
                  <a:gd name="T7" fmla="*/ 86 h 172"/>
                  <a:gd name="T8" fmla="*/ 86 w 172"/>
                  <a:gd name="T9" fmla="*/ 21 h 172"/>
                  <a:gd name="T10" fmla="*/ 86 w 172"/>
                  <a:gd name="T11" fmla="*/ 0 h 172"/>
                  <a:gd name="T12" fmla="*/ 0 w 172"/>
                  <a:gd name="T13" fmla="*/ 86 h 172"/>
                  <a:gd name="T14" fmla="*/ 86 w 172"/>
                  <a:gd name="T15" fmla="*/ 172 h 172"/>
                  <a:gd name="T16" fmla="*/ 172 w 172"/>
                  <a:gd name="T17" fmla="*/ 86 h 172"/>
                  <a:gd name="T18" fmla="*/ 86 w 172"/>
                  <a:gd name="T19" fmla="*/ 0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2"/>
                  <a:gd name="T31" fmla="*/ 0 h 172"/>
                  <a:gd name="T32" fmla="*/ 172 w 172"/>
                  <a:gd name="T33" fmla="*/ 172 h 17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2" h="172">
                    <a:moveTo>
                      <a:pt x="86" y="21"/>
                    </a:moveTo>
                    <a:cubicBezTo>
                      <a:pt x="122" y="21"/>
                      <a:pt x="151" y="50"/>
                      <a:pt x="151" y="86"/>
                    </a:cubicBezTo>
                    <a:cubicBezTo>
                      <a:pt x="151" y="122"/>
                      <a:pt x="122" y="151"/>
                      <a:pt x="86" y="151"/>
                    </a:cubicBezTo>
                    <a:cubicBezTo>
                      <a:pt x="50" y="151"/>
                      <a:pt x="21" y="122"/>
                      <a:pt x="21" y="86"/>
                    </a:cubicBezTo>
                    <a:cubicBezTo>
                      <a:pt x="21" y="50"/>
                      <a:pt x="50" y="21"/>
                      <a:pt x="86" y="21"/>
                    </a:cubicBezTo>
                    <a:moveTo>
                      <a:pt x="86" y="0"/>
                    </a:moveTo>
                    <a:cubicBezTo>
                      <a:pt x="38" y="0"/>
                      <a:pt x="0" y="38"/>
                      <a:pt x="0" y="86"/>
                    </a:cubicBezTo>
                    <a:cubicBezTo>
                      <a:pt x="0" y="134"/>
                      <a:pt x="38" y="172"/>
                      <a:pt x="86" y="172"/>
                    </a:cubicBezTo>
                    <a:cubicBezTo>
                      <a:pt x="134" y="172"/>
                      <a:pt x="172" y="134"/>
                      <a:pt x="172" y="86"/>
                    </a:cubicBezTo>
                    <a:cubicBezTo>
                      <a:pt x="172" y="38"/>
                      <a:pt x="134" y="0"/>
                      <a:pt x="8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8"/>
              <p:cNvSpPr>
                <a:spLocks noChangeArrowheads="1"/>
              </p:cNvSpPr>
              <p:nvPr/>
            </p:nvSpPr>
            <p:spPr bwMode="auto">
              <a:xfrm>
                <a:off x="224020" y="94856"/>
                <a:ext cx="129165" cy="254294"/>
              </a:xfrm>
              <a:custGeom>
                <a:avLst/>
                <a:gdLst>
                  <a:gd name="T0" fmla="*/ 33 w 44"/>
                  <a:gd name="T1" fmla="*/ 86 h 86"/>
                  <a:gd name="T2" fmla="*/ 25 w 44"/>
                  <a:gd name="T3" fmla="*/ 83 h 86"/>
                  <a:gd name="T4" fmla="*/ 3 w 44"/>
                  <a:gd name="T5" fmla="*/ 62 h 86"/>
                  <a:gd name="T6" fmla="*/ 0 w 44"/>
                  <a:gd name="T7" fmla="*/ 54 h 86"/>
                  <a:gd name="T8" fmla="*/ 0 w 44"/>
                  <a:gd name="T9" fmla="*/ 54 h 86"/>
                  <a:gd name="T10" fmla="*/ 0 w 44"/>
                  <a:gd name="T11" fmla="*/ 54 h 86"/>
                  <a:gd name="T12" fmla="*/ 0 w 44"/>
                  <a:gd name="T13" fmla="*/ 11 h 86"/>
                  <a:gd name="T14" fmla="*/ 11 w 44"/>
                  <a:gd name="T15" fmla="*/ 0 h 86"/>
                  <a:gd name="T16" fmla="*/ 22 w 44"/>
                  <a:gd name="T17" fmla="*/ 11 h 86"/>
                  <a:gd name="T18" fmla="*/ 22 w 44"/>
                  <a:gd name="T19" fmla="*/ 50 h 86"/>
                  <a:gd name="T20" fmla="*/ 40 w 44"/>
                  <a:gd name="T21" fmla="*/ 68 h 86"/>
                  <a:gd name="T22" fmla="*/ 40 w 44"/>
                  <a:gd name="T23" fmla="*/ 83 h 86"/>
                  <a:gd name="T24" fmla="*/ 33 w 44"/>
                  <a:gd name="T25" fmla="*/ 8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86"/>
                  <a:gd name="T41" fmla="*/ 44 w 44"/>
                  <a:gd name="T42" fmla="*/ 86 h 8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86">
                    <a:moveTo>
                      <a:pt x="33" y="86"/>
                    </a:moveTo>
                    <a:cubicBezTo>
                      <a:pt x="30" y="86"/>
                      <a:pt x="27" y="85"/>
                      <a:pt x="25" y="8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1" y="60"/>
                      <a:pt x="0" y="57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4" y="72"/>
                      <a:pt x="44" y="79"/>
                      <a:pt x="40" y="83"/>
                    </a:cubicBezTo>
                    <a:cubicBezTo>
                      <a:pt x="38" y="85"/>
                      <a:pt x="35" y="86"/>
                      <a:pt x="33" y="8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6" name="组合 20"/>
            <p:cNvGrpSpPr>
              <a:grpSpLocks/>
            </p:cNvGrpSpPr>
            <p:nvPr/>
          </p:nvGrpSpPr>
          <p:grpSpPr bwMode="auto">
            <a:xfrm>
              <a:off x="5229225" y="4287838"/>
              <a:ext cx="460375" cy="442912"/>
              <a:chOff x="0" y="0"/>
              <a:chExt cx="469385" cy="451400"/>
            </a:xfrm>
          </p:grpSpPr>
          <p:sp>
            <p:nvSpPr>
              <p:cNvPr id="17" name="Oval 131"/>
              <p:cNvSpPr>
                <a:spLocks noChangeArrowheads="1"/>
              </p:cNvSpPr>
              <p:nvPr/>
            </p:nvSpPr>
            <p:spPr bwMode="auto">
              <a:xfrm>
                <a:off x="129081" y="0"/>
                <a:ext cx="211223" cy="2139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8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134"/>
              <p:cNvSpPr>
                <a:spLocks noChangeArrowheads="1"/>
              </p:cNvSpPr>
              <p:nvPr/>
            </p:nvSpPr>
            <p:spPr bwMode="auto">
              <a:xfrm>
                <a:off x="0" y="247289"/>
                <a:ext cx="469385" cy="204111"/>
              </a:xfrm>
              <a:custGeom>
                <a:avLst/>
                <a:gdLst>
                  <a:gd name="T0" fmla="*/ 35 w 200"/>
                  <a:gd name="T1" fmla="*/ 87 h 87"/>
                  <a:gd name="T2" fmla="*/ 35 w 200"/>
                  <a:gd name="T3" fmla="*/ 72 h 87"/>
                  <a:gd name="T4" fmla="*/ 46 w 200"/>
                  <a:gd name="T5" fmla="*/ 72 h 87"/>
                  <a:gd name="T6" fmla="*/ 46 w 200"/>
                  <a:gd name="T7" fmla="*/ 87 h 87"/>
                  <a:gd name="T8" fmla="*/ 155 w 200"/>
                  <a:gd name="T9" fmla="*/ 87 h 87"/>
                  <a:gd name="T10" fmla="*/ 155 w 200"/>
                  <a:gd name="T11" fmla="*/ 72 h 87"/>
                  <a:gd name="T12" fmla="*/ 166 w 200"/>
                  <a:gd name="T13" fmla="*/ 72 h 87"/>
                  <a:gd name="T14" fmla="*/ 166 w 200"/>
                  <a:gd name="T15" fmla="*/ 87 h 87"/>
                  <a:gd name="T16" fmla="*/ 199 w 200"/>
                  <a:gd name="T17" fmla="*/ 87 h 87"/>
                  <a:gd name="T18" fmla="*/ 200 w 200"/>
                  <a:gd name="T19" fmla="*/ 43 h 87"/>
                  <a:gd name="T20" fmla="*/ 156 w 200"/>
                  <a:gd name="T21" fmla="*/ 0 h 87"/>
                  <a:gd name="T22" fmla="*/ 156 w 200"/>
                  <a:gd name="T23" fmla="*/ 0 h 87"/>
                  <a:gd name="T24" fmla="*/ 156 w 200"/>
                  <a:gd name="T25" fmla="*/ 0 h 87"/>
                  <a:gd name="T26" fmla="*/ 140 w 200"/>
                  <a:gd name="T27" fmla="*/ 0 h 87"/>
                  <a:gd name="T28" fmla="*/ 100 w 200"/>
                  <a:gd name="T29" fmla="*/ 80 h 87"/>
                  <a:gd name="T30" fmla="*/ 60 w 200"/>
                  <a:gd name="T31" fmla="*/ 0 h 87"/>
                  <a:gd name="T32" fmla="*/ 45 w 200"/>
                  <a:gd name="T33" fmla="*/ 0 h 87"/>
                  <a:gd name="T34" fmla="*/ 45 w 200"/>
                  <a:gd name="T35" fmla="*/ 0 h 87"/>
                  <a:gd name="T36" fmla="*/ 44 w 200"/>
                  <a:gd name="T37" fmla="*/ 0 h 87"/>
                  <a:gd name="T38" fmla="*/ 1 w 200"/>
                  <a:gd name="T39" fmla="*/ 43 h 87"/>
                  <a:gd name="T40" fmla="*/ 0 w 200"/>
                  <a:gd name="T41" fmla="*/ 87 h 87"/>
                  <a:gd name="T42" fmla="*/ 35 w 200"/>
                  <a:gd name="T43" fmla="*/ 87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0"/>
                  <a:gd name="T67" fmla="*/ 0 h 87"/>
                  <a:gd name="T68" fmla="*/ 200 w 200"/>
                  <a:gd name="T69" fmla="*/ 87 h 8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0" h="87">
                    <a:moveTo>
                      <a:pt x="35" y="87"/>
                    </a:moveTo>
                    <a:cubicBezTo>
                      <a:pt x="35" y="72"/>
                      <a:pt x="35" y="72"/>
                      <a:pt x="35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66" y="72"/>
                      <a:pt x="166" y="72"/>
                      <a:pt x="166" y="72"/>
                    </a:cubicBezTo>
                    <a:cubicBezTo>
                      <a:pt x="166" y="87"/>
                      <a:pt x="166" y="87"/>
                      <a:pt x="166" y="87"/>
                    </a:cubicBezTo>
                    <a:cubicBezTo>
                      <a:pt x="199" y="87"/>
                      <a:pt x="199" y="87"/>
                      <a:pt x="199" y="87"/>
                    </a:cubicBezTo>
                    <a:cubicBezTo>
                      <a:pt x="199" y="47"/>
                      <a:pt x="200" y="43"/>
                      <a:pt x="200" y="43"/>
                    </a:cubicBezTo>
                    <a:cubicBezTo>
                      <a:pt x="200" y="19"/>
                      <a:pt x="180" y="0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20" y="0"/>
                      <a:pt x="1" y="19"/>
                      <a:pt x="1" y="43"/>
                    </a:cubicBezTo>
                    <a:cubicBezTo>
                      <a:pt x="1" y="43"/>
                      <a:pt x="0" y="47"/>
                      <a:pt x="0" y="87"/>
                    </a:cubicBezTo>
                    <a:lnTo>
                      <a:pt x="35" y="8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8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23"/>
            <p:cNvGrpSpPr>
              <a:grpSpLocks/>
            </p:cNvGrpSpPr>
            <p:nvPr/>
          </p:nvGrpSpPr>
          <p:grpSpPr bwMode="auto">
            <a:xfrm>
              <a:off x="6507163" y="5499100"/>
              <a:ext cx="417512" cy="360363"/>
              <a:chOff x="0" y="0"/>
              <a:chExt cx="424306" cy="367732"/>
            </a:xfrm>
          </p:grpSpPr>
          <p:sp>
            <p:nvSpPr>
              <p:cNvPr id="20" name="Freeform 19"/>
              <p:cNvSpPr>
                <a:spLocks noChangeArrowheads="1"/>
              </p:cNvSpPr>
              <p:nvPr/>
            </p:nvSpPr>
            <p:spPr bwMode="auto">
              <a:xfrm>
                <a:off x="66003" y="154905"/>
                <a:ext cx="86882" cy="152885"/>
              </a:xfrm>
              <a:custGeom>
                <a:avLst/>
                <a:gdLst>
                  <a:gd name="T0" fmla="*/ 4 w 54"/>
                  <a:gd name="T1" fmla="*/ 95 h 95"/>
                  <a:gd name="T2" fmla="*/ 49 w 54"/>
                  <a:gd name="T3" fmla="*/ 95 h 95"/>
                  <a:gd name="T4" fmla="*/ 54 w 54"/>
                  <a:gd name="T5" fmla="*/ 90 h 95"/>
                  <a:gd name="T6" fmla="*/ 54 w 54"/>
                  <a:gd name="T7" fmla="*/ 4 h 95"/>
                  <a:gd name="T8" fmla="*/ 49 w 54"/>
                  <a:gd name="T9" fmla="*/ 0 h 95"/>
                  <a:gd name="T10" fmla="*/ 4 w 54"/>
                  <a:gd name="T11" fmla="*/ 0 h 95"/>
                  <a:gd name="T12" fmla="*/ 0 w 54"/>
                  <a:gd name="T13" fmla="*/ 4 h 95"/>
                  <a:gd name="T14" fmla="*/ 0 w 54"/>
                  <a:gd name="T15" fmla="*/ 90 h 95"/>
                  <a:gd name="T16" fmla="*/ 4 w 54"/>
                  <a:gd name="T17" fmla="*/ 95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95"/>
                  <a:gd name="T29" fmla="*/ 54 w 54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95">
                    <a:moveTo>
                      <a:pt x="4" y="95"/>
                    </a:moveTo>
                    <a:cubicBezTo>
                      <a:pt x="49" y="95"/>
                      <a:pt x="49" y="95"/>
                      <a:pt x="49" y="95"/>
                    </a:cubicBezTo>
                    <a:cubicBezTo>
                      <a:pt x="52" y="95"/>
                      <a:pt x="54" y="93"/>
                      <a:pt x="54" y="90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2"/>
                      <a:pt x="52" y="0"/>
                      <a:pt x="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3"/>
                      <a:pt x="2" y="95"/>
                      <a:pt x="4" y="9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20"/>
              <p:cNvSpPr>
                <a:spLocks noChangeArrowheads="1"/>
              </p:cNvSpPr>
              <p:nvPr/>
            </p:nvSpPr>
            <p:spPr bwMode="auto">
              <a:xfrm>
                <a:off x="191274" y="98331"/>
                <a:ext cx="86882" cy="209459"/>
              </a:xfrm>
              <a:custGeom>
                <a:avLst/>
                <a:gdLst>
                  <a:gd name="T0" fmla="*/ 5 w 54"/>
                  <a:gd name="T1" fmla="*/ 130 h 130"/>
                  <a:gd name="T2" fmla="*/ 50 w 54"/>
                  <a:gd name="T3" fmla="*/ 130 h 130"/>
                  <a:gd name="T4" fmla="*/ 54 w 54"/>
                  <a:gd name="T5" fmla="*/ 125 h 130"/>
                  <a:gd name="T6" fmla="*/ 54 w 54"/>
                  <a:gd name="T7" fmla="*/ 5 h 130"/>
                  <a:gd name="T8" fmla="*/ 50 w 54"/>
                  <a:gd name="T9" fmla="*/ 0 h 130"/>
                  <a:gd name="T10" fmla="*/ 5 w 54"/>
                  <a:gd name="T11" fmla="*/ 0 h 130"/>
                  <a:gd name="T12" fmla="*/ 0 w 54"/>
                  <a:gd name="T13" fmla="*/ 5 h 130"/>
                  <a:gd name="T14" fmla="*/ 0 w 54"/>
                  <a:gd name="T15" fmla="*/ 125 h 130"/>
                  <a:gd name="T16" fmla="*/ 5 w 54"/>
                  <a:gd name="T17" fmla="*/ 130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130"/>
                  <a:gd name="T29" fmla="*/ 54 w 54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130">
                    <a:moveTo>
                      <a:pt x="5" y="130"/>
                    </a:moveTo>
                    <a:cubicBezTo>
                      <a:pt x="50" y="130"/>
                      <a:pt x="50" y="130"/>
                      <a:pt x="50" y="130"/>
                    </a:cubicBezTo>
                    <a:cubicBezTo>
                      <a:pt x="52" y="130"/>
                      <a:pt x="54" y="128"/>
                      <a:pt x="54" y="12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5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8"/>
                      <a:pt x="2" y="130"/>
                      <a:pt x="5" y="1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21"/>
              <p:cNvSpPr>
                <a:spLocks noChangeArrowheads="1"/>
              </p:cNvSpPr>
              <p:nvPr/>
            </p:nvSpPr>
            <p:spPr bwMode="auto">
              <a:xfrm>
                <a:off x="317893" y="51860"/>
                <a:ext cx="86882" cy="255931"/>
              </a:xfrm>
              <a:custGeom>
                <a:avLst/>
                <a:gdLst>
                  <a:gd name="T0" fmla="*/ 4 w 54"/>
                  <a:gd name="T1" fmla="*/ 159 h 159"/>
                  <a:gd name="T2" fmla="*/ 49 w 54"/>
                  <a:gd name="T3" fmla="*/ 159 h 159"/>
                  <a:gd name="T4" fmla="*/ 54 w 54"/>
                  <a:gd name="T5" fmla="*/ 154 h 159"/>
                  <a:gd name="T6" fmla="*/ 54 w 54"/>
                  <a:gd name="T7" fmla="*/ 5 h 159"/>
                  <a:gd name="T8" fmla="*/ 49 w 54"/>
                  <a:gd name="T9" fmla="*/ 0 h 159"/>
                  <a:gd name="T10" fmla="*/ 4 w 54"/>
                  <a:gd name="T11" fmla="*/ 0 h 159"/>
                  <a:gd name="T12" fmla="*/ 0 w 54"/>
                  <a:gd name="T13" fmla="*/ 5 h 159"/>
                  <a:gd name="T14" fmla="*/ 0 w 54"/>
                  <a:gd name="T15" fmla="*/ 154 h 159"/>
                  <a:gd name="T16" fmla="*/ 4 w 54"/>
                  <a:gd name="T17" fmla="*/ 159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159"/>
                  <a:gd name="T29" fmla="*/ 54 w 54"/>
                  <a:gd name="T30" fmla="*/ 159 h 1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159">
                    <a:moveTo>
                      <a:pt x="4" y="159"/>
                    </a:moveTo>
                    <a:cubicBezTo>
                      <a:pt x="49" y="159"/>
                      <a:pt x="49" y="159"/>
                      <a:pt x="49" y="159"/>
                    </a:cubicBezTo>
                    <a:cubicBezTo>
                      <a:pt x="52" y="159"/>
                      <a:pt x="54" y="157"/>
                      <a:pt x="54" y="154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7"/>
                      <a:pt x="2" y="159"/>
                      <a:pt x="4" y="1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22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24306" cy="367732"/>
              </a:xfrm>
              <a:custGeom>
                <a:avLst/>
                <a:gdLst>
                  <a:gd name="T0" fmla="*/ 253 w 264"/>
                  <a:gd name="T1" fmla="*/ 206 h 228"/>
                  <a:gd name="T2" fmla="*/ 23 w 264"/>
                  <a:gd name="T3" fmla="*/ 206 h 228"/>
                  <a:gd name="T4" fmla="*/ 22 w 264"/>
                  <a:gd name="T5" fmla="*/ 206 h 228"/>
                  <a:gd name="T6" fmla="*/ 22 w 264"/>
                  <a:gd name="T7" fmla="*/ 11 h 228"/>
                  <a:gd name="T8" fmla="*/ 11 w 264"/>
                  <a:gd name="T9" fmla="*/ 0 h 228"/>
                  <a:gd name="T10" fmla="*/ 0 w 264"/>
                  <a:gd name="T11" fmla="*/ 11 h 228"/>
                  <a:gd name="T12" fmla="*/ 0 w 264"/>
                  <a:gd name="T13" fmla="*/ 206 h 228"/>
                  <a:gd name="T14" fmla="*/ 23 w 264"/>
                  <a:gd name="T15" fmla="*/ 228 h 228"/>
                  <a:gd name="T16" fmla="*/ 253 w 264"/>
                  <a:gd name="T17" fmla="*/ 228 h 228"/>
                  <a:gd name="T18" fmla="*/ 264 w 264"/>
                  <a:gd name="T19" fmla="*/ 217 h 228"/>
                  <a:gd name="T20" fmla="*/ 253 w 264"/>
                  <a:gd name="T21" fmla="*/ 206 h 2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4"/>
                  <a:gd name="T34" fmla="*/ 0 h 228"/>
                  <a:gd name="T35" fmla="*/ 264 w 264"/>
                  <a:gd name="T36" fmla="*/ 228 h 2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4" h="228">
                    <a:moveTo>
                      <a:pt x="253" y="206"/>
                    </a:moveTo>
                    <a:cubicBezTo>
                      <a:pt x="23" y="206"/>
                      <a:pt x="23" y="206"/>
                      <a:pt x="23" y="206"/>
                    </a:cubicBezTo>
                    <a:cubicBezTo>
                      <a:pt x="22" y="206"/>
                      <a:pt x="22" y="206"/>
                      <a:pt x="22" y="206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18"/>
                      <a:pt x="10" y="228"/>
                      <a:pt x="23" y="228"/>
                    </a:cubicBezTo>
                    <a:cubicBezTo>
                      <a:pt x="253" y="228"/>
                      <a:pt x="253" y="228"/>
                      <a:pt x="253" y="228"/>
                    </a:cubicBezTo>
                    <a:cubicBezTo>
                      <a:pt x="259" y="228"/>
                      <a:pt x="264" y="223"/>
                      <a:pt x="264" y="217"/>
                    </a:cubicBezTo>
                    <a:cubicBezTo>
                      <a:pt x="264" y="211"/>
                      <a:pt x="259" y="206"/>
                      <a:pt x="253" y="20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4" name="组合 32"/>
            <p:cNvGrpSpPr>
              <a:grpSpLocks/>
            </p:cNvGrpSpPr>
            <p:nvPr/>
          </p:nvGrpSpPr>
          <p:grpSpPr bwMode="auto">
            <a:xfrm>
              <a:off x="6464300" y="4437063"/>
              <a:ext cx="384175" cy="379412"/>
              <a:chOff x="0" y="0"/>
              <a:chExt cx="390570" cy="386543"/>
            </a:xfrm>
          </p:grpSpPr>
          <p:sp>
            <p:nvSpPr>
              <p:cNvPr id="25" name="Freeform 136"/>
              <p:cNvSpPr>
                <a:spLocks noChangeArrowheads="1"/>
              </p:cNvSpPr>
              <p:nvPr/>
            </p:nvSpPr>
            <p:spPr bwMode="auto">
              <a:xfrm>
                <a:off x="0" y="216625"/>
                <a:ext cx="390570" cy="169918"/>
              </a:xfrm>
              <a:custGeom>
                <a:avLst/>
                <a:gdLst>
                  <a:gd name="T0" fmla="*/ 103 w 205"/>
                  <a:gd name="T1" fmla="*/ 19 h 89"/>
                  <a:gd name="T2" fmla="*/ 47 w 205"/>
                  <a:gd name="T3" fmla="*/ 0 h 89"/>
                  <a:gd name="T4" fmla="*/ 0 w 205"/>
                  <a:gd name="T5" fmla="*/ 0 h 89"/>
                  <a:gd name="T6" fmla="*/ 0 w 205"/>
                  <a:gd name="T7" fmla="*/ 67 h 89"/>
                  <a:gd name="T8" fmla="*/ 22 w 205"/>
                  <a:gd name="T9" fmla="*/ 89 h 89"/>
                  <a:gd name="T10" fmla="*/ 183 w 205"/>
                  <a:gd name="T11" fmla="*/ 89 h 89"/>
                  <a:gd name="T12" fmla="*/ 205 w 205"/>
                  <a:gd name="T13" fmla="*/ 67 h 89"/>
                  <a:gd name="T14" fmla="*/ 205 w 205"/>
                  <a:gd name="T15" fmla="*/ 0 h 89"/>
                  <a:gd name="T16" fmla="*/ 158 w 205"/>
                  <a:gd name="T17" fmla="*/ 0 h 89"/>
                  <a:gd name="T18" fmla="*/ 103 w 205"/>
                  <a:gd name="T19" fmla="*/ 19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5"/>
                  <a:gd name="T31" fmla="*/ 0 h 89"/>
                  <a:gd name="T32" fmla="*/ 205 w 205"/>
                  <a:gd name="T33" fmla="*/ 89 h 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5" h="89">
                    <a:moveTo>
                      <a:pt x="103" y="19"/>
                    </a:moveTo>
                    <a:cubicBezTo>
                      <a:pt x="82" y="19"/>
                      <a:pt x="62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9"/>
                      <a:pt x="10" y="89"/>
                      <a:pt x="22" y="89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95" y="89"/>
                      <a:pt x="205" y="79"/>
                      <a:pt x="205" y="67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43" y="12"/>
                      <a:pt x="124" y="19"/>
                      <a:pt x="10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90570" cy="224678"/>
              </a:xfrm>
              <a:custGeom>
                <a:avLst/>
                <a:gdLst>
                  <a:gd name="T0" fmla="*/ 183 w 205"/>
                  <a:gd name="T1" fmla="*/ 42 h 118"/>
                  <a:gd name="T2" fmla="*/ 180 w 205"/>
                  <a:gd name="T3" fmla="*/ 42 h 118"/>
                  <a:gd name="T4" fmla="*/ 154 w 205"/>
                  <a:gd name="T5" fmla="*/ 42 h 118"/>
                  <a:gd name="T6" fmla="*/ 154 w 205"/>
                  <a:gd name="T7" fmla="*/ 22 h 118"/>
                  <a:gd name="T8" fmla="*/ 132 w 205"/>
                  <a:gd name="T9" fmla="*/ 0 h 118"/>
                  <a:gd name="T10" fmla="*/ 73 w 205"/>
                  <a:gd name="T11" fmla="*/ 0 h 118"/>
                  <a:gd name="T12" fmla="*/ 51 w 205"/>
                  <a:gd name="T13" fmla="*/ 22 h 118"/>
                  <a:gd name="T14" fmla="*/ 51 w 205"/>
                  <a:gd name="T15" fmla="*/ 42 h 118"/>
                  <a:gd name="T16" fmla="*/ 25 w 205"/>
                  <a:gd name="T17" fmla="*/ 42 h 118"/>
                  <a:gd name="T18" fmla="*/ 22 w 205"/>
                  <a:gd name="T19" fmla="*/ 42 h 118"/>
                  <a:gd name="T20" fmla="*/ 0 w 205"/>
                  <a:gd name="T21" fmla="*/ 64 h 118"/>
                  <a:gd name="T22" fmla="*/ 0 w 205"/>
                  <a:gd name="T23" fmla="*/ 101 h 118"/>
                  <a:gd name="T24" fmla="*/ 54 w 205"/>
                  <a:gd name="T25" fmla="*/ 101 h 118"/>
                  <a:gd name="T26" fmla="*/ 103 w 205"/>
                  <a:gd name="T27" fmla="*/ 118 h 118"/>
                  <a:gd name="T28" fmla="*/ 151 w 205"/>
                  <a:gd name="T29" fmla="*/ 101 h 118"/>
                  <a:gd name="T30" fmla="*/ 205 w 205"/>
                  <a:gd name="T31" fmla="*/ 101 h 118"/>
                  <a:gd name="T32" fmla="*/ 205 w 205"/>
                  <a:gd name="T33" fmla="*/ 64 h 118"/>
                  <a:gd name="T34" fmla="*/ 183 w 205"/>
                  <a:gd name="T35" fmla="*/ 42 h 118"/>
                  <a:gd name="T36" fmla="*/ 67 w 205"/>
                  <a:gd name="T37" fmla="*/ 26 h 118"/>
                  <a:gd name="T38" fmla="*/ 67 w 205"/>
                  <a:gd name="T39" fmla="*/ 22 h 118"/>
                  <a:gd name="T40" fmla="*/ 73 w 205"/>
                  <a:gd name="T41" fmla="*/ 17 h 118"/>
                  <a:gd name="T42" fmla="*/ 132 w 205"/>
                  <a:gd name="T43" fmla="*/ 17 h 118"/>
                  <a:gd name="T44" fmla="*/ 138 w 205"/>
                  <a:gd name="T45" fmla="*/ 22 h 118"/>
                  <a:gd name="T46" fmla="*/ 138 w 205"/>
                  <a:gd name="T47" fmla="*/ 26 h 118"/>
                  <a:gd name="T48" fmla="*/ 138 w 205"/>
                  <a:gd name="T49" fmla="*/ 42 h 118"/>
                  <a:gd name="T50" fmla="*/ 67 w 205"/>
                  <a:gd name="T51" fmla="*/ 42 h 118"/>
                  <a:gd name="T52" fmla="*/ 67 w 205"/>
                  <a:gd name="T53" fmla="*/ 26 h 118"/>
                  <a:gd name="T54" fmla="*/ 101 w 205"/>
                  <a:gd name="T55" fmla="*/ 101 h 118"/>
                  <a:gd name="T56" fmla="*/ 85 w 205"/>
                  <a:gd name="T57" fmla="*/ 86 h 118"/>
                  <a:gd name="T58" fmla="*/ 101 w 205"/>
                  <a:gd name="T59" fmla="*/ 70 h 118"/>
                  <a:gd name="T60" fmla="*/ 117 w 205"/>
                  <a:gd name="T61" fmla="*/ 86 h 118"/>
                  <a:gd name="T62" fmla="*/ 101 w 205"/>
                  <a:gd name="T63" fmla="*/ 101 h 1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5"/>
                  <a:gd name="T97" fmla="*/ 0 h 118"/>
                  <a:gd name="T98" fmla="*/ 205 w 205"/>
                  <a:gd name="T99" fmla="*/ 118 h 1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5" h="118">
                    <a:moveTo>
                      <a:pt x="183" y="42"/>
                    </a:moveTo>
                    <a:cubicBezTo>
                      <a:pt x="180" y="42"/>
                      <a:pt x="180" y="42"/>
                      <a:pt x="180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1" y="0"/>
                      <a:pt x="51" y="10"/>
                      <a:pt x="51" y="2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0" y="42"/>
                      <a:pt x="0" y="52"/>
                      <a:pt x="0" y="6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67" y="112"/>
                      <a:pt x="84" y="118"/>
                      <a:pt x="103" y="118"/>
                    </a:cubicBezTo>
                    <a:cubicBezTo>
                      <a:pt x="121" y="118"/>
                      <a:pt x="138" y="112"/>
                      <a:pt x="151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52"/>
                      <a:pt x="195" y="42"/>
                      <a:pt x="183" y="42"/>
                    </a:cubicBezTo>
                    <a:close/>
                    <a:moveTo>
                      <a:pt x="67" y="26"/>
                    </a:move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9"/>
                      <a:pt x="70" y="17"/>
                      <a:pt x="73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5" y="17"/>
                      <a:pt x="138" y="19"/>
                      <a:pt x="138" y="22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101" y="101"/>
                    </a:moveTo>
                    <a:cubicBezTo>
                      <a:pt x="92" y="101"/>
                      <a:pt x="85" y="94"/>
                      <a:pt x="85" y="86"/>
                    </a:cubicBezTo>
                    <a:cubicBezTo>
                      <a:pt x="85" y="77"/>
                      <a:pt x="92" y="70"/>
                      <a:pt x="101" y="70"/>
                    </a:cubicBezTo>
                    <a:cubicBezTo>
                      <a:pt x="110" y="70"/>
                      <a:pt x="117" y="77"/>
                      <a:pt x="117" y="86"/>
                    </a:cubicBezTo>
                    <a:cubicBezTo>
                      <a:pt x="117" y="94"/>
                      <a:pt x="110" y="101"/>
                      <a:pt x="101" y="10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40" name="文本框 39">
            <a:extLst>
              <a:ext uri="{FF2B5EF4-FFF2-40B4-BE49-F238E27FC236}">
                <a16:creationId xmlns="" xmlns:a16="http://schemas.microsoft.com/office/drawing/2014/main" id="{EDF01F42-26B9-4661-B76B-1BB13662B9BF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41" name="组合 40">
            <a:extLst>
              <a:ext uri="{FF2B5EF4-FFF2-40B4-BE49-F238E27FC236}">
                <a16:creationId xmlns="" xmlns:a16="http://schemas.microsoft.com/office/drawing/2014/main" id="{D8C6111F-761A-48B8-9F78-8FD487D7604A}"/>
              </a:ext>
            </a:extLst>
          </p:cNvPr>
          <p:cNvGrpSpPr/>
          <p:nvPr/>
        </p:nvGrpSpPr>
        <p:grpSpPr>
          <a:xfrm>
            <a:off x="7016601" y="2060933"/>
            <a:ext cx="3671098" cy="984366"/>
            <a:chOff x="2424902" y="1823781"/>
            <a:chExt cx="3671098" cy="984366"/>
          </a:xfrm>
        </p:grpSpPr>
        <p:sp>
          <p:nvSpPr>
            <p:cNvPr id="42" name="TextBox 1">
              <a:extLst>
                <a:ext uri="{FF2B5EF4-FFF2-40B4-BE49-F238E27FC236}">
                  <a16:creationId xmlns="" xmlns:a16="http://schemas.microsoft.com/office/drawing/2014/main" id="{BE32ABE1-770B-4452-A5E6-8896468D692B}"/>
                </a:ext>
              </a:extLst>
            </p:cNvPr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3" name="TextBox 1">
              <a:extLst>
                <a:ext uri="{FF2B5EF4-FFF2-40B4-BE49-F238E27FC236}">
                  <a16:creationId xmlns="" xmlns:a16="http://schemas.microsoft.com/office/drawing/2014/main" id="{3CCFB33C-A295-43D3-9093-F8D70C478B6F}"/>
                </a:ext>
              </a:extLst>
            </p:cNvPr>
            <p:cNvSpPr txBox="1"/>
            <p:nvPr/>
          </p:nvSpPr>
          <p:spPr>
            <a:xfrm>
              <a:off x="2424902" y="2188490"/>
              <a:ext cx="35323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="" xmlns:a16="http://schemas.microsoft.com/office/drawing/2014/main" id="{1FFF08C3-25A1-4B8A-82BD-EE1638281CC2}"/>
              </a:ext>
            </a:extLst>
          </p:cNvPr>
          <p:cNvGrpSpPr/>
          <p:nvPr/>
        </p:nvGrpSpPr>
        <p:grpSpPr>
          <a:xfrm>
            <a:off x="7827962" y="4356835"/>
            <a:ext cx="3671098" cy="984366"/>
            <a:chOff x="2424902" y="1823781"/>
            <a:chExt cx="3671098" cy="984366"/>
          </a:xfrm>
        </p:grpSpPr>
        <p:sp>
          <p:nvSpPr>
            <p:cNvPr id="45" name="TextBox 1">
              <a:extLst>
                <a:ext uri="{FF2B5EF4-FFF2-40B4-BE49-F238E27FC236}">
                  <a16:creationId xmlns="" xmlns:a16="http://schemas.microsoft.com/office/drawing/2014/main" id="{1BC45E91-A909-42F0-94FD-5A217DD0E3E5}"/>
                </a:ext>
              </a:extLst>
            </p:cNvPr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TextBox 1">
              <a:extLst>
                <a:ext uri="{FF2B5EF4-FFF2-40B4-BE49-F238E27FC236}">
                  <a16:creationId xmlns="" xmlns:a16="http://schemas.microsoft.com/office/drawing/2014/main" id="{2B3D990F-4890-47AE-A11B-70754F8AE264}"/>
                </a:ext>
              </a:extLst>
            </p:cNvPr>
            <p:cNvSpPr txBox="1"/>
            <p:nvPr/>
          </p:nvSpPr>
          <p:spPr>
            <a:xfrm>
              <a:off x="2424902" y="2188490"/>
              <a:ext cx="32972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="" xmlns:a16="http://schemas.microsoft.com/office/drawing/2014/main" id="{FB37070D-CBBE-4FEB-951E-47D64F63E546}"/>
              </a:ext>
            </a:extLst>
          </p:cNvPr>
          <p:cNvGrpSpPr/>
          <p:nvPr/>
        </p:nvGrpSpPr>
        <p:grpSpPr>
          <a:xfrm>
            <a:off x="644917" y="4356835"/>
            <a:ext cx="3671098" cy="984366"/>
            <a:chOff x="2051042" y="1823781"/>
            <a:chExt cx="3671098" cy="984366"/>
          </a:xfrm>
        </p:grpSpPr>
        <p:sp>
          <p:nvSpPr>
            <p:cNvPr id="48" name="TextBox 1">
              <a:extLst>
                <a:ext uri="{FF2B5EF4-FFF2-40B4-BE49-F238E27FC236}">
                  <a16:creationId xmlns="" xmlns:a16="http://schemas.microsoft.com/office/drawing/2014/main" id="{AA327CD6-0E4C-4866-A0D3-DE158B4A7BDA}"/>
                </a:ext>
              </a:extLst>
            </p:cNvPr>
            <p:cNvSpPr txBox="1"/>
            <p:nvPr/>
          </p:nvSpPr>
          <p:spPr>
            <a:xfrm>
              <a:off x="205104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TextBox 1">
              <a:extLst>
                <a:ext uri="{FF2B5EF4-FFF2-40B4-BE49-F238E27FC236}">
                  <a16:creationId xmlns="" xmlns:a16="http://schemas.microsoft.com/office/drawing/2014/main" id="{6360272A-14D9-4752-AF36-6933BE437D0E}"/>
                </a:ext>
              </a:extLst>
            </p:cNvPr>
            <p:cNvSpPr txBox="1"/>
            <p:nvPr/>
          </p:nvSpPr>
          <p:spPr>
            <a:xfrm>
              <a:off x="2424902" y="2188490"/>
              <a:ext cx="32972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="" xmlns:a16="http://schemas.microsoft.com/office/drawing/2014/main" id="{860C40BA-B175-4DB2-822D-9C626DF013CD}"/>
              </a:ext>
            </a:extLst>
          </p:cNvPr>
          <p:cNvGrpSpPr/>
          <p:nvPr/>
        </p:nvGrpSpPr>
        <p:grpSpPr>
          <a:xfrm>
            <a:off x="1545577" y="2020770"/>
            <a:ext cx="3671098" cy="984366"/>
            <a:chOff x="2051042" y="1823781"/>
            <a:chExt cx="3671098" cy="984366"/>
          </a:xfrm>
        </p:grpSpPr>
        <p:sp>
          <p:nvSpPr>
            <p:cNvPr id="51" name="TextBox 1">
              <a:extLst>
                <a:ext uri="{FF2B5EF4-FFF2-40B4-BE49-F238E27FC236}">
                  <a16:creationId xmlns="" xmlns:a16="http://schemas.microsoft.com/office/drawing/2014/main" id="{4943DA2F-4C5E-4BC0-976F-53F39731DF75}"/>
                </a:ext>
              </a:extLst>
            </p:cNvPr>
            <p:cNvSpPr txBox="1"/>
            <p:nvPr/>
          </p:nvSpPr>
          <p:spPr>
            <a:xfrm>
              <a:off x="205104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2" name="TextBox 1">
              <a:extLst>
                <a:ext uri="{FF2B5EF4-FFF2-40B4-BE49-F238E27FC236}">
                  <a16:creationId xmlns="" xmlns:a16="http://schemas.microsoft.com/office/drawing/2014/main" id="{75DF4462-34D1-4906-A447-EB524D75BB4C}"/>
                </a:ext>
              </a:extLst>
            </p:cNvPr>
            <p:cNvSpPr txBox="1"/>
            <p:nvPr/>
          </p:nvSpPr>
          <p:spPr>
            <a:xfrm>
              <a:off x="2424902" y="2188490"/>
              <a:ext cx="32972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9185304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350468" y="1112703"/>
            <a:ext cx="1430350" cy="5330540"/>
            <a:chOff x="5350468" y="1519103"/>
            <a:chExt cx="1430350" cy="5330540"/>
          </a:xfrm>
          <a:effectLst/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5350468" y="1519103"/>
              <a:ext cx="1430350" cy="5330540"/>
            </a:xfrm>
            <a:custGeom>
              <a:avLst/>
              <a:gdLst>
                <a:gd name="T0" fmla="*/ 770 w 1514"/>
                <a:gd name="T1" fmla="*/ 0 h 5643"/>
                <a:gd name="T2" fmla="*/ 18 w 1514"/>
                <a:gd name="T3" fmla="*/ 745 h 5643"/>
                <a:gd name="T4" fmla="*/ 702 w 1514"/>
                <a:gd name="T5" fmla="*/ 2271 h 5643"/>
                <a:gd name="T6" fmla="*/ 723 w 1514"/>
                <a:gd name="T7" fmla="*/ 4798 h 5643"/>
                <a:gd name="T8" fmla="*/ 770 w 1514"/>
                <a:gd name="T9" fmla="*/ 5643 h 5643"/>
                <a:gd name="T10" fmla="*/ 816 w 1514"/>
                <a:gd name="T11" fmla="*/ 4803 h 5643"/>
                <a:gd name="T12" fmla="*/ 872 w 1514"/>
                <a:gd name="T13" fmla="*/ 2278 h 5643"/>
                <a:gd name="T14" fmla="*/ 1514 w 1514"/>
                <a:gd name="T15" fmla="*/ 745 h 5643"/>
                <a:gd name="T16" fmla="*/ 770 w 1514"/>
                <a:gd name="T17" fmla="*/ 0 h 5643"/>
                <a:gd name="T18" fmla="*/ 381 w 1514"/>
                <a:gd name="T19" fmla="*/ 1217 h 5643"/>
                <a:gd name="T20" fmla="*/ 159 w 1514"/>
                <a:gd name="T21" fmla="*/ 745 h 5643"/>
                <a:gd name="T22" fmla="*/ 770 w 1514"/>
                <a:gd name="T23" fmla="*/ 133 h 5643"/>
                <a:gd name="T24" fmla="*/ 1382 w 1514"/>
                <a:gd name="T25" fmla="*/ 745 h 5643"/>
                <a:gd name="T26" fmla="*/ 1048 w 1514"/>
                <a:gd name="T27" fmla="*/ 1311 h 5643"/>
                <a:gd name="T28" fmla="*/ 381 w 1514"/>
                <a:gd name="T29" fmla="*/ 1217 h 5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4" h="5643">
                  <a:moveTo>
                    <a:pt x="770" y="0"/>
                  </a:moveTo>
                  <a:cubicBezTo>
                    <a:pt x="359" y="0"/>
                    <a:pt x="0" y="334"/>
                    <a:pt x="18" y="745"/>
                  </a:cubicBezTo>
                  <a:cubicBezTo>
                    <a:pt x="47" y="1432"/>
                    <a:pt x="656" y="1558"/>
                    <a:pt x="702" y="2271"/>
                  </a:cubicBezTo>
                  <a:cubicBezTo>
                    <a:pt x="736" y="2806"/>
                    <a:pt x="723" y="3445"/>
                    <a:pt x="723" y="4798"/>
                  </a:cubicBezTo>
                  <a:cubicBezTo>
                    <a:pt x="723" y="4939"/>
                    <a:pt x="734" y="5643"/>
                    <a:pt x="770" y="5643"/>
                  </a:cubicBezTo>
                  <a:cubicBezTo>
                    <a:pt x="807" y="5643"/>
                    <a:pt x="816" y="4943"/>
                    <a:pt x="816" y="4803"/>
                  </a:cubicBezTo>
                  <a:cubicBezTo>
                    <a:pt x="816" y="3462"/>
                    <a:pt x="842" y="2810"/>
                    <a:pt x="872" y="2278"/>
                  </a:cubicBezTo>
                  <a:cubicBezTo>
                    <a:pt x="912" y="1563"/>
                    <a:pt x="1514" y="1312"/>
                    <a:pt x="1514" y="745"/>
                  </a:cubicBezTo>
                  <a:cubicBezTo>
                    <a:pt x="1514" y="334"/>
                    <a:pt x="1181" y="0"/>
                    <a:pt x="770" y="0"/>
                  </a:cubicBezTo>
                  <a:close/>
                  <a:moveTo>
                    <a:pt x="381" y="1217"/>
                  </a:moveTo>
                  <a:cubicBezTo>
                    <a:pt x="280" y="1111"/>
                    <a:pt x="159" y="935"/>
                    <a:pt x="159" y="745"/>
                  </a:cubicBezTo>
                  <a:cubicBezTo>
                    <a:pt x="159" y="407"/>
                    <a:pt x="432" y="133"/>
                    <a:pt x="770" y="133"/>
                  </a:cubicBezTo>
                  <a:cubicBezTo>
                    <a:pt x="1108" y="133"/>
                    <a:pt x="1382" y="407"/>
                    <a:pt x="1382" y="745"/>
                  </a:cubicBezTo>
                  <a:cubicBezTo>
                    <a:pt x="1382" y="829"/>
                    <a:pt x="1330" y="1116"/>
                    <a:pt x="1048" y="1311"/>
                  </a:cubicBezTo>
                  <a:cubicBezTo>
                    <a:pt x="822" y="1467"/>
                    <a:pt x="603" y="1448"/>
                    <a:pt x="381" y="1217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grpSp>
          <p:nvGrpSpPr>
            <p:cNvPr id="7" name="Group 143"/>
            <p:cNvGrpSpPr/>
            <p:nvPr/>
          </p:nvGrpSpPr>
          <p:grpSpPr>
            <a:xfrm>
              <a:off x="5826990" y="1977542"/>
              <a:ext cx="516383" cy="516385"/>
              <a:chOff x="7144279" y="2887135"/>
              <a:chExt cx="481012" cy="481013"/>
            </a:xfrm>
            <a:solidFill>
              <a:srgbClr val="008CAF"/>
            </a:solidFill>
          </p:grpSpPr>
          <p:sp>
            <p:nvSpPr>
              <p:cNvPr id="8" name="Freeform 144"/>
              <p:cNvSpPr>
                <a:spLocks noEditPoints="1"/>
              </p:cNvSpPr>
              <p:nvPr/>
            </p:nvSpPr>
            <p:spPr bwMode="auto">
              <a:xfrm>
                <a:off x="7144279" y="2887135"/>
                <a:ext cx="481012" cy="481013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9" name="Freeform 145"/>
              <p:cNvSpPr>
                <a:spLocks noEditPoints="1"/>
              </p:cNvSpPr>
              <p:nvPr/>
            </p:nvSpPr>
            <p:spPr bwMode="auto">
              <a:xfrm>
                <a:off x="7280804" y="3022072"/>
                <a:ext cx="209550" cy="211138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10" name="Freeform 146"/>
              <p:cNvSpPr>
                <a:spLocks noEditPoints="1"/>
              </p:cNvSpPr>
              <p:nvPr/>
            </p:nvSpPr>
            <p:spPr bwMode="auto">
              <a:xfrm>
                <a:off x="7325254" y="3066522"/>
                <a:ext cx="120650" cy="120650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4267414" y="2132209"/>
            <a:ext cx="1774448" cy="4311031"/>
            <a:chOff x="4267414" y="2538609"/>
            <a:chExt cx="1774448" cy="4311031"/>
          </a:xfrm>
          <a:effectLst/>
        </p:grpSpPr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4267414" y="2538609"/>
              <a:ext cx="1774448" cy="4311031"/>
            </a:xfrm>
            <a:custGeom>
              <a:avLst/>
              <a:gdLst>
                <a:gd name="T0" fmla="*/ 0 w 1878"/>
                <a:gd name="T1" fmla="*/ 744 h 4564"/>
                <a:gd name="T2" fmla="*/ 744 w 1878"/>
                <a:gd name="T3" fmla="*/ 1488 h 4564"/>
                <a:gd name="T4" fmla="*/ 1697 w 1878"/>
                <a:gd name="T5" fmla="*/ 2095 h 4564"/>
                <a:gd name="T6" fmla="*/ 1808 w 1878"/>
                <a:gd name="T7" fmla="*/ 4564 h 4564"/>
                <a:gd name="T8" fmla="*/ 1820 w 1878"/>
                <a:gd name="T9" fmla="*/ 2063 h 4564"/>
                <a:gd name="T10" fmla="*/ 744 w 1878"/>
                <a:gd name="T11" fmla="*/ 0 h 4564"/>
                <a:gd name="T12" fmla="*/ 0 w 1878"/>
                <a:gd name="T13" fmla="*/ 744 h 4564"/>
                <a:gd name="T14" fmla="*/ 132 w 1878"/>
                <a:gd name="T15" fmla="*/ 744 h 4564"/>
                <a:gd name="T16" fmla="*/ 744 w 1878"/>
                <a:gd name="T17" fmla="*/ 131 h 4564"/>
                <a:gd name="T18" fmla="*/ 1247 w 1878"/>
                <a:gd name="T19" fmla="*/ 394 h 4564"/>
                <a:gd name="T20" fmla="*/ 1247 w 1878"/>
                <a:gd name="T21" fmla="*/ 394 h 4564"/>
                <a:gd name="T22" fmla="*/ 1571 w 1878"/>
                <a:gd name="T23" fmla="*/ 1236 h 4564"/>
                <a:gd name="T24" fmla="*/ 1334 w 1878"/>
                <a:gd name="T25" fmla="*/ 1457 h 4564"/>
                <a:gd name="T26" fmla="*/ 744 w 1878"/>
                <a:gd name="T27" fmla="*/ 1356 h 4564"/>
                <a:gd name="T28" fmla="*/ 132 w 1878"/>
                <a:gd name="T29" fmla="*/ 744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78" h="4564">
                  <a:moveTo>
                    <a:pt x="0" y="744"/>
                  </a:moveTo>
                  <a:cubicBezTo>
                    <a:pt x="0" y="1155"/>
                    <a:pt x="333" y="1488"/>
                    <a:pt x="744" y="1488"/>
                  </a:cubicBezTo>
                  <a:cubicBezTo>
                    <a:pt x="1292" y="1488"/>
                    <a:pt x="1607" y="1743"/>
                    <a:pt x="1697" y="2095"/>
                  </a:cubicBezTo>
                  <a:cubicBezTo>
                    <a:pt x="1816" y="2554"/>
                    <a:pt x="1737" y="4564"/>
                    <a:pt x="1808" y="4564"/>
                  </a:cubicBezTo>
                  <a:cubicBezTo>
                    <a:pt x="1878" y="4564"/>
                    <a:pt x="1827" y="2249"/>
                    <a:pt x="1820" y="2063"/>
                  </a:cubicBezTo>
                  <a:cubicBezTo>
                    <a:pt x="1786" y="1190"/>
                    <a:pt x="1594" y="0"/>
                    <a:pt x="744" y="0"/>
                  </a:cubicBezTo>
                  <a:cubicBezTo>
                    <a:pt x="333" y="0"/>
                    <a:pt x="0" y="333"/>
                    <a:pt x="0" y="744"/>
                  </a:cubicBezTo>
                  <a:close/>
                  <a:moveTo>
                    <a:pt x="132" y="744"/>
                  </a:moveTo>
                  <a:cubicBezTo>
                    <a:pt x="132" y="406"/>
                    <a:pt x="406" y="131"/>
                    <a:pt x="744" y="131"/>
                  </a:cubicBezTo>
                  <a:cubicBezTo>
                    <a:pt x="952" y="131"/>
                    <a:pt x="1136" y="235"/>
                    <a:pt x="1247" y="394"/>
                  </a:cubicBezTo>
                  <a:cubicBezTo>
                    <a:pt x="1247" y="394"/>
                    <a:pt x="1247" y="394"/>
                    <a:pt x="1247" y="394"/>
                  </a:cubicBezTo>
                  <a:cubicBezTo>
                    <a:pt x="1426" y="638"/>
                    <a:pt x="1514" y="947"/>
                    <a:pt x="1571" y="1236"/>
                  </a:cubicBezTo>
                  <a:cubicBezTo>
                    <a:pt x="1613" y="1452"/>
                    <a:pt x="1541" y="1554"/>
                    <a:pt x="1334" y="1457"/>
                  </a:cubicBezTo>
                  <a:cubicBezTo>
                    <a:pt x="1195" y="1392"/>
                    <a:pt x="1035" y="1356"/>
                    <a:pt x="744" y="1356"/>
                  </a:cubicBezTo>
                  <a:cubicBezTo>
                    <a:pt x="406" y="1356"/>
                    <a:pt x="132" y="1082"/>
                    <a:pt x="132" y="7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39"/>
            <p:cNvSpPr>
              <a:spLocks noEditPoints="1"/>
            </p:cNvSpPr>
            <p:nvPr/>
          </p:nvSpPr>
          <p:spPr bwMode="auto">
            <a:xfrm>
              <a:off x="4763955" y="3113809"/>
              <a:ext cx="468669" cy="352663"/>
            </a:xfrm>
            <a:custGeom>
              <a:avLst/>
              <a:gdLst>
                <a:gd name="T0" fmla="*/ 105 w 128"/>
                <a:gd name="T1" fmla="*/ 2 h 96"/>
                <a:gd name="T2" fmla="*/ 28 w 128"/>
                <a:gd name="T3" fmla="*/ 0 h 96"/>
                <a:gd name="T4" fmla="*/ 2 w 128"/>
                <a:gd name="T5" fmla="*/ 23 h 96"/>
                <a:gd name="T6" fmla="*/ 2 w 128"/>
                <a:gd name="T7" fmla="*/ 34 h 96"/>
                <a:gd name="T8" fmla="*/ 64 w 128"/>
                <a:gd name="T9" fmla="*/ 96 h 96"/>
                <a:gd name="T10" fmla="*/ 126 w 128"/>
                <a:gd name="T11" fmla="*/ 34 h 96"/>
                <a:gd name="T12" fmla="*/ 126 w 128"/>
                <a:gd name="T13" fmla="*/ 23 h 96"/>
                <a:gd name="T14" fmla="*/ 55 w 128"/>
                <a:gd name="T15" fmla="*/ 28 h 96"/>
                <a:gd name="T16" fmla="*/ 73 w 128"/>
                <a:gd name="T17" fmla="*/ 28 h 96"/>
                <a:gd name="T18" fmla="*/ 78 w 128"/>
                <a:gd name="T19" fmla="*/ 9 h 96"/>
                <a:gd name="T20" fmla="*/ 76 w 128"/>
                <a:gd name="T21" fmla="*/ 25 h 96"/>
                <a:gd name="T22" fmla="*/ 52 w 128"/>
                <a:gd name="T23" fmla="*/ 25 h 96"/>
                <a:gd name="T24" fmla="*/ 50 w 128"/>
                <a:gd name="T25" fmla="*/ 9 h 96"/>
                <a:gd name="T26" fmla="*/ 52 w 128"/>
                <a:gd name="T27" fmla="*/ 25 h 96"/>
                <a:gd name="T28" fmla="*/ 64 w 128"/>
                <a:gd name="T29" fmla="*/ 82 h 96"/>
                <a:gd name="T30" fmla="*/ 74 w 128"/>
                <a:gd name="T31" fmla="*/ 32 h 96"/>
                <a:gd name="T32" fmla="*/ 98 w 128"/>
                <a:gd name="T33" fmla="*/ 32 h 96"/>
                <a:gd name="T34" fmla="*/ 78 w 128"/>
                <a:gd name="T35" fmla="*/ 32 h 96"/>
                <a:gd name="T36" fmla="*/ 89 w 128"/>
                <a:gd name="T37" fmla="*/ 20 h 96"/>
                <a:gd name="T38" fmla="*/ 79 w 128"/>
                <a:gd name="T39" fmla="*/ 28 h 96"/>
                <a:gd name="T40" fmla="*/ 97 w 128"/>
                <a:gd name="T41" fmla="*/ 8 h 96"/>
                <a:gd name="T42" fmla="*/ 83 w 128"/>
                <a:gd name="T43" fmla="*/ 8 h 96"/>
                <a:gd name="T44" fmla="*/ 55 w 128"/>
                <a:gd name="T45" fmla="*/ 8 h 96"/>
                <a:gd name="T46" fmla="*/ 64 w 128"/>
                <a:gd name="T47" fmla="*/ 15 h 96"/>
                <a:gd name="T48" fmla="*/ 31 w 128"/>
                <a:gd name="T49" fmla="*/ 8 h 96"/>
                <a:gd name="T50" fmla="*/ 39 w 128"/>
                <a:gd name="T51" fmla="*/ 14 h 96"/>
                <a:gd name="T52" fmla="*/ 49 w 128"/>
                <a:gd name="T53" fmla="*/ 28 h 96"/>
                <a:gd name="T54" fmla="*/ 39 w 128"/>
                <a:gd name="T55" fmla="*/ 20 h 96"/>
                <a:gd name="T56" fmla="*/ 60 w 128"/>
                <a:gd name="T57" fmla="*/ 81 h 96"/>
                <a:gd name="T58" fmla="*/ 50 w 128"/>
                <a:gd name="T59" fmla="*/ 32 h 96"/>
                <a:gd name="T60" fmla="*/ 11 w 128"/>
                <a:gd name="T61" fmla="*/ 32 h 96"/>
                <a:gd name="T62" fmla="*/ 51 w 128"/>
                <a:gd name="T63" fmla="*/ 74 h 96"/>
                <a:gd name="T64" fmla="*/ 117 w 128"/>
                <a:gd name="T65" fmla="*/ 32 h 96"/>
                <a:gd name="T66" fmla="*/ 102 w 128"/>
                <a:gd name="T67" fmla="*/ 32 h 96"/>
                <a:gd name="T68" fmla="*/ 92 w 128"/>
                <a:gd name="T69" fmla="*/ 17 h 96"/>
                <a:gd name="T70" fmla="*/ 120 w 128"/>
                <a:gd name="T71" fmla="*/ 28 h 96"/>
                <a:gd name="T72" fmla="*/ 27 w 128"/>
                <a:gd name="T73" fmla="*/ 10 h 96"/>
                <a:gd name="T74" fmla="*/ 25 w 128"/>
                <a:gd name="T75" fmla="*/ 28 h 96"/>
                <a:gd name="T76" fmla="*/ 27 w 128"/>
                <a:gd name="T77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96">
                  <a:moveTo>
                    <a:pt x="126" y="23"/>
                  </a:moveTo>
                  <a:cubicBezTo>
                    <a:pt x="105" y="2"/>
                    <a:pt x="105" y="2"/>
                    <a:pt x="105" y="2"/>
                  </a:cubicBezTo>
                  <a:cubicBezTo>
                    <a:pt x="104" y="1"/>
                    <a:pt x="102" y="0"/>
                    <a:pt x="10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0" y="30"/>
                    <a:pt x="1" y="32"/>
                    <a:pt x="2" y="3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0" y="95"/>
                    <a:pt x="62" y="96"/>
                    <a:pt x="64" y="96"/>
                  </a:cubicBezTo>
                  <a:cubicBezTo>
                    <a:pt x="66" y="96"/>
                    <a:pt x="68" y="95"/>
                    <a:pt x="70" y="9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7" y="32"/>
                    <a:pt x="128" y="30"/>
                    <a:pt x="128" y="28"/>
                  </a:cubicBezTo>
                  <a:cubicBezTo>
                    <a:pt x="128" y="26"/>
                    <a:pt x="127" y="24"/>
                    <a:pt x="126" y="23"/>
                  </a:cubicBezTo>
                  <a:close/>
                  <a:moveTo>
                    <a:pt x="73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64" y="21"/>
                    <a:pt x="64" y="21"/>
                    <a:pt x="64" y="21"/>
                  </a:cubicBezTo>
                  <a:lnTo>
                    <a:pt x="73" y="28"/>
                  </a:lnTo>
                  <a:close/>
                  <a:moveTo>
                    <a:pt x="67" y="1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76" y="25"/>
                    <a:pt x="76" y="25"/>
                    <a:pt x="76" y="25"/>
                  </a:cubicBezTo>
                  <a:lnTo>
                    <a:pt x="67" y="18"/>
                  </a:lnTo>
                  <a:close/>
                  <a:moveTo>
                    <a:pt x="52" y="25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61" y="18"/>
                    <a:pt x="61" y="18"/>
                    <a:pt x="61" y="18"/>
                  </a:cubicBezTo>
                  <a:lnTo>
                    <a:pt x="52" y="25"/>
                  </a:lnTo>
                  <a:close/>
                  <a:moveTo>
                    <a:pt x="74" y="3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54" y="32"/>
                    <a:pt x="54" y="32"/>
                    <a:pt x="54" y="32"/>
                  </a:cubicBezTo>
                  <a:lnTo>
                    <a:pt x="74" y="32"/>
                  </a:lnTo>
                  <a:close/>
                  <a:moveTo>
                    <a:pt x="78" y="32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68" y="81"/>
                    <a:pt x="68" y="81"/>
                    <a:pt x="68" y="81"/>
                  </a:cubicBezTo>
                  <a:lnTo>
                    <a:pt x="78" y="32"/>
                  </a:lnTo>
                  <a:close/>
                  <a:moveTo>
                    <a:pt x="79" y="28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7" y="28"/>
                    <a:pt x="97" y="28"/>
                    <a:pt x="97" y="28"/>
                  </a:cubicBezTo>
                  <a:lnTo>
                    <a:pt x="79" y="28"/>
                  </a:lnTo>
                  <a:close/>
                  <a:moveTo>
                    <a:pt x="83" y="8"/>
                  </a:moveTo>
                  <a:cubicBezTo>
                    <a:pt x="97" y="8"/>
                    <a:pt x="97" y="8"/>
                    <a:pt x="97" y="8"/>
                  </a:cubicBezTo>
                  <a:cubicBezTo>
                    <a:pt x="89" y="14"/>
                    <a:pt x="89" y="14"/>
                    <a:pt x="89" y="14"/>
                  </a:cubicBezTo>
                  <a:lnTo>
                    <a:pt x="83" y="8"/>
                  </a:lnTo>
                  <a:close/>
                  <a:moveTo>
                    <a:pt x="64" y="15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73" y="8"/>
                    <a:pt x="73" y="8"/>
                    <a:pt x="73" y="8"/>
                  </a:cubicBezTo>
                  <a:lnTo>
                    <a:pt x="64" y="15"/>
                  </a:lnTo>
                  <a:close/>
                  <a:moveTo>
                    <a:pt x="39" y="14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45" y="8"/>
                    <a:pt x="45" y="8"/>
                    <a:pt x="45" y="8"/>
                  </a:cubicBezTo>
                  <a:lnTo>
                    <a:pt x="39" y="14"/>
                  </a:lnTo>
                  <a:close/>
                  <a:moveTo>
                    <a:pt x="39" y="20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20"/>
                  </a:lnTo>
                  <a:close/>
                  <a:moveTo>
                    <a:pt x="50" y="32"/>
                  </a:moveTo>
                  <a:cubicBezTo>
                    <a:pt x="60" y="81"/>
                    <a:pt x="60" y="81"/>
                    <a:pt x="60" y="81"/>
                  </a:cubicBezTo>
                  <a:cubicBezTo>
                    <a:pt x="30" y="32"/>
                    <a:pt x="30" y="32"/>
                    <a:pt x="30" y="32"/>
                  </a:cubicBezTo>
                  <a:lnTo>
                    <a:pt x="50" y="32"/>
                  </a:lnTo>
                  <a:close/>
                  <a:moveTo>
                    <a:pt x="51" y="74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51" y="74"/>
                  </a:lnTo>
                  <a:close/>
                  <a:moveTo>
                    <a:pt x="102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77" y="74"/>
                    <a:pt x="77" y="74"/>
                    <a:pt x="77" y="74"/>
                  </a:cubicBezTo>
                  <a:lnTo>
                    <a:pt x="102" y="32"/>
                  </a:lnTo>
                  <a:close/>
                  <a:moveTo>
                    <a:pt x="103" y="28"/>
                  </a:moveTo>
                  <a:cubicBezTo>
                    <a:pt x="92" y="17"/>
                    <a:pt x="92" y="17"/>
                    <a:pt x="92" y="17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20" y="28"/>
                    <a:pt x="120" y="28"/>
                    <a:pt x="120" y="28"/>
                  </a:cubicBezTo>
                  <a:lnTo>
                    <a:pt x="103" y="28"/>
                  </a:lnTo>
                  <a:close/>
                  <a:moveTo>
                    <a:pt x="27" y="10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124190" y="2132209"/>
            <a:ext cx="1774049" cy="4311031"/>
            <a:chOff x="6124190" y="2538609"/>
            <a:chExt cx="1774049" cy="4311031"/>
          </a:xfrm>
          <a:effectLst/>
        </p:grpSpPr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6124190" y="2538609"/>
              <a:ext cx="1774049" cy="4311031"/>
            </a:xfrm>
            <a:custGeom>
              <a:avLst/>
              <a:gdLst>
                <a:gd name="T0" fmla="*/ 1133 w 1878"/>
                <a:gd name="T1" fmla="*/ 0 h 4564"/>
                <a:gd name="T2" fmla="*/ 57 w 1878"/>
                <a:gd name="T3" fmla="*/ 2063 h 4564"/>
                <a:gd name="T4" fmla="*/ 70 w 1878"/>
                <a:gd name="T5" fmla="*/ 4564 h 4564"/>
                <a:gd name="T6" fmla="*/ 180 w 1878"/>
                <a:gd name="T7" fmla="*/ 2095 h 4564"/>
                <a:gd name="T8" fmla="*/ 1133 w 1878"/>
                <a:gd name="T9" fmla="*/ 1488 h 4564"/>
                <a:gd name="T10" fmla="*/ 1878 w 1878"/>
                <a:gd name="T11" fmla="*/ 744 h 4564"/>
                <a:gd name="T12" fmla="*/ 1133 w 1878"/>
                <a:gd name="T13" fmla="*/ 0 h 4564"/>
                <a:gd name="T14" fmla="*/ 1133 w 1878"/>
                <a:gd name="T15" fmla="*/ 1356 h 4564"/>
                <a:gd name="T16" fmla="*/ 544 w 1878"/>
                <a:gd name="T17" fmla="*/ 1457 h 4564"/>
                <a:gd name="T18" fmla="*/ 307 w 1878"/>
                <a:gd name="T19" fmla="*/ 1236 h 4564"/>
                <a:gd name="T20" fmla="*/ 631 w 1878"/>
                <a:gd name="T21" fmla="*/ 394 h 4564"/>
                <a:gd name="T22" fmla="*/ 631 w 1878"/>
                <a:gd name="T23" fmla="*/ 394 h 4564"/>
                <a:gd name="T24" fmla="*/ 1133 w 1878"/>
                <a:gd name="T25" fmla="*/ 131 h 4564"/>
                <a:gd name="T26" fmla="*/ 1746 w 1878"/>
                <a:gd name="T27" fmla="*/ 744 h 4564"/>
                <a:gd name="T28" fmla="*/ 1133 w 1878"/>
                <a:gd name="T29" fmla="*/ 1356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78" h="4564">
                  <a:moveTo>
                    <a:pt x="1133" y="0"/>
                  </a:moveTo>
                  <a:cubicBezTo>
                    <a:pt x="284" y="0"/>
                    <a:pt x="91" y="1190"/>
                    <a:pt x="57" y="2063"/>
                  </a:cubicBezTo>
                  <a:cubicBezTo>
                    <a:pt x="50" y="2249"/>
                    <a:pt x="0" y="4564"/>
                    <a:pt x="70" y="4564"/>
                  </a:cubicBezTo>
                  <a:cubicBezTo>
                    <a:pt x="141" y="4564"/>
                    <a:pt x="62" y="2554"/>
                    <a:pt x="180" y="2095"/>
                  </a:cubicBezTo>
                  <a:cubicBezTo>
                    <a:pt x="271" y="1743"/>
                    <a:pt x="585" y="1488"/>
                    <a:pt x="1133" y="1488"/>
                  </a:cubicBezTo>
                  <a:cubicBezTo>
                    <a:pt x="1544" y="1488"/>
                    <a:pt x="1878" y="1155"/>
                    <a:pt x="1878" y="744"/>
                  </a:cubicBezTo>
                  <a:cubicBezTo>
                    <a:pt x="1878" y="333"/>
                    <a:pt x="1544" y="0"/>
                    <a:pt x="1133" y="0"/>
                  </a:cubicBezTo>
                  <a:close/>
                  <a:moveTo>
                    <a:pt x="1133" y="1356"/>
                  </a:moveTo>
                  <a:cubicBezTo>
                    <a:pt x="843" y="1356"/>
                    <a:pt x="682" y="1392"/>
                    <a:pt x="544" y="1457"/>
                  </a:cubicBezTo>
                  <a:cubicBezTo>
                    <a:pt x="337" y="1554"/>
                    <a:pt x="265" y="1452"/>
                    <a:pt x="307" y="1236"/>
                  </a:cubicBezTo>
                  <a:cubicBezTo>
                    <a:pt x="364" y="947"/>
                    <a:pt x="451" y="638"/>
                    <a:pt x="631" y="394"/>
                  </a:cubicBezTo>
                  <a:cubicBezTo>
                    <a:pt x="631" y="394"/>
                    <a:pt x="631" y="394"/>
                    <a:pt x="631" y="394"/>
                  </a:cubicBezTo>
                  <a:cubicBezTo>
                    <a:pt x="741" y="235"/>
                    <a:pt x="925" y="131"/>
                    <a:pt x="1133" y="131"/>
                  </a:cubicBezTo>
                  <a:cubicBezTo>
                    <a:pt x="1472" y="131"/>
                    <a:pt x="1746" y="406"/>
                    <a:pt x="1746" y="744"/>
                  </a:cubicBezTo>
                  <a:cubicBezTo>
                    <a:pt x="1746" y="1082"/>
                    <a:pt x="1472" y="1356"/>
                    <a:pt x="1133" y="13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grpSp>
          <p:nvGrpSpPr>
            <p:cNvPr id="16" name="Group 149"/>
            <p:cNvGrpSpPr/>
            <p:nvPr/>
          </p:nvGrpSpPr>
          <p:grpSpPr>
            <a:xfrm>
              <a:off x="6934525" y="2997868"/>
              <a:ext cx="381608" cy="511052"/>
              <a:chOff x="5280554" y="3849160"/>
              <a:chExt cx="360362" cy="482600"/>
            </a:xfrm>
            <a:solidFill>
              <a:srgbClr val="008CAF"/>
            </a:solidFill>
          </p:grpSpPr>
          <p:sp>
            <p:nvSpPr>
              <p:cNvPr id="17" name="Freeform 37"/>
              <p:cNvSpPr>
                <a:spLocks noEditPoints="1"/>
              </p:cNvSpPr>
              <p:nvPr/>
            </p:nvSpPr>
            <p:spPr bwMode="auto">
              <a:xfrm>
                <a:off x="5280554" y="3849160"/>
                <a:ext cx="360362" cy="482600"/>
              </a:xfrm>
              <a:custGeom>
                <a:avLst/>
                <a:gdLst>
                  <a:gd name="T0" fmla="*/ 84 w 96"/>
                  <a:gd name="T1" fmla="*/ 52 h 128"/>
                  <a:gd name="T2" fmla="*/ 84 w 96"/>
                  <a:gd name="T3" fmla="*/ 36 h 128"/>
                  <a:gd name="T4" fmla="*/ 48 w 96"/>
                  <a:gd name="T5" fmla="*/ 0 h 128"/>
                  <a:gd name="T6" fmla="*/ 12 w 96"/>
                  <a:gd name="T7" fmla="*/ 36 h 128"/>
                  <a:gd name="T8" fmla="*/ 12 w 96"/>
                  <a:gd name="T9" fmla="*/ 52 h 128"/>
                  <a:gd name="T10" fmla="*/ 0 w 96"/>
                  <a:gd name="T11" fmla="*/ 64 h 128"/>
                  <a:gd name="T12" fmla="*/ 0 w 96"/>
                  <a:gd name="T13" fmla="*/ 76 h 128"/>
                  <a:gd name="T14" fmla="*/ 0 w 96"/>
                  <a:gd name="T15" fmla="*/ 80 h 128"/>
                  <a:gd name="T16" fmla="*/ 0 w 96"/>
                  <a:gd name="T17" fmla="*/ 88 h 128"/>
                  <a:gd name="T18" fmla="*/ 0 w 96"/>
                  <a:gd name="T19" fmla="*/ 92 h 128"/>
                  <a:gd name="T20" fmla="*/ 36 w 96"/>
                  <a:gd name="T21" fmla="*/ 128 h 128"/>
                  <a:gd name="T22" fmla="*/ 60 w 96"/>
                  <a:gd name="T23" fmla="*/ 128 h 128"/>
                  <a:gd name="T24" fmla="*/ 96 w 96"/>
                  <a:gd name="T25" fmla="*/ 92 h 128"/>
                  <a:gd name="T26" fmla="*/ 96 w 96"/>
                  <a:gd name="T27" fmla="*/ 88 h 128"/>
                  <a:gd name="T28" fmla="*/ 96 w 96"/>
                  <a:gd name="T29" fmla="*/ 80 h 128"/>
                  <a:gd name="T30" fmla="*/ 96 w 96"/>
                  <a:gd name="T31" fmla="*/ 76 h 128"/>
                  <a:gd name="T32" fmla="*/ 96 w 96"/>
                  <a:gd name="T33" fmla="*/ 64 h 128"/>
                  <a:gd name="T34" fmla="*/ 84 w 96"/>
                  <a:gd name="T35" fmla="*/ 52 h 128"/>
                  <a:gd name="T36" fmla="*/ 20 w 96"/>
                  <a:gd name="T37" fmla="*/ 36 h 128"/>
                  <a:gd name="T38" fmla="*/ 48 w 96"/>
                  <a:gd name="T39" fmla="*/ 8 h 128"/>
                  <a:gd name="T40" fmla="*/ 76 w 96"/>
                  <a:gd name="T41" fmla="*/ 36 h 128"/>
                  <a:gd name="T42" fmla="*/ 76 w 96"/>
                  <a:gd name="T43" fmla="*/ 52 h 128"/>
                  <a:gd name="T44" fmla="*/ 68 w 96"/>
                  <a:gd name="T45" fmla="*/ 52 h 128"/>
                  <a:gd name="T46" fmla="*/ 68 w 96"/>
                  <a:gd name="T47" fmla="*/ 36 h 128"/>
                  <a:gd name="T48" fmla="*/ 48 w 96"/>
                  <a:gd name="T49" fmla="*/ 16 h 128"/>
                  <a:gd name="T50" fmla="*/ 28 w 96"/>
                  <a:gd name="T51" fmla="*/ 36 h 128"/>
                  <a:gd name="T52" fmla="*/ 28 w 96"/>
                  <a:gd name="T53" fmla="*/ 52 h 128"/>
                  <a:gd name="T54" fmla="*/ 20 w 96"/>
                  <a:gd name="T55" fmla="*/ 52 h 128"/>
                  <a:gd name="T56" fmla="*/ 20 w 96"/>
                  <a:gd name="T57" fmla="*/ 36 h 128"/>
                  <a:gd name="T58" fmla="*/ 64 w 96"/>
                  <a:gd name="T59" fmla="*/ 36 h 128"/>
                  <a:gd name="T60" fmla="*/ 64 w 96"/>
                  <a:gd name="T61" fmla="*/ 36 h 128"/>
                  <a:gd name="T62" fmla="*/ 64 w 96"/>
                  <a:gd name="T63" fmla="*/ 52 h 128"/>
                  <a:gd name="T64" fmla="*/ 32 w 96"/>
                  <a:gd name="T65" fmla="*/ 52 h 128"/>
                  <a:gd name="T66" fmla="*/ 32 w 96"/>
                  <a:gd name="T67" fmla="*/ 36 h 128"/>
                  <a:gd name="T68" fmla="*/ 32 w 96"/>
                  <a:gd name="T69" fmla="*/ 36 h 128"/>
                  <a:gd name="T70" fmla="*/ 48 w 96"/>
                  <a:gd name="T71" fmla="*/ 20 h 128"/>
                  <a:gd name="T72" fmla="*/ 64 w 96"/>
                  <a:gd name="T73" fmla="*/ 36 h 128"/>
                  <a:gd name="T74" fmla="*/ 88 w 96"/>
                  <a:gd name="T75" fmla="*/ 76 h 128"/>
                  <a:gd name="T76" fmla="*/ 88 w 96"/>
                  <a:gd name="T77" fmla="*/ 80 h 128"/>
                  <a:gd name="T78" fmla="*/ 88 w 96"/>
                  <a:gd name="T79" fmla="*/ 88 h 128"/>
                  <a:gd name="T80" fmla="*/ 88 w 96"/>
                  <a:gd name="T81" fmla="*/ 92 h 128"/>
                  <a:gd name="T82" fmla="*/ 60 w 96"/>
                  <a:gd name="T83" fmla="*/ 120 h 128"/>
                  <a:gd name="T84" fmla="*/ 36 w 96"/>
                  <a:gd name="T85" fmla="*/ 120 h 128"/>
                  <a:gd name="T86" fmla="*/ 8 w 96"/>
                  <a:gd name="T87" fmla="*/ 92 h 128"/>
                  <a:gd name="T88" fmla="*/ 8 w 96"/>
                  <a:gd name="T89" fmla="*/ 88 h 128"/>
                  <a:gd name="T90" fmla="*/ 8 w 96"/>
                  <a:gd name="T91" fmla="*/ 80 h 128"/>
                  <a:gd name="T92" fmla="*/ 8 w 96"/>
                  <a:gd name="T93" fmla="*/ 76 h 128"/>
                  <a:gd name="T94" fmla="*/ 8 w 96"/>
                  <a:gd name="T95" fmla="*/ 64 h 128"/>
                  <a:gd name="T96" fmla="*/ 12 w 96"/>
                  <a:gd name="T97" fmla="*/ 60 h 128"/>
                  <a:gd name="T98" fmla="*/ 20 w 96"/>
                  <a:gd name="T99" fmla="*/ 60 h 128"/>
                  <a:gd name="T100" fmla="*/ 76 w 96"/>
                  <a:gd name="T101" fmla="*/ 60 h 128"/>
                  <a:gd name="T102" fmla="*/ 84 w 96"/>
                  <a:gd name="T103" fmla="*/ 60 h 128"/>
                  <a:gd name="T104" fmla="*/ 88 w 96"/>
                  <a:gd name="T105" fmla="*/ 64 h 128"/>
                  <a:gd name="T106" fmla="*/ 88 w 96"/>
                  <a:gd name="T107" fmla="*/ 7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6" h="128">
                    <a:moveTo>
                      <a:pt x="84" y="52"/>
                    </a:move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16"/>
                      <a:pt x="68" y="0"/>
                      <a:pt x="48" y="0"/>
                    </a:cubicBezTo>
                    <a:cubicBezTo>
                      <a:pt x="28" y="0"/>
                      <a:pt x="12" y="16"/>
                      <a:pt x="12" y="36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5" y="52"/>
                      <a:pt x="0" y="57"/>
                      <a:pt x="0" y="6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112"/>
                      <a:pt x="16" y="128"/>
                      <a:pt x="36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80" y="128"/>
                      <a:pt x="96" y="112"/>
                      <a:pt x="96" y="92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57"/>
                      <a:pt x="91" y="52"/>
                      <a:pt x="84" y="52"/>
                    </a:cubicBezTo>
                    <a:close/>
                    <a:moveTo>
                      <a:pt x="20" y="36"/>
                    </a:moveTo>
                    <a:cubicBezTo>
                      <a:pt x="20" y="21"/>
                      <a:pt x="33" y="8"/>
                      <a:pt x="48" y="8"/>
                    </a:cubicBezTo>
                    <a:cubicBezTo>
                      <a:pt x="63" y="8"/>
                      <a:pt x="76" y="21"/>
                      <a:pt x="76" y="36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25"/>
                      <a:pt x="59" y="16"/>
                      <a:pt x="48" y="16"/>
                    </a:cubicBezTo>
                    <a:cubicBezTo>
                      <a:pt x="37" y="16"/>
                      <a:pt x="28" y="25"/>
                      <a:pt x="28" y="36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0" y="52"/>
                      <a:pt x="20" y="52"/>
                      <a:pt x="20" y="52"/>
                    </a:cubicBezTo>
                    <a:lnTo>
                      <a:pt x="20" y="36"/>
                    </a:lnTo>
                    <a:close/>
                    <a:moveTo>
                      <a:pt x="64" y="36"/>
                    </a:move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27"/>
                      <a:pt x="39" y="20"/>
                      <a:pt x="48" y="20"/>
                    </a:cubicBezTo>
                    <a:cubicBezTo>
                      <a:pt x="57" y="20"/>
                      <a:pt x="64" y="27"/>
                      <a:pt x="64" y="36"/>
                    </a:cubicBezTo>
                    <a:close/>
                    <a:moveTo>
                      <a:pt x="88" y="76"/>
                    </a:move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8" y="107"/>
                      <a:pt x="75" y="120"/>
                      <a:pt x="60" y="120"/>
                    </a:cubicBezTo>
                    <a:cubicBezTo>
                      <a:pt x="36" y="120"/>
                      <a:pt x="36" y="120"/>
                      <a:pt x="36" y="120"/>
                    </a:cubicBezTo>
                    <a:cubicBezTo>
                      <a:pt x="21" y="120"/>
                      <a:pt x="8" y="107"/>
                      <a:pt x="8" y="92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2"/>
                      <a:pt x="10" y="60"/>
                      <a:pt x="12" y="60"/>
                    </a:cubicBezTo>
                    <a:cubicBezTo>
                      <a:pt x="15" y="60"/>
                      <a:pt x="17" y="60"/>
                      <a:pt x="20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9" y="60"/>
                      <a:pt x="81" y="60"/>
                      <a:pt x="84" y="60"/>
                    </a:cubicBezTo>
                    <a:cubicBezTo>
                      <a:pt x="86" y="60"/>
                      <a:pt x="88" y="62"/>
                      <a:pt x="88" y="64"/>
                    </a:cubicBezTo>
                    <a:lnTo>
                      <a:pt x="88" y="7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18" name="Freeform 38"/>
              <p:cNvSpPr/>
              <p:nvPr/>
            </p:nvSpPr>
            <p:spPr bwMode="auto">
              <a:xfrm>
                <a:off x="5431366" y="4136497"/>
                <a:ext cx="60325" cy="88900"/>
              </a:xfrm>
              <a:custGeom>
                <a:avLst/>
                <a:gdLst>
                  <a:gd name="T0" fmla="*/ 8 w 16"/>
                  <a:gd name="T1" fmla="*/ 0 h 24"/>
                  <a:gd name="T2" fmla="*/ 0 w 16"/>
                  <a:gd name="T3" fmla="*/ 8 h 24"/>
                  <a:gd name="T4" fmla="*/ 3 w 16"/>
                  <a:gd name="T5" fmla="*/ 19 h 24"/>
                  <a:gd name="T6" fmla="*/ 8 w 16"/>
                  <a:gd name="T7" fmla="*/ 24 h 24"/>
                  <a:gd name="T8" fmla="*/ 13 w 16"/>
                  <a:gd name="T9" fmla="*/ 19 h 24"/>
                  <a:gd name="T10" fmla="*/ 16 w 16"/>
                  <a:gd name="T11" fmla="*/ 8 h 24"/>
                  <a:gd name="T12" fmla="*/ 8 w 16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0"/>
                      <a:pt x="1" y="15"/>
                      <a:pt x="3" y="19"/>
                    </a:cubicBezTo>
                    <a:cubicBezTo>
                      <a:pt x="4" y="22"/>
                      <a:pt x="5" y="24"/>
                      <a:pt x="8" y="24"/>
                    </a:cubicBezTo>
                    <a:cubicBezTo>
                      <a:pt x="11" y="24"/>
                      <a:pt x="12" y="22"/>
                      <a:pt x="13" y="19"/>
                    </a:cubicBezTo>
                    <a:cubicBezTo>
                      <a:pt x="15" y="15"/>
                      <a:pt x="16" y="10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9" name="组合 18"/>
          <p:cNvGrpSpPr/>
          <p:nvPr/>
        </p:nvGrpSpPr>
        <p:grpSpPr>
          <a:xfrm>
            <a:off x="4331758" y="3496217"/>
            <a:ext cx="1629775" cy="2962210"/>
            <a:chOff x="4331758" y="3902617"/>
            <a:chExt cx="1629775" cy="2962210"/>
          </a:xfrm>
          <a:effectLst/>
        </p:grpSpPr>
        <p:sp>
          <p:nvSpPr>
            <p:cNvPr id="20" name="Freeform 10"/>
            <p:cNvSpPr>
              <a:spLocks noEditPoints="1"/>
            </p:cNvSpPr>
            <p:nvPr/>
          </p:nvSpPr>
          <p:spPr bwMode="auto">
            <a:xfrm>
              <a:off x="4331758" y="3902617"/>
              <a:ext cx="1629775" cy="2962210"/>
            </a:xfrm>
            <a:custGeom>
              <a:avLst/>
              <a:gdLst>
                <a:gd name="T0" fmla="*/ 0 w 1725"/>
                <a:gd name="T1" fmla="*/ 728 h 3136"/>
                <a:gd name="T2" fmla="*/ 654 w 1725"/>
                <a:gd name="T3" fmla="*/ 1382 h 3136"/>
                <a:gd name="T4" fmla="*/ 1577 w 1725"/>
                <a:gd name="T5" fmla="*/ 1789 h 3136"/>
                <a:gd name="T6" fmla="*/ 1669 w 1725"/>
                <a:gd name="T7" fmla="*/ 3119 h 3136"/>
                <a:gd name="T8" fmla="*/ 1666 w 1725"/>
                <a:gd name="T9" fmla="*/ 1513 h 3136"/>
                <a:gd name="T10" fmla="*/ 654 w 1725"/>
                <a:gd name="T11" fmla="*/ 73 h 3136"/>
                <a:gd name="T12" fmla="*/ 0 w 1725"/>
                <a:gd name="T13" fmla="*/ 728 h 3136"/>
                <a:gd name="T14" fmla="*/ 119 w 1725"/>
                <a:gd name="T15" fmla="*/ 727 h 3136"/>
                <a:gd name="T16" fmla="*/ 858 w 1725"/>
                <a:gd name="T17" fmla="*/ 232 h 3136"/>
                <a:gd name="T18" fmla="*/ 858 w 1725"/>
                <a:gd name="T19" fmla="*/ 232 h 3136"/>
                <a:gd name="T20" fmla="*/ 1517 w 1725"/>
                <a:gd name="T21" fmla="*/ 1260 h 3136"/>
                <a:gd name="T22" fmla="*/ 1327 w 1725"/>
                <a:gd name="T23" fmla="*/ 1365 h 3136"/>
                <a:gd name="T24" fmla="*/ 654 w 1725"/>
                <a:gd name="T25" fmla="*/ 1263 h 3136"/>
                <a:gd name="T26" fmla="*/ 119 w 1725"/>
                <a:gd name="T27" fmla="*/ 727 h 3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5" h="3136">
                  <a:moveTo>
                    <a:pt x="0" y="728"/>
                  </a:moveTo>
                  <a:cubicBezTo>
                    <a:pt x="0" y="1089"/>
                    <a:pt x="293" y="1382"/>
                    <a:pt x="654" y="1382"/>
                  </a:cubicBezTo>
                  <a:cubicBezTo>
                    <a:pt x="654" y="1382"/>
                    <a:pt x="1471" y="1368"/>
                    <a:pt x="1577" y="1789"/>
                  </a:cubicBezTo>
                  <a:cubicBezTo>
                    <a:pt x="1650" y="2081"/>
                    <a:pt x="1614" y="3136"/>
                    <a:pt x="1669" y="3119"/>
                  </a:cubicBezTo>
                  <a:cubicBezTo>
                    <a:pt x="1725" y="3102"/>
                    <a:pt x="1666" y="1513"/>
                    <a:pt x="1666" y="1513"/>
                  </a:cubicBezTo>
                  <a:cubicBezTo>
                    <a:pt x="1666" y="0"/>
                    <a:pt x="654" y="73"/>
                    <a:pt x="654" y="73"/>
                  </a:cubicBezTo>
                  <a:cubicBezTo>
                    <a:pt x="293" y="73"/>
                    <a:pt x="0" y="366"/>
                    <a:pt x="0" y="728"/>
                  </a:cubicBezTo>
                  <a:close/>
                  <a:moveTo>
                    <a:pt x="119" y="727"/>
                  </a:moveTo>
                  <a:cubicBezTo>
                    <a:pt x="119" y="431"/>
                    <a:pt x="464" y="101"/>
                    <a:pt x="858" y="232"/>
                  </a:cubicBezTo>
                  <a:cubicBezTo>
                    <a:pt x="858" y="232"/>
                    <a:pt x="858" y="232"/>
                    <a:pt x="858" y="232"/>
                  </a:cubicBezTo>
                  <a:cubicBezTo>
                    <a:pt x="1302" y="379"/>
                    <a:pt x="1461" y="872"/>
                    <a:pt x="1517" y="1260"/>
                  </a:cubicBezTo>
                  <a:cubicBezTo>
                    <a:pt x="1530" y="1352"/>
                    <a:pt x="1487" y="1434"/>
                    <a:pt x="1327" y="1365"/>
                  </a:cubicBezTo>
                  <a:cubicBezTo>
                    <a:pt x="1190" y="1306"/>
                    <a:pt x="976" y="1254"/>
                    <a:pt x="654" y="1263"/>
                  </a:cubicBezTo>
                  <a:cubicBezTo>
                    <a:pt x="358" y="1263"/>
                    <a:pt x="119" y="1023"/>
                    <a:pt x="119" y="727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grpSp>
          <p:nvGrpSpPr>
            <p:cNvPr id="21" name="Group 152"/>
            <p:cNvGrpSpPr/>
            <p:nvPr/>
          </p:nvGrpSpPr>
          <p:grpSpPr>
            <a:xfrm>
              <a:off x="4864019" y="4370834"/>
              <a:ext cx="322911" cy="471946"/>
              <a:chOff x="6258454" y="3849160"/>
              <a:chExt cx="330200" cy="482600"/>
            </a:xfrm>
            <a:solidFill>
              <a:srgbClr val="008CAF"/>
            </a:solidFill>
          </p:grpSpPr>
          <p:sp>
            <p:nvSpPr>
              <p:cNvPr id="22" name="Freeform 35"/>
              <p:cNvSpPr>
                <a:spLocks noEditPoints="1"/>
              </p:cNvSpPr>
              <p:nvPr/>
            </p:nvSpPr>
            <p:spPr bwMode="auto">
              <a:xfrm>
                <a:off x="6258454" y="3849160"/>
                <a:ext cx="330200" cy="482600"/>
              </a:xfrm>
              <a:custGeom>
                <a:avLst/>
                <a:gdLst>
                  <a:gd name="T0" fmla="*/ 44 w 88"/>
                  <a:gd name="T1" fmla="*/ 0 h 128"/>
                  <a:gd name="T2" fmla="*/ 0 w 88"/>
                  <a:gd name="T3" fmla="*/ 44 h 128"/>
                  <a:gd name="T4" fmla="*/ 20 w 88"/>
                  <a:gd name="T5" fmla="*/ 92 h 128"/>
                  <a:gd name="T6" fmla="*/ 44 w 88"/>
                  <a:gd name="T7" fmla="*/ 128 h 128"/>
                  <a:gd name="T8" fmla="*/ 68 w 88"/>
                  <a:gd name="T9" fmla="*/ 92 h 128"/>
                  <a:gd name="T10" fmla="*/ 88 w 88"/>
                  <a:gd name="T11" fmla="*/ 44 h 128"/>
                  <a:gd name="T12" fmla="*/ 44 w 88"/>
                  <a:gd name="T13" fmla="*/ 0 h 128"/>
                  <a:gd name="T14" fmla="*/ 54 w 88"/>
                  <a:gd name="T15" fmla="*/ 109 h 128"/>
                  <a:gd name="T16" fmla="*/ 35 w 88"/>
                  <a:gd name="T17" fmla="*/ 111 h 128"/>
                  <a:gd name="T18" fmla="*/ 32 w 88"/>
                  <a:gd name="T19" fmla="*/ 104 h 128"/>
                  <a:gd name="T20" fmla="*/ 32 w 88"/>
                  <a:gd name="T21" fmla="*/ 103 h 128"/>
                  <a:gd name="T22" fmla="*/ 57 w 88"/>
                  <a:gd name="T23" fmla="*/ 100 h 128"/>
                  <a:gd name="T24" fmla="*/ 56 w 88"/>
                  <a:gd name="T25" fmla="*/ 104 h 128"/>
                  <a:gd name="T26" fmla="*/ 54 w 88"/>
                  <a:gd name="T27" fmla="*/ 109 h 128"/>
                  <a:gd name="T28" fmla="*/ 31 w 88"/>
                  <a:gd name="T29" fmla="*/ 100 h 128"/>
                  <a:gd name="T30" fmla="*/ 28 w 88"/>
                  <a:gd name="T31" fmla="*/ 92 h 128"/>
                  <a:gd name="T32" fmla="*/ 60 w 88"/>
                  <a:gd name="T33" fmla="*/ 92 h 128"/>
                  <a:gd name="T34" fmla="*/ 58 w 88"/>
                  <a:gd name="T35" fmla="*/ 96 h 128"/>
                  <a:gd name="T36" fmla="*/ 31 w 88"/>
                  <a:gd name="T37" fmla="*/ 100 h 128"/>
                  <a:gd name="T38" fmla="*/ 44 w 88"/>
                  <a:gd name="T39" fmla="*/ 120 h 128"/>
                  <a:gd name="T40" fmla="*/ 36 w 88"/>
                  <a:gd name="T41" fmla="*/ 115 h 128"/>
                  <a:gd name="T42" fmla="*/ 53 w 88"/>
                  <a:gd name="T43" fmla="*/ 113 h 128"/>
                  <a:gd name="T44" fmla="*/ 44 w 88"/>
                  <a:gd name="T45" fmla="*/ 120 h 128"/>
                  <a:gd name="T46" fmla="*/ 63 w 88"/>
                  <a:gd name="T47" fmla="*/ 84 h 128"/>
                  <a:gd name="T48" fmla="*/ 25 w 88"/>
                  <a:gd name="T49" fmla="*/ 84 h 128"/>
                  <a:gd name="T50" fmla="*/ 19 w 88"/>
                  <a:gd name="T51" fmla="*/ 71 h 128"/>
                  <a:gd name="T52" fmla="*/ 8 w 88"/>
                  <a:gd name="T53" fmla="*/ 44 h 128"/>
                  <a:gd name="T54" fmla="*/ 44 w 88"/>
                  <a:gd name="T55" fmla="*/ 8 h 128"/>
                  <a:gd name="T56" fmla="*/ 80 w 88"/>
                  <a:gd name="T57" fmla="*/ 44 h 128"/>
                  <a:gd name="T58" fmla="*/ 69 w 88"/>
                  <a:gd name="T59" fmla="*/ 71 h 128"/>
                  <a:gd name="T60" fmla="*/ 63 w 88"/>
                  <a:gd name="T61" fmla="*/ 8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8" h="128">
                    <a:moveTo>
                      <a:pt x="44" y="0"/>
                    </a:moveTo>
                    <a:cubicBezTo>
                      <a:pt x="20" y="0"/>
                      <a:pt x="0" y="20"/>
                      <a:pt x="0" y="44"/>
                    </a:cubicBezTo>
                    <a:cubicBezTo>
                      <a:pt x="0" y="60"/>
                      <a:pt x="15" y="77"/>
                      <a:pt x="20" y="92"/>
                    </a:cubicBezTo>
                    <a:cubicBezTo>
                      <a:pt x="28" y="115"/>
                      <a:pt x="27" y="128"/>
                      <a:pt x="44" y="128"/>
                    </a:cubicBezTo>
                    <a:cubicBezTo>
                      <a:pt x="61" y="128"/>
                      <a:pt x="60" y="115"/>
                      <a:pt x="68" y="92"/>
                    </a:cubicBezTo>
                    <a:cubicBezTo>
                      <a:pt x="73" y="77"/>
                      <a:pt x="88" y="60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lose/>
                    <a:moveTo>
                      <a:pt x="54" y="109"/>
                    </a:moveTo>
                    <a:cubicBezTo>
                      <a:pt x="35" y="111"/>
                      <a:pt x="35" y="111"/>
                      <a:pt x="35" y="111"/>
                    </a:cubicBezTo>
                    <a:cubicBezTo>
                      <a:pt x="34" y="109"/>
                      <a:pt x="33" y="107"/>
                      <a:pt x="32" y="104"/>
                    </a:cubicBezTo>
                    <a:cubicBezTo>
                      <a:pt x="32" y="104"/>
                      <a:pt x="32" y="104"/>
                      <a:pt x="32" y="103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2"/>
                      <a:pt x="56" y="103"/>
                      <a:pt x="56" y="104"/>
                    </a:cubicBezTo>
                    <a:cubicBezTo>
                      <a:pt x="55" y="106"/>
                      <a:pt x="55" y="107"/>
                      <a:pt x="54" y="109"/>
                    </a:cubicBezTo>
                    <a:close/>
                    <a:moveTo>
                      <a:pt x="31" y="100"/>
                    </a:moveTo>
                    <a:cubicBezTo>
                      <a:pt x="30" y="97"/>
                      <a:pt x="29" y="95"/>
                      <a:pt x="28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59" y="93"/>
                      <a:pt x="59" y="95"/>
                      <a:pt x="58" y="96"/>
                    </a:cubicBezTo>
                    <a:lnTo>
                      <a:pt x="31" y="100"/>
                    </a:lnTo>
                    <a:close/>
                    <a:moveTo>
                      <a:pt x="44" y="120"/>
                    </a:moveTo>
                    <a:cubicBezTo>
                      <a:pt x="40" y="120"/>
                      <a:pt x="38" y="120"/>
                      <a:pt x="36" y="115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1" y="119"/>
                      <a:pt x="49" y="120"/>
                      <a:pt x="44" y="120"/>
                    </a:cubicBezTo>
                    <a:close/>
                    <a:moveTo>
                      <a:pt x="63" y="84"/>
                    </a:moveTo>
                    <a:cubicBezTo>
                      <a:pt x="25" y="84"/>
                      <a:pt x="25" y="84"/>
                      <a:pt x="25" y="84"/>
                    </a:cubicBezTo>
                    <a:cubicBezTo>
                      <a:pt x="23" y="80"/>
                      <a:pt x="21" y="75"/>
                      <a:pt x="19" y="71"/>
                    </a:cubicBezTo>
                    <a:cubicBezTo>
                      <a:pt x="13" y="62"/>
                      <a:pt x="8" y="52"/>
                      <a:pt x="8" y="44"/>
                    </a:cubicBezTo>
                    <a:cubicBezTo>
                      <a:pt x="8" y="24"/>
                      <a:pt x="24" y="8"/>
                      <a:pt x="44" y="8"/>
                    </a:cubicBezTo>
                    <a:cubicBezTo>
                      <a:pt x="64" y="8"/>
                      <a:pt x="80" y="24"/>
                      <a:pt x="80" y="44"/>
                    </a:cubicBezTo>
                    <a:cubicBezTo>
                      <a:pt x="80" y="52"/>
                      <a:pt x="75" y="62"/>
                      <a:pt x="69" y="71"/>
                    </a:cubicBezTo>
                    <a:cubicBezTo>
                      <a:pt x="67" y="75"/>
                      <a:pt x="65" y="80"/>
                      <a:pt x="63" y="84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23" name="Freeform 36"/>
              <p:cNvSpPr/>
              <p:nvPr/>
            </p:nvSpPr>
            <p:spPr bwMode="auto">
              <a:xfrm>
                <a:off x="6333066" y="3925360"/>
                <a:ext cx="96837" cy="96838"/>
              </a:xfrm>
              <a:custGeom>
                <a:avLst/>
                <a:gdLst>
                  <a:gd name="T0" fmla="*/ 24 w 26"/>
                  <a:gd name="T1" fmla="*/ 0 h 26"/>
                  <a:gd name="T2" fmla="*/ 0 w 26"/>
                  <a:gd name="T3" fmla="*/ 24 h 26"/>
                  <a:gd name="T4" fmla="*/ 2 w 26"/>
                  <a:gd name="T5" fmla="*/ 26 h 26"/>
                  <a:gd name="T6" fmla="*/ 4 w 26"/>
                  <a:gd name="T7" fmla="*/ 24 h 26"/>
                  <a:gd name="T8" fmla="*/ 24 w 26"/>
                  <a:gd name="T9" fmla="*/ 4 h 26"/>
                  <a:gd name="T10" fmla="*/ 26 w 26"/>
                  <a:gd name="T11" fmla="*/ 2 h 26"/>
                  <a:gd name="T12" fmla="*/ 24 w 2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24" y="0"/>
                    </a:moveTo>
                    <a:cubicBezTo>
                      <a:pt x="11" y="0"/>
                      <a:pt x="0" y="11"/>
                      <a:pt x="0" y="24"/>
                    </a:cubicBezTo>
                    <a:cubicBezTo>
                      <a:pt x="0" y="25"/>
                      <a:pt x="1" y="26"/>
                      <a:pt x="2" y="26"/>
                    </a:cubicBezTo>
                    <a:cubicBezTo>
                      <a:pt x="3" y="26"/>
                      <a:pt x="4" y="25"/>
                      <a:pt x="4" y="24"/>
                    </a:cubicBezTo>
                    <a:cubicBezTo>
                      <a:pt x="4" y="13"/>
                      <a:pt x="13" y="4"/>
                      <a:pt x="24" y="4"/>
                    </a:cubicBezTo>
                    <a:cubicBezTo>
                      <a:pt x="25" y="4"/>
                      <a:pt x="26" y="3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6209532" y="3490621"/>
            <a:ext cx="1630575" cy="2962210"/>
            <a:chOff x="6209532" y="3897021"/>
            <a:chExt cx="1630575" cy="2962210"/>
          </a:xfrm>
          <a:effectLst/>
        </p:grpSpPr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6209532" y="3897021"/>
              <a:ext cx="1630575" cy="2962210"/>
            </a:xfrm>
            <a:custGeom>
              <a:avLst/>
              <a:gdLst>
                <a:gd name="T0" fmla="*/ 1072 w 1726"/>
                <a:gd name="T1" fmla="*/ 73 h 3136"/>
                <a:gd name="T2" fmla="*/ 60 w 1726"/>
                <a:gd name="T3" fmla="*/ 1513 h 3136"/>
                <a:gd name="T4" fmla="*/ 57 w 1726"/>
                <a:gd name="T5" fmla="*/ 3119 h 3136"/>
                <a:gd name="T6" fmla="*/ 149 w 1726"/>
                <a:gd name="T7" fmla="*/ 1789 h 3136"/>
                <a:gd name="T8" fmla="*/ 1072 w 1726"/>
                <a:gd name="T9" fmla="*/ 1382 h 3136"/>
                <a:gd name="T10" fmla="*/ 1726 w 1726"/>
                <a:gd name="T11" fmla="*/ 728 h 3136"/>
                <a:gd name="T12" fmla="*/ 1072 w 1726"/>
                <a:gd name="T13" fmla="*/ 73 h 3136"/>
                <a:gd name="T14" fmla="*/ 1072 w 1726"/>
                <a:gd name="T15" fmla="*/ 1263 h 3136"/>
                <a:gd name="T16" fmla="*/ 399 w 1726"/>
                <a:gd name="T17" fmla="*/ 1365 h 3136"/>
                <a:gd name="T18" fmla="*/ 209 w 1726"/>
                <a:gd name="T19" fmla="*/ 1260 h 3136"/>
                <a:gd name="T20" fmla="*/ 867 w 1726"/>
                <a:gd name="T21" fmla="*/ 232 h 3136"/>
                <a:gd name="T22" fmla="*/ 867 w 1726"/>
                <a:gd name="T23" fmla="*/ 232 h 3136"/>
                <a:gd name="T24" fmla="*/ 1607 w 1726"/>
                <a:gd name="T25" fmla="*/ 727 h 3136"/>
                <a:gd name="T26" fmla="*/ 1072 w 1726"/>
                <a:gd name="T27" fmla="*/ 1263 h 3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6" h="3136">
                  <a:moveTo>
                    <a:pt x="1072" y="73"/>
                  </a:moveTo>
                  <a:cubicBezTo>
                    <a:pt x="1072" y="73"/>
                    <a:pt x="60" y="0"/>
                    <a:pt x="60" y="1513"/>
                  </a:cubicBezTo>
                  <a:cubicBezTo>
                    <a:pt x="60" y="1513"/>
                    <a:pt x="0" y="3102"/>
                    <a:pt x="57" y="3119"/>
                  </a:cubicBezTo>
                  <a:cubicBezTo>
                    <a:pt x="111" y="3136"/>
                    <a:pt x="75" y="2081"/>
                    <a:pt x="149" y="1789"/>
                  </a:cubicBezTo>
                  <a:cubicBezTo>
                    <a:pt x="255" y="1368"/>
                    <a:pt x="1072" y="1382"/>
                    <a:pt x="1072" y="1382"/>
                  </a:cubicBezTo>
                  <a:cubicBezTo>
                    <a:pt x="1433" y="1382"/>
                    <a:pt x="1726" y="1089"/>
                    <a:pt x="1726" y="728"/>
                  </a:cubicBezTo>
                  <a:cubicBezTo>
                    <a:pt x="1726" y="366"/>
                    <a:pt x="1433" y="73"/>
                    <a:pt x="1072" y="73"/>
                  </a:cubicBezTo>
                  <a:close/>
                  <a:moveTo>
                    <a:pt x="1072" y="1263"/>
                  </a:moveTo>
                  <a:cubicBezTo>
                    <a:pt x="750" y="1254"/>
                    <a:pt x="536" y="1306"/>
                    <a:pt x="399" y="1365"/>
                  </a:cubicBezTo>
                  <a:cubicBezTo>
                    <a:pt x="239" y="1434"/>
                    <a:pt x="196" y="1352"/>
                    <a:pt x="209" y="1260"/>
                  </a:cubicBezTo>
                  <a:cubicBezTo>
                    <a:pt x="265" y="872"/>
                    <a:pt x="424" y="379"/>
                    <a:pt x="867" y="232"/>
                  </a:cubicBezTo>
                  <a:cubicBezTo>
                    <a:pt x="867" y="232"/>
                    <a:pt x="867" y="232"/>
                    <a:pt x="867" y="232"/>
                  </a:cubicBezTo>
                  <a:cubicBezTo>
                    <a:pt x="1262" y="101"/>
                    <a:pt x="1607" y="431"/>
                    <a:pt x="1607" y="727"/>
                  </a:cubicBezTo>
                  <a:cubicBezTo>
                    <a:pt x="1607" y="1023"/>
                    <a:pt x="1367" y="1263"/>
                    <a:pt x="1072" y="1263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grpSp>
          <p:nvGrpSpPr>
            <p:cNvPr id="26" name="Group 155"/>
            <p:cNvGrpSpPr/>
            <p:nvPr/>
          </p:nvGrpSpPr>
          <p:grpSpPr>
            <a:xfrm>
              <a:off x="6921755" y="4360110"/>
              <a:ext cx="394886" cy="451514"/>
              <a:chOff x="3326341" y="2887135"/>
              <a:chExt cx="420687" cy="481013"/>
            </a:xfrm>
            <a:solidFill>
              <a:srgbClr val="008CAF"/>
            </a:solidFill>
          </p:grpSpPr>
          <p:sp>
            <p:nvSpPr>
              <p:cNvPr id="27" name="Freeform 53"/>
              <p:cNvSpPr>
                <a:spLocks noEditPoints="1"/>
              </p:cNvSpPr>
              <p:nvPr/>
            </p:nvSpPr>
            <p:spPr bwMode="auto">
              <a:xfrm>
                <a:off x="3326341" y="2887135"/>
                <a:ext cx="420687" cy="481013"/>
              </a:xfrm>
              <a:custGeom>
                <a:avLst/>
                <a:gdLst>
                  <a:gd name="T0" fmla="*/ 112 w 112"/>
                  <a:gd name="T1" fmla="*/ 27 h 128"/>
                  <a:gd name="T2" fmla="*/ 100 w 112"/>
                  <a:gd name="T3" fmla="*/ 16 h 128"/>
                  <a:gd name="T4" fmla="*/ 88 w 112"/>
                  <a:gd name="T5" fmla="*/ 16 h 128"/>
                  <a:gd name="T6" fmla="*/ 88 w 112"/>
                  <a:gd name="T7" fmla="*/ 12 h 128"/>
                  <a:gd name="T8" fmla="*/ 88 w 112"/>
                  <a:gd name="T9" fmla="*/ 12 h 128"/>
                  <a:gd name="T10" fmla="*/ 76 w 112"/>
                  <a:gd name="T11" fmla="*/ 0 h 128"/>
                  <a:gd name="T12" fmla="*/ 36 w 112"/>
                  <a:gd name="T13" fmla="*/ 0 h 128"/>
                  <a:gd name="T14" fmla="*/ 24 w 112"/>
                  <a:gd name="T15" fmla="*/ 12 h 128"/>
                  <a:gd name="T16" fmla="*/ 24 w 112"/>
                  <a:gd name="T17" fmla="*/ 12 h 128"/>
                  <a:gd name="T18" fmla="*/ 24 w 112"/>
                  <a:gd name="T19" fmla="*/ 16 h 128"/>
                  <a:gd name="T20" fmla="*/ 12 w 112"/>
                  <a:gd name="T21" fmla="*/ 16 h 128"/>
                  <a:gd name="T22" fmla="*/ 0 w 112"/>
                  <a:gd name="T23" fmla="*/ 27 h 128"/>
                  <a:gd name="T24" fmla="*/ 0 w 112"/>
                  <a:gd name="T25" fmla="*/ 27 h 128"/>
                  <a:gd name="T26" fmla="*/ 0 w 112"/>
                  <a:gd name="T27" fmla="*/ 32 h 128"/>
                  <a:gd name="T28" fmla="*/ 0 w 112"/>
                  <a:gd name="T29" fmla="*/ 36 h 128"/>
                  <a:gd name="T30" fmla="*/ 8 w 112"/>
                  <a:gd name="T31" fmla="*/ 44 h 128"/>
                  <a:gd name="T32" fmla="*/ 8 w 112"/>
                  <a:gd name="T33" fmla="*/ 44 h 128"/>
                  <a:gd name="T34" fmla="*/ 8 w 112"/>
                  <a:gd name="T35" fmla="*/ 112 h 128"/>
                  <a:gd name="T36" fmla="*/ 24 w 112"/>
                  <a:gd name="T37" fmla="*/ 128 h 128"/>
                  <a:gd name="T38" fmla="*/ 88 w 112"/>
                  <a:gd name="T39" fmla="*/ 128 h 128"/>
                  <a:gd name="T40" fmla="*/ 104 w 112"/>
                  <a:gd name="T41" fmla="*/ 112 h 128"/>
                  <a:gd name="T42" fmla="*/ 104 w 112"/>
                  <a:gd name="T43" fmla="*/ 44 h 128"/>
                  <a:gd name="T44" fmla="*/ 104 w 112"/>
                  <a:gd name="T45" fmla="*/ 44 h 128"/>
                  <a:gd name="T46" fmla="*/ 112 w 112"/>
                  <a:gd name="T47" fmla="*/ 36 h 128"/>
                  <a:gd name="T48" fmla="*/ 112 w 112"/>
                  <a:gd name="T49" fmla="*/ 32 h 128"/>
                  <a:gd name="T50" fmla="*/ 112 w 112"/>
                  <a:gd name="T51" fmla="*/ 27 h 128"/>
                  <a:gd name="T52" fmla="*/ 32 w 112"/>
                  <a:gd name="T53" fmla="*/ 12 h 128"/>
                  <a:gd name="T54" fmla="*/ 36 w 112"/>
                  <a:gd name="T55" fmla="*/ 8 h 128"/>
                  <a:gd name="T56" fmla="*/ 76 w 112"/>
                  <a:gd name="T57" fmla="*/ 8 h 128"/>
                  <a:gd name="T58" fmla="*/ 80 w 112"/>
                  <a:gd name="T59" fmla="*/ 12 h 128"/>
                  <a:gd name="T60" fmla="*/ 80 w 112"/>
                  <a:gd name="T61" fmla="*/ 16 h 128"/>
                  <a:gd name="T62" fmla="*/ 32 w 112"/>
                  <a:gd name="T63" fmla="*/ 16 h 128"/>
                  <a:gd name="T64" fmla="*/ 32 w 112"/>
                  <a:gd name="T65" fmla="*/ 12 h 128"/>
                  <a:gd name="T66" fmla="*/ 96 w 112"/>
                  <a:gd name="T67" fmla="*/ 112 h 128"/>
                  <a:gd name="T68" fmla="*/ 88 w 112"/>
                  <a:gd name="T69" fmla="*/ 120 h 128"/>
                  <a:gd name="T70" fmla="*/ 24 w 112"/>
                  <a:gd name="T71" fmla="*/ 120 h 128"/>
                  <a:gd name="T72" fmla="*/ 16 w 112"/>
                  <a:gd name="T73" fmla="*/ 112 h 128"/>
                  <a:gd name="T74" fmla="*/ 16 w 112"/>
                  <a:gd name="T75" fmla="*/ 44 h 128"/>
                  <a:gd name="T76" fmla="*/ 96 w 112"/>
                  <a:gd name="T77" fmla="*/ 44 h 128"/>
                  <a:gd name="T78" fmla="*/ 96 w 112"/>
                  <a:gd name="T79" fmla="*/ 112 h 128"/>
                  <a:gd name="T80" fmla="*/ 104 w 112"/>
                  <a:gd name="T81" fmla="*/ 32 h 128"/>
                  <a:gd name="T82" fmla="*/ 104 w 112"/>
                  <a:gd name="T83" fmla="*/ 36 h 128"/>
                  <a:gd name="T84" fmla="*/ 8 w 112"/>
                  <a:gd name="T85" fmla="*/ 36 h 128"/>
                  <a:gd name="T86" fmla="*/ 8 w 112"/>
                  <a:gd name="T87" fmla="*/ 32 h 128"/>
                  <a:gd name="T88" fmla="*/ 8 w 112"/>
                  <a:gd name="T89" fmla="*/ 28 h 128"/>
                  <a:gd name="T90" fmla="*/ 12 w 112"/>
                  <a:gd name="T91" fmla="*/ 24 h 128"/>
                  <a:gd name="T92" fmla="*/ 100 w 112"/>
                  <a:gd name="T93" fmla="*/ 24 h 128"/>
                  <a:gd name="T94" fmla="*/ 104 w 112"/>
                  <a:gd name="T95" fmla="*/ 28 h 128"/>
                  <a:gd name="T96" fmla="*/ 104 w 112"/>
                  <a:gd name="T97" fmla="*/ 3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28">
                    <a:moveTo>
                      <a:pt x="112" y="27"/>
                    </a:moveTo>
                    <a:cubicBezTo>
                      <a:pt x="112" y="21"/>
                      <a:pt x="106" y="16"/>
                      <a:pt x="100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9" y="0"/>
                      <a:pt x="24" y="5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40"/>
                      <a:pt x="4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21"/>
                      <a:pt x="15" y="128"/>
                      <a:pt x="24" y="128"/>
                    </a:cubicBezTo>
                    <a:cubicBezTo>
                      <a:pt x="88" y="128"/>
                      <a:pt x="88" y="128"/>
                      <a:pt x="88" y="128"/>
                    </a:cubicBezTo>
                    <a:cubicBezTo>
                      <a:pt x="97" y="128"/>
                      <a:pt x="104" y="121"/>
                      <a:pt x="104" y="112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8" y="44"/>
                      <a:pt x="112" y="40"/>
                      <a:pt x="112" y="36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27"/>
                      <a:pt x="112" y="27"/>
                      <a:pt x="112" y="27"/>
                    </a:cubicBezTo>
                    <a:close/>
                    <a:moveTo>
                      <a:pt x="32" y="12"/>
                    </a:moveTo>
                    <a:cubicBezTo>
                      <a:pt x="32" y="10"/>
                      <a:pt x="34" y="8"/>
                      <a:pt x="3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8" y="8"/>
                      <a:pt x="80" y="10"/>
                      <a:pt x="80" y="12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32" y="12"/>
                    </a:lnTo>
                    <a:close/>
                    <a:moveTo>
                      <a:pt x="96" y="112"/>
                    </a:moveTo>
                    <a:cubicBezTo>
                      <a:pt x="96" y="116"/>
                      <a:pt x="92" y="120"/>
                      <a:pt x="88" y="120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0" y="120"/>
                      <a:pt x="16" y="116"/>
                      <a:pt x="16" y="112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96" y="44"/>
                      <a:pt x="96" y="44"/>
                      <a:pt x="96" y="44"/>
                    </a:cubicBezTo>
                    <a:lnTo>
                      <a:pt x="96" y="112"/>
                    </a:lnTo>
                    <a:close/>
                    <a:moveTo>
                      <a:pt x="104" y="32"/>
                    </a:moveTo>
                    <a:cubicBezTo>
                      <a:pt x="104" y="36"/>
                      <a:pt x="104" y="36"/>
                      <a:pt x="104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6"/>
                      <a:pt x="10" y="24"/>
                      <a:pt x="12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2" y="24"/>
                      <a:pt x="104" y="26"/>
                      <a:pt x="104" y="28"/>
                    </a:cubicBezTo>
                    <a:lnTo>
                      <a:pt x="104" y="32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28" name="Freeform 54"/>
              <p:cNvSpPr>
                <a:spLocks noEditPoints="1"/>
              </p:cNvSpPr>
              <p:nvPr/>
            </p:nvSpPr>
            <p:spPr bwMode="auto">
              <a:xfrm>
                <a:off x="3416829" y="3082397"/>
                <a:ext cx="60325" cy="225425"/>
              </a:xfrm>
              <a:custGeom>
                <a:avLst/>
                <a:gdLst>
                  <a:gd name="T0" fmla="*/ 4 w 16"/>
                  <a:gd name="T1" fmla="*/ 60 h 60"/>
                  <a:gd name="T2" fmla="*/ 12 w 16"/>
                  <a:gd name="T3" fmla="*/ 60 h 60"/>
                  <a:gd name="T4" fmla="*/ 16 w 16"/>
                  <a:gd name="T5" fmla="*/ 56 h 60"/>
                  <a:gd name="T6" fmla="*/ 16 w 16"/>
                  <a:gd name="T7" fmla="*/ 4 h 60"/>
                  <a:gd name="T8" fmla="*/ 12 w 16"/>
                  <a:gd name="T9" fmla="*/ 0 h 60"/>
                  <a:gd name="T10" fmla="*/ 4 w 16"/>
                  <a:gd name="T11" fmla="*/ 0 h 60"/>
                  <a:gd name="T12" fmla="*/ 0 w 16"/>
                  <a:gd name="T13" fmla="*/ 4 h 60"/>
                  <a:gd name="T14" fmla="*/ 0 w 16"/>
                  <a:gd name="T15" fmla="*/ 56 h 60"/>
                  <a:gd name="T16" fmla="*/ 4 w 16"/>
                  <a:gd name="T17" fmla="*/ 60 h 60"/>
                  <a:gd name="T18" fmla="*/ 4 w 16"/>
                  <a:gd name="T19" fmla="*/ 4 h 60"/>
                  <a:gd name="T20" fmla="*/ 12 w 16"/>
                  <a:gd name="T21" fmla="*/ 4 h 60"/>
                  <a:gd name="T22" fmla="*/ 12 w 16"/>
                  <a:gd name="T23" fmla="*/ 56 h 60"/>
                  <a:gd name="T24" fmla="*/ 4 w 16"/>
                  <a:gd name="T25" fmla="*/ 56 h 60"/>
                  <a:gd name="T26" fmla="*/ 4 w 16"/>
                  <a:gd name="T27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4" y="60"/>
                      <a:pt x="16" y="58"/>
                      <a:pt x="16" y="56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2"/>
                      <a:pt x="14" y="0"/>
                      <a:pt x="1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lose/>
                    <a:moveTo>
                      <a:pt x="4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4" y="56"/>
                      <a:pt x="4" y="56"/>
                      <a:pt x="4" y="5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29" name="Freeform 55"/>
              <p:cNvSpPr>
                <a:spLocks noEditPoints="1"/>
              </p:cNvSpPr>
              <p:nvPr/>
            </p:nvSpPr>
            <p:spPr bwMode="auto">
              <a:xfrm>
                <a:off x="3507316" y="3082397"/>
                <a:ext cx="58737" cy="225425"/>
              </a:xfrm>
              <a:custGeom>
                <a:avLst/>
                <a:gdLst>
                  <a:gd name="T0" fmla="*/ 4 w 16"/>
                  <a:gd name="T1" fmla="*/ 60 h 60"/>
                  <a:gd name="T2" fmla="*/ 12 w 16"/>
                  <a:gd name="T3" fmla="*/ 60 h 60"/>
                  <a:gd name="T4" fmla="*/ 16 w 16"/>
                  <a:gd name="T5" fmla="*/ 56 h 60"/>
                  <a:gd name="T6" fmla="*/ 16 w 16"/>
                  <a:gd name="T7" fmla="*/ 4 h 60"/>
                  <a:gd name="T8" fmla="*/ 12 w 16"/>
                  <a:gd name="T9" fmla="*/ 0 h 60"/>
                  <a:gd name="T10" fmla="*/ 4 w 16"/>
                  <a:gd name="T11" fmla="*/ 0 h 60"/>
                  <a:gd name="T12" fmla="*/ 0 w 16"/>
                  <a:gd name="T13" fmla="*/ 4 h 60"/>
                  <a:gd name="T14" fmla="*/ 0 w 16"/>
                  <a:gd name="T15" fmla="*/ 56 h 60"/>
                  <a:gd name="T16" fmla="*/ 4 w 16"/>
                  <a:gd name="T17" fmla="*/ 60 h 60"/>
                  <a:gd name="T18" fmla="*/ 4 w 16"/>
                  <a:gd name="T19" fmla="*/ 4 h 60"/>
                  <a:gd name="T20" fmla="*/ 12 w 16"/>
                  <a:gd name="T21" fmla="*/ 4 h 60"/>
                  <a:gd name="T22" fmla="*/ 12 w 16"/>
                  <a:gd name="T23" fmla="*/ 56 h 60"/>
                  <a:gd name="T24" fmla="*/ 4 w 16"/>
                  <a:gd name="T25" fmla="*/ 56 h 60"/>
                  <a:gd name="T26" fmla="*/ 4 w 16"/>
                  <a:gd name="T27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4" y="60"/>
                      <a:pt x="16" y="58"/>
                      <a:pt x="16" y="56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2"/>
                      <a:pt x="14" y="0"/>
                      <a:pt x="1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lose/>
                    <a:moveTo>
                      <a:pt x="4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4" y="56"/>
                      <a:pt x="4" y="56"/>
                      <a:pt x="4" y="5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30" name="Freeform 56"/>
              <p:cNvSpPr>
                <a:spLocks noEditPoints="1"/>
              </p:cNvSpPr>
              <p:nvPr/>
            </p:nvSpPr>
            <p:spPr bwMode="auto">
              <a:xfrm>
                <a:off x="3596216" y="3082397"/>
                <a:ext cx="60325" cy="225425"/>
              </a:xfrm>
              <a:custGeom>
                <a:avLst/>
                <a:gdLst>
                  <a:gd name="T0" fmla="*/ 4 w 16"/>
                  <a:gd name="T1" fmla="*/ 60 h 60"/>
                  <a:gd name="T2" fmla="*/ 12 w 16"/>
                  <a:gd name="T3" fmla="*/ 60 h 60"/>
                  <a:gd name="T4" fmla="*/ 16 w 16"/>
                  <a:gd name="T5" fmla="*/ 56 h 60"/>
                  <a:gd name="T6" fmla="*/ 16 w 16"/>
                  <a:gd name="T7" fmla="*/ 4 h 60"/>
                  <a:gd name="T8" fmla="*/ 12 w 16"/>
                  <a:gd name="T9" fmla="*/ 0 h 60"/>
                  <a:gd name="T10" fmla="*/ 4 w 16"/>
                  <a:gd name="T11" fmla="*/ 0 h 60"/>
                  <a:gd name="T12" fmla="*/ 0 w 16"/>
                  <a:gd name="T13" fmla="*/ 4 h 60"/>
                  <a:gd name="T14" fmla="*/ 0 w 16"/>
                  <a:gd name="T15" fmla="*/ 56 h 60"/>
                  <a:gd name="T16" fmla="*/ 4 w 16"/>
                  <a:gd name="T17" fmla="*/ 60 h 60"/>
                  <a:gd name="T18" fmla="*/ 4 w 16"/>
                  <a:gd name="T19" fmla="*/ 4 h 60"/>
                  <a:gd name="T20" fmla="*/ 12 w 16"/>
                  <a:gd name="T21" fmla="*/ 4 h 60"/>
                  <a:gd name="T22" fmla="*/ 12 w 16"/>
                  <a:gd name="T23" fmla="*/ 56 h 60"/>
                  <a:gd name="T24" fmla="*/ 4 w 16"/>
                  <a:gd name="T25" fmla="*/ 56 h 60"/>
                  <a:gd name="T26" fmla="*/ 4 w 16"/>
                  <a:gd name="T27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4" y="60"/>
                      <a:pt x="16" y="58"/>
                      <a:pt x="16" y="56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2"/>
                      <a:pt x="14" y="0"/>
                      <a:pt x="1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lose/>
                    <a:moveTo>
                      <a:pt x="4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4" y="56"/>
                      <a:pt x="4" y="56"/>
                      <a:pt x="4" y="5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1" name="组合 30"/>
          <p:cNvGrpSpPr/>
          <p:nvPr/>
        </p:nvGrpSpPr>
        <p:grpSpPr>
          <a:xfrm>
            <a:off x="6286665" y="4865820"/>
            <a:ext cx="1364407" cy="1561435"/>
            <a:chOff x="6286665" y="5272220"/>
            <a:chExt cx="1364407" cy="1561435"/>
          </a:xfrm>
          <a:effectLst/>
        </p:grpSpPr>
        <p:sp>
          <p:nvSpPr>
            <p:cNvPr id="32" name="Freeform 8"/>
            <p:cNvSpPr>
              <a:spLocks noEditPoints="1"/>
            </p:cNvSpPr>
            <p:nvPr/>
          </p:nvSpPr>
          <p:spPr bwMode="auto">
            <a:xfrm>
              <a:off x="6286665" y="5272220"/>
              <a:ext cx="1364407" cy="1561435"/>
            </a:xfrm>
            <a:custGeom>
              <a:avLst/>
              <a:gdLst>
                <a:gd name="T0" fmla="*/ 790 w 1444"/>
                <a:gd name="T1" fmla="*/ 20 h 1653"/>
                <a:gd name="T2" fmla="*/ 172 w 1444"/>
                <a:gd name="T3" fmla="*/ 389 h 1653"/>
                <a:gd name="T4" fmla="*/ 58 w 1444"/>
                <a:gd name="T5" fmla="*/ 1653 h 1653"/>
                <a:gd name="T6" fmla="*/ 136 w 1444"/>
                <a:gd name="T7" fmla="*/ 1463 h 1653"/>
                <a:gd name="T8" fmla="*/ 783 w 1444"/>
                <a:gd name="T9" fmla="*/ 1329 h 1653"/>
                <a:gd name="T10" fmla="*/ 1444 w 1444"/>
                <a:gd name="T11" fmla="*/ 675 h 1653"/>
                <a:gd name="T12" fmla="*/ 790 w 1444"/>
                <a:gd name="T13" fmla="*/ 20 h 1653"/>
                <a:gd name="T14" fmla="*/ 792 w 1444"/>
                <a:gd name="T15" fmla="*/ 1206 h 1653"/>
                <a:gd name="T16" fmla="*/ 324 w 1444"/>
                <a:gd name="T17" fmla="*/ 1248 h 1653"/>
                <a:gd name="T18" fmla="*/ 170 w 1444"/>
                <a:gd name="T19" fmla="*/ 1129 h 1653"/>
                <a:gd name="T20" fmla="*/ 337 w 1444"/>
                <a:gd name="T21" fmla="*/ 389 h 1653"/>
                <a:gd name="T22" fmla="*/ 792 w 1444"/>
                <a:gd name="T23" fmla="*/ 135 h 1653"/>
                <a:gd name="T24" fmla="*/ 1328 w 1444"/>
                <a:gd name="T25" fmla="*/ 671 h 1653"/>
                <a:gd name="T26" fmla="*/ 792 w 1444"/>
                <a:gd name="T27" fmla="*/ 1206 h 1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4" h="1653">
                  <a:moveTo>
                    <a:pt x="790" y="20"/>
                  </a:moveTo>
                  <a:cubicBezTo>
                    <a:pt x="453" y="39"/>
                    <a:pt x="262" y="224"/>
                    <a:pt x="172" y="389"/>
                  </a:cubicBezTo>
                  <a:cubicBezTo>
                    <a:pt x="0" y="703"/>
                    <a:pt x="0" y="1653"/>
                    <a:pt x="58" y="1653"/>
                  </a:cubicBezTo>
                  <a:cubicBezTo>
                    <a:pt x="99" y="1653"/>
                    <a:pt x="57" y="1579"/>
                    <a:pt x="136" y="1463"/>
                  </a:cubicBezTo>
                  <a:cubicBezTo>
                    <a:pt x="221" y="1338"/>
                    <a:pt x="783" y="1329"/>
                    <a:pt x="783" y="1329"/>
                  </a:cubicBezTo>
                  <a:cubicBezTo>
                    <a:pt x="1151" y="1329"/>
                    <a:pt x="1444" y="1036"/>
                    <a:pt x="1444" y="675"/>
                  </a:cubicBezTo>
                  <a:cubicBezTo>
                    <a:pt x="1444" y="313"/>
                    <a:pt x="1151" y="0"/>
                    <a:pt x="790" y="20"/>
                  </a:cubicBezTo>
                  <a:close/>
                  <a:moveTo>
                    <a:pt x="792" y="1206"/>
                  </a:moveTo>
                  <a:cubicBezTo>
                    <a:pt x="582" y="1199"/>
                    <a:pt x="427" y="1223"/>
                    <a:pt x="324" y="1248"/>
                  </a:cubicBezTo>
                  <a:cubicBezTo>
                    <a:pt x="222" y="1273"/>
                    <a:pt x="170" y="1254"/>
                    <a:pt x="170" y="1129"/>
                  </a:cubicBezTo>
                  <a:cubicBezTo>
                    <a:pt x="170" y="923"/>
                    <a:pt x="204" y="603"/>
                    <a:pt x="337" y="389"/>
                  </a:cubicBezTo>
                  <a:cubicBezTo>
                    <a:pt x="432" y="237"/>
                    <a:pt x="600" y="135"/>
                    <a:pt x="792" y="135"/>
                  </a:cubicBezTo>
                  <a:cubicBezTo>
                    <a:pt x="1088" y="135"/>
                    <a:pt x="1328" y="375"/>
                    <a:pt x="1328" y="671"/>
                  </a:cubicBezTo>
                  <a:cubicBezTo>
                    <a:pt x="1328" y="966"/>
                    <a:pt x="1088" y="1206"/>
                    <a:pt x="792" y="1206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34"/>
            <p:cNvSpPr>
              <a:spLocks noEditPoints="1"/>
            </p:cNvSpPr>
            <p:nvPr/>
          </p:nvSpPr>
          <p:spPr bwMode="auto">
            <a:xfrm>
              <a:off x="6751211" y="5693735"/>
              <a:ext cx="487349" cy="473335"/>
            </a:xfrm>
            <a:custGeom>
              <a:avLst/>
              <a:gdLst>
                <a:gd name="T0" fmla="*/ 94 w 132"/>
                <a:gd name="T1" fmla="*/ 0 h 128"/>
                <a:gd name="T2" fmla="*/ 56 w 132"/>
                <a:gd name="T3" fmla="*/ 27 h 128"/>
                <a:gd name="T4" fmla="*/ 55 w 132"/>
                <a:gd name="T5" fmla="*/ 27 h 128"/>
                <a:gd name="T6" fmla="*/ 14 w 132"/>
                <a:gd name="T7" fmla="*/ 69 h 128"/>
                <a:gd name="T8" fmla="*/ 1 w 132"/>
                <a:gd name="T9" fmla="*/ 110 h 128"/>
                <a:gd name="T10" fmla="*/ 14 w 132"/>
                <a:gd name="T11" fmla="*/ 128 h 128"/>
                <a:gd name="T12" fmla="*/ 53 w 132"/>
                <a:gd name="T13" fmla="*/ 118 h 128"/>
                <a:gd name="T14" fmla="*/ 120 w 132"/>
                <a:gd name="T15" fmla="*/ 53 h 128"/>
                <a:gd name="T16" fmla="*/ 64 w 132"/>
                <a:gd name="T17" fmla="*/ 95 h 128"/>
                <a:gd name="T18" fmla="*/ 99 w 132"/>
                <a:gd name="T19" fmla="*/ 47 h 128"/>
                <a:gd name="T20" fmla="*/ 95 w 132"/>
                <a:gd name="T21" fmla="*/ 67 h 128"/>
                <a:gd name="T22" fmla="*/ 64 w 132"/>
                <a:gd name="T23" fmla="*/ 98 h 128"/>
                <a:gd name="T24" fmla="*/ 59 w 132"/>
                <a:gd name="T25" fmla="*/ 81 h 128"/>
                <a:gd name="T26" fmla="*/ 46 w 132"/>
                <a:gd name="T27" fmla="*/ 68 h 128"/>
                <a:gd name="T28" fmla="*/ 92 w 132"/>
                <a:gd name="T29" fmla="*/ 36 h 128"/>
                <a:gd name="T30" fmla="*/ 59 w 132"/>
                <a:gd name="T31" fmla="*/ 81 h 128"/>
                <a:gd name="T32" fmla="*/ 30 w 132"/>
                <a:gd name="T33" fmla="*/ 64 h 128"/>
                <a:gd name="T34" fmla="*/ 80 w 132"/>
                <a:gd name="T35" fmla="*/ 29 h 128"/>
                <a:gd name="T36" fmla="*/ 17 w 132"/>
                <a:gd name="T37" fmla="*/ 119 h 128"/>
                <a:gd name="T38" fmla="*/ 8 w 132"/>
                <a:gd name="T39" fmla="*/ 114 h 128"/>
                <a:gd name="T40" fmla="*/ 13 w 132"/>
                <a:gd name="T41" fmla="*/ 96 h 128"/>
                <a:gd name="T42" fmla="*/ 32 w 132"/>
                <a:gd name="T43" fmla="*/ 116 h 128"/>
                <a:gd name="T44" fmla="*/ 35 w 132"/>
                <a:gd name="T45" fmla="*/ 115 h 128"/>
                <a:gd name="T46" fmla="*/ 14 w 132"/>
                <a:gd name="T47" fmla="*/ 92 h 128"/>
                <a:gd name="T48" fmla="*/ 19 w 132"/>
                <a:gd name="T49" fmla="*/ 75 h 128"/>
                <a:gd name="T50" fmla="*/ 52 w 132"/>
                <a:gd name="T51" fmla="*/ 110 h 128"/>
                <a:gd name="T52" fmla="*/ 35 w 132"/>
                <a:gd name="T53" fmla="*/ 115 h 128"/>
                <a:gd name="T54" fmla="*/ 108 w 132"/>
                <a:gd name="T55" fmla="*/ 54 h 128"/>
                <a:gd name="T56" fmla="*/ 98 w 132"/>
                <a:gd name="T57" fmla="*/ 30 h 128"/>
                <a:gd name="T58" fmla="*/ 81 w 132"/>
                <a:gd name="T59" fmla="*/ 13 h 128"/>
                <a:gd name="T60" fmla="*/ 112 w 132"/>
                <a:gd name="T61" fmla="*/ 16 h 128"/>
                <a:gd name="T62" fmla="*/ 115 w 132"/>
                <a:gd name="T63" fmla="*/ 4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" h="128">
                  <a:moveTo>
                    <a:pt x="118" y="10"/>
                  </a:moveTo>
                  <a:cubicBezTo>
                    <a:pt x="111" y="4"/>
                    <a:pt x="102" y="0"/>
                    <a:pt x="94" y="0"/>
                  </a:cubicBezTo>
                  <a:cubicBezTo>
                    <a:pt x="87" y="0"/>
                    <a:pt x="80" y="3"/>
                    <a:pt x="75" y="8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2" y="71"/>
                    <a:pt x="11" y="73"/>
                    <a:pt x="10" y="76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10"/>
                    <a:pt x="0" y="113"/>
                    <a:pt x="0" y="114"/>
                  </a:cubicBezTo>
                  <a:cubicBezTo>
                    <a:pt x="0" y="122"/>
                    <a:pt x="6" y="128"/>
                    <a:pt x="14" y="128"/>
                  </a:cubicBezTo>
                  <a:cubicBezTo>
                    <a:pt x="16" y="128"/>
                    <a:pt x="19" y="127"/>
                    <a:pt x="19" y="127"/>
                  </a:cubicBezTo>
                  <a:cubicBezTo>
                    <a:pt x="53" y="118"/>
                    <a:pt x="53" y="118"/>
                    <a:pt x="53" y="118"/>
                  </a:cubicBezTo>
                  <a:cubicBezTo>
                    <a:pt x="55" y="118"/>
                    <a:pt x="57" y="116"/>
                    <a:pt x="59" y="11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32" y="42"/>
                    <a:pt x="130" y="23"/>
                    <a:pt x="118" y="10"/>
                  </a:cubicBezTo>
                  <a:close/>
                  <a:moveTo>
                    <a:pt x="64" y="95"/>
                  </a:moveTo>
                  <a:cubicBezTo>
                    <a:pt x="64" y="92"/>
                    <a:pt x="63" y="88"/>
                    <a:pt x="61" y="8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54"/>
                    <a:pt x="100" y="62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7"/>
                    <a:pt x="64" y="96"/>
                    <a:pt x="64" y="95"/>
                  </a:cubicBezTo>
                  <a:close/>
                  <a:moveTo>
                    <a:pt x="59" y="81"/>
                  </a:moveTo>
                  <a:cubicBezTo>
                    <a:pt x="58" y="79"/>
                    <a:pt x="56" y="76"/>
                    <a:pt x="54" y="74"/>
                  </a:cubicBezTo>
                  <a:cubicBezTo>
                    <a:pt x="51" y="72"/>
                    <a:pt x="49" y="70"/>
                    <a:pt x="46" y="68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7" y="31"/>
                    <a:pt x="90" y="33"/>
                    <a:pt x="92" y="36"/>
                  </a:cubicBezTo>
                  <a:cubicBezTo>
                    <a:pt x="94" y="38"/>
                    <a:pt x="96" y="40"/>
                    <a:pt x="97" y="43"/>
                  </a:cubicBezTo>
                  <a:lnTo>
                    <a:pt x="59" y="81"/>
                  </a:lnTo>
                  <a:close/>
                  <a:moveTo>
                    <a:pt x="42" y="66"/>
                  </a:moveTo>
                  <a:cubicBezTo>
                    <a:pt x="38" y="65"/>
                    <a:pt x="34" y="64"/>
                    <a:pt x="30" y="6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6" y="28"/>
                    <a:pt x="73" y="27"/>
                    <a:pt x="80" y="29"/>
                  </a:cubicBezTo>
                  <a:lnTo>
                    <a:pt x="42" y="66"/>
                  </a:lnTo>
                  <a:close/>
                  <a:moveTo>
                    <a:pt x="17" y="119"/>
                  </a:moveTo>
                  <a:cubicBezTo>
                    <a:pt x="16" y="120"/>
                    <a:pt x="15" y="120"/>
                    <a:pt x="14" y="120"/>
                  </a:cubicBezTo>
                  <a:cubicBezTo>
                    <a:pt x="11" y="120"/>
                    <a:pt x="8" y="117"/>
                    <a:pt x="8" y="114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7" y="96"/>
                    <a:pt x="22" y="98"/>
                    <a:pt x="26" y="102"/>
                  </a:cubicBezTo>
                  <a:cubicBezTo>
                    <a:pt x="30" y="106"/>
                    <a:pt x="32" y="111"/>
                    <a:pt x="32" y="116"/>
                  </a:cubicBezTo>
                  <a:lnTo>
                    <a:pt x="17" y="119"/>
                  </a:lnTo>
                  <a:close/>
                  <a:moveTo>
                    <a:pt x="35" y="115"/>
                  </a:moveTo>
                  <a:cubicBezTo>
                    <a:pt x="35" y="109"/>
                    <a:pt x="33" y="104"/>
                    <a:pt x="29" y="99"/>
                  </a:cubicBezTo>
                  <a:cubicBezTo>
                    <a:pt x="25" y="95"/>
                    <a:pt x="19" y="93"/>
                    <a:pt x="14" y="92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7"/>
                    <a:pt x="19" y="76"/>
                    <a:pt x="19" y="75"/>
                  </a:cubicBezTo>
                  <a:cubicBezTo>
                    <a:pt x="27" y="69"/>
                    <a:pt x="40" y="71"/>
                    <a:pt x="48" y="80"/>
                  </a:cubicBezTo>
                  <a:cubicBezTo>
                    <a:pt x="57" y="89"/>
                    <a:pt x="59" y="102"/>
                    <a:pt x="52" y="110"/>
                  </a:cubicBezTo>
                  <a:cubicBezTo>
                    <a:pt x="51" y="110"/>
                    <a:pt x="51" y="111"/>
                    <a:pt x="50" y="111"/>
                  </a:cubicBezTo>
                  <a:lnTo>
                    <a:pt x="35" y="115"/>
                  </a:lnTo>
                  <a:close/>
                  <a:moveTo>
                    <a:pt x="115" y="47"/>
                  </a:moveTo>
                  <a:cubicBezTo>
                    <a:pt x="108" y="54"/>
                    <a:pt x="108" y="54"/>
                    <a:pt x="108" y="54"/>
                  </a:cubicBezTo>
                  <a:cubicBezTo>
                    <a:pt x="108" y="53"/>
                    <a:pt x="108" y="52"/>
                    <a:pt x="108" y="51"/>
                  </a:cubicBezTo>
                  <a:cubicBezTo>
                    <a:pt x="107" y="43"/>
                    <a:pt x="104" y="36"/>
                    <a:pt x="98" y="30"/>
                  </a:cubicBezTo>
                  <a:cubicBezTo>
                    <a:pt x="91" y="24"/>
                    <a:pt x="83" y="20"/>
                    <a:pt x="74" y="20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4" y="10"/>
                    <a:pt x="89" y="8"/>
                    <a:pt x="94" y="8"/>
                  </a:cubicBezTo>
                  <a:cubicBezTo>
                    <a:pt x="100" y="8"/>
                    <a:pt x="107" y="11"/>
                    <a:pt x="112" y="16"/>
                  </a:cubicBezTo>
                  <a:cubicBezTo>
                    <a:pt x="117" y="21"/>
                    <a:pt x="120" y="27"/>
                    <a:pt x="120" y="33"/>
                  </a:cubicBezTo>
                  <a:cubicBezTo>
                    <a:pt x="120" y="38"/>
                    <a:pt x="118" y="43"/>
                    <a:pt x="115" y="47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4513999" y="4865820"/>
            <a:ext cx="1365208" cy="1561435"/>
            <a:chOff x="4513999" y="5272220"/>
            <a:chExt cx="1365208" cy="1561435"/>
          </a:xfrm>
          <a:effectLst/>
        </p:grpSpPr>
        <p:sp>
          <p:nvSpPr>
            <p:cNvPr id="35" name="Freeform 11"/>
            <p:cNvSpPr>
              <a:spLocks noEditPoints="1"/>
            </p:cNvSpPr>
            <p:nvPr/>
          </p:nvSpPr>
          <p:spPr bwMode="auto">
            <a:xfrm>
              <a:off x="4513999" y="5272220"/>
              <a:ext cx="1365208" cy="1561435"/>
            </a:xfrm>
            <a:custGeom>
              <a:avLst/>
              <a:gdLst>
                <a:gd name="T0" fmla="*/ 0 w 1445"/>
                <a:gd name="T1" fmla="*/ 675 h 1653"/>
                <a:gd name="T2" fmla="*/ 662 w 1445"/>
                <a:gd name="T3" fmla="*/ 1329 h 1653"/>
                <a:gd name="T4" fmla="*/ 1309 w 1445"/>
                <a:gd name="T5" fmla="*/ 1463 h 1653"/>
                <a:gd name="T6" fmla="*/ 1387 w 1445"/>
                <a:gd name="T7" fmla="*/ 1653 h 1653"/>
                <a:gd name="T8" fmla="*/ 1273 w 1445"/>
                <a:gd name="T9" fmla="*/ 389 h 1653"/>
                <a:gd name="T10" fmla="*/ 655 w 1445"/>
                <a:gd name="T11" fmla="*/ 20 h 1653"/>
                <a:gd name="T12" fmla="*/ 0 w 1445"/>
                <a:gd name="T13" fmla="*/ 675 h 1653"/>
                <a:gd name="T14" fmla="*/ 117 w 1445"/>
                <a:gd name="T15" fmla="*/ 671 h 1653"/>
                <a:gd name="T16" fmla="*/ 652 w 1445"/>
                <a:gd name="T17" fmla="*/ 135 h 1653"/>
                <a:gd name="T18" fmla="*/ 1108 w 1445"/>
                <a:gd name="T19" fmla="*/ 389 h 1653"/>
                <a:gd name="T20" fmla="*/ 1275 w 1445"/>
                <a:gd name="T21" fmla="*/ 1129 h 1653"/>
                <a:gd name="T22" fmla="*/ 1121 w 1445"/>
                <a:gd name="T23" fmla="*/ 1248 h 1653"/>
                <a:gd name="T24" fmla="*/ 652 w 1445"/>
                <a:gd name="T25" fmla="*/ 1206 h 1653"/>
                <a:gd name="T26" fmla="*/ 117 w 1445"/>
                <a:gd name="T27" fmla="*/ 671 h 1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5" h="1653">
                  <a:moveTo>
                    <a:pt x="0" y="675"/>
                  </a:moveTo>
                  <a:cubicBezTo>
                    <a:pt x="0" y="1036"/>
                    <a:pt x="294" y="1329"/>
                    <a:pt x="662" y="1329"/>
                  </a:cubicBezTo>
                  <a:cubicBezTo>
                    <a:pt x="662" y="1329"/>
                    <a:pt x="1224" y="1338"/>
                    <a:pt x="1309" y="1463"/>
                  </a:cubicBezTo>
                  <a:cubicBezTo>
                    <a:pt x="1388" y="1579"/>
                    <a:pt x="1346" y="1653"/>
                    <a:pt x="1387" y="1653"/>
                  </a:cubicBezTo>
                  <a:cubicBezTo>
                    <a:pt x="1445" y="1653"/>
                    <a:pt x="1445" y="703"/>
                    <a:pt x="1273" y="389"/>
                  </a:cubicBezTo>
                  <a:cubicBezTo>
                    <a:pt x="1183" y="224"/>
                    <a:pt x="992" y="39"/>
                    <a:pt x="655" y="20"/>
                  </a:cubicBezTo>
                  <a:cubicBezTo>
                    <a:pt x="294" y="0"/>
                    <a:pt x="0" y="313"/>
                    <a:pt x="0" y="675"/>
                  </a:cubicBezTo>
                  <a:close/>
                  <a:moveTo>
                    <a:pt x="117" y="671"/>
                  </a:moveTo>
                  <a:cubicBezTo>
                    <a:pt x="117" y="375"/>
                    <a:pt x="357" y="135"/>
                    <a:pt x="652" y="135"/>
                  </a:cubicBezTo>
                  <a:cubicBezTo>
                    <a:pt x="845" y="135"/>
                    <a:pt x="1013" y="237"/>
                    <a:pt x="1108" y="389"/>
                  </a:cubicBezTo>
                  <a:cubicBezTo>
                    <a:pt x="1241" y="603"/>
                    <a:pt x="1275" y="923"/>
                    <a:pt x="1275" y="1129"/>
                  </a:cubicBezTo>
                  <a:cubicBezTo>
                    <a:pt x="1275" y="1254"/>
                    <a:pt x="1223" y="1273"/>
                    <a:pt x="1121" y="1248"/>
                  </a:cubicBezTo>
                  <a:cubicBezTo>
                    <a:pt x="1018" y="1223"/>
                    <a:pt x="863" y="1199"/>
                    <a:pt x="652" y="1206"/>
                  </a:cubicBezTo>
                  <a:cubicBezTo>
                    <a:pt x="357" y="1206"/>
                    <a:pt x="117" y="966"/>
                    <a:pt x="117" y="671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4969411" y="5699910"/>
              <a:ext cx="381411" cy="437544"/>
            </a:xfrm>
            <a:custGeom>
              <a:avLst/>
              <a:gdLst>
                <a:gd name="T0" fmla="*/ 104 w 112"/>
                <a:gd name="T1" fmla="*/ 20 h 128"/>
                <a:gd name="T2" fmla="*/ 100 w 112"/>
                <a:gd name="T3" fmla="*/ 5 h 128"/>
                <a:gd name="T4" fmla="*/ 92 w 112"/>
                <a:gd name="T5" fmla="*/ 0 h 128"/>
                <a:gd name="T6" fmla="*/ 20 w 112"/>
                <a:gd name="T7" fmla="*/ 0 h 128"/>
                <a:gd name="T8" fmla="*/ 12 w 112"/>
                <a:gd name="T9" fmla="*/ 5 h 128"/>
                <a:gd name="T10" fmla="*/ 8 w 112"/>
                <a:gd name="T11" fmla="*/ 20 h 128"/>
                <a:gd name="T12" fmla="*/ 0 w 112"/>
                <a:gd name="T13" fmla="*/ 28 h 128"/>
                <a:gd name="T14" fmla="*/ 0 w 112"/>
                <a:gd name="T15" fmla="*/ 40 h 128"/>
                <a:gd name="T16" fmla="*/ 8 w 112"/>
                <a:gd name="T17" fmla="*/ 48 h 128"/>
                <a:gd name="T18" fmla="*/ 12 w 112"/>
                <a:gd name="T19" fmla="*/ 48 h 128"/>
                <a:gd name="T20" fmla="*/ 12 w 112"/>
                <a:gd name="T21" fmla="*/ 49 h 128"/>
                <a:gd name="T22" fmla="*/ 20 w 112"/>
                <a:gd name="T23" fmla="*/ 121 h 128"/>
                <a:gd name="T24" fmla="*/ 28 w 112"/>
                <a:gd name="T25" fmla="*/ 128 h 128"/>
                <a:gd name="T26" fmla="*/ 84 w 112"/>
                <a:gd name="T27" fmla="*/ 128 h 128"/>
                <a:gd name="T28" fmla="*/ 92 w 112"/>
                <a:gd name="T29" fmla="*/ 121 h 128"/>
                <a:gd name="T30" fmla="*/ 100 w 112"/>
                <a:gd name="T31" fmla="*/ 49 h 128"/>
                <a:gd name="T32" fmla="*/ 100 w 112"/>
                <a:gd name="T33" fmla="*/ 48 h 128"/>
                <a:gd name="T34" fmla="*/ 104 w 112"/>
                <a:gd name="T35" fmla="*/ 48 h 128"/>
                <a:gd name="T36" fmla="*/ 112 w 112"/>
                <a:gd name="T37" fmla="*/ 40 h 128"/>
                <a:gd name="T38" fmla="*/ 112 w 112"/>
                <a:gd name="T39" fmla="*/ 28 h 128"/>
                <a:gd name="T40" fmla="*/ 104 w 112"/>
                <a:gd name="T41" fmla="*/ 20 h 128"/>
                <a:gd name="T42" fmla="*/ 20 w 112"/>
                <a:gd name="T43" fmla="*/ 8 h 128"/>
                <a:gd name="T44" fmla="*/ 92 w 112"/>
                <a:gd name="T45" fmla="*/ 8 h 128"/>
                <a:gd name="T46" fmla="*/ 96 w 112"/>
                <a:gd name="T47" fmla="*/ 20 h 128"/>
                <a:gd name="T48" fmla="*/ 16 w 112"/>
                <a:gd name="T49" fmla="*/ 20 h 128"/>
                <a:gd name="T50" fmla="*/ 20 w 112"/>
                <a:gd name="T51" fmla="*/ 8 h 128"/>
                <a:gd name="T52" fmla="*/ 28 w 112"/>
                <a:gd name="T53" fmla="*/ 120 h 128"/>
                <a:gd name="T54" fmla="*/ 27 w 112"/>
                <a:gd name="T55" fmla="*/ 108 h 128"/>
                <a:gd name="T56" fmla="*/ 85 w 112"/>
                <a:gd name="T57" fmla="*/ 108 h 128"/>
                <a:gd name="T58" fmla="*/ 84 w 112"/>
                <a:gd name="T59" fmla="*/ 120 h 128"/>
                <a:gd name="T60" fmla="*/ 28 w 112"/>
                <a:gd name="T61" fmla="*/ 120 h 128"/>
                <a:gd name="T62" fmla="*/ 86 w 112"/>
                <a:gd name="T63" fmla="*/ 104 h 128"/>
                <a:gd name="T64" fmla="*/ 26 w 112"/>
                <a:gd name="T65" fmla="*/ 104 h 128"/>
                <a:gd name="T66" fmla="*/ 22 w 112"/>
                <a:gd name="T67" fmla="*/ 64 h 128"/>
                <a:gd name="T68" fmla="*/ 90 w 112"/>
                <a:gd name="T69" fmla="*/ 64 h 128"/>
                <a:gd name="T70" fmla="*/ 86 w 112"/>
                <a:gd name="T71" fmla="*/ 104 h 128"/>
                <a:gd name="T72" fmla="*/ 91 w 112"/>
                <a:gd name="T73" fmla="*/ 60 h 128"/>
                <a:gd name="T74" fmla="*/ 21 w 112"/>
                <a:gd name="T75" fmla="*/ 60 h 128"/>
                <a:gd name="T76" fmla="*/ 20 w 112"/>
                <a:gd name="T77" fmla="*/ 48 h 128"/>
                <a:gd name="T78" fmla="*/ 92 w 112"/>
                <a:gd name="T79" fmla="*/ 48 h 128"/>
                <a:gd name="T80" fmla="*/ 91 w 112"/>
                <a:gd name="T81" fmla="*/ 60 h 128"/>
                <a:gd name="T82" fmla="*/ 104 w 112"/>
                <a:gd name="T83" fmla="*/ 40 h 128"/>
                <a:gd name="T84" fmla="*/ 8 w 112"/>
                <a:gd name="T85" fmla="*/ 40 h 128"/>
                <a:gd name="T86" fmla="*/ 8 w 112"/>
                <a:gd name="T87" fmla="*/ 28 h 128"/>
                <a:gd name="T88" fmla="*/ 104 w 112"/>
                <a:gd name="T89" fmla="*/ 28 h 128"/>
                <a:gd name="T90" fmla="*/ 104 w 112"/>
                <a:gd name="T91" fmla="*/ 4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2" h="128">
                  <a:moveTo>
                    <a:pt x="104" y="20"/>
                  </a:moveTo>
                  <a:cubicBezTo>
                    <a:pt x="100" y="5"/>
                    <a:pt x="100" y="5"/>
                    <a:pt x="100" y="5"/>
                  </a:cubicBezTo>
                  <a:cubicBezTo>
                    <a:pt x="99" y="2"/>
                    <a:pt x="95" y="0"/>
                    <a:pt x="9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3" y="2"/>
                    <a:pt x="12" y="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3" y="20"/>
                    <a:pt x="0" y="24"/>
                    <a:pt x="0" y="2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25"/>
                    <a:pt x="24" y="128"/>
                    <a:pt x="28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8" y="128"/>
                    <a:pt x="92" y="125"/>
                    <a:pt x="92" y="121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8"/>
                    <a:pt x="100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8" y="48"/>
                    <a:pt x="112" y="44"/>
                    <a:pt x="112" y="4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4"/>
                    <a:pt x="109" y="20"/>
                    <a:pt x="104" y="20"/>
                  </a:cubicBezTo>
                  <a:close/>
                  <a:moveTo>
                    <a:pt x="20" y="8"/>
                  </a:moveTo>
                  <a:cubicBezTo>
                    <a:pt x="92" y="8"/>
                    <a:pt x="92" y="8"/>
                    <a:pt x="92" y="8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16" y="20"/>
                    <a:pt x="16" y="20"/>
                    <a:pt x="16" y="20"/>
                  </a:cubicBezTo>
                  <a:lnTo>
                    <a:pt x="20" y="8"/>
                  </a:lnTo>
                  <a:close/>
                  <a:moveTo>
                    <a:pt x="28" y="120"/>
                  </a:moveTo>
                  <a:cubicBezTo>
                    <a:pt x="27" y="108"/>
                    <a:pt x="27" y="108"/>
                    <a:pt x="27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4" y="120"/>
                    <a:pt x="84" y="120"/>
                    <a:pt x="84" y="120"/>
                  </a:cubicBezTo>
                  <a:lnTo>
                    <a:pt x="28" y="120"/>
                  </a:lnTo>
                  <a:close/>
                  <a:moveTo>
                    <a:pt x="86" y="104"/>
                  </a:moveTo>
                  <a:cubicBezTo>
                    <a:pt x="26" y="104"/>
                    <a:pt x="26" y="104"/>
                    <a:pt x="26" y="10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90" y="64"/>
                    <a:pt x="90" y="64"/>
                    <a:pt x="90" y="64"/>
                  </a:cubicBezTo>
                  <a:lnTo>
                    <a:pt x="86" y="104"/>
                  </a:lnTo>
                  <a:close/>
                  <a:moveTo>
                    <a:pt x="91" y="60"/>
                  </a:moveTo>
                  <a:cubicBezTo>
                    <a:pt x="21" y="60"/>
                    <a:pt x="21" y="60"/>
                    <a:pt x="21" y="60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92" y="48"/>
                    <a:pt x="92" y="48"/>
                    <a:pt x="92" y="48"/>
                  </a:cubicBezTo>
                  <a:lnTo>
                    <a:pt x="91" y="60"/>
                  </a:lnTo>
                  <a:close/>
                  <a:moveTo>
                    <a:pt x="104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4" y="28"/>
                    <a:pt x="104" y="28"/>
                    <a:pt x="104" y="28"/>
                  </a:cubicBezTo>
                  <a:lnTo>
                    <a:pt x="104" y="4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cxnSp>
        <p:nvCxnSpPr>
          <p:cNvPr id="37" name="Straight Connector 176"/>
          <p:cNvCxnSpPr/>
          <p:nvPr/>
        </p:nvCxnSpPr>
        <p:spPr>
          <a:xfrm flipH="1">
            <a:off x="3322231" y="2707407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177"/>
          <p:cNvCxnSpPr/>
          <p:nvPr/>
        </p:nvCxnSpPr>
        <p:spPr>
          <a:xfrm flipH="1">
            <a:off x="3322231" y="4133650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178"/>
          <p:cNvCxnSpPr/>
          <p:nvPr/>
        </p:nvCxnSpPr>
        <p:spPr>
          <a:xfrm flipH="1">
            <a:off x="3322231" y="5420368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179"/>
          <p:cNvCxnSpPr/>
          <p:nvPr/>
        </p:nvCxnSpPr>
        <p:spPr>
          <a:xfrm>
            <a:off x="8083087" y="2707407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180"/>
          <p:cNvCxnSpPr/>
          <p:nvPr/>
        </p:nvCxnSpPr>
        <p:spPr>
          <a:xfrm>
            <a:off x="8083087" y="4133650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183"/>
          <p:cNvCxnSpPr/>
          <p:nvPr/>
        </p:nvCxnSpPr>
        <p:spPr>
          <a:xfrm>
            <a:off x="8083087" y="5420368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文本框 60">
            <a:extLst>
              <a:ext uri="{FF2B5EF4-FFF2-40B4-BE49-F238E27FC236}">
                <a16:creationId xmlns="" xmlns:a16="http://schemas.microsoft.com/office/drawing/2014/main" id="{79EA1161-3D60-4E9A-B033-E518D021BBF7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62" name="组合 61">
            <a:extLst>
              <a:ext uri="{FF2B5EF4-FFF2-40B4-BE49-F238E27FC236}">
                <a16:creationId xmlns="" xmlns:a16="http://schemas.microsoft.com/office/drawing/2014/main" id="{BFDB6E43-B93E-4E2D-BCBC-C4AE19057168}"/>
              </a:ext>
            </a:extLst>
          </p:cNvPr>
          <p:cNvGrpSpPr/>
          <p:nvPr/>
        </p:nvGrpSpPr>
        <p:grpSpPr>
          <a:xfrm>
            <a:off x="7980567" y="1616317"/>
            <a:ext cx="3671098" cy="901591"/>
            <a:chOff x="2424902" y="1823781"/>
            <a:chExt cx="3671098" cy="901591"/>
          </a:xfrm>
        </p:grpSpPr>
        <p:sp>
          <p:nvSpPr>
            <p:cNvPr id="63" name="TextBox 1">
              <a:extLst>
                <a:ext uri="{FF2B5EF4-FFF2-40B4-BE49-F238E27FC236}">
                  <a16:creationId xmlns="" xmlns:a16="http://schemas.microsoft.com/office/drawing/2014/main" id="{61D5E1BC-A181-4C94-8774-073E0350B0C1}"/>
                </a:ext>
              </a:extLst>
            </p:cNvPr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4" name="TextBox 1">
              <a:extLst>
                <a:ext uri="{FF2B5EF4-FFF2-40B4-BE49-F238E27FC236}">
                  <a16:creationId xmlns="" xmlns:a16="http://schemas.microsoft.com/office/drawing/2014/main" id="{68A8E8FC-C6F5-408D-A108-373EF87E2561}"/>
                </a:ext>
              </a:extLst>
            </p:cNvPr>
            <p:cNvSpPr txBox="1"/>
            <p:nvPr/>
          </p:nvSpPr>
          <p:spPr>
            <a:xfrm>
              <a:off x="2424902" y="2105715"/>
              <a:ext cx="33351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="" xmlns:a16="http://schemas.microsoft.com/office/drawing/2014/main" id="{FFBE3810-8AFA-4915-AAA6-534BF9FE7DD8}"/>
              </a:ext>
            </a:extLst>
          </p:cNvPr>
          <p:cNvGrpSpPr/>
          <p:nvPr/>
        </p:nvGrpSpPr>
        <p:grpSpPr>
          <a:xfrm>
            <a:off x="7989202" y="3120068"/>
            <a:ext cx="3671098" cy="901591"/>
            <a:chOff x="2424902" y="1823781"/>
            <a:chExt cx="3671098" cy="901591"/>
          </a:xfrm>
        </p:grpSpPr>
        <p:sp>
          <p:nvSpPr>
            <p:cNvPr id="66" name="TextBox 1">
              <a:extLst>
                <a:ext uri="{FF2B5EF4-FFF2-40B4-BE49-F238E27FC236}">
                  <a16:creationId xmlns="" xmlns:a16="http://schemas.microsoft.com/office/drawing/2014/main" id="{0C772EA2-B561-4C7D-A81B-E0FEE2C93CD7}"/>
                </a:ext>
              </a:extLst>
            </p:cNvPr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7" name="TextBox 1">
              <a:extLst>
                <a:ext uri="{FF2B5EF4-FFF2-40B4-BE49-F238E27FC236}">
                  <a16:creationId xmlns="" xmlns:a16="http://schemas.microsoft.com/office/drawing/2014/main" id="{5A02DA90-2F7C-4CFD-9069-1423AF6D873F}"/>
                </a:ext>
              </a:extLst>
            </p:cNvPr>
            <p:cNvSpPr txBox="1"/>
            <p:nvPr/>
          </p:nvSpPr>
          <p:spPr>
            <a:xfrm>
              <a:off x="2424902" y="2105715"/>
              <a:ext cx="35323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="" xmlns:a16="http://schemas.microsoft.com/office/drawing/2014/main" id="{A965D39A-6A25-4A9B-A3C9-F8D13E64B317}"/>
              </a:ext>
            </a:extLst>
          </p:cNvPr>
          <p:cNvGrpSpPr/>
          <p:nvPr/>
        </p:nvGrpSpPr>
        <p:grpSpPr>
          <a:xfrm>
            <a:off x="8007777" y="4436380"/>
            <a:ext cx="3671098" cy="901591"/>
            <a:chOff x="2424902" y="1823781"/>
            <a:chExt cx="3671098" cy="901591"/>
          </a:xfrm>
        </p:grpSpPr>
        <p:sp>
          <p:nvSpPr>
            <p:cNvPr id="69" name="TextBox 1">
              <a:extLst>
                <a:ext uri="{FF2B5EF4-FFF2-40B4-BE49-F238E27FC236}">
                  <a16:creationId xmlns="" xmlns:a16="http://schemas.microsoft.com/office/drawing/2014/main" id="{2D0AB479-DD9E-49DF-AB0E-F627EFE00488}"/>
                </a:ext>
              </a:extLst>
            </p:cNvPr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0" name="TextBox 1">
              <a:extLst>
                <a:ext uri="{FF2B5EF4-FFF2-40B4-BE49-F238E27FC236}">
                  <a16:creationId xmlns="" xmlns:a16="http://schemas.microsoft.com/office/drawing/2014/main" id="{F0822830-D7EB-4F13-813D-1DD41FCEE973}"/>
                </a:ext>
              </a:extLst>
            </p:cNvPr>
            <p:cNvSpPr txBox="1"/>
            <p:nvPr/>
          </p:nvSpPr>
          <p:spPr>
            <a:xfrm>
              <a:off x="2424902" y="2105715"/>
              <a:ext cx="35323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="" xmlns:a16="http://schemas.microsoft.com/office/drawing/2014/main" id="{908A60B0-1CA2-4439-A8D4-DA40EE602B88}"/>
              </a:ext>
            </a:extLst>
          </p:cNvPr>
          <p:cNvGrpSpPr/>
          <p:nvPr/>
        </p:nvGrpSpPr>
        <p:grpSpPr>
          <a:xfrm>
            <a:off x="594795" y="1651582"/>
            <a:ext cx="3680998" cy="901591"/>
            <a:chOff x="2079037" y="1823781"/>
            <a:chExt cx="3680998" cy="901591"/>
          </a:xfrm>
        </p:grpSpPr>
        <p:sp>
          <p:nvSpPr>
            <p:cNvPr id="72" name="TextBox 1">
              <a:extLst>
                <a:ext uri="{FF2B5EF4-FFF2-40B4-BE49-F238E27FC236}">
                  <a16:creationId xmlns="" xmlns:a16="http://schemas.microsoft.com/office/drawing/2014/main" id="{BEDEE4D4-D592-4FB5-A857-9A462E110CA1}"/>
                </a:ext>
              </a:extLst>
            </p:cNvPr>
            <p:cNvSpPr txBox="1"/>
            <p:nvPr/>
          </p:nvSpPr>
          <p:spPr>
            <a:xfrm>
              <a:off x="2079037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3" name="TextBox 1">
              <a:extLst>
                <a:ext uri="{FF2B5EF4-FFF2-40B4-BE49-F238E27FC236}">
                  <a16:creationId xmlns="" xmlns:a16="http://schemas.microsoft.com/office/drawing/2014/main" id="{D67B40E8-EDA6-4928-9D5F-5AB9762BBE85}"/>
                </a:ext>
              </a:extLst>
            </p:cNvPr>
            <p:cNvSpPr txBox="1"/>
            <p:nvPr/>
          </p:nvSpPr>
          <p:spPr>
            <a:xfrm>
              <a:off x="2424902" y="2105715"/>
              <a:ext cx="33351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74" name="组合 73">
            <a:extLst>
              <a:ext uri="{FF2B5EF4-FFF2-40B4-BE49-F238E27FC236}">
                <a16:creationId xmlns="" xmlns:a16="http://schemas.microsoft.com/office/drawing/2014/main" id="{F355EA32-A1DD-43D1-9DA7-9F1E7008DBD9}"/>
              </a:ext>
            </a:extLst>
          </p:cNvPr>
          <p:cNvGrpSpPr/>
          <p:nvPr/>
        </p:nvGrpSpPr>
        <p:grpSpPr>
          <a:xfrm>
            <a:off x="594795" y="3137361"/>
            <a:ext cx="3680998" cy="901591"/>
            <a:chOff x="2079037" y="1823781"/>
            <a:chExt cx="3680998" cy="901591"/>
          </a:xfrm>
        </p:grpSpPr>
        <p:sp>
          <p:nvSpPr>
            <p:cNvPr id="75" name="TextBox 1">
              <a:extLst>
                <a:ext uri="{FF2B5EF4-FFF2-40B4-BE49-F238E27FC236}">
                  <a16:creationId xmlns="" xmlns:a16="http://schemas.microsoft.com/office/drawing/2014/main" id="{4B40213C-7012-48DB-9884-F3E5A6F7D7DE}"/>
                </a:ext>
              </a:extLst>
            </p:cNvPr>
            <p:cNvSpPr txBox="1"/>
            <p:nvPr/>
          </p:nvSpPr>
          <p:spPr>
            <a:xfrm>
              <a:off x="2079037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6" name="TextBox 1">
              <a:extLst>
                <a:ext uri="{FF2B5EF4-FFF2-40B4-BE49-F238E27FC236}">
                  <a16:creationId xmlns="" xmlns:a16="http://schemas.microsoft.com/office/drawing/2014/main" id="{10993DD2-9A25-4711-9CFF-1FA833BE0D6E}"/>
                </a:ext>
              </a:extLst>
            </p:cNvPr>
            <p:cNvSpPr txBox="1"/>
            <p:nvPr/>
          </p:nvSpPr>
          <p:spPr>
            <a:xfrm>
              <a:off x="2424902" y="2105715"/>
              <a:ext cx="33351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="" xmlns:a16="http://schemas.microsoft.com/office/drawing/2014/main" id="{69F74380-0100-4088-B9B3-72A3E8F97E9F}"/>
              </a:ext>
            </a:extLst>
          </p:cNvPr>
          <p:cNvGrpSpPr/>
          <p:nvPr/>
        </p:nvGrpSpPr>
        <p:grpSpPr>
          <a:xfrm>
            <a:off x="594795" y="4479104"/>
            <a:ext cx="3680998" cy="901591"/>
            <a:chOff x="2079037" y="1823781"/>
            <a:chExt cx="3680998" cy="901591"/>
          </a:xfrm>
        </p:grpSpPr>
        <p:sp>
          <p:nvSpPr>
            <p:cNvPr id="78" name="TextBox 1">
              <a:extLst>
                <a:ext uri="{FF2B5EF4-FFF2-40B4-BE49-F238E27FC236}">
                  <a16:creationId xmlns="" xmlns:a16="http://schemas.microsoft.com/office/drawing/2014/main" id="{65DE30E8-FA19-4A86-BB1E-1E9490381FF9}"/>
                </a:ext>
              </a:extLst>
            </p:cNvPr>
            <p:cNvSpPr txBox="1"/>
            <p:nvPr/>
          </p:nvSpPr>
          <p:spPr>
            <a:xfrm>
              <a:off x="2079037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9" name="TextBox 1">
              <a:extLst>
                <a:ext uri="{FF2B5EF4-FFF2-40B4-BE49-F238E27FC236}">
                  <a16:creationId xmlns="" xmlns:a16="http://schemas.microsoft.com/office/drawing/2014/main" id="{D8A8D343-2514-4FC7-8EA0-F6A1D3FFBECC}"/>
                </a:ext>
              </a:extLst>
            </p:cNvPr>
            <p:cNvSpPr txBox="1"/>
            <p:nvPr/>
          </p:nvSpPr>
          <p:spPr>
            <a:xfrm>
              <a:off x="2424902" y="2105715"/>
              <a:ext cx="33351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2088943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2905126" y="1223520"/>
            <a:ext cx="6381751" cy="2343367"/>
            <a:chOff x="2086663" y="2136421"/>
            <a:chExt cx="6694382" cy="2458159"/>
          </a:xfrm>
          <a:effectLst/>
        </p:grpSpPr>
        <p:sp>
          <p:nvSpPr>
            <p:cNvPr id="6" name="任意多边形 5"/>
            <p:cNvSpPr>
              <a:spLocks/>
            </p:cNvSpPr>
            <p:nvPr/>
          </p:nvSpPr>
          <p:spPr bwMode="auto">
            <a:xfrm rot="10800000">
              <a:off x="2090173" y="2136421"/>
              <a:ext cx="2753864" cy="2458159"/>
            </a:xfrm>
            <a:custGeom>
              <a:avLst/>
              <a:gdLst>
                <a:gd name="connsiteX0" fmla="*/ 1825136 w 2753859"/>
                <a:gd name="connsiteY0" fmla="*/ 2205644 h 2458160"/>
                <a:gd name="connsiteX1" fmla="*/ 1998226 w 2753859"/>
                <a:gd name="connsiteY1" fmla="*/ 2106224 h 2458160"/>
                <a:gd name="connsiteX2" fmla="*/ 2446980 w 2753859"/>
                <a:gd name="connsiteY2" fmla="*/ 1328500 h 2458160"/>
                <a:gd name="connsiteX3" fmla="*/ 2446980 w 2753859"/>
                <a:gd name="connsiteY3" fmla="*/ 1129660 h 2458160"/>
                <a:gd name="connsiteX4" fmla="*/ 1998226 w 2753859"/>
                <a:gd name="connsiteY4" fmla="*/ 351937 h 2458160"/>
                <a:gd name="connsiteX5" fmla="*/ 1825136 w 2753859"/>
                <a:gd name="connsiteY5" fmla="*/ 252516 h 2458160"/>
                <a:gd name="connsiteX6" fmla="*/ 927628 w 2753859"/>
                <a:gd name="connsiteY6" fmla="*/ 252516 h 2458160"/>
                <a:gd name="connsiteX7" fmla="*/ 754537 w 2753859"/>
                <a:gd name="connsiteY7" fmla="*/ 351937 h 2458160"/>
                <a:gd name="connsiteX8" fmla="*/ 305783 w 2753859"/>
                <a:gd name="connsiteY8" fmla="*/ 1129660 h 2458160"/>
                <a:gd name="connsiteX9" fmla="*/ 305783 w 2753859"/>
                <a:gd name="connsiteY9" fmla="*/ 1328500 h 2458160"/>
                <a:gd name="connsiteX10" fmla="*/ 754537 w 2753859"/>
                <a:gd name="connsiteY10" fmla="*/ 2106224 h 2458160"/>
                <a:gd name="connsiteX11" fmla="*/ 927628 w 2753859"/>
                <a:gd name="connsiteY11" fmla="*/ 2205644 h 2458160"/>
                <a:gd name="connsiteX12" fmla="*/ 1940964 w 2753859"/>
                <a:gd name="connsiteY12" fmla="*/ 2458160 h 2458160"/>
                <a:gd name="connsiteX13" fmla="*/ 811383 w 2753859"/>
                <a:gd name="connsiteY13" fmla="*/ 2458160 h 2458160"/>
                <a:gd name="connsiteX14" fmla="*/ 593535 w 2753859"/>
                <a:gd name="connsiteY14" fmla="*/ 2333032 h 2458160"/>
                <a:gd name="connsiteX15" fmla="*/ 28744 w 2753859"/>
                <a:gd name="connsiteY15" fmla="*/ 1354208 h 2458160"/>
                <a:gd name="connsiteX16" fmla="*/ 28744 w 2753859"/>
                <a:gd name="connsiteY16" fmla="*/ 1103952 h 2458160"/>
                <a:gd name="connsiteX17" fmla="*/ 593535 w 2753859"/>
                <a:gd name="connsiteY17" fmla="*/ 125128 h 2458160"/>
                <a:gd name="connsiteX18" fmla="*/ 811383 w 2753859"/>
                <a:gd name="connsiteY18" fmla="*/ 0 h 2458160"/>
                <a:gd name="connsiteX19" fmla="*/ 1940964 w 2753859"/>
                <a:gd name="connsiteY19" fmla="*/ 0 h 2458160"/>
                <a:gd name="connsiteX20" fmla="*/ 2158812 w 2753859"/>
                <a:gd name="connsiteY20" fmla="*/ 125128 h 2458160"/>
                <a:gd name="connsiteX21" fmla="*/ 2723603 w 2753859"/>
                <a:gd name="connsiteY21" fmla="*/ 1103952 h 2458160"/>
                <a:gd name="connsiteX22" fmla="*/ 2723603 w 2753859"/>
                <a:gd name="connsiteY22" fmla="*/ 1354208 h 2458160"/>
                <a:gd name="connsiteX23" fmla="*/ 2158812 w 2753859"/>
                <a:gd name="connsiteY23" fmla="*/ 2333032 h 2458160"/>
                <a:gd name="connsiteX24" fmla="*/ 1940964 w 2753859"/>
                <a:gd name="connsiteY24" fmla="*/ 2458160 h 24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859" h="2458160">
                  <a:moveTo>
                    <a:pt x="1825136" y="2205644"/>
                  </a:moveTo>
                  <a:cubicBezTo>
                    <a:pt x="1889243" y="2205644"/>
                    <a:pt x="1966173" y="2160745"/>
                    <a:pt x="1998226" y="2106224"/>
                  </a:cubicBezTo>
                  <a:cubicBezTo>
                    <a:pt x="1998226" y="2106224"/>
                    <a:pt x="1998226" y="2106224"/>
                    <a:pt x="2446980" y="1328500"/>
                  </a:cubicBezTo>
                  <a:cubicBezTo>
                    <a:pt x="2479034" y="1273980"/>
                    <a:pt x="2479034" y="1184181"/>
                    <a:pt x="2446980" y="1129660"/>
                  </a:cubicBezTo>
                  <a:cubicBezTo>
                    <a:pt x="2446980" y="1129660"/>
                    <a:pt x="2446980" y="1129660"/>
                    <a:pt x="1998226" y="351937"/>
                  </a:cubicBezTo>
                  <a:cubicBezTo>
                    <a:pt x="1966173" y="297416"/>
                    <a:pt x="1889243" y="252516"/>
                    <a:pt x="1825136" y="252516"/>
                  </a:cubicBezTo>
                  <a:cubicBezTo>
                    <a:pt x="1825136" y="252516"/>
                    <a:pt x="1825136" y="252516"/>
                    <a:pt x="927628" y="252516"/>
                  </a:cubicBezTo>
                  <a:cubicBezTo>
                    <a:pt x="865123" y="252516"/>
                    <a:pt x="786591" y="297416"/>
                    <a:pt x="754537" y="351937"/>
                  </a:cubicBezTo>
                  <a:cubicBezTo>
                    <a:pt x="754537" y="351937"/>
                    <a:pt x="754537" y="351937"/>
                    <a:pt x="305783" y="1129660"/>
                  </a:cubicBezTo>
                  <a:cubicBezTo>
                    <a:pt x="275332" y="1184181"/>
                    <a:pt x="275332" y="1273980"/>
                    <a:pt x="305783" y="1328500"/>
                  </a:cubicBezTo>
                  <a:cubicBezTo>
                    <a:pt x="305783" y="1328500"/>
                    <a:pt x="305783" y="1328500"/>
                    <a:pt x="754537" y="2106224"/>
                  </a:cubicBezTo>
                  <a:cubicBezTo>
                    <a:pt x="786591" y="2160745"/>
                    <a:pt x="865123" y="2205644"/>
                    <a:pt x="927628" y="2205644"/>
                  </a:cubicBezTo>
                  <a:close/>
                  <a:moveTo>
                    <a:pt x="1940964" y="2458160"/>
                  </a:moveTo>
                  <a:lnTo>
                    <a:pt x="811383" y="2458160"/>
                  </a:lnTo>
                  <a:cubicBezTo>
                    <a:pt x="732716" y="2458160"/>
                    <a:pt x="633877" y="2401651"/>
                    <a:pt x="593535" y="2333032"/>
                  </a:cubicBezTo>
                  <a:cubicBezTo>
                    <a:pt x="28744" y="1354208"/>
                    <a:pt x="28744" y="1354208"/>
                    <a:pt x="28744" y="1354208"/>
                  </a:cubicBezTo>
                  <a:cubicBezTo>
                    <a:pt x="-9581" y="1285590"/>
                    <a:pt x="-9581" y="1172571"/>
                    <a:pt x="28744" y="1103952"/>
                  </a:cubicBezTo>
                  <a:cubicBezTo>
                    <a:pt x="593535" y="125128"/>
                    <a:pt x="593535" y="125128"/>
                    <a:pt x="593535" y="125128"/>
                  </a:cubicBezTo>
                  <a:cubicBezTo>
                    <a:pt x="633877" y="56510"/>
                    <a:pt x="732716" y="0"/>
                    <a:pt x="811383" y="0"/>
                  </a:cubicBezTo>
                  <a:cubicBezTo>
                    <a:pt x="1940964" y="0"/>
                    <a:pt x="1940964" y="0"/>
                    <a:pt x="1940964" y="0"/>
                  </a:cubicBezTo>
                  <a:cubicBezTo>
                    <a:pt x="2021649" y="0"/>
                    <a:pt x="2118470" y="56510"/>
                    <a:pt x="2158812" y="125128"/>
                  </a:cubicBezTo>
                  <a:cubicBezTo>
                    <a:pt x="2723603" y="1103952"/>
                    <a:pt x="2723603" y="1103952"/>
                    <a:pt x="2723603" y="1103952"/>
                  </a:cubicBezTo>
                  <a:cubicBezTo>
                    <a:pt x="2763945" y="1172571"/>
                    <a:pt x="2763945" y="1285590"/>
                    <a:pt x="2723603" y="1354208"/>
                  </a:cubicBezTo>
                  <a:cubicBezTo>
                    <a:pt x="2158812" y="2333032"/>
                    <a:pt x="2158812" y="2333032"/>
                    <a:pt x="2158812" y="2333032"/>
                  </a:cubicBezTo>
                  <a:cubicBezTo>
                    <a:pt x="2118470" y="2401651"/>
                    <a:pt x="2021649" y="2458160"/>
                    <a:pt x="1940964" y="245816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" name="任意多边形 6"/>
            <p:cNvSpPr>
              <a:spLocks/>
            </p:cNvSpPr>
            <p:nvPr/>
          </p:nvSpPr>
          <p:spPr bwMode="auto">
            <a:xfrm rot="10800000">
              <a:off x="4058676" y="2136421"/>
              <a:ext cx="2753864" cy="2458159"/>
            </a:xfrm>
            <a:custGeom>
              <a:avLst/>
              <a:gdLst>
                <a:gd name="connsiteX0" fmla="*/ 1825136 w 2753859"/>
                <a:gd name="connsiteY0" fmla="*/ 2205644 h 2458160"/>
                <a:gd name="connsiteX1" fmla="*/ 1998226 w 2753859"/>
                <a:gd name="connsiteY1" fmla="*/ 2106224 h 2458160"/>
                <a:gd name="connsiteX2" fmla="*/ 2446980 w 2753859"/>
                <a:gd name="connsiteY2" fmla="*/ 1328500 h 2458160"/>
                <a:gd name="connsiteX3" fmla="*/ 2446980 w 2753859"/>
                <a:gd name="connsiteY3" fmla="*/ 1129660 h 2458160"/>
                <a:gd name="connsiteX4" fmla="*/ 1998226 w 2753859"/>
                <a:gd name="connsiteY4" fmla="*/ 351937 h 2458160"/>
                <a:gd name="connsiteX5" fmla="*/ 1825136 w 2753859"/>
                <a:gd name="connsiteY5" fmla="*/ 252516 h 2458160"/>
                <a:gd name="connsiteX6" fmla="*/ 927628 w 2753859"/>
                <a:gd name="connsiteY6" fmla="*/ 252516 h 2458160"/>
                <a:gd name="connsiteX7" fmla="*/ 754537 w 2753859"/>
                <a:gd name="connsiteY7" fmla="*/ 351937 h 2458160"/>
                <a:gd name="connsiteX8" fmla="*/ 305783 w 2753859"/>
                <a:gd name="connsiteY8" fmla="*/ 1129660 h 2458160"/>
                <a:gd name="connsiteX9" fmla="*/ 305783 w 2753859"/>
                <a:gd name="connsiteY9" fmla="*/ 1328500 h 2458160"/>
                <a:gd name="connsiteX10" fmla="*/ 754537 w 2753859"/>
                <a:gd name="connsiteY10" fmla="*/ 2106224 h 2458160"/>
                <a:gd name="connsiteX11" fmla="*/ 927628 w 2753859"/>
                <a:gd name="connsiteY11" fmla="*/ 2205644 h 2458160"/>
                <a:gd name="connsiteX12" fmla="*/ 1940964 w 2753859"/>
                <a:gd name="connsiteY12" fmla="*/ 2458160 h 2458160"/>
                <a:gd name="connsiteX13" fmla="*/ 811383 w 2753859"/>
                <a:gd name="connsiteY13" fmla="*/ 2458160 h 2458160"/>
                <a:gd name="connsiteX14" fmla="*/ 593535 w 2753859"/>
                <a:gd name="connsiteY14" fmla="*/ 2333032 h 2458160"/>
                <a:gd name="connsiteX15" fmla="*/ 28744 w 2753859"/>
                <a:gd name="connsiteY15" fmla="*/ 1354208 h 2458160"/>
                <a:gd name="connsiteX16" fmla="*/ 28744 w 2753859"/>
                <a:gd name="connsiteY16" fmla="*/ 1103952 h 2458160"/>
                <a:gd name="connsiteX17" fmla="*/ 593535 w 2753859"/>
                <a:gd name="connsiteY17" fmla="*/ 125128 h 2458160"/>
                <a:gd name="connsiteX18" fmla="*/ 811383 w 2753859"/>
                <a:gd name="connsiteY18" fmla="*/ 0 h 2458160"/>
                <a:gd name="connsiteX19" fmla="*/ 1940964 w 2753859"/>
                <a:gd name="connsiteY19" fmla="*/ 0 h 2458160"/>
                <a:gd name="connsiteX20" fmla="*/ 2158812 w 2753859"/>
                <a:gd name="connsiteY20" fmla="*/ 125128 h 2458160"/>
                <a:gd name="connsiteX21" fmla="*/ 2723603 w 2753859"/>
                <a:gd name="connsiteY21" fmla="*/ 1103952 h 2458160"/>
                <a:gd name="connsiteX22" fmla="*/ 2723603 w 2753859"/>
                <a:gd name="connsiteY22" fmla="*/ 1354208 h 2458160"/>
                <a:gd name="connsiteX23" fmla="*/ 2158812 w 2753859"/>
                <a:gd name="connsiteY23" fmla="*/ 2333032 h 2458160"/>
                <a:gd name="connsiteX24" fmla="*/ 1940964 w 2753859"/>
                <a:gd name="connsiteY24" fmla="*/ 2458160 h 24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859" h="2458160">
                  <a:moveTo>
                    <a:pt x="1825136" y="2205644"/>
                  </a:moveTo>
                  <a:cubicBezTo>
                    <a:pt x="1889243" y="2205644"/>
                    <a:pt x="1966173" y="2160745"/>
                    <a:pt x="1998226" y="2106224"/>
                  </a:cubicBezTo>
                  <a:cubicBezTo>
                    <a:pt x="1998226" y="2106224"/>
                    <a:pt x="1998226" y="2106224"/>
                    <a:pt x="2446980" y="1328500"/>
                  </a:cubicBezTo>
                  <a:cubicBezTo>
                    <a:pt x="2479034" y="1273980"/>
                    <a:pt x="2479034" y="1184181"/>
                    <a:pt x="2446980" y="1129660"/>
                  </a:cubicBezTo>
                  <a:cubicBezTo>
                    <a:pt x="2446980" y="1129660"/>
                    <a:pt x="2446980" y="1129660"/>
                    <a:pt x="1998226" y="351937"/>
                  </a:cubicBezTo>
                  <a:cubicBezTo>
                    <a:pt x="1966173" y="297416"/>
                    <a:pt x="1889243" y="252516"/>
                    <a:pt x="1825136" y="252516"/>
                  </a:cubicBezTo>
                  <a:cubicBezTo>
                    <a:pt x="1825136" y="252516"/>
                    <a:pt x="1825136" y="252516"/>
                    <a:pt x="927628" y="252516"/>
                  </a:cubicBezTo>
                  <a:cubicBezTo>
                    <a:pt x="865123" y="252516"/>
                    <a:pt x="786591" y="297416"/>
                    <a:pt x="754537" y="351937"/>
                  </a:cubicBezTo>
                  <a:cubicBezTo>
                    <a:pt x="754537" y="351937"/>
                    <a:pt x="754537" y="351937"/>
                    <a:pt x="305783" y="1129660"/>
                  </a:cubicBezTo>
                  <a:cubicBezTo>
                    <a:pt x="275332" y="1184181"/>
                    <a:pt x="275332" y="1273980"/>
                    <a:pt x="305783" y="1328500"/>
                  </a:cubicBezTo>
                  <a:cubicBezTo>
                    <a:pt x="305783" y="1328500"/>
                    <a:pt x="305783" y="1328500"/>
                    <a:pt x="754537" y="2106224"/>
                  </a:cubicBezTo>
                  <a:cubicBezTo>
                    <a:pt x="786591" y="2160745"/>
                    <a:pt x="865123" y="2205644"/>
                    <a:pt x="927628" y="2205644"/>
                  </a:cubicBezTo>
                  <a:close/>
                  <a:moveTo>
                    <a:pt x="1940964" y="2458160"/>
                  </a:moveTo>
                  <a:lnTo>
                    <a:pt x="811383" y="2458160"/>
                  </a:lnTo>
                  <a:cubicBezTo>
                    <a:pt x="732716" y="2458160"/>
                    <a:pt x="633877" y="2401651"/>
                    <a:pt x="593535" y="2333032"/>
                  </a:cubicBezTo>
                  <a:cubicBezTo>
                    <a:pt x="28744" y="1354208"/>
                    <a:pt x="28744" y="1354208"/>
                    <a:pt x="28744" y="1354208"/>
                  </a:cubicBezTo>
                  <a:cubicBezTo>
                    <a:pt x="-9581" y="1285590"/>
                    <a:pt x="-9581" y="1172571"/>
                    <a:pt x="28744" y="1103952"/>
                  </a:cubicBezTo>
                  <a:cubicBezTo>
                    <a:pt x="593535" y="125128"/>
                    <a:pt x="593535" y="125128"/>
                    <a:pt x="593535" y="125128"/>
                  </a:cubicBezTo>
                  <a:cubicBezTo>
                    <a:pt x="633877" y="56510"/>
                    <a:pt x="732716" y="0"/>
                    <a:pt x="811383" y="0"/>
                  </a:cubicBezTo>
                  <a:cubicBezTo>
                    <a:pt x="1940964" y="0"/>
                    <a:pt x="1940964" y="0"/>
                    <a:pt x="1940964" y="0"/>
                  </a:cubicBezTo>
                  <a:cubicBezTo>
                    <a:pt x="2021649" y="0"/>
                    <a:pt x="2118470" y="56510"/>
                    <a:pt x="2158812" y="125128"/>
                  </a:cubicBezTo>
                  <a:cubicBezTo>
                    <a:pt x="2723603" y="1103952"/>
                    <a:pt x="2723603" y="1103952"/>
                    <a:pt x="2723603" y="1103952"/>
                  </a:cubicBezTo>
                  <a:cubicBezTo>
                    <a:pt x="2763945" y="1172571"/>
                    <a:pt x="2763945" y="1285590"/>
                    <a:pt x="2723603" y="1354208"/>
                  </a:cubicBezTo>
                  <a:cubicBezTo>
                    <a:pt x="2158812" y="2333032"/>
                    <a:pt x="2158812" y="2333032"/>
                    <a:pt x="2158812" y="2333032"/>
                  </a:cubicBezTo>
                  <a:cubicBezTo>
                    <a:pt x="2118470" y="2401651"/>
                    <a:pt x="2021649" y="2458160"/>
                    <a:pt x="1940964" y="24581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" name="任意多边形 7"/>
            <p:cNvSpPr>
              <a:spLocks/>
            </p:cNvSpPr>
            <p:nvPr/>
          </p:nvSpPr>
          <p:spPr bwMode="auto">
            <a:xfrm rot="10800000">
              <a:off x="6027181" y="2136421"/>
              <a:ext cx="2753864" cy="2458159"/>
            </a:xfrm>
            <a:custGeom>
              <a:avLst/>
              <a:gdLst>
                <a:gd name="connsiteX0" fmla="*/ 1825136 w 2753859"/>
                <a:gd name="connsiteY0" fmla="*/ 2205644 h 2458160"/>
                <a:gd name="connsiteX1" fmla="*/ 1998226 w 2753859"/>
                <a:gd name="connsiteY1" fmla="*/ 2106224 h 2458160"/>
                <a:gd name="connsiteX2" fmla="*/ 2446980 w 2753859"/>
                <a:gd name="connsiteY2" fmla="*/ 1328500 h 2458160"/>
                <a:gd name="connsiteX3" fmla="*/ 2446980 w 2753859"/>
                <a:gd name="connsiteY3" fmla="*/ 1129660 h 2458160"/>
                <a:gd name="connsiteX4" fmla="*/ 1998226 w 2753859"/>
                <a:gd name="connsiteY4" fmla="*/ 351937 h 2458160"/>
                <a:gd name="connsiteX5" fmla="*/ 1825136 w 2753859"/>
                <a:gd name="connsiteY5" fmla="*/ 252516 h 2458160"/>
                <a:gd name="connsiteX6" fmla="*/ 927628 w 2753859"/>
                <a:gd name="connsiteY6" fmla="*/ 252516 h 2458160"/>
                <a:gd name="connsiteX7" fmla="*/ 754537 w 2753859"/>
                <a:gd name="connsiteY7" fmla="*/ 351937 h 2458160"/>
                <a:gd name="connsiteX8" fmla="*/ 305783 w 2753859"/>
                <a:gd name="connsiteY8" fmla="*/ 1129660 h 2458160"/>
                <a:gd name="connsiteX9" fmla="*/ 305783 w 2753859"/>
                <a:gd name="connsiteY9" fmla="*/ 1328500 h 2458160"/>
                <a:gd name="connsiteX10" fmla="*/ 754537 w 2753859"/>
                <a:gd name="connsiteY10" fmla="*/ 2106224 h 2458160"/>
                <a:gd name="connsiteX11" fmla="*/ 927628 w 2753859"/>
                <a:gd name="connsiteY11" fmla="*/ 2205644 h 2458160"/>
                <a:gd name="connsiteX12" fmla="*/ 1940964 w 2753859"/>
                <a:gd name="connsiteY12" fmla="*/ 2458160 h 2458160"/>
                <a:gd name="connsiteX13" fmla="*/ 811383 w 2753859"/>
                <a:gd name="connsiteY13" fmla="*/ 2458160 h 2458160"/>
                <a:gd name="connsiteX14" fmla="*/ 593535 w 2753859"/>
                <a:gd name="connsiteY14" fmla="*/ 2333032 h 2458160"/>
                <a:gd name="connsiteX15" fmla="*/ 28744 w 2753859"/>
                <a:gd name="connsiteY15" fmla="*/ 1354208 h 2458160"/>
                <a:gd name="connsiteX16" fmla="*/ 28744 w 2753859"/>
                <a:gd name="connsiteY16" fmla="*/ 1103952 h 2458160"/>
                <a:gd name="connsiteX17" fmla="*/ 593535 w 2753859"/>
                <a:gd name="connsiteY17" fmla="*/ 125128 h 2458160"/>
                <a:gd name="connsiteX18" fmla="*/ 811383 w 2753859"/>
                <a:gd name="connsiteY18" fmla="*/ 0 h 2458160"/>
                <a:gd name="connsiteX19" fmla="*/ 1940964 w 2753859"/>
                <a:gd name="connsiteY19" fmla="*/ 0 h 2458160"/>
                <a:gd name="connsiteX20" fmla="*/ 2158812 w 2753859"/>
                <a:gd name="connsiteY20" fmla="*/ 125128 h 2458160"/>
                <a:gd name="connsiteX21" fmla="*/ 2723603 w 2753859"/>
                <a:gd name="connsiteY21" fmla="*/ 1103952 h 2458160"/>
                <a:gd name="connsiteX22" fmla="*/ 2723603 w 2753859"/>
                <a:gd name="connsiteY22" fmla="*/ 1354208 h 2458160"/>
                <a:gd name="connsiteX23" fmla="*/ 2158812 w 2753859"/>
                <a:gd name="connsiteY23" fmla="*/ 2333032 h 2458160"/>
                <a:gd name="connsiteX24" fmla="*/ 1940964 w 2753859"/>
                <a:gd name="connsiteY24" fmla="*/ 2458160 h 24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859" h="2458160">
                  <a:moveTo>
                    <a:pt x="1825136" y="2205644"/>
                  </a:moveTo>
                  <a:cubicBezTo>
                    <a:pt x="1889243" y="2205644"/>
                    <a:pt x="1966173" y="2160745"/>
                    <a:pt x="1998226" y="2106224"/>
                  </a:cubicBezTo>
                  <a:cubicBezTo>
                    <a:pt x="1998226" y="2106224"/>
                    <a:pt x="1998226" y="2106224"/>
                    <a:pt x="2446980" y="1328500"/>
                  </a:cubicBezTo>
                  <a:cubicBezTo>
                    <a:pt x="2479034" y="1273980"/>
                    <a:pt x="2479034" y="1184181"/>
                    <a:pt x="2446980" y="1129660"/>
                  </a:cubicBezTo>
                  <a:cubicBezTo>
                    <a:pt x="2446980" y="1129660"/>
                    <a:pt x="2446980" y="1129660"/>
                    <a:pt x="1998226" y="351937"/>
                  </a:cubicBezTo>
                  <a:cubicBezTo>
                    <a:pt x="1966173" y="297416"/>
                    <a:pt x="1889243" y="252516"/>
                    <a:pt x="1825136" y="252516"/>
                  </a:cubicBezTo>
                  <a:cubicBezTo>
                    <a:pt x="1825136" y="252516"/>
                    <a:pt x="1825136" y="252516"/>
                    <a:pt x="927628" y="252516"/>
                  </a:cubicBezTo>
                  <a:cubicBezTo>
                    <a:pt x="865123" y="252516"/>
                    <a:pt x="786591" y="297416"/>
                    <a:pt x="754537" y="351937"/>
                  </a:cubicBezTo>
                  <a:cubicBezTo>
                    <a:pt x="754537" y="351937"/>
                    <a:pt x="754537" y="351937"/>
                    <a:pt x="305783" y="1129660"/>
                  </a:cubicBezTo>
                  <a:cubicBezTo>
                    <a:pt x="275332" y="1184181"/>
                    <a:pt x="275332" y="1273980"/>
                    <a:pt x="305783" y="1328500"/>
                  </a:cubicBezTo>
                  <a:cubicBezTo>
                    <a:pt x="305783" y="1328500"/>
                    <a:pt x="305783" y="1328500"/>
                    <a:pt x="754537" y="2106224"/>
                  </a:cubicBezTo>
                  <a:cubicBezTo>
                    <a:pt x="786591" y="2160745"/>
                    <a:pt x="865123" y="2205644"/>
                    <a:pt x="927628" y="2205644"/>
                  </a:cubicBezTo>
                  <a:close/>
                  <a:moveTo>
                    <a:pt x="1940964" y="2458160"/>
                  </a:moveTo>
                  <a:lnTo>
                    <a:pt x="811383" y="2458160"/>
                  </a:lnTo>
                  <a:cubicBezTo>
                    <a:pt x="732716" y="2458160"/>
                    <a:pt x="633877" y="2401651"/>
                    <a:pt x="593535" y="2333032"/>
                  </a:cubicBezTo>
                  <a:cubicBezTo>
                    <a:pt x="28744" y="1354208"/>
                    <a:pt x="28744" y="1354208"/>
                    <a:pt x="28744" y="1354208"/>
                  </a:cubicBezTo>
                  <a:cubicBezTo>
                    <a:pt x="-9581" y="1285590"/>
                    <a:pt x="-9581" y="1172571"/>
                    <a:pt x="28744" y="1103952"/>
                  </a:cubicBezTo>
                  <a:cubicBezTo>
                    <a:pt x="593535" y="125128"/>
                    <a:pt x="593535" y="125128"/>
                    <a:pt x="593535" y="125128"/>
                  </a:cubicBezTo>
                  <a:cubicBezTo>
                    <a:pt x="633877" y="56510"/>
                    <a:pt x="732716" y="0"/>
                    <a:pt x="811383" y="0"/>
                  </a:cubicBezTo>
                  <a:cubicBezTo>
                    <a:pt x="1940964" y="0"/>
                    <a:pt x="1940964" y="0"/>
                    <a:pt x="1940964" y="0"/>
                  </a:cubicBezTo>
                  <a:cubicBezTo>
                    <a:pt x="2021649" y="0"/>
                    <a:pt x="2118470" y="56510"/>
                    <a:pt x="2158812" y="125128"/>
                  </a:cubicBezTo>
                  <a:cubicBezTo>
                    <a:pt x="2723603" y="1103952"/>
                    <a:pt x="2723603" y="1103952"/>
                    <a:pt x="2723603" y="1103952"/>
                  </a:cubicBezTo>
                  <a:cubicBezTo>
                    <a:pt x="2763945" y="1172571"/>
                    <a:pt x="2763945" y="1285590"/>
                    <a:pt x="2723603" y="1354208"/>
                  </a:cubicBezTo>
                  <a:cubicBezTo>
                    <a:pt x="2158812" y="2333032"/>
                    <a:pt x="2158812" y="2333032"/>
                    <a:pt x="2158812" y="2333032"/>
                  </a:cubicBezTo>
                  <a:cubicBezTo>
                    <a:pt x="2118470" y="2401651"/>
                    <a:pt x="2021649" y="2458160"/>
                    <a:pt x="1940964" y="245816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123262" y="3419963"/>
              <a:ext cx="695704" cy="959447"/>
              <a:chOff x="4118493" y="3419962"/>
              <a:chExt cx="695702" cy="959447"/>
            </a:xfrm>
          </p:grpSpPr>
          <p:sp>
            <p:nvSpPr>
              <p:cNvPr id="20" name="任意多边形 19"/>
              <p:cNvSpPr>
                <a:spLocks/>
              </p:cNvSpPr>
              <p:nvPr/>
            </p:nvSpPr>
            <p:spPr bwMode="auto">
              <a:xfrm rot="10800000">
                <a:off x="4356745" y="3839835"/>
                <a:ext cx="457450" cy="539574"/>
              </a:xfrm>
              <a:custGeom>
                <a:avLst/>
                <a:gdLst>
                  <a:gd name="connsiteX0" fmla="*/ 238666 w 457450"/>
                  <a:gd name="connsiteY0" fmla="*/ 539574 h 539574"/>
                  <a:gd name="connsiteX1" fmla="*/ 228283 w 457450"/>
                  <a:gd name="connsiteY1" fmla="*/ 521578 h 539574"/>
                  <a:gd name="connsiteX2" fmla="*/ 46013 w 457450"/>
                  <a:gd name="connsiteY2" fmla="*/ 205692 h 539574"/>
                  <a:gd name="connsiteX3" fmla="*/ 0 w 457450"/>
                  <a:gd name="connsiteY3" fmla="*/ 125948 h 539574"/>
                  <a:gd name="connsiteX4" fmla="*/ 218784 w 457450"/>
                  <a:gd name="connsiteY4" fmla="*/ 0 h 539574"/>
                  <a:gd name="connsiteX5" fmla="*/ 226318 w 457450"/>
                  <a:gd name="connsiteY5" fmla="*/ 13058 h 539574"/>
                  <a:gd name="connsiteX6" fmla="*/ 446886 w 457450"/>
                  <a:gd name="connsiteY6" fmla="*/ 395318 h 539574"/>
                  <a:gd name="connsiteX7" fmla="*/ 457450 w 457450"/>
                  <a:gd name="connsiteY7" fmla="*/ 413626 h 53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450" h="539574">
                    <a:moveTo>
                      <a:pt x="238666" y="539574"/>
                    </a:moveTo>
                    <a:lnTo>
                      <a:pt x="228283" y="521578"/>
                    </a:lnTo>
                    <a:cubicBezTo>
                      <a:pt x="189458" y="454292"/>
                      <a:pt x="131759" y="354296"/>
                      <a:pt x="46013" y="205692"/>
                    </a:cubicBezTo>
                    <a:lnTo>
                      <a:pt x="0" y="125948"/>
                    </a:lnTo>
                    <a:lnTo>
                      <a:pt x="218784" y="0"/>
                    </a:lnTo>
                    <a:lnTo>
                      <a:pt x="226318" y="13058"/>
                    </a:lnTo>
                    <a:cubicBezTo>
                      <a:pt x="324079" y="182484"/>
                      <a:pt x="395178" y="305704"/>
                      <a:pt x="446886" y="395318"/>
                    </a:cubicBezTo>
                    <a:lnTo>
                      <a:pt x="457450" y="413626"/>
                    </a:lnTo>
                    <a:close/>
                  </a:path>
                </a:pathLst>
              </a:custGeom>
              <a:gradFill>
                <a:gsLst>
                  <a:gs pos="100000">
                    <a:schemeClr val="tx1">
                      <a:alpha val="93000"/>
                    </a:schemeClr>
                  </a:gs>
                  <a:gs pos="0">
                    <a:srgbClr val="FBFBFB">
                      <a:alpha val="0"/>
                    </a:srgbClr>
                  </a:gs>
                </a:gsLst>
                <a:lin ang="2700000" scaled="1"/>
              </a:gradFill>
              <a:ln w="22225"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351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任意多边形 20"/>
              <p:cNvSpPr>
                <a:spLocks/>
              </p:cNvSpPr>
              <p:nvPr/>
            </p:nvSpPr>
            <p:spPr bwMode="auto">
              <a:xfrm rot="10800000">
                <a:off x="4118493" y="3419962"/>
                <a:ext cx="457450" cy="539574"/>
              </a:xfrm>
              <a:custGeom>
                <a:avLst/>
                <a:gdLst>
                  <a:gd name="connsiteX0" fmla="*/ 238666 w 457450"/>
                  <a:gd name="connsiteY0" fmla="*/ 539574 h 539574"/>
                  <a:gd name="connsiteX1" fmla="*/ 228283 w 457450"/>
                  <a:gd name="connsiteY1" fmla="*/ 521578 h 539574"/>
                  <a:gd name="connsiteX2" fmla="*/ 46013 w 457450"/>
                  <a:gd name="connsiteY2" fmla="*/ 205692 h 539574"/>
                  <a:gd name="connsiteX3" fmla="*/ 0 w 457450"/>
                  <a:gd name="connsiteY3" fmla="*/ 125948 h 539574"/>
                  <a:gd name="connsiteX4" fmla="*/ 218784 w 457450"/>
                  <a:gd name="connsiteY4" fmla="*/ 0 h 539574"/>
                  <a:gd name="connsiteX5" fmla="*/ 226318 w 457450"/>
                  <a:gd name="connsiteY5" fmla="*/ 13058 h 539574"/>
                  <a:gd name="connsiteX6" fmla="*/ 446886 w 457450"/>
                  <a:gd name="connsiteY6" fmla="*/ 395318 h 539574"/>
                  <a:gd name="connsiteX7" fmla="*/ 457450 w 457450"/>
                  <a:gd name="connsiteY7" fmla="*/ 413626 h 53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450" h="539574">
                    <a:moveTo>
                      <a:pt x="238666" y="539574"/>
                    </a:moveTo>
                    <a:lnTo>
                      <a:pt x="228283" y="521578"/>
                    </a:lnTo>
                    <a:cubicBezTo>
                      <a:pt x="189458" y="454292"/>
                      <a:pt x="131759" y="354296"/>
                      <a:pt x="46013" y="205692"/>
                    </a:cubicBezTo>
                    <a:lnTo>
                      <a:pt x="0" y="125948"/>
                    </a:lnTo>
                    <a:lnTo>
                      <a:pt x="218784" y="0"/>
                    </a:lnTo>
                    <a:lnTo>
                      <a:pt x="226318" y="13058"/>
                    </a:lnTo>
                    <a:cubicBezTo>
                      <a:pt x="324079" y="182484"/>
                      <a:pt x="395178" y="305704"/>
                      <a:pt x="446886" y="395318"/>
                    </a:cubicBezTo>
                    <a:lnTo>
                      <a:pt x="457450" y="413626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43000"/>
                    </a:schemeClr>
                  </a:gs>
                  <a:gs pos="100000">
                    <a:srgbClr val="ECECEC">
                      <a:alpha val="0"/>
                    </a:srgbClr>
                  </a:gs>
                </a:gsLst>
                <a:lin ang="2700000" scaled="1"/>
              </a:gradFill>
              <a:ln w="22225"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351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0" name="组合 9"/>
            <p:cNvGrpSpPr/>
            <p:nvPr/>
          </p:nvGrpSpPr>
          <p:grpSpPr>
            <a:xfrm>
              <a:off x="6092541" y="3419963"/>
              <a:ext cx="695704" cy="959447"/>
              <a:chOff x="4118493" y="3419962"/>
              <a:chExt cx="695702" cy="959447"/>
            </a:xfrm>
          </p:grpSpPr>
          <p:sp>
            <p:nvSpPr>
              <p:cNvPr id="18" name="任意多边形 17"/>
              <p:cNvSpPr>
                <a:spLocks/>
              </p:cNvSpPr>
              <p:nvPr/>
            </p:nvSpPr>
            <p:spPr bwMode="auto">
              <a:xfrm rot="10800000">
                <a:off x="4356745" y="3839835"/>
                <a:ext cx="457450" cy="539574"/>
              </a:xfrm>
              <a:custGeom>
                <a:avLst/>
                <a:gdLst>
                  <a:gd name="connsiteX0" fmla="*/ 238666 w 457450"/>
                  <a:gd name="connsiteY0" fmla="*/ 539574 h 539574"/>
                  <a:gd name="connsiteX1" fmla="*/ 228283 w 457450"/>
                  <a:gd name="connsiteY1" fmla="*/ 521578 h 539574"/>
                  <a:gd name="connsiteX2" fmla="*/ 46013 w 457450"/>
                  <a:gd name="connsiteY2" fmla="*/ 205692 h 539574"/>
                  <a:gd name="connsiteX3" fmla="*/ 0 w 457450"/>
                  <a:gd name="connsiteY3" fmla="*/ 125948 h 539574"/>
                  <a:gd name="connsiteX4" fmla="*/ 218784 w 457450"/>
                  <a:gd name="connsiteY4" fmla="*/ 0 h 539574"/>
                  <a:gd name="connsiteX5" fmla="*/ 226318 w 457450"/>
                  <a:gd name="connsiteY5" fmla="*/ 13058 h 539574"/>
                  <a:gd name="connsiteX6" fmla="*/ 446886 w 457450"/>
                  <a:gd name="connsiteY6" fmla="*/ 395318 h 539574"/>
                  <a:gd name="connsiteX7" fmla="*/ 457450 w 457450"/>
                  <a:gd name="connsiteY7" fmla="*/ 413626 h 53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450" h="539574">
                    <a:moveTo>
                      <a:pt x="238666" y="539574"/>
                    </a:moveTo>
                    <a:lnTo>
                      <a:pt x="228283" y="521578"/>
                    </a:lnTo>
                    <a:cubicBezTo>
                      <a:pt x="189458" y="454292"/>
                      <a:pt x="131759" y="354296"/>
                      <a:pt x="46013" y="205692"/>
                    </a:cubicBezTo>
                    <a:lnTo>
                      <a:pt x="0" y="125948"/>
                    </a:lnTo>
                    <a:lnTo>
                      <a:pt x="218784" y="0"/>
                    </a:lnTo>
                    <a:lnTo>
                      <a:pt x="226318" y="13058"/>
                    </a:lnTo>
                    <a:cubicBezTo>
                      <a:pt x="324079" y="182484"/>
                      <a:pt x="395178" y="305704"/>
                      <a:pt x="446886" y="395318"/>
                    </a:cubicBezTo>
                    <a:lnTo>
                      <a:pt x="457450" y="413626"/>
                    </a:lnTo>
                    <a:close/>
                  </a:path>
                </a:pathLst>
              </a:custGeom>
              <a:gradFill>
                <a:gsLst>
                  <a:gs pos="100000">
                    <a:schemeClr val="tx1">
                      <a:alpha val="93000"/>
                    </a:schemeClr>
                  </a:gs>
                  <a:gs pos="0">
                    <a:srgbClr val="FBFBFB">
                      <a:alpha val="0"/>
                    </a:srgbClr>
                  </a:gs>
                </a:gsLst>
                <a:lin ang="2700000" scaled="1"/>
              </a:gradFill>
              <a:ln w="22225"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351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任意多边形 18"/>
              <p:cNvSpPr>
                <a:spLocks/>
              </p:cNvSpPr>
              <p:nvPr/>
            </p:nvSpPr>
            <p:spPr bwMode="auto">
              <a:xfrm rot="10800000">
                <a:off x="4118493" y="3419962"/>
                <a:ext cx="457450" cy="539574"/>
              </a:xfrm>
              <a:custGeom>
                <a:avLst/>
                <a:gdLst>
                  <a:gd name="connsiteX0" fmla="*/ 238666 w 457450"/>
                  <a:gd name="connsiteY0" fmla="*/ 539574 h 539574"/>
                  <a:gd name="connsiteX1" fmla="*/ 228283 w 457450"/>
                  <a:gd name="connsiteY1" fmla="*/ 521578 h 539574"/>
                  <a:gd name="connsiteX2" fmla="*/ 46013 w 457450"/>
                  <a:gd name="connsiteY2" fmla="*/ 205692 h 539574"/>
                  <a:gd name="connsiteX3" fmla="*/ 0 w 457450"/>
                  <a:gd name="connsiteY3" fmla="*/ 125948 h 539574"/>
                  <a:gd name="connsiteX4" fmla="*/ 218784 w 457450"/>
                  <a:gd name="connsiteY4" fmla="*/ 0 h 539574"/>
                  <a:gd name="connsiteX5" fmla="*/ 226318 w 457450"/>
                  <a:gd name="connsiteY5" fmla="*/ 13058 h 539574"/>
                  <a:gd name="connsiteX6" fmla="*/ 446886 w 457450"/>
                  <a:gd name="connsiteY6" fmla="*/ 395318 h 539574"/>
                  <a:gd name="connsiteX7" fmla="*/ 457450 w 457450"/>
                  <a:gd name="connsiteY7" fmla="*/ 413626 h 53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450" h="539574">
                    <a:moveTo>
                      <a:pt x="238666" y="539574"/>
                    </a:moveTo>
                    <a:lnTo>
                      <a:pt x="228283" y="521578"/>
                    </a:lnTo>
                    <a:cubicBezTo>
                      <a:pt x="189458" y="454292"/>
                      <a:pt x="131759" y="354296"/>
                      <a:pt x="46013" y="205692"/>
                    </a:cubicBezTo>
                    <a:lnTo>
                      <a:pt x="0" y="125948"/>
                    </a:lnTo>
                    <a:lnTo>
                      <a:pt x="218784" y="0"/>
                    </a:lnTo>
                    <a:lnTo>
                      <a:pt x="226318" y="13058"/>
                    </a:lnTo>
                    <a:cubicBezTo>
                      <a:pt x="324079" y="182484"/>
                      <a:pt x="395178" y="305704"/>
                      <a:pt x="446886" y="395318"/>
                    </a:cubicBezTo>
                    <a:lnTo>
                      <a:pt x="457450" y="413626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43000"/>
                    </a:schemeClr>
                  </a:gs>
                  <a:gs pos="100000">
                    <a:srgbClr val="ECECEC">
                      <a:alpha val="0"/>
                    </a:srgbClr>
                  </a:gs>
                </a:gsLst>
                <a:lin ang="2700000" scaled="1"/>
              </a:gradFill>
              <a:ln w="22225"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351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1" name="Freeform 5"/>
            <p:cNvSpPr>
              <a:spLocks/>
            </p:cNvSpPr>
            <p:nvPr/>
          </p:nvSpPr>
          <p:spPr bwMode="auto">
            <a:xfrm rot="10800000">
              <a:off x="2086663" y="2136421"/>
              <a:ext cx="2773532" cy="2458159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noFill/>
            <a:ln w="254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5"/>
            <p:cNvSpPr>
              <a:spLocks/>
            </p:cNvSpPr>
            <p:nvPr/>
          </p:nvSpPr>
          <p:spPr bwMode="auto">
            <a:xfrm rot="10800000">
              <a:off x="4047283" y="2136421"/>
              <a:ext cx="2773532" cy="2458159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noFill/>
            <a:ln w="254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5"/>
            <p:cNvSpPr>
              <a:spLocks/>
            </p:cNvSpPr>
            <p:nvPr/>
          </p:nvSpPr>
          <p:spPr bwMode="auto">
            <a:xfrm rot="10800000">
              <a:off x="6002657" y="2136421"/>
              <a:ext cx="2773531" cy="2458159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noFill/>
            <a:ln w="254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" name="任意多边形 13"/>
            <p:cNvSpPr>
              <a:spLocks/>
            </p:cNvSpPr>
            <p:nvPr/>
          </p:nvSpPr>
          <p:spPr bwMode="auto">
            <a:xfrm rot="10800000">
              <a:off x="4031686" y="3423138"/>
              <a:ext cx="808697" cy="1056302"/>
            </a:xfrm>
            <a:custGeom>
              <a:avLst/>
              <a:gdLst>
                <a:gd name="connsiteX0" fmla="*/ 284569 w 808695"/>
                <a:gd name="connsiteY0" fmla="*/ 1056302 h 1056302"/>
                <a:gd name="connsiteX1" fmla="*/ 0 w 808695"/>
                <a:gd name="connsiteY1" fmla="*/ 1056302 h 1056302"/>
                <a:gd name="connsiteX2" fmla="*/ 806 w 808695"/>
                <a:gd name="connsiteY2" fmla="*/ 1048810 h 1056302"/>
                <a:gd name="connsiteX3" fmla="*/ 22364 w 808695"/>
                <a:gd name="connsiteY3" fmla="*/ 990408 h 1056302"/>
                <a:gd name="connsiteX4" fmla="*/ 587155 w 808695"/>
                <a:gd name="connsiteY4" fmla="*/ 11584 h 1056302"/>
                <a:gd name="connsiteX5" fmla="*/ 596709 w 808695"/>
                <a:gd name="connsiteY5" fmla="*/ 0 h 1056302"/>
                <a:gd name="connsiteX6" fmla="*/ 808695 w 808695"/>
                <a:gd name="connsiteY6" fmla="*/ 178879 h 1056302"/>
                <a:gd name="connsiteX7" fmla="*/ 779936 w 808695"/>
                <a:gd name="connsiteY7" fmla="*/ 199858 h 1056302"/>
                <a:gd name="connsiteX8" fmla="*/ 748157 w 808695"/>
                <a:gd name="connsiteY8" fmla="*/ 238393 h 1056302"/>
                <a:gd name="connsiteX9" fmla="*/ 299403 w 808695"/>
                <a:gd name="connsiteY9" fmla="*/ 1016116 h 10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8695" h="1056302">
                  <a:moveTo>
                    <a:pt x="284569" y="1056302"/>
                  </a:moveTo>
                  <a:lnTo>
                    <a:pt x="0" y="1056302"/>
                  </a:lnTo>
                  <a:lnTo>
                    <a:pt x="806" y="1048810"/>
                  </a:lnTo>
                  <a:cubicBezTo>
                    <a:pt x="5597" y="1027493"/>
                    <a:pt x="12783" y="1007563"/>
                    <a:pt x="22364" y="990408"/>
                  </a:cubicBezTo>
                  <a:cubicBezTo>
                    <a:pt x="587155" y="11584"/>
                    <a:pt x="587155" y="11584"/>
                    <a:pt x="587155" y="11584"/>
                  </a:cubicBezTo>
                  <a:lnTo>
                    <a:pt x="596709" y="0"/>
                  </a:lnTo>
                  <a:lnTo>
                    <a:pt x="808695" y="178879"/>
                  </a:lnTo>
                  <a:lnTo>
                    <a:pt x="779936" y="199858"/>
                  </a:lnTo>
                  <a:cubicBezTo>
                    <a:pt x="767089" y="211734"/>
                    <a:pt x="756171" y="224763"/>
                    <a:pt x="748157" y="238393"/>
                  </a:cubicBezTo>
                  <a:cubicBezTo>
                    <a:pt x="748157" y="238393"/>
                    <a:pt x="748157" y="238393"/>
                    <a:pt x="299403" y="1016116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" name="任意多边形 14"/>
            <p:cNvSpPr>
              <a:spLocks/>
            </p:cNvSpPr>
            <p:nvPr/>
          </p:nvSpPr>
          <p:spPr bwMode="auto">
            <a:xfrm rot="10800000">
              <a:off x="5993558" y="3423138"/>
              <a:ext cx="808697" cy="1056302"/>
            </a:xfrm>
            <a:custGeom>
              <a:avLst/>
              <a:gdLst>
                <a:gd name="connsiteX0" fmla="*/ 284569 w 808695"/>
                <a:gd name="connsiteY0" fmla="*/ 1056302 h 1056302"/>
                <a:gd name="connsiteX1" fmla="*/ 0 w 808695"/>
                <a:gd name="connsiteY1" fmla="*/ 1056302 h 1056302"/>
                <a:gd name="connsiteX2" fmla="*/ 806 w 808695"/>
                <a:gd name="connsiteY2" fmla="*/ 1048810 h 1056302"/>
                <a:gd name="connsiteX3" fmla="*/ 22364 w 808695"/>
                <a:gd name="connsiteY3" fmla="*/ 990408 h 1056302"/>
                <a:gd name="connsiteX4" fmla="*/ 587155 w 808695"/>
                <a:gd name="connsiteY4" fmla="*/ 11584 h 1056302"/>
                <a:gd name="connsiteX5" fmla="*/ 596709 w 808695"/>
                <a:gd name="connsiteY5" fmla="*/ 0 h 1056302"/>
                <a:gd name="connsiteX6" fmla="*/ 808695 w 808695"/>
                <a:gd name="connsiteY6" fmla="*/ 178879 h 1056302"/>
                <a:gd name="connsiteX7" fmla="*/ 779936 w 808695"/>
                <a:gd name="connsiteY7" fmla="*/ 199858 h 1056302"/>
                <a:gd name="connsiteX8" fmla="*/ 748157 w 808695"/>
                <a:gd name="connsiteY8" fmla="*/ 238393 h 1056302"/>
                <a:gd name="connsiteX9" fmla="*/ 299403 w 808695"/>
                <a:gd name="connsiteY9" fmla="*/ 1016116 h 10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8695" h="1056302">
                  <a:moveTo>
                    <a:pt x="284569" y="1056302"/>
                  </a:moveTo>
                  <a:lnTo>
                    <a:pt x="0" y="1056302"/>
                  </a:lnTo>
                  <a:lnTo>
                    <a:pt x="806" y="1048810"/>
                  </a:lnTo>
                  <a:cubicBezTo>
                    <a:pt x="5597" y="1027493"/>
                    <a:pt x="12783" y="1007563"/>
                    <a:pt x="22364" y="990408"/>
                  </a:cubicBezTo>
                  <a:cubicBezTo>
                    <a:pt x="587155" y="11584"/>
                    <a:pt x="587155" y="11584"/>
                    <a:pt x="587155" y="11584"/>
                  </a:cubicBezTo>
                  <a:lnTo>
                    <a:pt x="596709" y="0"/>
                  </a:lnTo>
                  <a:lnTo>
                    <a:pt x="808695" y="178879"/>
                  </a:lnTo>
                  <a:lnTo>
                    <a:pt x="779936" y="199858"/>
                  </a:lnTo>
                  <a:cubicBezTo>
                    <a:pt x="767089" y="211734"/>
                    <a:pt x="756171" y="224763"/>
                    <a:pt x="748157" y="238393"/>
                  </a:cubicBezTo>
                  <a:cubicBezTo>
                    <a:pt x="748157" y="238393"/>
                    <a:pt x="748157" y="238393"/>
                    <a:pt x="299403" y="10161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 rot="18000000">
              <a:off x="4397093" y="2629576"/>
              <a:ext cx="269684" cy="23899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1">
                <a:cs typeface="+mn-ea"/>
                <a:sym typeface="+mn-lt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 rot="18000000">
              <a:off x="6352559" y="2629577"/>
              <a:ext cx="269684" cy="238990"/>
            </a:xfrm>
            <a:prstGeom prst="rect">
              <a:avLst/>
            </a:pr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1">
                <a:cs typeface="+mn-ea"/>
                <a:sym typeface="+mn-lt"/>
              </a:endParaRPr>
            </a:p>
          </p:txBody>
        </p:sp>
      </p:grpSp>
      <p:sp>
        <p:nvSpPr>
          <p:cNvPr id="22" name="Freeform 48"/>
          <p:cNvSpPr>
            <a:spLocks noEditPoints="1"/>
          </p:cNvSpPr>
          <p:nvPr/>
        </p:nvSpPr>
        <p:spPr bwMode="auto">
          <a:xfrm>
            <a:off x="5830195" y="1972571"/>
            <a:ext cx="607812" cy="661057"/>
          </a:xfrm>
          <a:custGeom>
            <a:avLst/>
            <a:gdLst>
              <a:gd name="T0" fmla="*/ 189 w 311"/>
              <a:gd name="T1" fmla="*/ 220 h 339"/>
              <a:gd name="T2" fmla="*/ 209 w 311"/>
              <a:gd name="T3" fmla="*/ 163 h 339"/>
              <a:gd name="T4" fmla="*/ 221 w 311"/>
              <a:gd name="T5" fmla="*/ 120 h 339"/>
              <a:gd name="T6" fmla="*/ 221 w 311"/>
              <a:gd name="T7" fmla="*/ 120 h 339"/>
              <a:gd name="T8" fmla="*/ 222 w 311"/>
              <a:gd name="T9" fmla="*/ 116 h 339"/>
              <a:gd name="T10" fmla="*/ 222 w 311"/>
              <a:gd name="T11" fmla="*/ 112 h 339"/>
              <a:gd name="T12" fmla="*/ 223 w 311"/>
              <a:gd name="T13" fmla="*/ 109 h 339"/>
              <a:gd name="T14" fmla="*/ 223 w 311"/>
              <a:gd name="T15" fmla="*/ 105 h 339"/>
              <a:gd name="T16" fmla="*/ 223 w 311"/>
              <a:gd name="T17" fmla="*/ 102 h 339"/>
              <a:gd name="T18" fmla="*/ 224 w 311"/>
              <a:gd name="T19" fmla="*/ 98 h 339"/>
              <a:gd name="T20" fmla="*/ 224 w 311"/>
              <a:gd name="T21" fmla="*/ 95 h 339"/>
              <a:gd name="T22" fmla="*/ 224 w 311"/>
              <a:gd name="T23" fmla="*/ 92 h 339"/>
              <a:gd name="T24" fmla="*/ 223 w 311"/>
              <a:gd name="T25" fmla="*/ 89 h 339"/>
              <a:gd name="T26" fmla="*/ 223 w 311"/>
              <a:gd name="T27" fmla="*/ 87 h 339"/>
              <a:gd name="T28" fmla="*/ 223 w 311"/>
              <a:gd name="T29" fmla="*/ 85 h 339"/>
              <a:gd name="T30" fmla="*/ 223 w 311"/>
              <a:gd name="T31" fmla="*/ 83 h 339"/>
              <a:gd name="T32" fmla="*/ 223 w 311"/>
              <a:gd name="T33" fmla="*/ 82 h 339"/>
              <a:gd name="T34" fmla="*/ 223 w 311"/>
              <a:gd name="T35" fmla="*/ 81 h 339"/>
              <a:gd name="T36" fmla="*/ 223 w 311"/>
              <a:gd name="T37" fmla="*/ 81 h 339"/>
              <a:gd name="T38" fmla="*/ 108 w 311"/>
              <a:gd name="T39" fmla="*/ 36 h 339"/>
              <a:gd name="T40" fmla="*/ 78 w 311"/>
              <a:gd name="T41" fmla="*/ 55 h 339"/>
              <a:gd name="T42" fmla="*/ 77 w 311"/>
              <a:gd name="T43" fmla="*/ 59 h 339"/>
              <a:gd name="T44" fmla="*/ 76 w 311"/>
              <a:gd name="T45" fmla="*/ 64 h 339"/>
              <a:gd name="T46" fmla="*/ 76 w 311"/>
              <a:gd name="T47" fmla="*/ 69 h 339"/>
              <a:gd name="T48" fmla="*/ 75 w 311"/>
              <a:gd name="T49" fmla="*/ 74 h 339"/>
              <a:gd name="T50" fmla="*/ 75 w 311"/>
              <a:gd name="T51" fmla="*/ 78 h 339"/>
              <a:gd name="T52" fmla="*/ 76 w 311"/>
              <a:gd name="T53" fmla="*/ 83 h 339"/>
              <a:gd name="T54" fmla="*/ 76 w 311"/>
              <a:gd name="T55" fmla="*/ 87 h 339"/>
              <a:gd name="T56" fmla="*/ 77 w 311"/>
              <a:gd name="T57" fmla="*/ 92 h 339"/>
              <a:gd name="T58" fmla="*/ 77 w 311"/>
              <a:gd name="T59" fmla="*/ 96 h 339"/>
              <a:gd name="T60" fmla="*/ 78 w 311"/>
              <a:gd name="T61" fmla="*/ 100 h 339"/>
              <a:gd name="T62" fmla="*/ 79 w 311"/>
              <a:gd name="T63" fmla="*/ 104 h 339"/>
              <a:gd name="T64" fmla="*/ 80 w 311"/>
              <a:gd name="T65" fmla="*/ 106 h 339"/>
              <a:gd name="T66" fmla="*/ 84 w 311"/>
              <a:gd name="T67" fmla="*/ 119 h 339"/>
              <a:gd name="T68" fmla="*/ 92 w 311"/>
              <a:gd name="T69" fmla="*/ 161 h 339"/>
              <a:gd name="T70" fmla="*/ 104 w 311"/>
              <a:gd name="T71" fmla="*/ 238 h 339"/>
              <a:gd name="T72" fmla="*/ 0 w 311"/>
              <a:gd name="T73" fmla="*/ 339 h 339"/>
              <a:gd name="T74" fmla="*/ 148 w 311"/>
              <a:gd name="T75" fmla="*/ 271 h 339"/>
              <a:gd name="T76" fmla="*/ 146 w 311"/>
              <a:gd name="T77" fmla="*/ 249 h 339"/>
              <a:gd name="T78" fmla="*/ 175 w 311"/>
              <a:gd name="T79" fmla="*/ 258 h 339"/>
              <a:gd name="T80" fmla="*/ 174 w 311"/>
              <a:gd name="T81" fmla="*/ 339 h 339"/>
              <a:gd name="T82" fmla="*/ 216 w 311"/>
              <a:gd name="T83" fmla="*/ 244 h 339"/>
              <a:gd name="T84" fmla="*/ 81 w 311"/>
              <a:gd name="T85" fmla="*/ 139 h 339"/>
              <a:gd name="T86" fmla="*/ 93 w 311"/>
              <a:gd name="T87" fmla="*/ 136 h 339"/>
              <a:gd name="T88" fmla="*/ 105 w 311"/>
              <a:gd name="T89" fmla="*/ 72 h 339"/>
              <a:gd name="T90" fmla="*/ 211 w 311"/>
              <a:gd name="T91" fmla="*/ 131 h 339"/>
              <a:gd name="T92" fmla="*/ 222 w 311"/>
              <a:gd name="T93" fmla="*/ 130 h 339"/>
              <a:gd name="T94" fmla="*/ 183 w 311"/>
              <a:gd name="T95" fmla="*/ 201 h 339"/>
              <a:gd name="T96" fmla="*/ 96 w 311"/>
              <a:gd name="T97" fmla="*/ 158 h 339"/>
              <a:gd name="T98" fmla="*/ 166 w 311"/>
              <a:gd name="T99" fmla="*/ 245 h 339"/>
              <a:gd name="T100" fmla="*/ 117 w 311"/>
              <a:gd name="T101" fmla="*/ 225 h 339"/>
              <a:gd name="T102" fmla="*/ 152 w 311"/>
              <a:gd name="T103" fmla="*/ 220 h 339"/>
              <a:gd name="T104" fmla="*/ 185 w 311"/>
              <a:gd name="T105" fmla="*/ 222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11" h="339">
                <a:moveTo>
                  <a:pt x="216" y="244"/>
                </a:moveTo>
                <a:cubicBezTo>
                  <a:pt x="194" y="236"/>
                  <a:pt x="189" y="220"/>
                  <a:pt x="189" y="220"/>
                </a:cubicBezTo>
                <a:cubicBezTo>
                  <a:pt x="189" y="202"/>
                  <a:pt x="189" y="202"/>
                  <a:pt x="189" y="202"/>
                </a:cubicBezTo>
                <a:cubicBezTo>
                  <a:pt x="205" y="182"/>
                  <a:pt x="209" y="163"/>
                  <a:pt x="209" y="163"/>
                </a:cubicBezTo>
                <a:cubicBezTo>
                  <a:pt x="212" y="160"/>
                  <a:pt x="218" y="154"/>
                  <a:pt x="218" y="154"/>
                </a:cubicBezTo>
                <a:cubicBezTo>
                  <a:pt x="229" y="137"/>
                  <a:pt x="225" y="116"/>
                  <a:pt x="221" y="120"/>
                </a:cubicBezTo>
                <a:cubicBezTo>
                  <a:pt x="221" y="120"/>
                  <a:pt x="221" y="121"/>
                  <a:pt x="220" y="122"/>
                </a:cubicBezTo>
                <a:cubicBezTo>
                  <a:pt x="220" y="121"/>
                  <a:pt x="221" y="121"/>
                  <a:pt x="221" y="120"/>
                </a:cubicBezTo>
                <a:cubicBezTo>
                  <a:pt x="221" y="120"/>
                  <a:pt x="221" y="119"/>
                  <a:pt x="221" y="119"/>
                </a:cubicBezTo>
                <a:cubicBezTo>
                  <a:pt x="221" y="118"/>
                  <a:pt x="221" y="117"/>
                  <a:pt x="222" y="116"/>
                </a:cubicBezTo>
                <a:cubicBezTo>
                  <a:pt x="222" y="116"/>
                  <a:pt x="222" y="116"/>
                  <a:pt x="222" y="115"/>
                </a:cubicBezTo>
                <a:cubicBezTo>
                  <a:pt x="222" y="114"/>
                  <a:pt x="222" y="113"/>
                  <a:pt x="222" y="112"/>
                </a:cubicBezTo>
                <a:cubicBezTo>
                  <a:pt x="222" y="112"/>
                  <a:pt x="222" y="112"/>
                  <a:pt x="222" y="111"/>
                </a:cubicBezTo>
                <a:cubicBezTo>
                  <a:pt x="223" y="110"/>
                  <a:pt x="223" y="110"/>
                  <a:pt x="223" y="109"/>
                </a:cubicBezTo>
                <a:cubicBezTo>
                  <a:pt x="223" y="108"/>
                  <a:pt x="223" y="108"/>
                  <a:pt x="223" y="108"/>
                </a:cubicBezTo>
                <a:cubicBezTo>
                  <a:pt x="223" y="107"/>
                  <a:pt x="223" y="106"/>
                  <a:pt x="223" y="105"/>
                </a:cubicBezTo>
                <a:cubicBezTo>
                  <a:pt x="223" y="105"/>
                  <a:pt x="223" y="105"/>
                  <a:pt x="223" y="104"/>
                </a:cubicBezTo>
                <a:cubicBezTo>
                  <a:pt x="223" y="103"/>
                  <a:pt x="223" y="103"/>
                  <a:pt x="223" y="102"/>
                </a:cubicBezTo>
                <a:cubicBezTo>
                  <a:pt x="223" y="101"/>
                  <a:pt x="223" y="101"/>
                  <a:pt x="224" y="101"/>
                </a:cubicBezTo>
                <a:cubicBezTo>
                  <a:pt x="224" y="100"/>
                  <a:pt x="224" y="99"/>
                  <a:pt x="224" y="98"/>
                </a:cubicBezTo>
                <a:cubicBezTo>
                  <a:pt x="224" y="98"/>
                  <a:pt x="224" y="98"/>
                  <a:pt x="224" y="98"/>
                </a:cubicBezTo>
                <a:cubicBezTo>
                  <a:pt x="224" y="97"/>
                  <a:pt x="224" y="96"/>
                  <a:pt x="224" y="95"/>
                </a:cubicBezTo>
                <a:cubicBezTo>
                  <a:pt x="224" y="95"/>
                  <a:pt x="224" y="95"/>
                  <a:pt x="224" y="94"/>
                </a:cubicBezTo>
                <a:cubicBezTo>
                  <a:pt x="224" y="94"/>
                  <a:pt x="224" y="93"/>
                  <a:pt x="224" y="92"/>
                </a:cubicBezTo>
                <a:cubicBezTo>
                  <a:pt x="224" y="92"/>
                  <a:pt x="224" y="92"/>
                  <a:pt x="224" y="91"/>
                </a:cubicBezTo>
                <a:cubicBezTo>
                  <a:pt x="224" y="91"/>
                  <a:pt x="224" y="90"/>
                  <a:pt x="223" y="89"/>
                </a:cubicBezTo>
                <a:cubicBezTo>
                  <a:pt x="223" y="89"/>
                  <a:pt x="223" y="89"/>
                  <a:pt x="223" y="89"/>
                </a:cubicBezTo>
                <a:cubicBezTo>
                  <a:pt x="223" y="88"/>
                  <a:pt x="223" y="88"/>
                  <a:pt x="223" y="87"/>
                </a:cubicBezTo>
                <a:cubicBezTo>
                  <a:pt x="223" y="87"/>
                  <a:pt x="223" y="87"/>
                  <a:pt x="223" y="87"/>
                </a:cubicBezTo>
                <a:cubicBezTo>
                  <a:pt x="223" y="86"/>
                  <a:pt x="223" y="86"/>
                  <a:pt x="223" y="85"/>
                </a:cubicBezTo>
                <a:cubicBezTo>
                  <a:pt x="223" y="85"/>
                  <a:pt x="223" y="85"/>
                  <a:pt x="223" y="85"/>
                </a:cubicBezTo>
                <a:cubicBezTo>
                  <a:pt x="223" y="84"/>
                  <a:pt x="223" y="84"/>
                  <a:pt x="223" y="83"/>
                </a:cubicBezTo>
                <a:cubicBezTo>
                  <a:pt x="223" y="83"/>
                  <a:pt x="223" y="83"/>
                  <a:pt x="223" y="83"/>
                </a:cubicBezTo>
                <a:cubicBezTo>
                  <a:pt x="223" y="83"/>
                  <a:pt x="223" y="82"/>
                  <a:pt x="223" y="82"/>
                </a:cubicBezTo>
                <a:cubicBezTo>
                  <a:pt x="223" y="82"/>
                  <a:pt x="223" y="82"/>
                  <a:pt x="223" y="82"/>
                </a:cubicBezTo>
                <a:cubicBezTo>
                  <a:pt x="223" y="82"/>
                  <a:pt x="223" y="81"/>
                  <a:pt x="223" y="81"/>
                </a:cubicBezTo>
                <a:cubicBezTo>
                  <a:pt x="223" y="81"/>
                  <a:pt x="223" y="81"/>
                  <a:pt x="223" y="81"/>
                </a:cubicBezTo>
                <a:cubicBezTo>
                  <a:pt x="223" y="81"/>
                  <a:pt x="223" y="81"/>
                  <a:pt x="223" y="81"/>
                </a:cubicBezTo>
                <a:cubicBezTo>
                  <a:pt x="221" y="33"/>
                  <a:pt x="182" y="21"/>
                  <a:pt x="182" y="21"/>
                </a:cubicBezTo>
                <a:cubicBezTo>
                  <a:pt x="134" y="0"/>
                  <a:pt x="108" y="36"/>
                  <a:pt x="108" y="36"/>
                </a:cubicBezTo>
                <a:cubicBezTo>
                  <a:pt x="89" y="27"/>
                  <a:pt x="79" y="51"/>
                  <a:pt x="79" y="51"/>
                </a:cubicBezTo>
                <a:cubicBezTo>
                  <a:pt x="79" y="52"/>
                  <a:pt x="78" y="54"/>
                  <a:pt x="78" y="55"/>
                </a:cubicBezTo>
                <a:cubicBezTo>
                  <a:pt x="78" y="55"/>
                  <a:pt x="78" y="56"/>
                  <a:pt x="78" y="56"/>
                </a:cubicBezTo>
                <a:cubicBezTo>
                  <a:pt x="78" y="57"/>
                  <a:pt x="77" y="58"/>
                  <a:pt x="77" y="59"/>
                </a:cubicBezTo>
                <a:cubicBezTo>
                  <a:pt x="77" y="60"/>
                  <a:pt x="77" y="60"/>
                  <a:pt x="77" y="61"/>
                </a:cubicBezTo>
                <a:cubicBezTo>
                  <a:pt x="77" y="62"/>
                  <a:pt x="76" y="63"/>
                  <a:pt x="76" y="64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8"/>
                  <a:pt x="76" y="69"/>
                </a:cubicBezTo>
                <a:cubicBezTo>
                  <a:pt x="76" y="70"/>
                  <a:pt x="76" y="70"/>
                  <a:pt x="76" y="71"/>
                </a:cubicBezTo>
                <a:cubicBezTo>
                  <a:pt x="76" y="72"/>
                  <a:pt x="75" y="73"/>
                  <a:pt x="75" y="74"/>
                </a:cubicBezTo>
                <a:cubicBezTo>
                  <a:pt x="75" y="74"/>
                  <a:pt x="75" y="75"/>
                  <a:pt x="75" y="75"/>
                </a:cubicBezTo>
                <a:cubicBezTo>
                  <a:pt x="75" y="76"/>
                  <a:pt x="75" y="77"/>
                  <a:pt x="75" y="78"/>
                </a:cubicBezTo>
                <a:cubicBezTo>
                  <a:pt x="75" y="79"/>
                  <a:pt x="75" y="79"/>
                  <a:pt x="75" y="79"/>
                </a:cubicBezTo>
                <a:cubicBezTo>
                  <a:pt x="75" y="81"/>
                  <a:pt x="76" y="82"/>
                  <a:pt x="76" y="83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85"/>
                  <a:pt x="76" y="86"/>
                  <a:pt x="76" y="87"/>
                </a:cubicBezTo>
                <a:cubicBezTo>
                  <a:pt x="76" y="88"/>
                  <a:pt x="76" y="88"/>
                  <a:pt x="76" y="89"/>
                </a:cubicBezTo>
                <a:cubicBezTo>
                  <a:pt x="76" y="90"/>
                  <a:pt x="76" y="91"/>
                  <a:pt x="77" y="92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7" y="95"/>
                  <a:pt x="77" y="96"/>
                </a:cubicBezTo>
                <a:cubicBezTo>
                  <a:pt x="77" y="97"/>
                  <a:pt x="77" y="97"/>
                  <a:pt x="77" y="97"/>
                </a:cubicBezTo>
                <a:cubicBezTo>
                  <a:pt x="78" y="98"/>
                  <a:pt x="78" y="99"/>
                  <a:pt x="78" y="100"/>
                </a:cubicBezTo>
                <a:cubicBezTo>
                  <a:pt x="78" y="101"/>
                  <a:pt x="78" y="101"/>
                  <a:pt x="78" y="101"/>
                </a:cubicBezTo>
                <a:cubicBezTo>
                  <a:pt x="79" y="102"/>
                  <a:pt x="79" y="103"/>
                  <a:pt x="79" y="104"/>
                </a:cubicBezTo>
                <a:cubicBezTo>
                  <a:pt x="79" y="104"/>
                  <a:pt x="79" y="105"/>
                  <a:pt x="79" y="105"/>
                </a:cubicBezTo>
                <a:cubicBezTo>
                  <a:pt x="79" y="105"/>
                  <a:pt x="80" y="105"/>
                  <a:pt x="80" y="106"/>
                </a:cubicBezTo>
                <a:cubicBezTo>
                  <a:pt x="80" y="106"/>
                  <a:pt x="80" y="106"/>
                  <a:pt x="80" y="106"/>
                </a:cubicBezTo>
                <a:cubicBezTo>
                  <a:pt x="81" y="111"/>
                  <a:pt x="83" y="115"/>
                  <a:pt x="84" y="119"/>
                </a:cubicBezTo>
                <a:cubicBezTo>
                  <a:pt x="77" y="115"/>
                  <a:pt x="76" y="123"/>
                  <a:pt x="76" y="123"/>
                </a:cubicBezTo>
                <a:cubicBezTo>
                  <a:pt x="76" y="152"/>
                  <a:pt x="92" y="161"/>
                  <a:pt x="92" y="161"/>
                </a:cubicBezTo>
                <a:cubicBezTo>
                  <a:pt x="95" y="180"/>
                  <a:pt x="114" y="200"/>
                  <a:pt x="114" y="200"/>
                </a:cubicBezTo>
                <a:cubicBezTo>
                  <a:pt x="121" y="227"/>
                  <a:pt x="104" y="238"/>
                  <a:pt x="104" y="238"/>
                </a:cubicBezTo>
                <a:cubicBezTo>
                  <a:pt x="75" y="249"/>
                  <a:pt x="75" y="249"/>
                  <a:pt x="75" y="249"/>
                </a:cubicBezTo>
                <a:cubicBezTo>
                  <a:pt x="0" y="273"/>
                  <a:pt x="0" y="339"/>
                  <a:pt x="0" y="339"/>
                </a:cubicBezTo>
                <a:cubicBezTo>
                  <a:pt x="137" y="339"/>
                  <a:pt x="137" y="339"/>
                  <a:pt x="137" y="339"/>
                </a:cubicBezTo>
                <a:cubicBezTo>
                  <a:pt x="148" y="271"/>
                  <a:pt x="148" y="271"/>
                  <a:pt x="148" y="271"/>
                </a:cubicBezTo>
                <a:cubicBezTo>
                  <a:pt x="136" y="258"/>
                  <a:pt x="136" y="258"/>
                  <a:pt x="136" y="258"/>
                </a:cubicBezTo>
                <a:cubicBezTo>
                  <a:pt x="146" y="249"/>
                  <a:pt x="146" y="249"/>
                  <a:pt x="146" y="249"/>
                </a:cubicBezTo>
                <a:cubicBezTo>
                  <a:pt x="166" y="249"/>
                  <a:pt x="166" y="249"/>
                  <a:pt x="166" y="249"/>
                </a:cubicBezTo>
                <a:cubicBezTo>
                  <a:pt x="175" y="258"/>
                  <a:pt x="175" y="258"/>
                  <a:pt x="175" y="258"/>
                </a:cubicBezTo>
                <a:cubicBezTo>
                  <a:pt x="164" y="271"/>
                  <a:pt x="164" y="271"/>
                  <a:pt x="164" y="271"/>
                </a:cubicBezTo>
                <a:cubicBezTo>
                  <a:pt x="174" y="339"/>
                  <a:pt x="174" y="339"/>
                  <a:pt x="174" y="339"/>
                </a:cubicBezTo>
                <a:cubicBezTo>
                  <a:pt x="311" y="339"/>
                  <a:pt x="311" y="339"/>
                  <a:pt x="311" y="339"/>
                </a:cubicBezTo>
                <a:cubicBezTo>
                  <a:pt x="307" y="274"/>
                  <a:pt x="238" y="252"/>
                  <a:pt x="216" y="244"/>
                </a:cubicBezTo>
                <a:close/>
                <a:moveTo>
                  <a:pt x="96" y="158"/>
                </a:moveTo>
                <a:cubicBezTo>
                  <a:pt x="94" y="157"/>
                  <a:pt x="86" y="153"/>
                  <a:pt x="81" y="139"/>
                </a:cubicBezTo>
                <a:cubicBezTo>
                  <a:pt x="81" y="139"/>
                  <a:pt x="77" y="124"/>
                  <a:pt x="81" y="123"/>
                </a:cubicBezTo>
                <a:cubicBezTo>
                  <a:pt x="81" y="123"/>
                  <a:pt x="86" y="119"/>
                  <a:pt x="93" y="136"/>
                </a:cubicBezTo>
                <a:cubicBezTo>
                  <a:pt x="94" y="139"/>
                  <a:pt x="96" y="142"/>
                  <a:pt x="97" y="143"/>
                </a:cubicBezTo>
                <a:cubicBezTo>
                  <a:pt x="97" y="143"/>
                  <a:pt x="82" y="98"/>
                  <a:pt x="105" y="72"/>
                </a:cubicBezTo>
                <a:cubicBezTo>
                  <a:pt x="105" y="72"/>
                  <a:pt x="155" y="137"/>
                  <a:pt x="211" y="104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8"/>
                  <a:pt x="211" y="143"/>
                  <a:pt x="215" y="136"/>
                </a:cubicBezTo>
                <a:cubicBezTo>
                  <a:pt x="222" y="120"/>
                  <a:pt x="222" y="130"/>
                  <a:pt x="222" y="130"/>
                </a:cubicBezTo>
                <a:cubicBezTo>
                  <a:pt x="220" y="148"/>
                  <a:pt x="212" y="156"/>
                  <a:pt x="206" y="161"/>
                </a:cubicBezTo>
                <a:cubicBezTo>
                  <a:pt x="201" y="176"/>
                  <a:pt x="193" y="190"/>
                  <a:pt x="183" y="201"/>
                </a:cubicBezTo>
                <a:cubicBezTo>
                  <a:pt x="152" y="236"/>
                  <a:pt x="121" y="201"/>
                  <a:pt x="121" y="201"/>
                </a:cubicBezTo>
                <a:cubicBezTo>
                  <a:pt x="109" y="191"/>
                  <a:pt x="101" y="175"/>
                  <a:pt x="96" y="158"/>
                </a:cubicBezTo>
                <a:close/>
                <a:moveTo>
                  <a:pt x="185" y="222"/>
                </a:moveTo>
                <a:cubicBezTo>
                  <a:pt x="166" y="245"/>
                  <a:pt x="166" y="245"/>
                  <a:pt x="166" y="245"/>
                </a:cubicBezTo>
                <a:cubicBezTo>
                  <a:pt x="147" y="245"/>
                  <a:pt x="147" y="245"/>
                  <a:pt x="147" y="245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17" y="225"/>
                  <a:pt x="119" y="216"/>
                  <a:pt x="119" y="204"/>
                </a:cubicBezTo>
                <a:cubicBezTo>
                  <a:pt x="119" y="204"/>
                  <a:pt x="132" y="221"/>
                  <a:pt x="152" y="220"/>
                </a:cubicBezTo>
                <a:cubicBezTo>
                  <a:pt x="152" y="220"/>
                  <a:pt x="171" y="222"/>
                  <a:pt x="185" y="204"/>
                </a:cubicBezTo>
                <a:lnTo>
                  <a:pt x="185" y="222"/>
                </a:lnTo>
                <a:close/>
              </a:path>
            </a:pathLst>
          </a:custGeom>
          <a:solidFill>
            <a:srgbClr val="D2132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351">
              <a:cs typeface="+mn-ea"/>
              <a:sym typeface="+mn-lt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977508" y="2118564"/>
            <a:ext cx="533323" cy="580364"/>
            <a:chOff x="4873620" y="1965325"/>
            <a:chExt cx="269882" cy="293688"/>
          </a:xfrm>
          <a:solidFill>
            <a:srgbClr val="D21322"/>
          </a:solidFill>
          <a:effectLst/>
        </p:grpSpPr>
        <p:sp>
          <p:nvSpPr>
            <p:cNvPr id="39" name="Freeform 502"/>
            <p:cNvSpPr>
              <a:spLocks/>
            </p:cNvSpPr>
            <p:nvPr/>
          </p:nvSpPr>
          <p:spPr bwMode="auto">
            <a:xfrm>
              <a:off x="4873620" y="2127250"/>
              <a:ext cx="112713" cy="131763"/>
            </a:xfrm>
            <a:custGeom>
              <a:avLst/>
              <a:gdLst>
                <a:gd name="T0" fmla="*/ 2 w 30"/>
                <a:gd name="T1" fmla="*/ 0 h 35"/>
                <a:gd name="T2" fmla="*/ 28 w 30"/>
                <a:gd name="T3" fmla="*/ 0 h 35"/>
                <a:gd name="T4" fmla="*/ 30 w 30"/>
                <a:gd name="T5" fmla="*/ 1 h 35"/>
                <a:gd name="T6" fmla="*/ 28 w 30"/>
                <a:gd name="T7" fmla="*/ 3 h 35"/>
                <a:gd name="T8" fmla="*/ 3 w 30"/>
                <a:gd name="T9" fmla="*/ 3 h 35"/>
                <a:gd name="T10" fmla="*/ 3 w 30"/>
                <a:gd name="T11" fmla="*/ 33 h 35"/>
                <a:gd name="T12" fmla="*/ 2 w 30"/>
                <a:gd name="T13" fmla="*/ 35 h 35"/>
                <a:gd name="T14" fmla="*/ 0 w 30"/>
                <a:gd name="T15" fmla="*/ 33 h 35"/>
                <a:gd name="T16" fmla="*/ 0 w 30"/>
                <a:gd name="T17" fmla="*/ 1 h 35"/>
                <a:gd name="T18" fmla="*/ 2 w 30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5">
                  <a:moveTo>
                    <a:pt x="2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1"/>
                  </a:cubicBezTo>
                  <a:cubicBezTo>
                    <a:pt x="30" y="2"/>
                    <a:pt x="29" y="3"/>
                    <a:pt x="28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4"/>
                    <a:pt x="3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503"/>
            <p:cNvSpPr>
              <a:spLocks/>
            </p:cNvSpPr>
            <p:nvPr/>
          </p:nvSpPr>
          <p:spPr bwMode="auto">
            <a:xfrm>
              <a:off x="4884737" y="1973263"/>
              <a:ext cx="41275" cy="146050"/>
            </a:xfrm>
            <a:custGeom>
              <a:avLst/>
              <a:gdLst>
                <a:gd name="T0" fmla="*/ 11 w 11"/>
                <a:gd name="T1" fmla="*/ 34 h 39"/>
                <a:gd name="T2" fmla="*/ 11 w 11"/>
                <a:gd name="T3" fmla="*/ 6 h 39"/>
                <a:gd name="T4" fmla="*/ 5 w 11"/>
                <a:gd name="T5" fmla="*/ 0 h 39"/>
                <a:gd name="T6" fmla="*/ 0 w 11"/>
                <a:gd name="T7" fmla="*/ 6 h 39"/>
                <a:gd name="T8" fmla="*/ 0 w 11"/>
                <a:gd name="T9" fmla="*/ 34 h 39"/>
                <a:gd name="T10" fmla="*/ 5 w 11"/>
                <a:gd name="T11" fmla="*/ 39 h 39"/>
                <a:gd name="T12" fmla="*/ 11 w 11"/>
                <a:gd name="T13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11" y="34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9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2" y="39"/>
                    <a:pt x="5" y="39"/>
                  </a:cubicBezTo>
                  <a:cubicBezTo>
                    <a:pt x="9" y="39"/>
                    <a:pt x="11" y="37"/>
                    <a:pt x="1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504"/>
            <p:cNvSpPr>
              <a:spLocks/>
            </p:cNvSpPr>
            <p:nvPr/>
          </p:nvSpPr>
          <p:spPr bwMode="auto">
            <a:xfrm>
              <a:off x="4940303" y="1965325"/>
              <a:ext cx="177800" cy="293688"/>
            </a:xfrm>
            <a:custGeom>
              <a:avLst/>
              <a:gdLst>
                <a:gd name="T0" fmla="*/ 5 w 47"/>
                <a:gd name="T1" fmla="*/ 69 h 78"/>
                <a:gd name="T2" fmla="*/ 6 w 47"/>
                <a:gd name="T3" fmla="*/ 77 h 78"/>
                <a:gd name="T4" fmla="*/ 9 w 47"/>
                <a:gd name="T5" fmla="*/ 78 h 78"/>
                <a:gd name="T6" fmla="*/ 14 w 47"/>
                <a:gd name="T7" fmla="*/ 76 h 78"/>
                <a:gd name="T8" fmla="*/ 26 w 47"/>
                <a:gd name="T9" fmla="*/ 57 h 78"/>
                <a:gd name="T10" fmla="*/ 46 w 47"/>
                <a:gd name="T11" fmla="*/ 57 h 78"/>
                <a:gd name="T12" fmla="*/ 47 w 47"/>
                <a:gd name="T13" fmla="*/ 56 h 78"/>
                <a:gd name="T14" fmla="*/ 47 w 47"/>
                <a:gd name="T15" fmla="*/ 42 h 78"/>
                <a:gd name="T16" fmla="*/ 32 w 47"/>
                <a:gd name="T17" fmla="*/ 19 h 78"/>
                <a:gd name="T18" fmla="*/ 30 w 47"/>
                <a:gd name="T19" fmla="*/ 20 h 78"/>
                <a:gd name="T20" fmla="*/ 35 w 47"/>
                <a:gd name="T21" fmla="*/ 10 h 78"/>
                <a:gd name="T22" fmla="*/ 24 w 47"/>
                <a:gd name="T23" fmla="*/ 0 h 78"/>
                <a:gd name="T24" fmla="*/ 14 w 47"/>
                <a:gd name="T25" fmla="*/ 10 h 78"/>
                <a:gd name="T26" fmla="*/ 24 w 47"/>
                <a:gd name="T27" fmla="*/ 21 h 78"/>
                <a:gd name="T28" fmla="*/ 27 w 47"/>
                <a:gd name="T29" fmla="*/ 20 h 78"/>
                <a:gd name="T30" fmla="*/ 21 w 47"/>
                <a:gd name="T31" fmla="*/ 27 h 78"/>
                <a:gd name="T32" fmla="*/ 5 w 47"/>
                <a:gd name="T33" fmla="*/ 31 h 78"/>
                <a:gd name="T34" fmla="*/ 1 w 47"/>
                <a:gd name="T35" fmla="*/ 34 h 78"/>
                <a:gd name="T36" fmla="*/ 1 w 47"/>
                <a:gd name="T37" fmla="*/ 38 h 78"/>
                <a:gd name="T38" fmla="*/ 6 w 47"/>
                <a:gd name="T39" fmla="*/ 42 h 78"/>
                <a:gd name="T40" fmla="*/ 8 w 47"/>
                <a:gd name="T41" fmla="*/ 42 h 78"/>
                <a:gd name="T42" fmla="*/ 17 w 47"/>
                <a:gd name="T43" fmla="*/ 40 h 78"/>
                <a:gd name="T44" fmla="*/ 17 w 47"/>
                <a:gd name="T45" fmla="*/ 43 h 78"/>
                <a:gd name="T46" fmla="*/ 17 w 47"/>
                <a:gd name="T47" fmla="*/ 47 h 78"/>
                <a:gd name="T48" fmla="*/ 5 w 47"/>
                <a:gd name="T49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78">
                  <a:moveTo>
                    <a:pt x="5" y="69"/>
                  </a:moveTo>
                  <a:cubicBezTo>
                    <a:pt x="3" y="72"/>
                    <a:pt x="3" y="76"/>
                    <a:pt x="6" y="77"/>
                  </a:cubicBezTo>
                  <a:cubicBezTo>
                    <a:pt x="7" y="78"/>
                    <a:pt x="8" y="78"/>
                    <a:pt x="9" y="78"/>
                  </a:cubicBezTo>
                  <a:cubicBezTo>
                    <a:pt x="11" y="78"/>
                    <a:pt x="13" y="77"/>
                    <a:pt x="14" y="76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29"/>
                    <a:pt x="41" y="19"/>
                    <a:pt x="32" y="19"/>
                  </a:cubicBezTo>
                  <a:cubicBezTo>
                    <a:pt x="31" y="19"/>
                    <a:pt x="30" y="19"/>
                    <a:pt x="30" y="20"/>
                  </a:cubicBezTo>
                  <a:cubicBezTo>
                    <a:pt x="33" y="18"/>
                    <a:pt x="35" y="14"/>
                    <a:pt x="35" y="10"/>
                  </a:cubicBezTo>
                  <a:cubicBezTo>
                    <a:pt x="35" y="5"/>
                    <a:pt x="30" y="0"/>
                    <a:pt x="24" y="0"/>
                  </a:cubicBezTo>
                  <a:cubicBezTo>
                    <a:pt x="19" y="0"/>
                    <a:pt x="14" y="5"/>
                    <a:pt x="14" y="10"/>
                  </a:cubicBezTo>
                  <a:cubicBezTo>
                    <a:pt x="14" y="16"/>
                    <a:pt x="19" y="21"/>
                    <a:pt x="24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5" y="22"/>
                    <a:pt x="23" y="24"/>
                    <a:pt x="21" y="27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3" y="32"/>
                    <a:pt x="2" y="32"/>
                    <a:pt x="1" y="34"/>
                  </a:cubicBezTo>
                  <a:cubicBezTo>
                    <a:pt x="1" y="35"/>
                    <a:pt x="0" y="37"/>
                    <a:pt x="1" y="38"/>
                  </a:cubicBezTo>
                  <a:cubicBezTo>
                    <a:pt x="1" y="41"/>
                    <a:pt x="4" y="42"/>
                    <a:pt x="6" y="42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2"/>
                    <a:pt x="17" y="43"/>
                  </a:cubicBezTo>
                  <a:cubicBezTo>
                    <a:pt x="17" y="47"/>
                    <a:pt x="17" y="47"/>
                    <a:pt x="17" y="47"/>
                  </a:cubicBezTo>
                  <a:lnTo>
                    <a:pt x="5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505"/>
            <p:cNvSpPr>
              <a:spLocks/>
            </p:cNvSpPr>
            <p:nvPr/>
          </p:nvSpPr>
          <p:spPr bwMode="auto">
            <a:xfrm>
              <a:off x="5046664" y="2093913"/>
              <a:ext cx="96838" cy="112713"/>
            </a:xfrm>
            <a:custGeom>
              <a:avLst/>
              <a:gdLst>
                <a:gd name="T0" fmla="*/ 1 w 26"/>
                <a:gd name="T1" fmla="*/ 27 h 30"/>
                <a:gd name="T2" fmla="*/ 23 w 26"/>
                <a:gd name="T3" fmla="*/ 27 h 30"/>
                <a:gd name="T4" fmla="*/ 23 w 26"/>
                <a:gd name="T5" fmla="*/ 2 h 30"/>
                <a:gd name="T6" fmla="*/ 24 w 26"/>
                <a:gd name="T7" fmla="*/ 0 h 30"/>
                <a:gd name="T8" fmla="*/ 26 w 26"/>
                <a:gd name="T9" fmla="*/ 2 h 30"/>
                <a:gd name="T10" fmla="*/ 26 w 26"/>
                <a:gd name="T11" fmla="*/ 28 h 30"/>
                <a:gd name="T12" fmla="*/ 24 w 26"/>
                <a:gd name="T13" fmla="*/ 30 h 30"/>
                <a:gd name="T14" fmla="*/ 1 w 26"/>
                <a:gd name="T15" fmla="*/ 30 h 30"/>
                <a:gd name="T16" fmla="*/ 0 w 26"/>
                <a:gd name="T17" fmla="*/ 28 h 30"/>
                <a:gd name="T18" fmla="*/ 1 w 26"/>
                <a:gd name="T1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0">
                  <a:moveTo>
                    <a:pt x="1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3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5" y="30"/>
                    <a:pt x="24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29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3" name="Group 62"/>
          <p:cNvGrpSpPr>
            <a:grpSpLocks noChangeAspect="1"/>
          </p:cNvGrpSpPr>
          <p:nvPr/>
        </p:nvGrpSpPr>
        <p:grpSpPr bwMode="auto">
          <a:xfrm>
            <a:off x="7775726" y="2243267"/>
            <a:ext cx="475951" cy="380025"/>
            <a:chOff x="3775" y="2110"/>
            <a:chExt cx="129" cy="103"/>
          </a:xfrm>
          <a:solidFill>
            <a:srgbClr val="D21322"/>
          </a:solidFill>
          <a:effectLst/>
        </p:grpSpPr>
        <p:sp>
          <p:nvSpPr>
            <p:cNvPr id="44" name="Freeform 63"/>
            <p:cNvSpPr>
              <a:spLocks/>
            </p:cNvSpPr>
            <p:nvPr/>
          </p:nvSpPr>
          <p:spPr bwMode="auto">
            <a:xfrm>
              <a:off x="3775" y="2177"/>
              <a:ext cx="40" cy="36"/>
            </a:xfrm>
            <a:custGeom>
              <a:avLst/>
              <a:gdLst>
                <a:gd name="T0" fmla="*/ 5 w 16"/>
                <a:gd name="T1" fmla="*/ 0 h 14"/>
                <a:gd name="T2" fmla="*/ 0 w 16"/>
                <a:gd name="T3" fmla="*/ 4 h 14"/>
                <a:gd name="T4" fmla="*/ 10 w 16"/>
                <a:gd name="T5" fmla="*/ 14 h 14"/>
                <a:gd name="T6" fmla="*/ 16 w 16"/>
                <a:gd name="T7" fmla="*/ 9 h 14"/>
                <a:gd name="T8" fmla="*/ 5 w 1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1" y="3"/>
                    <a:pt x="0" y="4"/>
                    <a:pt x="0" y="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3" y="11"/>
                    <a:pt x="16" y="9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64"/>
            <p:cNvSpPr>
              <a:spLocks/>
            </p:cNvSpPr>
            <p:nvPr/>
          </p:nvSpPr>
          <p:spPr bwMode="auto">
            <a:xfrm>
              <a:off x="3795" y="2156"/>
              <a:ext cx="109" cy="41"/>
            </a:xfrm>
            <a:custGeom>
              <a:avLst/>
              <a:gdLst>
                <a:gd name="T0" fmla="*/ 37 w 44"/>
                <a:gd name="T1" fmla="*/ 4 h 16"/>
                <a:gd name="T2" fmla="*/ 29 w 44"/>
                <a:gd name="T3" fmla="*/ 9 h 16"/>
                <a:gd name="T4" fmla="*/ 18 w 44"/>
                <a:gd name="T5" fmla="*/ 8 h 16"/>
                <a:gd name="T6" fmla="*/ 25 w 44"/>
                <a:gd name="T7" fmla="*/ 7 h 16"/>
                <a:gd name="T8" fmla="*/ 31 w 44"/>
                <a:gd name="T9" fmla="*/ 2 h 16"/>
                <a:gd name="T10" fmla="*/ 20 w 44"/>
                <a:gd name="T11" fmla="*/ 2 h 16"/>
                <a:gd name="T12" fmla="*/ 9 w 44"/>
                <a:gd name="T13" fmla="*/ 2 h 16"/>
                <a:gd name="T14" fmla="*/ 0 w 44"/>
                <a:gd name="T15" fmla="*/ 7 h 16"/>
                <a:gd name="T16" fmla="*/ 9 w 44"/>
                <a:gd name="T17" fmla="*/ 16 h 16"/>
                <a:gd name="T18" fmla="*/ 13 w 44"/>
                <a:gd name="T19" fmla="*/ 14 h 16"/>
                <a:gd name="T20" fmla="*/ 29 w 44"/>
                <a:gd name="T21" fmla="*/ 14 h 16"/>
                <a:gd name="T22" fmla="*/ 44 w 44"/>
                <a:gd name="T23" fmla="*/ 2 h 16"/>
                <a:gd name="T24" fmla="*/ 37 w 44"/>
                <a:gd name="T2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16">
                  <a:moveTo>
                    <a:pt x="37" y="4"/>
                  </a:moveTo>
                  <a:cubicBezTo>
                    <a:pt x="34" y="7"/>
                    <a:pt x="32" y="8"/>
                    <a:pt x="29" y="9"/>
                  </a:cubicBezTo>
                  <a:cubicBezTo>
                    <a:pt x="24" y="10"/>
                    <a:pt x="19" y="9"/>
                    <a:pt x="18" y="8"/>
                  </a:cubicBezTo>
                  <a:cubicBezTo>
                    <a:pt x="15" y="6"/>
                    <a:pt x="18" y="7"/>
                    <a:pt x="25" y="7"/>
                  </a:cubicBezTo>
                  <a:cubicBezTo>
                    <a:pt x="32" y="6"/>
                    <a:pt x="31" y="2"/>
                    <a:pt x="31" y="2"/>
                  </a:cubicBezTo>
                  <a:cubicBezTo>
                    <a:pt x="29" y="2"/>
                    <a:pt x="27" y="2"/>
                    <a:pt x="20" y="2"/>
                  </a:cubicBezTo>
                  <a:cubicBezTo>
                    <a:pt x="17" y="2"/>
                    <a:pt x="12" y="1"/>
                    <a:pt x="9" y="2"/>
                  </a:cubicBezTo>
                  <a:cubicBezTo>
                    <a:pt x="6" y="2"/>
                    <a:pt x="4" y="5"/>
                    <a:pt x="0" y="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6" y="14"/>
                    <a:pt x="23" y="15"/>
                    <a:pt x="29" y="14"/>
                  </a:cubicBezTo>
                  <a:cubicBezTo>
                    <a:pt x="40" y="9"/>
                    <a:pt x="44" y="2"/>
                    <a:pt x="44" y="2"/>
                  </a:cubicBezTo>
                  <a:cubicBezTo>
                    <a:pt x="44" y="2"/>
                    <a:pt x="41" y="0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65"/>
            <p:cNvSpPr>
              <a:spLocks noEditPoints="1"/>
            </p:cNvSpPr>
            <p:nvPr/>
          </p:nvSpPr>
          <p:spPr bwMode="auto">
            <a:xfrm>
              <a:off x="3810" y="2110"/>
              <a:ext cx="94" cy="41"/>
            </a:xfrm>
            <a:custGeom>
              <a:avLst/>
              <a:gdLst>
                <a:gd name="T0" fmla="*/ 38 w 38"/>
                <a:gd name="T1" fmla="*/ 0 h 16"/>
                <a:gd name="T2" fmla="*/ 34 w 38"/>
                <a:gd name="T3" fmla="*/ 0 h 16"/>
                <a:gd name="T4" fmla="*/ 34 w 38"/>
                <a:gd name="T5" fmla="*/ 6 h 16"/>
                <a:gd name="T6" fmla="*/ 32 w 38"/>
                <a:gd name="T7" fmla="*/ 6 h 16"/>
                <a:gd name="T8" fmla="*/ 32 w 38"/>
                <a:gd name="T9" fmla="*/ 0 h 16"/>
                <a:gd name="T10" fmla="*/ 28 w 38"/>
                <a:gd name="T11" fmla="*/ 0 h 16"/>
                <a:gd name="T12" fmla="*/ 28 w 38"/>
                <a:gd name="T13" fmla="*/ 6 h 16"/>
                <a:gd name="T14" fmla="*/ 12 w 38"/>
                <a:gd name="T15" fmla="*/ 6 h 16"/>
                <a:gd name="T16" fmla="*/ 12 w 38"/>
                <a:gd name="T17" fmla="*/ 3 h 16"/>
                <a:gd name="T18" fmla="*/ 12 w 38"/>
                <a:gd name="T19" fmla="*/ 1 h 16"/>
                <a:gd name="T20" fmla="*/ 11 w 38"/>
                <a:gd name="T21" fmla="*/ 0 h 16"/>
                <a:gd name="T22" fmla="*/ 9 w 38"/>
                <a:gd name="T23" fmla="*/ 0 h 16"/>
                <a:gd name="T24" fmla="*/ 3 w 38"/>
                <a:gd name="T25" fmla="*/ 0 h 16"/>
                <a:gd name="T26" fmla="*/ 1 w 38"/>
                <a:gd name="T27" fmla="*/ 0 h 16"/>
                <a:gd name="T28" fmla="*/ 0 w 38"/>
                <a:gd name="T29" fmla="*/ 2 h 16"/>
                <a:gd name="T30" fmla="*/ 0 w 38"/>
                <a:gd name="T31" fmla="*/ 3 h 16"/>
                <a:gd name="T32" fmla="*/ 0 w 38"/>
                <a:gd name="T33" fmla="*/ 13 h 16"/>
                <a:gd name="T34" fmla="*/ 0 w 38"/>
                <a:gd name="T35" fmla="*/ 15 h 16"/>
                <a:gd name="T36" fmla="*/ 2 w 38"/>
                <a:gd name="T37" fmla="*/ 16 h 16"/>
                <a:gd name="T38" fmla="*/ 3 w 38"/>
                <a:gd name="T39" fmla="*/ 16 h 16"/>
                <a:gd name="T40" fmla="*/ 9 w 38"/>
                <a:gd name="T41" fmla="*/ 16 h 16"/>
                <a:gd name="T42" fmla="*/ 11 w 38"/>
                <a:gd name="T43" fmla="*/ 16 h 16"/>
                <a:gd name="T44" fmla="*/ 12 w 38"/>
                <a:gd name="T45" fmla="*/ 14 h 16"/>
                <a:gd name="T46" fmla="*/ 12 w 38"/>
                <a:gd name="T47" fmla="*/ 13 h 16"/>
                <a:gd name="T48" fmla="*/ 12 w 38"/>
                <a:gd name="T49" fmla="*/ 10 h 16"/>
                <a:gd name="T50" fmla="*/ 38 w 38"/>
                <a:gd name="T51" fmla="*/ 10 h 16"/>
                <a:gd name="T52" fmla="*/ 38 w 38"/>
                <a:gd name="T53" fmla="*/ 0 h 16"/>
                <a:gd name="T54" fmla="*/ 3 w 38"/>
                <a:gd name="T55" fmla="*/ 3 h 16"/>
                <a:gd name="T56" fmla="*/ 9 w 38"/>
                <a:gd name="T57" fmla="*/ 3 h 16"/>
                <a:gd name="T58" fmla="*/ 9 w 38"/>
                <a:gd name="T59" fmla="*/ 13 h 16"/>
                <a:gd name="T60" fmla="*/ 3 w 38"/>
                <a:gd name="T61" fmla="*/ 13 h 16"/>
                <a:gd name="T62" fmla="*/ 3 w 38"/>
                <a:gd name="T6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16">
                  <a:moveTo>
                    <a:pt x="38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38" y="10"/>
                    <a:pt x="38" y="10"/>
                    <a:pt x="38" y="10"/>
                  </a:cubicBezTo>
                  <a:lnTo>
                    <a:pt x="38" y="0"/>
                  </a:lnTo>
                  <a:close/>
                  <a:moveTo>
                    <a:pt x="3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3" y="13"/>
                    <a:pt x="3" y="13"/>
                    <a:pt x="3" y="13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1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6" name="文本框 55">
            <a:extLst>
              <a:ext uri="{FF2B5EF4-FFF2-40B4-BE49-F238E27FC236}">
                <a16:creationId xmlns="" xmlns:a16="http://schemas.microsoft.com/office/drawing/2014/main" id="{ADBC7594-2B76-4B1F-8C4B-CF26A3E64874}"/>
              </a:ext>
            </a:extLst>
          </p:cNvPr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</a:p>
        </p:txBody>
      </p:sp>
      <p:grpSp>
        <p:nvGrpSpPr>
          <p:cNvPr id="60" name="组合 59">
            <a:extLst>
              <a:ext uri="{FF2B5EF4-FFF2-40B4-BE49-F238E27FC236}">
                <a16:creationId xmlns="" xmlns:a16="http://schemas.microsoft.com/office/drawing/2014/main" id="{1B1DD0B6-E65B-4C85-94ED-FE754D03B7E5}"/>
              </a:ext>
            </a:extLst>
          </p:cNvPr>
          <p:cNvGrpSpPr/>
          <p:nvPr/>
        </p:nvGrpSpPr>
        <p:grpSpPr>
          <a:xfrm>
            <a:off x="2242197" y="3857231"/>
            <a:ext cx="2273334" cy="2144611"/>
            <a:chOff x="2242197" y="4060431"/>
            <a:chExt cx="2273334" cy="2144611"/>
          </a:xfrm>
        </p:grpSpPr>
        <p:grpSp>
          <p:nvGrpSpPr>
            <p:cNvPr id="23" name="组合 22"/>
            <p:cNvGrpSpPr/>
            <p:nvPr/>
          </p:nvGrpSpPr>
          <p:grpSpPr>
            <a:xfrm>
              <a:off x="2919371" y="4060431"/>
              <a:ext cx="875568" cy="987900"/>
              <a:chOff x="2467340" y="4639232"/>
              <a:chExt cx="875568" cy="987900"/>
            </a:xfrm>
          </p:grpSpPr>
          <p:sp>
            <p:nvSpPr>
              <p:cNvPr id="24" name="Freeform 5"/>
              <p:cNvSpPr>
                <a:spLocks/>
              </p:cNvSpPr>
              <p:nvPr/>
            </p:nvSpPr>
            <p:spPr bwMode="auto">
              <a:xfrm rot="5400000">
                <a:off x="2411174" y="4695398"/>
                <a:ext cx="987900" cy="875568"/>
              </a:xfrm>
              <a:custGeom>
                <a:avLst/>
                <a:gdLst>
                  <a:gd name="T0" fmla="*/ 407 w 1375"/>
                  <a:gd name="T1" fmla="*/ 1218 h 1218"/>
                  <a:gd name="T2" fmla="*/ 299 w 1375"/>
                  <a:gd name="T3" fmla="*/ 1156 h 1218"/>
                  <a:gd name="T4" fmla="*/ 19 w 1375"/>
                  <a:gd name="T5" fmla="*/ 671 h 1218"/>
                  <a:gd name="T6" fmla="*/ 19 w 1375"/>
                  <a:gd name="T7" fmla="*/ 547 h 1218"/>
                  <a:gd name="T8" fmla="*/ 299 w 1375"/>
                  <a:gd name="T9" fmla="*/ 62 h 1218"/>
                  <a:gd name="T10" fmla="*/ 407 w 1375"/>
                  <a:gd name="T11" fmla="*/ 0 h 1218"/>
                  <a:gd name="T12" fmla="*/ 967 w 1375"/>
                  <a:gd name="T13" fmla="*/ 0 h 1218"/>
                  <a:gd name="T14" fmla="*/ 1075 w 1375"/>
                  <a:gd name="T15" fmla="*/ 62 h 1218"/>
                  <a:gd name="T16" fmla="*/ 1355 w 1375"/>
                  <a:gd name="T17" fmla="*/ 547 h 1218"/>
                  <a:gd name="T18" fmla="*/ 1355 w 1375"/>
                  <a:gd name="T19" fmla="*/ 671 h 1218"/>
                  <a:gd name="T20" fmla="*/ 1075 w 1375"/>
                  <a:gd name="T21" fmla="*/ 1156 h 1218"/>
                  <a:gd name="T22" fmla="*/ 967 w 1375"/>
                  <a:gd name="T23" fmla="*/ 1218 h 1218"/>
                  <a:gd name="T24" fmla="*/ 407 w 1375"/>
                  <a:gd name="T25" fmla="*/ 1218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5" h="1218">
                    <a:moveTo>
                      <a:pt x="407" y="1218"/>
                    </a:moveTo>
                    <a:cubicBezTo>
                      <a:pt x="368" y="1218"/>
                      <a:pt x="319" y="1190"/>
                      <a:pt x="299" y="1156"/>
                    </a:cubicBezTo>
                    <a:cubicBezTo>
                      <a:pt x="19" y="671"/>
                      <a:pt x="19" y="671"/>
                      <a:pt x="19" y="671"/>
                    </a:cubicBezTo>
                    <a:cubicBezTo>
                      <a:pt x="0" y="637"/>
                      <a:pt x="0" y="581"/>
                      <a:pt x="19" y="547"/>
                    </a:cubicBezTo>
                    <a:cubicBezTo>
                      <a:pt x="299" y="62"/>
                      <a:pt x="299" y="62"/>
                      <a:pt x="299" y="62"/>
                    </a:cubicBezTo>
                    <a:cubicBezTo>
                      <a:pt x="319" y="28"/>
                      <a:pt x="368" y="0"/>
                      <a:pt x="407" y="0"/>
                    </a:cubicBezTo>
                    <a:cubicBezTo>
                      <a:pt x="967" y="0"/>
                      <a:pt x="967" y="0"/>
                      <a:pt x="967" y="0"/>
                    </a:cubicBezTo>
                    <a:cubicBezTo>
                      <a:pt x="1007" y="0"/>
                      <a:pt x="1055" y="28"/>
                      <a:pt x="1075" y="62"/>
                    </a:cubicBezTo>
                    <a:cubicBezTo>
                      <a:pt x="1355" y="547"/>
                      <a:pt x="1355" y="547"/>
                      <a:pt x="1355" y="547"/>
                    </a:cubicBezTo>
                    <a:cubicBezTo>
                      <a:pt x="1375" y="581"/>
                      <a:pt x="1375" y="637"/>
                      <a:pt x="1355" y="671"/>
                    </a:cubicBezTo>
                    <a:cubicBezTo>
                      <a:pt x="1075" y="1156"/>
                      <a:pt x="1075" y="1156"/>
                      <a:pt x="1075" y="1156"/>
                    </a:cubicBezTo>
                    <a:cubicBezTo>
                      <a:pt x="1055" y="1190"/>
                      <a:pt x="1007" y="1218"/>
                      <a:pt x="967" y="1218"/>
                    </a:cubicBezTo>
                    <a:lnTo>
                      <a:pt x="407" y="1218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1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文本框 25"/>
              <p:cNvSpPr txBox="1"/>
              <p:nvPr/>
            </p:nvSpPr>
            <p:spPr>
              <a:xfrm>
                <a:off x="2562224" y="4870116"/>
                <a:ext cx="685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800" dirty="0">
                    <a:solidFill>
                      <a:schemeClr val="bg1"/>
                    </a:solidFill>
                    <a:cs typeface="+mn-ea"/>
                    <a:sym typeface="+mn-lt"/>
                  </a:rPr>
                  <a:t>01</a:t>
                </a:r>
                <a:endParaRPr lang="zh-CN" altLang="en-US" sz="2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57" name="组合 56">
              <a:extLst>
                <a:ext uri="{FF2B5EF4-FFF2-40B4-BE49-F238E27FC236}">
                  <a16:creationId xmlns="" xmlns:a16="http://schemas.microsoft.com/office/drawing/2014/main" id="{93C37382-0950-4E14-AE01-9CD16582DC42}"/>
                </a:ext>
              </a:extLst>
            </p:cNvPr>
            <p:cNvGrpSpPr/>
            <p:nvPr/>
          </p:nvGrpSpPr>
          <p:grpSpPr>
            <a:xfrm>
              <a:off x="2242197" y="5177615"/>
              <a:ext cx="2273334" cy="1027427"/>
              <a:chOff x="3145493" y="1823781"/>
              <a:chExt cx="2273334" cy="1027427"/>
            </a:xfrm>
          </p:grpSpPr>
          <p:sp>
            <p:nvSpPr>
              <p:cNvPr id="58" name="TextBox 1">
                <a:extLst>
                  <a:ext uri="{FF2B5EF4-FFF2-40B4-BE49-F238E27FC236}">
                    <a16:creationId xmlns="" xmlns:a16="http://schemas.microsoft.com/office/drawing/2014/main" id="{2A29CB5E-2B8A-4CD7-9B2E-C721A9ED1E60}"/>
                  </a:ext>
                </a:extLst>
              </p:cNvPr>
              <p:cNvSpPr txBox="1"/>
              <p:nvPr/>
            </p:nvSpPr>
            <p:spPr>
              <a:xfrm>
                <a:off x="3417362" y="1823781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TextBox 1">
                <a:extLst>
                  <a:ext uri="{FF2B5EF4-FFF2-40B4-BE49-F238E27FC236}">
                    <a16:creationId xmlns="" xmlns:a16="http://schemas.microsoft.com/office/drawing/2014/main" id="{521C1939-E91D-407F-BAE4-4872C8516516}"/>
                  </a:ext>
                </a:extLst>
              </p:cNvPr>
              <p:cNvSpPr txBox="1"/>
              <p:nvPr/>
            </p:nvSpPr>
            <p:spPr>
              <a:xfrm>
                <a:off x="3145493" y="2204877"/>
                <a:ext cx="227333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</a:p>
            </p:txBody>
          </p:sp>
        </p:grpSp>
      </p:grpSp>
      <p:grpSp>
        <p:nvGrpSpPr>
          <p:cNvPr id="61" name="组合 60">
            <a:extLst>
              <a:ext uri="{FF2B5EF4-FFF2-40B4-BE49-F238E27FC236}">
                <a16:creationId xmlns="" xmlns:a16="http://schemas.microsoft.com/office/drawing/2014/main" id="{60DD0F19-56C8-49C2-810A-F13B0DEC6A5E}"/>
              </a:ext>
            </a:extLst>
          </p:cNvPr>
          <p:cNvGrpSpPr/>
          <p:nvPr/>
        </p:nvGrpSpPr>
        <p:grpSpPr>
          <a:xfrm>
            <a:off x="4983845" y="3857231"/>
            <a:ext cx="2273334" cy="2144611"/>
            <a:chOff x="2242197" y="4060431"/>
            <a:chExt cx="2273334" cy="2144611"/>
          </a:xfrm>
        </p:grpSpPr>
        <p:grpSp>
          <p:nvGrpSpPr>
            <p:cNvPr id="62" name="组合 61">
              <a:extLst>
                <a:ext uri="{FF2B5EF4-FFF2-40B4-BE49-F238E27FC236}">
                  <a16:creationId xmlns="" xmlns:a16="http://schemas.microsoft.com/office/drawing/2014/main" id="{044CDCEF-8CFA-470C-8BF1-6898525005C2}"/>
                </a:ext>
              </a:extLst>
            </p:cNvPr>
            <p:cNvGrpSpPr/>
            <p:nvPr/>
          </p:nvGrpSpPr>
          <p:grpSpPr>
            <a:xfrm>
              <a:off x="2919371" y="4060431"/>
              <a:ext cx="875568" cy="987900"/>
              <a:chOff x="2467340" y="4639232"/>
              <a:chExt cx="875568" cy="987900"/>
            </a:xfrm>
          </p:grpSpPr>
          <p:sp>
            <p:nvSpPr>
              <p:cNvPr id="66" name="Freeform 5">
                <a:extLst>
                  <a:ext uri="{FF2B5EF4-FFF2-40B4-BE49-F238E27FC236}">
                    <a16:creationId xmlns="" xmlns:a16="http://schemas.microsoft.com/office/drawing/2014/main" id="{82D252C5-56DF-451B-B36D-D24BC528EE53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>
                <a:off x="2411174" y="4695398"/>
                <a:ext cx="987900" cy="875568"/>
              </a:xfrm>
              <a:custGeom>
                <a:avLst/>
                <a:gdLst>
                  <a:gd name="T0" fmla="*/ 407 w 1375"/>
                  <a:gd name="T1" fmla="*/ 1218 h 1218"/>
                  <a:gd name="T2" fmla="*/ 299 w 1375"/>
                  <a:gd name="T3" fmla="*/ 1156 h 1218"/>
                  <a:gd name="T4" fmla="*/ 19 w 1375"/>
                  <a:gd name="T5" fmla="*/ 671 h 1218"/>
                  <a:gd name="T6" fmla="*/ 19 w 1375"/>
                  <a:gd name="T7" fmla="*/ 547 h 1218"/>
                  <a:gd name="T8" fmla="*/ 299 w 1375"/>
                  <a:gd name="T9" fmla="*/ 62 h 1218"/>
                  <a:gd name="T10" fmla="*/ 407 w 1375"/>
                  <a:gd name="T11" fmla="*/ 0 h 1218"/>
                  <a:gd name="T12" fmla="*/ 967 w 1375"/>
                  <a:gd name="T13" fmla="*/ 0 h 1218"/>
                  <a:gd name="T14" fmla="*/ 1075 w 1375"/>
                  <a:gd name="T15" fmla="*/ 62 h 1218"/>
                  <a:gd name="T16" fmla="*/ 1355 w 1375"/>
                  <a:gd name="T17" fmla="*/ 547 h 1218"/>
                  <a:gd name="T18" fmla="*/ 1355 w 1375"/>
                  <a:gd name="T19" fmla="*/ 671 h 1218"/>
                  <a:gd name="T20" fmla="*/ 1075 w 1375"/>
                  <a:gd name="T21" fmla="*/ 1156 h 1218"/>
                  <a:gd name="T22" fmla="*/ 967 w 1375"/>
                  <a:gd name="T23" fmla="*/ 1218 h 1218"/>
                  <a:gd name="T24" fmla="*/ 407 w 1375"/>
                  <a:gd name="T25" fmla="*/ 1218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5" h="1218">
                    <a:moveTo>
                      <a:pt x="407" y="1218"/>
                    </a:moveTo>
                    <a:cubicBezTo>
                      <a:pt x="368" y="1218"/>
                      <a:pt x="319" y="1190"/>
                      <a:pt x="299" y="1156"/>
                    </a:cubicBezTo>
                    <a:cubicBezTo>
                      <a:pt x="19" y="671"/>
                      <a:pt x="19" y="671"/>
                      <a:pt x="19" y="671"/>
                    </a:cubicBezTo>
                    <a:cubicBezTo>
                      <a:pt x="0" y="637"/>
                      <a:pt x="0" y="581"/>
                      <a:pt x="19" y="547"/>
                    </a:cubicBezTo>
                    <a:cubicBezTo>
                      <a:pt x="299" y="62"/>
                      <a:pt x="299" y="62"/>
                      <a:pt x="299" y="62"/>
                    </a:cubicBezTo>
                    <a:cubicBezTo>
                      <a:pt x="319" y="28"/>
                      <a:pt x="368" y="0"/>
                      <a:pt x="407" y="0"/>
                    </a:cubicBezTo>
                    <a:cubicBezTo>
                      <a:pt x="967" y="0"/>
                      <a:pt x="967" y="0"/>
                      <a:pt x="967" y="0"/>
                    </a:cubicBezTo>
                    <a:cubicBezTo>
                      <a:pt x="1007" y="0"/>
                      <a:pt x="1055" y="28"/>
                      <a:pt x="1075" y="62"/>
                    </a:cubicBezTo>
                    <a:cubicBezTo>
                      <a:pt x="1355" y="547"/>
                      <a:pt x="1355" y="547"/>
                      <a:pt x="1355" y="547"/>
                    </a:cubicBezTo>
                    <a:cubicBezTo>
                      <a:pt x="1375" y="581"/>
                      <a:pt x="1375" y="637"/>
                      <a:pt x="1355" y="671"/>
                    </a:cubicBezTo>
                    <a:cubicBezTo>
                      <a:pt x="1075" y="1156"/>
                      <a:pt x="1075" y="1156"/>
                      <a:pt x="1075" y="1156"/>
                    </a:cubicBezTo>
                    <a:cubicBezTo>
                      <a:pt x="1055" y="1190"/>
                      <a:pt x="1007" y="1218"/>
                      <a:pt x="967" y="1218"/>
                    </a:cubicBezTo>
                    <a:lnTo>
                      <a:pt x="407" y="121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1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文本框 66">
                <a:extLst>
                  <a:ext uri="{FF2B5EF4-FFF2-40B4-BE49-F238E27FC236}">
                    <a16:creationId xmlns="" xmlns:a16="http://schemas.microsoft.com/office/drawing/2014/main" id="{F7085213-8B58-4386-ABE4-FC2A3D821DEE}"/>
                  </a:ext>
                </a:extLst>
              </p:cNvPr>
              <p:cNvSpPr txBox="1"/>
              <p:nvPr/>
            </p:nvSpPr>
            <p:spPr>
              <a:xfrm>
                <a:off x="2562224" y="4870116"/>
                <a:ext cx="685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800" dirty="0">
                    <a:solidFill>
                      <a:schemeClr val="bg1"/>
                    </a:solidFill>
                    <a:cs typeface="+mn-ea"/>
                    <a:sym typeface="+mn-lt"/>
                  </a:rPr>
                  <a:t>01</a:t>
                </a:r>
                <a:endParaRPr lang="zh-CN" altLang="en-US" sz="2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3" name="组合 62">
              <a:extLst>
                <a:ext uri="{FF2B5EF4-FFF2-40B4-BE49-F238E27FC236}">
                  <a16:creationId xmlns="" xmlns:a16="http://schemas.microsoft.com/office/drawing/2014/main" id="{53561190-4C1F-4DB2-81C0-7EDCFBA696B7}"/>
                </a:ext>
              </a:extLst>
            </p:cNvPr>
            <p:cNvGrpSpPr/>
            <p:nvPr/>
          </p:nvGrpSpPr>
          <p:grpSpPr>
            <a:xfrm>
              <a:off x="2242197" y="5177615"/>
              <a:ext cx="2273334" cy="1027427"/>
              <a:chOff x="3145493" y="1823781"/>
              <a:chExt cx="2273334" cy="1027427"/>
            </a:xfrm>
          </p:grpSpPr>
          <p:sp>
            <p:nvSpPr>
              <p:cNvPr id="64" name="TextBox 1">
                <a:extLst>
                  <a:ext uri="{FF2B5EF4-FFF2-40B4-BE49-F238E27FC236}">
                    <a16:creationId xmlns="" xmlns:a16="http://schemas.microsoft.com/office/drawing/2014/main" id="{0C832EEE-358B-4989-AEFD-D0F57330F401}"/>
                  </a:ext>
                </a:extLst>
              </p:cNvPr>
              <p:cNvSpPr txBox="1"/>
              <p:nvPr/>
            </p:nvSpPr>
            <p:spPr>
              <a:xfrm>
                <a:off x="3417362" y="1823781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TextBox 1">
                <a:extLst>
                  <a:ext uri="{FF2B5EF4-FFF2-40B4-BE49-F238E27FC236}">
                    <a16:creationId xmlns="" xmlns:a16="http://schemas.microsoft.com/office/drawing/2014/main" id="{E27714CE-5A1E-4CA6-88DF-6A67FC7E458F}"/>
                  </a:ext>
                </a:extLst>
              </p:cNvPr>
              <p:cNvSpPr txBox="1"/>
              <p:nvPr/>
            </p:nvSpPr>
            <p:spPr>
              <a:xfrm>
                <a:off x="3145493" y="2204877"/>
                <a:ext cx="227333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</a:p>
            </p:txBody>
          </p:sp>
        </p:grpSp>
      </p:grpSp>
      <p:grpSp>
        <p:nvGrpSpPr>
          <p:cNvPr id="68" name="组合 67">
            <a:extLst>
              <a:ext uri="{FF2B5EF4-FFF2-40B4-BE49-F238E27FC236}">
                <a16:creationId xmlns="" xmlns:a16="http://schemas.microsoft.com/office/drawing/2014/main" id="{3A514A9A-4D17-49C6-A929-1179B04FA88E}"/>
              </a:ext>
            </a:extLst>
          </p:cNvPr>
          <p:cNvGrpSpPr/>
          <p:nvPr/>
        </p:nvGrpSpPr>
        <p:grpSpPr>
          <a:xfrm>
            <a:off x="7725493" y="3857231"/>
            <a:ext cx="2273334" cy="2144611"/>
            <a:chOff x="2242197" y="4060431"/>
            <a:chExt cx="2273334" cy="2144611"/>
          </a:xfrm>
        </p:grpSpPr>
        <p:grpSp>
          <p:nvGrpSpPr>
            <p:cNvPr id="69" name="组合 68">
              <a:extLst>
                <a:ext uri="{FF2B5EF4-FFF2-40B4-BE49-F238E27FC236}">
                  <a16:creationId xmlns="" xmlns:a16="http://schemas.microsoft.com/office/drawing/2014/main" id="{9609F518-7BC3-4189-B7ED-3BB0B5D119E1}"/>
                </a:ext>
              </a:extLst>
            </p:cNvPr>
            <p:cNvGrpSpPr/>
            <p:nvPr/>
          </p:nvGrpSpPr>
          <p:grpSpPr>
            <a:xfrm>
              <a:off x="2919371" y="4060431"/>
              <a:ext cx="875568" cy="987900"/>
              <a:chOff x="2467340" y="4639232"/>
              <a:chExt cx="875568" cy="987900"/>
            </a:xfrm>
          </p:grpSpPr>
          <p:sp>
            <p:nvSpPr>
              <p:cNvPr id="73" name="Freeform 5">
                <a:extLst>
                  <a:ext uri="{FF2B5EF4-FFF2-40B4-BE49-F238E27FC236}">
                    <a16:creationId xmlns="" xmlns:a16="http://schemas.microsoft.com/office/drawing/2014/main" id="{0797EE5C-22E5-4F7D-8D6A-85A1A597BB0C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>
                <a:off x="2411174" y="4695398"/>
                <a:ext cx="987900" cy="875568"/>
              </a:xfrm>
              <a:custGeom>
                <a:avLst/>
                <a:gdLst>
                  <a:gd name="T0" fmla="*/ 407 w 1375"/>
                  <a:gd name="T1" fmla="*/ 1218 h 1218"/>
                  <a:gd name="T2" fmla="*/ 299 w 1375"/>
                  <a:gd name="T3" fmla="*/ 1156 h 1218"/>
                  <a:gd name="T4" fmla="*/ 19 w 1375"/>
                  <a:gd name="T5" fmla="*/ 671 h 1218"/>
                  <a:gd name="T6" fmla="*/ 19 w 1375"/>
                  <a:gd name="T7" fmla="*/ 547 h 1218"/>
                  <a:gd name="T8" fmla="*/ 299 w 1375"/>
                  <a:gd name="T9" fmla="*/ 62 h 1218"/>
                  <a:gd name="T10" fmla="*/ 407 w 1375"/>
                  <a:gd name="T11" fmla="*/ 0 h 1218"/>
                  <a:gd name="T12" fmla="*/ 967 w 1375"/>
                  <a:gd name="T13" fmla="*/ 0 h 1218"/>
                  <a:gd name="T14" fmla="*/ 1075 w 1375"/>
                  <a:gd name="T15" fmla="*/ 62 h 1218"/>
                  <a:gd name="T16" fmla="*/ 1355 w 1375"/>
                  <a:gd name="T17" fmla="*/ 547 h 1218"/>
                  <a:gd name="T18" fmla="*/ 1355 w 1375"/>
                  <a:gd name="T19" fmla="*/ 671 h 1218"/>
                  <a:gd name="T20" fmla="*/ 1075 w 1375"/>
                  <a:gd name="T21" fmla="*/ 1156 h 1218"/>
                  <a:gd name="T22" fmla="*/ 967 w 1375"/>
                  <a:gd name="T23" fmla="*/ 1218 h 1218"/>
                  <a:gd name="T24" fmla="*/ 407 w 1375"/>
                  <a:gd name="T25" fmla="*/ 1218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5" h="1218">
                    <a:moveTo>
                      <a:pt x="407" y="1218"/>
                    </a:moveTo>
                    <a:cubicBezTo>
                      <a:pt x="368" y="1218"/>
                      <a:pt x="319" y="1190"/>
                      <a:pt x="299" y="1156"/>
                    </a:cubicBezTo>
                    <a:cubicBezTo>
                      <a:pt x="19" y="671"/>
                      <a:pt x="19" y="671"/>
                      <a:pt x="19" y="671"/>
                    </a:cubicBezTo>
                    <a:cubicBezTo>
                      <a:pt x="0" y="637"/>
                      <a:pt x="0" y="581"/>
                      <a:pt x="19" y="547"/>
                    </a:cubicBezTo>
                    <a:cubicBezTo>
                      <a:pt x="299" y="62"/>
                      <a:pt x="299" y="62"/>
                      <a:pt x="299" y="62"/>
                    </a:cubicBezTo>
                    <a:cubicBezTo>
                      <a:pt x="319" y="28"/>
                      <a:pt x="368" y="0"/>
                      <a:pt x="407" y="0"/>
                    </a:cubicBezTo>
                    <a:cubicBezTo>
                      <a:pt x="967" y="0"/>
                      <a:pt x="967" y="0"/>
                      <a:pt x="967" y="0"/>
                    </a:cubicBezTo>
                    <a:cubicBezTo>
                      <a:pt x="1007" y="0"/>
                      <a:pt x="1055" y="28"/>
                      <a:pt x="1075" y="62"/>
                    </a:cubicBezTo>
                    <a:cubicBezTo>
                      <a:pt x="1355" y="547"/>
                      <a:pt x="1355" y="547"/>
                      <a:pt x="1355" y="547"/>
                    </a:cubicBezTo>
                    <a:cubicBezTo>
                      <a:pt x="1375" y="581"/>
                      <a:pt x="1375" y="637"/>
                      <a:pt x="1355" y="671"/>
                    </a:cubicBezTo>
                    <a:cubicBezTo>
                      <a:pt x="1075" y="1156"/>
                      <a:pt x="1075" y="1156"/>
                      <a:pt x="1075" y="1156"/>
                    </a:cubicBezTo>
                    <a:cubicBezTo>
                      <a:pt x="1055" y="1190"/>
                      <a:pt x="1007" y="1218"/>
                      <a:pt x="967" y="1218"/>
                    </a:cubicBezTo>
                    <a:lnTo>
                      <a:pt x="407" y="1218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1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文本框 73">
                <a:extLst>
                  <a:ext uri="{FF2B5EF4-FFF2-40B4-BE49-F238E27FC236}">
                    <a16:creationId xmlns="" xmlns:a16="http://schemas.microsoft.com/office/drawing/2014/main" id="{363791FE-C199-4D00-8FA8-8432CA7E803C}"/>
                  </a:ext>
                </a:extLst>
              </p:cNvPr>
              <p:cNvSpPr txBox="1"/>
              <p:nvPr/>
            </p:nvSpPr>
            <p:spPr>
              <a:xfrm>
                <a:off x="2562224" y="4870116"/>
                <a:ext cx="685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800" dirty="0">
                    <a:solidFill>
                      <a:schemeClr val="bg1"/>
                    </a:solidFill>
                    <a:cs typeface="+mn-ea"/>
                    <a:sym typeface="+mn-lt"/>
                  </a:rPr>
                  <a:t>01</a:t>
                </a:r>
                <a:endParaRPr lang="zh-CN" altLang="en-US" sz="2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0" name="组合 69">
              <a:extLst>
                <a:ext uri="{FF2B5EF4-FFF2-40B4-BE49-F238E27FC236}">
                  <a16:creationId xmlns="" xmlns:a16="http://schemas.microsoft.com/office/drawing/2014/main" id="{925B88AC-EC34-4F8B-B62F-1BFDE100ADBD}"/>
                </a:ext>
              </a:extLst>
            </p:cNvPr>
            <p:cNvGrpSpPr/>
            <p:nvPr/>
          </p:nvGrpSpPr>
          <p:grpSpPr>
            <a:xfrm>
              <a:off x="2242197" y="5177615"/>
              <a:ext cx="2273334" cy="1027427"/>
              <a:chOff x="3145493" y="1823781"/>
              <a:chExt cx="2273334" cy="1027427"/>
            </a:xfrm>
          </p:grpSpPr>
          <p:sp>
            <p:nvSpPr>
              <p:cNvPr id="71" name="TextBox 1">
                <a:extLst>
                  <a:ext uri="{FF2B5EF4-FFF2-40B4-BE49-F238E27FC236}">
                    <a16:creationId xmlns="" xmlns:a16="http://schemas.microsoft.com/office/drawing/2014/main" id="{66DE151F-9F7B-4CD7-BDB2-B0F684AF261C}"/>
                  </a:ext>
                </a:extLst>
              </p:cNvPr>
              <p:cNvSpPr txBox="1"/>
              <p:nvPr/>
            </p:nvSpPr>
            <p:spPr>
              <a:xfrm>
                <a:off x="3417362" y="1823781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TextBox 1">
                <a:extLst>
                  <a:ext uri="{FF2B5EF4-FFF2-40B4-BE49-F238E27FC236}">
                    <a16:creationId xmlns="" xmlns:a16="http://schemas.microsoft.com/office/drawing/2014/main" id="{BE652A58-B5EF-4864-A404-0EA8CA201835}"/>
                  </a:ext>
                </a:extLst>
              </p:cNvPr>
              <p:cNvSpPr txBox="1"/>
              <p:nvPr/>
            </p:nvSpPr>
            <p:spPr>
              <a:xfrm>
                <a:off x="3145493" y="2204877"/>
                <a:ext cx="227333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6216295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84245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84245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68131;#139794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84245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84245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84245;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84245;"/>
</p:tagLst>
</file>

<file path=ppt/theme/theme1.xml><?xml version="1.0" encoding="utf-8"?>
<a:theme xmlns:a="http://schemas.openxmlformats.org/drawingml/2006/main" name="51PPT模板网   www.51pptmoban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hon4wa43">
      <a:majorFont>
        <a:latin typeface="Arial" panose="020F0302020204030204"/>
        <a:ea typeface="阿里巴巴普惠体 2.0 55 Regular"/>
        <a:cs typeface=""/>
      </a:majorFont>
      <a:minorFont>
        <a:latin typeface="Arial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560</TotalTime>
  <Words>2991</Words>
  <Application>Microsoft Office PowerPoint</Application>
  <PresentationFormat>宽屏</PresentationFormat>
  <Paragraphs>308</Paragraphs>
  <Slides>31</Slides>
  <Notes>31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31</vt:i4>
      </vt:variant>
    </vt:vector>
  </HeadingPairs>
  <TitlesOfParts>
    <vt:vector size="41" baseType="lpstr">
      <vt:lpstr>Meiryo</vt:lpstr>
      <vt:lpstr>阿里巴巴普惠体 2.0 55 Regular</vt:lpstr>
      <vt:lpstr>思源宋体 CN Heavy</vt:lpstr>
      <vt:lpstr>宋体</vt:lpstr>
      <vt:lpstr>微软雅黑</vt:lpstr>
      <vt:lpstr>Arial</vt:lpstr>
      <vt:lpstr>Calibri</vt:lpstr>
      <vt:lpstr>Calibri Light</vt:lpstr>
      <vt:lpstr>51PPT模板网   www.51pptmoban.com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https://www.ypppt.com/</dc:title>
  <dc:subject>https://www.ypppt.com/</dc:subject>
  <dc:creator>优品PPT</dc:creator>
  <cp:keywords/>
  <dc:description/>
  <cp:lastModifiedBy>kan</cp:lastModifiedBy>
  <cp:revision>119</cp:revision>
  <dcterms:created xsi:type="dcterms:W3CDTF">2017-02-19T12:50:08Z</dcterms:created>
  <dcterms:modified xsi:type="dcterms:W3CDTF">2024-12-28T05:03:54Z</dcterms:modified>
</cp:coreProperties>
</file>